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0"/>
  </p:handoutMasterIdLst>
  <p:sldIdLst>
    <p:sldId id="256" r:id="rId2"/>
    <p:sldId id="257" r:id="rId3"/>
    <p:sldId id="263" r:id="rId4"/>
    <p:sldId id="265" r:id="rId5"/>
    <p:sldId id="264" r:id="rId6"/>
    <p:sldId id="271" r:id="rId7"/>
    <p:sldId id="267" r:id="rId8"/>
    <p:sldId id="270" r:id="rId9"/>
    <p:sldId id="261" r:id="rId10"/>
    <p:sldId id="278" r:id="rId11"/>
    <p:sldId id="258" r:id="rId12"/>
    <p:sldId id="279" r:id="rId13"/>
    <p:sldId id="276" r:id="rId14"/>
    <p:sldId id="259" r:id="rId15"/>
    <p:sldId id="260" r:id="rId16"/>
    <p:sldId id="268" r:id="rId17"/>
    <p:sldId id="275" r:id="rId18"/>
    <p:sldId id="272" r:id="rId19"/>
    <p:sldId id="283" r:id="rId20"/>
    <p:sldId id="262" r:id="rId21"/>
    <p:sldId id="274" r:id="rId22"/>
    <p:sldId id="269" r:id="rId23"/>
    <p:sldId id="273" r:id="rId24"/>
    <p:sldId id="280" r:id="rId25"/>
    <p:sldId id="281" r:id="rId26"/>
    <p:sldId id="282" r:id="rId27"/>
    <p:sldId id="277" r:id="rId28"/>
    <p:sldId id="284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480024"/>
    <a:srgbClr val="FFCC66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58" autoAdjust="0"/>
    <p:restoredTop sz="94660"/>
  </p:normalViewPr>
  <p:slideViewPr>
    <p:cSldViewPr>
      <p:cViewPr varScale="1">
        <p:scale>
          <a:sx n="103" d="100"/>
          <a:sy n="103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5" d="100"/>
        <a:sy n="45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421" y="-9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DD688E7-88D5-48B3-A986-5A39B5185C68}" type="datetimeFigureOut">
              <a:rPr lang="zh-CN" altLang="en-US"/>
              <a:pPr>
                <a:defRPr/>
              </a:pPr>
              <a:t>2016-1-25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6180347-B099-4A01-8DE0-ECCB1FC646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69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C311C-98F4-4AAF-A880-A05F0EA238E0}" type="datetimeFigureOut">
              <a:rPr lang="zh-CN" altLang="en-US"/>
              <a:pPr>
                <a:defRPr/>
              </a:pPr>
              <a:t>2016-1-25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B848D-99E7-427F-ACE9-057C1C4BF16C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A9066-AC39-4B6B-A4AC-4A9A4E1F7A16}" type="datetimeFigureOut">
              <a:rPr lang="zh-CN" altLang="en-US"/>
              <a:pPr>
                <a:defRPr/>
              </a:pPr>
              <a:t>2016-1-25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62901-7F0F-4419-8545-B9E03B5AB12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34C2D-6192-4A1C-B6C1-BF4614833B23}" type="datetimeFigureOut">
              <a:rPr lang="zh-CN" altLang="en-US"/>
              <a:pPr>
                <a:defRPr/>
              </a:pPr>
              <a:t>2016-1-25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3D5B8-6485-4DF2-8D43-27BD9B87F17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28F0E-E14B-4D63-985D-7CE28AA65D90}" type="datetimeFigureOut">
              <a:rPr lang="zh-CN" altLang="en-US"/>
              <a:pPr>
                <a:defRPr/>
              </a:pPr>
              <a:t>2016-1-25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2BB3B-447B-494B-B8EC-BB853DA0BA7B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02165-5FE2-4410-9C65-6116DEE9A6C8}" type="datetimeFigureOut">
              <a:rPr lang="zh-CN" altLang="en-US"/>
              <a:pPr>
                <a:defRPr/>
              </a:pPr>
              <a:t>2016-1-25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613DC-D7EE-4BDA-A7FD-51EFF5322BF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8C392-6D92-46C1-BBBD-E55D14DC7732}" type="datetimeFigureOut">
              <a:rPr lang="zh-CN" altLang="en-US"/>
              <a:pPr>
                <a:defRPr/>
              </a:pPr>
              <a:t>2016-1-25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986F0-6009-4CD2-825B-772FB526A53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ADDD8-28AB-40BD-8849-61D26AF81620}" type="datetimeFigureOut">
              <a:rPr lang="zh-CN" altLang="en-US"/>
              <a:pPr>
                <a:defRPr/>
              </a:pPr>
              <a:t>2016-1-25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B3AF7-9FB1-4207-A0BB-560142AD5B7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FF31B-ADB9-4947-A72E-F3758B8BECE5}" type="datetimeFigureOut">
              <a:rPr lang="zh-CN" altLang="en-US"/>
              <a:pPr>
                <a:defRPr/>
              </a:pPr>
              <a:t>2016-1-25</a:t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CCA1A-7914-425B-8312-26485DAEADA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A8CFE-8C5B-4DA8-A54A-1A5EA0E851CF}" type="datetimeFigureOut">
              <a:rPr lang="zh-CN" altLang="en-US"/>
              <a:pPr>
                <a:defRPr/>
              </a:pPr>
              <a:t>2016-1-25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34671-9444-46E2-A3DA-076AEE92232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8648A-1069-45B6-8608-DE42345EC6B9}" type="datetimeFigureOut">
              <a:rPr lang="zh-CN" altLang="en-US"/>
              <a:pPr>
                <a:defRPr/>
              </a:pPr>
              <a:t>2016-1-25</a:t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3AEDC-4F4A-451A-8DE3-ED142B21B43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98A76-5C6D-4A9C-AF84-F0C33C277FC1}" type="datetimeFigureOut">
              <a:rPr lang="zh-CN" altLang="en-US"/>
              <a:pPr>
                <a:defRPr/>
              </a:pPr>
              <a:t>2016-1-25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D17F8-A205-4791-B56D-370D32695AC8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2" descr="12.jp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EF2C0D-4E4F-4C43-AF6D-6BBD81982387}" type="datetimeFigureOut">
              <a:rPr lang="zh-CN" altLang="en-US"/>
              <a:pPr>
                <a:defRPr/>
              </a:pPr>
              <a:t>2016-1-25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FBC8F3-8C44-4B22-8E1F-9131EBF783A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  <p:pic>
        <p:nvPicPr>
          <p:cNvPr id="1032" name="图片 13" descr="未标题-1.png"/>
          <p:cNvPicPr>
            <a:picLocks noChangeAspect="1"/>
          </p:cNvPicPr>
          <p:nvPr userDrawn="1"/>
        </p:nvPicPr>
        <p:blipFill>
          <a:blip r:embed="rId15"/>
          <a:srcRect l="27083" t="20833" r="29167" b="11458"/>
          <a:stretch>
            <a:fillRect/>
          </a:stretch>
        </p:blipFill>
        <p:spPr bwMode="auto">
          <a:xfrm>
            <a:off x="-642938" y="-428625"/>
            <a:ext cx="2786063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14" descr="1.png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3" descr="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未标题-1.png"/>
          <p:cNvPicPr>
            <a:picLocks noChangeAspect="1"/>
          </p:cNvPicPr>
          <p:nvPr/>
        </p:nvPicPr>
        <p:blipFill>
          <a:blip r:embed="rId4"/>
          <a:srcRect l="27084" t="18750" r="29166" b="11458"/>
          <a:stretch>
            <a:fillRect/>
          </a:stretch>
        </p:blipFill>
        <p:spPr bwMode="auto">
          <a:xfrm>
            <a:off x="857250" y="2428875"/>
            <a:ext cx="3643313" cy="542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未标题-1.png"/>
          <p:cNvPicPr>
            <a:picLocks noChangeAspect="1"/>
          </p:cNvPicPr>
          <p:nvPr/>
        </p:nvPicPr>
        <p:blipFill>
          <a:blip r:embed="rId5" cstate="print"/>
          <a:srcRect l="29166" t="18750" r="30228" b="33031"/>
          <a:stretch>
            <a:fillRect/>
          </a:stretch>
        </p:blipFill>
        <p:spPr bwMode="auto">
          <a:xfrm>
            <a:off x="-428625" y="4500563"/>
            <a:ext cx="22860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9"/>
          <p:cNvSpPr>
            <a:spLocks noChangeArrowheads="1"/>
          </p:cNvSpPr>
          <p:nvPr/>
        </p:nvSpPr>
        <p:spPr bwMode="black">
          <a:xfrm>
            <a:off x="1963738" y="1357313"/>
            <a:ext cx="52165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533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0" dirty="0">
                <a:latin typeface="+mn-lt"/>
                <a:ea typeface="微软雅黑" pitchFamily="34" charset="-122"/>
              </a:rPr>
              <a:t>淡雅花卉</a:t>
            </a:r>
            <a:r>
              <a:rPr lang="en-US" altLang="zh-CN" sz="4000" kern="0" dirty="0">
                <a:latin typeface="+mn-lt"/>
                <a:ea typeface="微软雅黑" pitchFamily="34" charset="-122"/>
              </a:rPr>
              <a:t>PPT</a:t>
            </a:r>
            <a:r>
              <a:rPr lang="zh-CN" altLang="en-US" sz="4000" kern="0" dirty="0">
                <a:latin typeface="+mn-lt"/>
                <a:ea typeface="微软雅黑" pitchFamily="34" charset="-122"/>
              </a:rPr>
              <a:t>模板</a:t>
            </a: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black">
          <a:xfrm>
            <a:off x="4143375" y="2286000"/>
            <a:ext cx="4071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33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>
                <a:latin typeface="+mn-lt"/>
                <a:ea typeface="微软雅黑" pitchFamily="34" charset="-122"/>
              </a:rPr>
              <a:t>——</a:t>
            </a:r>
            <a:r>
              <a:rPr lang="zh-CN" altLang="en-US" sz="2400" kern="0">
                <a:latin typeface="+mn-lt"/>
                <a:ea typeface="微软雅黑" pitchFamily="34" charset="-122"/>
              </a:rPr>
              <a:t>精彩动态</a:t>
            </a:r>
            <a:r>
              <a:rPr lang="en-US" altLang="zh-CN" sz="2400" kern="0">
                <a:latin typeface="+mn-lt"/>
                <a:ea typeface="微软雅黑" pitchFamily="34" charset="-122"/>
              </a:rPr>
              <a:t>PPT</a:t>
            </a:r>
            <a:r>
              <a:rPr lang="zh-CN" altLang="en-US" sz="2400" kern="0">
                <a:latin typeface="+mn-lt"/>
                <a:ea typeface="微软雅黑" pitchFamily="34" charset="-122"/>
              </a:rPr>
              <a:t>演示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12"/>
          <p:cNvGrpSpPr>
            <a:grpSpLocks/>
          </p:cNvGrpSpPr>
          <p:nvPr/>
        </p:nvGrpSpPr>
        <p:grpSpPr bwMode="auto">
          <a:xfrm>
            <a:off x="714375" y="1714500"/>
            <a:ext cx="7577138" cy="4011613"/>
            <a:chOff x="566721" y="928670"/>
            <a:chExt cx="8350250" cy="4421188"/>
          </a:xfrm>
        </p:grpSpPr>
        <p:grpSp>
          <p:nvGrpSpPr>
            <p:cNvPr id="25603" name="Group 3"/>
            <p:cNvGrpSpPr>
              <a:grpSpLocks/>
            </p:cNvGrpSpPr>
            <p:nvPr/>
          </p:nvGrpSpPr>
          <p:grpSpPr bwMode="auto">
            <a:xfrm>
              <a:off x="566721" y="1550970"/>
              <a:ext cx="2355850" cy="836613"/>
              <a:chOff x="0" y="0"/>
              <a:chExt cx="1484" cy="527"/>
            </a:xfrm>
          </p:grpSpPr>
          <p:sp>
            <p:nvSpPr>
              <p:cNvPr id="25612" name="未知"/>
              <p:cNvSpPr>
                <a:spLocks/>
              </p:cNvSpPr>
              <p:nvPr/>
            </p:nvSpPr>
            <p:spPr bwMode="auto">
              <a:xfrm>
                <a:off x="84" y="0"/>
                <a:ext cx="1400" cy="527"/>
              </a:xfrm>
              <a:custGeom>
                <a:avLst/>
                <a:gdLst>
                  <a:gd name="T0" fmla="*/ 0 w 1400"/>
                  <a:gd name="T1" fmla="*/ 108 h 527"/>
                  <a:gd name="T2" fmla="*/ 837 w 1400"/>
                  <a:gd name="T3" fmla="*/ 527 h 527"/>
                  <a:gd name="T4" fmla="*/ 1400 w 1400"/>
                  <a:gd name="T5" fmla="*/ 332 h 527"/>
                  <a:gd name="T6" fmla="*/ 281 w 1400"/>
                  <a:gd name="T7" fmla="*/ 0 h 527"/>
                  <a:gd name="T8" fmla="*/ 0 w 1400"/>
                  <a:gd name="T9" fmla="*/ 108 h 5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00"/>
                  <a:gd name="T16" fmla="*/ 0 h 527"/>
                  <a:gd name="T17" fmla="*/ 1400 w 1400"/>
                  <a:gd name="T18" fmla="*/ 527 h 5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00" h="527">
                    <a:moveTo>
                      <a:pt x="0" y="108"/>
                    </a:moveTo>
                    <a:lnTo>
                      <a:pt x="837" y="527"/>
                    </a:lnTo>
                    <a:lnTo>
                      <a:pt x="1400" y="332"/>
                    </a:lnTo>
                    <a:lnTo>
                      <a:pt x="281" y="0"/>
                    </a:lnTo>
                    <a:lnTo>
                      <a:pt x="0" y="10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4D4D4D"/>
                  </a:gs>
                </a:gsLst>
                <a:lin ang="2700000" scaled="1"/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25613" name="AutoShape 5"/>
              <p:cNvSpPr>
                <a:spLocks noChangeArrowheads="1"/>
              </p:cNvSpPr>
              <p:nvPr/>
            </p:nvSpPr>
            <p:spPr bwMode="auto">
              <a:xfrm rot="-9180000">
                <a:off x="0" y="380"/>
                <a:ext cx="942" cy="144"/>
              </a:xfrm>
              <a:custGeom>
                <a:avLst/>
                <a:gdLst>
                  <a:gd name="T0" fmla="*/ 942 w 21600"/>
                  <a:gd name="T1" fmla="*/ 72 h 21600"/>
                  <a:gd name="T2" fmla="*/ 471 w 21600"/>
                  <a:gd name="T3" fmla="*/ 144 h 21600"/>
                  <a:gd name="T4" fmla="*/ 0 w 21600"/>
                  <a:gd name="T5" fmla="*/ 72 h 21600"/>
                  <a:gd name="T6" fmla="*/ 47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1789 w 21600"/>
                  <a:gd name="T13" fmla="*/ 1800 h 21600"/>
                  <a:gd name="T14" fmla="*/ 19811 w 21600"/>
                  <a:gd name="T15" fmla="*/ 198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>
                      <a:alpha val="0"/>
                    </a:srgbClr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5604" name="未知"/>
            <p:cNvSpPr>
              <a:spLocks/>
            </p:cNvSpPr>
            <p:nvPr/>
          </p:nvSpPr>
          <p:spPr bwMode="auto">
            <a:xfrm>
              <a:off x="2089134" y="2266933"/>
              <a:ext cx="2600325" cy="1087437"/>
            </a:xfrm>
            <a:custGeom>
              <a:avLst/>
              <a:gdLst>
                <a:gd name="T0" fmla="*/ 1002 w 1698"/>
                <a:gd name="T1" fmla="*/ 710 h 710"/>
                <a:gd name="T2" fmla="*/ 1698 w 1698"/>
                <a:gd name="T3" fmla="*/ 366 h 710"/>
                <a:gd name="T4" fmla="*/ 591 w 1698"/>
                <a:gd name="T5" fmla="*/ 0 h 710"/>
                <a:gd name="T6" fmla="*/ 0 w 1698"/>
                <a:gd name="T7" fmla="*/ 202 h 710"/>
                <a:gd name="T8" fmla="*/ 1002 w 1698"/>
                <a:gd name="T9" fmla="*/ 710 h 7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8"/>
                <a:gd name="T16" fmla="*/ 0 h 710"/>
                <a:gd name="T17" fmla="*/ 1698 w 1698"/>
                <a:gd name="T18" fmla="*/ 710 h 7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8" h="710">
                  <a:moveTo>
                    <a:pt x="1002" y="710"/>
                  </a:moveTo>
                  <a:lnTo>
                    <a:pt x="1698" y="366"/>
                  </a:lnTo>
                  <a:lnTo>
                    <a:pt x="591" y="0"/>
                  </a:lnTo>
                  <a:lnTo>
                    <a:pt x="0" y="202"/>
                  </a:lnTo>
                  <a:lnTo>
                    <a:pt x="1002" y="710"/>
                  </a:lnTo>
                  <a:close/>
                </a:path>
              </a:pathLst>
            </a:custGeom>
            <a:solidFill>
              <a:srgbClr val="C0C0C0">
                <a:alpha val="3803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5" name="未知"/>
            <p:cNvSpPr>
              <a:spLocks/>
            </p:cNvSpPr>
            <p:nvPr/>
          </p:nvSpPr>
          <p:spPr bwMode="auto">
            <a:xfrm>
              <a:off x="2212959" y="1633520"/>
              <a:ext cx="2600325" cy="1087438"/>
            </a:xfrm>
            <a:custGeom>
              <a:avLst/>
              <a:gdLst>
                <a:gd name="T0" fmla="*/ 1002 w 1698"/>
                <a:gd name="T1" fmla="*/ 710 h 710"/>
                <a:gd name="T2" fmla="*/ 1698 w 1698"/>
                <a:gd name="T3" fmla="*/ 366 h 710"/>
                <a:gd name="T4" fmla="*/ 591 w 1698"/>
                <a:gd name="T5" fmla="*/ 0 h 710"/>
                <a:gd name="T6" fmla="*/ 0 w 1698"/>
                <a:gd name="T7" fmla="*/ 202 h 710"/>
                <a:gd name="T8" fmla="*/ 1002 w 1698"/>
                <a:gd name="T9" fmla="*/ 710 h 7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8"/>
                <a:gd name="T16" fmla="*/ 0 h 710"/>
                <a:gd name="T17" fmla="*/ 1698 w 1698"/>
                <a:gd name="T18" fmla="*/ 710 h 7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8" h="710">
                  <a:moveTo>
                    <a:pt x="1002" y="710"/>
                  </a:moveTo>
                  <a:lnTo>
                    <a:pt x="1698" y="366"/>
                  </a:lnTo>
                  <a:lnTo>
                    <a:pt x="591" y="0"/>
                  </a:lnTo>
                  <a:lnTo>
                    <a:pt x="0" y="202"/>
                  </a:lnTo>
                  <a:lnTo>
                    <a:pt x="1002" y="71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2">
                    <a:alpha val="89998"/>
                  </a:schemeClr>
                </a:gs>
              </a:gsLst>
              <a:lin ang="2700000" scaled="1"/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25606" name="AutoShape 8"/>
            <p:cNvSpPr>
              <a:spLocks/>
            </p:cNvSpPr>
            <p:nvPr/>
          </p:nvSpPr>
          <p:spPr bwMode="auto">
            <a:xfrm>
              <a:off x="2285984" y="928670"/>
              <a:ext cx="2279650" cy="520700"/>
            </a:xfrm>
            <a:prstGeom prst="accentCallout1">
              <a:avLst>
                <a:gd name="adj1" fmla="val 21949"/>
                <a:gd name="adj2" fmla="val -3343"/>
                <a:gd name="adj3" fmla="val 118903"/>
                <a:gd name="adj4" fmla="val -36630"/>
              </a:avLst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1400">
                  <a:latin typeface="Calibri" pitchFamily="34" charset="0"/>
                </a:rPr>
                <a:t>单击添加段落文字单击添加段落文字</a:t>
              </a:r>
            </a:p>
          </p:txBody>
        </p:sp>
        <p:sp>
          <p:nvSpPr>
            <p:cNvPr id="25607" name="AutoShape 9"/>
            <p:cNvSpPr>
              <a:spLocks/>
            </p:cNvSpPr>
            <p:nvPr/>
          </p:nvSpPr>
          <p:spPr bwMode="auto">
            <a:xfrm>
              <a:off x="4538646" y="1338245"/>
              <a:ext cx="2279650" cy="520700"/>
            </a:xfrm>
            <a:prstGeom prst="accentCallout1">
              <a:avLst>
                <a:gd name="adj1" fmla="val 21949"/>
                <a:gd name="adj2" fmla="val -3343"/>
                <a:gd name="adj3" fmla="val 118903"/>
                <a:gd name="adj4" fmla="val -36630"/>
              </a:avLst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1600" b="1">
                  <a:latin typeface="Calibri" pitchFamily="34" charset="0"/>
                </a:rPr>
                <a:t>单击添加段落文字单击添加段落文字</a:t>
              </a:r>
            </a:p>
          </p:txBody>
        </p:sp>
        <p:sp>
          <p:nvSpPr>
            <p:cNvPr id="25608" name="AutoShape 10"/>
            <p:cNvSpPr>
              <a:spLocks/>
            </p:cNvSpPr>
            <p:nvPr/>
          </p:nvSpPr>
          <p:spPr bwMode="auto">
            <a:xfrm>
              <a:off x="1323959" y="4183045"/>
              <a:ext cx="2120900" cy="520700"/>
            </a:xfrm>
            <a:prstGeom prst="accentCallout1">
              <a:avLst>
                <a:gd name="adj1" fmla="val 21949"/>
                <a:gd name="adj2" fmla="val 103593"/>
                <a:gd name="adj3" fmla="val 1523"/>
                <a:gd name="adj4" fmla="val 134880"/>
              </a:avLst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1400">
                  <a:latin typeface="Calibri" pitchFamily="34" charset="0"/>
                </a:rPr>
                <a:t>单击添加段落文字单击添加段落文字</a:t>
              </a:r>
            </a:p>
          </p:txBody>
        </p:sp>
        <p:sp>
          <p:nvSpPr>
            <p:cNvPr id="25609" name="AutoShape 11"/>
            <p:cNvSpPr>
              <a:spLocks noChangeArrowheads="1"/>
            </p:cNvSpPr>
            <p:nvPr/>
          </p:nvSpPr>
          <p:spPr bwMode="auto">
            <a:xfrm rot="-9180000">
              <a:off x="3552809" y="3797283"/>
              <a:ext cx="1966912" cy="228600"/>
            </a:xfrm>
            <a:custGeom>
              <a:avLst/>
              <a:gdLst>
                <a:gd name="T0" fmla="*/ 1966912 w 21600"/>
                <a:gd name="T1" fmla="*/ 114300 h 21600"/>
                <a:gd name="T2" fmla="*/ 983456 w 21600"/>
                <a:gd name="T3" fmla="*/ 228600 h 21600"/>
                <a:gd name="T4" fmla="*/ 0 w 21600"/>
                <a:gd name="T5" fmla="*/ 114300 h 21600"/>
                <a:gd name="T6" fmla="*/ 983456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10" name="未知"/>
            <p:cNvSpPr>
              <a:spLocks/>
            </p:cNvSpPr>
            <p:nvPr/>
          </p:nvSpPr>
          <p:spPr bwMode="auto">
            <a:xfrm>
              <a:off x="3702034" y="2709845"/>
              <a:ext cx="5211762" cy="2203450"/>
            </a:xfrm>
            <a:custGeom>
              <a:avLst/>
              <a:gdLst>
                <a:gd name="T0" fmla="*/ 0 w 3283"/>
                <a:gd name="T1" fmla="*/ 332 h 1388"/>
                <a:gd name="T2" fmla="*/ 1065 w 3283"/>
                <a:gd name="T3" fmla="*/ 869 h 1388"/>
                <a:gd name="T4" fmla="*/ 177 w 3283"/>
                <a:gd name="T5" fmla="*/ 1388 h 1388"/>
                <a:gd name="T6" fmla="*/ 3283 w 3283"/>
                <a:gd name="T7" fmla="*/ 1388 h 1388"/>
                <a:gd name="T8" fmla="*/ 2529 w 3283"/>
                <a:gd name="T9" fmla="*/ 96 h 1388"/>
                <a:gd name="T10" fmla="*/ 1981 w 3283"/>
                <a:gd name="T11" fmla="*/ 414 h 1388"/>
                <a:gd name="T12" fmla="*/ 685 w 3283"/>
                <a:gd name="T13" fmla="*/ 0 h 1388"/>
                <a:gd name="T14" fmla="*/ 0 w 3283"/>
                <a:gd name="T15" fmla="*/ 332 h 1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83"/>
                <a:gd name="T25" fmla="*/ 0 h 1388"/>
                <a:gd name="T26" fmla="*/ 3283 w 3283"/>
                <a:gd name="T27" fmla="*/ 1388 h 13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83" h="1388">
                  <a:moveTo>
                    <a:pt x="0" y="332"/>
                  </a:moveTo>
                  <a:lnTo>
                    <a:pt x="1065" y="869"/>
                  </a:lnTo>
                  <a:lnTo>
                    <a:pt x="177" y="1388"/>
                  </a:lnTo>
                  <a:lnTo>
                    <a:pt x="3283" y="1388"/>
                  </a:lnTo>
                  <a:lnTo>
                    <a:pt x="2529" y="96"/>
                  </a:lnTo>
                  <a:lnTo>
                    <a:pt x="1981" y="414"/>
                  </a:lnTo>
                  <a:lnTo>
                    <a:pt x="685" y="0"/>
                  </a:lnTo>
                  <a:lnTo>
                    <a:pt x="0" y="332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 w="9525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25611" name="AutoShape 13"/>
            <p:cNvSpPr>
              <a:spLocks noChangeArrowheads="1"/>
            </p:cNvSpPr>
            <p:nvPr/>
          </p:nvSpPr>
          <p:spPr bwMode="auto">
            <a:xfrm rot="10800000">
              <a:off x="3976671" y="5030770"/>
              <a:ext cx="4940300" cy="319088"/>
            </a:xfrm>
            <a:custGeom>
              <a:avLst/>
              <a:gdLst>
                <a:gd name="T0" fmla="*/ 4940300 w 21600"/>
                <a:gd name="T1" fmla="*/ 159544 h 21600"/>
                <a:gd name="T2" fmla="*/ 2470150 w 21600"/>
                <a:gd name="T3" fmla="*/ 319088 h 21600"/>
                <a:gd name="T4" fmla="*/ 0 w 21600"/>
                <a:gd name="T5" fmla="*/ 159544 h 21600"/>
                <a:gd name="T6" fmla="*/ 247015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602" name="WordArt 15"/>
          <p:cNvSpPr>
            <a:spLocks noChangeArrowheads="1" noChangeShapeType="1"/>
          </p:cNvSpPr>
          <p:nvPr/>
        </p:nvSpPr>
        <p:spPr bwMode="auto">
          <a:xfrm>
            <a:off x="428625" y="428625"/>
            <a:ext cx="2500313" cy="452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微软雅黑"/>
                <a:ea typeface="微软雅黑"/>
              </a:rPr>
              <a:t>双击添加标题文字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19"/>
          <p:cNvGrpSpPr>
            <a:grpSpLocks/>
          </p:cNvGrpSpPr>
          <p:nvPr/>
        </p:nvGrpSpPr>
        <p:grpSpPr bwMode="auto">
          <a:xfrm flipH="1">
            <a:off x="857250" y="1571625"/>
            <a:ext cx="7480300" cy="4208463"/>
            <a:chOff x="901684" y="642918"/>
            <a:chExt cx="7480300" cy="4208463"/>
          </a:xfrm>
        </p:grpSpPr>
        <p:grpSp>
          <p:nvGrpSpPr>
            <p:cNvPr id="26626" name="组合 17"/>
            <p:cNvGrpSpPr>
              <a:grpSpLocks/>
            </p:cNvGrpSpPr>
            <p:nvPr/>
          </p:nvGrpSpPr>
          <p:grpSpPr bwMode="auto">
            <a:xfrm>
              <a:off x="2357422" y="642918"/>
              <a:ext cx="6024562" cy="1439863"/>
              <a:chOff x="2287588" y="1549400"/>
              <a:chExt cx="6024562" cy="1439863"/>
            </a:xfrm>
          </p:grpSpPr>
          <p:sp>
            <p:nvSpPr>
              <p:cNvPr id="3" name="AutoShape 37"/>
              <p:cNvSpPr>
                <a:spLocks noChangeArrowheads="1"/>
              </p:cNvSpPr>
              <p:nvPr/>
            </p:nvSpPr>
            <p:spPr bwMode="gray">
              <a:xfrm>
                <a:off x="3092450" y="1897063"/>
                <a:ext cx="5219700" cy="10795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dirty="0"/>
              </a:p>
            </p:txBody>
          </p:sp>
          <p:grpSp>
            <p:nvGrpSpPr>
              <p:cNvPr id="26644" name="组合 16"/>
              <p:cNvGrpSpPr>
                <a:grpSpLocks/>
              </p:cNvGrpSpPr>
              <p:nvPr/>
            </p:nvGrpSpPr>
            <p:grpSpPr bwMode="auto">
              <a:xfrm>
                <a:off x="2287588" y="1549400"/>
                <a:ext cx="1527175" cy="1439863"/>
                <a:chOff x="2287588" y="1549400"/>
                <a:chExt cx="1527175" cy="1439863"/>
              </a:xfrm>
            </p:grpSpPr>
            <p:sp>
              <p:nvSpPr>
                <p:cNvPr id="6" name="AutoShape 42"/>
                <p:cNvSpPr>
                  <a:spLocks noChangeArrowheads="1"/>
                </p:cNvSpPr>
                <p:nvPr/>
              </p:nvSpPr>
              <p:spPr bwMode="gray">
                <a:xfrm>
                  <a:off x="2287587" y="1549400"/>
                  <a:ext cx="1527175" cy="1439863"/>
                </a:xfrm>
                <a:prstGeom prst="upArrow">
                  <a:avLst>
                    <a:gd name="adj1" fmla="val 70984"/>
                    <a:gd name="adj2" fmla="val 47804"/>
                  </a:avLst>
                </a:prstGeom>
                <a:gradFill>
                  <a:gsLst>
                    <a:gs pos="0">
                      <a:srgbClr val="FF0000"/>
                    </a:gs>
                    <a:gs pos="75000">
                      <a:srgbClr val="C00000"/>
                    </a:gs>
                  </a:gsLst>
                  <a:lin ang="3000000" scaled="0"/>
                </a:gradFill>
                <a:ln w="127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lvl="2" algn="ctr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buFont typeface="Wingdings" pitchFamily="2" charset="2"/>
                    <a:buChar char="u"/>
                    <a:defRPr/>
                  </a:pPr>
                  <a:endParaRPr lang="zh-CN" altLang="en-US" dirty="0">
                    <a:solidFill>
                      <a:schemeClr val="tx1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" name="TextBox 6"/>
                <p:cNvSpPr txBox="1"/>
                <p:nvPr/>
              </p:nvSpPr>
              <p:spPr bwMode="auto">
                <a:xfrm>
                  <a:off x="2358761" y="2273660"/>
                  <a:ext cx="1416304" cy="369320"/>
                </a:xfrm>
                <a:prstGeom prst="rect">
                  <a:avLst/>
                </a:prstGeom>
                <a:noFill/>
                <a:scene3d>
                  <a:camera prst="orthographicFront"/>
                  <a:lightRig rig="threePt" dir="t"/>
                </a:scene3d>
                <a:sp3d/>
              </p:spPr>
              <p:txBody>
                <a:bodyPr>
                  <a:spAutoFit/>
                </a:bodyPr>
                <a:lstStyle/>
                <a:p>
                  <a:pPr algn="ctr" font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defRPr/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</a:p>
              </p:txBody>
            </p:sp>
          </p:grpSp>
          <p:sp>
            <p:nvSpPr>
              <p:cNvPr id="26645" name="TextBox 43"/>
              <p:cNvSpPr txBox="1">
                <a:spLocks noChangeArrowheads="1"/>
              </p:cNvSpPr>
              <p:nvPr/>
            </p:nvSpPr>
            <p:spPr bwMode="auto">
              <a:xfrm>
                <a:off x="3956050" y="2174875"/>
                <a:ext cx="3935413" cy="584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60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  <a:endParaRPr lang="en-US" altLang="zh-CN" sz="1600"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sz="160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  <a:endParaRPr lang="en-US" altLang="zh-CN" sz="16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6627" name="组合 18"/>
            <p:cNvGrpSpPr>
              <a:grpSpLocks/>
            </p:cNvGrpSpPr>
            <p:nvPr/>
          </p:nvGrpSpPr>
          <p:grpSpPr bwMode="auto">
            <a:xfrm>
              <a:off x="1630347" y="2027218"/>
              <a:ext cx="6751637" cy="1439863"/>
              <a:chOff x="1560513" y="2933700"/>
              <a:chExt cx="6751637" cy="1439863"/>
            </a:xfrm>
          </p:grpSpPr>
          <p:sp>
            <p:nvSpPr>
              <p:cNvPr id="9" name="AutoShape 38"/>
              <p:cNvSpPr>
                <a:spLocks noChangeArrowheads="1"/>
              </p:cNvSpPr>
              <p:nvPr/>
            </p:nvSpPr>
            <p:spPr bwMode="gray">
              <a:xfrm>
                <a:off x="2373312" y="3281363"/>
                <a:ext cx="5938838" cy="10795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tabLst>
                    <a:tab pos="136525" algn="l"/>
                  </a:tabLst>
                  <a:defRPr/>
                </a:pPr>
                <a:endParaRPr lang="zh-CN" altLang="en-US" dirty="0"/>
              </a:p>
            </p:txBody>
          </p:sp>
          <p:grpSp>
            <p:nvGrpSpPr>
              <p:cNvPr id="26637" name="组合 17"/>
              <p:cNvGrpSpPr>
                <a:grpSpLocks/>
              </p:cNvGrpSpPr>
              <p:nvPr/>
            </p:nvGrpSpPr>
            <p:grpSpPr bwMode="auto">
              <a:xfrm>
                <a:off x="1560513" y="2933700"/>
                <a:ext cx="1527175" cy="1439863"/>
                <a:chOff x="1560513" y="2933700"/>
                <a:chExt cx="1527175" cy="1439863"/>
              </a:xfrm>
            </p:grpSpPr>
            <p:sp>
              <p:nvSpPr>
                <p:cNvPr id="12" name="AutoShape 42"/>
                <p:cNvSpPr>
                  <a:spLocks noChangeArrowheads="1"/>
                </p:cNvSpPr>
                <p:nvPr/>
              </p:nvSpPr>
              <p:spPr bwMode="gray">
                <a:xfrm>
                  <a:off x="1560512" y="2933700"/>
                  <a:ext cx="1527175" cy="1439863"/>
                </a:xfrm>
                <a:prstGeom prst="upArrow">
                  <a:avLst>
                    <a:gd name="adj1" fmla="val 70984"/>
                    <a:gd name="adj2" fmla="val 47804"/>
                  </a:avLst>
                </a:prstGeom>
                <a:gradFill>
                  <a:gsLst>
                    <a:gs pos="0">
                      <a:srgbClr val="FFC000"/>
                    </a:gs>
                    <a:gs pos="75000">
                      <a:srgbClr val="FF0000"/>
                    </a:gs>
                  </a:gsLst>
                  <a:lin ang="3000000" scaled="0"/>
                </a:gradFill>
                <a:ln w="127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buFont typeface="Wingdings" pitchFamily="2" charset="2"/>
                    <a:buChar char="u"/>
                    <a:defRPr/>
                  </a:pPr>
                  <a:endParaRPr lang="zh-CN" altLang="en-US" dirty="0">
                    <a:solidFill>
                      <a:schemeClr val="tx1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 bwMode="auto">
                <a:xfrm>
                  <a:off x="1624886" y="3669280"/>
                  <a:ext cx="1416304" cy="369320"/>
                </a:xfrm>
                <a:prstGeom prst="rect">
                  <a:avLst/>
                </a:prstGeom>
                <a:noFill/>
                <a:scene3d>
                  <a:camera prst="orthographicFront"/>
                  <a:lightRig rig="threePt" dir="t"/>
                </a:scene3d>
                <a:sp3d/>
              </p:spPr>
              <p:txBody>
                <a:bodyPr>
                  <a:spAutoFit/>
                </a:bodyPr>
                <a:lstStyle/>
                <a:p>
                  <a:pPr algn="ctr" font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defRPr/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</a:p>
              </p:txBody>
            </p:sp>
          </p:grpSp>
          <p:sp>
            <p:nvSpPr>
              <p:cNvPr id="26638" name="TextBox 43"/>
              <p:cNvSpPr txBox="1">
                <a:spLocks noChangeArrowheads="1"/>
              </p:cNvSpPr>
              <p:nvPr/>
            </p:nvSpPr>
            <p:spPr bwMode="auto">
              <a:xfrm>
                <a:off x="3306763" y="3559175"/>
                <a:ext cx="3933825" cy="584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60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  <a:endParaRPr lang="en-US" altLang="zh-CN" sz="1600"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sz="160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  <a:endParaRPr lang="en-US" altLang="zh-CN" sz="16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6628" name="组合 19"/>
            <p:cNvGrpSpPr>
              <a:grpSpLocks/>
            </p:cNvGrpSpPr>
            <p:nvPr/>
          </p:nvGrpSpPr>
          <p:grpSpPr bwMode="auto">
            <a:xfrm>
              <a:off x="901684" y="3411518"/>
              <a:ext cx="7480300" cy="1439863"/>
              <a:chOff x="831850" y="4318000"/>
              <a:chExt cx="7480300" cy="1439863"/>
            </a:xfrm>
          </p:grpSpPr>
          <p:sp>
            <p:nvSpPr>
              <p:cNvPr id="15" name="AutoShape 41"/>
              <p:cNvSpPr>
                <a:spLocks noChangeArrowheads="1"/>
              </p:cNvSpPr>
              <p:nvPr/>
            </p:nvSpPr>
            <p:spPr bwMode="gray">
              <a:xfrm>
                <a:off x="1652587" y="4665663"/>
                <a:ext cx="6659563" cy="1079500"/>
              </a:xfrm>
              <a:prstGeom prst="roundRect">
                <a:avLst>
                  <a:gd name="adj" fmla="val 0"/>
                </a:avLst>
              </a:prstGeom>
              <a:noFill/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dirty="0"/>
              </a:p>
            </p:txBody>
          </p:sp>
          <p:grpSp>
            <p:nvGrpSpPr>
              <p:cNvPr id="26630" name="组合 18"/>
              <p:cNvGrpSpPr>
                <a:grpSpLocks/>
              </p:cNvGrpSpPr>
              <p:nvPr/>
            </p:nvGrpSpPr>
            <p:grpSpPr bwMode="auto">
              <a:xfrm>
                <a:off x="831850" y="4318000"/>
                <a:ext cx="1527175" cy="1439863"/>
                <a:chOff x="831850" y="4318000"/>
                <a:chExt cx="1527175" cy="1439863"/>
              </a:xfrm>
            </p:grpSpPr>
            <p:sp>
              <p:nvSpPr>
                <p:cNvPr id="18" name="AutoShape 42"/>
                <p:cNvSpPr>
                  <a:spLocks noChangeArrowheads="1"/>
                </p:cNvSpPr>
                <p:nvPr/>
              </p:nvSpPr>
              <p:spPr bwMode="gray">
                <a:xfrm>
                  <a:off x="831850" y="4318000"/>
                  <a:ext cx="1527175" cy="1439863"/>
                </a:xfrm>
                <a:prstGeom prst="upArrow">
                  <a:avLst>
                    <a:gd name="adj1" fmla="val 70984"/>
                    <a:gd name="adj2" fmla="val 47804"/>
                  </a:avLst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75000">
                      <a:schemeClr val="tx1">
                        <a:lumMod val="65000"/>
                        <a:lumOff val="35000"/>
                      </a:schemeClr>
                    </a:gs>
                  </a:gsLst>
                  <a:lin ang="3000000" scaled="0"/>
                </a:gradFill>
                <a:ln w="3175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lvl="2"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buFont typeface="Wingdings" pitchFamily="2" charset="2"/>
                    <a:buChar char="u"/>
                    <a:tabLst>
                      <a:tab pos="136525" algn="l"/>
                    </a:tabLst>
                    <a:defRPr/>
                  </a:pPr>
                  <a:endParaRPr lang="zh-CN" altLang="en-US" dirty="0">
                    <a:solidFill>
                      <a:schemeClr val="tx1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 bwMode="auto">
                <a:xfrm>
                  <a:off x="903046" y="5064895"/>
                  <a:ext cx="1416304" cy="369320"/>
                </a:xfrm>
                <a:prstGeom prst="rect">
                  <a:avLst/>
                </a:prstGeom>
                <a:noFill/>
                <a:scene3d>
                  <a:camera prst="orthographicFront"/>
                  <a:lightRig rig="threePt" dir="t"/>
                </a:scene3d>
                <a:sp3d/>
              </p:spPr>
              <p:txBody>
                <a:bodyPr>
                  <a:spAutoFit/>
                </a:bodyPr>
                <a:lstStyle/>
                <a:p>
                  <a:pPr algn="ctr" font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defRPr/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</a:p>
              </p:txBody>
            </p:sp>
          </p:grpSp>
          <p:sp>
            <p:nvSpPr>
              <p:cNvPr id="26631" name="TextBox 43"/>
              <p:cNvSpPr txBox="1">
                <a:spLocks noChangeArrowheads="1"/>
              </p:cNvSpPr>
              <p:nvPr/>
            </p:nvSpPr>
            <p:spPr bwMode="auto">
              <a:xfrm>
                <a:off x="2597150" y="4943475"/>
                <a:ext cx="3933825" cy="584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60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  <a:endParaRPr lang="en-US" altLang="zh-CN" sz="1600"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sz="160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  <a:endParaRPr lang="en-US" altLang="zh-CN" sz="16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Freeform 3"/>
          <p:cNvSpPr>
            <a:spLocks/>
          </p:cNvSpPr>
          <p:nvPr/>
        </p:nvSpPr>
        <p:spPr bwMode="gray">
          <a:xfrm>
            <a:off x="1217613" y="3984625"/>
            <a:ext cx="7015162" cy="1785938"/>
          </a:xfrm>
          <a:custGeom>
            <a:avLst/>
            <a:gdLst>
              <a:gd name="T0" fmla="*/ 2216 w 4419"/>
              <a:gd name="T1" fmla="*/ 584 h 1125"/>
              <a:gd name="T2" fmla="*/ 963 w 4419"/>
              <a:gd name="T3" fmla="*/ 122 h 1125"/>
              <a:gd name="T4" fmla="*/ 1 w 4419"/>
              <a:gd name="T5" fmla="*/ 550 h 1125"/>
              <a:gd name="T6" fmla="*/ 888 w 4419"/>
              <a:gd name="T7" fmla="*/ 1038 h 1125"/>
              <a:gd name="T8" fmla="*/ 2216 w 4419"/>
              <a:gd name="T9" fmla="*/ 645 h 1125"/>
              <a:gd name="T10" fmla="*/ 3443 w 4419"/>
              <a:gd name="T11" fmla="*/ 1057 h 1125"/>
              <a:gd name="T12" fmla="*/ 4405 w 4419"/>
              <a:gd name="T13" fmla="*/ 590 h 1125"/>
              <a:gd name="T14" fmla="*/ 3497 w 4419"/>
              <a:gd name="T15" fmla="*/ 129 h 1125"/>
              <a:gd name="T16" fmla="*/ 2216 w 4419"/>
              <a:gd name="T17" fmla="*/ 584 h 1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19"/>
              <a:gd name="T28" fmla="*/ 0 h 1125"/>
              <a:gd name="T29" fmla="*/ 4419 w 4419"/>
              <a:gd name="T30" fmla="*/ 1125 h 1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19" h="1125">
                <a:moveTo>
                  <a:pt x="2216" y="584"/>
                </a:moveTo>
                <a:cubicBezTo>
                  <a:pt x="1769" y="582"/>
                  <a:pt x="1490" y="244"/>
                  <a:pt x="963" y="122"/>
                </a:cubicBezTo>
                <a:cubicBezTo>
                  <a:pt x="437" y="0"/>
                  <a:pt x="0" y="204"/>
                  <a:pt x="1" y="550"/>
                </a:cubicBezTo>
                <a:cubicBezTo>
                  <a:pt x="2" y="896"/>
                  <a:pt x="389" y="1066"/>
                  <a:pt x="888" y="1038"/>
                </a:cubicBezTo>
                <a:cubicBezTo>
                  <a:pt x="1387" y="1010"/>
                  <a:pt x="1756" y="644"/>
                  <a:pt x="2216" y="645"/>
                </a:cubicBezTo>
                <a:cubicBezTo>
                  <a:pt x="2676" y="646"/>
                  <a:pt x="2908" y="989"/>
                  <a:pt x="3443" y="1057"/>
                </a:cubicBezTo>
                <a:cubicBezTo>
                  <a:pt x="3978" y="1125"/>
                  <a:pt x="4391" y="936"/>
                  <a:pt x="4405" y="590"/>
                </a:cubicBezTo>
                <a:cubicBezTo>
                  <a:pt x="4419" y="244"/>
                  <a:pt x="3937" y="34"/>
                  <a:pt x="3497" y="129"/>
                </a:cubicBezTo>
                <a:cubicBezTo>
                  <a:pt x="3057" y="224"/>
                  <a:pt x="2663" y="586"/>
                  <a:pt x="2216" y="584"/>
                </a:cubicBezTo>
                <a:close/>
              </a:path>
            </a:pathLst>
          </a:custGeom>
          <a:gradFill rotWithShape="1">
            <a:gsLst>
              <a:gs pos="0">
                <a:srgbClr val="A8A8A8"/>
              </a:gs>
              <a:gs pos="50000">
                <a:srgbClr val="DDDDDD"/>
              </a:gs>
              <a:gs pos="100000">
                <a:srgbClr val="A8A8A8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">
              <a:rot lat="18900000" lon="0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7650" name="Oval 4"/>
          <p:cNvSpPr>
            <a:spLocks noChangeArrowheads="1"/>
          </p:cNvSpPr>
          <p:nvPr/>
        </p:nvSpPr>
        <p:spPr bwMode="gray">
          <a:xfrm>
            <a:off x="2841625" y="4778375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51" name="Oval 5"/>
          <p:cNvSpPr>
            <a:spLocks noChangeArrowheads="1"/>
          </p:cNvSpPr>
          <p:nvPr/>
        </p:nvSpPr>
        <p:spPr bwMode="ltGray">
          <a:xfrm>
            <a:off x="2857500" y="4362450"/>
            <a:ext cx="463550" cy="193675"/>
          </a:xfrm>
          <a:prstGeom prst="ellipse">
            <a:avLst/>
          </a:prstGeom>
          <a:solidFill>
            <a:schemeClr val="folHlink"/>
          </a:solidFill>
          <a:ln w="9525">
            <a:round/>
            <a:headEnd/>
            <a:tailEnd/>
          </a:ln>
          <a:scene3d>
            <a:camera prst="legacyObliqueBottom"/>
            <a:lightRig rig="legacyNormal3" dir="l"/>
          </a:scene3d>
          <a:sp3d extrusionH="8874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52" name="Oval 6"/>
          <p:cNvSpPr>
            <a:spLocks noChangeArrowheads="1"/>
          </p:cNvSpPr>
          <p:nvPr/>
        </p:nvSpPr>
        <p:spPr bwMode="gray">
          <a:xfrm>
            <a:off x="2187575" y="4665663"/>
            <a:ext cx="504825" cy="217487"/>
          </a:xfrm>
          <a:prstGeom prst="ellipse">
            <a:avLst/>
          </a:prstGeom>
          <a:solidFill>
            <a:srgbClr val="161614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53" name="Oval 7"/>
          <p:cNvSpPr>
            <a:spLocks noChangeArrowheads="1"/>
          </p:cNvSpPr>
          <p:nvPr/>
        </p:nvSpPr>
        <p:spPr bwMode="gray">
          <a:xfrm>
            <a:off x="2211388" y="2147888"/>
            <a:ext cx="463550" cy="193675"/>
          </a:xfrm>
          <a:prstGeom prst="ellipse">
            <a:avLst/>
          </a:prstGeom>
          <a:solidFill>
            <a:schemeClr val="accent2"/>
          </a:solidFill>
          <a:ln w="9525">
            <a:round/>
            <a:headEnd/>
            <a:tailEnd/>
          </a:ln>
          <a:scene3d>
            <a:camera prst="legacyObliqueBottom"/>
            <a:lightRig rig="legacyNormal3" dir="l"/>
          </a:scene3d>
          <a:sp3d extrusionH="50530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54" name="Oval 8"/>
          <p:cNvSpPr>
            <a:spLocks noChangeArrowheads="1"/>
          </p:cNvSpPr>
          <p:nvPr/>
        </p:nvSpPr>
        <p:spPr bwMode="gray">
          <a:xfrm>
            <a:off x="1541463" y="4727575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55" name="Oval 9"/>
          <p:cNvSpPr>
            <a:spLocks noChangeArrowheads="1"/>
          </p:cNvSpPr>
          <p:nvPr/>
        </p:nvSpPr>
        <p:spPr bwMode="gray">
          <a:xfrm>
            <a:off x="1565275" y="3814763"/>
            <a:ext cx="463550" cy="193675"/>
          </a:xfrm>
          <a:prstGeom prst="ellipse">
            <a:avLst/>
          </a:prstGeom>
          <a:solidFill>
            <a:schemeClr val="accent1"/>
          </a:solidFill>
          <a:ln w="9525">
            <a:round/>
            <a:headEnd/>
            <a:tailEnd/>
          </a:ln>
          <a:scene3d>
            <a:camera prst="legacyObliqueBottom"/>
            <a:lightRig rig="legacyNormal3" dir="l"/>
          </a:scene3d>
          <a:sp3d extrusionH="18780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56" name="Oval 10"/>
          <p:cNvSpPr>
            <a:spLocks noChangeArrowheads="1"/>
          </p:cNvSpPr>
          <p:nvPr/>
        </p:nvSpPr>
        <p:spPr bwMode="gray">
          <a:xfrm>
            <a:off x="7419975" y="4756150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57" name="Oval 11"/>
          <p:cNvSpPr>
            <a:spLocks noChangeArrowheads="1"/>
          </p:cNvSpPr>
          <p:nvPr/>
        </p:nvSpPr>
        <p:spPr bwMode="ltGray">
          <a:xfrm>
            <a:off x="7446963" y="3535363"/>
            <a:ext cx="463550" cy="193675"/>
          </a:xfrm>
          <a:prstGeom prst="ellipse">
            <a:avLst/>
          </a:prstGeom>
          <a:solidFill>
            <a:schemeClr val="folHlink"/>
          </a:solidFill>
          <a:ln w="9525">
            <a:round/>
            <a:headEnd/>
            <a:tailEnd/>
          </a:ln>
          <a:scene3d>
            <a:camera prst="legacyObliqueBottom"/>
            <a:lightRig rig="legacyNormal3" dir="l"/>
          </a:scene3d>
          <a:sp3d extrusionH="25130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58" name="Oval 12"/>
          <p:cNvSpPr>
            <a:spLocks noChangeArrowheads="1"/>
          </p:cNvSpPr>
          <p:nvPr/>
        </p:nvSpPr>
        <p:spPr bwMode="gray">
          <a:xfrm>
            <a:off x="6765925" y="4611688"/>
            <a:ext cx="504825" cy="249237"/>
          </a:xfrm>
          <a:prstGeom prst="ellipse">
            <a:avLst/>
          </a:prstGeom>
          <a:solidFill>
            <a:srgbClr val="161614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59" name="Oval 13"/>
          <p:cNvSpPr>
            <a:spLocks noChangeArrowheads="1"/>
          </p:cNvSpPr>
          <p:nvPr/>
        </p:nvSpPr>
        <p:spPr bwMode="gray">
          <a:xfrm>
            <a:off x="6789738" y="3741738"/>
            <a:ext cx="463550" cy="193675"/>
          </a:xfrm>
          <a:prstGeom prst="ellipse">
            <a:avLst/>
          </a:prstGeom>
          <a:solidFill>
            <a:schemeClr val="accent2"/>
          </a:solidFill>
          <a:ln w="9525">
            <a:round/>
            <a:headEnd/>
            <a:tailEnd/>
          </a:ln>
          <a:scene3d>
            <a:camera prst="legacyObliqueBottom"/>
            <a:lightRig rig="legacyNormal3" dir="l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60" name="Oval 14"/>
          <p:cNvSpPr>
            <a:spLocks noChangeArrowheads="1"/>
          </p:cNvSpPr>
          <p:nvPr/>
        </p:nvSpPr>
        <p:spPr bwMode="gray">
          <a:xfrm>
            <a:off x="6119813" y="4705350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61" name="Oval 15"/>
          <p:cNvSpPr>
            <a:spLocks noChangeArrowheads="1"/>
          </p:cNvSpPr>
          <p:nvPr/>
        </p:nvSpPr>
        <p:spPr bwMode="gray">
          <a:xfrm>
            <a:off x="6142038" y="4516438"/>
            <a:ext cx="463550" cy="193675"/>
          </a:xfrm>
          <a:prstGeom prst="ellipse">
            <a:avLst/>
          </a:prstGeom>
          <a:solidFill>
            <a:schemeClr val="accent1"/>
          </a:solidFill>
          <a:ln w="9525">
            <a:round/>
            <a:headEnd/>
            <a:tailEnd/>
          </a:ln>
          <a:scene3d>
            <a:camera prst="legacyObliqueBottom"/>
            <a:lightRig rig="legacyNormal3" dir="l"/>
          </a:scene3d>
          <a:sp3d extrusionH="4302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81" name="Text Box 16"/>
          <p:cNvSpPr txBox="1">
            <a:spLocks noChangeArrowheads="1"/>
          </p:cNvSpPr>
          <p:nvPr/>
        </p:nvSpPr>
        <p:spPr bwMode="gray">
          <a:xfrm>
            <a:off x="1509713" y="5172075"/>
            <a:ext cx="185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000" b="1">
                <a:solidFill>
                  <a:srgbClr val="F8F8F8"/>
                </a:solidFill>
                <a:latin typeface="Times New Roman" pitchFamily="18" charset="0"/>
                <a:ea typeface="+mn-ea"/>
              </a:rPr>
              <a:t>Title in here</a:t>
            </a:r>
          </a:p>
        </p:txBody>
      </p:sp>
      <p:sp>
        <p:nvSpPr>
          <p:cNvPr id="182" name="Text Box 17"/>
          <p:cNvSpPr txBox="1">
            <a:spLocks noChangeArrowheads="1"/>
          </p:cNvSpPr>
          <p:nvPr/>
        </p:nvSpPr>
        <p:spPr bwMode="gray">
          <a:xfrm>
            <a:off x="6116638" y="5194300"/>
            <a:ext cx="185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000" b="1">
                <a:solidFill>
                  <a:srgbClr val="F8F8F8"/>
                </a:solidFill>
                <a:latin typeface="Times New Roman" pitchFamily="18" charset="0"/>
                <a:ea typeface="+mn-ea"/>
              </a:rPr>
              <a:t>Title in here</a:t>
            </a:r>
          </a:p>
        </p:txBody>
      </p:sp>
      <p:sp>
        <p:nvSpPr>
          <p:cNvPr id="27664" name="Text Box 18"/>
          <p:cNvSpPr txBox="1">
            <a:spLocks noChangeArrowheads="1"/>
          </p:cNvSpPr>
          <p:nvPr/>
        </p:nvSpPr>
        <p:spPr bwMode="auto">
          <a:xfrm>
            <a:off x="1430338" y="3460750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latin typeface="Times New Roman" pitchFamily="18" charset="0"/>
              </a:rPr>
              <a:t>$40</a:t>
            </a:r>
          </a:p>
        </p:txBody>
      </p:sp>
      <p:sp>
        <p:nvSpPr>
          <p:cNvPr id="27665" name="Text Box 19"/>
          <p:cNvSpPr txBox="1">
            <a:spLocks noChangeArrowheads="1"/>
          </p:cNvSpPr>
          <p:nvPr/>
        </p:nvSpPr>
        <p:spPr bwMode="auto">
          <a:xfrm>
            <a:off x="2036763" y="1800225"/>
            <a:ext cx="827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latin typeface="Times New Roman" pitchFamily="18" charset="0"/>
              </a:rPr>
              <a:t>$100</a:t>
            </a:r>
          </a:p>
        </p:txBody>
      </p:sp>
      <p:sp>
        <p:nvSpPr>
          <p:cNvPr id="27666" name="Text Box 20"/>
          <p:cNvSpPr txBox="1">
            <a:spLocks noChangeArrowheads="1"/>
          </p:cNvSpPr>
          <p:nvPr/>
        </p:nvSpPr>
        <p:spPr bwMode="auto">
          <a:xfrm>
            <a:off x="2767013" y="4006850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latin typeface="Times New Roman" pitchFamily="18" charset="0"/>
              </a:rPr>
              <a:t>$25</a:t>
            </a:r>
          </a:p>
        </p:txBody>
      </p:sp>
      <p:sp>
        <p:nvSpPr>
          <p:cNvPr id="27667" name="Text Box 21"/>
          <p:cNvSpPr txBox="1">
            <a:spLocks noChangeArrowheads="1"/>
          </p:cNvSpPr>
          <p:nvPr/>
        </p:nvSpPr>
        <p:spPr bwMode="auto">
          <a:xfrm>
            <a:off x="6026150" y="4192588"/>
            <a:ext cx="654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latin typeface="Times New Roman" pitchFamily="18" charset="0"/>
              </a:rPr>
              <a:t>$10</a:t>
            </a:r>
          </a:p>
        </p:txBody>
      </p:sp>
      <p:sp>
        <p:nvSpPr>
          <p:cNvPr id="27668" name="Text Box 22"/>
          <p:cNvSpPr txBox="1">
            <a:spLocks noChangeArrowheads="1"/>
          </p:cNvSpPr>
          <p:nvPr/>
        </p:nvSpPr>
        <p:spPr bwMode="auto">
          <a:xfrm>
            <a:off x="6653213" y="3394075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latin typeface="Times New Roman" pitchFamily="18" charset="0"/>
              </a:rPr>
              <a:t>$45</a:t>
            </a:r>
          </a:p>
        </p:txBody>
      </p:sp>
      <p:sp>
        <p:nvSpPr>
          <p:cNvPr id="27669" name="Text Box 23"/>
          <p:cNvSpPr txBox="1">
            <a:spLocks noChangeArrowheads="1"/>
          </p:cNvSpPr>
          <p:nvPr/>
        </p:nvSpPr>
        <p:spPr bwMode="auto">
          <a:xfrm>
            <a:off x="7321550" y="3192463"/>
            <a:ext cx="654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latin typeface="Times New Roman" pitchFamily="18" charset="0"/>
              </a:rPr>
              <a:t>$55</a:t>
            </a:r>
          </a:p>
        </p:txBody>
      </p:sp>
      <p:sp>
        <p:nvSpPr>
          <p:cNvPr id="27670" name="Freeform 25"/>
          <p:cNvSpPr>
            <a:spLocks/>
          </p:cNvSpPr>
          <p:nvPr/>
        </p:nvSpPr>
        <p:spPr bwMode="gray">
          <a:xfrm>
            <a:off x="3746500" y="2030413"/>
            <a:ext cx="2097088" cy="1250950"/>
          </a:xfrm>
          <a:custGeom>
            <a:avLst/>
            <a:gdLst>
              <a:gd name="T0" fmla="*/ 4 w 1321"/>
              <a:gd name="T1" fmla="*/ 391 h 788"/>
              <a:gd name="T2" fmla="*/ 6 w 1321"/>
              <a:gd name="T3" fmla="*/ 788 h 788"/>
              <a:gd name="T4" fmla="*/ 1098 w 1321"/>
              <a:gd name="T5" fmla="*/ 782 h 788"/>
              <a:gd name="T6" fmla="*/ 1314 w 1321"/>
              <a:gd name="T7" fmla="*/ 388 h 788"/>
              <a:gd name="T8" fmla="*/ 1315 w 1321"/>
              <a:gd name="T9" fmla="*/ 0 h 788"/>
              <a:gd name="T10" fmla="*/ 244 w 1321"/>
              <a:gd name="T11" fmla="*/ 3 h 788"/>
              <a:gd name="T12" fmla="*/ 4 w 1321"/>
              <a:gd name="T13" fmla="*/ 391 h 7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1"/>
              <a:gd name="T22" fmla="*/ 0 h 788"/>
              <a:gd name="T23" fmla="*/ 1321 w 1321"/>
              <a:gd name="T24" fmla="*/ 788 h 7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1" h="788">
                <a:moveTo>
                  <a:pt x="4" y="391"/>
                </a:moveTo>
                <a:cubicBezTo>
                  <a:pt x="5" y="589"/>
                  <a:pt x="6" y="788"/>
                  <a:pt x="6" y="788"/>
                </a:cubicBezTo>
                <a:lnTo>
                  <a:pt x="1098" y="782"/>
                </a:lnTo>
                <a:cubicBezTo>
                  <a:pt x="1321" y="782"/>
                  <a:pt x="1315" y="667"/>
                  <a:pt x="1314" y="388"/>
                </a:cubicBezTo>
                <a:cubicBezTo>
                  <a:pt x="1314" y="193"/>
                  <a:pt x="1315" y="0"/>
                  <a:pt x="1315" y="0"/>
                </a:cubicBezTo>
                <a:lnTo>
                  <a:pt x="244" y="3"/>
                </a:lnTo>
                <a:cubicBezTo>
                  <a:pt x="0" y="3"/>
                  <a:pt x="5" y="138"/>
                  <a:pt x="4" y="391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E3E3E3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90" name="Oval 26"/>
          <p:cNvSpPr>
            <a:spLocks noChangeArrowheads="1"/>
          </p:cNvSpPr>
          <p:nvPr/>
        </p:nvSpPr>
        <p:spPr bwMode="gray">
          <a:xfrm>
            <a:off x="4071938" y="2143125"/>
            <a:ext cx="225425" cy="225425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91" name="Oval 27"/>
          <p:cNvSpPr>
            <a:spLocks noChangeArrowheads="1"/>
          </p:cNvSpPr>
          <p:nvPr/>
        </p:nvSpPr>
        <p:spPr bwMode="gray">
          <a:xfrm>
            <a:off x="4071938" y="2525713"/>
            <a:ext cx="225425" cy="2254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1176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92" name="Oval 28"/>
          <p:cNvSpPr>
            <a:spLocks noChangeArrowheads="1"/>
          </p:cNvSpPr>
          <p:nvPr/>
        </p:nvSpPr>
        <p:spPr bwMode="gray">
          <a:xfrm>
            <a:off x="4071938" y="2919413"/>
            <a:ext cx="225425" cy="22542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7674" name="Text Box 29"/>
          <p:cNvSpPr txBox="1">
            <a:spLocks noChangeArrowheads="1"/>
          </p:cNvSpPr>
          <p:nvPr/>
        </p:nvSpPr>
        <p:spPr bwMode="auto">
          <a:xfrm>
            <a:off x="4383088" y="2098675"/>
            <a:ext cx="1501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161614"/>
                </a:solidFill>
                <a:latin typeface="Times New Roman" pitchFamily="18" charset="0"/>
              </a:rPr>
              <a:t>Text in here</a:t>
            </a:r>
          </a:p>
        </p:txBody>
      </p:sp>
      <p:sp>
        <p:nvSpPr>
          <p:cNvPr id="27675" name="Text Box 30"/>
          <p:cNvSpPr txBox="1">
            <a:spLocks noChangeArrowheads="1"/>
          </p:cNvSpPr>
          <p:nvPr/>
        </p:nvSpPr>
        <p:spPr bwMode="auto">
          <a:xfrm>
            <a:off x="4383088" y="2481263"/>
            <a:ext cx="1501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161614"/>
                </a:solidFill>
                <a:latin typeface="Times New Roman" pitchFamily="18" charset="0"/>
              </a:rPr>
              <a:t>Text in here</a:t>
            </a:r>
          </a:p>
        </p:txBody>
      </p:sp>
      <p:sp>
        <p:nvSpPr>
          <p:cNvPr id="27676" name="Text Box 31"/>
          <p:cNvSpPr txBox="1">
            <a:spLocks noChangeArrowheads="1"/>
          </p:cNvSpPr>
          <p:nvPr/>
        </p:nvSpPr>
        <p:spPr bwMode="auto">
          <a:xfrm>
            <a:off x="4383088" y="2886075"/>
            <a:ext cx="1501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161614"/>
                </a:solidFill>
                <a:latin typeface="Times New Roman" pitchFamily="18" charset="0"/>
              </a:rPr>
              <a:t>Text in here</a:t>
            </a:r>
          </a:p>
        </p:txBody>
      </p:sp>
      <p:sp>
        <p:nvSpPr>
          <p:cNvPr id="27677" name="AutoShape 32"/>
          <p:cNvSpPr>
            <a:spLocks/>
          </p:cNvSpPr>
          <p:nvPr/>
        </p:nvSpPr>
        <p:spPr bwMode="auto">
          <a:xfrm flipV="1">
            <a:off x="3598863" y="4092575"/>
            <a:ext cx="2517775" cy="252413"/>
          </a:xfrm>
          <a:prstGeom prst="accentCallout1">
            <a:avLst>
              <a:gd name="adj1" fmla="val 54713"/>
              <a:gd name="adj2" fmla="val -3028"/>
              <a:gd name="adj3" fmla="val -29560"/>
              <a:gd name="adj4" fmla="val -15324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  <p:txBody>
          <a:bodyPr rot="10800000"/>
          <a:lstStyle/>
          <a:p>
            <a:r>
              <a:rPr lang="en-US" altLang="zh-CN" sz="1200">
                <a:solidFill>
                  <a:srgbClr val="1C1C1C"/>
                </a:solidFill>
                <a:latin typeface="Times New Roman" pitchFamily="18" charset="0"/>
              </a:rPr>
              <a:t>Coordinate Depth in </a:t>
            </a:r>
            <a:r>
              <a:rPr lang="en-US" altLang="zh-CN" sz="1200" b="1">
                <a:solidFill>
                  <a:srgbClr val="1C1C1C"/>
                </a:solidFill>
                <a:latin typeface="Times New Roman" pitchFamily="18" charset="0"/>
              </a:rPr>
              <a:t>3-D Settings</a:t>
            </a:r>
            <a:r>
              <a:rPr lang="en-US" altLang="zh-CN" sz="1200">
                <a:solidFill>
                  <a:srgbClr val="1C1C1C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Line 2"/>
          <p:cNvSpPr>
            <a:spLocks noChangeShapeType="1"/>
          </p:cNvSpPr>
          <p:nvPr/>
        </p:nvSpPr>
        <p:spPr bwMode="auto">
          <a:xfrm>
            <a:off x="2471738" y="3514725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4" name="Line 3"/>
          <p:cNvSpPr>
            <a:spLocks noChangeShapeType="1"/>
          </p:cNvSpPr>
          <p:nvPr/>
        </p:nvSpPr>
        <p:spPr bwMode="auto">
          <a:xfrm>
            <a:off x="2471738" y="4238625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5" name="Line 4"/>
          <p:cNvSpPr>
            <a:spLocks noChangeShapeType="1"/>
          </p:cNvSpPr>
          <p:nvPr/>
        </p:nvSpPr>
        <p:spPr bwMode="auto">
          <a:xfrm>
            <a:off x="2471738" y="4962525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Line 5"/>
          <p:cNvSpPr>
            <a:spLocks noChangeShapeType="1"/>
          </p:cNvSpPr>
          <p:nvPr/>
        </p:nvSpPr>
        <p:spPr bwMode="auto">
          <a:xfrm>
            <a:off x="2471738" y="5581650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7" name="Line 6"/>
          <p:cNvSpPr>
            <a:spLocks noChangeShapeType="1"/>
          </p:cNvSpPr>
          <p:nvPr/>
        </p:nvSpPr>
        <p:spPr bwMode="auto">
          <a:xfrm>
            <a:off x="2471738" y="2760663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7"/>
          <p:cNvSpPr>
            <a:spLocks noChangeArrowheads="1"/>
          </p:cNvSpPr>
          <p:nvPr/>
        </p:nvSpPr>
        <p:spPr bwMode="gray">
          <a:xfrm>
            <a:off x="1565275" y="4567238"/>
            <a:ext cx="1498600" cy="1303337"/>
          </a:xfrm>
          <a:prstGeom prst="diamond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>
              <a:rot lat="19499999" lon="0" rev="0"/>
            </a:camera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gray">
          <a:xfrm>
            <a:off x="1543050" y="3819525"/>
            <a:ext cx="1566863" cy="1479550"/>
          </a:xfrm>
          <a:prstGeom prst="diamond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>
              <a:rot lat="19199999" lon="0" rev="0"/>
            </a:camera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3" name="AutoShape 9"/>
          <p:cNvSpPr>
            <a:spLocks noChangeArrowheads="1"/>
          </p:cNvSpPr>
          <p:nvPr/>
        </p:nvSpPr>
        <p:spPr bwMode="gray">
          <a:xfrm>
            <a:off x="1485900" y="3051175"/>
            <a:ext cx="1681163" cy="1517650"/>
          </a:xfrm>
          <a:prstGeom prst="diamond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>
              <a:rot lat="18900000" lon="0" rev="0"/>
            </a:camera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4" name="AutoShape 10"/>
          <p:cNvSpPr>
            <a:spLocks noChangeArrowheads="1"/>
          </p:cNvSpPr>
          <p:nvPr/>
        </p:nvSpPr>
        <p:spPr bwMode="gray">
          <a:xfrm>
            <a:off x="1443038" y="2244725"/>
            <a:ext cx="1771650" cy="1598613"/>
          </a:xfrm>
          <a:prstGeom prst="diamond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>
              <a:rot lat="18900000" lon="0" rev="0"/>
            </a:camera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82" name="Freeform 11"/>
          <p:cNvSpPr>
            <a:spLocks/>
          </p:cNvSpPr>
          <p:nvPr/>
        </p:nvSpPr>
        <p:spPr bwMode="gray">
          <a:xfrm>
            <a:off x="1366838" y="2352675"/>
            <a:ext cx="960437" cy="3436938"/>
          </a:xfrm>
          <a:custGeom>
            <a:avLst/>
            <a:gdLst>
              <a:gd name="T0" fmla="*/ 0 w 605"/>
              <a:gd name="T1" fmla="*/ 0 h 2165"/>
              <a:gd name="T2" fmla="*/ 2147483647 w 605"/>
              <a:gd name="T3" fmla="*/ 2147483647 h 2165"/>
              <a:gd name="T4" fmla="*/ 2147483647 w 605"/>
              <a:gd name="T5" fmla="*/ 2147483647 h 2165"/>
              <a:gd name="T6" fmla="*/ 2147483647 w 605"/>
              <a:gd name="T7" fmla="*/ 2147483647 h 2165"/>
              <a:gd name="T8" fmla="*/ 0 w 605"/>
              <a:gd name="T9" fmla="*/ 0 h 21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5"/>
              <a:gd name="T16" fmla="*/ 0 h 2165"/>
              <a:gd name="T17" fmla="*/ 605 w 605"/>
              <a:gd name="T18" fmla="*/ 2165 h 21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5" h="2165">
                <a:moveTo>
                  <a:pt x="0" y="0"/>
                </a:moveTo>
                <a:lnTo>
                  <a:pt x="126" y="1854"/>
                </a:lnTo>
                <a:lnTo>
                  <a:pt x="600" y="2165"/>
                </a:lnTo>
                <a:lnTo>
                  <a:pt x="605" y="255"/>
                </a:lnTo>
                <a:lnTo>
                  <a:pt x="0" y="0"/>
                </a:lnTo>
                <a:close/>
              </a:path>
            </a:pathLst>
          </a:custGeom>
          <a:solidFill>
            <a:srgbClr val="EAEAEA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12"/>
          <p:cNvSpPr>
            <a:spLocks noChangeArrowheads="1"/>
          </p:cNvSpPr>
          <p:nvPr/>
        </p:nvSpPr>
        <p:spPr bwMode="gray">
          <a:xfrm>
            <a:off x="1384300" y="1524000"/>
            <a:ext cx="1895475" cy="1643063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>
              <a:rot lat="18600000" lon="0" rev="0"/>
            </a:camera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84" name="Freeform 13"/>
          <p:cNvSpPr>
            <a:spLocks/>
          </p:cNvSpPr>
          <p:nvPr/>
        </p:nvSpPr>
        <p:spPr bwMode="gray">
          <a:xfrm>
            <a:off x="1376363" y="1981200"/>
            <a:ext cx="1909762" cy="779463"/>
          </a:xfrm>
          <a:custGeom>
            <a:avLst/>
            <a:gdLst>
              <a:gd name="T0" fmla="*/ 2147483647 w 1203"/>
              <a:gd name="T1" fmla="*/ 0 h 491"/>
              <a:gd name="T2" fmla="*/ 0 w 1203"/>
              <a:gd name="T3" fmla="*/ 2147483647 h 491"/>
              <a:gd name="T4" fmla="*/ 2147483647 w 1203"/>
              <a:gd name="T5" fmla="*/ 2147483647 h 491"/>
              <a:gd name="T6" fmla="*/ 2147483647 w 1203"/>
              <a:gd name="T7" fmla="*/ 2147483647 h 491"/>
              <a:gd name="T8" fmla="*/ 2147483647 w 1203"/>
              <a:gd name="T9" fmla="*/ 0 h 4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3"/>
              <a:gd name="T16" fmla="*/ 0 h 491"/>
              <a:gd name="T17" fmla="*/ 1203 w 1203"/>
              <a:gd name="T18" fmla="*/ 491 h 4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3" h="491">
                <a:moveTo>
                  <a:pt x="600" y="0"/>
                </a:moveTo>
                <a:lnTo>
                  <a:pt x="0" y="234"/>
                </a:lnTo>
                <a:lnTo>
                  <a:pt x="599" y="491"/>
                </a:lnTo>
                <a:lnTo>
                  <a:pt x="1203" y="231"/>
                </a:lnTo>
                <a:lnTo>
                  <a:pt x="600" y="0"/>
                </a:lnTo>
                <a:close/>
              </a:path>
            </a:pathLst>
          </a:custGeom>
          <a:noFill/>
          <a:ln w="9525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5" name="Rectangle 14"/>
          <p:cNvSpPr>
            <a:spLocks noChangeArrowheads="1"/>
          </p:cNvSpPr>
          <p:nvPr/>
        </p:nvSpPr>
        <p:spPr bwMode="white">
          <a:xfrm>
            <a:off x="1808163" y="5164138"/>
            <a:ext cx="9874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28686" name="Rectangle 15"/>
          <p:cNvSpPr>
            <a:spLocks noChangeArrowheads="1"/>
          </p:cNvSpPr>
          <p:nvPr/>
        </p:nvSpPr>
        <p:spPr bwMode="white">
          <a:xfrm>
            <a:off x="1743075" y="4433888"/>
            <a:ext cx="11191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28687" name="Rectangle 16"/>
          <p:cNvSpPr>
            <a:spLocks noChangeArrowheads="1"/>
          </p:cNvSpPr>
          <p:nvPr/>
        </p:nvSpPr>
        <p:spPr bwMode="white">
          <a:xfrm>
            <a:off x="1743075" y="3743325"/>
            <a:ext cx="11191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28688" name="Rectangle 17"/>
          <p:cNvSpPr>
            <a:spLocks noChangeArrowheads="1"/>
          </p:cNvSpPr>
          <p:nvPr/>
        </p:nvSpPr>
        <p:spPr bwMode="white">
          <a:xfrm>
            <a:off x="1743075" y="2936875"/>
            <a:ext cx="11191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28689" name="Rectangle 18"/>
          <p:cNvSpPr>
            <a:spLocks noChangeArrowheads="1"/>
          </p:cNvSpPr>
          <p:nvPr/>
        </p:nvSpPr>
        <p:spPr bwMode="white">
          <a:xfrm>
            <a:off x="1743075" y="2206625"/>
            <a:ext cx="11191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28690" name="Line 19"/>
          <p:cNvSpPr>
            <a:spLocks noChangeShapeType="1"/>
          </p:cNvSpPr>
          <p:nvPr/>
        </p:nvSpPr>
        <p:spPr bwMode="gray">
          <a:xfrm flipH="1" flipV="1">
            <a:off x="1204913" y="2360613"/>
            <a:ext cx="238125" cy="2938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 type="stealth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1" name="Rectangle 20"/>
          <p:cNvSpPr>
            <a:spLocks noChangeArrowheads="1"/>
          </p:cNvSpPr>
          <p:nvPr/>
        </p:nvSpPr>
        <p:spPr bwMode="auto">
          <a:xfrm>
            <a:off x="3406775" y="2214563"/>
            <a:ext cx="5019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altLang="zh-CN" sz="1200" b="1">
                <a:solidFill>
                  <a:schemeClr val="tx2"/>
                </a:solidFill>
                <a:latin typeface="Calibri" pitchFamily="34" charset="0"/>
              </a:rPr>
              <a:t>ThemeGallery</a:t>
            </a:r>
            <a:r>
              <a:rPr lang="en-US" altLang="zh-CN" sz="1200">
                <a:solidFill>
                  <a:schemeClr val="tx2"/>
                </a:solidFill>
                <a:latin typeface="Calibri" pitchFamily="34" charset="0"/>
              </a:rPr>
              <a:t> is a Design Digital Content &amp; Contents mall developed </a:t>
            </a:r>
          </a:p>
          <a:p>
            <a:pPr eaLnBrk="0" hangingPunct="0"/>
            <a:r>
              <a:rPr lang="en-US" altLang="zh-CN" sz="1200">
                <a:solidFill>
                  <a:schemeClr val="tx2"/>
                </a:solidFill>
                <a:latin typeface="Calibri" pitchFamily="34" charset="0"/>
              </a:rPr>
              <a:t>   by Guild Design Inc.</a:t>
            </a:r>
          </a:p>
        </p:txBody>
      </p:sp>
      <p:sp>
        <p:nvSpPr>
          <p:cNvPr id="28692" name="Rectangle 21"/>
          <p:cNvSpPr>
            <a:spLocks noChangeArrowheads="1"/>
          </p:cNvSpPr>
          <p:nvPr/>
        </p:nvSpPr>
        <p:spPr bwMode="auto">
          <a:xfrm>
            <a:off x="3406775" y="2976563"/>
            <a:ext cx="5019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altLang="zh-CN" sz="1200" b="1">
                <a:solidFill>
                  <a:schemeClr val="tx2"/>
                </a:solidFill>
                <a:latin typeface="Calibri" pitchFamily="34" charset="0"/>
              </a:rPr>
              <a:t>ThemeGallery</a:t>
            </a:r>
            <a:r>
              <a:rPr lang="en-US" altLang="zh-CN" sz="1200">
                <a:solidFill>
                  <a:schemeClr val="tx2"/>
                </a:solidFill>
                <a:latin typeface="Calibri" pitchFamily="34" charset="0"/>
              </a:rPr>
              <a:t> is a Design Digital Content &amp; Contents mall developed </a:t>
            </a:r>
          </a:p>
          <a:p>
            <a:pPr eaLnBrk="0" hangingPunct="0"/>
            <a:r>
              <a:rPr lang="en-US" altLang="zh-CN" sz="1200">
                <a:solidFill>
                  <a:schemeClr val="tx2"/>
                </a:solidFill>
                <a:latin typeface="Calibri" pitchFamily="34" charset="0"/>
              </a:rPr>
              <a:t>   by Guild Design Inc.</a:t>
            </a:r>
          </a:p>
        </p:txBody>
      </p:sp>
      <p:sp>
        <p:nvSpPr>
          <p:cNvPr id="28693" name="Rectangle 22"/>
          <p:cNvSpPr>
            <a:spLocks noChangeArrowheads="1"/>
          </p:cNvSpPr>
          <p:nvPr/>
        </p:nvSpPr>
        <p:spPr bwMode="auto">
          <a:xfrm>
            <a:off x="3406775" y="3738563"/>
            <a:ext cx="5019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altLang="zh-CN" sz="1200" b="1">
                <a:solidFill>
                  <a:schemeClr val="tx2"/>
                </a:solidFill>
                <a:latin typeface="Calibri" pitchFamily="34" charset="0"/>
              </a:rPr>
              <a:t>ThemeGallery</a:t>
            </a:r>
            <a:r>
              <a:rPr lang="en-US" altLang="zh-CN" sz="1200">
                <a:solidFill>
                  <a:schemeClr val="tx2"/>
                </a:solidFill>
                <a:latin typeface="Calibri" pitchFamily="34" charset="0"/>
              </a:rPr>
              <a:t> is a Design Digital Content &amp; Contents mall developed </a:t>
            </a:r>
          </a:p>
          <a:p>
            <a:pPr eaLnBrk="0" hangingPunct="0"/>
            <a:r>
              <a:rPr lang="en-US" altLang="zh-CN" sz="1200">
                <a:solidFill>
                  <a:schemeClr val="tx2"/>
                </a:solidFill>
                <a:latin typeface="Calibri" pitchFamily="34" charset="0"/>
              </a:rPr>
              <a:t>   by Guild Design Inc.</a:t>
            </a:r>
          </a:p>
        </p:txBody>
      </p:sp>
      <p:sp>
        <p:nvSpPr>
          <p:cNvPr id="28694" name="Rectangle 23"/>
          <p:cNvSpPr>
            <a:spLocks noChangeArrowheads="1"/>
          </p:cNvSpPr>
          <p:nvPr/>
        </p:nvSpPr>
        <p:spPr bwMode="auto">
          <a:xfrm>
            <a:off x="3406775" y="4348163"/>
            <a:ext cx="5019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altLang="zh-CN" sz="1200" b="1">
                <a:solidFill>
                  <a:schemeClr val="tx2"/>
                </a:solidFill>
                <a:latin typeface="Calibri" pitchFamily="34" charset="0"/>
              </a:rPr>
              <a:t>ThemeGallery</a:t>
            </a:r>
            <a:r>
              <a:rPr lang="en-US" altLang="zh-CN" sz="1200">
                <a:solidFill>
                  <a:schemeClr val="tx2"/>
                </a:solidFill>
                <a:latin typeface="Calibri" pitchFamily="34" charset="0"/>
              </a:rPr>
              <a:t> is a Design Digital Content &amp; Contents mall developed </a:t>
            </a:r>
          </a:p>
          <a:p>
            <a:pPr eaLnBrk="0" hangingPunct="0"/>
            <a:r>
              <a:rPr lang="en-US" altLang="zh-CN" sz="1200">
                <a:solidFill>
                  <a:schemeClr val="tx2"/>
                </a:solidFill>
                <a:latin typeface="Calibri" pitchFamily="34" charset="0"/>
              </a:rPr>
              <a:t>   by Guild Design Inc.</a:t>
            </a:r>
          </a:p>
        </p:txBody>
      </p:sp>
      <p:sp>
        <p:nvSpPr>
          <p:cNvPr id="28695" name="Rectangle 24"/>
          <p:cNvSpPr>
            <a:spLocks noChangeArrowheads="1"/>
          </p:cNvSpPr>
          <p:nvPr/>
        </p:nvSpPr>
        <p:spPr bwMode="auto">
          <a:xfrm>
            <a:off x="3416300" y="5033963"/>
            <a:ext cx="5019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altLang="zh-CN" sz="1200" b="1">
                <a:solidFill>
                  <a:schemeClr val="tx2"/>
                </a:solidFill>
                <a:latin typeface="Calibri" pitchFamily="34" charset="0"/>
              </a:rPr>
              <a:t>ThemeGallery</a:t>
            </a:r>
            <a:r>
              <a:rPr lang="en-US" altLang="zh-CN" sz="1200">
                <a:solidFill>
                  <a:schemeClr val="tx2"/>
                </a:solidFill>
                <a:latin typeface="Calibri" pitchFamily="34" charset="0"/>
              </a:rPr>
              <a:t> is a Design Digital Content &amp; Contents mall developed </a:t>
            </a:r>
          </a:p>
          <a:p>
            <a:pPr eaLnBrk="0" hangingPunct="0"/>
            <a:r>
              <a:rPr lang="en-US" altLang="zh-CN" sz="1200">
                <a:solidFill>
                  <a:schemeClr val="tx2"/>
                </a:solidFill>
                <a:latin typeface="Calibri" pitchFamily="34" charset="0"/>
              </a:rPr>
              <a:t>   by Guild Design Inc.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Oval 3"/>
          <p:cNvSpPr>
            <a:spLocks noChangeArrowheads="1"/>
          </p:cNvSpPr>
          <p:nvPr/>
        </p:nvSpPr>
        <p:spPr bwMode="auto">
          <a:xfrm>
            <a:off x="3373438" y="1341438"/>
            <a:ext cx="2520950" cy="2520950"/>
          </a:xfrm>
          <a:prstGeom prst="ellipse">
            <a:avLst/>
          </a:prstGeom>
          <a:gradFill rotWithShape="1">
            <a:gsLst>
              <a:gs pos="0">
                <a:srgbClr val="969696"/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9698" name="Oval 4"/>
          <p:cNvSpPr>
            <a:spLocks noChangeArrowheads="1"/>
          </p:cNvSpPr>
          <p:nvPr/>
        </p:nvSpPr>
        <p:spPr bwMode="auto">
          <a:xfrm>
            <a:off x="2652713" y="2625725"/>
            <a:ext cx="2520950" cy="25209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chemeClr val="bg1"/>
              </a:gs>
            </a:gsLst>
            <a:lin ang="18900000" scaled="1"/>
          </a:gra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9699" name="Oval 5"/>
          <p:cNvSpPr>
            <a:spLocks noChangeArrowheads="1"/>
          </p:cNvSpPr>
          <p:nvPr/>
        </p:nvSpPr>
        <p:spPr bwMode="auto">
          <a:xfrm>
            <a:off x="4094163" y="2625725"/>
            <a:ext cx="2520950" cy="25209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B2B2B2"/>
              </a:gs>
            </a:gsLst>
            <a:lin ang="2700000" scaled="1"/>
          </a:gra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" name="未知"/>
          <p:cNvSpPr>
            <a:spLocks/>
          </p:cNvSpPr>
          <p:nvPr/>
        </p:nvSpPr>
        <p:spPr bwMode="auto">
          <a:xfrm>
            <a:off x="4108450" y="2855913"/>
            <a:ext cx="1050925" cy="1168400"/>
          </a:xfrm>
          <a:custGeom>
            <a:avLst/>
            <a:gdLst/>
            <a:ahLst/>
            <a:cxnLst>
              <a:cxn ang="0">
                <a:pos x="331" y="0"/>
              </a:cxn>
              <a:cxn ang="0">
                <a:pos x="662" y="556"/>
              </a:cxn>
              <a:cxn ang="0">
                <a:pos x="0" y="554"/>
              </a:cxn>
              <a:cxn ang="0">
                <a:pos x="331" y="0"/>
              </a:cxn>
            </a:cxnLst>
            <a:rect l="0" t="0" r="r" b="b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9701" name="未知"/>
          <p:cNvSpPr>
            <a:spLocks/>
          </p:cNvSpPr>
          <p:nvPr/>
        </p:nvSpPr>
        <p:spPr bwMode="auto">
          <a:xfrm>
            <a:off x="4635500" y="2424113"/>
            <a:ext cx="1247775" cy="1311275"/>
          </a:xfrm>
          <a:custGeom>
            <a:avLst/>
            <a:gdLst>
              <a:gd name="T0" fmla="*/ 0 w 786"/>
              <a:gd name="T1" fmla="*/ 272 h 826"/>
              <a:gd name="T2" fmla="*/ 786 w 786"/>
              <a:gd name="T3" fmla="*/ 202 h 826"/>
              <a:gd name="T4" fmla="*/ 334 w 786"/>
              <a:gd name="T5" fmla="*/ 826 h 826"/>
              <a:gd name="T6" fmla="*/ 0 w 786"/>
              <a:gd name="T7" fmla="*/ 272 h 826"/>
              <a:gd name="T8" fmla="*/ 0 60000 65536"/>
              <a:gd name="T9" fmla="*/ 0 60000 65536"/>
              <a:gd name="T10" fmla="*/ 0 60000 65536"/>
              <a:gd name="T11" fmla="*/ 0 60000 65536"/>
              <a:gd name="T12" fmla="*/ 0 w 786"/>
              <a:gd name="T13" fmla="*/ 0 h 826"/>
              <a:gd name="T14" fmla="*/ 786 w 786"/>
              <a:gd name="T15" fmla="*/ 826 h 8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6" h="826">
                <a:moveTo>
                  <a:pt x="0" y="272"/>
                </a:moveTo>
                <a:cubicBezTo>
                  <a:pt x="0" y="272"/>
                  <a:pt x="350" y="0"/>
                  <a:pt x="786" y="202"/>
                </a:cubicBezTo>
                <a:cubicBezTo>
                  <a:pt x="786" y="202"/>
                  <a:pt x="744" y="656"/>
                  <a:pt x="334" y="826"/>
                </a:cubicBezTo>
                <a:cubicBezTo>
                  <a:pt x="296" y="466"/>
                  <a:pt x="0" y="272"/>
                  <a:pt x="0" y="272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2" name="未知"/>
          <p:cNvSpPr>
            <a:spLocks/>
          </p:cNvSpPr>
          <p:nvPr/>
        </p:nvSpPr>
        <p:spPr bwMode="auto">
          <a:xfrm>
            <a:off x="3381375" y="2420938"/>
            <a:ext cx="1250950" cy="1317625"/>
          </a:xfrm>
          <a:custGeom>
            <a:avLst/>
            <a:gdLst>
              <a:gd name="T0" fmla="*/ 458 w 788"/>
              <a:gd name="T1" fmla="*/ 826 h 826"/>
              <a:gd name="T2" fmla="*/ 0 w 788"/>
              <a:gd name="T3" fmla="*/ 202 h 826"/>
              <a:gd name="T4" fmla="*/ 788 w 788"/>
              <a:gd name="T5" fmla="*/ 274 h 826"/>
              <a:gd name="T6" fmla="*/ 458 w 788"/>
              <a:gd name="T7" fmla="*/ 826 h 826"/>
              <a:gd name="T8" fmla="*/ 0 60000 65536"/>
              <a:gd name="T9" fmla="*/ 0 60000 65536"/>
              <a:gd name="T10" fmla="*/ 0 60000 65536"/>
              <a:gd name="T11" fmla="*/ 0 60000 65536"/>
              <a:gd name="T12" fmla="*/ 0 w 788"/>
              <a:gd name="T13" fmla="*/ 0 h 826"/>
              <a:gd name="T14" fmla="*/ 788 w 788"/>
              <a:gd name="T15" fmla="*/ 826 h 8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8" h="826">
                <a:moveTo>
                  <a:pt x="458" y="826"/>
                </a:moveTo>
                <a:cubicBezTo>
                  <a:pt x="458" y="826"/>
                  <a:pt x="68" y="698"/>
                  <a:pt x="0" y="202"/>
                </a:cubicBezTo>
                <a:cubicBezTo>
                  <a:pt x="0" y="202"/>
                  <a:pt x="418" y="0"/>
                  <a:pt x="788" y="274"/>
                </a:cubicBezTo>
                <a:cubicBezTo>
                  <a:pt x="438" y="526"/>
                  <a:pt x="458" y="826"/>
                  <a:pt x="458" y="826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3" name="未知"/>
          <p:cNvSpPr>
            <a:spLocks/>
          </p:cNvSpPr>
          <p:nvPr/>
        </p:nvSpPr>
        <p:spPr bwMode="auto">
          <a:xfrm>
            <a:off x="3997325" y="3735388"/>
            <a:ext cx="1270000" cy="1187450"/>
          </a:xfrm>
          <a:custGeom>
            <a:avLst/>
            <a:gdLst>
              <a:gd name="T0" fmla="*/ 68 w 800"/>
              <a:gd name="T1" fmla="*/ 0 h 748"/>
              <a:gd name="T2" fmla="*/ 734 w 800"/>
              <a:gd name="T3" fmla="*/ 4 h 748"/>
              <a:gd name="T4" fmla="*/ 400 w 800"/>
              <a:gd name="T5" fmla="*/ 748 h 748"/>
              <a:gd name="T6" fmla="*/ 68 w 800"/>
              <a:gd name="T7" fmla="*/ 0 h 748"/>
              <a:gd name="T8" fmla="*/ 0 60000 65536"/>
              <a:gd name="T9" fmla="*/ 0 60000 65536"/>
              <a:gd name="T10" fmla="*/ 0 60000 65536"/>
              <a:gd name="T11" fmla="*/ 0 60000 65536"/>
              <a:gd name="T12" fmla="*/ 0 w 800"/>
              <a:gd name="T13" fmla="*/ 0 h 748"/>
              <a:gd name="T14" fmla="*/ 800 w 800"/>
              <a:gd name="T15" fmla="*/ 748 h 7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00" h="748">
                <a:moveTo>
                  <a:pt x="68" y="0"/>
                </a:moveTo>
                <a:cubicBezTo>
                  <a:pt x="68" y="0"/>
                  <a:pt x="406" y="182"/>
                  <a:pt x="734" y="4"/>
                </a:cubicBezTo>
                <a:cubicBezTo>
                  <a:pt x="734" y="4"/>
                  <a:pt x="800" y="460"/>
                  <a:pt x="400" y="748"/>
                </a:cubicBezTo>
                <a:cubicBezTo>
                  <a:pt x="0" y="468"/>
                  <a:pt x="68" y="0"/>
                  <a:pt x="68" y="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4" name="未知"/>
          <p:cNvSpPr>
            <a:spLocks/>
          </p:cNvSpPr>
          <p:nvPr/>
        </p:nvSpPr>
        <p:spPr bwMode="auto">
          <a:xfrm>
            <a:off x="3692525" y="1350963"/>
            <a:ext cx="1876425" cy="914400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5" name="Oval 11"/>
          <p:cNvSpPr>
            <a:spLocks noChangeArrowheads="1"/>
          </p:cNvSpPr>
          <p:nvPr/>
        </p:nvSpPr>
        <p:spPr bwMode="auto">
          <a:xfrm>
            <a:off x="2849563" y="5245100"/>
            <a:ext cx="3594100" cy="371475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9706" name="未知"/>
          <p:cNvSpPr>
            <a:spLocks/>
          </p:cNvSpPr>
          <p:nvPr/>
        </p:nvSpPr>
        <p:spPr bwMode="auto">
          <a:xfrm rot="10800000" flipV="1">
            <a:off x="4368800" y="2868613"/>
            <a:ext cx="536575" cy="596900"/>
          </a:xfrm>
          <a:custGeom>
            <a:avLst/>
            <a:gdLst>
              <a:gd name="T0" fmla="*/ 331 w 662"/>
              <a:gd name="T1" fmla="*/ 0 h 736"/>
              <a:gd name="T2" fmla="*/ 662 w 662"/>
              <a:gd name="T3" fmla="*/ 556 h 736"/>
              <a:gd name="T4" fmla="*/ 0 w 662"/>
              <a:gd name="T5" fmla="*/ 554 h 736"/>
              <a:gd name="T6" fmla="*/ 331 w 662"/>
              <a:gd name="T7" fmla="*/ 0 h 736"/>
              <a:gd name="T8" fmla="*/ 0 60000 65536"/>
              <a:gd name="T9" fmla="*/ 0 60000 65536"/>
              <a:gd name="T10" fmla="*/ 0 60000 65536"/>
              <a:gd name="T11" fmla="*/ 0 60000 65536"/>
              <a:gd name="T12" fmla="*/ 0 w 662"/>
              <a:gd name="T13" fmla="*/ 0 h 736"/>
              <a:gd name="T14" fmla="*/ 662 w 662"/>
              <a:gd name="T15" fmla="*/ 736 h 7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59998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7" name="未知"/>
          <p:cNvSpPr>
            <a:spLocks/>
          </p:cNvSpPr>
          <p:nvPr/>
        </p:nvSpPr>
        <p:spPr bwMode="auto">
          <a:xfrm>
            <a:off x="3411538" y="2487613"/>
            <a:ext cx="1144587" cy="936625"/>
          </a:xfrm>
          <a:custGeom>
            <a:avLst/>
            <a:gdLst>
              <a:gd name="T0" fmla="*/ 419 w 721"/>
              <a:gd name="T1" fmla="*/ 590 h 590"/>
              <a:gd name="T2" fmla="*/ 0 w 721"/>
              <a:gd name="T3" fmla="*/ 152 h 590"/>
              <a:gd name="T4" fmla="*/ 721 w 721"/>
              <a:gd name="T5" fmla="*/ 196 h 590"/>
              <a:gd name="T6" fmla="*/ 419 w 721"/>
              <a:gd name="T7" fmla="*/ 590 h 590"/>
              <a:gd name="T8" fmla="*/ 0 60000 65536"/>
              <a:gd name="T9" fmla="*/ 0 60000 65536"/>
              <a:gd name="T10" fmla="*/ 0 60000 65536"/>
              <a:gd name="T11" fmla="*/ 0 60000 65536"/>
              <a:gd name="T12" fmla="*/ 0 w 721"/>
              <a:gd name="T13" fmla="*/ 0 h 590"/>
              <a:gd name="T14" fmla="*/ 721 w 721"/>
              <a:gd name="T15" fmla="*/ 590 h 5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1" h="590">
                <a:moveTo>
                  <a:pt x="419" y="590"/>
                </a:moveTo>
                <a:cubicBezTo>
                  <a:pt x="299" y="583"/>
                  <a:pt x="62" y="507"/>
                  <a:pt x="0" y="152"/>
                </a:cubicBezTo>
                <a:cubicBezTo>
                  <a:pt x="0" y="152"/>
                  <a:pt x="382" y="0"/>
                  <a:pt x="721" y="196"/>
                </a:cubicBezTo>
                <a:cubicBezTo>
                  <a:pt x="401" y="376"/>
                  <a:pt x="419" y="590"/>
                  <a:pt x="419" y="59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8" name="Text Box 14"/>
          <p:cNvSpPr txBox="1">
            <a:spLocks noChangeArrowheads="1"/>
          </p:cNvSpPr>
          <p:nvPr/>
        </p:nvSpPr>
        <p:spPr bwMode="auto">
          <a:xfrm>
            <a:off x="3622675" y="2838450"/>
            <a:ext cx="717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Calibri" pitchFamily="34" charset="0"/>
              </a:rPr>
              <a:t>内容１</a:t>
            </a:r>
          </a:p>
        </p:txBody>
      </p:sp>
      <p:sp>
        <p:nvSpPr>
          <p:cNvPr id="29709" name="Text Box 15"/>
          <p:cNvSpPr txBox="1">
            <a:spLocks noChangeArrowheads="1"/>
          </p:cNvSpPr>
          <p:nvPr/>
        </p:nvSpPr>
        <p:spPr bwMode="auto">
          <a:xfrm>
            <a:off x="4306888" y="3252788"/>
            <a:ext cx="64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Calibri" pitchFamily="34" charset="0"/>
              </a:rPr>
              <a:t>标题</a:t>
            </a:r>
          </a:p>
        </p:txBody>
      </p:sp>
      <p:sp>
        <p:nvSpPr>
          <p:cNvPr id="29710" name="Rectangle 16"/>
          <p:cNvSpPr>
            <a:spLocks noChangeArrowheads="1"/>
          </p:cNvSpPr>
          <p:nvPr/>
        </p:nvSpPr>
        <p:spPr bwMode="auto">
          <a:xfrm>
            <a:off x="5257800" y="3875088"/>
            <a:ext cx="12779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29711" name="Rectangle 17"/>
          <p:cNvSpPr>
            <a:spLocks noChangeArrowheads="1"/>
          </p:cNvSpPr>
          <p:nvPr/>
        </p:nvSpPr>
        <p:spPr bwMode="auto">
          <a:xfrm>
            <a:off x="2790825" y="3875088"/>
            <a:ext cx="12779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29712" name="Rectangle 18"/>
          <p:cNvSpPr>
            <a:spLocks noChangeArrowheads="1"/>
          </p:cNvSpPr>
          <p:nvPr/>
        </p:nvSpPr>
        <p:spPr bwMode="auto">
          <a:xfrm>
            <a:off x="4040188" y="2001838"/>
            <a:ext cx="12779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29713" name="未知"/>
          <p:cNvSpPr>
            <a:spLocks/>
          </p:cNvSpPr>
          <p:nvPr/>
        </p:nvSpPr>
        <p:spPr bwMode="auto">
          <a:xfrm flipH="1">
            <a:off x="4705350" y="2487613"/>
            <a:ext cx="1144588" cy="936625"/>
          </a:xfrm>
          <a:custGeom>
            <a:avLst/>
            <a:gdLst>
              <a:gd name="T0" fmla="*/ 419 w 721"/>
              <a:gd name="T1" fmla="*/ 590 h 590"/>
              <a:gd name="T2" fmla="*/ 0 w 721"/>
              <a:gd name="T3" fmla="*/ 152 h 590"/>
              <a:gd name="T4" fmla="*/ 721 w 721"/>
              <a:gd name="T5" fmla="*/ 196 h 590"/>
              <a:gd name="T6" fmla="*/ 419 w 721"/>
              <a:gd name="T7" fmla="*/ 590 h 590"/>
              <a:gd name="T8" fmla="*/ 0 60000 65536"/>
              <a:gd name="T9" fmla="*/ 0 60000 65536"/>
              <a:gd name="T10" fmla="*/ 0 60000 65536"/>
              <a:gd name="T11" fmla="*/ 0 60000 65536"/>
              <a:gd name="T12" fmla="*/ 0 w 721"/>
              <a:gd name="T13" fmla="*/ 0 h 590"/>
              <a:gd name="T14" fmla="*/ 721 w 721"/>
              <a:gd name="T15" fmla="*/ 590 h 5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1" h="590">
                <a:moveTo>
                  <a:pt x="419" y="590"/>
                </a:moveTo>
                <a:cubicBezTo>
                  <a:pt x="299" y="583"/>
                  <a:pt x="62" y="507"/>
                  <a:pt x="0" y="152"/>
                </a:cubicBezTo>
                <a:cubicBezTo>
                  <a:pt x="0" y="152"/>
                  <a:pt x="382" y="0"/>
                  <a:pt x="721" y="196"/>
                </a:cubicBezTo>
                <a:cubicBezTo>
                  <a:pt x="401" y="376"/>
                  <a:pt x="419" y="590"/>
                  <a:pt x="419" y="59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4" name="未知"/>
          <p:cNvSpPr>
            <a:spLocks/>
          </p:cNvSpPr>
          <p:nvPr/>
        </p:nvSpPr>
        <p:spPr bwMode="auto">
          <a:xfrm rot="7200000" flipH="1">
            <a:off x="4177507" y="3826669"/>
            <a:ext cx="1144587" cy="936625"/>
          </a:xfrm>
          <a:custGeom>
            <a:avLst/>
            <a:gdLst>
              <a:gd name="T0" fmla="*/ 419 w 721"/>
              <a:gd name="T1" fmla="*/ 590 h 590"/>
              <a:gd name="T2" fmla="*/ 0 w 721"/>
              <a:gd name="T3" fmla="*/ 152 h 590"/>
              <a:gd name="T4" fmla="*/ 721 w 721"/>
              <a:gd name="T5" fmla="*/ 196 h 590"/>
              <a:gd name="T6" fmla="*/ 419 w 721"/>
              <a:gd name="T7" fmla="*/ 590 h 590"/>
              <a:gd name="T8" fmla="*/ 0 60000 65536"/>
              <a:gd name="T9" fmla="*/ 0 60000 65536"/>
              <a:gd name="T10" fmla="*/ 0 60000 65536"/>
              <a:gd name="T11" fmla="*/ 0 60000 65536"/>
              <a:gd name="T12" fmla="*/ 0 w 721"/>
              <a:gd name="T13" fmla="*/ 0 h 590"/>
              <a:gd name="T14" fmla="*/ 721 w 721"/>
              <a:gd name="T15" fmla="*/ 590 h 5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1" h="590">
                <a:moveTo>
                  <a:pt x="419" y="590"/>
                </a:moveTo>
                <a:cubicBezTo>
                  <a:pt x="299" y="583"/>
                  <a:pt x="62" y="507"/>
                  <a:pt x="0" y="152"/>
                </a:cubicBezTo>
                <a:cubicBezTo>
                  <a:pt x="0" y="152"/>
                  <a:pt x="382" y="0"/>
                  <a:pt x="721" y="196"/>
                </a:cubicBezTo>
                <a:cubicBezTo>
                  <a:pt x="401" y="376"/>
                  <a:pt x="419" y="590"/>
                  <a:pt x="419" y="590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5" name="Text Box 21"/>
          <p:cNvSpPr txBox="1">
            <a:spLocks noChangeArrowheads="1"/>
          </p:cNvSpPr>
          <p:nvPr/>
        </p:nvSpPr>
        <p:spPr bwMode="auto">
          <a:xfrm>
            <a:off x="4329113" y="4094163"/>
            <a:ext cx="717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Calibri" pitchFamily="34" charset="0"/>
              </a:rPr>
              <a:t>内容３</a:t>
            </a:r>
          </a:p>
        </p:txBody>
      </p:sp>
      <p:sp>
        <p:nvSpPr>
          <p:cNvPr id="29716" name="Text Box 22"/>
          <p:cNvSpPr txBox="1">
            <a:spLocks noChangeArrowheads="1"/>
          </p:cNvSpPr>
          <p:nvPr/>
        </p:nvSpPr>
        <p:spPr bwMode="auto">
          <a:xfrm>
            <a:off x="5065713" y="2838450"/>
            <a:ext cx="717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Calibri" pitchFamily="34" charset="0"/>
              </a:rPr>
              <a:t>内容２</a:t>
            </a:r>
          </a:p>
        </p:txBody>
      </p:sp>
      <p:sp>
        <p:nvSpPr>
          <p:cNvPr id="29717" name="Text Box 23"/>
          <p:cNvSpPr txBox="1">
            <a:spLocks noChangeArrowheads="1"/>
          </p:cNvSpPr>
          <p:nvPr/>
        </p:nvSpPr>
        <p:spPr bwMode="auto">
          <a:xfrm>
            <a:off x="1039813" y="1506538"/>
            <a:ext cx="2074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Calibri" pitchFamily="34" charset="0"/>
              </a:rPr>
              <a:t>此处添加内容</a:t>
            </a:r>
          </a:p>
        </p:txBody>
      </p:sp>
      <p:sp>
        <p:nvSpPr>
          <p:cNvPr id="29718" name="Rectangle 24"/>
          <p:cNvSpPr>
            <a:spLocks noChangeArrowheads="1"/>
          </p:cNvSpPr>
          <p:nvPr/>
        </p:nvSpPr>
        <p:spPr bwMode="auto">
          <a:xfrm>
            <a:off x="1035050" y="2038350"/>
            <a:ext cx="21367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3525" indent="-263525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Calibri" pitchFamily="34" charset="0"/>
              </a:rPr>
              <a:t>单击添加段落文字</a:t>
            </a:r>
          </a:p>
          <a:p>
            <a:pPr marL="263525" indent="-263525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Calibri" pitchFamily="34" charset="0"/>
              </a:rPr>
              <a:t>单击添加段落文字</a:t>
            </a:r>
          </a:p>
        </p:txBody>
      </p:sp>
      <p:sp>
        <p:nvSpPr>
          <p:cNvPr id="29719" name="Text Box 25"/>
          <p:cNvSpPr txBox="1">
            <a:spLocks noChangeArrowheads="1"/>
          </p:cNvSpPr>
          <p:nvPr/>
        </p:nvSpPr>
        <p:spPr bwMode="auto">
          <a:xfrm>
            <a:off x="468313" y="4389438"/>
            <a:ext cx="2074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Calibri" pitchFamily="34" charset="0"/>
              </a:rPr>
              <a:t>此处添加内容</a:t>
            </a:r>
          </a:p>
        </p:txBody>
      </p:sp>
      <p:sp>
        <p:nvSpPr>
          <p:cNvPr id="29720" name="Rectangle 26"/>
          <p:cNvSpPr>
            <a:spLocks noChangeArrowheads="1"/>
          </p:cNvSpPr>
          <p:nvPr/>
        </p:nvSpPr>
        <p:spPr bwMode="auto">
          <a:xfrm>
            <a:off x="463550" y="4921250"/>
            <a:ext cx="21367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3525" indent="-263525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Calibri" pitchFamily="34" charset="0"/>
              </a:rPr>
              <a:t>单击添加段落文字</a:t>
            </a:r>
          </a:p>
          <a:p>
            <a:pPr marL="263525" indent="-263525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Calibri" pitchFamily="34" charset="0"/>
              </a:rPr>
              <a:t>单击添加段落文字</a:t>
            </a:r>
          </a:p>
        </p:txBody>
      </p:sp>
      <p:sp>
        <p:nvSpPr>
          <p:cNvPr id="29721" name="Text Box 27"/>
          <p:cNvSpPr txBox="1">
            <a:spLocks noChangeArrowheads="1"/>
          </p:cNvSpPr>
          <p:nvPr/>
        </p:nvSpPr>
        <p:spPr bwMode="auto">
          <a:xfrm>
            <a:off x="6543675" y="4389438"/>
            <a:ext cx="20748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Calibri" pitchFamily="34" charset="0"/>
              </a:rPr>
              <a:t>此处添加内容</a:t>
            </a:r>
          </a:p>
        </p:txBody>
      </p:sp>
      <p:sp>
        <p:nvSpPr>
          <p:cNvPr id="29722" name="Rectangle 28"/>
          <p:cNvSpPr>
            <a:spLocks noChangeArrowheads="1"/>
          </p:cNvSpPr>
          <p:nvPr/>
        </p:nvSpPr>
        <p:spPr bwMode="auto">
          <a:xfrm>
            <a:off x="6538913" y="4921250"/>
            <a:ext cx="21367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3525" indent="-263525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Calibri" pitchFamily="34" charset="0"/>
              </a:rPr>
              <a:t>单击添加段落文字</a:t>
            </a:r>
          </a:p>
          <a:p>
            <a:pPr marL="263525" indent="-263525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Calibri" pitchFamily="34" charset="0"/>
              </a:rPr>
              <a:t>单击添加段落文字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3"/>
          <p:cNvSpPr>
            <a:spLocks noChangeArrowheads="1"/>
          </p:cNvSpPr>
          <p:nvPr/>
        </p:nvSpPr>
        <p:spPr bwMode="gray">
          <a:xfrm>
            <a:off x="142875" y="1600200"/>
            <a:ext cx="2743200" cy="4419600"/>
          </a:xfrm>
          <a:prstGeom prst="rightArrow">
            <a:avLst>
              <a:gd name="adj1" fmla="val 62787"/>
              <a:gd name="adj2" fmla="val 41259"/>
            </a:avLst>
          </a:prstGeom>
          <a:gradFill rotWithShape="1">
            <a:gsLst>
              <a:gs pos="0">
                <a:schemeClr val="bg2">
                  <a:gamma/>
                  <a:tint val="0"/>
                  <a:invGamma/>
                  <a:alpha val="0"/>
                </a:schemeClr>
              </a:gs>
              <a:gs pos="100000">
                <a:schemeClr val="bg2">
                  <a:alpha val="50000"/>
                </a:schemeClr>
              </a:gs>
            </a:gsLst>
            <a:lin ang="0" scaled="1"/>
          </a:gradFill>
          <a:ln w="19050" cap="rnd" algn="ctr">
            <a:solidFill>
              <a:schemeClr val="bg2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宋体" pitchFamily="2" charset="-122"/>
            </a:endParaRPr>
          </a:p>
        </p:txBody>
      </p:sp>
      <p:sp>
        <p:nvSpPr>
          <p:cNvPr id="30722" name="Text Box 4"/>
          <p:cNvSpPr txBox="1">
            <a:spLocks noChangeArrowheads="1"/>
          </p:cNvSpPr>
          <p:nvPr/>
        </p:nvSpPr>
        <p:spPr bwMode="black">
          <a:xfrm>
            <a:off x="219075" y="2590800"/>
            <a:ext cx="22098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zh-CN" altLang="en-US" sz="1400" b="1">
                <a:latin typeface="Calibri" pitchFamily="34" charset="0"/>
              </a:rPr>
              <a:t> </a:t>
            </a:r>
            <a:r>
              <a:rPr lang="en-US" altLang="zh-CN" sz="1400" b="1">
                <a:solidFill>
                  <a:srgbClr val="218321"/>
                </a:solidFill>
                <a:latin typeface="Calibri" pitchFamily="34" charset="0"/>
              </a:rPr>
              <a:t>Add your text in here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en-US" altLang="zh-CN" sz="1000" b="1">
              <a:solidFill>
                <a:srgbClr val="218321"/>
              </a:solidFill>
              <a:latin typeface="Calibri" pitchFamily="34" charset="0"/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latin typeface="Calibri" pitchFamily="34" charset="0"/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latin typeface="Calibri" pitchFamily="34" charset="0"/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latin typeface="Calibri" pitchFamily="34" charset="0"/>
              </a:rPr>
              <a:t>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en-US" altLang="zh-CN" sz="1400">
              <a:solidFill>
                <a:srgbClr val="1C1C1C"/>
              </a:solidFill>
              <a:latin typeface="Calibri" pitchFamily="34" charset="0"/>
            </a:endParaRPr>
          </a:p>
          <a:p>
            <a:pPr marL="120650" indent="-120650"/>
            <a:r>
              <a:rPr lang="en-US" altLang="zh-CN" sz="1400" b="1">
                <a:solidFill>
                  <a:schemeClr val="accent2"/>
                </a:solidFill>
                <a:latin typeface="Calibri" pitchFamily="34" charset="0"/>
              </a:rPr>
              <a:t> Add your text in here</a:t>
            </a:r>
          </a:p>
          <a:p>
            <a:pPr marL="120650" indent="-120650"/>
            <a:endParaRPr lang="en-US" altLang="zh-CN" sz="1000" b="1">
              <a:solidFill>
                <a:schemeClr val="accent2"/>
              </a:solidFill>
              <a:latin typeface="Calibri" pitchFamily="34" charset="0"/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latin typeface="Calibri" pitchFamily="34" charset="0"/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latin typeface="Calibri" pitchFamily="34" charset="0"/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latin typeface="Calibri" pitchFamily="34" charset="0"/>
              </a:rPr>
              <a:t> Your text in here</a:t>
            </a:r>
          </a:p>
        </p:txBody>
      </p:sp>
      <p:sp>
        <p:nvSpPr>
          <p:cNvPr id="30723" name="AutoShape 5"/>
          <p:cNvSpPr>
            <a:spLocks noChangeArrowheads="1"/>
          </p:cNvSpPr>
          <p:nvPr/>
        </p:nvSpPr>
        <p:spPr bwMode="auto">
          <a:xfrm>
            <a:off x="3038475" y="1676400"/>
            <a:ext cx="5105400" cy="4191000"/>
          </a:xfrm>
          <a:prstGeom prst="roundRect">
            <a:avLst>
              <a:gd name="adj" fmla="val 3481"/>
            </a:avLst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30724" name="Group 6"/>
          <p:cNvGrpSpPr>
            <a:grpSpLocks/>
          </p:cNvGrpSpPr>
          <p:nvPr/>
        </p:nvGrpSpPr>
        <p:grpSpPr bwMode="auto">
          <a:xfrm>
            <a:off x="3114675" y="1828800"/>
            <a:ext cx="4924425" cy="1228725"/>
            <a:chOff x="2304" y="1200"/>
            <a:chExt cx="3102" cy="774"/>
          </a:xfrm>
        </p:grpSpPr>
        <p:sp>
          <p:nvSpPr>
            <p:cNvPr id="40" name="AutoShape 7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5" name="AutoShape 8"/>
            <p:cNvSpPr>
              <a:spLocks noChangeArrowheads="1"/>
            </p:cNvSpPr>
            <p:nvPr/>
          </p:nvSpPr>
          <p:spPr bwMode="gray"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30725" name="Group 9"/>
          <p:cNvGrpSpPr>
            <a:grpSpLocks/>
          </p:cNvGrpSpPr>
          <p:nvPr/>
        </p:nvGrpSpPr>
        <p:grpSpPr bwMode="auto">
          <a:xfrm>
            <a:off x="3114675" y="3190875"/>
            <a:ext cx="4924425" cy="1228725"/>
            <a:chOff x="2304" y="2058"/>
            <a:chExt cx="3102" cy="774"/>
          </a:xfrm>
        </p:grpSpPr>
        <p:sp>
          <p:nvSpPr>
            <p:cNvPr id="43" name="AutoShape 10"/>
            <p:cNvSpPr>
              <a:spLocks noChangeArrowheads="1"/>
            </p:cNvSpPr>
            <p:nvPr/>
          </p:nvSpPr>
          <p:spPr bwMode="gray">
            <a:xfrm>
              <a:off x="2334" y="2058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3" name="AutoShape 11"/>
            <p:cNvSpPr>
              <a:spLocks noChangeArrowheads="1"/>
            </p:cNvSpPr>
            <p:nvPr/>
          </p:nvSpPr>
          <p:spPr bwMode="gray">
            <a:xfrm>
              <a:off x="2304" y="2352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30726" name="Group 12"/>
          <p:cNvGrpSpPr>
            <a:grpSpLocks/>
          </p:cNvGrpSpPr>
          <p:nvPr/>
        </p:nvGrpSpPr>
        <p:grpSpPr bwMode="auto">
          <a:xfrm>
            <a:off x="3114675" y="4495800"/>
            <a:ext cx="4924425" cy="1228725"/>
            <a:chOff x="2304" y="2880"/>
            <a:chExt cx="3102" cy="774"/>
          </a:xfrm>
        </p:grpSpPr>
        <p:sp>
          <p:nvSpPr>
            <p:cNvPr id="46" name="AutoShape 13"/>
            <p:cNvSpPr>
              <a:spLocks noChangeArrowheads="1"/>
            </p:cNvSpPr>
            <p:nvPr/>
          </p:nvSpPr>
          <p:spPr bwMode="gray">
            <a:xfrm>
              <a:off x="2334" y="288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1" name="AutoShape 14"/>
            <p:cNvSpPr>
              <a:spLocks noChangeArrowheads="1"/>
            </p:cNvSpPr>
            <p:nvPr/>
          </p:nvSpPr>
          <p:spPr bwMode="gray">
            <a:xfrm>
              <a:off x="2304" y="316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30727" name="Text Box 15"/>
          <p:cNvSpPr txBox="1">
            <a:spLocks noChangeArrowheads="1"/>
          </p:cNvSpPr>
          <p:nvPr/>
        </p:nvSpPr>
        <p:spPr bwMode="gray">
          <a:xfrm>
            <a:off x="3800475" y="4660900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30728" name="Text Box 16"/>
          <p:cNvSpPr txBox="1">
            <a:spLocks noChangeArrowheads="1"/>
          </p:cNvSpPr>
          <p:nvPr/>
        </p:nvSpPr>
        <p:spPr bwMode="gray">
          <a:xfrm>
            <a:off x="3800475" y="3355975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30729" name="Text Box 17"/>
          <p:cNvSpPr txBox="1">
            <a:spLocks noChangeArrowheads="1"/>
          </p:cNvSpPr>
          <p:nvPr/>
        </p:nvSpPr>
        <p:spPr bwMode="gray">
          <a:xfrm>
            <a:off x="3800475" y="1993900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AutoShape 3"/>
          <p:cNvSpPr>
            <a:spLocks noChangeArrowheads="1"/>
          </p:cNvSpPr>
          <p:nvPr/>
        </p:nvSpPr>
        <p:spPr bwMode="auto">
          <a:xfrm>
            <a:off x="3551238" y="1717675"/>
            <a:ext cx="1766887" cy="342900"/>
          </a:xfrm>
          <a:prstGeom prst="roundRect">
            <a:avLst>
              <a:gd name="adj" fmla="val 13125"/>
            </a:avLst>
          </a:prstGeom>
          <a:gradFill rotWithShape="1">
            <a:gsLst>
              <a:gs pos="0">
                <a:schemeClr val="accent2"/>
              </a:gs>
              <a:gs pos="100000">
                <a:schemeClr val="hlink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3551238" y="1717675"/>
            <a:ext cx="1771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</a:rPr>
              <a:t>单击添加</a:t>
            </a:r>
            <a:endParaRPr 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747" name="AutoShape 5"/>
          <p:cNvSpPr>
            <a:spLocks noChangeArrowheads="1"/>
          </p:cNvSpPr>
          <p:nvPr/>
        </p:nvSpPr>
        <p:spPr bwMode="auto">
          <a:xfrm>
            <a:off x="3460750" y="2147888"/>
            <a:ext cx="1952625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单击添加内容文字</a:t>
            </a:r>
          </a:p>
        </p:txBody>
      </p:sp>
      <p:sp>
        <p:nvSpPr>
          <p:cNvPr id="31748" name="AutoShape 9"/>
          <p:cNvSpPr>
            <a:spLocks noChangeArrowheads="1"/>
          </p:cNvSpPr>
          <p:nvPr/>
        </p:nvSpPr>
        <p:spPr bwMode="auto">
          <a:xfrm>
            <a:off x="558800" y="3487738"/>
            <a:ext cx="1768475" cy="342900"/>
          </a:xfrm>
          <a:prstGeom prst="roundRect">
            <a:avLst>
              <a:gd name="adj" fmla="val 1312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749" name="Text Box 10"/>
          <p:cNvSpPr txBox="1">
            <a:spLocks noChangeArrowheads="1"/>
          </p:cNvSpPr>
          <p:nvPr/>
        </p:nvSpPr>
        <p:spPr bwMode="auto">
          <a:xfrm>
            <a:off x="558800" y="3487738"/>
            <a:ext cx="17732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</a:rPr>
              <a:t>单击添加</a:t>
            </a:r>
            <a:endParaRPr 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750" name="AutoShape 11"/>
          <p:cNvSpPr>
            <a:spLocks noChangeArrowheads="1"/>
          </p:cNvSpPr>
          <p:nvPr/>
        </p:nvSpPr>
        <p:spPr bwMode="auto">
          <a:xfrm>
            <a:off x="468313" y="3917950"/>
            <a:ext cx="1954212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单击添加内容文字</a:t>
            </a:r>
          </a:p>
        </p:txBody>
      </p:sp>
      <p:sp>
        <p:nvSpPr>
          <p:cNvPr id="31751" name="AutoShape 12"/>
          <p:cNvSpPr>
            <a:spLocks noChangeArrowheads="1"/>
          </p:cNvSpPr>
          <p:nvPr/>
        </p:nvSpPr>
        <p:spPr bwMode="auto">
          <a:xfrm>
            <a:off x="6223000" y="3487738"/>
            <a:ext cx="1766888" cy="342900"/>
          </a:xfrm>
          <a:prstGeom prst="roundRect">
            <a:avLst>
              <a:gd name="adj" fmla="val 1312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752" name="Text Box 13"/>
          <p:cNvSpPr txBox="1">
            <a:spLocks noChangeArrowheads="1"/>
          </p:cNvSpPr>
          <p:nvPr/>
        </p:nvSpPr>
        <p:spPr bwMode="auto">
          <a:xfrm>
            <a:off x="6223000" y="3487738"/>
            <a:ext cx="1771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</a:rPr>
              <a:t>单击添加</a:t>
            </a:r>
            <a:endParaRPr 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753" name="AutoShape 14"/>
          <p:cNvSpPr>
            <a:spLocks noChangeArrowheads="1"/>
          </p:cNvSpPr>
          <p:nvPr/>
        </p:nvSpPr>
        <p:spPr bwMode="auto">
          <a:xfrm>
            <a:off x="6132513" y="3917950"/>
            <a:ext cx="1954212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单击添加内容文字</a:t>
            </a:r>
          </a:p>
        </p:txBody>
      </p:sp>
      <p:sp>
        <p:nvSpPr>
          <p:cNvPr id="31754" name="AutoShape 15"/>
          <p:cNvSpPr>
            <a:spLocks noChangeArrowheads="1"/>
          </p:cNvSpPr>
          <p:nvPr/>
        </p:nvSpPr>
        <p:spPr bwMode="auto">
          <a:xfrm>
            <a:off x="3551238" y="3487738"/>
            <a:ext cx="1766887" cy="342900"/>
          </a:xfrm>
          <a:prstGeom prst="roundRect">
            <a:avLst>
              <a:gd name="adj" fmla="val 1312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755" name="Text Box 16"/>
          <p:cNvSpPr txBox="1">
            <a:spLocks noChangeArrowheads="1"/>
          </p:cNvSpPr>
          <p:nvPr/>
        </p:nvSpPr>
        <p:spPr bwMode="auto">
          <a:xfrm>
            <a:off x="3551238" y="3487738"/>
            <a:ext cx="1771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</a:rPr>
              <a:t>单击添加</a:t>
            </a:r>
            <a:endParaRPr 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756" name="AutoShape 17"/>
          <p:cNvSpPr>
            <a:spLocks noChangeArrowheads="1"/>
          </p:cNvSpPr>
          <p:nvPr/>
        </p:nvSpPr>
        <p:spPr bwMode="auto">
          <a:xfrm>
            <a:off x="3460750" y="3917950"/>
            <a:ext cx="1952625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单击添加内容文字</a:t>
            </a:r>
          </a:p>
        </p:txBody>
      </p:sp>
      <p:cxnSp>
        <p:nvCxnSpPr>
          <p:cNvPr id="31757" name="AutoShape 18"/>
          <p:cNvCxnSpPr>
            <a:cxnSpLocks noChangeShapeType="1"/>
            <a:stCxn id="31747" idx="2"/>
            <a:endCxn id="31755" idx="0"/>
          </p:cNvCxnSpPr>
          <p:nvPr/>
        </p:nvCxnSpPr>
        <p:spPr bwMode="auto">
          <a:xfrm rot="5400000">
            <a:off x="4181475" y="3232151"/>
            <a:ext cx="5111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1758" name="AutoShape 19"/>
          <p:cNvCxnSpPr>
            <a:cxnSpLocks noChangeShapeType="1"/>
            <a:stCxn id="31747" idx="2"/>
            <a:endCxn id="31749" idx="0"/>
          </p:cNvCxnSpPr>
          <p:nvPr/>
        </p:nvCxnSpPr>
        <p:spPr bwMode="auto">
          <a:xfrm rot="5400000">
            <a:off x="2686050" y="1736726"/>
            <a:ext cx="511175" cy="29908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1759" name="AutoShape 20"/>
          <p:cNvCxnSpPr>
            <a:cxnSpLocks noChangeShapeType="1"/>
            <a:stCxn id="31747" idx="2"/>
            <a:endCxn id="31752" idx="0"/>
          </p:cNvCxnSpPr>
          <p:nvPr/>
        </p:nvCxnSpPr>
        <p:spPr bwMode="auto">
          <a:xfrm rot="16200000" flipH="1">
            <a:off x="5517356" y="1896270"/>
            <a:ext cx="511175" cy="26717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Group 3"/>
          <p:cNvGrpSpPr>
            <a:grpSpLocks/>
          </p:cNvGrpSpPr>
          <p:nvPr/>
        </p:nvGrpSpPr>
        <p:grpSpPr bwMode="auto">
          <a:xfrm>
            <a:off x="1143000" y="2000250"/>
            <a:ext cx="6858000" cy="3429000"/>
            <a:chOff x="528" y="1200"/>
            <a:chExt cx="4752" cy="2352"/>
          </a:xfrm>
        </p:grpSpPr>
        <p:sp>
          <p:nvSpPr>
            <p:cNvPr id="6" name="AutoShape 4"/>
            <p:cNvSpPr>
              <a:spLocks noChangeArrowheads="1"/>
            </p:cNvSpPr>
            <p:nvPr/>
          </p:nvSpPr>
          <p:spPr bwMode="gray">
            <a:xfrm>
              <a:off x="3504" y="1728"/>
              <a:ext cx="1776" cy="1824"/>
            </a:xfrm>
            <a:prstGeom prst="chevron">
              <a:avLst>
                <a:gd name="adj" fmla="val 16468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gray">
            <a:xfrm>
              <a:off x="2016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gray">
            <a:xfrm>
              <a:off x="528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gray">
            <a:xfrm>
              <a:off x="672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>
                  <a:solidFill>
                    <a:schemeClr val="bg1"/>
                  </a:solidFill>
                  <a:latin typeface="+mn-lt"/>
                </a:rPr>
                <a:t>Phase 1</a:t>
              </a:r>
            </a:p>
          </p:txBody>
        </p:sp>
        <p:sp>
          <p:nvSpPr>
            <p:cNvPr id="10" name="AutoShape 8"/>
            <p:cNvSpPr>
              <a:spLocks noChangeArrowheads="1"/>
            </p:cNvSpPr>
            <p:nvPr/>
          </p:nvSpPr>
          <p:spPr bwMode="gray">
            <a:xfrm>
              <a:off x="2133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n-lt"/>
                </a:rPr>
                <a:t>Phase 2</a:t>
              </a:r>
            </a:p>
          </p:txBody>
        </p:sp>
        <p:sp>
          <p:nvSpPr>
            <p:cNvPr id="11" name="AutoShape 9"/>
            <p:cNvSpPr>
              <a:spLocks noChangeArrowheads="1"/>
            </p:cNvSpPr>
            <p:nvPr/>
          </p:nvSpPr>
          <p:spPr bwMode="gray">
            <a:xfrm>
              <a:off x="3600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>
                  <a:solidFill>
                    <a:schemeClr val="bg1"/>
                  </a:solidFill>
                  <a:latin typeface="+mn-lt"/>
                </a:rPr>
                <a:t>Phase 3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组合 37"/>
          <p:cNvGrpSpPr>
            <a:grpSpLocks/>
          </p:cNvGrpSpPr>
          <p:nvPr/>
        </p:nvGrpSpPr>
        <p:grpSpPr bwMode="auto">
          <a:xfrm>
            <a:off x="642938" y="1857375"/>
            <a:ext cx="7773987" cy="3522663"/>
            <a:chOff x="655625" y="2071678"/>
            <a:chExt cx="7962900" cy="3594100"/>
          </a:xfrm>
        </p:grpSpPr>
        <p:sp>
          <p:nvSpPr>
            <p:cNvPr id="33794" name="AutoShape 3"/>
            <p:cNvSpPr>
              <a:spLocks noChangeArrowheads="1"/>
            </p:cNvSpPr>
            <p:nvPr/>
          </p:nvSpPr>
          <p:spPr bwMode="auto">
            <a:xfrm>
              <a:off x="6059475" y="3902065"/>
              <a:ext cx="2559050" cy="4175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DDDDD"/>
                </a:gs>
                <a:gs pos="100000">
                  <a:schemeClr val="bg2"/>
                </a:gs>
              </a:gsLst>
              <a:lin ang="2700000" scaled="1"/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795" name="AutoShape 4"/>
            <p:cNvSpPr>
              <a:spLocks noChangeArrowheads="1"/>
            </p:cNvSpPr>
            <p:nvPr/>
          </p:nvSpPr>
          <p:spPr bwMode="auto">
            <a:xfrm>
              <a:off x="3359137" y="3902065"/>
              <a:ext cx="2559050" cy="4175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DDDDD"/>
                </a:gs>
                <a:gs pos="100000">
                  <a:schemeClr val="bg2"/>
                </a:gs>
              </a:gsLst>
              <a:lin ang="2700000" scaled="1"/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796" name="AutoShape 5"/>
            <p:cNvSpPr>
              <a:spLocks noChangeArrowheads="1"/>
            </p:cNvSpPr>
            <p:nvPr/>
          </p:nvSpPr>
          <p:spPr bwMode="auto">
            <a:xfrm>
              <a:off x="3344850" y="4376728"/>
              <a:ext cx="2559050" cy="1289050"/>
            </a:xfrm>
            <a:prstGeom prst="roundRect">
              <a:avLst>
                <a:gd name="adj" fmla="val 8745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Calibri" pitchFamily="34" charset="0"/>
                </a:rPr>
                <a:t>单击此处添加段落文字内容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Calibri" pitchFamily="34" charset="0"/>
                </a:rPr>
                <a:t>单击此处添加段落文字内容</a:t>
              </a: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797" name="AutoShape 6"/>
            <p:cNvSpPr>
              <a:spLocks noChangeArrowheads="1"/>
            </p:cNvSpPr>
            <p:nvPr/>
          </p:nvSpPr>
          <p:spPr bwMode="auto">
            <a:xfrm>
              <a:off x="6042012" y="4376728"/>
              <a:ext cx="2559050" cy="1289050"/>
            </a:xfrm>
            <a:prstGeom prst="roundRect">
              <a:avLst>
                <a:gd name="adj" fmla="val 8745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Calibri" pitchFamily="34" charset="0"/>
                </a:rPr>
                <a:t>单击此处添加段落文字内容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Calibri" pitchFamily="34" charset="0"/>
                </a:rPr>
                <a:t>单击此处添加段落文字内容</a:t>
              </a: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798" name="AutoShape 7"/>
            <p:cNvSpPr>
              <a:spLocks noChangeArrowheads="1"/>
            </p:cNvSpPr>
            <p:nvPr/>
          </p:nvSpPr>
          <p:spPr bwMode="auto">
            <a:xfrm rot="10800000">
              <a:off x="2786050" y="2071678"/>
              <a:ext cx="5688012" cy="836612"/>
            </a:xfrm>
            <a:prstGeom prst="roundRect">
              <a:avLst>
                <a:gd name="adj" fmla="val 10250"/>
              </a:avLst>
            </a:prstGeom>
            <a:gradFill rotWithShape="1">
              <a:gsLst>
                <a:gs pos="0">
                  <a:schemeClr val="bg2"/>
                </a:gs>
                <a:gs pos="100000">
                  <a:srgbClr val="DDDDDD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Calibri" pitchFamily="34" charset="0"/>
                </a:rPr>
                <a:t>单击此处添加段落文字内容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Calibri" pitchFamily="34" charset="0"/>
                </a:rPr>
                <a:t>单击此处添加段落文字内容</a:t>
              </a: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799" name="AutoShape 8"/>
            <p:cNvSpPr>
              <a:spLocks noChangeArrowheads="1"/>
            </p:cNvSpPr>
            <p:nvPr/>
          </p:nvSpPr>
          <p:spPr bwMode="auto">
            <a:xfrm>
              <a:off x="658800" y="3902065"/>
              <a:ext cx="2559050" cy="4175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DDDDD"/>
                </a:gs>
                <a:gs pos="100000">
                  <a:schemeClr val="bg2"/>
                </a:gs>
              </a:gsLst>
              <a:lin ang="2700000" scaled="1"/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33800" name="Group 9"/>
            <p:cNvGrpSpPr>
              <a:grpSpLocks/>
            </p:cNvGrpSpPr>
            <p:nvPr/>
          </p:nvGrpSpPr>
          <p:grpSpPr bwMode="auto">
            <a:xfrm>
              <a:off x="841362" y="3511540"/>
              <a:ext cx="609600" cy="595313"/>
              <a:chOff x="0" y="0"/>
              <a:chExt cx="1042" cy="1019"/>
            </a:xfrm>
          </p:grpSpPr>
          <p:grpSp>
            <p:nvGrpSpPr>
              <p:cNvPr id="33826" name="Group 10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33828" name="Picture 11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3829" name="Oval 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</p:grpSp>
          <p:pic>
            <p:nvPicPr>
              <p:cNvPr id="33827" name="Picture 13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3801" name="WordArt 14"/>
            <p:cNvSpPr>
              <a:spLocks noChangeArrowheads="1" noChangeShapeType="1"/>
            </p:cNvSpPr>
            <p:nvPr/>
          </p:nvSpPr>
          <p:spPr bwMode="auto">
            <a:xfrm>
              <a:off x="1049325" y="3671878"/>
              <a:ext cx="138112" cy="2397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1</a:t>
              </a:r>
              <a:endPara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endParaRPr>
            </a:p>
          </p:txBody>
        </p:sp>
        <p:sp>
          <p:nvSpPr>
            <p:cNvPr id="33802" name="Oval 15"/>
            <p:cNvSpPr>
              <a:spLocks noChangeArrowheads="1"/>
            </p:cNvSpPr>
            <p:nvPr/>
          </p:nvSpPr>
          <p:spPr bwMode="auto">
            <a:xfrm>
              <a:off x="761987" y="4132253"/>
              <a:ext cx="747713" cy="203200"/>
            </a:xfrm>
            <a:prstGeom prst="ellipse">
              <a:avLst/>
            </a:prstGeom>
            <a:gradFill rotWithShape="1">
              <a:gsLst>
                <a:gs pos="0">
                  <a:srgbClr val="990000">
                    <a:alpha val="2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803" name="AutoShape 16"/>
            <p:cNvSpPr>
              <a:spLocks noChangeArrowheads="1"/>
            </p:cNvSpPr>
            <p:nvPr/>
          </p:nvSpPr>
          <p:spPr bwMode="auto">
            <a:xfrm>
              <a:off x="655625" y="4376728"/>
              <a:ext cx="2559050" cy="1289050"/>
            </a:xfrm>
            <a:prstGeom prst="roundRect">
              <a:avLst>
                <a:gd name="adj" fmla="val 8745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Calibri" pitchFamily="34" charset="0"/>
                </a:rPr>
                <a:t>单击此处添加段落文字内容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Calibri" pitchFamily="34" charset="0"/>
                </a:rPr>
                <a:t>单击此处添加段落文字内容</a:t>
              </a: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804" name="WordArt 17"/>
            <p:cNvSpPr>
              <a:spLocks noChangeArrowheads="1" noChangeShapeType="1"/>
            </p:cNvSpPr>
            <p:nvPr/>
          </p:nvSpPr>
          <p:spPr bwMode="auto">
            <a:xfrm>
              <a:off x="1768462" y="4016365"/>
              <a:ext cx="1187450" cy="1809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solidFill>
                    <a:srgbClr val="4D4D4D"/>
                  </a:solidFill>
                  <a:latin typeface="黑体"/>
                  <a:ea typeface="黑体"/>
                </a:rPr>
                <a:t>双击添加标题文字</a:t>
              </a:r>
            </a:p>
          </p:txBody>
        </p:sp>
        <p:sp>
          <p:nvSpPr>
            <p:cNvPr id="33805" name="WordArt 18"/>
            <p:cNvSpPr>
              <a:spLocks noChangeArrowheads="1" noChangeShapeType="1"/>
            </p:cNvSpPr>
            <p:nvPr/>
          </p:nvSpPr>
          <p:spPr bwMode="auto">
            <a:xfrm>
              <a:off x="4468800" y="4016365"/>
              <a:ext cx="1187450" cy="1809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solidFill>
                    <a:srgbClr val="4D4D4D"/>
                  </a:solidFill>
                  <a:latin typeface="黑体"/>
                  <a:ea typeface="黑体"/>
                </a:rPr>
                <a:t>双击添加标题文字</a:t>
              </a:r>
            </a:p>
          </p:txBody>
        </p:sp>
        <p:sp>
          <p:nvSpPr>
            <p:cNvPr id="33806" name="WordArt 19"/>
            <p:cNvSpPr>
              <a:spLocks noChangeArrowheads="1" noChangeShapeType="1"/>
            </p:cNvSpPr>
            <p:nvPr/>
          </p:nvSpPr>
          <p:spPr bwMode="auto">
            <a:xfrm>
              <a:off x="7169137" y="4016365"/>
              <a:ext cx="1187450" cy="1809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solidFill>
                    <a:srgbClr val="4D4D4D"/>
                  </a:solidFill>
                  <a:latin typeface="黑体"/>
                  <a:ea typeface="黑体"/>
                </a:rPr>
                <a:t>双击添加标题文字</a:t>
              </a:r>
            </a:p>
          </p:txBody>
        </p:sp>
        <p:sp>
          <p:nvSpPr>
            <p:cNvPr id="33807" name="AutoShape 20"/>
            <p:cNvSpPr>
              <a:spLocks noChangeArrowheads="1"/>
            </p:cNvSpPr>
            <p:nvPr/>
          </p:nvSpPr>
          <p:spPr bwMode="auto">
            <a:xfrm rot="10800000">
              <a:off x="855650" y="2071678"/>
              <a:ext cx="1930400" cy="836612"/>
            </a:xfrm>
            <a:prstGeom prst="roundRect">
              <a:avLst>
                <a:gd name="adj" fmla="val 12144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zh-CN" altLang="en-US">
                <a:latin typeface="Calibri" pitchFamily="34" charset="0"/>
              </a:endParaRPr>
            </a:p>
          </p:txBody>
        </p:sp>
        <p:cxnSp>
          <p:nvCxnSpPr>
            <p:cNvPr id="33808" name="AutoShape 21"/>
            <p:cNvCxnSpPr>
              <a:cxnSpLocks noChangeShapeType="1"/>
              <a:stCxn id="33807" idx="0"/>
            </p:cNvCxnSpPr>
            <p:nvPr/>
          </p:nvCxnSpPr>
          <p:spPr bwMode="auto">
            <a:xfrm rot="5400000">
              <a:off x="1177913" y="2874952"/>
              <a:ext cx="608012" cy="677863"/>
            </a:xfrm>
            <a:prstGeom prst="bentConnector3">
              <a:avLst>
                <a:gd name="adj1" fmla="val 49606"/>
              </a:avLst>
            </a:prstGeom>
            <a:noFill/>
            <a:ln w="190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33809" name="Group 22"/>
            <p:cNvGrpSpPr>
              <a:grpSpLocks/>
            </p:cNvGrpSpPr>
            <p:nvPr/>
          </p:nvGrpSpPr>
          <p:grpSpPr bwMode="auto">
            <a:xfrm>
              <a:off x="3530587" y="3511540"/>
              <a:ext cx="609600" cy="595313"/>
              <a:chOff x="0" y="0"/>
              <a:chExt cx="1042" cy="1019"/>
            </a:xfrm>
          </p:grpSpPr>
          <p:grpSp>
            <p:nvGrpSpPr>
              <p:cNvPr id="33822" name="Group 23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33824" name="Picture 24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3825" name="Oval 2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</p:grpSp>
          <p:pic>
            <p:nvPicPr>
              <p:cNvPr id="33823" name="Picture 26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3810" name="WordArt 27"/>
            <p:cNvSpPr>
              <a:spLocks noChangeArrowheads="1" noChangeShapeType="1"/>
            </p:cNvSpPr>
            <p:nvPr/>
          </p:nvSpPr>
          <p:spPr bwMode="auto">
            <a:xfrm>
              <a:off x="3735375" y="3671878"/>
              <a:ext cx="212725" cy="2397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2</a:t>
              </a:r>
              <a:endPara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endParaRPr>
            </a:p>
          </p:txBody>
        </p:sp>
        <p:grpSp>
          <p:nvGrpSpPr>
            <p:cNvPr id="33811" name="Group 28"/>
            <p:cNvGrpSpPr>
              <a:grpSpLocks/>
            </p:cNvGrpSpPr>
            <p:nvPr/>
          </p:nvGrpSpPr>
          <p:grpSpPr bwMode="auto">
            <a:xfrm>
              <a:off x="6235687" y="3511540"/>
              <a:ext cx="609600" cy="595313"/>
              <a:chOff x="0" y="0"/>
              <a:chExt cx="1042" cy="1019"/>
            </a:xfrm>
          </p:grpSpPr>
          <p:grpSp>
            <p:nvGrpSpPr>
              <p:cNvPr id="33818" name="Group 29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33820" name="Picture 30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3821" name="Oval 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</p:grpSp>
          <p:pic>
            <p:nvPicPr>
              <p:cNvPr id="33819" name="Picture 32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3812" name="WordArt 33"/>
            <p:cNvSpPr>
              <a:spLocks noChangeArrowheads="1" noChangeShapeType="1"/>
            </p:cNvSpPr>
            <p:nvPr/>
          </p:nvSpPr>
          <p:spPr bwMode="auto">
            <a:xfrm>
              <a:off x="6427775" y="3671878"/>
              <a:ext cx="225425" cy="2397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3</a:t>
              </a:r>
              <a:endPara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endParaRPr>
            </a:p>
          </p:txBody>
        </p:sp>
        <p:cxnSp>
          <p:nvCxnSpPr>
            <p:cNvPr id="33813" name="AutoShape 34"/>
            <p:cNvCxnSpPr>
              <a:cxnSpLocks noChangeShapeType="1"/>
              <a:stCxn id="33807" idx="0"/>
            </p:cNvCxnSpPr>
            <p:nvPr/>
          </p:nvCxnSpPr>
          <p:spPr bwMode="auto">
            <a:xfrm rot="16200000" flipH="1">
              <a:off x="2522525" y="2208203"/>
              <a:ext cx="608012" cy="2011362"/>
            </a:xfrm>
            <a:prstGeom prst="bentConnector3">
              <a:avLst>
                <a:gd name="adj1" fmla="val 49606"/>
              </a:avLst>
            </a:prstGeom>
            <a:noFill/>
            <a:ln w="190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3814" name="AutoShape 35"/>
            <p:cNvCxnSpPr>
              <a:cxnSpLocks noChangeShapeType="1"/>
              <a:stCxn id="33807" idx="0"/>
            </p:cNvCxnSpPr>
            <p:nvPr/>
          </p:nvCxnSpPr>
          <p:spPr bwMode="auto">
            <a:xfrm rot="16200000" flipH="1">
              <a:off x="3875075" y="855653"/>
              <a:ext cx="608012" cy="4716462"/>
            </a:xfrm>
            <a:prstGeom prst="bentConnector3">
              <a:avLst>
                <a:gd name="adj1" fmla="val 49606"/>
              </a:avLst>
            </a:prstGeom>
            <a:noFill/>
            <a:ln w="190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3815" name="WordArt 36"/>
            <p:cNvSpPr>
              <a:spLocks noChangeArrowheads="1" noChangeShapeType="1"/>
            </p:cNvSpPr>
            <p:nvPr/>
          </p:nvSpPr>
          <p:spPr bwMode="auto">
            <a:xfrm>
              <a:off x="1417625" y="2287578"/>
              <a:ext cx="792162" cy="4381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双击添加</a:t>
              </a:r>
            </a:p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标题文字</a:t>
              </a:r>
            </a:p>
          </p:txBody>
        </p:sp>
        <p:sp>
          <p:nvSpPr>
            <p:cNvPr id="33816" name="Oval 37"/>
            <p:cNvSpPr>
              <a:spLocks noChangeArrowheads="1"/>
            </p:cNvSpPr>
            <p:nvPr/>
          </p:nvSpPr>
          <p:spPr bwMode="auto">
            <a:xfrm>
              <a:off x="3505187" y="4132253"/>
              <a:ext cx="747713" cy="203200"/>
            </a:xfrm>
            <a:prstGeom prst="ellipse">
              <a:avLst/>
            </a:prstGeom>
            <a:gradFill rotWithShape="1">
              <a:gsLst>
                <a:gs pos="0">
                  <a:srgbClr val="990000">
                    <a:alpha val="2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817" name="Oval 38"/>
            <p:cNvSpPr>
              <a:spLocks noChangeArrowheads="1"/>
            </p:cNvSpPr>
            <p:nvPr/>
          </p:nvSpPr>
          <p:spPr bwMode="auto">
            <a:xfrm>
              <a:off x="6170600" y="4132253"/>
              <a:ext cx="747712" cy="203200"/>
            </a:xfrm>
            <a:prstGeom prst="ellipse">
              <a:avLst/>
            </a:prstGeom>
            <a:gradFill rotWithShape="1">
              <a:gsLst>
                <a:gs pos="0">
                  <a:srgbClr val="990000">
                    <a:alpha val="2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2"/>
          <p:cNvGrpSpPr>
            <a:grpSpLocks/>
          </p:cNvGrpSpPr>
          <p:nvPr/>
        </p:nvGrpSpPr>
        <p:grpSpPr bwMode="auto">
          <a:xfrm>
            <a:off x="500063" y="1643063"/>
            <a:ext cx="8188325" cy="4483100"/>
            <a:chOff x="117475" y="1536700"/>
            <a:chExt cx="8188325" cy="4483100"/>
          </a:xfrm>
        </p:grpSpPr>
        <p:sp>
          <p:nvSpPr>
            <p:cNvPr id="4" name="AutoShape 3"/>
            <p:cNvSpPr>
              <a:spLocks noChangeArrowheads="1"/>
            </p:cNvSpPr>
            <p:nvPr/>
          </p:nvSpPr>
          <p:spPr bwMode="ltGray">
            <a:xfrm rot="2712372" flipH="1">
              <a:off x="4160837" y="1744662"/>
              <a:ext cx="2189163" cy="1795463"/>
            </a:xfrm>
            <a:prstGeom prst="upArrow">
              <a:avLst>
                <a:gd name="adj1" fmla="val 65028"/>
                <a:gd name="adj2" fmla="val 5806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tint val="72549"/>
                    <a:invGamma/>
                  </a:scheme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PerspectiveBottomLef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819" name="AutoShape 4"/>
            <p:cNvSpPr>
              <a:spLocks noChangeArrowheads="1"/>
            </p:cNvSpPr>
            <p:nvPr/>
          </p:nvSpPr>
          <p:spPr bwMode="gray">
            <a:xfrm>
              <a:off x="3098800" y="2754313"/>
              <a:ext cx="2030413" cy="2030412"/>
            </a:xfrm>
            <a:prstGeom prst="diamond">
              <a:avLst/>
            </a:prstGeom>
            <a:gradFill rotWithShape="1">
              <a:gsLst>
                <a:gs pos="0">
                  <a:srgbClr val="101010"/>
                </a:gs>
                <a:gs pos="50000">
                  <a:srgbClr val="FFFFFF"/>
                </a:gs>
                <a:gs pos="100000">
                  <a:srgbClr val="101010"/>
                </a:gs>
              </a:gsLst>
              <a:lin ang="18900000" scaled="1"/>
            </a:gradFill>
            <a:ln w="9525">
              <a:miter lim="800000"/>
              <a:headEnd/>
              <a:tailEnd/>
            </a:ln>
            <a:scene3d>
              <a:camera prst="legacyPerspectiveBottom"/>
              <a:lightRig rig="legacyNormal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gray">
            <a:xfrm rot="18887628">
              <a:off x="1892300" y="1733550"/>
              <a:ext cx="2189162" cy="1795462"/>
            </a:xfrm>
            <a:prstGeom prst="upArrow">
              <a:avLst>
                <a:gd name="adj1" fmla="val 65028"/>
                <a:gd name="adj2" fmla="val 5806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922"/>
                    <a:invGamma/>
                  </a:scheme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PerspectiveBottom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rgbClr val="009CA4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821" name="AutoShape 6"/>
            <p:cNvSpPr>
              <a:spLocks noChangeArrowheads="1"/>
            </p:cNvSpPr>
            <p:nvPr/>
          </p:nvSpPr>
          <p:spPr bwMode="gray">
            <a:xfrm>
              <a:off x="3111500" y="2749550"/>
              <a:ext cx="2028825" cy="2028825"/>
            </a:xfrm>
            <a:prstGeom prst="diamond">
              <a:avLst/>
            </a:prstGeom>
            <a:solidFill>
              <a:schemeClr val="folHlink">
                <a:alpha val="50195"/>
              </a:schemeClr>
            </a:solidFill>
            <a:ln w="9525">
              <a:miter lim="800000"/>
              <a:headEnd/>
              <a:tailEnd/>
            </a:ln>
            <a:scene3d>
              <a:camera prst="legacyObliqueBottom"/>
              <a:lightRig rig="legacyNormal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gray">
            <a:xfrm rot="18887628" flipH="1" flipV="1">
              <a:off x="4144962" y="4006850"/>
              <a:ext cx="2230438" cy="1795462"/>
            </a:xfrm>
            <a:prstGeom prst="upArrow">
              <a:avLst>
                <a:gd name="adj1" fmla="val 65028"/>
                <a:gd name="adj2" fmla="val 58060"/>
              </a:avLst>
            </a:prstGeom>
            <a:gradFill rotWithShape="1">
              <a:gsLst>
                <a:gs pos="0">
                  <a:schemeClr val="accent1">
                    <a:gamma/>
                    <a:tint val="7372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PerspectiveBottomLeft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009CA4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823" name="Rectangle 8"/>
            <p:cNvSpPr>
              <a:spLocks noChangeArrowheads="1"/>
            </p:cNvSpPr>
            <p:nvPr/>
          </p:nvSpPr>
          <p:spPr bwMode="gray">
            <a:xfrm>
              <a:off x="4337050" y="4625975"/>
              <a:ext cx="150495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</a:rPr>
                <a:t>Click to add Text</a:t>
              </a:r>
            </a:p>
          </p:txBody>
        </p:sp>
        <p:sp>
          <p:nvSpPr>
            <p:cNvPr id="34824" name="Rectangle 9"/>
            <p:cNvSpPr>
              <a:spLocks noChangeArrowheads="1"/>
            </p:cNvSpPr>
            <p:nvPr/>
          </p:nvSpPr>
          <p:spPr bwMode="gray">
            <a:xfrm>
              <a:off x="2346325" y="2501900"/>
              <a:ext cx="150495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</a:rPr>
                <a:t>Click to add Text</a:t>
              </a:r>
            </a:p>
          </p:txBody>
        </p:sp>
        <p:sp>
          <p:nvSpPr>
            <p:cNvPr id="34825" name="Rectangle 10"/>
            <p:cNvSpPr>
              <a:spLocks noChangeArrowheads="1"/>
            </p:cNvSpPr>
            <p:nvPr/>
          </p:nvSpPr>
          <p:spPr bwMode="gray">
            <a:xfrm>
              <a:off x="4337050" y="2501900"/>
              <a:ext cx="150495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</a:rPr>
                <a:t>Click to add Text</a:t>
              </a:r>
            </a:p>
          </p:txBody>
        </p:sp>
        <p:sp>
          <p:nvSpPr>
            <p:cNvPr id="34826" name="Rectangle 11"/>
            <p:cNvSpPr>
              <a:spLocks noChangeArrowheads="1"/>
            </p:cNvSpPr>
            <p:nvPr/>
          </p:nvSpPr>
          <p:spPr bwMode="auto">
            <a:xfrm>
              <a:off x="3525838" y="3441700"/>
              <a:ext cx="1228725" cy="6413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chemeClr val="tx2"/>
                  </a:solidFill>
                  <a:latin typeface="Calibri" pitchFamily="34" charset="0"/>
                </a:rPr>
                <a:t>Add Your</a:t>
              </a:r>
            </a:p>
            <a:p>
              <a:r>
                <a:rPr lang="en-US" altLang="zh-CN">
                  <a:solidFill>
                    <a:schemeClr val="tx2"/>
                  </a:solidFill>
                  <a:latin typeface="Calibri" pitchFamily="34" charset="0"/>
                </a:rPr>
                <a:t>Text here</a:t>
              </a:r>
              <a:endParaRPr lang="en-US" altLang="zh-CN" sz="1000">
                <a:solidFill>
                  <a:schemeClr val="tx2"/>
                </a:solidFill>
                <a:latin typeface="Calibri" pitchFamily="34" charset="0"/>
              </a:endParaRPr>
            </a:p>
          </p:txBody>
        </p:sp>
        <p:sp>
          <p:nvSpPr>
            <p:cNvPr id="14" name="AutoShape 12"/>
            <p:cNvSpPr>
              <a:spLocks noChangeArrowheads="1"/>
            </p:cNvSpPr>
            <p:nvPr/>
          </p:nvSpPr>
          <p:spPr bwMode="gray">
            <a:xfrm rot="2712372" flipV="1">
              <a:off x="1891506" y="3999706"/>
              <a:ext cx="2168525" cy="1795463"/>
            </a:xfrm>
            <a:prstGeom prst="upArrow">
              <a:avLst>
                <a:gd name="adj1" fmla="val 65028"/>
                <a:gd name="adj2" fmla="val 58060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PerspectiveBottomRight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tx1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828" name="Rectangle 13"/>
            <p:cNvSpPr>
              <a:spLocks noChangeArrowheads="1"/>
            </p:cNvSpPr>
            <p:nvPr/>
          </p:nvSpPr>
          <p:spPr bwMode="gray">
            <a:xfrm>
              <a:off x="2346325" y="4625975"/>
              <a:ext cx="150495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</a:rPr>
                <a:t>Click to add Text</a:t>
              </a:r>
            </a:p>
          </p:txBody>
        </p:sp>
        <p:sp>
          <p:nvSpPr>
            <p:cNvPr id="34829" name="Text Box 14"/>
            <p:cNvSpPr txBox="1">
              <a:spLocks noChangeArrowheads="1"/>
            </p:cNvSpPr>
            <p:nvPr/>
          </p:nvSpPr>
          <p:spPr bwMode="black">
            <a:xfrm>
              <a:off x="173038" y="1989138"/>
              <a:ext cx="2189162" cy="909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400" b="1">
                  <a:solidFill>
                    <a:schemeClr val="tx2"/>
                  </a:solidFill>
                  <a:latin typeface="Calibri" pitchFamily="34" charset="0"/>
                </a:rPr>
                <a:t>Add your title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200" b="1">
                  <a:solidFill>
                    <a:srgbClr val="1C1C1C"/>
                  </a:solidFill>
                  <a:latin typeface="Calibri" pitchFamily="34" charset="0"/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200" b="1">
                  <a:solidFill>
                    <a:srgbClr val="1C1C1C"/>
                  </a:solidFill>
                  <a:latin typeface="Calibri" pitchFamily="34" charset="0"/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F3F5F"/>
                </a:buClr>
              </a:pPr>
              <a:endParaRPr lang="zh-CN" altLang="en-US" sz="1200" b="1">
                <a:solidFill>
                  <a:srgbClr val="1C1C1C"/>
                </a:solidFill>
                <a:latin typeface="Calibri" pitchFamily="34" charset="0"/>
              </a:endParaRPr>
            </a:p>
          </p:txBody>
        </p:sp>
        <p:sp>
          <p:nvSpPr>
            <p:cNvPr id="34830" name="Text Box 15"/>
            <p:cNvSpPr txBox="1">
              <a:spLocks noChangeArrowheads="1"/>
            </p:cNvSpPr>
            <p:nvPr/>
          </p:nvSpPr>
          <p:spPr bwMode="black">
            <a:xfrm>
              <a:off x="6116638" y="4651375"/>
              <a:ext cx="2189162" cy="909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400" b="1">
                  <a:solidFill>
                    <a:schemeClr val="tx2"/>
                  </a:solidFill>
                  <a:latin typeface="Calibri" pitchFamily="34" charset="0"/>
                </a:rPr>
                <a:t>Add your title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200" b="1">
                  <a:solidFill>
                    <a:schemeClr val="tx2"/>
                  </a:solidFill>
                  <a:latin typeface="Calibri" pitchFamily="34" charset="0"/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200" b="1">
                  <a:solidFill>
                    <a:schemeClr val="tx2"/>
                  </a:solidFill>
                  <a:latin typeface="Calibri" pitchFamily="34" charset="0"/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F3F5F"/>
                </a:buClr>
              </a:pPr>
              <a:endParaRPr lang="zh-CN" altLang="en-US" sz="1200" b="1">
                <a:solidFill>
                  <a:schemeClr val="tx2"/>
                </a:solidFill>
                <a:latin typeface="Calibri" pitchFamily="34" charset="0"/>
              </a:endParaRPr>
            </a:p>
          </p:txBody>
        </p:sp>
        <p:sp>
          <p:nvSpPr>
            <p:cNvPr id="34831" name="Text Box 16"/>
            <p:cNvSpPr txBox="1">
              <a:spLocks noChangeArrowheads="1"/>
            </p:cNvSpPr>
            <p:nvPr/>
          </p:nvSpPr>
          <p:spPr bwMode="black">
            <a:xfrm>
              <a:off x="117475" y="4732338"/>
              <a:ext cx="2189163" cy="909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400" b="1">
                  <a:solidFill>
                    <a:schemeClr val="tx2"/>
                  </a:solidFill>
                  <a:latin typeface="Calibri" pitchFamily="34" charset="0"/>
                </a:rPr>
                <a:t>Add your title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200" b="1">
                  <a:solidFill>
                    <a:schemeClr val="tx2"/>
                  </a:solidFill>
                  <a:latin typeface="Calibri" pitchFamily="34" charset="0"/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200" b="1">
                  <a:solidFill>
                    <a:schemeClr val="tx2"/>
                  </a:solidFill>
                  <a:latin typeface="Calibri" pitchFamily="34" charset="0"/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F3F5F"/>
                </a:buClr>
              </a:pPr>
              <a:endParaRPr lang="zh-CN" altLang="en-US" sz="1200" b="1">
                <a:solidFill>
                  <a:schemeClr val="tx2"/>
                </a:solidFill>
                <a:latin typeface="Calibri" pitchFamily="34" charset="0"/>
              </a:endParaRPr>
            </a:p>
          </p:txBody>
        </p:sp>
        <p:sp>
          <p:nvSpPr>
            <p:cNvPr id="34832" name="Text Box 17"/>
            <p:cNvSpPr txBox="1">
              <a:spLocks noChangeArrowheads="1"/>
            </p:cNvSpPr>
            <p:nvPr/>
          </p:nvSpPr>
          <p:spPr bwMode="black">
            <a:xfrm>
              <a:off x="6116638" y="1984375"/>
              <a:ext cx="2189162" cy="909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400" b="1">
                  <a:solidFill>
                    <a:schemeClr val="tx2"/>
                  </a:solidFill>
                  <a:latin typeface="Calibri" pitchFamily="34" charset="0"/>
                </a:rPr>
                <a:t>Add your title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200" b="1">
                  <a:solidFill>
                    <a:srgbClr val="1C1C1C"/>
                  </a:solidFill>
                  <a:latin typeface="Calibri" pitchFamily="34" charset="0"/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F3F5F"/>
                </a:buClr>
              </a:pPr>
              <a:r>
                <a:rPr lang="en-US" altLang="zh-CN" sz="1200" b="1">
                  <a:solidFill>
                    <a:srgbClr val="1C1C1C"/>
                  </a:solidFill>
                  <a:latin typeface="Calibri" pitchFamily="34" charset="0"/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F3F5F"/>
                </a:buClr>
              </a:pPr>
              <a:endParaRPr lang="zh-CN" altLang="en-US" sz="1200" b="1">
                <a:solidFill>
                  <a:srgbClr val="1C1C1C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27"/>
          <p:cNvGrpSpPr>
            <a:grpSpLocks/>
          </p:cNvGrpSpPr>
          <p:nvPr/>
        </p:nvGrpSpPr>
        <p:grpSpPr bwMode="auto">
          <a:xfrm>
            <a:off x="1643063" y="1785938"/>
            <a:ext cx="6359525" cy="571500"/>
            <a:chOff x="1392238" y="1744663"/>
            <a:chExt cx="6359525" cy="571500"/>
          </a:xfrm>
        </p:grpSpPr>
        <p:sp>
          <p:nvSpPr>
            <p:cNvPr id="4" name="矩形 3"/>
            <p:cNvSpPr/>
            <p:nvPr/>
          </p:nvSpPr>
          <p:spPr bwMode="auto">
            <a:xfrm>
              <a:off x="1392238" y="1744663"/>
              <a:ext cx="6359525" cy="5715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435" name="组合 23"/>
            <p:cNvGrpSpPr>
              <a:grpSpLocks/>
            </p:cNvGrpSpPr>
            <p:nvPr/>
          </p:nvGrpSpPr>
          <p:grpSpPr bwMode="auto">
            <a:xfrm>
              <a:off x="1392238" y="1744663"/>
              <a:ext cx="571500" cy="571500"/>
              <a:chOff x="1392238" y="1744663"/>
              <a:chExt cx="571500" cy="571500"/>
            </a:xfrm>
          </p:grpSpPr>
          <p:sp>
            <p:nvSpPr>
              <p:cNvPr id="7" name="矩形 6"/>
              <p:cNvSpPr/>
              <p:nvPr/>
            </p:nvSpPr>
            <p:spPr bwMode="auto">
              <a:xfrm>
                <a:off x="1392238" y="1744663"/>
                <a:ext cx="571500" cy="571500"/>
              </a:xfrm>
              <a:prstGeom prst="rect">
                <a:avLst/>
              </a:prstGeom>
              <a:gradFill>
                <a:gsLst>
                  <a:gs pos="0">
                    <a:srgbClr val="FF0000"/>
                  </a:gs>
                  <a:gs pos="75000">
                    <a:srgbClr val="C00000"/>
                  </a:gs>
                </a:gsLst>
                <a:lin ang="3000000" scaled="0"/>
              </a:gradFill>
              <a:ln w="127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17438" name="TextBox 21"/>
              <p:cNvSpPr txBox="1">
                <a:spLocks noChangeArrowheads="1"/>
              </p:cNvSpPr>
              <p:nvPr/>
            </p:nvSpPr>
            <p:spPr bwMode="auto">
              <a:xfrm>
                <a:off x="1498628" y="1800225"/>
                <a:ext cx="357276" cy="4603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7436" name="TextBox 26"/>
            <p:cNvSpPr txBox="1">
              <a:spLocks noChangeArrowheads="1"/>
            </p:cNvSpPr>
            <p:nvPr/>
          </p:nvSpPr>
          <p:spPr bwMode="auto">
            <a:xfrm>
              <a:off x="2320925" y="1846263"/>
              <a:ext cx="4859338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7410" name="组合 28"/>
          <p:cNvGrpSpPr>
            <a:grpSpLocks/>
          </p:cNvGrpSpPr>
          <p:nvPr/>
        </p:nvGrpSpPr>
        <p:grpSpPr bwMode="auto">
          <a:xfrm>
            <a:off x="1643063" y="2625725"/>
            <a:ext cx="6359525" cy="571500"/>
            <a:chOff x="1392238" y="2584450"/>
            <a:chExt cx="6359525" cy="571500"/>
          </a:xfrm>
        </p:grpSpPr>
        <p:sp>
          <p:nvSpPr>
            <p:cNvPr id="10" name="矩形 9"/>
            <p:cNvSpPr/>
            <p:nvPr/>
          </p:nvSpPr>
          <p:spPr bwMode="auto">
            <a:xfrm>
              <a:off x="1392238" y="2584450"/>
              <a:ext cx="6359525" cy="571500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430" name="组合 24"/>
            <p:cNvGrpSpPr>
              <a:grpSpLocks/>
            </p:cNvGrpSpPr>
            <p:nvPr/>
          </p:nvGrpSpPr>
          <p:grpSpPr bwMode="auto">
            <a:xfrm>
              <a:off x="1392238" y="2584450"/>
              <a:ext cx="571500" cy="571500"/>
              <a:chOff x="1392238" y="2584450"/>
              <a:chExt cx="571500" cy="571500"/>
            </a:xfrm>
          </p:grpSpPr>
          <p:sp>
            <p:nvSpPr>
              <p:cNvPr id="13" name="矩形 12"/>
              <p:cNvSpPr/>
              <p:nvPr/>
            </p:nvSpPr>
            <p:spPr bwMode="auto">
              <a:xfrm>
                <a:off x="1392238" y="2584450"/>
                <a:ext cx="571500" cy="571500"/>
              </a:xfrm>
              <a:prstGeom prst="rect">
                <a:avLst/>
              </a:prstGeom>
              <a:gradFill>
                <a:gsLst>
                  <a:gs pos="0">
                    <a:srgbClr val="FF0000"/>
                  </a:gs>
                  <a:gs pos="75000">
                    <a:srgbClr val="C00000"/>
                  </a:gs>
                </a:gsLst>
                <a:lin ang="3000000" scaled="0"/>
              </a:gradFill>
              <a:ln w="127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dirty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17433" name="TextBox 22"/>
              <p:cNvSpPr txBox="1">
                <a:spLocks noChangeArrowheads="1"/>
              </p:cNvSpPr>
              <p:nvPr/>
            </p:nvSpPr>
            <p:spPr bwMode="auto">
              <a:xfrm>
                <a:off x="1498628" y="2638425"/>
                <a:ext cx="357276" cy="461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7431" name="TextBox 27"/>
            <p:cNvSpPr txBox="1">
              <a:spLocks noChangeArrowheads="1"/>
            </p:cNvSpPr>
            <p:nvPr/>
          </p:nvSpPr>
          <p:spPr bwMode="auto">
            <a:xfrm>
              <a:off x="2320925" y="2684463"/>
              <a:ext cx="4859338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7411" name="组合 29"/>
          <p:cNvGrpSpPr>
            <a:grpSpLocks/>
          </p:cNvGrpSpPr>
          <p:nvPr/>
        </p:nvGrpSpPr>
        <p:grpSpPr bwMode="auto">
          <a:xfrm>
            <a:off x="1643063" y="3465513"/>
            <a:ext cx="6359525" cy="571500"/>
            <a:chOff x="1392238" y="3424238"/>
            <a:chExt cx="6359525" cy="571500"/>
          </a:xfrm>
        </p:grpSpPr>
        <p:sp>
          <p:nvSpPr>
            <p:cNvPr id="16" name="矩形 4"/>
            <p:cNvSpPr/>
            <p:nvPr/>
          </p:nvSpPr>
          <p:spPr bwMode="auto">
            <a:xfrm>
              <a:off x="1392238" y="3424238"/>
              <a:ext cx="6359525" cy="571500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425" name="组合 25"/>
            <p:cNvGrpSpPr>
              <a:grpSpLocks/>
            </p:cNvGrpSpPr>
            <p:nvPr/>
          </p:nvGrpSpPr>
          <p:grpSpPr bwMode="auto">
            <a:xfrm>
              <a:off x="1392238" y="3424238"/>
              <a:ext cx="571500" cy="571500"/>
              <a:chOff x="1392238" y="3424238"/>
              <a:chExt cx="571500" cy="571500"/>
            </a:xfrm>
          </p:grpSpPr>
          <p:sp>
            <p:nvSpPr>
              <p:cNvPr id="19" name="矩形 18"/>
              <p:cNvSpPr/>
              <p:nvPr/>
            </p:nvSpPr>
            <p:spPr bwMode="auto">
              <a:xfrm>
                <a:off x="1392238" y="3424238"/>
                <a:ext cx="571500" cy="571500"/>
              </a:xfrm>
              <a:prstGeom prst="rect">
                <a:avLst/>
              </a:prstGeom>
              <a:gradFill>
                <a:gsLst>
                  <a:gs pos="0">
                    <a:srgbClr val="FF0000"/>
                  </a:gs>
                  <a:gs pos="75000">
                    <a:srgbClr val="C00000"/>
                  </a:gs>
                </a:gsLst>
                <a:lin ang="3000000" scaled="0"/>
              </a:gradFill>
              <a:ln w="127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dirty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17428" name="TextBox 23"/>
              <p:cNvSpPr txBox="1">
                <a:spLocks noChangeArrowheads="1"/>
              </p:cNvSpPr>
              <p:nvPr/>
            </p:nvSpPr>
            <p:spPr bwMode="auto">
              <a:xfrm>
                <a:off x="1498628" y="3478213"/>
                <a:ext cx="357276" cy="4619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7426" name="TextBox 28"/>
            <p:cNvSpPr txBox="1">
              <a:spLocks noChangeArrowheads="1"/>
            </p:cNvSpPr>
            <p:nvPr/>
          </p:nvSpPr>
          <p:spPr bwMode="auto">
            <a:xfrm>
              <a:off x="2320925" y="3524250"/>
              <a:ext cx="485933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7412" name="组合 30"/>
          <p:cNvGrpSpPr>
            <a:grpSpLocks/>
          </p:cNvGrpSpPr>
          <p:nvPr/>
        </p:nvGrpSpPr>
        <p:grpSpPr bwMode="auto">
          <a:xfrm>
            <a:off x="1643063" y="4303713"/>
            <a:ext cx="6359525" cy="571500"/>
            <a:chOff x="1392238" y="4262438"/>
            <a:chExt cx="6359525" cy="571500"/>
          </a:xfrm>
        </p:grpSpPr>
        <p:sp>
          <p:nvSpPr>
            <p:cNvPr id="22" name="矩形 5"/>
            <p:cNvSpPr/>
            <p:nvPr/>
          </p:nvSpPr>
          <p:spPr bwMode="auto">
            <a:xfrm>
              <a:off x="1392238" y="4262438"/>
              <a:ext cx="6359525" cy="571500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420" name="组合 26"/>
            <p:cNvGrpSpPr>
              <a:grpSpLocks/>
            </p:cNvGrpSpPr>
            <p:nvPr/>
          </p:nvGrpSpPr>
          <p:grpSpPr bwMode="auto">
            <a:xfrm>
              <a:off x="1392238" y="4262438"/>
              <a:ext cx="571500" cy="571500"/>
              <a:chOff x="1392238" y="4262438"/>
              <a:chExt cx="571500" cy="571500"/>
            </a:xfrm>
          </p:grpSpPr>
          <p:sp>
            <p:nvSpPr>
              <p:cNvPr id="25" name="矩形 24"/>
              <p:cNvSpPr/>
              <p:nvPr/>
            </p:nvSpPr>
            <p:spPr bwMode="auto">
              <a:xfrm>
                <a:off x="1392238" y="4262438"/>
                <a:ext cx="571500" cy="571500"/>
              </a:xfrm>
              <a:prstGeom prst="rect">
                <a:avLst/>
              </a:prstGeom>
              <a:gradFill>
                <a:gsLst>
                  <a:gs pos="0">
                    <a:srgbClr val="FF0000"/>
                  </a:gs>
                  <a:gs pos="75000">
                    <a:srgbClr val="C00000"/>
                  </a:gs>
                </a:gsLst>
                <a:lin ang="3000000" scaled="0"/>
              </a:gradFill>
              <a:ln w="127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dirty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17423" name="TextBox 24"/>
              <p:cNvSpPr txBox="1">
                <a:spLocks noChangeArrowheads="1"/>
              </p:cNvSpPr>
              <p:nvPr/>
            </p:nvSpPr>
            <p:spPr bwMode="auto">
              <a:xfrm>
                <a:off x="1498628" y="4318000"/>
                <a:ext cx="357276" cy="461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7421" name="TextBox 29"/>
            <p:cNvSpPr txBox="1">
              <a:spLocks noChangeArrowheads="1"/>
            </p:cNvSpPr>
            <p:nvPr/>
          </p:nvSpPr>
          <p:spPr bwMode="auto">
            <a:xfrm>
              <a:off x="2320925" y="4364038"/>
              <a:ext cx="4859338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7413" name="组合 31"/>
          <p:cNvGrpSpPr>
            <a:grpSpLocks/>
          </p:cNvGrpSpPr>
          <p:nvPr/>
        </p:nvGrpSpPr>
        <p:grpSpPr bwMode="auto">
          <a:xfrm>
            <a:off x="1643063" y="5143500"/>
            <a:ext cx="6359525" cy="571500"/>
            <a:chOff x="1392238" y="5102225"/>
            <a:chExt cx="6359525" cy="571500"/>
          </a:xfrm>
        </p:grpSpPr>
        <p:sp>
          <p:nvSpPr>
            <p:cNvPr id="28" name="矩形 6"/>
            <p:cNvSpPr/>
            <p:nvPr/>
          </p:nvSpPr>
          <p:spPr bwMode="auto">
            <a:xfrm>
              <a:off x="1392238" y="5102225"/>
              <a:ext cx="6359525" cy="571500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415" name="组合 27"/>
            <p:cNvGrpSpPr>
              <a:grpSpLocks/>
            </p:cNvGrpSpPr>
            <p:nvPr/>
          </p:nvGrpSpPr>
          <p:grpSpPr bwMode="auto">
            <a:xfrm>
              <a:off x="1392238" y="5102225"/>
              <a:ext cx="571500" cy="571500"/>
              <a:chOff x="1392238" y="5102225"/>
              <a:chExt cx="571500" cy="571500"/>
            </a:xfrm>
          </p:grpSpPr>
          <p:sp>
            <p:nvSpPr>
              <p:cNvPr id="31" name="矩形 30"/>
              <p:cNvSpPr/>
              <p:nvPr/>
            </p:nvSpPr>
            <p:spPr bwMode="auto">
              <a:xfrm>
                <a:off x="1392238" y="5102225"/>
                <a:ext cx="571500" cy="571500"/>
              </a:xfrm>
              <a:prstGeom prst="rect">
                <a:avLst/>
              </a:prstGeom>
              <a:gradFill>
                <a:gsLst>
                  <a:gs pos="0">
                    <a:srgbClr val="FF0000"/>
                  </a:gs>
                  <a:gs pos="75000">
                    <a:srgbClr val="C00000"/>
                  </a:gs>
                </a:gsLst>
                <a:lin ang="3000000" scaled="0"/>
              </a:gradFill>
              <a:ln w="127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dirty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17418" name="TextBox 25"/>
              <p:cNvSpPr txBox="1">
                <a:spLocks noChangeArrowheads="1"/>
              </p:cNvSpPr>
              <p:nvPr/>
            </p:nvSpPr>
            <p:spPr bwMode="auto">
              <a:xfrm>
                <a:off x="1498628" y="5157788"/>
                <a:ext cx="357276" cy="4603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endPara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7416" name="TextBox 30"/>
            <p:cNvSpPr txBox="1">
              <a:spLocks noChangeArrowheads="1"/>
            </p:cNvSpPr>
            <p:nvPr/>
          </p:nvSpPr>
          <p:spPr bwMode="auto">
            <a:xfrm>
              <a:off x="2320925" y="5203825"/>
              <a:ext cx="4859338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Oval 3"/>
          <p:cNvSpPr>
            <a:spLocks noChangeArrowheads="1"/>
          </p:cNvSpPr>
          <p:nvPr/>
        </p:nvSpPr>
        <p:spPr bwMode="auto">
          <a:xfrm rot="10800000" flipV="1">
            <a:off x="2301875" y="4883150"/>
            <a:ext cx="4422775" cy="434975"/>
          </a:xfrm>
          <a:prstGeom prst="ellipse">
            <a:avLst/>
          </a:prstGeom>
          <a:gradFill rotWithShape="1">
            <a:gsLst>
              <a:gs pos="0">
                <a:schemeClr val="tx1">
                  <a:alpha val="39998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5842" name="未知"/>
          <p:cNvSpPr>
            <a:spLocks/>
          </p:cNvSpPr>
          <p:nvPr/>
        </p:nvSpPr>
        <p:spPr bwMode="auto">
          <a:xfrm>
            <a:off x="4519613" y="1712913"/>
            <a:ext cx="1720850" cy="2570162"/>
          </a:xfrm>
          <a:custGeom>
            <a:avLst/>
            <a:gdLst>
              <a:gd name="T0" fmla="*/ 1483491 w 174"/>
              <a:gd name="T1" fmla="*/ 2570162 h 260"/>
              <a:gd name="T2" fmla="*/ 1720850 w 174"/>
              <a:gd name="T3" fmla="*/ 1720031 h 260"/>
              <a:gd name="T4" fmla="*/ 0 w 174"/>
              <a:gd name="T5" fmla="*/ 0 h 260"/>
              <a:gd name="T6" fmla="*/ 0 w 174"/>
              <a:gd name="T7" fmla="*/ 1720031 h 260"/>
              <a:gd name="T8" fmla="*/ 1483491 w 174"/>
              <a:gd name="T9" fmla="*/ 2570162 h 2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260"/>
              <a:gd name="T17" fmla="*/ 174 w 174"/>
              <a:gd name="T18" fmla="*/ 260 h 2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260">
                <a:moveTo>
                  <a:pt x="150" y="260"/>
                </a:moveTo>
                <a:cubicBezTo>
                  <a:pt x="165" y="234"/>
                  <a:pt x="174" y="204"/>
                  <a:pt x="174" y="174"/>
                </a:cubicBezTo>
                <a:cubicBezTo>
                  <a:pt x="174" y="77"/>
                  <a:pt x="96" y="0"/>
                  <a:pt x="0" y="0"/>
                </a:cubicBezTo>
                <a:lnTo>
                  <a:pt x="0" y="174"/>
                </a:lnTo>
                <a:lnTo>
                  <a:pt x="150" y="26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hlink"/>
              </a:gs>
            </a:gsLst>
            <a:lin ang="5400000" scaled="1"/>
          </a:gradFill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3" name="未知"/>
          <p:cNvSpPr>
            <a:spLocks/>
          </p:cNvSpPr>
          <p:nvPr/>
        </p:nvSpPr>
        <p:spPr bwMode="auto">
          <a:xfrm>
            <a:off x="3021013" y="3432175"/>
            <a:ext cx="2981325" cy="1708150"/>
          </a:xfrm>
          <a:custGeom>
            <a:avLst/>
            <a:gdLst>
              <a:gd name="T0" fmla="*/ 0 w 301"/>
              <a:gd name="T1" fmla="*/ 849138 h 173"/>
              <a:gd name="T2" fmla="*/ 1495615 w 301"/>
              <a:gd name="T3" fmla="*/ 1708150 h 173"/>
              <a:gd name="T4" fmla="*/ 2981325 w 301"/>
              <a:gd name="T5" fmla="*/ 849138 h 173"/>
              <a:gd name="T6" fmla="*/ 1495615 w 301"/>
              <a:gd name="T7" fmla="*/ 0 h 173"/>
              <a:gd name="T8" fmla="*/ 0 w 301"/>
              <a:gd name="T9" fmla="*/ 849138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1"/>
              <a:gd name="T16" fmla="*/ 0 h 173"/>
              <a:gd name="T17" fmla="*/ 301 w 301"/>
              <a:gd name="T18" fmla="*/ 173 h 1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1" h="173">
                <a:moveTo>
                  <a:pt x="0" y="86"/>
                </a:moveTo>
                <a:cubicBezTo>
                  <a:pt x="31" y="140"/>
                  <a:pt x="88" y="173"/>
                  <a:pt x="151" y="173"/>
                </a:cubicBezTo>
                <a:cubicBezTo>
                  <a:pt x="213" y="173"/>
                  <a:pt x="270" y="140"/>
                  <a:pt x="301" y="86"/>
                </a:cubicBezTo>
                <a:lnTo>
                  <a:pt x="151" y="0"/>
                </a:lnTo>
                <a:lnTo>
                  <a:pt x="0" y="86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3B3B3B"/>
              </a:gs>
            </a:gsLst>
            <a:lin ang="5400000" scaled="1"/>
          </a:gradFill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4" name="未知"/>
          <p:cNvSpPr>
            <a:spLocks/>
          </p:cNvSpPr>
          <p:nvPr/>
        </p:nvSpPr>
        <p:spPr bwMode="auto">
          <a:xfrm>
            <a:off x="2786063" y="1714500"/>
            <a:ext cx="1730375" cy="2570163"/>
          </a:xfrm>
          <a:custGeom>
            <a:avLst/>
            <a:gdLst>
              <a:gd name="T0" fmla="*/ 1720487 w 175"/>
              <a:gd name="T1" fmla="*/ 0 h 260"/>
              <a:gd name="T2" fmla="*/ 9888 w 175"/>
              <a:gd name="T3" fmla="*/ 1710147 h 260"/>
              <a:gd name="T4" fmla="*/ 237309 w 175"/>
              <a:gd name="T5" fmla="*/ 2570163 h 260"/>
              <a:gd name="T6" fmla="*/ 1730375 w 175"/>
              <a:gd name="T7" fmla="*/ 1720032 h 260"/>
              <a:gd name="T8" fmla="*/ 1720487 w 175"/>
              <a:gd name="T9" fmla="*/ 0 h 2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"/>
              <a:gd name="T16" fmla="*/ 0 h 260"/>
              <a:gd name="T17" fmla="*/ 175 w 175"/>
              <a:gd name="T18" fmla="*/ 260 h 2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" h="260">
                <a:moveTo>
                  <a:pt x="174" y="0"/>
                </a:moveTo>
                <a:cubicBezTo>
                  <a:pt x="78" y="0"/>
                  <a:pt x="1" y="77"/>
                  <a:pt x="1" y="173"/>
                </a:cubicBezTo>
                <a:cubicBezTo>
                  <a:pt x="0" y="204"/>
                  <a:pt x="9" y="234"/>
                  <a:pt x="24" y="260"/>
                </a:cubicBezTo>
                <a:lnTo>
                  <a:pt x="175" y="174"/>
                </a:lnTo>
                <a:lnTo>
                  <a:pt x="174" y="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3B3B3B"/>
              </a:gs>
            </a:gsLst>
            <a:lin ang="5400000" scaled="1"/>
          </a:gradFill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5" name="AutoShape 7"/>
          <p:cNvSpPr>
            <a:spLocks noChangeArrowheads="1"/>
          </p:cNvSpPr>
          <p:nvPr/>
        </p:nvSpPr>
        <p:spPr bwMode="auto">
          <a:xfrm rot="6300000">
            <a:off x="3079750" y="3937001"/>
            <a:ext cx="388937" cy="392112"/>
          </a:xfrm>
          <a:prstGeom prst="rtTriangl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5846" name="AutoShape 8"/>
          <p:cNvSpPr>
            <a:spLocks noChangeArrowheads="1"/>
          </p:cNvSpPr>
          <p:nvPr/>
        </p:nvSpPr>
        <p:spPr bwMode="auto">
          <a:xfrm rot="-8100000">
            <a:off x="4325938" y="1808162"/>
            <a:ext cx="388938" cy="392113"/>
          </a:xfrm>
          <a:prstGeom prst="rtTriangl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5847" name="AutoShape 9"/>
          <p:cNvSpPr>
            <a:spLocks noChangeArrowheads="1"/>
          </p:cNvSpPr>
          <p:nvPr/>
        </p:nvSpPr>
        <p:spPr bwMode="auto">
          <a:xfrm rot="-900000">
            <a:off x="5565775" y="3946525"/>
            <a:ext cx="388938" cy="392113"/>
          </a:xfrm>
          <a:prstGeom prst="rtTriangle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35848" name="Group 10"/>
          <p:cNvGrpSpPr>
            <a:grpSpLocks/>
          </p:cNvGrpSpPr>
          <p:nvPr/>
        </p:nvGrpSpPr>
        <p:grpSpPr bwMode="auto">
          <a:xfrm rot="650306">
            <a:off x="3360738" y="2265363"/>
            <a:ext cx="2336800" cy="2330450"/>
            <a:chOff x="0" y="0"/>
            <a:chExt cx="1136" cy="1134"/>
          </a:xfrm>
        </p:grpSpPr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0" y="0"/>
              <a:ext cx="1136" cy="113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35858" name="Oval 12"/>
            <p:cNvSpPr>
              <a:spLocks noChangeArrowheads="1"/>
            </p:cNvSpPr>
            <p:nvPr/>
          </p:nvSpPr>
          <p:spPr bwMode="auto">
            <a:xfrm>
              <a:off x="64" y="62"/>
              <a:ext cx="1008" cy="1010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2">
                    <a:alpha val="89998"/>
                  </a:schemeClr>
                </a:gs>
              </a:gsLst>
              <a:lin ang="2700000" scaled="1"/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35849" name="WordArt 13"/>
          <p:cNvSpPr>
            <a:spLocks noChangeArrowheads="1" noChangeShapeType="1"/>
          </p:cNvSpPr>
          <p:nvPr/>
        </p:nvSpPr>
        <p:spPr bwMode="auto">
          <a:xfrm rot="3536091">
            <a:off x="5303837" y="2717801"/>
            <a:ext cx="873125" cy="1460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4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华文细黑"/>
                <a:ea typeface="华文细黑"/>
              </a:rPr>
              <a:t>此处添加内容</a:t>
            </a:r>
          </a:p>
        </p:txBody>
      </p:sp>
      <p:sp>
        <p:nvSpPr>
          <p:cNvPr id="35850" name="WordArt 14"/>
          <p:cNvSpPr>
            <a:spLocks noChangeArrowheads="1" noChangeShapeType="1"/>
          </p:cNvSpPr>
          <p:nvPr/>
        </p:nvSpPr>
        <p:spPr bwMode="auto">
          <a:xfrm rot="-3600000">
            <a:off x="2925762" y="2717801"/>
            <a:ext cx="873125" cy="1460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4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华文细黑"/>
                <a:ea typeface="华文细黑"/>
              </a:rPr>
              <a:t>此处添加内容</a:t>
            </a:r>
          </a:p>
        </p:txBody>
      </p:sp>
      <p:sp>
        <p:nvSpPr>
          <p:cNvPr id="35851" name="WordArt 15"/>
          <p:cNvSpPr>
            <a:spLocks noChangeArrowheads="1" noChangeShapeType="1"/>
          </p:cNvSpPr>
          <p:nvPr/>
        </p:nvSpPr>
        <p:spPr bwMode="auto">
          <a:xfrm>
            <a:off x="4073525" y="4667250"/>
            <a:ext cx="873125" cy="14605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14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华文细黑"/>
                <a:ea typeface="华文细黑"/>
              </a:rPr>
              <a:t>此处添加内容</a:t>
            </a:r>
          </a:p>
        </p:txBody>
      </p:sp>
      <p:sp>
        <p:nvSpPr>
          <p:cNvPr id="35852" name="未知"/>
          <p:cNvSpPr>
            <a:spLocks/>
          </p:cNvSpPr>
          <p:nvPr/>
        </p:nvSpPr>
        <p:spPr bwMode="auto">
          <a:xfrm>
            <a:off x="3656013" y="2382838"/>
            <a:ext cx="1738312" cy="835025"/>
          </a:xfrm>
          <a:custGeom>
            <a:avLst/>
            <a:gdLst>
              <a:gd name="T0" fmla="*/ 1711994 w 1321"/>
              <a:gd name="T1" fmla="*/ 470288 h 712"/>
              <a:gd name="T2" fmla="*/ 1733048 w 1321"/>
              <a:gd name="T3" fmla="*/ 518372 h 712"/>
              <a:gd name="T4" fmla="*/ 1738312 w 1321"/>
              <a:gd name="T5" fmla="*/ 564111 h 712"/>
              <a:gd name="T6" fmla="*/ 1730417 w 1321"/>
              <a:gd name="T7" fmla="*/ 605159 h 712"/>
              <a:gd name="T8" fmla="*/ 1708046 w 1321"/>
              <a:gd name="T9" fmla="*/ 645033 h 712"/>
              <a:gd name="T10" fmla="*/ 1673833 w 1321"/>
              <a:gd name="T11" fmla="*/ 679044 h 712"/>
              <a:gd name="T12" fmla="*/ 1630408 w 1321"/>
              <a:gd name="T13" fmla="*/ 708364 h 712"/>
              <a:gd name="T14" fmla="*/ 1573824 w 1321"/>
              <a:gd name="T15" fmla="*/ 736511 h 712"/>
              <a:gd name="T16" fmla="*/ 1509344 w 1321"/>
              <a:gd name="T17" fmla="*/ 761139 h 712"/>
              <a:gd name="T18" fmla="*/ 1436970 w 1321"/>
              <a:gd name="T19" fmla="*/ 782250 h 712"/>
              <a:gd name="T20" fmla="*/ 1356699 w 1321"/>
              <a:gd name="T21" fmla="*/ 801014 h 712"/>
              <a:gd name="T22" fmla="*/ 1272481 w 1321"/>
              <a:gd name="T23" fmla="*/ 813915 h 712"/>
              <a:gd name="T24" fmla="*/ 1179052 w 1321"/>
              <a:gd name="T25" fmla="*/ 825643 h 712"/>
              <a:gd name="T26" fmla="*/ 1084307 w 1321"/>
              <a:gd name="T27" fmla="*/ 832679 h 712"/>
              <a:gd name="T28" fmla="*/ 1046145 w 1321"/>
              <a:gd name="T29" fmla="*/ 835025 h 712"/>
              <a:gd name="T30" fmla="*/ 626371 w 1321"/>
              <a:gd name="T31" fmla="*/ 835025 h 712"/>
              <a:gd name="T32" fmla="*/ 621108 w 1321"/>
              <a:gd name="T33" fmla="*/ 835025 h 712"/>
              <a:gd name="T34" fmla="*/ 538206 w 1321"/>
              <a:gd name="T35" fmla="*/ 830334 h 712"/>
              <a:gd name="T36" fmla="*/ 457935 w 1321"/>
              <a:gd name="T37" fmla="*/ 825643 h 712"/>
              <a:gd name="T38" fmla="*/ 381613 w 1321"/>
              <a:gd name="T39" fmla="*/ 816260 h 712"/>
              <a:gd name="T40" fmla="*/ 309238 w 1321"/>
              <a:gd name="T41" fmla="*/ 808051 h 712"/>
              <a:gd name="T42" fmla="*/ 244759 w 1321"/>
              <a:gd name="T43" fmla="*/ 793977 h 712"/>
              <a:gd name="T44" fmla="*/ 185543 w 1321"/>
              <a:gd name="T45" fmla="*/ 777558 h 712"/>
              <a:gd name="T46" fmla="*/ 134222 w 1321"/>
              <a:gd name="T47" fmla="*/ 759967 h 712"/>
              <a:gd name="T48" fmla="*/ 88166 w 1321"/>
              <a:gd name="T49" fmla="*/ 738856 h 712"/>
              <a:gd name="T50" fmla="*/ 51320 w 1321"/>
              <a:gd name="T51" fmla="*/ 713055 h 712"/>
              <a:gd name="T52" fmla="*/ 23686 w 1321"/>
              <a:gd name="T53" fmla="*/ 683735 h 712"/>
              <a:gd name="T54" fmla="*/ 7895 w 1321"/>
              <a:gd name="T55" fmla="*/ 649725 h 712"/>
              <a:gd name="T56" fmla="*/ 0 w 1321"/>
              <a:gd name="T57" fmla="*/ 614541 h 712"/>
              <a:gd name="T58" fmla="*/ 0 w 1321"/>
              <a:gd name="T59" fmla="*/ 609850 h 712"/>
              <a:gd name="T60" fmla="*/ 5264 w 1321"/>
              <a:gd name="T61" fmla="*/ 571148 h 712"/>
              <a:gd name="T62" fmla="*/ 21055 w 1321"/>
              <a:gd name="T63" fmla="*/ 523063 h 712"/>
              <a:gd name="T64" fmla="*/ 67111 w 1321"/>
              <a:gd name="T65" fmla="*/ 433932 h 712"/>
              <a:gd name="T66" fmla="*/ 123695 w 1321"/>
              <a:gd name="T67" fmla="*/ 350664 h 712"/>
              <a:gd name="T68" fmla="*/ 193438 w 1321"/>
              <a:gd name="T69" fmla="*/ 275605 h 712"/>
              <a:gd name="T70" fmla="*/ 268445 w 1321"/>
              <a:gd name="T71" fmla="*/ 206411 h 712"/>
              <a:gd name="T72" fmla="*/ 355295 w 1321"/>
              <a:gd name="T73" fmla="*/ 146598 h 712"/>
              <a:gd name="T74" fmla="*/ 448724 w 1321"/>
              <a:gd name="T75" fmla="*/ 96169 h 712"/>
              <a:gd name="T76" fmla="*/ 546101 w 1321"/>
              <a:gd name="T77" fmla="*/ 55121 h 712"/>
              <a:gd name="T78" fmla="*/ 654005 w 1321"/>
              <a:gd name="T79" fmla="*/ 24629 h 712"/>
              <a:gd name="T80" fmla="*/ 764542 w 1321"/>
              <a:gd name="T81" fmla="*/ 7037 h 712"/>
              <a:gd name="T82" fmla="*/ 877709 w 1321"/>
              <a:gd name="T83" fmla="*/ 0 h 712"/>
              <a:gd name="T84" fmla="*/ 877709 w 1321"/>
              <a:gd name="T85" fmla="*/ 0 h 712"/>
              <a:gd name="T86" fmla="*/ 998773 w 1321"/>
              <a:gd name="T87" fmla="*/ 7037 h 712"/>
              <a:gd name="T88" fmla="*/ 1114572 w 1321"/>
              <a:gd name="T89" fmla="*/ 26974 h 712"/>
              <a:gd name="T90" fmla="*/ 1226424 w 1321"/>
              <a:gd name="T91" fmla="*/ 62158 h 712"/>
              <a:gd name="T92" fmla="*/ 1329065 w 1321"/>
              <a:gd name="T93" fmla="*/ 105551 h 712"/>
              <a:gd name="T94" fmla="*/ 1423811 w 1321"/>
              <a:gd name="T95" fmla="*/ 160672 h 712"/>
              <a:gd name="T96" fmla="*/ 1511976 w 1321"/>
              <a:gd name="T97" fmla="*/ 227521 h 712"/>
              <a:gd name="T98" fmla="*/ 1589615 w 1321"/>
              <a:gd name="T99" fmla="*/ 300234 h 712"/>
              <a:gd name="T100" fmla="*/ 1655410 w 1321"/>
              <a:gd name="T101" fmla="*/ 381156 h 712"/>
              <a:gd name="T102" fmla="*/ 1711994 w 1321"/>
              <a:gd name="T103" fmla="*/ 470288 h 712"/>
              <a:gd name="T104" fmla="*/ 1711994 w 1321"/>
              <a:gd name="T105" fmla="*/ 470288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3" name="WordArt 17"/>
          <p:cNvSpPr>
            <a:spLocks noChangeArrowheads="1" noChangeShapeType="1"/>
          </p:cNvSpPr>
          <p:nvPr/>
        </p:nvSpPr>
        <p:spPr bwMode="auto">
          <a:xfrm>
            <a:off x="4060825" y="3213100"/>
            <a:ext cx="958850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华文细黑"/>
                <a:ea typeface="华文细黑"/>
              </a:rPr>
              <a:t>双击添加</a:t>
            </a:r>
          </a:p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华文细黑"/>
                <a:ea typeface="华文细黑"/>
              </a:rPr>
              <a:t>标题文字</a:t>
            </a:r>
          </a:p>
        </p:txBody>
      </p:sp>
      <p:sp>
        <p:nvSpPr>
          <p:cNvPr id="35854" name="Rectangle 18"/>
          <p:cNvSpPr>
            <a:spLocks noChangeArrowheads="1"/>
          </p:cNvSpPr>
          <p:nvPr/>
        </p:nvSpPr>
        <p:spPr bwMode="auto">
          <a:xfrm>
            <a:off x="122238" y="2506663"/>
            <a:ext cx="27368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latin typeface="Calibri" pitchFamily="34" charset="0"/>
              </a:rPr>
              <a:t>单击此处添加段落文字内容</a:t>
            </a:r>
          </a:p>
          <a:p>
            <a:pPr algn="r">
              <a:lnSpc>
                <a:spcPct val="120000"/>
              </a:lnSpc>
            </a:pPr>
            <a:r>
              <a:rPr lang="zh-CN" altLang="en-US" sz="900">
                <a:latin typeface="Calibri" pitchFamily="34" charset="0"/>
              </a:rPr>
              <a:t>单击此处添加段落文字内容</a:t>
            </a:r>
            <a:endParaRPr lang="zh-CN" altLang="en-US" sz="700">
              <a:latin typeface="Calibri" pitchFamily="34" charset="0"/>
            </a:endParaRPr>
          </a:p>
        </p:txBody>
      </p:sp>
      <p:sp>
        <p:nvSpPr>
          <p:cNvPr id="35855" name="Rectangle 19"/>
          <p:cNvSpPr>
            <a:spLocks noChangeArrowheads="1"/>
          </p:cNvSpPr>
          <p:nvPr/>
        </p:nvSpPr>
        <p:spPr bwMode="auto">
          <a:xfrm>
            <a:off x="6242050" y="2506663"/>
            <a:ext cx="27368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1400">
                <a:latin typeface="Calibri" pitchFamily="34" charset="0"/>
              </a:rPr>
              <a:t>单击此处添加段落文字内容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900">
                <a:latin typeface="Calibri" pitchFamily="34" charset="0"/>
              </a:rPr>
              <a:t>单击此处添加段落文字内容</a:t>
            </a:r>
            <a:endParaRPr lang="zh-CN" altLang="en-US" sz="700">
              <a:latin typeface="Calibri" pitchFamily="34" charset="0"/>
            </a:endParaRPr>
          </a:p>
        </p:txBody>
      </p:sp>
      <p:sp>
        <p:nvSpPr>
          <p:cNvPr id="35856" name="Rectangle 20"/>
          <p:cNvSpPr>
            <a:spLocks noChangeArrowheads="1"/>
          </p:cNvSpPr>
          <p:nvPr/>
        </p:nvSpPr>
        <p:spPr bwMode="auto">
          <a:xfrm>
            <a:off x="5019675" y="5459413"/>
            <a:ext cx="27368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1400">
                <a:latin typeface="Calibri" pitchFamily="34" charset="0"/>
              </a:rPr>
              <a:t>单击此处添加段落文字内容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900">
                <a:latin typeface="Calibri" pitchFamily="34" charset="0"/>
              </a:rPr>
              <a:t>单击此处添加段落文字内容</a:t>
            </a:r>
            <a:endParaRPr lang="zh-CN" altLang="en-US" sz="700">
              <a:latin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val 3"/>
          <p:cNvSpPr>
            <a:spLocks noChangeArrowheads="1"/>
          </p:cNvSpPr>
          <p:nvPr/>
        </p:nvSpPr>
        <p:spPr bwMode="auto">
          <a:xfrm>
            <a:off x="912813" y="4402138"/>
            <a:ext cx="2501900" cy="373062"/>
          </a:xfrm>
          <a:prstGeom prst="ellipse">
            <a:avLst/>
          </a:prstGeom>
          <a:gradFill rotWithShape="1">
            <a:gsLst>
              <a:gs pos="0">
                <a:srgbClr val="CC3300"/>
              </a:gs>
              <a:gs pos="100000">
                <a:srgbClr val="CC33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6866" name="AutoShape 4"/>
          <p:cNvSpPr>
            <a:spLocks noChangeArrowheads="1"/>
          </p:cNvSpPr>
          <p:nvPr/>
        </p:nvSpPr>
        <p:spPr bwMode="auto">
          <a:xfrm>
            <a:off x="3937000" y="2968625"/>
            <a:ext cx="4146550" cy="1206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36867" name="Group 5"/>
          <p:cNvGrpSpPr>
            <a:grpSpLocks/>
          </p:cNvGrpSpPr>
          <p:nvPr/>
        </p:nvGrpSpPr>
        <p:grpSpPr bwMode="auto">
          <a:xfrm>
            <a:off x="4033838" y="3051175"/>
            <a:ext cx="1063625" cy="1036638"/>
            <a:chOff x="0" y="0"/>
            <a:chExt cx="1089" cy="1062"/>
          </a:xfrm>
        </p:grpSpPr>
        <p:grpSp>
          <p:nvGrpSpPr>
            <p:cNvPr id="36897" name="Group 6"/>
            <p:cNvGrpSpPr>
              <a:grpSpLocks/>
            </p:cNvGrpSpPr>
            <p:nvPr/>
          </p:nvGrpSpPr>
          <p:grpSpPr bwMode="auto">
            <a:xfrm>
              <a:off x="0" y="0"/>
              <a:ext cx="1089" cy="1062"/>
              <a:chOff x="0" y="0"/>
              <a:chExt cx="1042" cy="1019"/>
            </a:xfrm>
          </p:grpSpPr>
          <p:grpSp>
            <p:nvGrpSpPr>
              <p:cNvPr id="36899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36901" name="Picture 8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902" name="Oval 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</p:grpSp>
          <p:pic>
            <p:nvPicPr>
              <p:cNvPr id="36900" name="Picture 10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6898" name="WordArt 11"/>
            <p:cNvSpPr>
              <a:spLocks noChangeArrowheads="1" noChangeShapeType="1"/>
            </p:cNvSpPr>
            <p:nvPr/>
          </p:nvSpPr>
          <p:spPr bwMode="auto">
            <a:xfrm>
              <a:off x="242" y="317"/>
              <a:ext cx="622" cy="4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双击添加</a:t>
              </a:r>
            </a:p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标题文字</a:t>
              </a:r>
            </a:p>
          </p:txBody>
        </p:sp>
      </p:grpSp>
      <p:grpSp>
        <p:nvGrpSpPr>
          <p:cNvPr id="36868" name="Group 12"/>
          <p:cNvGrpSpPr>
            <a:grpSpLocks/>
          </p:cNvGrpSpPr>
          <p:nvPr/>
        </p:nvGrpSpPr>
        <p:grpSpPr bwMode="auto">
          <a:xfrm>
            <a:off x="1100138" y="2513013"/>
            <a:ext cx="2168525" cy="2111375"/>
            <a:chOff x="0" y="0"/>
            <a:chExt cx="1089" cy="1062"/>
          </a:xfrm>
        </p:grpSpPr>
        <p:grpSp>
          <p:nvGrpSpPr>
            <p:cNvPr id="36891" name="Group 13"/>
            <p:cNvGrpSpPr>
              <a:grpSpLocks/>
            </p:cNvGrpSpPr>
            <p:nvPr/>
          </p:nvGrpSpPr>
          <p:grpSpPr bwMode="auto">
            <a:xfrm>
              <a:off x="0" y="0"/>
              <a:ext cx="1089" cy="1062"/>
              <a:chOff x="0" y="0"/>
              <a:chExt cx="1042" cy="1019"/>
            </a:xfrm>
          </p:grpSpPr>
          <p:grpSp>
            <p:nvGrpSpPr>
              <p:cNvPr id="36893" name="Group 14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36895" name="Picture 15" descr="circuler_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896" name="Oval 1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90000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</p:grpSp>
          <p:pic>
            <p:nvPicPr>
              <p:cNvPr id="36894" name="Picture 17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6892" name="WordArt 18"/>
            <p:cNvSpPr>
              <a:spLocks noChangeArrowheads="1" noChangeShapeType="1"/>
            </p:cNvSpPr>
            <p:nvPr/>
          </p:nvSpPr>
          <p:spPr bwMode="auto">
            <a:xfrm>
              <a:off x="242" y="317"/>
              <a:ext cx="622" cy="4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双击添加</a:t>
              </a:r>
            </a:p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标题文字</a:t>
              </a:r>
            </a:p>
          </p:txBody>
        </p:sp>
      </p:grpSp>
      <p:sp>
        <p:nvSpPr>
          <p:cNvPr id="36869" name="AutoShape 19"/>
          <p:cNvSpPr>
            <a:spLocks noChangeArrowheads="1"/>
          </p:cNvSpPr>
          <p:nvPr/>
        </p:nvSpPr>
        <p:spPr bwMode="auto">
          <a:xfrm>
            <a:off x="3937000" y="1573213"/>
            <a:ext cx="4146550" cy="1206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36870" name="Group 20"/>
          <p:cNvGrpSpPr>
            <a:grpSpLocks/>
          </p:cNvGrpSpPr>
          <p:nvPr/>
        </p:nvGrpSpPr>
        <p:grpSpPr bwMode="auto">
          <a:xfrm>
            <a:off x="4033838" y="1655763"/>
            <a:ext cx="1063625" cy="1036637"/>
            <a:chOff x="0" y="0"/>
            <a:chExt cx="1089" cy="1062"/>
          </a:xfrm>
        </p:grpSpPr>
        <p:grpSp>
          <p:nvGrpSpPr>
            <p:cNvPr id="36885" name="Group 21"/>
            <p:cNvGrpSpPr>
              <a:grpSpLocks/>
            </p:cNvGrpSpPr>
            <p:nvPr/>
          </p:nvGrpSpPr>
          <p:grpSpPr bwMode="auto">
            <a:xfrm>
              <a:off x="0" y="0"/>
              <a:ext cx="1089" cy="1062"/>
              <a:chOff x="0" y="0"/>
              <a:chExt cx="1042" cy="1019"/>
            </a:xfrm>
          </p:grpSpPr>
          <p:grpSp>
            <p:nvGrpSpPr>
              <p:cNvPr id="36887" name="Group 22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36889" name="Picture 23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890" name="Oval 2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</p:grpSp>
          <p:pic>
            <p:nvPicPr>
              <p:cNvPr id="36888" name="Picture 25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6886" name="WordArt 26"/>
            <p:cNvSpPr>
              <a:spLocks noChangeArrowheads="1" noChangeShapeType="1"/>
            </p:cNvSpPr>
            <p:nvPr/>
          </p:nvSpPr>
          <p:spPr bwMode="auto">
            <a:xfrm>
              <a:off x="242" y="317"/>
              <a:ext cx="622" cy="4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双击添加</a:t>
              </a:r>
            </a:p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标题文字</a:t>
              </a:r>
            </a:p>
          </p:txBody>
        </p:sp>
      </p:grpSp>
      <p:sp>
        <p:nvSpPr>
          <p:cNvPr id="36871" name="AutoShape 27"/>
          <p:cNvSpPr>
            <a:spLocks noChangeArrowheads="1"/>
          </p:cNvSpPr>
          <p:nvPr/>
        </p:nvSpPr>
        <p:spPr bwMode="auto">
          <a:xfrm>
            <a:off x="3937000" y="4310063"/>
            <a:ext cx="4146550" cy="1206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36872" name="Group 28"/>
          <p:cNvGrpSpPr>
            <a:grpSpLocks/>
          </p:cNvGrpSpPr>
          <p:nvPr/>
        </p:nvGrpSpPr>
        <p:grpSpPr bwMode="auto">
          <a:xfrm>
            <a:off x="4033838" y="4392613"/>
            <a:ext cx="1063625" cy="1036637"/>
            <a:chOff x="0" y="0"/>
            <a:chExt cx="1089" cy="1062"/>
          </a:xfrm>
        </p:grpSpPr>
        <p:grpSp>
          <p:nvGrpSpPr>
            <p:cNvPr id="36879" name="Group 29"/>
            <p:cNvGrpSpPr>
              <a:grpSpLocks/>
            </p:cNvGrpSpPr>
            <p:nvPr/>
          </p:nvGrpSpPr>
          <p:grpSpPr bwMode="auto">
            <a:xfrm>
              <a:off x="0" y="0"/>
              <a:ext cx="1089" cy="1062"/>
              <a:chOff x="0" y="0"/>
              <a:chExt cx="1042" cy="1019"/>
            </a:xfrm>
          </p:grpSpPr>
          <p:grpSp>
            <p:nvGrpSpPr>
              <p:cNvPr id="36881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36883" name="Picture 31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884" name="Oval 3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</p:grpSp>
          <p:pic>
            <p:nvPicPr>
              <p:cNvPr id="36882" name="Picture 33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6880" name="WordArt 34"/>
            <p:cNvSpPr>
              <a:spLocks noChangeArrowheads="1" noChangeShapeType="1"/>
            </p:cNvSpPr>
            <p:nvPr/>
          </p:nvSpPr>
          <p:spPr bwMode="auto">
            <a:xfrm>
              <a:off x="242" y="317"/>
              <a:ext cx="622" cy="4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双击添加</a:t>
              </a:r>
            </a:p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标题文字</a:t>
              </a:r>
            </a:p>
          </p:txBody>
        </p:sp>
      </p:grpSp>
      <p:sp>
        <p:nvSpPr>
          <p:cNvPr id="36873" name="Line 35"/>
          <p:cNvSpPr>
            <a:spLocks noChangeShapeType="1"/>
          </p:cNvSpPr>
          <p:nvPr/>
        </p:nvSpPr>
        <p:spPr bwMode="auto">
          <a:xfrm>
            <a:off x="3254375" y="3571875"/>
            <a:ext cx="6826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4" name="Line 36"/>
          <p:cNvSpPr>
            <a:spLocks noChangeShapeType="1"/>
          </p:cNvSpPr>
          <p:nvPr/>
        </p:nvSpPr>
        <p:spPr bwMode="auto">
          <a:xfrm flipV="1">
            <a:off x="3168650" y="2365375"/>
            <a:ext cx="792163" cy="758825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5" name="Line 37"/>
          <p:cNvSpPr>
            <a:spLocks noChangeShapeType="1"/>
          </p:cNvSpPr>
          <p:nvPr/>
        </p:nvSpPr>
        <p:spPr bwMode="auto">
          <a:xfrm>
            <a:off x="3168650" y="4010025"/>
            <a:ext cx="792163" cy="758825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6" name="Rectangle 38"/>
          <p:cNvSpPr>
            <a:spLocks noChangeArrowheads="1"/>
          </p:cNvSpPr>
          <p:nvPr/>
        </p:nvSpPr>
        <p:spPr bwMode="auto">
          <a:xfrm>
            <a:off x="5097463" y="1592263"/>
            <a:ext cx="25590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36877" name="Rectangle 39"/>
          <p:cNvSpPr>
            <a:spLocks noChangeArrowheads="1"/>
          </p:cNvSpPr>
          <p:nvPr/>
        </p:nvSpPr>
        <p:spPr bwMode="auto">
          <a:xfrm>
            <a:off x="5097463" y="2963863"/>
            <a:ext cx="25590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36878" name="Rectangle 40"/>
          <p:cNvSpPr>
            <a:spLocks noChangeArrowheads="1"/>
          </p:cNvSpPr>
          <p:nvPr/>
        </p:nvSpPr>
        <p:spPr bwMode="auto">
          <a:xfrm>
            <a:off x="5097463" y="4310063"/>
            <a:ext cx="25590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ChangeArrowheads="1"/>
          </p:cNvSpPr>
          <p:nvPr/>
        </p:nvSpPr>
        <p:spPr bwMode="auto">
          <a:xfrm rot="10800000">
            <a:off x="2066925" y="2952750"/>
            <a:ext cx="5033963" cy="79057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37890" name="Group 3"/>
          <p:cNvGrpSpPr>
            <a:grpSpLocks/>
          </p:cNvGrpSpPr>
          <p:nvPr/>
        </p:nvGrpSpPr>
        <p:grpSpPr bwMode="auto">
          <a:xfrm>
            <a:off x="1211263" y="2571750"/>
            <a:ext cx="1563687" cy="1531938"/>
            <a:chOff x="0" y="0"/>
            <a:chExt cx="1042" cy="1019"/>
          </a:xfrm>
        </p:grpSpPr>
        <p:grpSp>
          <p:nvGrpSpPr>
            <p:cNvPr id="37909" name="Group 4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37911" name="Picture 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12" name="Oval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pic>
          <p:nvPicPr>
            <p:cNvPr id="37910" name="Picture 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7891" name="Group 8"/>
          <p:cNvGrpSpPr>
            <a:grpSpLocks/>
          </p:cNvGrpSpPr>
          <p:nvPr/>
        </p:nvGrpSpPr>
        <p:grpSpPr bwMode="auto">
          <a:xfrm>
            <a:off x="3786188" y="2571750"/>
            <a:ext cx="1565275" cy="1531938"/>
            <a:chOff x="0" y="0"/>
            <a:chExt cx="1042" cy="1019"/>
          </a:xfrm>
        </p:grpSpPr>
        <p:grpSp>
          <p:nvGrpSpPr>
            <p:cNvPr id="37905" name="Group 9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37907" name="Picture 10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08" name="Oval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990000"/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pic>
          <p:nvPicPr>
            <p:cNvPr id="37906" name="Picture 1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7892" name="Group 13"/>
          <p:cNvGrpSpPr>
            <a:grpSpLocks/>
          </p:cNvGrpSpPr>
          <p:nvPr/>
        </p:nvGrpSpPr>
        <p:grpSpPr bwMode="auto">
          <a:xfrm>
            <a:off x="6310313" y="2571750"/>
            <a:ext cx="1565275" cy="1531938"/>
            <a:chOff x="0" y="0"/>
            <a:chExt cx="1042" cy="1019"/>
          </a:xfrm>
        </p:grpSpPr>
        <p:grpSp>
          <p:nvGrpSpPr>
            <p:cNvPr id="37901" name="Group 14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37903" name="Picture 1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04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pic>
          <p:nvPicPr>
            <p:cNvPr id="37902" name="Picture 1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AutoShape 18"/>
          <p:cNvSpPr>
            <a:spLocks noChangeArrowheads="1"/>
          </p:cNvSpPr>
          <p:nvPr/>
        </p:nvSpPr>
        <p:spPr bwMode="auto">
          <a:xfrm>
            <a:off x="3090863" y="3082925"/>
            <a:ext cx="323850" cy="528638"/>
          </a:xfrm>
          <a:prstGeom prst="chevron">
            <a:avLst>
              <a:gd name="adj" fmla="val 55472"/>
            </a:avLst>
          </a:prstGeom>
          <a:gradFill rotWithShape="1">
            <a:gsLst>
              <a:gs pos="0">
                <a:srgbClr val="DDDDDD"/>
              </a:gs>
              <a:gs pos="50000">
                <a:schemeClr val="bg1"/>
              </a:gs>
              <a:gs pos="100000">
                <a:srgbClr val="DDDDDD"/>
              </a:gs>
            </a:gsLst>
            <a:lin ang="18900000" scaled="1"/>
          </a:gradFill>
          <a:ln w="9525" cmpd="sng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 flipH="1">
            <a:off x="5753100" y="3082925"/>
            <a:ext cx="323850" cy="528638"/>
          </a:xfrm>
          <a:prstGeom prst="chevron">
            <a:avLst>
              <a:gd name="adj" fmla="val 55472"/>
            </a:avLst>
          </a:prstGeom>
          <a:gradFill rotWithShape="1">
            <a:gsLst>
              <a:gs pos="0">
                <a:srgbClr val="DDDDDD"/>
              </a:gs>
              <a:gs pos="50000">
                <a:schemeClr val="bg1"/>
              </a:gs>
              <a:gs pos="100000">
                <a:srgbClr val="DDDDDD"/>
              </a:gs>
            </a:gsLst>
            <a:lin ang="18900000" scaled="1"/>
          </a:gradFill>
          <a:ln w="9525" cmpd="sng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7895" name="WordArt 20"/>
          <p:cNvSpPr>
            <a:spLocks noChangeArrowheads="1" noChangeShapeType="1"/>
          </p:cNvSpPr>
          <p:nvPr/>
        </p:nvSpPr>
        <p:spPr bwMode="auto">
          <a:xfrm>
            <a:off x="4176713" y="3079750"/>
            <a:ext cx="742950" cy="515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双击添加</a:t>
            </a:r>
          </a:p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37896" name="WordArt 21"/>
          <p:cNvSpPr>
            <a:spLocks noChangeArrowheads="1" noChangeShapeType="1"/>
          </p:cNvSpPr>
          <p:nvPr/>
        </p:nvSpPr>
        <p:spPr bwMode="auto">
          <a:xfrm>
            <a:off x="6748463" y="3079750"/>
            <a:ext cx="744537" cy="515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双击添加</a:t>
            </a:r>
          </a:p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37897" name="WordArt 22"/>
          <p:cNvSpPr>
            <a:spLocks noChangeArrowheads="1" noChangeShapeType="1"/>
          </p:cNvSpPr>
          <p:nvPr/>
        </p:nvSpPr>
        <p:spPr bwMode="auto">
          <a:xfrm>
            <a:off x="1617663" y="3079750"/>
            <a:ext cx="744537" cy="515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双击添加</a:t>
            </a:r>
          </a:p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37898" name="Oval 23"/>
          <p:cNvSpPr>
            <a:spLocks noChangeArrowheads="1"/>
          </p:cNvSpPr>
          <p:nvPr/>
        </p:nvSpPr>
        <p:spPr bwMode="auto">
          <a:xfrm>
            <a:off x="3587750" y="4195763"/>
            <a:ext cx="1920875" cy="287337"/>
          </a:xfrm>
          <a:prstGeom prst="ellipse">
            <a:avLst/>
          </a:prstGeom>
          <a:gradFill rotWithShape="1">
            <a:gsLst>
              <a:gs pos="0">
                <a:srgbClr val="990000">
                  <a:alpha val="20000"/>
                </a:srgbClr>
              </a:gs>
              <a:gs pos="100000">
                <a:srgbClr val="99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7899" name="Oval 24"/>
          <p:cNvSpPr>
            <a:spLocks noChangeArrowheads="1"/>
          </p:cNvSpPr>
          <p:nvPr/>
        </p:nvSpPr>
        <p:spPr bwMode="auto">
          <a:xfrm>
            <a:off x="1023938" y="4203700"/>
            <a:ext cx="1920875" cy="285750"/>
          </a:xfrm>
          <a:prstGeom prst="ellipse">
            <a:avLst/>
          </a:prstGeom>
          <a:gradFill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7900" name="Oval 25"/>
          <p:cNvSpPr>
            <a:spLocks noChangeArrowheads="1"/>
          </p:cNvSpPr>
          <p:nvPr/>
        </p:nvSpPr>
        <p:spPr bwMode="auto">
          <a:xfrm>
            <a:off x="6151563" y="4203700"/>
            <a:ext cx="1920875" cy="285750"/>
          </a:xfrm>
          <a:prstGeom prst="ellipse">
            <a:avLst/>
          </a:prstGeom>
          <a:gradFill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 rot="10800000">
            <a:off x="1576388" y="1858963"/>
            <a:ext cx="5959475" cy="3603625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9525" cmpd="sng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8914" name="AutoShape 3"/>
          <p:cNvSpPr>
            <a:spLocks noChangeArrowheads="1"/>
          </p:cNvSpPr>
          <p:nvPr/>
        </p:nvSpPr>
        <p:spPr bwMode="auto">
          <a:xfrm>
            <a:off x="1571625" y="1858963"/>
            <a:ext cx="5975350" cy="6096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8915" name="WordArt 5"/>
          <p:cNvSpPr>
            <a:spLocks noChangeArrowheads="1" noChangeShapeType="1"/>
          </p:cNvSpPr>
          <p:nvPr/>
        </p:nvSpPr>
        <p:spPr bwMode="auto">
          <a:xfrm>
            <a:off x="3530600" y="2081213"/>
            <a:ext cx="2047875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38916" name="Rectangle 6"/>
          <p:cNvSpPr>
            <a:spLocks noChangeArrowheads="1"/>
          </p:cNvSpPr>
          <p:nvPr/>
        </p:nvSpPr>
        <p:spPr bwMode="auto">
          <a:xfrm>
            <a:off x="1595438" y="2733675"/>
            <a:ext cx="5935662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38917" name="Rectangle 7"/>
          <p:cNvSpPr>
            <a:spLocks noChangeArrowheads="1"/>
          </p:cNvSpPr>
          <p:nvPr/>
        </p:nvSpPr>
        <p:spPr bwMode="auto">
          <a:xfrm>
            <a:off x="1595438" y="3062288"/>
            <a:ext cx="59356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>
                <a:latin typeface="Calibri" pitchFamily="34" charset="0"/>
              </a:rPr>
              <a:t>单击此处添加段落文字内容</a:t>
            </a:r>
          </a:p>
        </p:txBody>
      </p:sp>
      <p:pic>
        <p:nvPicPr>
          <p:cNvPr id="38918" name="Picture 8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7950" y="1592263"/>
            <a:ext cx="1866900" cy="526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ChangeArrowheads="1"/>
          </p:cNvSpPr>
          <p:nvPr/>
        </p:nvSpPr>
        <p:spPr bwMode="auto">
          <a:xfrm>
            <a:off x="1692275" y="2019300"/>
            <a:ext cx="1366838" cy="266382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9938" name="AutoShape 4"/>
          <p:cNvSpPr>
            <a:spLocks noChangeArrowheads="1"/>
          </p:cNvSpPr>
          <p:nvPr/>
        </p:nvSpPr>
        <p:spPr bwMode="auto">
          <a:xfrm rot="10800000">
            <a:off x="1463675" y="4657725"/>
            <a:ext cx="1820863" cy="842963"/>
          </a:xfrm>
          <a:custGeom>
            <a:avLst/>
            <a:gdLst>
              <a:gd name="T0" fmla="*/ 1702844 w 21600"/>
              <a:gd name="T1" fmla="*/ 421482 h 21600"/>
              <a:gd name="T2" fmla="*/ 910432 w 21600"/>
              <a:gd name="T3" fmla="*/ 842963 h 21600"/>
              <a:gd name="T4" fmla="*/ 118019 w 21600"/>
              <a:gd name="T5" fmla="*/ 421482 h 21600"/>
              <a:gd name="T6" fmla="*/ 91043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200 w 21600"/>
              <a:gd name="T13" fmla="*/ 3200 h 21600"/>
              <a:gd name="T14" fmla="*/ 18400 w 21600"/>
              <a:gd name="T15" fmla="*/ 18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799" y="21600"/>
                </a:lnTo>
                <a:lnTo>
                  <a:pt x="1880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39" name="Oval 5"/>
          <p:cNvSpPr>
            <a:spLocks noChangeArrowheads="1"/>
          </p:cNvSpPr>
          <p:nvPr/>
        </p:nvSpPr>
        <p:spPr bwMode="auto">
          <a:xfrm flipV="1">
            <a:off x="1641475" y="5033963"/>
            <a:ext cx="1447800" cy="142875"/>
          </a:xfrm>
          <a:prstGeom prst="ellipse">
            <a:avLst/>
          </a:prstGeom>
          <a:gradFill rotWithShape="1">
            <a:gsLst>
              <a:gs pos="0">
                <a:schemeClr val="tx1">
                  <a:alpha val="39998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39940" name="Group 6"/>
          <p:cNvGrpSpPr>
            <a:grpSpLocks/>
          </p:cNvGrpSpPr>
          <p:nvPr/>
        </p:nvGrpSpPr>
        <p:grpSpPr bwMode="auto">
          <a:xfrm>
            <a:off x="1806575" y="3867150"/>
            <a:ext cx="1109663" cy="1104900"/>
            <a:chOff x="0" y="0"/>
            <a:chExt cx="1288" cy="1286"/>
          </a:xfrm>
        </p:grpSpPr>
        <p:grpSp>
          <p:nvGrpSpPr>
            <p:cNvPr id="39971" name="Group 7"/>
            <p:cNvGrpSpPr>
              <a:grpSpLocks/>
            </p:cNvGrpSpPr>
            <p:nvPr/>
          </p:nvGrpSpPr>
          <p:grpSpPr bwMode="auto">
            <a:xfrm rot="650306">
              <a:off x="0" y="0"/>
              <a:ext cx="1288" cy="1286"/>
              <a:chOff x="0" y="0"/>
              <a:chExt cx="1136" cy="1134"/>
            </a:xfrm>
          </p:grpSpPr>
          <p:sp>
            <p:nvSpPr>
              <p:cNvPr id="16" name="Oval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9975" name="Oval 9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2">
                      <a:alpha val="89998"/>
                    </a:schemeClr>
                  </a:gs>
                </a:gsLst>
                <a:lin ang="2700000" scaled="1"/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39972" name="未知"/>
            <p:cNvSpPr>
              <a:spLocks/>
            </p:cNvSpPr>
            <p:nvPr/>
          </p:nvSpPr>
          <p:spPr bwMode="auto">
            <a:xfrm rot="-5400000">
              <a:off x="310" y="392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998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3" name="未知"/>
            <p:cNvSpPr>
              <a:spLocks/>
            </p:cNvSpPr>
            <p:nvPr/>
          </p:nvSpPr>
          <p:spPr bwMode="auto">
            <a:xfrm rot="5400000">
              <a:off x="471" y="-91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41" name="Rectangle 12"/>
          <p:cNvSpPr>
            <a:spLocks noChangeArrowheads="1"/>
          </p:cNvSpPr>
          <p:nvPr/>
        </p:nvSpPr>
        <p:spPr bwMode="auto">
          <a:xfrm>
            <a:off x="1785938" y="4170363"/>
            <a:ext cx="11271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Calibri" pitchFamily="34" charset="0"/>
              </a:rPr>
              <a:t>文字内容</a:t>
            </a:r>
          </a:p>
        </p:txBody>
      </p:sp>
      <p:sp>
        <p:nvSpPr>
          <p:cNvPr id="39942" name="Rectangle 13"/>
          <p:cNvSpPr>
            <a:spLocks noChangeArrowheads="1"/>
          </p:cNvSpPr>
          <p:nvPr/>
        </p:nvSpPr>
        <p:spPr bwMode="auto">
          <a:xfrm>
            <a:off x="3887788" y="2019300"/>
            <a:ext cx="1366837" cy="266382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9943" name="AutoShape 14"/>
          <p:cNvSpPr>
            <a:spLocks noChangeArrowheads="1"/>
          </p:cNvSpPr>
          <p:nvPr/>
        </p:nvSpPr>
        <p:spPr bwMode="auto">
          <a:xfrm rot="10800000">
            <a:off x="3659188" y="4657725"/>
            <a:ext cx="1820862" cy="842963"/>
          </a:xfrm>
          <a:custGeom>
            <a:avLst/>
            <a:gdLst>
              <a:gd name="T0" fmla="*/ 1702843 w 21600"/>
              <a:gd name="T1" fmla="*/ 421482 h 21600"/>
              <a:gd name="T2" fmla="*/ 910431 w 21600"/>
              <a:gd name="T3" fmla="*/ 842963 h 21600"/>
              <a:gd name="T4" fmla="*/ 118019 w 21600"/>
              <a:gd name="T5" fmla="*/ 421482 h 21600"/>
              <a:gd name="T6" fmla="*/ 9104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200 w 21600"/>
              <a:gd name="T13" fmla="*/ 3200 h 21600"/>
              <a:gd name="T14" fmla="*/ 18400 w 21600"/>
              <a:gd name="T15" fmla="*/ 18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799" y="21600"/>
                </a:lnTo>
                <a:lnTo>
                  <a:pt x="1880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4" name="Oval 15"/>
          <p:cNvSpPr>
            <a:spLocks noChangeArrowheads="1"/>
          </p:cNvSpPr>
          <p:nvPr/>
        </p:nvSpPr>
        <p:spPr bwMode="auto">
          <a:xfrm flipV="1">
            <a:off x="3836988" y="5033963"/>
            <a:ext cx="1447800" cy="142875"/>
          </a:xfrm>
          <a:prstGeom prst="ellipse">
            <a:avLst/>
          </a:prstGeom>
          <a:gradFill rotWithShape="1">
            <a:gsLst>
              <a:gs pos="0">
                <a:schemeClr val="tx1">
                  <a:alpha val="39998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39945" name="Group 16"/>
          <p:cNvGrpSpPr>
            <a:grpSpLocks/>
          </p:cNvGrpSpPr>
          <p:nvPr/>
        </p:nvGrpSpPr>
        <p:grpSpPr bwMode="auto">
          <a:xfrm>
            <a:off x="4002088" y="3867150"/>
            <a:ext cx="1109662" cy="1104900"/>
            <a:chOff x="0" y="0"/>
            <a:chExt cx="1288" cy="1286"/>
          </a:xfrm>
        </p:grpSpPr>
        <p:grpSp>
          <p:nvGrpSpPr>
            <p:cNvPr id="39966" name="Group 17"/>
            <p:cNvGrpSpPr>
              <a:grpSpLocks/>
            </p:cNvGrpSpPr>
            <p:nvPr/>
          </p:nvGrpSpPr>
          <p:grpSpPr bwMode="auto">
            <a:xfrm rot="650306">
              <a:off x="0" y="0"/>
              <a:ext cx="1288" cy="1286"/>
              <a:chOff x="0" y="0"/>
              <a:chExt cx="1136" cy="1134"/>
            </a:xfrm>
          </p:grpSpPr>
          <p:sp>
            <p:nvSpPr>
              <p:cNvPr id="26" name="Oval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9970" name="Oval 19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2">
                      <a:alpha val="89998"/>
                    </a:schemeClr>
                  </a:gs>
                </a:gsLst>
                <a:lin ang="2700000" scaled="1"/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39967" name="未知"/>
            <p:cNvSpPr>
              <a:spLocks/>
            </p:cNvSpPr>
            <p:nvPr/>
          </p:nvSpPr>
          <p:spPr bwMode="auto">
            <a:xfrm rot="-5400000">
              <a:off x="310" y="392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998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8" name="未知"/>
            <p:cNvSpPr>
              <a:spLocks/>
            </p:cNvSpPr>
            <p:nvPr/>
          </p:nvSpPr>
          <p:spPr bwMode="auto">
            <a:xfrm rot="5400000">
              <a:off x="471" y="-91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46" name="Rectangle 22"/>
          <p:cNvSpPr>
            <a:spLocks noChangeArrowheads="1"/>
          </p:cNvSpPr>
          <p:nvPr/>
        </p:nvSpPr>
        <p:spPr bwMode="auto">
          <a:xfrm>
            <a:off x="3981450" y="4170363"/>
            <a:ext cx="11271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Calibri" pitchFamily="34" charset="0"/>
              </a:rPr>
              <a:t>文字内容</a:t>
            </a:r>
          </a:p>
        </p:txBody>
      </p:sp>
      <p:sp>
        <p:nvSpPr>
          <p:cNvPr id="39947" name="Rectangle 23"/>
          <p:cNvSpPr>
            <a:spLocks noChangeArrowheads="1"/>
          </p:cNvSpPr>
          <p:nvPr/>
        </p:nvSpPr>
        <p:spPr bwMode="auto">
          <a:xfrm>
            <a:off x="6075363" y="2019300"/>
            <a:ext cx="1366837" cy="266382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9948" name="AutoShape 24"/>
          <p:cNvSpPr>
            <a:spLocks noChangeArrowheads="1"/>
          </p:cNvSpPr>
          <p:nvPr/>
        </p:nvSpPr>
        <p:spPr bwMode="auto">
          <a:xfrm rot="10800000">
            <a:off x="5846763" y="4657725"/>
            <a:ext cx="1820862" cy="842963"/>
          </a:xfrm>
          <a:custGeom>
            <a:avLst/>
            <a:gdLst>
              <a:gd name="T0" fmla="*/ 1702843 w 21600"/>
              <a:gd name="T1" fmla="*/ 421482 h 21600"/>
              <a:gd name="T2" fmla="*/ 910431 w 21600"/>
              <a:gd name="T3" fmla="*/ 842963 h 21600"/>
              <a:gd name="T4" fmla="*/ 118019 w 21600"/>
              <a:gd name="T5" fmla="*/ 421482 h 21600"/>
              <a:gd name="T6" fmla="*/ 9104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200 w 21600"/>
              <a:gd name="T13" fmla="*/ 3200 h 21600"/>
              <a:gd name="T14" fmla="*/ 18400 w 21600"/>
              <a:gd name="T15" fmla="*/ 18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799" y="21600"/>
                </a:lnTo>
                <a:lnTo>
                  <a:pt x="1880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9" name="Oval 25"/>
          <p:cNvSpPr>
            <a:spLocks noChangeArrowheads="1"/>
          </p:cNvSpPr>
          <p:nvPr/>
        </p:nvSpPr>
        <p:spPr bwMode="auto">
          <a:xfrm flipV="1">
            <a:off x="6024563" y="5033963"/>
            <a:ext cx="1447800" cy="142875"/>
          </a:xfrm>
          <a:prstGeom prst="ellipse">
            <a:avLst/>
          </a:prstGeom>
          <a:gradFill rotWithShape="1">
            <a:gsLst>
              <a:gs pos="0">
                <a:schemeClr val="tx1">
                  <a:alpha val="39998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39950" name="Group 26"/>
          <p:cNvGrpSpPr>
            <a:grpSpLocks/>
          </p:cNvGrpSpPr>
          <p:nvPr/>
        </p:nvGrpSpPr>
        <p:grpSpPr bwMode="auto">
          <a:xfrm>
            <a:off x="6189663" y="3867150"/>
            <a:ext cx="1109662" cy="1104900"/>
            <a:chOff x="0" y="0"/>
            <a:chExt cx="1288" cy="1286"/>
          </a:xfrm>
        </p:grpSpPr>
        <p:grpSp>
          <p:nvGrpSpPr>
            <p:cNvPr id="39961" name="Group 27"/>
            <p:cNvGrpSpPr>
              <a:grpSpLocks/>
            </p:cNvGrpSpPr>
            <p:nvPr/>
          </p:nvGrpSpPr>
          <p:grpSpPr bwMode="auto">
            <a:xfrm rot="650306">
              <a:off x="0" y="0"/>
              <a:ext cx="1288" cy="1286"/>
              <a:chOff x="0" y="0"/>
              <a:chExt cx="1136" cy="1134"/>
            </a:xfrm>
          </p:grpSpPr>
          <p:sp>
            <p:nvSpPr>
              <p:cNvPr id="36" name="Oval 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9965" name="Oval 29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2">
                      <a:alpha val="89998"/>
                    </a:schemeClr>
                  </a:gs>
                </a:gsLst>
                <a:lin ang="2700000" scaled="1"/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39962" name="未知"/>
            <p:cNvSpPr>
              <a:spLocks/>
            </p:cNvSpPr>
            <p:nvPr/>
          </p:nvSpPr>
          <p:spPr bwMode="auto">
            <a:xfrm rot="-5400000">
              <a:off x="310" y="392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998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3" name="未知"/>
            <p:cNvSpPr>
              <a:spLocks/>
            </p:cNvSpPr>
            <p:nvPr/>
          </p:nvSpPr>
          <p:spPr bwMode="auto">
            <a:xfrm rot="5400000">
              <a:off x="471" y="-91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51" name="Rectangle 32"/>
          <p:cNvSpPr>
            <a:spLocks noChangeArrowheads="1"/>
          </p:cNvSpPr>
          <p:nvPr/>
        </p:nvSpPr>
        <p:spPr bwMode="auto">
          <a:xfrm>
            <a:off x="6169025" y="4170363"/>
            <a:ext cx="11271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Calibri" pitchFamily="34" charset="0"/>
              </a:rPr>
              <a:t>文字内容</a:t>
            </a:r>
          </a:p>
        </p:txBody>
      </p:sp>
      <p:sp>
        <p:nvSpPr>
          <p:cNvPr id="39952" name="Rectangle 33"/>
          <p:cNvSpPr>
            <a:spLocks noChangeArrowheads="1"/>
          </p:cNvSpPr>
          <p:nvPr/>
        </p:nvSpPr>
        <p:spPr bwMode="auto">
          <a:xfrm>
            <a:off x="1692275" y="2019300"/>
            <a:ext cx="1366838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 b="1">
                <a:latin typeface="Calibri" pitchFamily="34" charset="0"/>
              </a:rPr>
              <a:t>单击此处添加</a:t>
            </a:r>
          </a:p>
          <a:p>
            <a:pPr algn="ctr"/>
            <a:r>
              <a:rPr lang="zh-CN" altLang="en-US" sz="1400" b="1">
                <a:latin typeface="Calibri" pitchFamily="34" charset="0"/>
              </a:rPr>
              <a:t>段落文字内容</a:t>
            </a:r>
          </a:p>
        </p:txBody>
      </p:sp>
      <p:sp>
        <p:nvSpPr>
          <p:cNvPr id="39953" name="Rectangle 34"/>
          <p:cNvSpPr>
            <a:spLocks noChangeArrowheads="1"/>
          </p:cNvSpPr>
          <p:nvPr/>
        </p:nvSpPr>
        <p:spPr bwMode="auto">
          <a:xfrm>
            <a:off x="3887788" y="2019300"/>
            <a:ext cx="1366837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 b="1">
                <a:latin typeface="Calibri" pitchFamily="34" charset="0"/>
              </a:rPr>
              <a:t>单击此处添加</a:t>
            </a:r>
          </a:p>
          <a:p>
            <a:pPr algn="ctr"/>
            <a:r>
              <a:rPr lang="zh-CN" altLang="en-US" sz="1400" b="1">
                <a:latin typeface="Calibri" pitchFamily="34" charset="0"/>
              </a:rPr>
              <a:t>段落文字内容</a:t>
            </a:r>
          </a:p>
        </p:txBody>
      </p:sp>
      <p:sp>
        <p:nvSpPr>
          <p:cNvPr id="39954" name="Rectangle 35"/>
          <p:cNvSpPr>
            <a:spLocks noChangeArrowheads="1"/>
          </p:cNvSpPr>
          <p:nvPr/>
        </p:nvSpPr>
        <p:spPr bwMode="auto">
          <a:xfrm>
            <a:off x="6084888" y="2019300"/>
            <a:ext cx="1366837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 b="1">
                <a:latin typeface="Calibri" pitchFamily="34" charset="0"/>
              </a:rPr>
              <a:t>单击此处添加</a:t>
            </a:r>
          </a:p>
          <a:p>
            <a:pPr algn="ctr"/>
            <a:r>
              <a:rPr lang="zh-CN" altLang="en-US" sz="1400" b="1">
                <a:latin typeface="Calibri" pitchFamily="34" charset="0"/>
              </a:rPr>
              <a:t>段落文字内容</a:t>
            </a:r>
          </a:p>
        </p:txBody>
      </p:sp>
      <p:grpSp>
        <p:nvGrpSpPr>
          <p:cNvPr id="39955" name="Group 36"/>
          <p:cNvGrpSpPr>
            <a:grpSpLocks/>
          </p:cNvGrpSpPr>
          <p:nvPr/>
        </p:nvGrpSpPr>
        <p:grpSpPr bwMode="auto">
          <a:xfrm rot="-5400000">
            <a:off x="2908300" y="2736851"/>
            <a:ext cx="1146175" cy="863600"/>
            <a:chOff x="0" y="0"/>
            <a:chExt cx="722" cy="544"/>
          </a:xfrm>
        </p:grpSpPr>
        <p:sp>
          <p:nvSpPr>
            <p:cNvPr id="39959" name="AutoShape 37"/>
            <p:cNvSpPr>
              <a:spLocks noChangeArrowheads="1"/>
            </p:cNvSpPr>
            <p:nvPr/>
          </p:nvSpPr>
          <p:spPr bwMode="auto">
            <a:xfrm>
              <a:off x="0" y="0"/>
              <a:ext cx="722" cy="544"/>
            </a:xfrm>
            <a:prstGeom prst="downArrow">
              <a:avLst>
                <a:gd name="adj1" fmla="val 52074"/>
                <a:gd name="adj2" fmla="val 57903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9960" name="AutoShape 38"/>
            <p:cNvSpPr>
              <a:spLocks noChangeArrowheads="1"/>
            </p:cNvSpPr>
            <p:nvPr/>
          </p:nvSpPr>
          <p:spPr bwMode="auto">
            <a:xfrm>
              <a:off x="79" y="70"/>
              <a:ext cx="564" cy="386"/>
            </a:xfrm>
            <a:prstGeom prst="downArrow">
              <a:avLst>
                <a:gd name="adj1" fmla="val 52074"/>
                <a:gd name="adj2" fmla="val 57903"/>
              </a:avLst>
            </a:pr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39956" name="Group 39"/>
          <p:cNvGrpSpPr>
            <a:grpSpLocks/>
          </p:cNvGrpSpPr>
          <p:nvPr/>
        </p:nvGrpSpPr>
        <p:grpSpPr bwMode="auto">
          <a:xfrm rot="-5400000">
            <a:off x="5108575" y="2736851"/>
            <a:ext cx="1146175" cy="863600"/>
            <a:chOff x="0" y="0"/>
            <a:chExt cx="722" cy="544"/>
          </a:xfrm>
        </p:grpSpPr>
        <p:sp>
          <p:nvSpPr>
            <p:cNvPr id="39957" name="AutoShape 40"/>
            <p:cNvSpPr>
              <a:spLocks noChangeArrowheads="1"/>
            </p:cNvSpPr>
            <p:nvPr/>
          </p:nvSpPr>
          <p:spPr bwMode="auto">
            <a:xfrm>
              <a:off x="0" y="0"/>
              <a:ext cx="722" cy="544"/>
            </a:xfrm>
            <a:prstGeom prst="downArrow">
              <a:avLst>
                <a:gd name="adj1" fmla="val 52074"/>
                <a:gd name="adj2" fmla="val 57903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9958" name="AutoShape 41"/>
            <p:cNvSpPr>
              <a:spLocks noChangeArrowheads="1"/>
            </p:cNvSpPr>
            <p:nvPr/>
          </p:nvSpPr>
          <p:spPr bwMode="auto">
            <a:xfrm>
              <a:off x="79" y="70"/>
              <a:ext cx="564" cy="386"/>
            </a:xfrm>
            <a:prstGeom prst="downArrow">
              <a:avLst>
                <a:gd name="adj1" fmla="val 52074"/>
                <a:gd name="adj2" fmla="val 57903"/>
              </a:avLst>
            </a:pr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 rot="10800000">
            <a:off x="2058988" y="2676525"/>
            <a:ext cx="1852612" cy="455613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BC000D"/>
              </a:gs>
              <a:gs pos="100000">
                <a:srgbClr val="3A000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 rot="10800000">
            <a:off x="1565275" y="3268663"/>
            <a:ext cx="2840038" cy="703262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800000"/>
              </a:gs>
              <a:gs pos="100000">
                <a:srgbClr val="FF99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 rot="10800000">
            <a:off x="801688" y="4151313"/>
            <a:ext cx="4367212" cy="1079500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BC000D"/>
              </a:gs>
              <a:gs pos="100000">
                <a:srgbClr val="3A000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2428875" y="1714500"/>
            <a:ext cx="1112838" cy="83502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BC000D"/>
              </a:gs>
              <a:gs pos="100000">
                <a:srgbClr val="3A000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817563" y="5230813"/>
            <a:ext cx="4351337" cy="4572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0517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1473200" y="4151313"/>
            <a:ext cx="3013075" cy="4572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0517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1565275" y="3971925"/>
            <a:ext cx="2840038" cy="179388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0517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2020888" y="3268663"/>
            <a:ext cx="1924050" cy="4572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9900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2020888" y="3132138"/>
            <a:ext cx="1924050" cy="136525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9900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2338388" y="2676525"/>
            <a:ext cx="1295400" cy="250825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0517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2428875" y="2549525"/>
            <a:ext cx="1112838" cy="1270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0517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801688" y="4151313"/>
            <a:ext cx="43672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>
                <a:solidFill>
                  <a:srgbClr val="FFFFFF"/>
                </a:solidFill>
                <a:latin typeface="+mn-lt"/>
                <a:ea typeface="+mn-ea"/>
              </a:rPr>
              <a:t>单击此处添加段落文字内容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473200" y="3268663"/>
            <a:ext cx="3013075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>
                <a:solidFill>
                  <a:srgbClr val="FFFFFF"/>
                </a:solidFill>
                <a:latin typeface="+mn-lt"/>
                <a:ea typeface="+mn-ea"/>
              </a:rPr>
              <a:t>文字内容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058988" y="2676525"/>
            <a:ext cx="18526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>
                <a:solidFill>
                  <a:srgbClr val="FFFFFF"/>
                </a:solidFill>
                <a:latin typeface="+mn-lt"/>
                <a:ea typeface="+mn-ea"/>
              </a:rPr>
              <a:t>文字内容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428875" y="2093913"/>
            <a:ext cx="1112838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>
                <a:solidFill>
                  <a:srgbClr val="FFFFFF"/>
                </a:solidFill>
                <a:latin typeface="+mn-lt"/>
                <a:ea typeface="+mn-ea"/>
              </a:rPr>
              <a:t>内容</a:t>
            </a: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3633788" y="2093913"/>
            <a:ext cx="311150" cy="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3944938" y="1878013"/>
            <a:ext cx="0" cy="43180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944938" y="1917700"/>
            <a:ext cx="4502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>
                <a:solidFill>
                  <a:sysClr val="windowText" lastClr="000000"/>
                </a:solidFill>
                <a:latin typeface="+mn-lt"/>
                <a:ea typeface="+mn-ea"/>
              </a:rPr>
              <a:t>单击此处添加段落文字内容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kern="0">
                <a:solidFill>
                  <a:sysClr val="windowText" lastClr="000000"/>
                </a:solidFill>
                <a:latin typeface="+mn-lt"/>
                <a:ea typeface="+mn-ea"/>
              </a:rPr>
              <a:t>单击此处添加段落文字内容</a:t>
            </a:r>
            <a:endParaRPr lang="zh-CN" altLang="en-US" sz="7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094163" y="2852738"/>
            <a:ext cx="311150" cy="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4405313" y="2636838"/>
            <a:ext cx="0" cy="43180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4405313" y="2676525"/>
            <a:ext cx="4041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>
                <a:solidFill>
                  <a:sysClr val="windowText" lastClr="000000"/>
                </a:solidFill>
                <a:latin typeface="+mn-lt"/>
                <a:ea typeface="+mn-ea"/>
              </a:rPr>
              <a:t>单击此处添加段落文字内容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kern="0">
                <a:solidFill>
                  <a:sysClr val="windowText" lastClr="000000"/>
                </a:solidFill>
                <a:latin typeface="+mn-lt"/>
                <a:ea typeface="+mn-ea"/>
              </a:rPr>
              <a:t>单击此处添加段落文字内容</a:t>
            </a: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4486275" y="3549650"/>
            <a:ext cx="311150" cy="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4797425" y="3333750"/>
            <a:ext cx="0" cy="43180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4797425" y="3373438"/>
            <a:ext cx="36496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>
                <a:solidFill>
                  <a:sysClr val="windowText" lastClr="000000"/>
                </a:solidFill>
                <a:latin typeface="+mn-lt"/>
                <a:ea typeface="+mn-ea"/>
              </a:rPr>
              <a:t>单击此处添加段落文字内容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kern="0">
                <a:solidFill>
                  <a:sysClr val="windowText" lastClr="000000"/>
                </a:solidFill>
                <a:latin typeface="+mn-lt"/>
                <a:ea typeface="+mn-ea"/>
              </a:rPr>
              <a:t>单击此处添加段落文字内容</a:t>
            </a:r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5168900" y="4608513"/>
            <a:ext cx="311150" cy="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5480050" y="4392613"/>
            <a:ext cx="0" cy="43180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5480050" y="4432300"/>
            <a:ext cx="296703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>
                <a:solidFill>
                  <a:sysClr val="windowText" lastClr="000000"/>
                </a:solidFill>
                <a:latin typeface="+mn-lt"/>
                <a:ea typeface="+mn-ea"/>
              </a:rPr>
              <a:t>单击此处添加段落文字内容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kern="0">
                <a:solidFill>
                  <a:sysClr val="windowText" lastClr="000000"/>
                </a:solidFill>
                <a:latin typeface="+mn-lt"/>
                <a:ea typeface="+mn-ea"/>
              </a:rPr>
              <a:t>单击此处添加段落文字内容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饼形 2"/>
          <p:cNvSpPr>
            <a:spLocks noChangeAspect="1"/>
          </p:cNvSpPr>
          <p:nvPr/>
        </p:nvSpPr>
        <p:spPr bwMode="auto">
          <a:xfrm>
            <a:off x="1058060" y="2956904"/>
            <a:ext cx="1978816" cy="1980000"/>
          </a:xfrm>
          <a:prstGeom prst="pie">
            <a:avLst>
              <a:gd name="adj1" fmla="val 5399008"/>
              <a:gd name="adj2" fmla="val 18408442"/>
            </a:avLst>
          </a:prstGeom>
          <a:gradFill flip="none" rotWithShape="1">
            <a:gsLst>
              <a:gs pos="0">
                <a:srgbClr val="FF0000"/>
              </a:gs>
              <a:gs pos="75000">
                <a:srgbClr val="C00000"/>
              </a:gs>
            </a:gsLst>
            <a:lin ang="2700000" scaled="1"/>
            <a:tileRect/>
          </a:gradFill>
          <a:ln w="25400"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flat" dir="t"/>
          </a:scene3d>
          <a:sp3d extrusionH="304800" contourW="19050"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defTabSz="912813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饼形 3"/>
          <p:cNvSpPr>
            <a:spLocks noChangeAspect="1"/>
          </p:cNvSpPr>
          <p:nvPr/>
        </p:nvSpPr>
        <p:spPr bwMode="auto">
          <a:xfrm>
            <a:off x="1141173" y="2956904"/>
            <a:ext cx="1978817" cy="1980000"/>
          </a:xfrm>
          <a:prstGeom prst="pie">
            <a:avLst>
              <a:gd name="adj1" fmla="val 18296843"/>
              <a:gd name="adj2" fmla="val 5366464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75000">
                <a:schemeClr val="tx1">
                  <a:lumMod val="65000"/>
                  <a:lumOff val="35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2250" dist="38100" dir="5220000" algn="tl" rotWithShape="0">
              <a:prstClr val="black">
                <a:alpha val="33000"/>
              </a:prstClr>
            </a:outerShdw>
          </a:effectLst>
          <a:scene3d>
            <a:camera prst="perspectiveRelaxedModerately"/>
            <a:lightRig rig="flat" dir="t">
              <a:rot lat="0" lon="0" rev="4200000"/>
            </a:lightRig>
          </a:scene3d>
          <a:sp3d extrusionH="304800" contourW="19050"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饼形 4"/>
          <p:cNvSpPr>
            <a:spLocks noChangeAspect="1"/>
          </p:cNvSpPr>
          <p:nvPr/>
        </p:nvSpPr>
        <p:spPr bwMode="auto">
          <a:xfrm>
            <a:off x="4974923" y="2956904"/>
            <a:ext cx="1978816" cy="1980000"/>
          </a:xfrm>
          <a:prstGeom prst="pie">
            <a:avLst>
              <a:gd name="adj1" fmla="val 4314948"/>
              <a:gd name="adj2" fmla="val 269559"/>
            </a:avLst>
          </a:prstGeom>
          <a:gradFill flip="none" rotWithShape="1">
            <a:gsLst>
              <a:gs pos="0">
                <a:srgbClr val="FF0000"/>
              </a:gs>
              <a:gs pos="75000">
                <a:srgbClr val="C00000"/>
              </a:gs>
            </a:gsLst>
            <a:lin ang="2700000" scaled="1"/>
            <a:tileRect/>
          </a:gradFill>
          <a:ln w="25400"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flat" dir="t">
              <a:rot lat="0" lon="0" rev="4200000"/>
            </a:lightRig>
          </a:scene3d>
          <a:sp3d extrusionH="304800" contourW="19050"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饼形 5"/>
          <p:cNvSpPr>
            <a:spLocks noChangeAspect="1"/>
          </p:cNvSpPr>
          <p:nvPr/>
        </p:nvSpPr>
        <p:spPr bwMode="auto">
          <a:xfrm>
            <a:off x="5093660" y="2956904"/>
            <a:ext cx="1978817" cy="1980000"/>
          </a:xfrm>
          <a:prstGeom prst="pie">
            <a:avLst>
              <a:gd name="adj1" fmla="val 370997"/>
              <a:gd name="adj2" fmla="val 4136229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90000">
                <a:schemeClr val="tx1">
                  <a:lumMod val="65000"/>
                  <a:lumOff val="35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Moderately"/>
            <a:lightRig rig="flat" dir="t">
              <a:rot lat="0" lon="0" rev="4200000"/>
            </a:lightRig>
          </a:scene3d>
          <a:sp3d extrusionH="304800" contourW="19050"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89" name="TextBox 43"/>
          <p:cNvSpPr txBox="1">
            <a:spLocks noChangeArrowheads="1"/>
          </p:cNvSpPr>
          <p:nvPr/>
        </p:nvSpPr>
        <p:spPr bwMode="auto">
          <a:xfrm>
            <a:off x="1281113" y="2144713"/>
            <a:ext cx="2041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>
              <a:latin typeface="宋体" charset="-122"/>
            </a:endParaRPr>
          </a:p>
        </p:txBody>
      </p:sp>
      <p:sp>
        <p:nvSpPr>
          <p:cNvPr id="9" name="燕尾形 8"/>
          <p:cNvSpPr/>
          <p:nvPr/>
        </p:nvSpPr>
        <p:spPr bwMode="auto">
          <a:xfrm>
            <a:off x="4255883" y="3766904"/>
            <a:ext cx="359953" cy="360000"/>
          </a:xfrm>
          <a:prstGeom prst="chevron">
            <a:avLst/>
          </a:prstGeom>
          <a:solidFill>
            <a:schemeClr val="bg2">
              <a:lumMod val="75000"/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Moderately">
              <a:rot lat="20090638" lon="0" rev="0"/>
            </a:camera>
            <a:lightRig rig="twoPt" dir="t"/>
          </a:scene3d>
          <a:sp3d extrusionH="254000" contourW="19050"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1257294" y="2444489"/>
            <a:ext cx="539929" cy="1080000"/>
          </a:xfrm>
          <a:custGeom>
            <a:avLst/>
            <a:gdLst>
              <a:gd name="connsiteX0" fmla="*/ 570015 w 570015"/>
              <a:gd name="connsiteY0" fmla="*/ 1021278 h 1021278"/>
              <a:gd name="connsiteX1" fmla="*/ 0 w 570015"/>
              <a:gd name="connsiteY1" fmla="*/ 760021 h 1021278"/>
              <a:gd name="connsiteX2" fmla="*/ 0 w 570015"/>
              <a:gd name="connsiteY2" fmla="*/ 0 h 102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0015" h="1021278">
                <a:moveTo>
                  <a:pt x="570015" y="1021278"/>
                </a:moveTo>
                <a:lnTo>
                  <a:pt x="0" y="760021"/>
                </a:lnTo>
                <a:lnTo>
                  <a:pt x="0" y="0"/>
                </a:lnTo>
              </a:path>
            </a:pathLst>
          </a:custGeom>
          <a:ln w="38100">
            <a:solidFill>
              <a:schemeClr val="tx1">
                <a:alpha val="35000"/>
              </a:schemeClr>
            </a:solidFill>
            <a:headEnd type="oval"/>
            <a:tailEnd type="oval"/>
          </a:ln>
          <a:scene3d>
            <a:camera prst="orthographicFront"/>
            <a:lightRig rig="threePt" dir="t"/>
          </a:scene3d>
          <a:sp3d contourW="19050">
            <a:contourClr>
              <a:schemeClr val="bg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 bwMode="auto">
          <a:xfrm>
            <a:off x="2682146" y="2978877"/>
            <a:ext cx="719906" cy="1152000"/>
          </a:xfrm>
          <a:custGeom>
            <a:avLst/>
            <a:gdLst>
              <a:gd name="connsiteX0" fmla="*/ 0 w 760020"/>
              <a:gd name="connsiteY0" fmla="*/ 1389413 h 1389413"/>
              <a:gd name="connsiteX1" fmla="*/ 760020 w 760020"/>
              <a:gd name="connsiteY1" fmla="*/ 724395 h 1389413"/>
              <a:gd name="connsiteX2" fmla="*/ 760020 w 760020"/>
              <a:gd name="connsiteY2" fmla="*/ 0 h 1389413"/>
              <a:gd name="connsiteX0" fmla="*/ 0 w 760020"/>
              <a:gd name="connsiteY0" fmla="*/ 1389413 h 1389413"/>
              <a:gd name="connsiteX1" fmla="*/ 760020 w 760020"/>
              <a:gd name="connsiteY1" fmla="*/ 1056904 h 1389413"/>
              <a:gd name="connsiteX2" fmla="*/ 760020 w 760020"/>
              <a:gd name="connsiteY2" fmla="*/ 0 h 1389413"/>
              <a:gd name="connsiteX0" fmla="*/ 0 w 760020"/>
              <a:gd name="connsiteY0" fmla="*/ 1175658 h 1175658"/>
              <a:gd name="connsiteX1" fmla="*/ 760020 w 760020"/>
              <a:gd name="connsiteY1" fmla="*/ 843149 h 1175658"/>
              <a:gd name="connsiteX2" fmla="*/ 760020 w 760020"/>
              <a:gd name="connsiteY2" fmla="*/ 0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0020" h="1175658">
                <a:moveTo>
                  <a:pt x="0" y="1175658"/>
                </a:moveTo>
                <a:lnTo>
                  <a:pt x="760020" y="843149"/>
                </a:lnTo>
                <a:lnTo>
                  <a:pt x="760020" y="0"/>
                </a:lnTo>
              </a:path>
            </a:pathLst>
          </a:custGeom>
          <a:ln w="38100">
            <a:solidFill>
              <a:schemeClr val="tx1">
                <a:alpha val="35000"/>
              </a:schemeClr>
            </a:solidFill>
            <a:headEnd type="oval"/>
            <a:tailEnd type="oval"/>
          </a:ln>
          <a:scene3d>
            <a:camera prst="orthographicFront"/>
            <a:lightRig rig="threePt" dir="t"/>
          </a:scene3d>
          <a:sp3d contourW="19050">
            <a:contourClr>
              <a:schemeClr val="bg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997" name="TextBox 43"/>
          <p:cNvSpPr txBox="1">
            <a:spLocks noChangeArrowheads="1"/>
          </p:cNvSpPr>
          <p:nvPr/>
        </p:nvSpPr>
        <p:spPr bwMode="auto">
          <a:xfrm>
            <a:off x="3430588" y="2667000"/>
            <a:ext cx="20415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>
              <a:latin typeface="宋体" charset="-122"/>
            </a:endParaRPr>
          </a:p>
        </p:txBody>
      </p:sp>
      <p:grpSp>
        <p:nvGrpSpPr>
          <p:cNvPr id="41998" name="组合 23"/>
          <p:cNvGrpSpPr>
            <a:grpSpLocks/>
          </p:cNvGrpSpPr>
          <p:nvPr/>
        </p:nvGrpSpPr>
        <p:grpSpPr bwMode="auto">
          <a:xfrm>
            <a:off x="5614988" y="2384425"/>
            <a:ext cx="1595437" cy="1966913"/>
            <a:chOff x="5614967" y="2385112"/>
            <a:chExt cx="1595574" cy="1966909"/>
          </a:xfrm>
        </p:grpSpPr>
        <p:sp>
          <p:nvSpPr>
            <p:cNvPr id="14" name="任意多边形 13"/>
            <p:cNvSpPr/>
            <p:nvPr/>
          </p:nvSpPr>
          <p:spPr bwMode="auto">
            <a:xfrm>
              <a:off x="6778598" y="3632021"/>
              <a:ext cx="431943" cy="720000"/>
            </a:xfrm>
            <a:custGeom>
              <a:avLst/>
              <a:gdLst>
                <a:gd name="connsiteX0" fmla="*/ 0 w 665018"/>
                <a:gd name="connsiteY0" fmla="*/ 688768 h 688768"/>
                <a:gd name="connsiteX1" fmla="*/ 665018 w 665018"/>
                <a:gd name="connsiteY1" fmla="*/ 558140 h 688768"/>
                <a:gd name="connsiteX2" fmla="*/ 665018 w 665018"/>
                <a:gd name="connsiteY2" fmla="*/ 0 h 688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018" h="688768">
                  <a:moveTo>
                    <a:pt x="0" y="688768"/>
                  </a:moveTo>
                  <a:lnTo>
                    <a:pt x="665018" y="558140"/>
                  </a:lnTo>
                  <a:lnTo>
                    <a:pt x="665018" y="0"/>
                  </a:lnTo>
                </a:path>
              </a:pathLst>
            </a:custGeom>
            <a:ln w="38100">
              <a:solidFill>
                <a:schemeClr val="tx1">
                  <a:alpha val="35000"/>
                </a:schemeClr>
              </a:solidFill>
              <a:headEnd type="oval"/>
              <a:tailEnd type="oval"/>
            </a:ln>
            <a:scene3d>
              <a:camera prst="orthographicFront"/>
              <a:lightRig rig="threePt" dir="t"/>
            </a:scene3d>
            <a:sp3d contourW="19050">
              <a:contourClr>
                <a:schemeClr val="bg1"/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 bwMode="auto">
            <a:xfrm>
              <a:off x="5614967" y="2385112"/>
              <a:ext cx="359953" cy="1080000"/>
            </a:xfrm>
            <a:custGeom>
              <a:avLst/>
              <a:gdLst>
                <a:gd name="connsiteX0" fmla="*/ 344385 w 344385"/>
                <a:gd name="connsiteY0" fmla="*/ 1092530 h 1092530"/>
                <a:gd name="connsiteX1" fmla="*/ 0 w 344385"/>
                <a:gd name="connsiteY1" fmla="*/ 593766 h 1092530"/>
                <a:gd name="connsiteX2" fmla="*/ 0 w 344385"/>
                <a:gd name="connsiteY2" fmla="*/ 0 h 109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4385" h="1092530">
                  <a:moveTo>
                    <a:pt x="344385" y="1092530"/>
                  </a:moveTo>
                  <a:lnTo>
                    <a:pt x="0" y="593766"/>
                  </a:lnTo>
                  <a:lnTo>
                    <a:pt x="0" y="0"/>
                  </a:lnTo>
                </a:path>
              </a:pathLst>
            </a:custGeom>
            <a:ln w="38100">
              <a:solidFill>
                <a:schemeClr val="tx1">
                  <a:alpha val="35000"/>
                </a:schemeClr>
              </a:solidFill>
              <a:headEnd type="oval"/>
              <a:tailEnd type="oval"/>
            </a:ln>
            <a:scene3d>
              <a:camera prst="orthographicFront"/>
              <a:lightRig rig="threePt" dir="t"/>
            </a:scene3d>
            <a:sp3d contourW="19050">
              <a:contourClr>
                <a:schemeClr val="bg1"/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999" name="TextBox 43"/>
          <p:cNvSpPr txBox="1">
            <a:spLocks noChangeArrowheads="1"/>
          </p:cNvSpPr>
          <p:nvPr/>
        </p:nvSpPr>
        <p:spPr bwMode="auto">
          <a:xfrm>
            <a:off x="5627688" y="2073275"/>
            <a:ext cx="179863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>
              <a:latin typeface="宋体" charset="-122"/>
            </a:endParaRPr>
          </a:p>
        </p:txBody>
      </p:sp>
      <p:sp>
        <p:nvSpPr>
          <p:cNvPr id="42000" name="TextBox 43"/>
          <p:cNvSpPr txBox="1">
            <a:spLocks noChangeArrowheads="1"/>
          </p:cNvSpPr>
          <p:nvPr/>
        </p:nvSpPr>
        <p:spPr bwMode="auto">
          <a:xfrm>
            <a:off x="7202488" y="3332163"/>
            <a:ext cx="14144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>
              <a:latin typeface="宋体" charset="-122"/>
            </a:endParaRPr>
          </a:p>
        </p:txBody>
      </p:sp>
      <p:grpSp>
        <p:nvGrpSpPr>
          <p:cNvPr id="42001" name="组合 79"/>
          <p:cNvGrpSpPr>
            <a:grpSpLocks/>
          </p:cNvGrpSpPr>
          <p:nvPr/>
        </p:nvGrpSpPr>
        <p:grpSpPr bwMode="auto">
          <a:xfrm>
            <a:off x="1208088" y="3757613"/>
            <a:ext cx="1758950" cy="319087"/>
            <a:chOff x="1434054" y="3901765"/>
            <a:chExt cx="1758017" cy="319808"/>
          </a:xfrm>
        </p:grpSpPr>
        <p:sp>
          <p:nvSpPr>
            <p:cNvPr id="42006" name="TextBox 43"/>
            <p:cNvSpPr txBox="1">
              <a:spLocks noChangeArrowheads="1"/>
            </p:cNvSpPr>
            <p:nvPr/>
          </p:nvSpPr>
          <p:spPr bwMode="auto">
            <a:xfrm>
              <a:off x="1434054" y="3901765"/>
              <a:ext cx="69923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>
                <a:latin typeface="宋体" charset="-122"/>
              </a:endParaRPr>
            </a:p>
          </p:txBody>
        </p:sp>
        <p:sp>
          <p:nvSpPr>
            <p:cNvPr id="42007" name="TextBox 43"/>
            <p:cNvSpPr txBox="1">
              <a:spLocks noChangeArrowheads="1"/>
            </p:cNvSpPr>
            <p:nvPr/>
          </p:nvSpPr>
          <p:spPr bwMode="auto">
            <a:xfrm>
              <a:off x="2492836" y="3913796"/>
              <a:ext cx="69923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>
                <a:latin typeface="宋体" charset="-122"/>
              </a:endParaRPr>
            </a:p>
          </p:txBody>
        </p:sp>
      </p:grpSp>
      <p:grpSp>
        <p:nvGrpSpPr>
          <p:cNvPr id="42002" name="组合 20"/>
          <p:cNvGrpSpPr>
            <a:grpSpLocks/>
          </p:cNvGrpSpPr>
          <p:nvPr/>
        </p:nvGrpSpPr>
        <p:grpSpPr bwMode="auto">
          <a:xfrm>
            <a:off x="5119688" y="3733800"/>
            <a:ext cx="1770062" cy="668338"/>
            <a:chOff x="5345886" y="3877701"/>
            <a:chExt cx="1770049" cy="668723"/>
          </a:xfrm>
        </p:grpSpPr>
        <p:sp>
          <p:nvSpPr>
            <p:cNvPr id="42004" name="TextBox 21"/>
            <p:cNvSpPr txBox="1">
              <a:spLocks noChangeArrowheads="1"/>
            </p:cNvSpPr>
            <p:nvPr/>
          </p:nvSpPr>
          <p:spPr bwMode="auto">
            <a:xfrm>
              <a:off x="5345886" y="3877701"/>
              <a:ext cx="69923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>
                <a:latin typeface="宋体" charset="-122"/>
              </a:endParaRPr>
            </a:p>
          </p:txBody>
        </p:sp>
        <p:sp>
          <p:nvSpPr>
            <p:cNvPr id="42005" name="TextBox 43"/>
            <p:cNvSpPr txBox="1">
              <a:spLocks noChangeArrowheads="1"/>
            </p:cNvSpPr>
            <p:nvPr/>
          </p:nvSpPr>
          <p:spPr bwMode="auto">
            <a:xfrm>
              <a:off x="6416700" y="4238647"/>
              <a:ext cx="69923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>
                <a:latin typeface="宋体" charset="-122"/>
              </a:endParaRPr>
            </a:p>
          </p:txBody>
        </p:sp>
      </p:grpSp>
      <p:sp>
        <p:nvSpPr>
          <p:cNvPr id="24" name="燕尾形 23"/>
          <p:cNvSpPr/>
          <p:nvPr/>
        </p:nvSpPr>
        <p:spPr bwMode="auto">
          <a:xfrm>
            <a:off x="3917481" y="3766904"/>
            <a:ext cx="359953" cy="360000"/>
          </a:xfrm>
          <a:prstGeom prst="chevron">
            <a:avLst/>
          </a:prstGeom>
          <a:solidFill>
            <a:schemeClr val="bg2">
              <a:lumMod val="75000"/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Moderately">
              <a:rot lat="20090638" lon="0" rev="0"/>
            </a:camera>
            <a:lightRig rig="twoPt" dir="t"/>
          </a:scene3d>
          <a:sp3d extrusionH="254000" contourW="19050"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3"/>
          <p:cNvSpPr>
            <a:spLocks noChangeArrowheads="1"/>
          </p:cNvSpPr>
          <p:nvPr/>
        </p:nvSpPr>
        <p:spPr bwMode="auto">
          <a:xfrm>
            <a:off x="3019425" y="3711575"/>
            <a:ext cx="3387725" cy="124777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3010" name="Rectangle 4"/>
          <p:cNvSpPr>
            <a:spLocks noChangeArrowheads="1"/>
          </p:cNvSpPr>
          <p:nvPr/>
        </p:nvSpPr>
        <p:spPr bwMode="auto">
          <a:xfrm>
            <a:off x="4713288" y="2463800"/>
            <a:ext cx="3387725" cy="124777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3011" name="Oval 5"/>
          <p:cNvSpPr>
            <a:spLocks noChangeArrowheads="1"/>
          </p:cNvSpPr>
          <p:nvPr/>
        </p:nvSpPr>
        <p:spPr bwMode="auto">
          <a:xfrm flipV="1">
            <a:off x="2979738" y="3832225"/>
            <a:ext cx="1447800" cy="142875"/>
          </a:xfrm>
          <a:prstGeom prst="ellipse">
            <a:avLst/>
          </a:prstGeom>
          <a:gradFill rotWithShape="1">
            <a:gsLst>
              <a:gs pos="0">
                <a:schemeClr val="tx1">
                  <a:alpha val="39998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3012" name="Oval 6"/>
          <p:cNvSpPr>
            <a:spLocks noChangeArrowheads="1"/>
          </p:cNvSpPr>
          <p:nvPr/>
        </p:nvSpPr>
        <p:spPr bwMode="auto">
          <a:xfrm flipV="1">
            <a:off x="4787900" y="2593975"/>
            <a:ext cx="1447800" cy="142875"/>
          </a:xfrm>
          <a:prstGeom prst="ellipse">
            <a:avLst/>
          </a:prstGeom>
          <a:gradFill rotWithShape="1">
            <a:gsLst>
              <a:gs pos="0">
                <a:schemeClr val="tx1">
                  <a:alpha val="39998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3013" name="Rectangle 7"/>
          <p:cNvSpPr>
            <a:spLocks noChangeArrowheads="1"/>
          </p:cNvSpPr>
          <p:nvPr/>
        </p:nvSpPr>
        <p:spPr bwMode="auto">
          <a:xfrm>
            <a:off x="1325563" y="4959350"/>
            <a:ext cx="3387725" cy="124777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3014" name="Rectangle 8"/>
          <p:cNvSpPr>
            <a:spLocks noChangeArrowheads="1"/>
          </p:cNvSpPr>
          <p:nvPr/>
        </p:nvSpPr>
        <p:spPr bwMode="auto">
          <a:xfrm rot="8660018">
            <a:off x="1590675" y="3181350"/>
            <a:ext cx="4159250" cy="52387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9" name="AutoShape 9"/>
          <p:cNvSpPr>
            <a:spLocks noChangeArrowheads="1"/>
          </p:cNvSpPr>
          <p:nvPr/>
        </p:nvSpPr>
        <p:spPr bwMode="auto">
          <a:xfrm rot="19446127">
            <a:off x="2851150" y="3757613"/>
            <a:ext cx="231775" cy="381000"/>
          </a:xfrm>
          <a:prstGeom prst="chevron">
            <a:avLst>
              <a:gd name="adj" fmla="val 55472"/>
            </a:avLst>
          </a:prstGeom>
          <a:gradFill rotWithShape="1">
            <a:gsLst>
              <a:gs pos="0">
                <a:srgbClr val="DDDDDD"/>
              </a:gs>
              <a:gs pos="50000">
                <a:schemeClr val="bg1"/>
              </a:gs>
              <a:gs pos="100000">
                <a:srgbClr val="DDDDDD"/>
              </a:gs>
            </a:gsLst>
            <a:lin ang="18900000" scaled="1"/>
          </a:gradFill>
          <a:ln w="9525" cmpd="sng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0" name="AutoShape 10"/>
          <p:cNvSpPr>
            <a:spLocks noChangeArrowheads="1"/>
          </p:cNvSpPr>
          <p:nvPr/>
        </p:nvSpPr>
        <p:spPr bwMode="auto">
          <a:xfrm rot="19446127">
            <a:off x="4524375" y="2571750"/>
            <a:ext cx="233363" cy="379413"/>
          </a:xfrm>
          <a:prstGeom prst="chevron">
            <a:avLst>
              <a:gd name="adj" fmla="val 55472"/>
            </a:avLst>
          </a:prstGeom>
          <a:gradFill rotWithShape="1">
            <a:gsLst>
              <a:gs pos="0">
                <a:srgbClr val="DDDDDD"/>
              </a:gs>
              <a:gs pos="50000">
                <a:schemeClr val="bg1"/>
              </a:gs>
              <a:gs pos="100000">
                <a:srgbClr val="DDDDDD"/>
              </a:gs>
            </a:gsLst>
            <a:lin ang="18900000" scaled="1"/>
          </a:gradFill>
          <a:ln w="9525" cmpd="sng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3017" name="Rectangle 11"/>
          <p:cNvSpPr>
            <a:spLocks noChangeArrowheads="1"/>
          </p:cNvSpPr>
          <p:nvPr/>
        </p:nvSpPr>
        <p:spPr bwMode="auto">
          <a:xfrm>
            <a:off x="6081713" y="2439988"/>
            <a:ext cx="20161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43018" name="Rectangle 12"/>
          <p:cNvSpPr>
            <a:spLocks noChangeArrowheads="1"/>
          </p:cNvSpPr>
          <p:nvPr/>
        </p:nvSpPr>
        <p:spPr bwMode="auto">
          <a:xfrm>
            <a:off x="4368800" y="3727450"/>
            <a:ext cx="20161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43019" name="Rectangle 13"/>
          <p:cNvSpPr>
            <a:spLocks noChangeArrowheads="1"/>
          </p:cNvSpPr>
          <p:nvPr/>
        </p:nvSpPr>
        <p:spPr bwMode="auto">
          <a:xfrm>
            <a:off x="2697163" y="4959350"/>
            <a:ext cx="20161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43020" name="Rectangle 14"/>
          <p:cNvSpPr>
            <a:spLocks noChangeArrowheads="1"/>
          </p:cNvSpPr>
          <p:nvPr/>
        </p:nvSpPr>
        <p:spPr bwMode="auto">
          <a:xfrm>
            <a:off x="1331913" y="1955800"/>
            <a:ext cx="20161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43021" name="Oval 15"/>
          <p:cNvSpPr>
            <a:spLocks noChangeArrowheads="1"/>
          </p:cNvSpPr>
          <p:nvPr/>
        </p:nvSpPr>
        <p:spPr bwMode="auto">
          <a:xfrm flipV="1">
            <a:off x="1238250" y="5056188"/>
            <a:ext cx="1447800" cy="142875"/>
          </a:xfrm>
          <a:prstGeom prst="ellipse">
            <a:avLst/>
          </a:prstGeom>
          <a:gradFill rotWithShape="1">
            <a:gsLst>
              <a:gs pos="0">
                <a:schemeClr val="tx1">
                  <a:alpha val="39998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43022" name="Group 16"/>
          <p:cNvGrpSpPr>
            <a:grpSpLocks/>
          </p:cNvGrpSpPr>
          <p:nvPr/>
        </p:nvGrpSpPr>
        <p:grpSpPr bwMode="auto">
          <a:xfrm>
            <a:off x="1403350" y="3889375"/>
            <a:ext cx="1109663" cy="1104900"/>
            <a:chOff x="0" y="0"/>
            <a:chExt cx="1288" cy="1286"/>
          </a:xfrm>
        </p:grpSpPr>
        <p:grpSp>
          <p:nvGrpSpPr>
            <p:cNvPr id="43039" name="Group 17"/>
            <p:cNvGrpSpPr>
              <a:grpSpLocks/>
            </p:cNvGrpSpPr>
            <p:nvPr/>
          </p:nvGrpSpPr>
          <p:grpSpPr bwMode="auto">
            <a:xfrm rot="650306">
              <a:off x="0" y="0"/>
              <a:ext cx="1288" cy="1286"/>
              <a:chOff x="0" y="0"/>
              <a:chExt cx="1136" cy="1134"/>
            </a:xfrm>
          </p:grpSpPr>
          <p:sp>
            <p:nvSpPr>
              <p:cNvPr id="60" name="Oval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3043" name="Oval 19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43040" name="未知"/>
            <p:cNvSpPr>
              <a:spLocks/>
            </p:cNvSpPr>
            <p:nvPr/>
          </p:nvSpPr>
          <p:spPr bwMode="auto">
            <a:xfrm rot="-5400000">
              <a:off x="311" y="393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998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1" name="未知"/>
            <p:cNvSpPr>
              <a:spLocks/>
            </p:cNvSpPr>
            <p:nvPr/>
          </p:nvSpPr>
          <p:spPr bwMode="auto">
            <a:xfrm rot="5400000">
              <a:off x="472" y="-91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23" name="Group 22"/>
          <p:cNvGrpSpPr>
            <a:grpSpLocks/>
          </p:cNvGrpSpPr>
          <p:nvPr/>
        </p:nvGrpSpPr>
        <p:grpSpPr bwMode="auto">
          <a:xfrm>
            <a:off x="3144838" y="2665413"/>
            <a:ext cx="1109662" cy="1104900"/>
            <a:chOff x="0" y="0"/>
            <a:chExt cx="1288" cy="1286"/>
          </a:xfrm>
        </p:grpSpPr>
        <p:grpSp>
          <p:nvGrpSpPr>
            <p:cNvPr id="43034" name="Group 23"/>
            <p:cNvGrpSpPr>
              <a:grpSpLocks/>
            </p:cNvGrpSpPr>
            <p:nvPr/>
          </p:nvGrpSpPr>
          <p:grpSpPr bwMode="auto">
            <a:xfrm rot="650306">
              <a:off x="0" y="0"/>
              <a:ext cx="1288" cy="1286"/>
              <a:chOff x="0" y="0"/>
              <a:chExt cx="1136" cy="1134"/>
            </a:xfrm>
          </p:grpSpPr>
          <p:sp>
            <p:nvSpPr>
              <p:cNvPr id="66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3038" name="Oval 25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2">
                      <a:alpha val="89998"/>
                    </a:schemeClr>
                  </a:gs>
                </a:gsLst>
                <a:lin ang="2700000" scaled="1"/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43035" name="未知"/>
            <p:cNvSpPr>
              <a:spLocks/>
            </p:cNvSpPr>
            <p:nvPr/>
          </p:nvSpPr>
          <p:spPr bwMode="auto">
            <a:xfrm rot="-5400000">
              <a:off x="311" y="393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998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6" name="未知"/>
            <p:cNvSpPr>
              <a:spLocks/>
            </p:cNvSpPr>
            <p:nvPr/>
          </p:nvSpPr>
          <p:spPr bwMode="auto">
            <a:xfrm rot="5400000">
              <a:off x="472" y="-91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24" name="Group 28"/>
          <p:cNvGrpSpPr>
            <a:grpSpLocks/>
          </p:cNvGrpSpPr>
          <p:nvPr/>
        </p:nvGrpSpPr>
        <p:grpSpPr bwMode="auto">
          <a:xfrm>
            <a:off x="4953000" y="1427163"/>
            <a:ext cx="1109663" cy="1104900"/>
            <a:chOff x="0" y="0"/>
            <a:chExt cx="1288" cy="1286"/>
          </a:xfrm>
        </p:grpSpPr>
        <p:grpSp>
          <p:nvGrpSpPr>
            <p:cNvPr id="43029" name="Group 29"/>
            <p:cNvGrpSpPr>
              <a:grpSpLocks/>
            </p:cNvGrpSpPr>
            <p:nvPr/>
          </p:nvGrpSpPr>
          <p:grpSpPr bwMode="auto">
            <a:xfrm rot="650306">
              <a:off x="0" y="0"/>
              <a:ext cx="1288" cy="1286"/>
              <a:chOff x="0" y="0"/>
              <a:chExt cx="1136" cy="1134"/>
            </a:xfrm>
          </p:grpSpPr>
          <p:sp>
            <p:nvSpPr>
              <p:cNvPr id="72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3033" name="Oval 31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990000">
                      <a:alpha val="89998"/>
                    </a:srgbClr>
                  </a:gs>
                </a:gsLst>
                <a:lin ang="2700000" scaled="1"/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43030" name="未知"/>
            <p:cNvSpPr>
              <a:spLocks/>
            </p:cNvSpPr>
            <p:nvPr/>
          </p:nvSpPr>
          <p:spPr bwMode="auto">
            <a:xfrm rot="-5400000">
              <a:off x="311" y="393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998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1" name="未知"/>
            <p:cNvSpPr>
              <a:spLocks/>
            </p:cNvSpPr>
            <p:nvPr/>
          </p:nvSpPr>
          <p:spPr bwMode="auto">
            <a:xfrm rot="5400000">
              <a:off x="472" y="-91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25" name="Rectangle 34"/>
          <p:cNvSpPr>
            <a:spLocks noChangeArrowheads="1"/>
          </p:cNvSpPr>
          <p:nvPr/>
        </p:nvSpPr>
        <p:spPr bwMode="auto">
          <a:xfrm>
            <a:off x="1403350" y="4176713"/>
            <a:ext cx="11271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Calibri" pitchFamily="34" charset="0"/>
              </a:rPr>
              <a:t>文字内容</a:t>
            </a:r>
          </a:p>
        </p:txBody>
      </p:sp>
      <p:sp>
        <p:nvSpPr>
          <p:cNvPr id="43026" name="Rectangle 35"/>
          <p:cNvSpPr>
            <a:spLocks noChangeArrowheads="1"/>
          </p:cNvSpPr>
          <p:nvPr/>
        </p:nvSpPr>
        <p:spPr bwMode="auto">
          <a:xfrm>
            <a:off x="3132138" y="2952750"/>
            <a:ext cx="11271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Calibri" pitchFamily="34" charset="0"/>
              </a:rPr>
              <a:t>文字内容</a:t>
            </a:r>
          </a:p>
        </p:txBody>
      </p:sp>
      <p:sp>
        <p:nvSpPr>
          <p:cNvPr id="43027" name="Rectangle 36"/>
          <p:cNvSpPr>
            <a:spLocks noChangeArrowheads="1"/>
          </p:cNvSpPr>
          <p:nvPr/>
        </p:nvSpPr>
        <p:spPr bwMode="auto">
          <a:xfrm>
            <a:off x="4953000" y="1716088"/>
            <a:ext cx="11271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Calibri" pitchFamily="34" charset="0"/>
              </a:rPr>
              <a:t>文字内容</a:t>
            </a:r>
          </a:p>
        </p:txBody>
      </p:sp>
      <p:pic>
        <p:nvPicPr>
          <p:cNvPr id="43028" name="Picture 37" descr="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7050" y="2928938"/>
            <a:ext cx="14287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3" descr="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未标题-1.png"/>
          <p:cNvPicPr>
            <a:picLocks noChangeAspect="1"/>
          </p:cNvPicPr>
          <p:nvPr/>
        </p:nvPicPr>
        <p:blipFill>
          <a:blip r:embed="rId4"/>
          <a:srcRect l="27084" t="18750" r="29166" b="11458"/>
          <a:stretch>
            <a:fillRect/>
          </a:stretch>
        </p:blipFill>
        <p:spPr bwMode="auto">
          <a:xfrm rot="800155">
            <a:off x="287338" y="858838"/>
            <a:ext cx="4521200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0"/>
          <p:cNvSpPr>
            <a:spLocks noChangeArrowheads="1"/>
          </p:cNvSpPr>
          <p:nvPr/>
        </p:nvSpPr>
        <p:spPr bwMode="black">
          <a:xfrm>
            <a:off x="5357813" y="6215063"/>
            <a:ext cx="36036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b="1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black">
          <a:xfrm>
            <a:off x="4500562" y="4143380"/>
            <a:ext cx="4000528" cy="101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533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i="1" kern="0">
                <a:effectLst>
                  <a:reflection blurRad="6350" stA="50000" endA="300" endPos="50000" dist="60007" dir="5400000" sy="-100000" algn="bl" rotWithShape="0"/>
                </a:effectLst>
                <a:latin typeface="+mn-lt"/>
                <a:ea typeface="微软雅黑" pitchFamily="34" charset="-122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395111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3"/>
          <p:cNvGrpSpPr>
            <a:grpSpLocks/>
          </p:cNvGrpSpPr>
          <p:nvPr/>
        </p:nvGrpSpPr>
        <p:grpSpPr bwMode="auto">
          <a:xfrm>
            <a:off x="836613" y="1643063"/>
            <a:ext cx="2305050" cy="936625"/>
            <a:chOff x="0" y="0"/>
            <a:chExt cx="1452" cy="590"/>
          </a:xfrm>
        </p:grpSpPr>
        <p:sp>
          <p:nvSpPr>
            <p:cNvPr id="18456" name="AutoShape 4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6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457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95 w 21600"/>
                <a:gd name="T1" fmla="*/ 0 h 21600"/>
                <a:gd name="T2" fmla="*/ 49 w 21600"/>
                <a:gd name="T3" fmla="*/ 0 h 21600"/>
                <a:gd name="T4" fmla="*/ 2 w 21600"/>
                <a:gd name="T5" fmla="*/ 0 h 21600"/>
                <a:gd name="T6" fmla="*/ 4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34" name="Group 6"/>
          <p:cNvGrpSpPr>
            <a:grpSpLocks/>
          </p:cNvGrpSpPr>
          <p:nvPr/>
        </p:nvGrpSpPr>
        <p:grpSpPr bwMode="auto">
          <a:xfrm>
            <a:off x="3429000" y="1643063"/>
            <a:ext cx="2305050" cy="936625"/>
            <a:chOff x="0" y="0"/>
            <a:chExt cx="1452" cy="590"/>
          </a:xfrm>
        </p:grpSpPr>
        <p:sp>
          <p:nvSpPr>
            <p:cNvPr id="18454" name="AutoShape 7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6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455" name="AutoShape 8"/>
            <p:cNvSpPr>
              <a:spLocks noChangeArrowheads="1"/>
            </p:cNvSpPr>
            <p:nvPr/>
          </p:nvSpPr>
          <p:spPr bwMode="auto">
            <a:xfrm rot="10800000">
              <a:off x="2" y="0"/>
              <a:ext cx="1448" cy="91"/>
            </a:xfrm>
            <a:custGeom>
              <a:avLst/>
              <a:gdLst>
                <a:gd name="T0" fmla="*/ 95 w 21600"/>
                <a:gd name="T1" fmla="*/ 0 h 21600"/>
                <a:gd name="T2" fmla="*/ 49 w 21600"/>
                <a:gd name="T3" fmla="*/ 0 h 21600"/>
                <a:gd name="T4" fmla="*/ 2 w 21600"/>
                <a:gd name="T5" fmla="*/ 0 h 21600"/>
                <a:gd name="T6" fmla="*/ 4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35" name="Group 9"/>
          <p:cNvGrpSpPr>
            <a:grpSpLocks/>
          </p:cNvGrpSpPr>
          <p:nvPr/>
        </p:nvGrpSpPr>
        <p:grpSpPr bwMode="auto">
          <a:xfrm>
            <a:off x="6021388" y="1643063"/>
            <a:ext cx="2305050" cy="936625"/>
            <a:chOff x="0" y="0"/>
            <a:chExt cx="1452" cy="590"/>
          </a:xfrm>
        </p:grpSpPr>
        <p:sp>
          <p:nvSpPr>
            <p:cNvPr id="18452" name="AutoShape 10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6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453" name="AutoShape 11"/>
            <p:cNvSpPr>
              <a:spLocks noChangeArrowheads="1"/>
            </p:cNvSpPr>
            <p:nvPr/>
          </p:nvSpPr>
          <p:spPr bwMode="auto">
            <a:xfrm rot="10800000">
              <a:off x="0" y="0"/>
              <a:ext cx="1448" cy="91"/>
            </a:xfrm>
            <a:custGeom>
              <a:avLst/>
              <a:gdLst>
                <a:gd name="T0" fmla="*/ 95 w 21600"/>
                <a:gd name="T1" fmla="*/ 0 h 21600"/>
                <a:gd name="T2" fmla="*/ 49 w 21600"/>
                <a:gd name="T3" fmla="*/ 0 h 21600"/>
                <a:gd name="T4" fmla="*/ 2 w 21600"/>
                <a:gd name="T5" fmla="*/ 0 h 21600"/>
                <a:gd name="T6" fmla="*/ 4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36" name="Group 12"/>
          <p:cNvGrpSpPr>
            <a:grpSpLocks/>
          </p:cNvGrpSpPr>
          <p:nvPr/>
        </p:nvGrpSpPr>
        <p:grpSpPr bwMode="auto">
          <a:xfrm>
            <a:off x="836613" y="2508250"/>
            <a:ext cx="2305050" cy="2879725"/>
            <a:chOff x="0" y="0"/>
            <a:chExt cx="1452" cy="1814"/>
          </a:xfrm>
        </p:grpSpPr>
        <p:sp>
          <p:nvSpPr>
            <p:cNvPr id="18450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51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95 w 21600"/>
                <a:gd name="T1" fmla="*/ 1 h 21600"/>
                <a:gd name="T2" fmla="*/ 49 w 21600"/>
                <a:gd name="T3" fmla="*/ 2 h 21600"/>
                <a:gd name="T4" fmla="*/ 2 w 21600"/>
                <a:gd name="T5" fmla="*/ 1 h 21600"/>
                <a:gd name="T6" fmla="*/ 4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437" name="WordArt 15"/>
          <p:cNvSpPr>
            <a:spLocks noChangeArrowheads="1" noChangeShapeType="1"/>
          </p:cNvSpPr>
          <p:nvPr/>
        </p:nvSpPr>
        <p:spPr bwMode="auto">
          <a:xfrm>
            <a:off x="1006475" y="2011363"/>
            <a:ext cx="1943100" cy="238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华文细黑"/>
                <a:ea typeface="华文细黑"/>
              </a:rPr>
              <a:t>双击添加标题文字</a:t>
            </a:r>
          </a:p>
        </p:txBody>
      </p:sp>
      <p:sp>
        <p:nvSpPr>
          <p:cNvPr id="18438" name="Rectangle 16"/>
          <p:cNvSpPr>
            <a:spLocks noChangeArrowheads="1"/>
          </p:cNvSpPr>
          <p:nvPr/>
        </p:nvSpPr>
        <p:spPr bwMode="auto">
          <a:xfrm>
            <a:off x="836613" y="2795588"/>
            <a:ext cx="23050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2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2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</p:txBody>
      </p:sp>
      <p:grpSp>
        <p:nvGrpSpPr>
          <p:cNvPr id="18439" name="Group 17"/>
          <p:cNvGrpSpPr>
            <a:grpSpLocks/>
          </p:cNvGrpSpPr>
          <p:nvPr/>
        </p:nvGrpSpPr>
        <p:grpSpPr bwMode="auto">
          <a:xfrm>
            <a:off x="3429000" y="2508250"/>
            <a:ext cx="2305050" cy="2879725"/>
            <a:chOff x="0" y="0"/>
            <a:chExt cx="1452" cy="1814"/>
          </a:xfrm>
        </p:grpSpPr>
        <p:sp>
          <p:nvSpPr>
            <p:cNvPr id="18448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49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95 w 21600"/>
                <a:gd name="T1" fmla="*/ 1 h 21600"/>
                <a:gd name="T2" fmla="*/ 49 w 21600"/>
                <a:gd name="T3" fmla="*/ 2 h 21600"/>
                <a:gd name="T4" fmla="*/ 2 w 21600"/>
                <a:gd name="T5" fmla="*/ 1 h 21600"/>
                <a:gd name="T6" fmla="*/ 4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440" name="WordArt 20"/>
          <p:cNvSpPr>
            <a:spLocks noChangeArrowheads="1" noChangeShapeType="1"/>
          </p:cNvSpPr>
          <p:nvPr/>
        </p:nvSpPr>
        <p:spPr bwMode="auto">
          <a:xfrm>
            <a:off x="3598863" y="2011363"/>
            <a:ext cx="1943100" cy="238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华文细黑"/>
                <a:ea typeface="华文细黑"/>
              </a:rPr>
              <a:t>双击添加标题文字</a:t>
            </a:r>
          </a:p>
        </p:txBody>
      </p:sp>
      <p:sp>
        <p:nvSpPr>
          <p:cNvPr id="18441" name="Rectangle 21"/>
          <p:cNvSpPr>
            <a:spLocks noChangeArrowheads="1"/>
          </p:cNvSpPr>
          <p:nvPr/>
        </p:nvSpPr>
        <p:spPr bwMode="auto">
          <a:xfrm>
            <a:off x="3429000" y="2795588"/>
            <a:ext cx="23050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2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2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</p:txBody>
      </p:sp>
      <p:grpSp>
        <p:nvGrpSpPr>
          <p:cNvPr id="18442" name="Group 22"/>
          <p:cNvGrpSpPr>
            <a:grpSpLocks/>
          </p:cNvGrpSpPr>
          <p:nvPr/>
        </p:nvGrpSpPr>
        <p:grpSpPr bwMode="auto">
          <a:xfrm>
            <a:off x="6021388" y="2508250"/>
            <a:ext cx="2305050" cy="2879725"/>
            <a:chOff x="0" y="0"/>
            <a:chExt cx="1452" cy="1814"/>
          </a:xfrm>
        </p:grpSpPr>
        <p:sp>
          <p:nvSpPr>
            <p:cNvPr id="18446" name="Rectangle 2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447" name="AutoShape 2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95 w 21600"/>
                <a:gd name="T1" fmla="*/ 1 h 21600"/>
                <a:gd name="T2" fmla="*/ 49 w 21600"/>
                <a:gd name="T3" fmla="*/ 2 h 21600"/>
                <a:gd name="T4" fmla="*/ 2 w 21600"/>
                <a:gd name="T5" fmla="*/ 1 h 21600"/>
                <a:gd name="T6" fmla="*/ 4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443" name="WordArt 25"/>
          <p:cNvSpPr>
            <a:spLocks noChangeArrowheads="1" noChangeShapeType="1"/>
          </p:cNvSpPr>
          <p:nvPr/>
        </p:nvSpPr>
        <p:spPr bwMode="auto">
          <a:xfrm>
            <a:off x="6191250" y="2011363"/>
            <a:ext cx="1943100" cy="238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华文细黑"/>
                <a:ea typeface="华文细黑"/>
              </a:rPr>
              <a:t>双击添加标题文字</a:t>
            </a:r>
          </a:p>
        </p:txBody>
      </p:sp>
      <p:sp>
        <p:nvSpPr>
          <p:cNvPr id="18444" name="Rectangle 26"/>
          <p:cNvSpPr>
            <a:spLocks noChangeArrowheads="1"/>
          </p:cNvSpPr>
          <p:nvPr/>
        </p:nvSpPr>
        <p:spPr bwMode="auto">
          <a:xfrm>
            <a:off x="6021388" y="2795588"/>
            <a:ext cx="23050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2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2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18445" name="WordArt 15"/>
          <p:cNvSpPr>
            <a:spLocks noChangeArrowheads="1" noChangeShapeType="1"/>
          </p:cNvSpPr>
          <p:nvPr/>
        </p:nvSpPr>
        <p:spPr bwMode="auto">
          <a:xfrm>
            <a:off x="428625" y="428625"/>
            <a:ext cx="2500313" cy="452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微软雅黑"/>
                <a:ea typeface="微软雅黑"/>
              </a:rPr>
              <a:t>双击添加标题文字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/>
          <p:cNvSpPr>
            <a:spLocks noChangeArrowheads="1"/>
          </p:cNvSpPr>
          <p:nvPr/>
        </p:nvSpPr>
        <p:spPr bwMode="auto">
          <a:xfrm>
            <a:off x="1050925" y="3482975"/>
            <a:ext cx="6913563" cy="2055813"/>
          </a:xfrm>
          <a:prstGeom prst="roundRect">
            <a:avLst>
              <a:gd name="adj" fmla="val 2778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9458" name="AutoShape 3"/>
          <p:cNvSpPr>
            <a:spLocks noChangeArrowheads="1"/>
          </p:cNvSpPr>
          <p:nvPr/>
        </p:nvSpPr>
        <p:spPr bwMode="auto">
          <a:xfrm>
            <a:off x="5081588" y="1754188"/>
            <a:ext cx="2879725" cy="936625"/>
          </a:xfrm>
          <a:prstGeom prst="roundRect">
            <a:avLst>
              <a:gd name="adj" fmla="val 5426"/>
            </a:avLst>
          </a:prstGeom>
          <a:gradFill rotWithShape="1">
            <a:gsLst>
              <a:gs pos="0">
                <a:schemeClr val="bg2"/>
              </a:gs>
              <a:gs pos="100000">
                <a:schemeClr val="bg1"/>
              </a:gs>
            </a:gsLst>
            <a:lin ang="189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19459" name="AutoShape 4"/>
          <p:cNvSpPr>
            <a:spLocks noChangeArrowheads="1"/>
          </p:cNvSpPr>
          <p:nvPr/>
        </p:nvSpPr>
        <p:spPr bwMode="auto">
          <a:xfrm>
            <a:off x="1050925" y="1754188"/>
            <a:ext cx="2879725" cy="936625"/>
          </a:xfrm>
          <a:prstGeom prst="roundRect">
            <a:avLst>
              <a:gd name="adj" fmla="val 5426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19460" name="Line 5"/>
          <p:cNvSpPr>
            <a:spLocks noChangeShapeType="1"/>
          </p:cNvSpPr>
          <p:nvPr/>
        </p:nvSpPr>
        <p:spPr bwMode="auto">
          <a:xfrm>
            <a:off x="5083175" y="2693988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1" name="Line 6"/>
          <p:cNvSpPr>
            <a:spLocks noChangeShapeType="1"/>
          </p:cNvSpPr>
          <p:nvPr/>
        </p:nvSpPr>
        <p:spPr bwMode="auto">
          <a:xfrm>
            <a:off x="1050925" y="2693988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62" name="Group 7"/>
          <p:cNvGrpSpPr>
            <a:grpSpLocks/>
          </p:cNvGrpSpPr>
          <p:nvPr/>
        </p:nvGrpSpPr>
        <p:grpSpPr bwMode="auto">
          <a:xfrm>
            <a:off x="3643313" y="1428750"/>
            <a:ext cx="1657350" cy="1622425"/>
            <a:chOff x="0" y="0"/>
            <a:chExt cx="987" cy="966"/>
          </a:xfrm>
        </p:grpSpPr>
        <p:grpSp>
          <p:nvGrpSpPr>
            <p:cNvPr id="19474" name="Group 8"/>
            <p:cNvGrpSpPr>
              <a:grpSpLocks/>
            </p:cNvGrpSpPr>
            <p:nvPr/>
          </p:nvGrpSpPr>
          <p:grpSpPr bwMode="auto">
            <a:xfrm>
              <a:off x="0" y="0"/>
              <a:ext cx="987" cy="966"/>
              <a:chOff x="0" y="0"/>
              <a:chExt cx="1042" cy="1019"/>
            </a:xfrm>
          </p:grpSpPr>
          <p:pic>
            <p:nvPicPr>
              <p:cNvPr id="19476" name="Picture 9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477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pic>
          <p:nvPicPr>
            <p:cNvPr id="19475" name="Picture 11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9" y="9"/>
              <a:ext cx="779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63" name="Line 12"/>
          <p:cNvSpPr>
            <a:spLocks noChangeShapeType="1"/>
          </p:cNvSpPr>
          <p:nvPr/>
        </p:nvSpPr>
        <p:spPr bwMode="auto">
          <a:xfrm>
            <a:off x="1050925" y="5538788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4" name="WordArt 13"/>
          <p:cNvSpPr>
            <a:spLocks noChangeArrowheads="1" noChangeShapeType="1"/>
          </p:cNvSpPr>
          <p:nvPr/>
        </p:nvSpPr>
        <p:spPr bwMode="auto">
          <a:xfrm>
            <a:off x="3944938" y="1936750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华文细黑"/>
                <a:ea typeface="华文细黑"/>
              </a:rPr>
              <a:t>双击添加</a:t>
            </a:r>
          </a:p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华文细黑"/>
                <a:ea typeface="华文细黑"/>
              </a:rPr>
              <a:t>标题文字</a:t>
            </a:r>
          </a:p>
        </p:txBody>
      </p:sp>
      <p:sp>
        <p:nvSpPr>
          <p:cNvPr id="19465" name="AutoShape 14"/>
          <p:cNvSpPr>
            <a:spLocks noChangeArrowheads="1"/>
          </p:cNvSpPr>
          <p:nvPr/>
        </p:nvSpPr>
        <p:spPr bwMode="auto">
          <a:xfrm>
            <a:off x="3933825" y="2835275"/>
            <a:ext cx="1146175" cy="863600"/>
          </a:xfrm>
          <a:prstGeom prst="downArrow">
            <a:avLst>
              <a:gd name="adj1" fmla="val 52074"/>
              <a:gd name="adj2" fmla="val 57903"/>
            </a:avLst>
          </a:prstGeom>
          <a:gradFill rotWithShape="1">
            <a:gsLst>
              <a:gs pos="0">
                <a:schemeClr val="accent2">
                  <a:alpha val="0"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9466" name="Rectangle 15"/>
          <p:cNvSpPr>
            <a:spLocks noChangeArrowheads="1"/>
          </p:cNvSpPr>
          <p:nvPr/>
        </p:nvSpPr>
        <p:spPr bwMode="auto">
          <a:xfrm>
            <a:off x="1049338" y="3889375"/>
            <a:ext cx="691515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华文细黑" pitchFamily="2" charset="-122"/>
              </a:rPr>
              <a:t>单击此处添加段落文字内容     单击此处添加段落文字内容</a:t>
            </a:r>
          </a:p>
        </p:txBody>
      </p:sp>
      <p:sp>
        <p:nvSpPr>
          <p:cNvPr id="19467" name="Rectangle 16"/>
          <p:cNvSpPr>
            <a:spLocks noChangeArrowheads="1"/>
          </p:cNvSpPr>
          <p:nvPr/>
        </p:nvSpPr>
        <p:spPr bwMode="auto">
          <a:xfrm>
            <a:off x="1049338" y="4537075"/>
            <a:ext cx="691515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华文细黑" pitchFamily="2" charset="-122"/>
              </a:rPr>
              <a:t>单击此处添加段落文字内容     单击此处添加段落文字内容</a:t>
            </a:r>
          </a:p>
        </p:txBody>
      </p:sp>
      <p:pic>
        <p:nvPicPr>
          <p:cNvPr id="19468" name="Picture 18" descr="10"/>
          <p:cNvPicPr>
            <a:picLocks noChangeAspect="1" noChangeArrowheads="1"/>
          </p:cNvPicPr>
          <p:nvPr/>
        </p:nvPicPr>
        <p:blipFill>
          <a:blip r:embed="rId4"/>
          <a:srcRect b="14"/>
          <a:stretch>
            <a:fillRect/>
          </a:stretch>
        </p:blipFill>
        <p:spPr bwMode="auto">
          <a:xfrm>
            <a:off x="7429500" y="2928938"/>
            <a:ext cx="1535113" cy="505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9" name="AutoShape 19"/>
          <p:cNvSpPr>
            <a:spLocks noChangeArrowheads="1"/>
          </p:cNvSpPr>
          <p:nvPr/>
        </p:nvSpPr>
        <p:spPr bwMode="auto">
          <a:xfrm rot="-5400000">
            <a:off x="2025650" y="2586038"/>
            <a:ext cx="908050" cy="1092200"/>
          </a:xfrm>
          <a:prstGeom prst="leftArrow">
            <a:avLst>
              <a:gd name="adj1" fmla="val 50000"/>
              <a:gd name="adj2" fmla="val 48301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9470" name="AutoShape 20"/>
          <p:cNvSpPr>
            <a:spLocks noChangeArrowheads="1"/>
          </p:cNvSpPr>
          <p:nvPr/>
        </p:nvSpPr>
        <p:spPr bwMode="auto">
          <a:xfrm rot="-5400000">
            <a:off x="2051051" y="2643187"/>
            <a:ext cx="857250" cy="981075"/>
          </a:xfrm>
          <a:prstGeom prst="leftArrow">
            <a:avLst>
              <a:gd name="adj1" fmla="val 50000"/>
              <a:gd name="adj2" fmla="val 48301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9471" name="AutoShape 21"/>
          <p:cNvSpPr>
            <a:spLocks noChangeArrowheads="1"/>
          </p:cNvSpPr>
          <p:nvPr/>
        </p:nvSpPr>
        <p:spPr bwMode="auto">
          <a:xfrm rot="-5400000">
            <a:off x="6083300" y="2586038"/>
            <a:ext cx="908050" cy="1092200"/>
          </a:xfrm>
          <a:prstGeom prst="leftArrow">
            <a:avLst>
              <a:gd name="adj1" fmla="val 50000"/>
              <a:gd name="adj2" fmla="val 48301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9472" name="AutoShape 22"/>
          <p:cNvSpPr>
            <a:spLocks noChangeArrowheads="1"/>
          </p:cNvSpPr>
          <p:nvPr/>
        </p:nvSpPr>
        <p:spPr bwMode="auto">
          <a:xfrm rot="-5400000">
            <a:off x="6105526" y="2640012"/>
            <a:ext cx="863600" cy="981075"/>
          </a:xfrm>
          <a:prstGeom prst="leftArrow">
            <a:avLst>
              <a:gd name="adj1" fmla="val 50000"/>
              <a:gd name="adj2" fmla="val 48301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9473" name="AutoShape 23"/>
          <p:cNvSpPr>
            <a:spLocks noChangeArrowheads="1"/>
          </p:cNvSpPr>
          <p:nvPr/>
        </p:nvSpPr>
        <p:spPr bwMode="auto">
          <a:xfrm rot="-5400000">
            <a:off x="4025901" y="2693987"/>
            <a:ext cx="958850" cy="981075"/>
          </a:xfrm>
          <a:prstGeom prst="leftArrow">
            <a:avLst>
              <a:gd name="adj1" fmla="val 50000"/>
              <a:gd name="adj2" fmla="val 48301"/>
            </a:avLst>
          </a:prstGeom>
          <a:gradFill rotWithShape="1">
            <a:gsLst>
              <a:gs pos="0">
                <a:schemeClr val="bg1">
                  <a:alpha val="45000"/>
                </a:schemeClr>
              </a:gs>
              <a:gs pos="100000">
                <a:schemeClr val="bg2">
                  <a:alpha val="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30"/>
          <p:cNvGrpSpPr>
            <a:grpSpLocks/>
          </p:cNvGrpSpPr>
          <p:nvPr/>
        </p:nvGrpSpPr>
        <p:grpSpPr bwMode="auto">
          <a:xfrm>
            <a:off x="1000125" y="1643063"/>
            <a:ext cx="6715125" cy="4454525"/>
            <a:chOff x="752475" y="1371600"/>
            <a:chExt cx="6943725" cy="4606925"/>
          </a:xfrm>
        </p:grpSpPr>
        <p:sp>
          <p:nvSpPr>
            <p:cNvPr id="20482" name="AutoShape 3"/>
            <p:cNvSpPr>
              <a:spLocks noChangeArrowheads="1"/>
            </p:cNvSpPr>
            <p:nvPr/>
          </p:nvSpPr>
          <p:spPr bwMode="auto">
            <a:xfrm>
              <a:off x="2695575" y="1893888"/>
              <a:ext cx="4991100" cy="1303337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483" name="AutoShape 4"/>
            <p:cNvSpPr>
              <a:spLocks noChangeArrowheads="1"/>
            </p:cNvSpPr>
            <p:nvPr/>
          </p:nvSpPr>
          <p:spPr bwMode="auto">
            <a:xfrm>
              <a:off x="2705100" y="3267075"/>
              <a:ext cx="4991100" cy="1327150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4" name="AutoShape 5"/>
            <p:cNvSpPr>
              <a:spLocks noChangeArrowheads="1"/>
            </p:cNvSpPr>
            <p:nvPr/>
          </p:nvSpPr>
          <p:spPr bwMode="auto">
            <a:xfrm>
              <a:off x="1934386" y="1371600"/>
              <a:ext cx="2437691" cy="1786292"/>
            </a:xfrm>
            <a:prstGeom prst="upArrow">
              <a:avLst>
                <a:gd name="adj1" fmla="val 49093"/>
                <a:gd name="adj2" fmla="val 22310"/>
              </a:avLst>
            </a:prstGeom>
            <a:gradFill rotWithShape="1">
              <a:gsLst>
                <a:gs pos="0">
                  <a:schemeClr val="accent1">
                    <a:gamma/>
                    <a:shade val="6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PerspectiveBottomRight"/>
              <a:lightRig rig="legacyFlat1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AutoShape 6"/>
            <p:cNvSpPr>
              <a:spLocks noChangeArrowheads="1"/>
            </p:cNvSpPr>
            <p:nvPr/>
          </p:nvSpPr>
          <p:spPr bwMode="auto">
            <a:xfrm>
              <a:off x="1295826" y="2752364"/>
              <a:ext cx="2475446" cy="1778083"/>
            </a:xfrm>
            <a:prstGeom prst="upArrow">
              <a:avLst>
                <a:gd name="adj1" fmla="val 51824"/>
                <a:gd name="adj2" fmla="val 23468"/>
              </a:avLst>
            </a:prstGeom>
            <a:gradFill rotWithShape="1">
              <a:gsLst>
                <a:gs pos="0">
                  <a:schemeClr val="accent2">
                    <a:gamma/>
                    <a:shade val="56078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PerspectiveBottomRight"/>
              <a:lightRig rig="legacyFlat1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486" name="AutoShape 7"/>
            <p:cNvSpPr>
              <a:spLocks noChangeArrowheads="1"/>
            </p:cNvSpPr>
            <p:nvPr/>
          </p:nvSpPr>
          <p:spPr bwMode="auto">
            <a:xfrm>
              <a:off x="2024063" y="4662488"/>
              <a:ext cx="5670550" cy="1316037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7" name="AutoShape 8"/>
            <p:cNvSpPr>
              <a:spLocks noChangeArrowheads="1"/>
            </p:cNvSpPr>
            <p:nvPr/>
          </p:nvSpPr>
          <p:spPr bwMode="auto">
            <a:xfrm>
              <a:off x="752475" y="4123277"/>
              <a:ext cx="2437691" cy="1804351"/>
            </a:xfrm>
            <a:prstGeom prst="upArrow">
              <a:avLst>
                <a:gd name="adj1" fmla="val 52602"/>
                <a:gd name="adj2" fmla="val 25245"/>
              </a:avLst>
            </a:prstGeom>
            <a:gradFill rotWithShape="1">
              <a:gsLst>
                <a:gs pos="0">
                  <a:schemeClr val="folHlink">
                    <a:gamma/>
                    <a:shade val="57255"/>
                    <a:invGamma/>
                  </a:schemeClr>
                </a:gs>
                <a:gs pos="100000">
                  <a:schemeClr val="fol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PerspectiveBottomRight"/>
              <a:lightRig rig="legacyFlat1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488" name="WordArt 9"/>
            <p:cNvSpPr>
              <a:spLocks noChangeArrowheads="1" noChangeShapeType="1"/>
            </p:cNvSpPr>
            <p:nvPr/>
          </p:nvSpPr>
          <p:spPr bwMode="auto">
            <a:xfrm rot="5400000">
              <a:off x="1677988" y="3494087"/>
              <a:ext cx="914400" cy="2317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F8F8F8"/>
                  </a:solidFill>
                  <a:effectLst>
                    <a:prstShdw prst="shdw17" dist="17961" dir="13500000">
                      <a:srgbClr val="080808"/>
                    </a:prstShdw>
                  </a:effectLst>
                  <a:latin typeface="Arial Black"/>
                </a:rPr>
                <a:t>Growth</a:t>
              </a:r>
              <a:endPara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F8F8F8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endParaRPr>
            </a:p>
          </p:txBody>
        </p:sp>
        <p:sp>
          <p:nvSpPr>
            <p:cNvPr id="20489" name="WordArt 10"/>
            <p:cNvSpPr>
              <a:spLocks noChangeArrowheads="1" noChangeShapeType="1"/>
            </p:cNvSpPr>
            <p:nvPr/>
          </p:nvSpPr>
          <p:spPr bwMode="auto">
            <a:xfrm rot="5400000">
              <a:off x="1202531" y="5083969"/>
              <a:ext cx="684213" cy="2317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F8F8F8"/>
                  </a:solidFill>
                  <a:effectLst>
                    <a:prstShdw prst="shdw17" dist="17961" dir="13500000">
                      <a:srgbClr val="080808"/>
                    </a:prstShdw>
                  </a:effectLst>
                  <a:latin typeface="Arial Black"/>
                </a:rPr>
                <a:t>Start</a:t>
              </a:r>
              <a:endPara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F8F8F8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endParaRPr>
            </a:p>
          </p:txBody>
        </p:sp>
        <p:sp>
          <p:nvSpPr>
            <p:cNvPr id="20490" name="WordArt 11"/>
            <p:cNvSpPr>
              <a:spLocks noChangeArrowheads="1" noChangeShapeType="1"/>
            </p:cNvSpPr>
            <p:nvPr/>
          </p:nvSpPr>
          <p:spPr bwMode="auto">
            <a:xfrm rot="5400000">
              <a:off x="2311400" y="2109788"/>
              <a:ext cx="788988" cy="2841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000" kern="10">
                  <a:ln w="9525">
                    <a:noFill/>
                    <a:round/>
                    <a:headEnd/>
                    <a:tailEnd/>
                  </a:ln>
                  <a:solidFill>
                    <a:srgbClr val="F8F8F8"/>
                  </a:solidFill>
                  <a:effectLst>
                    <a:prstShdw prst="shdw17" dist="17961" dir="13500000">
                      <a:srgbClr val="080808"/>
                    </a:prstShdw>
                  </a:effectLst>
                  <a:latin typeface="Arial Black"/>
                </a:rPr>
                <a:t>Jump</a:t>
              </a:r>
              <a:endParaRPr lang="zh-CN" altLang="en-US" sz="2000" kern="10">
                <a:ln w="9525">
                  <a:noFill/>
                  <a:round/>
                  <a:headEnd/>
                  <a:tailEnd/>
                </a:ln>
                <a:solidFill>
                  <a:srgbClr val="F8F8F8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endParaRPr>
            </a:p>
          </p:txBody>
        </p:sp>
        <p:sp>
          <p:nvSpPr>
            <p:cNvPr id="20491" name="Text Box 12"/>
            <p:cNvSpPr txBox="1">
              <a:spLocks noChangeArrowheads="1"/>
            </p:cNvSpPr>
            <p:nvPr/>
          </p:nvSpPr>
          <p:spPr bwMode="auto">
            <a:xfrm>
              <a:off x="3000375" y="1933575"/>
              <a:ext cx="762000" cy="1071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FFFFF"/>
                  </a:solidFill>
                  <a:latin typeface="Calibri" pitchFamily="34" charset="0"/>
                </a:rPr>
                <a:t>2008</a:t>
              </a:r>
            </a:p>
            <a:p>
              <a:pPr algn="r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FFFFF"/>
                  </a:solidFill>
                  <a:latin typeface="Calibri" pitchFamily="34" charset="0"/>
                </a:rPr>
                <a:t>2007</a:t>
              </a:r>
            </a:p>
            <a:p>
              <a:pPr algn="r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FFFFF"/>
                  </a:solidFill>
                  <a:latin typeface="Calibri" pitchFamily="34" charset="0"/>
                </a:rPr>
                <a:t>2006       </a:t>
              </a:r>
            </a:p>
          </p:txBody>
        </p:sp>
        <p:sp>
          <p:nvSpPr>
            <p:cNvPr id="20492" name="Text Box 13"/>
            <p:cNvSpPr txBox="1">
              <a:spLocks noChangeArrowheads="1"/>
            </p:cNvSpPr>
            <p:nvPr/>
          </p:nvSpPr>
          <p:spPr bwMode="auto">
            <a:xfrm>
              <a:off x="2400300" y="3224213"/>
              <a:ext cx="762000" cy="1071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FFFFF"/>
                  </a:solidFill>
                  <a:latin typeface="Calibri" pitchFamily="34" charset="0"/>
                </a:rPr>
                <a:t>2005</a:t>
              </a:r>
            </a:p>
            <a:p>
              <a:pPr algn="r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FFFFF"/>
                  </a:solidFill>
                  <a:latin typeface="Calibri" pitchFamily="34" charset="0"/>
                </a:rPr>
                <a:t>2004</a:t>
              </a:r>
            </a:p>
            <a:p>
              <a:pPr algn="r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FFFFF"/>
                  </a:solidFill>
                  <a:latin typeface="Calibri" pitchFamily="34" charset="0"/>
                </a:rPr>
                <a:t>2003       </a:t>
              </a:r>
            </a:p>
          </p:txBody>
        </p:sp>
        <p:sp>
          <p:nvSpPr>
            <p:cNvPr id="20493" name="Text Box 14"/>
            <p:cNvSpPr txBox="1">
              <a:spLocks noChangeArrowheads="1"/>
            </p:cNvSpPr>
            <p:nvPr/>
          </p:nvSpPr>
          <p:spPr bwMode="auto">
            <a:xfrm>
              <a:off x="1809750" y="4700588"/>
              <a:ext cx="762000" cy="1071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FFFFF"/>
                  </a:solidFill>
                  <a:latin typeface="Calibri" pitchFamily="34" charset="0"/>
                </a:rPr>
                <a:t>2002</a:t>
              </a:r>
            </a:p>
            <a:p>
              <a:pPr algn="r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FFFFF"/>
                  </a:solidFill>
                  <a:latin typeface="Calibri" pitchFamily="34" charset="0"/>
                </a:rPr>
                <a:t>2001</a:t>
              </a:r>
            </a:p>
            <a:p>
              <a:pPr algn="r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FFFFF"/>
                  </a:solidFill>
                  <a:latin typeface="Calibri" pitchFamily="34" charset="0"/>
                </a:rPr>
                <a:t>2000       </a:t>
              </a:r>
            </a:p>
          </p:txBody>
        </p:sp>
        <p:sp>
          <p:nvSpPr>
            <p:cNvPr id="20494" name="Text Box 15"/>
            <p:cNvSpPr txBox="1">
              <a:spLocks noChangeArrowheads="1"/>
            </p:cNvSpPr>
            <p:nvPr/>
          </p:nvSpPr>
          <p:spPr bwMode="auto">
            <a:xfrm>
              <a:off x="3057525" y="4732338"/>
              <a:ext cx="3586163" cy="1141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  <a:buFontTx/>
                <a:buChar char="•"/>
              </a:pPr>
              <a:r>
                <a:rPr lang="zh-CN" altLang="zh-CN" sz="1600" b="1">
                  <a:latin typeface="Calibri" pitchFamily="34" charset="0"/>
                </a:rPr>
                <a:t>  </a:t>
              </a:r>
              <a:r>
                <a:rPr lang="en-US" altLang="zh-CN" sz="1600" b="1">
                  <a:latin typeface="Calibri" pitchFamily="34" charset="0"/>
                </a:rPr>
                <a:t>Description of the contents</a:t>
              </a:r>
            </a:p>
            <a:p>
              <a:pPr>
                <a:lnSpc>
                  <a:spcPct val="110000"/>
                </a:lnSpc>
                <a:spcBef>
                  <a:spcPct val="50000"/>
                </a:spcBef>
                <a:buFontTx/>
                <a:buChar char="•"/>
              </a:pPr>
              <a:r>
                <a:rPr lang="en-US" altLang="zh-CN" sz="1600" b="1">
                  <a:latin typeface="Calibri" pitchFamily="34" charset="0"/>
                </a:rPr>
                <a:t> </a:t>
              </a:r>
              <a:r>
                <a:rPr lang="en-US" altLang="zh-CN" sz="1600">
                  <a:latin typeface="Calibri" pitchFamily="34" charset="0"/>
                </a:rPr>
                <a:t> </a:t>
              </a:r>
              <a:r>
                <a:rPr lang="en-US" altLang="zh-CN" sz="1600" b="1">
                  <a:latin typeface="Calibri" pitchFamily="34" charset="0"/>
                </a:rPr>
                <a:t>Description of the contents</a:t>
              </a:r>
            </a:p>
            <a:p>
              <a:pPr>
                <a:lnSpc>
                  <a:spcPct val="110000"/>
                </a:lnSpc>
                <a:spcBef>
                  <a:spcPct val="50000"/>
                </a:spcBef>
                <a:buFontTx/>
                <a:buChar char="•"/>
              </a:pPr>
              <a:r>
                <a:rPr lang="en-US" altLang="zh-CN" sz="1600" b="1">
                  <a:latin typeface="Calibri" pitchFamily="34" charset="0"/>
                </a:rPr>
                <a:t> </a:t>
              </a:r>
              <a:r>
                <a:rPr lang="en-US" altLang="zh-CN" sz="1600">
                  <a:latin typeface="Calibri" pitchFamily="34" charset="0"/>
                </a:rPr>
                <a:t> </a:t>
              </a:r>
              <a:r>
                <a:rPr lang="en-US" altLang="zh-CN" sz="1600" b="1">
                  <a:latin typeface="Calibri" pitchFamily="34" charset="0"/>
                </a:rPr>
                <a:t>Description of the contents</a:t>
              </a:r>
            </a:p>
          </p:txBody>
        </p:sp>
        <p:sp>
          <p:nvSpPr>
            <p:cNvPr id="20495" name="Text Box 16"/>
            <p:cNvSpPr txBox="1">
              <a:spLocks noChangeArrowheads="1"/>
            </p:cNvSpPr>
            <p:nvPr/>
          </p:nvSpPr>
          <p:spPr bwMode="auto">
            <a:xfrm>
              <a:off x="4135438" y="1939925"/>
              <a:ext cx="3238500" cy="1141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  <a:buFontTx/>
                <a:buChar char="•"/>
              </a:pPr>
              <a:r>
                <a:rPr lang="zh-CN" altLang="zh-CN" sz="1600" b="1">
                  <a:latin typeface="Calibri" pitchFamily="34" charset="0"/>
                </a:rPr>
                <a:t>  </a:t>
              </a:r>
              <a:r>
                <a:rPr lang="en-US" altLang="zh-CN" sz="1600" b="1">
                  <a:latin typeface="Calibri" pitchFamily="34" charset="0"/>
                </a:rPr>
                <a:t>Description of the contents</a:t>
              </a:r>
            </a:p>
            <a:p>
              <a:pPr>
                <a:lnSpc>
                  <a:spcPct val="110000"/>
                </a:lnSpc>
                <a:spcBef>
                  <a:spcPct val="50000"/>
                </a:spcBef>
                <a:buFontTx/>
                <a:buChar char="•"/>
              </a:pPr>
              <a:r>
                <a:rPr lang="en-US" altLang="zh-CN" sz="1600" b="1">
                  <a:latin typeface="Calibri" pitchFamily="34" charset="0"/>
                </a:rPr>
                <a:t> </a:t>
              </a:r>
              <a:r>
                <a:rPr lang="en-US" altLang="zh-CN" sz="1600">
                  <a:latin typeface="Calibri" pitchFamily="34" charset="0"/>
                </a:rPr>
                <a:t> </a:t>
              </a:r>
              <a:r>
                <a:rPr lang="en-US" altLang="zh-CN" sz="1600" b="1">
                  <a:latin typeface="Calibri" pitchFamily="34" charset="0"/>
                </a:rPr>
                <a:t>Description of the contents</a:t>
              </a:r>
            </a:p>
            <a:p>
              <a:pPr>
                <a:lnSpc>
                  <a:spcPct val="110000"/>
                </a:lnSpc>
                <a:spcBef>
                  <a:spcPct val="50000"/>
                </a:spcBef>
                <a:buFontTx/>
                <a:buChar char="•"/>
              </a:pPr>
              <a:r>
                <a:rPr lang="en-US" altLang="zh-CN" sz="1600" b="1">
                  <a:latin typeface="Calibri" pitchFamily="34" charset="0"/>
                </a:rPr>
                <a:t> </a:t>
              </a:r>
              <a:r>
                <a:rPr lang="en-US" altLang="zh-CN" sz="1600">
                  <a:latin typeface="Calibri" pitchFamily="34" charset="0"/>
                </a:rPr>
                <a:t> </a:t>
              </a:r>
              <a:r>
                <a:rPr lang="en-US" altLang="zh-CN" sz="1600" b="1">
                  <a:latin typeface="Calibri" pitchFamily="34" charset="0"/>
                </a:rPr>
                <a:t>Description of the contents</a:t>
              </a:r>
            </a:p>
          </p:txBody>
        </p:sp>
        <p:sp>
          <p:nvSpPr>
            <p:cNvPr id="20496" name="Text Box 17"/>
            <p:cNvSpPr txBox="1">
              <a:spLocks noChangeArrowheads="1"/>
            </p:cNvSpPr>
            <p:nvPr/>
          </p:nvSpPr>
          <p:spPr bwMode="auto">
            <a:xfrm>
              <a:off x="3517900" y="3322638"/>
              <a:ext cx="3581400" cy="1141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  <a:buFontTx/>
                <a:buChar char="•"/>
              </a:pPr>
              <a:r>
                <a:rPr lang="zh-CN" altLang="zh-CN" sz="1600" b="1">
                  <a:latin typeface="Calibri" pitchFamily="34" charset="0"/>
                </a:rPr>
                <a:t>  </a:t>
              </a:r>
              <a:r>
                <a:rPr lang="en-US" altLang="zh-CN" sz="1600" b="1">
                  <a:latin typeface="Calibri" pitchFamily="34" charset="0"/>
                </a:rPr>
                <a:t>Description of the contents</a:t>
              </a:r>
            </a:p>
            <a:p>
              <a:pPr>
                <a:lnSpc>
                  <a:spcPct val="110000"/>
                </a:lnSpc>
                <a:spcBef>
                  <a:spcPct val="50000"/>
                </a:spcBef>
                <a:buFontTx/>
                <a:buChar char="•"/>
              </a:pPr>
              <a:r>
                <a:rPr lang="en-US" altLang="zh-CN" sz="1600" b="1">
                  <a:latin typeface="Calibri" pitchFamily="34" charset="0"/>
                </a:rPr>
                <a:t> </a:t>
              </a:r>
              <a:r>
                <a:rPr lang="en-US" altLang="zh-CN" sz="1600">
                  <a:latin typeface="Calibri" pitchFamily="34" charset="0"/>
                </a:rPr>
                <a:t> </a:t>
              </a:r>
              <a:r>
                <a:rPr lang="en-US" altLang="zh-CN" sz="1600" b="1">
                  <a:latin typeface="Calibri" pitchFamily="34" charset="0"/>
                </a:rPr>
                <a:t>Description of the contents</a:t>
              </a:r>
            </a:p>
            <a:p>
              <a:pPr>
                <a:lnSpc>
                  <a:spcPct val="110000"/>
                </a:lnSpc>
                <a:spcBef>
                  <a:spcPct val="50000"/>
                </a:spcBef>
                <a:buFontTx/>
                <a:buChar char="•"/>
              </a:pPr>
              <a:r>
                <a:rPr lang="en-US" altLang="zh-CN" sz="1600" b="1">
                  <a:latin typeface="Calibri" pitchFamily="34" charset="0"/>
                </a:rPr>
                <a:t> </a:t>
              </a:r>
              <a:r>
                <a:rPr lang="en-US" altLang="zh-CN" sz="1600">
                  <a:latin typeface="Calibri" pitchFamily="34" charset="0"/>
                </a:rPr>
                <a:t> </a:t>
              </a:r>
              <a:r>
                <a:rPr lang="en-US" altLang="zh-CN" sz="1600" b="1">
                  <a:latin typeface="Calibri" pitchFamily="34" charset="0"/>
                </a:rPr>
                <a:t>Description of the contents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Group 3"/>
          <p:cNvGrpSpPr>
            <a:grpSpLocks/>
          </p:cNvGrpSpPr>
          <p:nvPr/>
        </p:nvGrpSpPr>
        <p:grpSpPr bwMode="auto">
          <a:xfrm>
            <a:off x="857250" y="4437063"/>
            <a:ext cx="3671888" cy="1152525"/>
            <a:chOff x="0" y="0"/>
            <a:chExt cx="4354" cy="992"/>
          </a:xfrm>
        </p:grpSpPr>
        <p:sp>
          <p:nvSpPr>
            <p:cNvPr id="2153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39" name="Line 5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AutoShape 6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T0" fmla="*/ 4246 w 21600"/>
                <a:gd name="T1" fmla="*/ 91 h 21600"/>
                <a:gd name="T2" fmla="*/ 2177 w 21600"/>
                <a:gd name="T3" fmla="*/ 181 h 21600"/>
                <a:gd name="T4" fmla="*/ 108 w 21600"/>
                <a:gd name="T5" fmla="*/ 91 h 21600"/>
                <a:gd name="T6" fmla="*/ 217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506" name="Group 7"/>
          <p:cNvGrpSpPr>
            <a:grpSpLocks/>
          </p:cNvGrpSpPr>
          <p:nvPr/>
        </p:nvGrpSpPr>
        <p:grpSpPr bwMode="auto">
          <a:xfrm>
            <a:off x="857250" y="3873500"/>
            <a:ext cx="3671888" cy="563563"/>
            <a:chOff x="0" y="0"/>
            <a:chExt cx="1497" cy="998"/>
          </a:xfrm>
        </p:grpSpPr>
        <p:sp>
          <p:nvSpPr>
            <p:cNvPr id="21536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37" name="AutoShape 9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T0" fmla="*/ 1460 w 21600"/>
                <a:gd name="T1" fmla="*/ 91 h 21600"/>
                <a:gd name="T2" fmla="*/ 749 w 21600"/>
                <a:gd name="T3" fmla="*/ 181 h 21600"/>
                <a:gd name="T4" fmla="*/ 37 w 21600"/>
                <a:gd name="T5" fmla="*/ 91 h 21600"/>
                <a:gd name="T6" fmla="*/ 74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507" name="Group 10"/>
          <p:cNvGrpSpPr>
            <a:grpSpLocks/>
          </p:cNvGrpSpPr>
          <p:nvPr/>
        </p:nvGrpSpPr>
        <p:grpSpPr bwMode="auto">
          <a:xfrm>
            <a:off x="4672013" y="4437063"/>
            <a:ext cx="3671887" cy="1152525"/>
            <a:chOff x="0" y="0"/>
            <a:chExt cx="4354" cy="992"/>
          </a:xfrm>
        </p:grpSpPr>
        <p:sp>
          <p:nvSpPr>
            <p:cNvPr id="21533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34" name="Line 12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AutoShape 13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T0" fmla="*/ 4246 w 21600"/>
                <a:gd name="T1" fmla="*/ 91 h 21600"/>
                <a:gd name="T2" fmla="*/ 2177 w 21600"/>
                <a:gd name="T3" fmla="*/ 181 h 21600"/>
                <a:gd name="T4" fmla="*/ 108 w 21600"/>
                <a:gd name="T5" fmla="*/ 91 h 21600"/>
                <a:gd name="T6" fmla="*/ 217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508" name="Group 14"/>
          <p:cNvGrpSpPr>
            <a:grpSpLocks/>
          </p:cNvGrpSpPr>
          <p:nvPr/>
        </p:nvGrpSpPr>
        <p:grpSpPr bwMode="auto">
          <a:xfrm>
            <a:off x="4672013" y="3873500"/>
            <a:ext cx="3671887" cy="563563"/>
            <a:chOff x="0" y="0"/>
            <a:chExt cx="1497" cy="998"/>
          </a:xfrm>
        </p:grpSpPr>
        <p:sp>
          <p:nvSpPr>
            <p:cNvPr id="21531" name="Rectangle 15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32" name="AutoShape 16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T0" fmla="*/ 1460 w 21600"/>
                <a:gd name="T1" fmla="*/ 91 h 21600"/>
                <a:gd name="T2" fmla="*/ 749 w 21600"/>
                <a:gd name="T3" fmla="*/ 181 h 21600"/>
                <a:gd name="T4" fmla="*/ 37 w 21600"/>
                <a:gd name="T5" fmla="*/ 91 h 21600"/>
                <a:gd name="T6" fmla="*/ 74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509" name="Group 17"/>
          <p:cNvGrpSpPr>
            <a:grpSpLocks/>
          </p:cNvGrpSpPr>
          <p:nvPr/>
        </p:nvGrpSpPr>
        <p:grpSpPr bwMode="auto">
          <a:xfrm>
            <a:off x="855663" y="2492375"/>
            <a:ext cx="3671887" cy="1152525"/>
            <a:chOff x="0" y="0"/>
            <a:chExt cx="4354" cy="992"/>
          </a:xfrm>
        </p:grpSpPr>
        <p:sp>
          <p:nvSpPr>
            <p:cNvPr id="21528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29" name="Line 19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AutoShape 20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T0" fmla="*/ 4246 w 21600"/>
                <a:gd name="T1" fmla="*/ 91 h 21600"/>
                <a:gd name="T2" fmla="*/ 2177 w 21600"/>
                <a:gd name="T3" fmla="*/ 181 h 21600"/>
                <a:gd name="T4" fmla="*/ 108 w 21600"/>
                <a:gd name="T5" fmla="*/ 91 h 21600"/>
                <a:gd name="T6" fmla="*/ 217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510" name="Group 21"/>
          <p:cNvGrpSpPr>
            <a:grpSpLocks/>
          </p:cNvGrpSpPr>
          <p:nvPr/>
        </p:nvGrpSpPr>
        <p:grpSpPr bwMode="auto">
          <a:xfrm>
            <a:off x="857250" y="1928813"/>
            <a:ext cx="3671888" cy="563562"/>
            <a:chOff x="0" y="0"/>
            <a:chExt cx="1497" cy="998"/>
          </a:xfrm>
        </p:grpSpPr>
        <p:sp>
          <p:nvSpPr>
            <p:cNvPr id="21526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27" name="AutoShape 23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T0" fmla="*/ 1460 w 21600"/>
                <a:gd name="T1" fmla="*/ 91 h 21600"/>
                <a:gd name="T2" fmla="*/ 749 w 21600"/>
                <a:gd name="T3" fmla="*/ 181 h 21600"/>
                <a:gd name="T4" fmla="*/ 37 w 21600"/>
                <a:gd name="T5" fmla="*/ 91 h 21600"/>
                <a:gd name="T6" fmla="*/ 74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511" name="Group 24"/>
          <p:cNvGrpSpPr>
            <a:grpSpLocks/>
          </p:cNvGrpSpPr>
          <p:nvPr/>
        </p:nvGrpSpPr>
        <p:grpSpPr bwMode="auto">
          <a:xfrm>
            <a:off x="4672013" y="2492375"/>
            <a:ext cx="3671887" cy="1152525"/>
            <a:chOff x="0" y="0"/>
            <a:chExt cx="4354" cy="992"/>
          </a:xfrm>
        </p:grpSpPr>
        <p:sp>
          <p:nvSpPr>
            <p:cNvPr id="21523" name="Rectangle 25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24" name="Line 26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AutoShape 27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T0" fmla="*/ 4246 w 21600"/>
                <a:gd name="T1" fmla="*/ 91 h 21600"/>
                <a:gd name="T2" fmla="*/ 2177 w 21600"/>
                <a:gd name="T3" fmla="*/ 181 h 21600"/>
                <a:gd name="T4" fmla="*/ 108 w 21600"/>
                <a:gd name="T5" fmla="*/ 91 h 21600"/>
                <a:gd name="T6" fmla="*/ 217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512" name="Group 28"/>
          <p:cNvGrpSpPr>
            <a:grpSpLocks/>
          </p:cNvGrpSpPr>
          <p:nvPr/>
        </p:nvGrpSpPr>
        <p:grpSpPr bwMode="auto">
          <a:xfrm>
            <a:off x="4672013" y="1928813"/>
            <a:ext cx="3671887" cy="563562"/>
            <a:chOff x="0" y="0"/>
            <a:chExt cx="1497" cy="998"/>
          </a:xfrm>
        </p:grpSpPr>
        <p:sp>
          <p:nvSpPr>
            <p:cNvPr id="21521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22" name="AutoShape 30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T0" fmla="*/ 1460 w 21600"/>
                <a:gd name="T1" fmla="*/ 91 h 21600"/>
                <a:gd name="T2" fmla="*/ 749 w 21600"/>
                <a:gd name="T3" fmla="*/ 181 h 21600"/>
                <a:gd name="T4" fmla="*/ 37 w 21600"/>
                <a:gd name="T5" fmla="*/ 91 h 21600"/>
                <a:gd name="T6" fmla="*/ 74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513" name="WordArt 31"/>
          <p:cNvSpPr>
            <a:spLocks noChangeArrowheads="1" noChangeShapeType="1"/>
          </p:cNvSpPr>
          <p:nvPr/>
        </p:nvSpPr>
        <p:spPr bwMode="auto">
          <a:xfrm>
            <a:off x="1576388" y="2011363"/>
            <a:ext cx="2160587" cy="265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21514" name="WordArt 32"/>
          <p:cNvSpPr>
            <a:spLocks noChangeArrowheads="1" noChangeShapeType="1"/>
          </p:cNvSpPr>
          <p:nvPr/>
        </p:nvSpPr>
        <p:spPr bwMode="auto">
          <a:xfrm>
            <a:off x="5453063" y="2011363"/>
            <a:ext cx="2160587" cy="265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21515" name="WordArt 33"/>
          <p:cNvSpPr>
            <a:spLocks noChangeArrowheads="1" noChangeShapeType="1"/>
          </p:cNvSpPr>
          <p:nvPr/>
        </p:nvSpPr>
        <p:spPr bwMode="auto">
          <a:xfrm>
            <a:off x="1576388" y="3944938"/>
            <a:ext cx="2160587" cy="265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21516" name="WordArt 34"/>
          <p:cNvSpPr>
            <a:spLocks noChangeArrowheads="1" noChangeShapeType="1"/>
          </p:cNvSpPr>
          <p:nvPr/>
        </p:nvSpPr>
        <p:spPr bwMode="auto">
          <a:xfrm>
            <a:off x="5453063" y="3944938"/>
            <a:ext cx="2160587" cy="265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21517" name="Rectangle 35"/>
          <p:cNvSpPr>
            <a:spLocks noChangeArrowheads="1"/>
          </p:cNvSpPr>
          <p:nvPr/>
        </p:nvSpPr>
        <p:spPr bwMode="auto">
          <a:xfrm>
            <a:off x="855663" y="2584450"/>
            <a:ext cx="367188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21518" name="Rectangle 36"/>
          <p:cNvSpPr>
            <a:spLocks noChangeArrowheads="1"/>
          </p:cNvSpPr>
          <p:nvPr/>
        </p:nvSpPr>
        <p:spPr bwMode="auto">
          <a:xfrm>
            <a:off x="4662488" y="2584450"/>
            <a:ext cx="367506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21519" name="Rectangle 37"/>
          <p:cNvSpPr>
            <a:spLocks noChangeArrowheads="1"/>
          </p:cNvSpPr>
          <p:nvPr/>
        </p:nvSpPr>
        <p:spPr bwMode="auto">
          <a:xfrm>
            <a:off x="849313" y="4545013"/>
            <a:ext cx="367188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</p:txBody>
      </p:sp>
      <p:sp>
        <p:nvSpPr>
          <p:cNvPr id="21520" name="Rectangle 38"/>
          <p:cNvSpPr>
            <a:spLocks noChangeArrowheads="1"/>
          </p:cNvSpPr>
          <p:nvPr/>
        </p:nvSpPr>
        <p:spPr bwMode="auto">
          <a:xfrm>
            <a:off x="4665663" y="4545013"/>
            <a:ext cx="365918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  <a:p>
            <a:pPr algn="ctr"/>
            <a:r>
              <a:rPr lang="zh-CN" altLang="en-US" sz="1400">
                <a:solidFill>
                  <a:srgbClr val="333333"/>
                </a:solidFill>
                <a:latin typeface="Calibri" pitchFamily="34" charset="0"/>
              </a:rPr>
              <a:t>单击此处添加段落文字内容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Line 3"/>
          <p:cNvSpPr>
            <a:spLocks noChangeShapeType="1"/>
          </p:cNvSpPr>
          <p:nvPr/>
        </p:nvSpPr>
        <p:spPr bwMode="auto">
          <a:xfrm>
            <a:off x="1143000" y="4273550"/>
            <a:ext cx="69119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530" name="Group 4"/>
          <p:cNvGrpSpPr>
            <a:grpSpLocks/>
          </p:cNvGrpSpPr>
          <p:nvPr/>
        </p:nvGrpSpPr>
        <p:grpSpPr bwMode="auto">
          <a:xfrm>
            <a:off x="1143000" y="2143125"/>
            <a:ext cx="6911975" cy="1092200"/>
            <a:chOff x="0" y="0"/>
            <a:chExt cx="4354" cy="688"/>
          </a:xfrm>
        </p:grpSpPr>
        <p:sp>
          <p:nvSpPr>
            <p:cNvPr id="22545" name="Rectangle 5"/>
            <p:cNvSpPr>
              <a:spLocks noChangeArrowheads="1"/>
            </p:cNvSpPr>
            <p:nvPr/>
          </p:nvSpPr>
          <p:spPr bwMode="auto">
            <a:xfrm>
              <a:off x="0" y="54"/>
              <a:ext cx="4354" cy="45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546" name="Rectangle 6"/>
            <p:cNvSpPr>
              <a:spLocks noChangeArrowheads="1"/>
            </p:cNvSpPr>
            <p:nvPr/>
          </p:nvSpPr>
          <p:spPr bwMode="auto">
            <a:xfrm>
              <a:off x="181" y="0"/>
              <a:ext cx="1497" cy="326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547" name="WordArt 7"/>
            <p:cNvSpPr>
              <a:spLocks noChangeArrowheads="1" noChangeShapeType="1"/>
            </p:cNvSpPr>
            <p:nvPr/>
          </p:nvSpPr>
          <p:spPr bwMode="auto">
            <a:xfrm>
              <a:off x="259" y="83"/>
              <a:ext cx="1361" cy="16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华文细黑"/>
                  <a:ea typeface="华文细黑"/>
                </a:rPr>
                <a:t>双击添加标题文字</a:t>
              </a:r>
            </a:p>
          </p:txBody>
        </p:sp>
        <p:sp>
          <p:nvSpPr>
            <p:cNvPr id="22548" name="Rectangle 8"/>
            <p:cNvSpPr>
              <a:spLocks noChangeArrowheads="1"/>
            </p:cNvSpPr>
            <p:nvPr/>
          </p:nvSpPr>
          <p:spPr bwMode="auto">
            <a:xfrm>
              <a:off x="1678" y="54"/>
              <a:ext cx="2676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chemeClr val="tx2"/>
                  </a:solidFill>
                  <a:latin typeface="Calibri" pitchFamily="34" charset="0"/>
                </a:rPr>
                <a:t>单击此处添加段落文字内容</a:t>
              </a:r>
            </a:p>
          </p:txBody>
        </p:sp>
        <p:sp>
          <p:nvSpPr>
            <p:cNvPr id="22549" name="AutoShape 9"/>
            <p:cNvSpPr>
              <a:spLocks noChangeArrowheads="1"/>
            </p:cNvSpPr>
            <p:nvPr/>
          </p:nvSpPr>
          <p:spPr bwMode="auto">
            <a:xfrm>
              <a:off x="0" y="507"/>
              <a:ext cx="4354" cy="181"/>
            </a:xfrm>
            <a:custGeom>
              <a:avLst/>
              <a:gdLst>
                <a:gd name="T0" fmla="*/ 856 w 21600"/>
                <a:gd name="T1" fmla="*/ 1 h 21600"/>
                <a:gd name="T2" fmla="*/ 439 w 21600"/>
                <a:gd name="T3" fmla="*/ 2 h 21600"/>
                <a:gd name="T4" fmla="*/ 22 w 21600"/>
                <a:gd name="T5" fmla="*/ 1 h 21600"/>
                <a:gd name="T6" fmla="*/ 43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0" name="AutoShape 10"/>
            <p:cNvSpPr>
              <a:spLocks noChangeArrowheads="1"/>
            </p:cNvSpPr>
            <p:nvPr/>
          </p:nvSpPr>
          <p:spPr bwMode="auto">
            <a:xfrm>
              <a:off x="181" y="320"/>
              <a:ext cx="1497" cy="181"/>
            </a:xfrm>
            <a:custGeom>
              <a:avLst/>
              <a:gdLst>
                <a:gd name="T0" fmla="*/ 101 w 21600"/>
                <a:gd name="T1" fmla="*/ 1 h 21600"/>
                <a:gd name="T2" fmla="*/ 52 w 21600"/>
                <a:gd name="T3" fmla="*/ 2 h 21600"/>
                <a:gd name="T4" fmla="*/ 3 w 21600"/>
                <a:gd name="T5" fmla="*/ 1 h 21600"/>
                <a:gd name="T6" fmla="*/ 5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531" name="Group 11"/>
          <p:cNvGrpSpPr>
            <a:grpSpLocks/>
          </p:cNvGrpSpPr>
          <p:nvPr/>
        </p:nvGrpSpPr>
        <p:grpSpPr bwMode="auto">
          <a:xfrm>
            <a:off x="1143000" y="3208338"/>
            <a:ext cx="6911975" cy="1092200"/>
            <a:chOff x="0" y="0"/>
            <a:chExt cx="4354" cy="688"/>
          </a:xfrm>
        </p:grpSpPr>
        <p:sp>
          <p:nvSpPr>
            <p:cNvPr id="22539" name="Rectangle 12"/>
            <p:cNvSpPr>
              <a:spLocks noChangeArrowheads="1"/>
            </p:cNvSpPr>
            <p:nvPr/>
          </p:nvSpPr>
          <p:spPr bwMode="auto">
            <a:xfrm>
              <a:off x="0" y="54"/>
              <a:ext cx="4354" cy="45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540" name="Rectangle 13"/>
            <p:cNvSpPr>
              <a:spLocks noChangeArrowheads="1"/>
            </p:cNvSpPr>
            <p:nvPr/>
          </p:nvSpPr>
          <p:spPr bwMode="auto">
            <a:xfrm>
              <a:off x="181" y="0"/>
              <a:ext cx="1497" cy="326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541" name="WordArt 14"/>
            <p:cNvSpPr>
              <a:spLocks noChangeArrowheads="1" noChangeShapeType="1"/>
            </p:cNvSpPr>
            <p:nvPr/>
          </p:nvSpPr>
          <p:spPr bwMode="auto">
            <a:xfrm>
              <a:off x="259" y="83"/>
              <a:ext cx="1361" cy="16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华文细黑"/>
                  <a:ea typeface="华文细黑"/>
                </a:rPr>
                <a:t>双击添加标题文字</a:t>
              </a:r>
            </a:p>
          </p:txBody>
        </p:sp>
        <p:sp>
          <p:nvSpPr>
            <p:cNvPr id="22542" name="Rectangle 15"/>
            <p:cNvSpPr>
              <a:spLocks noChangeArrowheads="1"/>
            </p:cNvSpPr>
            <p:nvPr/>
          </p:nvSpPr>
          <p:spPr bwMode="auto">
            <a:xfrm>
              <a:off x="1678" y="54"/>
              <a:ext cx="2676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chemeClr val="tx2"/>
                  </a:solidFill>
                  <a:latin typeface="Calibri" pitchFamily="34" charset="0"/>
                </a:rPr>
                <a:t>单击此处添加段落文字内容</a:t>
              </a:r>
            </a:p>
          </p:txBody>
        </p:sp>
        <p:sp>
          <p:nvSpPr>
            <p:cNvPr id="22543" name="AutoShape 16"/>
            <p:cNvSpPr>
              <a:spLocks noChangeArrowheads="1"/>
            </p:cNvSpPr>
            <p:nvPr/>
          </p:nvSpPr>
          <p:spPr bwMode="auto">
            <a:xfrm>
              <a:off x="0" y="507"/>
              <a:ext cx="4354" cy="181"/>
            </a:xfrm>
            <a:custGeom>
              <a:avLst/>
              <a:gdLst>
                <a:gd name="T0" fmla="*/ 856 w 21600"/>
                <a:gd name="T1" fmla="*/ 1 h 21600"/>
                <a:gd name="T2" fmla="*/ 439 w 21600"/>
                <a:gd name="T3" fmla="*/ 2 h 21600"/>
                <a:gd name="T4" fmla="*/ 22 w 21600"/>
                <a:gd name="T5" fmla="*/ 1 h 21600"/>
                <a:gd name="T6" fmla="*/ 43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4" name="AutoShape 17"/>
            <p:cNvSpPr>
              <a:spLocks noChangeArrowheads="1"/>
            </p:cNvSpPr>
            <p:nvPr/>
          </p:nvSpPr>
          <p:spPr bwMode="auto">
            <a:xfrm>
              <a:off x="181" y="320"/>
              <a:ext cx="1497" cy="181"/>
            </a:xfrm>
            <a:custGeom>
              <a:avLst/>
              <a:gdLst>
                <a:gd name="T0" fmla="*/ 101 w 21600"/>
                <a:gd name="T1" fmla="*/ 1 h 21600"/>
                <a:gd name="T2" fmla="*/ 52 w 21600"/>
                <a:gd name="T3" fmla="*/ 2 h 21600"/>
                <a:gd name="T4" fmla="*/ 3 w 21600"/>
                <a:gd name="T5" fmla="*/ 1 h 21600"/>
                <a:gd name="T6" fmla="*/ 5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532" name="Group 18"/>
          <p:cNvGrpSpPr>
            <a:grpSpLocks/>
          </p:cNvGrpSpPr>
          <p:nvPr/>
        </p:nvGrpSpPr>
        <p:grpSpPr bwMode="auto">
          <a:xfrm>
            <a:off x="1143000" y="4246563"/>
            <a:ext cx="6911975" cy="1092200"/>
            <a:chOff x="0" y="0"/>
            <a:chExt cx="4354" cy="688"/>
          </a:xfrm>
        </p:grpSpPr>
        <p:sp>
          <p:nvSpPr>
            <p:cNvPr id="22533" name="Rectangle 19"/>
            <p:cNvSpPr>
              <a:spLocks noChangeArrowheads="1"/>
            </p:cNvSpPr>
            <p:nvPr/>
          </p:nvSpPr>
          <p:spPr bwMode="auto">
            <a:xfrm>
              <a:off x="0" y="54"/>
              <a:ext cx="4354" cy="45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534" name="Rectangle 20"/>
            <p:cNvSpPr>
              <a:spLocks noChangeArrowheads="1"/>
            </p:cNvSpPr>
            <p:nvPr/>
          </p:nvSpPr>
          <p:spPr bwMode="auto">
            <a:xfrm>
              <a:off x="181" y="0"/>
              <a:ext cx="1497" cy="326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535" name="WordArt 21"/>
            <p:cNvSpPr>
              <a:spLocks noChangeArrowheads="1" noChangeShapeType="1"/>
            </p:cNvSpPr>
            <p:nvPr/>
          </p:nvSpPr>
          <p:spPr bwMode="auto">
            <a:xfrm>
              <a:off x="259" y="83"/>
              <a:ext cx="1361" cy="16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华文细黑"/>
                  <a:ea typeface="华文细黑"/>
                </a:rPr>
                <a:t>双击添加标题文字</a:t>
              </a:r>
            </a:p>
          </p:txBody>
        </p:sp>
        <p:sp>
          <p:nvSpPr>
            <p:cNvPr id="22536" name="Rectangle 22"/>
            <p:cNvSpPr>
              <a:spLocks noChangeArrowheads="1"/>
            </p:cNvSpPr>
            <p:nvPr/>
          </p:nvSpPr>
          <p:spPr bwMode="auto">
            <a:xfrm>
              <a:off x="1678" y="54"/>
              <a:ext cx="2676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chemeClr val="tx2"/>
                  </a:solidFill>
                  <a:latin typeface="Calibri" pitchFamily="34" charset="0"/>
                </a:rPr>
                <a:t>单击此处添加段落文字内容</a:t>
              </a:r>
            </a:p>
          </p:txBody>
        </p:sp>
        <p:sp>
          <p:nvSpPr>
            <p:cNvPr id="22537" name="AutoShape 23"/>
            <p:cNvSpPr>
              <a:spLocks noChangeArrowheads="1"/>
            </p:cNvSpPr>
            <p:nvPr/>
          </p:nvSpPr>
          <p:spPr bwMode="auto">
            <a:xfrm>
              <a:off x="0" y="507"/>
              <a:ext cx="4354" cy="181"/>
            </a:xfrm>
            <a:custGeom>
              <a:avLst/>
              <a:gdLst>
                <a:gd name="T0" fmla="*/ 856 w 21600"/>
                <a:gd name="T1" fmla="*/ 1 h 21600"/>
                <a:gd name="T2" fmla="*/ 439 w 21600"/>
                <a:gd name="T3" fmla="*/ 2 h 21600"/>
                <a:gd name="T4" fmla="*/ 22 w 21600"/>
                <a:gd name="T5" fmla="*/ 1 h 21600"/>
                <a:gd name="T6" fmla="*/ 43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38" name="AutoShape 24"/>
            <p:cNvSpPr>
              <a:spLocks noChangeArrowheads="1"/>
            </p:cNvSpPr>
            <p:nvPr/>
          </p:nvSpPr>
          <p:spPr bwMode="auto">
            <a:xfrm>
              <a:off x="181" y="320"/>
              <a:ext cx="1497" cy="181"/>
            </a:xfrm>
            <a:custGeom>
              <a:avLst/>
              <a:gdLst>
                <a:gd name="T0" fmla="*/ 101 w 21600"/>
                <a:gd name="T1" fmla="*/ 1 h 21600"/>
                <a:gd name="T2" fmla="*/ 52 w 21600"/>
                <a:gd name="T3" fmla="*/ 2 h 21600"/>
                <a:gd name="T4" fmla="*/ 3 w 21600"/>
                <a:gd name="T5" fmla="*/ 1 h 21600"/>
                <a:gd name="T6" fmla="*/ 5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7 w 21600"/>
                <a:gd name="T13" fmla="*/ 2387 h 21600"/>
                <a:gd name="T14" fmla="*/ 19263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ChangeArrowheads="1"/>
          </p:cNvSpPr>
          <p:nvPr/>
        </p:nvSpPr>
        <p:spPr bwMode="black">
          <a:xfrm>
            <a:off x="4786313" y="2292350"/>
            <a:ext cx="3508375" cy="1466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2400" b="1">
                <a:solidFill>
                  <a:srgbClr val="B10303"/>
                </a:solidFill>
                <a:latin typeface="Calibri" pitchFamily="34" charset="0"/>
              </a:rPr>
              <a:t>Contents</a:t>
            </a:r>
          </a:p>
          <a:p>
            <a:pPr eaLnBrk="0" hangingPunct="0">
              <a:lnSpc>
                <a:spcPct val="110000"/>
              </a:lnSpc>
            </a:pPr>
            <a:endParaRPr lang="en-US" altLang="zh-CN" sz="1000" b="1">
              <a:solidFill>
                <a:srgbClr val="B10303"/>
              </a:solidFill>
              <a:latin typeface="Calibri" pitchFamily="34" charset="0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latin typeface="Calibri" pitchFamily="34" charset="0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zh-CN" sz="1600">
                <a:solidFill>
                  <a:srgbClr val="000000"/>
                </a:solidFill>
                <a:latin typeface="Calibri" pitchFamily="34" charset="0"/>
              </a:rPr>
              <a:t>is a Design Digital Content &amp; Contents mall developed by Guild Design Inc.</a:t>
            </a:r>
          </a:p>
        </p:txBody>
      </p:sp>
      <p:sp>
        <p:nvSpPr>
          <p:cNvPr id="23554" name="Line 4"/>
          <p:cNvSpPr>
            <a:spLocks noChangeShapeType="1"/>
          </p:cNvSpPr>
          <p:nvPr/>
        </p:nvSpPr>
        <p:spPr bwMode="auto">
          <a:xfrm flipH="1">
            <a:off x="4637088" y="2132013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gray">
          <a:xfrm rot="2692993">
            <a:off x="722313" y="1965325"/>
            <a:ext cx="3449637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3556" name="AutoShape 6"/>
          <p:cNvSpPr>
            <a:spLocks noChangeArrowheads="1"/>
          </p:cNvSpPr>
          <p:nvPr/>
        </p:nvSpPr>
        <p:spPr bwMode="gray">
          <a:xfrm rot="-2707007">
            <a:off x="748507" y="1964531"/>
            <a:ext cx="3449638" cy="34639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726 w 21600"/>
              <a:gd name="T13" fmla="*/ 0 h 21600"/>
              <a:gd name="T14" fmla="*/ 19874 w 21600"/>
              <a:gd name="T15" fmla="*/ 70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>
            <a:round/>
            <a:headEnd/>
            <a:tailEnd/>
          </a:ln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black">
          <a:xfrm rot="18907007" flipV="1">
            <a:off x="719138" y="1927225"/>
            <a:ext cx="3449637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gray">
          <a:xfrm rot="2692993" flipH="1" flipV="1">
            <a:off x="747713" y="1927225"/>
            <a:ext cx="3449637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3559" name="WordArt 9"/>
          <p:cNvSpPr>
            <a:spLocks noChangeArrowheads="1" noChangeShapeType="1" noTextEdit="1"/>
          </p:cNvSpPr>
          <p:nvPr/>
        </p:nvSpPr>
        <p:spPr bwMode="gray">
          <a:xfrm rot="-2607704">
            <a:off x="793750" y="2552700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109124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3560" name="WordArt 10"/>
          <p:cNvSpPr>
            <a:spLocks noChangeArrowheads="1" noChangeShapeType="1" noTextEdit="1"/>
          </p:cNvSpPr>
          <p:nvPr/>
        </p:nvSpPr>
        <p:spPr bwMode="white">
          <a:xfrm rot="2855621">
            <a:off x="1960562" y="2609851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61084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3561" name="WordArt 11"/>
          <p:cNvSpPr>
            <a:spLocks noChangeArrowheads="1" noChangeShapeType="1" noTextEdit="1"/>
          </p:cNvSpPr>
          <p:nvPr/>
        </p:nvSpPr>
        <p:spPr bwMode="gray">
          <a:xfrm rot="2855621">
            <a:off x="787400" y="3749676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3562" name="WordArt 12"/>
          <p:cNvSpPr>
            <a:spLocks noChangeArrowheads="1" noChangeShapeType="1" noTextEdit="1"/>
          </p:cNvSpPr>
          <p:nvPr/>
        </p:nvSpPr>
        <p:spPr bwMode="gray">
          <a:xfrm rot="-2860605">
            <a:off x="1983581" y="3688557"/>
            <a:ext cx="2162175" cy="1144588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440848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3563" name="Text Box 17"/>
          <p:cNvSpPr txBox="1">
            <a:spLocks noChangeArrowheads="1"/>
          </p:cNvSpPr>
          <p:nvPr/>
        </p:nvSpPr>
        <p:spPr bwMode="gray">
          <a:xfrm>
            <a:off x="1604963" y="3619500"/>
            <a:ext cx="17367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Calibri" pitchFamily="34" charset="0"/>
              </a:rPr>
              <a:t>Description of the contents</a:t>
            </a:r>
          </a:p>
        </p:txBody>
      </p:sp>
      <p:sp>
        <p:nvSpPr>
          <p:cNvPr id="23564" name="Text Box 18"/>
          <p:cNvSpPr txBox="1">
            <a:spLocks noChangeArrowheads="1"/>
          </p:cNvSpPr>
          <p:nvPr/>
        </p:nvSpPr>
        <p:spPr bwMode="gray">
          <a:xfrm>
            <a:off x="1484313" y="2949575"/>
            <a:ext cx="19494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latin typeface="Calibri" pitchFamily="34" charset="0"/>
              </a:rPr>
              <a:t>Click to add Text</a:t>
            </a:r>
          </a:p>
        </p:txBody>
      </p:sp>
      <p:sp>
        <p:nvSpPr>
          <p:cNvPr id="23565" name="Line 19"/>
          <p:cNvSpPr>
            <a:spLocks noChangeShapeType="1"/>
          </p:cNvSpPr>
          <p:nvPr/>
        </p:nvSpPr>
        <p:spPr bwMode="gray">
          <a:xfrm>
            <a:off x="1504950" y="3408363"/>
            <a:ext cx="1895475" cy="0"/>
          </a:xfrm>
          <a:prstGeom prst="line">
            <a:avLst/>
          </a:prstGeom>
          <a:noFill/>
          <a:ln w="28575">
            <a:solidFill>
              <a:schemeClr val="tx1">
                <a:alpha val="50195"/>
              </a:scheme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6" name="AutoShape 20"/>
          <p:cNvSpPr>
            <a:spLocks noChangeArrowheads="1"/>
          </p:cNvSpPr>
          <p:nvPr/>
        </p:nvSpPr>
        <p:spPr bwMode="gray">
          <a:xfrm>
            <a:off x="5018088" y="3938588"/>
            <a:ext cx="247650" cy="247650"/>
          </a:xfrm>
          <a:custGeom>
            <a:avLst/>
            <a:gdLst>
              <a:gd name="T0" fmla="*/ 16277117 w 21600"/>
              <a:gd name="T1" fmla="*/ 0 h 21600"/>
              <a:gd name="T2" fmla="*/ 4767125 w 21600"/>
              <a:gd name="T3" fmla="*/ 4767125 h 21600"/>
              <a:gd name="T4" fmla="*/ 0 w 21600"/>
              <a:gd name="T5" fmla="*/ 16277117 h 21600"/>
              <a:gd name="T6" fmla="*/ 4767125 w 21600"/>
              <a:gd name="T7" fmla="*/ 27787111 h 21600"/>
              <a:gd name="T8" fmla="*/ 16277117 w 21600"/>
              <a:gd name="T9" fmla="*/ 32554234 h 21600"/>
              <a:gd name="T10" fmla="*/ 27787111 w 21600"/>
              <a:gd name="T11" fmla="*/ 27787111 h 21600"/>
              <a:gd name="T12" fmla="*/ 32554234 w 21600"/>
              <a:gd name="T13" fmla="*/ 16277117 h 21600"/>
              <a:gd name="T14" fmla="*/ 27787111 w 21600"/>
              <a:gd name="T15" fmla="*/ 47671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7" name="AutoShape 21"/>
          <p:cNvSpPr>
            <a:spLocks noChangeArrowheads="1"/>
          </p:cNvSpPr>
          <p:nvPr/>
        </p:nvSpPr>
        <p:spPr bwMode="gray">
          <a:xfrm>
            <a:off x="5018088" y="4271963"/>
            <a:ext cx="247650" cy="247650"/>
          </a:xfrm>
          <a:custGeom>
            <a:avLst/>
            <a:gdLst>
              <a:gd name="T0" fmla="*/ 16277117 w 21600"/>
              <a:gd name="T1" fmla="*/ 0 h 21600"/>
              <a:gd name="T2" fmla="*/ 4767125 w 21600"/>
              <a:gd name="T3" fmla="*/ 4767125 h 21600"/>
              <a:gd name="T4" fmla="*/ 0 w 21600"/>
              <a:gd name="T5" fmla="*/ 16277117 h 21600"/>
              <a:gd name="T6" fmla="*/ 4767125 w 21600"/>
              <a:gd name="T7" fmla="*/ 27787111 h 21600"/>
              <a:gd name="T8" fmla="*/ 16277117 w 21600"/>
              <a:gd name="T9" fmla="*/ 32554234 h 21600"/>
              <a:gd name="T10" fmla="*/ 27787111 w 21600"/>
              <a:gd name="T11" fmla="*/ 27787111 h 21600"/>
              <a:gd name="T12" fmla="*/ 32554234 w 21600"/>
              <a:gd name="T13" fmla="*/ 16277117 h 21600"/>
              <a:gd name="T14" fmla="*/ 27787111 w 21600"/>
              <a:gd name="T15" fmla="*/ 47671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8" name="AutoShape 22"/>
          <p:cNvSpPr>
            <a:spLocks noChangeArrowheads="1"/>
          </p:cNvSpPr>
          <p:nvPr/>
        </p:nvSpPr>
        <p:spPr bwMode="gray">
          <a:xfrm>
            <a:off x="5018088" y="4576763"/>
            <a:ext cx="247650" cy="247650"/>
          </a:xfrm>
          <a:custGeom>
            <a:avLst/>
            <a:gdLst>
              <a:gd name="T0" fmla="*/ 16277117 w 21600"/>
              <a:gd name="T1" fmla="*/ 0 h 21600"/>
              <a:gd name="T2" fmla="*/ 4767125 w 21600"/>
              <a:gd name="T3" fmla="*/ 4767125 h 21600"/>
              <a:gd name="T4" fmla="*/ 0 w 21600"/>
              <a:gd name="T5" fmla="*/ 16277117 h 21600"/>
              <a:gd name="T6" fmla="*/ 4767125 w 21600"/>
              <a:gd name="T7" fmla="*/ 27787111 h 21600"/>
              <a:gd name="T8" fmla="*/ 16277117 w 21600"/>
              <a:gd name="T9" fmla="*/ 32554234 h 21600"/>
              <a:gd name="T10" fmla="*/ 27787111 w 21600"/>
              <a:gd name="T11" fmla="*/ 27787111 h 21600"/>
              <a:gd name="T12" fmla="*/ 32554234 w 21600"/>
              <a:gd name="T13" fmla="*/ 16277117 h 21600"/>
              <a:gd name="T14" fmla="*/ 27787111 w 21600"/>
              <a:gd name="T15" fmla="*/ 47671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9" name="AutoShape 23"/>
          <p:cNvSpPr>
            <a:spLocks noChangeArrowheads="1"/>
          </p:cNvSpPr>
          <p:nvPr/>
        </p:nvSpPr>
        <p:spPr bwMode="invGray">
          <a:xfrm>
            <a:off x="5018088" y="4881563"/>
            <a:ext cx="247650" cy="247650"/>
          </a:xfrm>
          <a:custGeom>
            <a:avLst/>
            <a:gdLst>
              <a:gd name="T0" fmla="*/ 16277117 w 21600"/>
              <a:gd name="T1" fmla="*/ 0 h 21600"/>
              <a:gd name="T2" fmla="*/ 4767125 w 21600"/>
              <a:gd name="T3" fmla="*/ 4767125 h 21600"/>
              <a:gd name="T4" fmla="*/ 0 w 21600"/>
              <a:gd name="T5" fmla="*/ 16277117 h 21600"/>
              <a:gd name="T6" fmla="*/ 4767125 w 21600"/>
              <a:gd name="T7" fmla="*/ 27787111 h 21600"/>
              <a:gd name="T8" fmla="*/ 16277117 w 21600"/>
              <a:gd name="T9" fmla="*/ 32554234 h 21600"/>
              <a:gd name="T10" fmla="*/ 27787111 w 21600"/>
              <a:gd name="T11" fmla="*/ 27787111 h 21600"/>
              <a:gd name="T12" fmla="*/ 32554234 w 21600"/>
              <a:gd name="T13" fmla="*/ 16277117 h 21600"/>
              <a:gd name="T14" fmla="*/ 27787111 w 21600"/>
              <a:gd name="T15" fmla="*/ 47671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70" name="Text Box 24"/>
          <p:cNvSpPr txBox="1">
            <a:spLocks noChangeArrowheads="1"/>
          </p:cNvSpPr>
          <p:nvPr/>
        </p:nvSpPr>
        <p:spPr bwMode="gray">
          <a:xfrm>
            <a:off x="5272088" y="3897313"/>
            <a:ext cx="23018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latin typeface="Calibri" pitchFamily="34" charset="0"/>
              </a:rPr>
              <a:t>Click to add Text</a:t>
            </a:r>
          </a:p>
        </p:txBody>
      </p:sp>
      <p:sp>
        <p:nvSpPr>
          <p:cNvPr id="23571" name="Text Box 25"/>
          <p:cNvSpPr txBox="1">
            <a:spLocks noChangeArrowheads="1"/>
          </p:cNvSpPr>
          <p:nvPr/>
        </p:nvSpPr>
        <p:spPr bwMode="gray">
          <a:xfrm>
            <a:off x="5272088" y="4233863"/>
            <a:ext cx="23018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latin typeface="Calibri" pitchFamily="34" charset="0"/>
              </a:rPr>
              <a:t>Click to add Text</a:t>
            </a:r>
          </a:p>
        </p:txBody>
      </p:sp>
      <p:sp>
        <p:nvSpPr>
          <p:cNvPr id="23572" name="Text Box 26"/>
          <p:cNvSpPr txBox="1">
            <a:spLocks noChangeArrowheads="1"/>
          </p:cNvSpPr>
          <p:nvPr/>
        </p:nvSpPr>
        <p:spPr bwMode="gray">
          <a:xfrm>
            <a:off x="5272088" y="4548188"/>
            <a:ext cx="23018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latin typeface="Calibri" pitchFamily="34" charset="0"/>
              </a:rPr>
              <a:t>Click to add Text</a:t>
            </a:r>
          </a:p>
        </p:txBody>
      </p:sp>
      <p:sp>
        <p:nvSpPr>
          <p:cNvPr id="23573" name="Text Box 27"/>
          <p:cNvSpPr txBox="1">
            <a:spLocks noChangeArrowheads="1"/>
          </p:cNvSpPr>
          <p:nvPr/>
        </p:nvSpPr>
        <p:spPr bwMode="gray">
          <a:xfrm>
            <a:off x="5272088" y="4852988"/>
            <a:ext cx="23018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latin typeface="Calibri" pitchFamily="34" charset="0"/>
              </a:rPr>
              <a:t>Click to add Text</a:t>
            </a:r>
          </a:p>
        </p:txBody>
      </p:sp>
      <p:sp>
        <p:nvSpPr>
          <p:cNvPr id="23574" name="Line 28"/>
          <p:cNvSpPr>
            <a:spLocks noChangeShapeType="1"/>
          </p:cNvSpPr>
          <p:nvPr/>
        </p:nvSpPr>
        <p:spPr bwMode="auto">
          <a:xfrm rot="16200000" flipH="1">
            <a:off x="6455569" y="1046956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26"/>
          <p:cNvGrpSpPr>
            <a:grpSpLocks/>
          </p:cNvGrpSpPr>
          <p:nvPr/>
        </p:nvGrpSpPr>
        <p:grpSpPr bwMode="auto">
          <a:xfrm>
            <a:off x="642938" y="1857375"/>
            <a:ext cx="7826375" cy="3788568"/>
            <a:chOff x="1103306" y="708019"/>
            <a:chExt cx="8210550" cy="3975284"/>
          </a:xfrm>
        </p:grpSpPr>
        <p:sp>
          <p:nvSpPr>
            <p:cNvPr id="24578" name="Rectangle 3"/>
            <p:cNvSpPr>
              <a:spLocks noChangeArrowheads="1"/>
            </p:cNvSpPr>
            <p:nvPr/>
          </p:nvSpPr>
          <p:spPr bwMode="auto">
            <a:xfrm>
              <a:off x="3643306" y="2643182"/>
              <a:ext cx="1565275" cy="1989137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Calibri" pitchFamily="34" charset="0"/>
              </a:endParaRPr>
            </a:p>
          </p:txBody>
        </p:sp>
        <p:grpSp>
          <p:nvGrpSpPr>
            <p:cNvPr id="24579" name="Group 4"/>
            <p:cNvGrpSpPr>
              <a:grpSpLocks/>
            </p:cNvGrpSpPr>
            <p:nvPr/>
          </p:nvGrpSpPr>
          <p:grpSpPr bwMode="auto">
            <a:xfrm>
              <a:off x="1525581" y="708019"/>
              <a:ext cx="7353300" cy="3932238"/>
              <a:chOff x="0" y="0"/>
              <a:chExt cx="4632" cy="2965"/>
            </a:xfrm>
          </p:grpSpPr>
          <p:sp>
            <p:nvSpPr>
              <p:cNvPr id="24598" name="Line 5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2965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9" name="Line 6"/>
              <p:cNvSpPr>
                <a:spLocks noChangeShapeType="1"/>
              </p:cNvSpPr>
              <p:nvPr/>
            </p:nvSpPr>
            <p:spPr bwMode="auto">
              <a:xfrm>
                <a:off x="1336" y="0"/>
                <a:ext cx="0" cy="2965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0" name="Line 7"/>
              <p:cNvSpPr>
                <a:spLocks noChangeShapeType="1"/>
              </p:cNvSpPr>
              <p:nvPr/>
            </p:nvSpPr>
            <p:spPr bwMode="auto">
              <a:xfrm>
                <a:off x="2320" y="0"/>
                <a:ext cx="0" cy="2965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1" name="Line 8"/>
              <p:cNvSpPr>
                <a:spLocks noChangeShapeType="1"/>
              </p:cNvSpPr>
              <p:nvPr/>
            </p:nvSpPr>
            <p:spPr bwMode="auto">
              <a:xfrm>
                <a:off x="3592" y="0"/>
                <a:ext cx="0" cy="2965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2" name="Line 9"/>
              <p:cNvSpPr>
                <a:spLocks noChangeShapeType="1"/>
              </p:cNvSpPr>
              <p:nvPr/>
            </p:nvSpPr>
            <p:spPr bwMode="auto">
              <a:xfrm>
                <a:off x="4632" y="0"/>
                <a:ext cx="0" cy="2965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580" name="AutoShape 10"/>
            <p:cNvSpPr>
              <a:spLocks noChangeArrowheads="1"/>
            </p:cNvSpPr>
            <p:nvPr/>
          </p:nvSpPr>
          <p:spPr bwMode="auto">
            <a:xfrm rot="5400000">
              <a:off x="2207413" y="802475"/>
              <a:ext cx="2322512" cy="3679825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4581" name="AutoShape 11"/>
            <p:cNvSpPr>
              <a:spLocks noChangeArrowheads="1"/>
            </p:cNvSpPr>
            <p:nvPr/>
          </p:nvSpPr>
          <p:spPr bwMode="auto">
            <a:xfrm rot="5400000">
              <a:off x="3944931" y="1866894"/>
              <a:ext cx="977900" cy="1549400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4582" name="WordArt 12"/>
            <p:cNvSpPr>
              <a:spLocks noChangeArrowheads="1" noChangeShapeType="1"/>
            </p:cNvSpPr>
            <p:nvPr/>
          </p:nvSpPr>
          <p:spPr bwMode="auto">
            <a:xfrm>
              <a:off x="1884356" y="974719"/>
              <a:ext cx="1381125" cy="1873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noFill/>
                    <a:round/>
                    <a:headEnd/>
                    <a:tailEnd/>
                  </a:ln>
                  <a:latin typeface="华文细黑"/>
                  <a:ea typeface="华文细黑"/>
                </a:rPr>
                <a:t>双击添加标题文字</a:t>
              </a:r>
            </a:p>
          </p:txBody>
        </p:sp>
        <p:sp>
          <p:nvSpPr>
            <p:cNvPr id="24583" name="Rectangle 13"/>
            <p:cNvSpPr>
              <a:spLocks noChangeArrowheads="1"/>
            </p:cNvSpPr>
            <p:nvPr/>
          </p:nvSpPr>
          <p:spPr bwMode="auto">
            <a:xfrm>
              <a:off x="1997069" y="2185982"/>
              <a:ext cx="1163637" cy="912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Calibri" pitchFamily="34" charset="0"/>
                </a:rPr>
                <a:t>单击此处添加段落文字内容</a:t>
              </a:r>
            </a:p>
          </p:txBody>
        </p:sp>
        <p:sp>
          <p:nvSpPr>
            <p:cNvPr id="24584" name="AutoShape 14"/>
            <p:cNvSpPr>
              <a:spLocks noChangeArrowheads="1"/>
            </p:cNvSpPr>
            <p:nvPr/>
          </p:nvSpPr>
          <p:spPr bwMode="auto">
            <a:xfrm rot="-5400000">
              <a:off x="5882475" y="807238"/>
              <a:ext cx="2322512" cy="3670300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4585" name="AutoShape 15"/>
            <p:cNvSpPr>
              <a:spLocks noChangeArrowheads="1"/>
            </p:cNvSpPr>
            <p:nvPr/>
          </p:nvSpPr>
          <p:spPr bwMode="auto">
            <a:xfrm rot="-5400000">
              <a:off x="5584025" y="1626388"/>
              <a:ext cx="1281112" cy="2032000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4586" name="Rectangle 16"/>
            <p:cNvSpPr>
              <a:spLocks noChangeArrowheads="1"/>
            </p:cNvSpPr>
            <p:nvPr/>
          </p:nvSpPr>
          <p:spPr bwMode="auto">
            <a:xfrm>
              <a:off x="7473944" y="2185982"/>
              <a:ext cx="1163637" cy="912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Calibri" pitchFamily="34" charset="0"/>
                </a:rPr>
                <a:t>单击此处添加段落文字内容</a:t>
              </a:r>
            </a:p>
          </p:txBody>
        </p:sp>
        <p:sp>
          <p:nvSpPr>
            <p:cNvPr id="24587" name="Line 17"/>
            <p:cNvSpPr>
              <a:spLocks noChangeShapeType="1"/>
            </p:cNvSpPr>
            <p:nvPr/>
          </p:nvSpPr>
          <p:spPr bwMode="auto">
            <a:xfrm rot="-5400000">
              <a:off x="5208582" y="-2370144"/>
              <a:ext cx="0" cy="7343775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Line 18"/>
            <p:cNvSpPr>
              <a:spLocks noChangeShapeType="1"/>
            </p:cNvSpPr>
            <p:nvPr/>
          </p:nvSpPr>
          <p:spPr bwMode="auto">
            <a:xfrm rot="-5400000">
              <a:off x="5208581" y="534982"/>
              <a:ext cx="0" cy="821055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9" name="WordArt 19"/>
            <p:cNvSpPr>
              <a:spLocks noChangeArrowheads="1" noChangeShapeType="1"/>
            </p:cNvSpPr>
            <p:nvPr/>
          </p:nvSpPr>
          <p:spPr bwMode="auto">
            <a:xfrm>
              <a:off x="3752844" y="974719"/>
              <a:ext cx="1384300" cy="1873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noFill/>
                    <a:round/>
                    <a:headEnd/>
                    <a:tailEnd/>
                  </a:ln>
                  <a:latin typeface="华文细黑"/>
                  <a:ea typeface="华文细黑"/>
                </a:rPr>
                <a:t>双击添加标题文字</a:t>
              </a:r>
            </a:p>
          </p:txBody>
        </p:sp>
        <p:sp>
          <p:nvSpPr>
            <p:cNvPr id="24590" name="WordArt 20"/>
            <p:cNvSpPr>
              <a:spLocks noChangeArrowheads="1" noChangeShapeType="1"/>
            </p:cNvSpPr>
            <p:nvPr/>
          </p:nvSpPr>
          <p:spPr bwMode="auto">
            <a:xfrm>
              <a:off x="5540369" y="974719"/>
              <a:ext cx="1381125" cy="1873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noFill/>
                    <a:round/>
                    <a:headEnd/>
                    <a:tailEnd/>
                  </a:ln>
                  <a:latin typeface="华文细黑"/>
                  <a:ea typeface="华文细黑"/>
                </a:rPr>
                <a:t>双击添加标题文字</a:t>
              </a:r>
            </a:p>
          </p:txBody>
        </p:sp>
        <p:sp>
          <p:nvSpPr>
            <p:cNvPr id="24591" name="WordArt 21"/>
            <p:cNvSpPr>
              <a:spLocks noChangeArrowheads="1" noChangeShapeType="1"/>
            </p:cNvSpPr>
            <p:nvPr/>
          </p:nvSpPr>
          <p:spPr bwMode="auto">
            <a:xfrm>
              <a:off x="7394569" y="974719"/>
              <a:ext cx="1374775" cy="1873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noFill/>
                    <a:round/>
                    <a:headEnd/>
                    <a:tailEnd/>
                  </a:ln>
                  <a:latin typeface="华文细黑"/>
                  <a:ea typeface="华文细黑"/>
                </a:rPr>
                <a:t>双击添加标题文字</a:t>
              </a:r>
            </a:p>
          </p:txBody>
        </p:sp>
        <p:sp>
          <p:nvSpPr>
            <p:cNvPr id="24592" name="Rectangle 22"/>
            <p:cNvSpPr>
              <a:spLocks noChangeArrowheads="1"/>
            </p:cNvSpPr>
            <p:nvPr/>
          </p:nvSpPr>
          <p:spPr bwMode="auto">
            <a:xfrm>
              <a:off x="3632194" y="2955919"/>
              <a:ext cx="1576387" cy="912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000">
                  <a:latin typeface="Calibri" pitchFamily="34" charset="0"/>
                </a:rPr>
                <a:t>单击此处添加</a:t>
              </a:r>
            </a:p>
            <a:p>
              <a:pPr algn="ctr"/>
              <a:r>
                <a:rPr lang="zh-CN" altLang="en-US" sz="1000">
                  <a:latin typeface="Calibri" pitchFamily="34" charset="0"/>
                </a:rPr>
                <a:t>段落文字内容</a:t>
              </a:r>
            </a:p>
          </p:txBody>
        </p:sp>
        <p:sp>
          <p:nvSpPr>
            <p:cNvPr id="24593" name="Rectangle 23"/>
            <p:cNvSpPr>
              <a:spLocks noChangeArrowheads="1"/>
            </p:cNvSpPr>
            <p:nvPr/>
          </p:nvSpPr>
          <p:spPr bwMode="auto">
            <a:xfrm>
              <a:off x="5903906" y="2185982"/>
              <a:ext cx="1163638" cy="912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Calibri" pitchFamily="34" charset="0"/>
                </a:rPr>
                <a:t>单击此处添加段落文字内容</a:t>
              </a:r>
            </a:p>
          </p:txBody>
        </p:sp>
        <p:sp>
          <p:nvSpPr>
            <p:cNvPr id="24594" name="Text Box 24"/>
            <p:cNvSpPr txBox="1">
              <a:spLocks noChangeArrowheads="1"/>
            </p:cNvSpPr>
            <p:nvPr/>
          </p:nvSpPr>
          <p:spPr bwMode="auto">
            <a:xfrm>
              <a:off x="2216144" y="4295769"/>
              <a:ext cx="749300" cy="387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 smtClean="0">
                  <a:latin typeface="Calibri" pitchFamily="34" charset="0"/>
                </a:rPr>
                <a:t>2012</a:t>
              </a:r>
              <a:endParaRPr lang="en-US" altLang="zh-CN" b="1" dirty="0">
                <a:latin typeface="Calibri" pitchFamily="34" charset="0"/>
              </a:endParaRPr>
            </a:p>
          </p:txBody>
        </p:sp>
        <p:sp>
          <p:nvSpPr>
            <p:cNvPr id="24595" name="Text Box 25"/>
            <p:cNvSpPr txBox="1">
              <a:spLocks noChangeArrowheads="1"/>
            </p:cNvSpPr>
            <p:nvPr/>
          </p:nvSpPr>
          <p:spPr bwMode="auto">
            <a:xfrm>
              <a:off x="4073520" y="4295769"/>
              <a:ext cx="749300" cy="387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 smtClean="0">
                  <a:latin typeface="Calibri" pitchFamily="34" charset="0"/>
                </a:rPr>
                <a:t>2013</a:t>
              </a:r>
              <a:endParaRPr lang="en-US" altLang="zh-CN" b="1" dirty="0">
                <a:latin typeface="Calibri" pitchFamily="34" charset="0"/>
              </a:endParaRPr>
            </a:p>
          </p:txBody>
        </p:sp>
        <p:sp>
          <p:nvSpPr>
            <p:cNvPr id="24596" name="Text Box 26"/>
            <p:cNvSpPr txBox="1">
              <a:spLocks noChangeArrowheads="1"/>
            </p:cNvSpPr>
            <p:nvPr/>
          </p:nvSpPr>
          <p:spPr bwMode="auto">
            <a:xfrm>
              <a:off x="5888031" y="4262432"/>
              <a:ext cx="749300" cy="387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 smtClean="0">
                  <a:latin typeface="Calibri" pitchFamily="34" charset="0"/>
                </a:rPr>
                <a:t>2014</a:t>
              </a:r>
              <a:endParaRPr lang="en-US" altLang="zh-CN" b="1" dirty="0">
                <a:latin typeface="Calibri" pitchFamily="34" charset="0"/>
              </a:endParaRPr>
            </a:p>
          </p:txBody>
        </p:sp>
        <p:sp>
          <p:nvSpPr>
            <p:cNvPr id="24597" name="Text Box 27"/>
            <p:cNvSpPr txBox="1">
              <a:spLocks noChangeArrowheads="1"/>
            </p:cNvSpPr>
            <p:nvPr/>
          </p:nvSpPr>
          <p:spPr bwMode="auto">
            <a:xfrm>
              <a:off x="7745406" y="4252907"/>
              <a:ext cx="749300" cy="387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 smtClean="0">
                  <a:latin typeface="Calibri" pitchFamily="34" charset="0"/>
                </a:rPr>
                <a:t>2015</a:t>
              </a:r>
              <a:endParaRPr lang="en-US" altLang="zh-CN" b="1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2065</Words>
  <Application>Microsoft Office PowerPoint</Application>
  <PresentationFormat>全屏显示(4:3)</PresentationFormat>
  <Paragraphs>297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fish0790</dc:creator>
  <cp:lastModifiedBy>风轻无痕</cp:lastModifiedBy>
  <cp:revision>56</cp:revision>
  <dcterms:created xsi:type="dcterms:W3CDTF">2010-12-03T08:56:04Z</dcterms:created>
  <dcterms:modified xsi:type="dcterms:W3CDTF">2016-01-25T14:08:27Z</dcterms:modified>
</cp:coreProperties>
</file>