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81" r:id="rId2"/>
    <p:sldId id="272" r:id="rId3"/>
    <p:sldId id="275" r:id="rId4"/>
    <p:sldId id="278" r:id="rId5"/>
    <p:sldId id="280" r:id="rId6"/>
    <p:sldId id="282" r:id="rId7"/>
    <p:sldId id="286" r:id="rId8"/>
    <p:sldId id="288" r:id="rId9"/>
    <p:sldId id="290" r:id="rId10"/>
    <p:sldId id="287" r:id="rId11"/>
    <p:sldId id="289" r:id="rId12"/>
    <p:sldId id="291" r:id="rId13"/>
    <p:sldId id="283" r:id="rId14"/>
  </p:sldIdLst>
  <p:sldSz cx="9601200" cy="5400675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经典繁方篆" panose="02010600030101010101" charset="-122"/>
      <p:regular r:id="rId22"/>
    </p:embeddedFont>
  </p:embeddedFontLst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8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624" y="108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5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03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49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37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85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27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42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271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 smtClean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风</a:t>
            </a:r>
            <a:endParaRPr lang="en-US" altLang="zh-CN" sz="7825" dirty="0" smtClean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373</Words>
  <Application>Microsoft Office PowerPoint</Application>
  <PresentationFormat>自定义</PresentationFormat>
  <Paragraphs>97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Calibri</vt:lpstr>
      <vt:lpstr>Arial</vt:lpstr>
      <vt:lpstr>Calibri Light</vt:lpstr>
      <vt:lpstr>叶根友毛笔行书2.0版</vt:lpstr>
      <vt:lpstr>宋体</vt:lpstr>
      <vt:lpstr>经典繁方篆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91</cp:revision>
  <dcterms:created xsi:type="dcterms:W3CDTF">2015-05-01T10:15:00Z</dcterms:created>
  <dcterms:modified xsi:type="dcterms:W3CDTF">2016-07-25T07:54:09Z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