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76" r:id="rId3"/>
    <p:sldId id="277" r:id="rId4"/>
    <p:sldId id="261" r:id="rId5"/>
    <p:sldId id="258" r:id="rId6"/>
    <p:sldId id="259" r:id="rId7"/>
    <p:sldId id="278" r:id="rId8"/>
    <p:sldId id="262" r:id="rId9"/>
    <p:sldId id="265" r:id="rId10"/>
    <p:sldId id="264" r:id="rId11"/>
    <p:sldId id="279" r:id="rId12"/>
    <p:sldId id="269" r:id="rId13"/>
    <p:sldId id="267" r:id="rId14"/>
    <p:sldId id="268" r:id="rId15"/>
    <p:sldId id="28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14A5AC"/>
    <a:srgbClr val="19C8D1"/>
    <a:srgbClr val="0D68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A0B7E-76A6-4922-881A-31F55C75BE62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96509-3CBA-42DC-82A3-07762EF813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586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4976385">
            <a:off x="1602087" y="367532"/>
            <a:ext cx="2001899" cy="21460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331114"/>
            <a:ext cx="2953871" cy="75098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505990-BC52-416E-9197-CC5295CD088D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64D650-7DD2-4B22-AAA8-AD86E4A3299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914"/>
            <a:ext cx="3894418" cy="3201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95131" y="827927"/>
            <a:ext cx="4717349" cy="445527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9172835">
            <a:off x="5104910" y="3139255"/>
            <a:ext cx="3312355" cy="187013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3020" y="4193919"/>
            <a:ext cx="567780" cy="1205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976385">
            <a:off x="4795646" y="480193"/>
            <a:ext cx="5442619" cy="5834488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914"/>
            <a:ext cx="3894418" cy="3201126"/>
          </a:xfrm>
          <a:prstGeom prst="rect">
            <a:avLst/>
          </a:prstGeom>
        </p:spPr>
      </p:pic>
      <p:sp>
        <p:nvSpPr>
          <p:cNvPr id="2" name="文本框 1"/>
          <p:cNvSpPr txBox="1"/>
          <p:nvPr userDrawn="1"/>
        </p:nvSpPr>
        <p:spPr>
          <a:xfrm>
            <a:off x="4376420" y="1984375"/>
            <a:ext cx="683069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latin typeface="章草" charset="0"/>
                <a:ea typeface="章草" charset="0"/>
              </a:rPr>
              <a:t>2016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0.png"/><Relationship Id="rId7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12690" y="3632822"/>
            <a:ext cx="4722949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POWERPOINT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TEMPLATE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676040" y="4560949"/>
            <a:ext cx="567780" cy="1807219"/>
            <a:chOff x="8373020" y="4193919"/>
            <a:chExt cx="567780" cy="180721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1009650" y="3292779"/>
            <a:ext cx="10430408" cy="377325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065423" y="2387577"/>
            <a:ext cx="913351" cy="862608"/>
            <a:chOff x="2276889" y="2732118"/>
            <a:chExt cx="913351" cy="86260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2013</a:t>
              </a:r>
              <a:endParaRPr lang="zh-CN" altLang="en-US" sz="24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28853" y="2387577"/>
            <a:ext cx="913351" cy="862608"/>
            <a:chOff x="2276889" y="2732118"/>
            <a:chExt cx="913351" cy="86260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2014</a:t>
              </a:r>
              <a:endParaRPr lang="zh-CN" altLang="en-US" sz="2400" b="1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92282" y="2387577"/>
            <a:ext cx="913351" cy="862608"/>
            <a:chOff x="2276889" y="2732118"/>
            <a:chExt cx="913351" cy="86260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2015</a:t>
              </a:r>
              <a:endParaRPr lang="zh-CN" altLang="en-US" sz="2400" b="1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61977" y="2387577"/>
            <a:ext cx="913351" cy="862608"/>
            <a:chOff x="2276889" y="2732118"/>
            <a:chExt cx="913351" cy="86260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2016</a:t>
              </a:r>
              <a:endParaRPr lang="zh-CN" altLang="en-US" sz="2400" b="1" dirty="0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553936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67381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60498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00505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02460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3867381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矩形 38"/>
          <p:cNvSpPr/>
          <p:nvPr/>
        </p:nvSpPr>
        <p:spPr>
          <a:xfrm>
            <a:off x="6232302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8566567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 smtClean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10000" dirty="0">
              <a:solidFill>
                <a:schemeClr val="bg1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73020" y="4193919"/>
            <a:ext cx="567780" cy="1807219"/>
            <a:chOff x="8373020" y="4193919"/>
            <a:chExt cx="567780" cy="1807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652709" y="3730895"/>
            <a:ext cx="5080899" cy="2851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081" y="3411010"/>
            <a:ext cx="5080899" cy="2851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188920" y="258142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S</a:t>
            </a:r>
            <a:endParaRPr lang="zh-CN" altLang="en-US" sz="5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6314540" y="219783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w</a:t>
            </a:r>
            <a:endParaRPr lang="zh-CN" altLang="en-US" sz="54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6727125" y="349700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T</a:t>
            </a:r>
            <a:endParaRPr lang="zh-CN" altLang="en-US" sz="5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5489475" y="379957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o</a:t>
            </a:r>
            <a:endParaRPr lang="zh-CN" altLang="en-US" sz="5400" b="1" dirty="0"/>
          </a:p>
        </p:txBody>
      </p:sp>
      <p:sp>
        <p:nvSpPr>
          <p:cNvPr id="26" name="矩形 25"/>
          <p:cNvSpPr/>
          <p:nvPr/>
        </p:nvSpPr>
        <p:spPr>
          <a:xfrm>
            <a:off x="7273581" y="1946484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73581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11580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211580" y="1843669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590176" y="1345266"/>
            <a:ext cx="5429007" cy="4343207"/>
            <a:chOff x="1709736" y="995364"/>
            <a:chExt cx="6119806" cy="4895853"/>
          </a:xfrm>
          <a:solidFill>
            <a:schemeClr val="tx1"/>
          </a:solidFill>
        </p:grpSpPr>
        <p:sp>
          <p:nvSpPr>
            <p:cNvPr id="21" name="Freeform 5"/>
            <p:cNvSpPr/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7"/>
            <p:cNvSpPr/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8"/>
            <p:cNvSpPr/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9"/>
            <p:cNvSpPr/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10"/>
            <p:cNvSpPr/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11"/>
            <p:cNvSpPr/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12"/>
            <p:cNvSpPr/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13"/>
            <p:cNvSpPr/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14"/>
            <p:cNvSpPr/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15"/>
            <p:cNvSpPr/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16"/>
            <p:cNvSpPr/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17"/>
            <p:cNvSpPr/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18"/>
            <p:cNvSpPr/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19"/>
            <p:cNvSpPr/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20"/>
            <p:cNvSpPr/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21"/>
            <p:cNvSpPr/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22"/>
            <p:cNvSpPr/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Freeform 23"/>
            <p:cNvSpPr/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9" name="Freeform 24"/>
            <p:cNvSpPr/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Freeform 25"/>
            <p:cNvSpPr/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Freeform 26"/>
            <p:cNvSpPr/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2" name="Freeform 27"/>
            <p:cNvSpPr/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3" name="Freeform 28"/>
            <p:cNvSpPr/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4" name="Freeform 29"/>
            <p:cNvSpPr/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5" name="Freeform 30"/>
            <p:cNvSpPr/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Freeform 31"/>
            <p:cNvSpPr/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Freeform 32"/>
            <p:cNvSpPr/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Freeform 33"/>
            <p:cNvSpPr/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9" name="Freeform 34"/>
            <p:cNvSpPr/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0" name="Freeform 35"/>
            <p:cNvSpPr/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1" name="Freeform 36"/>
            <p:cNvSpPr/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2" name="Freeform 37"/>
            <p:cNvSpPr/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2882" y="3691824"/>
            <a:ext cx="719255" cy="679297"/>
          </a:xfrm>
          <a:prstGeom prst="rect">
            <a:avLst/>
          </a:prstGeom>
        </p:spPr>
      </p:pic>
      <p:cxnSp>
        <p:nvCxnSpPr>
          <p:cNvPr id="56" name="直接连接符 55"/>
          <p:cNvCxnSpPr/>
          <p:nvPr/>
        </p:nvCxnSpPr>
        <p:spPr>
          <a:xfrm flipV="1">
            <a:off x="8317849" y="3355238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9019183" y="2675278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026803" y="3036034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842160">
            <a:off x="3298000" y="2526830"/>
            <a:ext cx="1199836" cy="1133179"/>
          </a:xfrm>
          <a:prstGeom prst="rect">
            <a:avLst/>
          </a:prstGeom>
        </p:spPr>
      </p:pic>
      <p:cxnSp>
        <p:nvCxnSpPr>
          <p:cNvPr id="60" name="直接连接符 59"/>
          <p:cNvCxnSpPr/>
          <p:nvPr/>
        </p:nvCxnSpPr>
        <p:spPr>
          <a:xfrm flipV="1">
            <a:off x="3104315" y="3138612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1211580" y="3879920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219200" y="4240676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845" y="5021743"/>
            <a:ext cx="2737485" cy="129199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337141" y="4560078"/>
            <a:ext cx="287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135408" y="2919744"/>
            <a:ext cx="3315969" cy="18611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8350" y="3723046"/>
            <a:ext cx="3623370" cy="23206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80" y="1878917"/>
            <a:ext cx="3623370" cy="23206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652218" y="2046599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52218" y="2430384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243268" y="2163251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43268" y="2547036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04435" y="3782047"/>
            <a:ext cx="4722949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THANK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YOU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120540" y="4589524"/>
            <a:ext cx="567780" cy="1807219"/>
            <a:chOff x="8373020" y="4193919"/>
            <a:chExt cx="567780" cy="180721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5125" y="804460"/>
            <a:ext cx="13022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4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7988" y="1367083"/>
            <a:ext cx="2933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2413523"/>
            <a:ext cx="1608750" cy="382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69164" y="1951858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24949" y="2095605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3488521"/>
            <a:ext cx="1608750" cy="3825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069164" y="3026856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24949" y="31706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199" y="4642684"/>
            <a:ext cx="1608750" cy="3825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069164" y="4181019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24949" y="4324766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24949" y="2446218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24949" y="3564129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24949" y="4742242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373020" y="4193919"/>
            <a:ext cx="567780" cy="1807219"/>
            <a:chOff x="8373020" y="4193919"/>
            <a:chExt cx="567780" cy="180721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wo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79" y="1784991"/>
            <a:ext cx="1704218" cy="170421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4207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42079" y="389645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6" name="直线连接符 13"/>
          <p:cNvCxnSpPr/>
          <p:nvPr/>
        </p:nvCxnSpPr>
        <p:spPr>
          <a:xfrm>
            <a:off x="101112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图片 27" descr="man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23" y="1784991"/>
            <a:ext cx="1704219" cy="170421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671450" y="3608444"/>
            <a:ext cx="1747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71449" y="3896458"/>
            <a:ext cx="216902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2" name="直线连接符 22"/>
          <p:cNvCxnSpPr/>
          <p:nvPr/>
        </p:nvCxnSpPr>
        <p:spPr>
          <a:xfrm>
            <a:off x="3740494" y="3896458"/>
            <a:ext cx="1635175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图片 33" descr="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595" y="1784991"/>
            <a:ext cx="1704218" cy="1704218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399595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99594" y="3896458"/>
            <a:ext cx="222054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8" name="直线连接符 28"/>
          <p:cNvCxnSpPr/>
          <p:nvPr/>
        </p:nvCxnSpPr>
        <p:spPr>
          <a:xfrm>
            <a:off x="6468639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图片 39" descr="man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352" y="1784991"/>
            <a:ext cx="1723868" cy="1723868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910083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100838" y="3896458"/>
            <a:ext cx="213614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44" name="直线连接符 38"/>
          <p:cNvCxnSpPr/>
          <p:nvPr/>
        </p:nvCxnSpPr>
        <p:spPr>
          <a:xfrm>
            <a:off x="916988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079" y="1762604"/>
            <a:ext cx="1719956" cy="1776866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9100" y="1762604"/>
            <a:ext cx="1719956" cy="17768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7244" y="1762604"/>
            <a:ext cx="1719956" cy="17768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0839" y="1762604"/>
            <a:ext cx="1719956" cy="17768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364" y="1742181"/>
            <a:ext cx="3864152" cy="364947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19712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427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103061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65460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19196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734437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936229" y="1742181"/>
            <a:ext cx="4616648" cy="40372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18</a:t>
            </a: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200000"/>
              </a:lnSpc>
            </a:pPr>
            <a:endParaRPr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60114" y="4260094"/>
            <a:ext cx="2931886" cy="2409946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922872" y="2657451"/>
            <a:ext cx="268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922872" y="2888283"/>
            <a:ext cx="26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922872" y="3085148"/>
            <a:ext cx="27955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</a:p>
        </p:txBody>
      </p:sp>
      <p:sp>
        <p:nvSpPr>
          <p:cNvPr id="20" name="矩形 19"/>
          <p:cNvSpPr/>
          <p:nvPr/>
        </p:nvSpPr>
        <p:spPr>
          <a:xfrm>
            <a:off x="840519" y="1695879"/>
            <a:ext cx="10343322" cy="1029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036" name="Picture 12" descr="http://pic2.nipic.com/20090409/2151668_012629428_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92" b="6796"/>
          <a:stretch>
            <a:fillRect/>
          </a:stretch>
        </p:blipFill>
        <p:spPr bwMode="auto">
          <a:xfrm>
            <a:off x="0" y="3286067"/>
            <a:ext cx="12192000" cy="259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373020" y="4193919"/>
            <a:ext cx="567780" cy="1807219"/>
            <a:chOff x="8373020" y="4193919"/>
            <a:chExt cx="567780" cy="1807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7671" y="1791867"/>
            <a:ext cx="987259" cy="932411"/>
          </a:xfrm>
          <a:prstGeom prst="rect">
            <a:avLst/>
          </a:prstGeom>
        </p:spPr>
      </p:pic>
      <p:sp>
        <p:nvSpPr>
          <p:cNvPr id="21" name="空心弧 20"/>
          <p:cNvSpPr/>
          <p:nvPr/>
        </p:nvSpPr>
        <p:spPr>
          <a:xfrm rot="10965428">
            <a:off x="2616724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195938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093839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Freeform 148"/>
          <p:cNvSpPr>
            <a:spLocks noEditPoints="1"/>
          </p:cNvSpPr>
          <p:nvPr/>
        </p:nvSpPr>
        <p:spPr bwMode="auto">
          <a:xfrm>
            <a:off x="2940312" y="2078529"/>
            <a:ext cx="485775" cy="511175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799" y="1791867"/>
            <a:ext cx="987259" cy="932411"/>
          </a:xfrm>
          <a:prstGeom prst="rect">
            <a:avLst/>
          </a:prstGeom>
        </p:spPr>
      </p:pic>
      <p:sp>
        <p:nvSpPr>
          <p:cNvPr id="27" name="空心弧 26"/>
          <p:cNvSpPr/>
          <p:nvPr/>
        </p:nvSpPr>
        <p:spPr>
          <a:xfrm rot="10965428">
            <a:off x="5528852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108066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005967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31" name="组 19"/>
          <p:cNvGrpSpPr/>
          <p:nvPr/>
        </p:nvGrpSpPr>
        <p:grpSpPr>
          <a:xfrm>
            <a:off x="5933441" y="2087700"/>
            <a:ext cx="349250" cy="466725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32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0656" y="1791867"/>
            <a:ext cx="987259" cy="932411"/>
          </a:xfrm>
          <a:prstGeom prst="rect">
            <a:avLst/>
          </a:prstGeom>
        </p:spPr>
      </p:pic>
      <p:sp>
        <p:nvSpPr>
          <p:cNvPr id="35" name="空心弧 34"/>
          <p:cNvSpPr/>
          <p:nvPr/>
        </p:nvSpPr>
        <p:spPr>
          <a:xfrm rot="10965428">
            <a:off x="8439709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9018923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916824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1" name="Freeform 156"/>
          <p:cNvSpPr>
            <a:spLocks noEditPoints="1"/>
          </p:cNvSpPr>
          <p:nvPr/>
        </p:nvSpPr>
        <p:spPr bwMode="auto">
          <a:xfrm>
            <a:off x="8750223" y="2060954"/>
            <a:ext cx="504825" cy="479425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255048" y="-77771"/>
            <a:ext cx="2931886" cy="24099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10" y="643128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04817" y="3786508"/>
            <a:ext cx="2116852" cy="66912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501418" y="3561538"/>
            <a:ext cx="2566795" cy="66912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505072" y="3322051"/>
            <a:ext cx="3045770" cy="66912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152201" y="4207980"/>
            <a:ext cx="1508366" cy="66912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406173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2014</a:t>
            </a:r>
            <a:endParaRPr lang="zh-CN" altLang="en-US" sz="24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3547487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2015</a:t>
            </a:r>
            <a:endParaRPr lang="zh-CN" altLang="en-US" sz="24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4668726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2016</a:t>
            </a:r>
            <a:endParaRPr lang="zh-CN" altLang="en-US" sz="2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1285560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2013</a:t>
            </a:r>
            <a:endParaRPr lang="zh-CN" altLang="en-US" sz="2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1354882" y="2599951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65%</a:t>
            </a:r>
            <a:endParaRPr lang="zh-CN" altLang="en-US" sz="2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2440605" y="2135475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79%</a:t>
            </a:r>
            <a:endParaRPr lang="zh-CN" altLang="en-US" sz="2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3619024" y="3253563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34%</a:t>
            </a:r>
            <a:endParaRPr lang="zh-CN" altLang="en-US" sz="2400" b="1" dirty="0"/>
          </a:p>
        </p:txBody>
      </p:sp>
      <p:sp>
        <p:nvSpPr>
          <p:cNvPr id="33" name="文本框 32"/>
          <p:cNvSpPr txBox="1"/>
          <p:nvPr/>
        </p:nvSpPr>
        <p:spPr>
          <a:xfrm>
            <a:off x="4672505" y="164216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88%</a:t>
            </a:r>
            <a:endParaRPr lang="zh-CN" altLang="en-US" sz="2400" b="1" dirty="0"/>
          </a:p>
        </p:txBody>
      </p:sp>
      <p:cxnSp>
        <p:nvCxnSpPr>
          <p:cNvPr id="35" name="直接连接符 34"/>
          <p:cNvCxnSpPr/>
          <p:nvPr/>
        </p:nvCxnSpPr>
        <p:spPr>
          <a:xfrm>
            <a:off x="6375262" y="2297456"/>
            <a:ext cx="0" cy="956107"/>
          </a:xfrm>
          <a:prstGeom prst="line">
            <a:avLst/>
          </a:prstGeom>
          <a:ln w="793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694267" y="2282394"/>
            <a:ext cx="4665055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6694267" y="3999036"/>
            <a:ext cx="4665055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6375262" y="3999036"/>
            <a:ext cx="0" cy="956107"/>
          </a:xfrm>
          <a:prstGeom prst="line">
            <a:avLst/>
          </a:prstGeom>
          <a:ln w="793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CFE2"/>
      </a:accent1>
      <a:accent2>
        <a:srgbClr val="C000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2050</Words>
  <Application>Microsoft Office PowerPoint</Application>
  <PresentationFormat>宽屏</PresentationFormat>
  <Paragraphs>112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韩绍杰邯郸体</vt:lpstr>
      <vt:lpstr>黑体</vt:lpstr>
      <vt:lpstr>宋体</vt:lpstr>
      <vt:lpstr>微软雅黑</vt:lpstr>
      <vt:lpstr>章草</vt:lpstr>
      <vt:lpstr>Arial</vt:lpstr>
      <vt:lpstr>Calibri</vt:lpstr>
      <vt:lpstr>Century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User</cp:lastModifiedBy>
  <cp:revision>29</cp:revision>
  <dcterms:created xsi:type="dcterms:W3CDTF">2015-08-19T09:36:00Z</dcterms:created>
  <dcterms:modified xsi:type="dcterms:W3CDTF">2016-07-25T07:48:43Z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