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60" r:id="rId4"/>
    <p:sldId id="257" r:id="rId5"/>
    <p:sldId id="262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B78D"/>
    <a:srgbClr val="8A7B77"/>
    <a:srgbClr val="404040"/>
    <a:srgbClr val="23CBBF"/>
    <a:srgbClr val="E97F96"/>
    <a:srgbClr val="EFA3B4"/>
    <a:srgbClr val="66E5DD"/>
    <a:srgbClr val="E8D188"/>
    <a:srgbClr val="FFC000"/>
    <a:srgbClr val="C67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1668" y="-924"/>
      </p:cViewPr>
      <p:guideLst>
        <p:guide orient="horz" pos="272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A9E53-1092-484B-B7EE-711615EA238F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42334-ADC5-4895-B276-BAF700C73E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74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42334-ADC5-4895-B276-BAF700C7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68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42334-ADC5-4895-B276-BAF700C7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36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266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9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741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480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99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07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017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7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木先生：</a:t>
            </a:r>
            <a:r>
              <a:rPr lang="en-US" altLang="zh-CN" dirty="0" smtClean="0"/>
              <a:t>PPT Never Sleeps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31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欢迎关注木先生</a:t>
            </a:r>
            <a:r>
              <a:rPr lang="en-US" altLang="zh-CN" dirty="0" err="1" smtClean="0"/>
              <a:t>iPPT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微信公众号：</a:t>
            </a:r>
            <a:r>
              <a:rPr lang="en-US" altLang="zh-CN" dirty="0" err="1" smtClean="0"/>
              <a:t>muippt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F61D3-F1C4-4696-84D2-CF4266FB4D80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B8722-D5F7-49B5-AC3A-2F30EFF4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09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5.png"/><Relationship Id="rId1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slide" Target="slide4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3.png"/><Relationship Id="rId5" Type="http://schemas.openxmlformats.org/officeDocument/2006/relationships/slide" Target="slide2.xml"/><Relationship Id="rId15" Type="http://schemas.openxmlformats.org/officeDocument/2006/relationships/image" Target="../media/image7.png"/><Relationship Id="rId10" Type="http://schemas.openxmlformats.org/officeDocument/2006/relationships/slide" Target="slide7.xml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slide" Target="slide5.xm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B7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878" y="597706"/>
            <a:ext cx="1559135" cy="156898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64" y="2628936"/>
            <a:ext cx="1559135" cy="156898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188" y="4685883"/>
            <a:ext cx="1559135" cy="15689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688" y="4711142"/>
            <a:ext cx="1559135" cy="156898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800" y="2668894"/>
            <a:ext cx="1559135" cy="156898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095" y="619064"/>
            <a:ext cx="1559135" cy="156898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299" y="944438"/>
            <a:ext cx="4279401" cy="4456185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4738253" y="4858062"/>
            <a:ext cx="2900219" cy="570269"/>
          </a:xfrm>
          <a:prstGeom prst="rect">
            <a:avLst/>
          </a:prstGeom>
          <a:solidFill>
            <a:srgbClr val="D4C8B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爱吃哪个点哪个</a:t>
            </a:r>
          </a:p>
        </p:txBody>
      </p:sp>
      <p:sp>
        <p:nvSpPr>
          <p:cNvPr id="33" name="椭圆 32">
            <a:hlinkClick r:id="rId5" action="ppaction://hlinksldjump"/>
          </p:cNvPr>
          <p:cNvSpPr/>
          <p:nvPr/>
        </p:nvSpPr>
        <p:spPr>
          <a:xfrm>
            <a:off x="2670329" y="784146"/>
            <a:ext cx="1188000" cy="11880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</a:p>
        </p:txBody>
      </p:sp>
      <p:sp>
        <p:nvSpPr>
          <p:cNvPr id="34" name="椭圆 33">
            <a:hlinkClick r:id="rId6" action="ppaction://hlinksldjump"/>
          </p:cNvPr>
          <p:cNvSpPr/>
          <p:nvPr/>
        </p:nvSpPr>
        <p:spPr>
          <a:xfrm>
            <a:off x="1170457" y="2828255"/>
            <a:ext cx="1188000" cy="1188000"/>
          </a:xfrm>
          <a:prstGeom prst="ellipse">
            <a:avLst/>
          </a:prstGeom>
          <a:solidFill>
            <a:srgbClr val="00D4C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</a:p>
        </p:txBody>
      </p:sp>
      <p:sp>
        <p:nvSpPr>
          <p:cNvPr id="35" name="椭圆 34">
            <a:hlinkClick r:id="rId7" action="ppaction://hlinksldjump"/>
          </p:cNvPr>
          <p:cNvSpPr/>
          <p:nvPr/>
        </p:nvSpPr>
        <p:spPr>
          <a:xfrm>
            <a:off x="2674271" y="4885202"/>
            <a:ext cx="1188000" cy="1188000"/>
          </a:xfrm>
          <a:prstGeom prst="ellipse">
            <a:avLst/>
          </a:prstGeom>
          <a:solidFill>
            <a:srgbClr val="E87B94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苏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>
            <a:hlinkClick r:id="rId8" action="ppaction://hlinksldjump"/>
          </p:cNvPr>
          <p:cNvSpPr/>
          <p:nvPr/>
        </p:nvSpPr>
        <p:spPr>
          <a:xfrm>
            <a:off x="8408412" y="805504"/>
            <a:ext cx="1188000" cy="1188000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滇</a:t>
            </a:r>
          </a:p>
        </p:txBody>
      </p:sp>
      <p:sp>
        <p:nvSpPr>
          <p:cNvPr id="37" name="椭圆 36">
            <a:hlinkClick r:id="rId9" action="ppaction://hlinksldjump"/>
          </p:cNvPr>
          <p:cNvSpPr/>
          <p:nvPr/>
        </p:nvSpPr>
        <p:spPr>
          <a:xfrm>
            <a:off x="9851193" y="2854961"/>
            <a:ext cx="1188000" cy="1188000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潮</a:t>
            </a:r>
          </a:p>
        </p:txBody>
      </p:sp>
      <p:sp>
        <p:nvSpPr>
          <p:cNvPr id="38" name="椭圆 37">
            <a:hlinkClick r:id="rId10" action="ppaction://hlinksldjump"/>
          </p:cNvPr>
          <p:cNvSpPr/>
          <p:nvPr/>
        </p:nvSpPr>
        <p:spPr>
          <a:xfrm>
            <a:off x="8384081" y="4897209"/>
            <a:ext cx="1188000" cy="1188000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22" name="矩形 21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rgbClr val="937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58" r="-508"/>
            <a:stretch/>
          </p:blipFill>
          <p:spPr>
            <a:xfrm>
              <a:off x="8749277" y="0"/>
              <a:ext cx="3442723" cy="685800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0" y="-11324"/>
            <a:ext cx="6096000" cy="6869324"/>
            <a:chOff x="0" y="-11324"/>
            <a:chExt cx="6096000" cy="6869324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rgbClr val="937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810"/>
            <a:stretch/>
          </p:blipFill>
          <p:spPr>
            <a:xfrm>
              <a:off x="20038" y="-11324"/>
              <a:ext cx="3988526" cy="685800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293662" y="0"/>
            <a:ext cx="3803548" cy="6858000"/>
            <a:chOff x="5469934" y="0"/>
            <a:chExt cx="3803548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9934" y="0"/>
              <a:ext cx="3803548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5570246" y="84721"/>
              <a:ext cx="1852375" cy="1883744"/>
            </a:xfrm>
            <a:prstGeom prst="rect">
              <a:avLst/>
            </a:prstGeom>
            <a:solidFill>
              <a:srgbClr val="937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710" y="0"/>
            <a:ext cx="314429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0"/>
            <a:ext cx="314429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934" y="3993272"/>
            <a:ext cx="2122356" cy="2966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193" y="1829266"/>
            <a:ext cx="2194620" cy="22010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/>
          <a:stretch/>
        </p:blipFill>
        <p:spPr>
          <a:xfrm>
            <a:off x="3473784" y="2933398"/>
            <a:ext cx="1140957" cy="18043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434" b="70513"/>
          <a:stretch/>
        </p:blipFill>
        <p:spPr>
          <a:xfrm>
            <a:off x="3210761" y="507354"/>
            <a:ext cx="2151490" cy="2022181"/>
          </a:xfrm>
          <a:prstGeom prst="rect">
            <a:avLst/>
          </a:prstGeom>
        </p:spPr>
      </p:pic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3563687" y="4973689"/>
            <a:ext cx="976904" cy="1091932"/>
          </a:xfrm>
          <a:custGeom>
            <a:avLst/>
            <a:gdLst>
              <a:gd name="T0" fmla="*/ 118 w 168"/>
              <a:gd name="T1" fmla="*/ 174 h 188"/>
              <a:gd name="T2" fmla="*/ 118 w 168"/>
              <a:gd name="T3" fmla="*/ 172 h 188"/>
              <a:gd name="T4" fmla="*/ 87 w 168"/>
              <a:gd name="T5" fmla="*/ 96 h 188"/>
              <a:gd name="T6" fmla="*/ 49 w 168"/>
              <a:gd name="T7" fmla="*/ 86 h 188"/>
              <a:gd name="T8" fmla="*/ 86 w 168"/>
              <a:gd name="T9" fmla="*/ 188 h 188"/>
              <a:gd name="T10" fmla="*/ 86 w 168"/>
              <a:gd name="T11" fmla="*/ 46 h 188"/>
              <a:gd name="T12" fmla="*/ 85 w 168"/>
              <a:gd name="T13" fmla="*/ 46 h 188"/>
              <a:gd name="T14" fmla="*/ 55 w 168"/>
              <a:gd name="T15" fmla="*/ 2 h 188"/>
              <a:gd name="T16" fmla="*/ 117 w 168"/>
              <a:gd name="T17" fmla="*/ 3 h 188"/>
              <a:gd name="T18" fmla="*/ 86 w 168"/>
              <a:gd name="T19" fmla="*/ 46 h 188"/>
              <a:gd name="T20" fmla="*/ 120 w 168"/>
              <a:gd name="T21" fmla="*/ 2 h 188"/>
              <a:gd name="T22" fmla="*/ 138 w 168"/>
              <a:gd name="T23" fmla="*/ 39 h 188"/>
              <a:gd name="T24" fmla="*/ 168 w 168"/>
              <a:gd name="T25" fmla="*/ 44 h 188"/>
              <a:gd name="T26" fmla="*/ 168 w 168"/>
              <a:gd name="T27" fmla="*/ 44 h 188"/>
              <a:gd name="T28" fmla="*/ 167 w 168"/>
              <a:gd name="T29" fmla="*/ 70 h 188"/>
              <a:gd name="T30" fmla="*/ 164 w 168"/>
              <a:gd name="T31" fmla="*/ 71 h 188"/>
              <a:gd name="T32" fmla="*/ 139 w 168"/>
              <a:gd name="T33" fmla="*/ 52 h 188"/>
              <a:gd name="T34" fmla="*/ 95 w 168"/>
              <a:gd name="T35" fmla="*/ 47 h 188"/>
              <a:gd name="T36" fmla="*/ 124 w 168"/>
              <a:gd name="T37" fmla="*/ 82 h 188"/>
              <a:gd name="T38" fmla="*/ 87 w 168"/>
              <a:gd name="T39" fmla="*/ 94 h 188"/>
              <a:gd name="T40" fmla="*/ 49 w 168"/>
              <a:gd name="T41" fmla="*/ 83 h 188"/>
              <a:gd name="T42" fmla="*/ 88 w 168"/>
              <a:gd name="T43" fmla="*/ 47 h 188"/>
              <a:gd name="T44" fmla="*/ 87 w 168"/>
              <a:gd name="T45" fmla="*/ 47 h 188"/>
              <a:gd name="T46" fmla="*/ 33 w 168"/>
              <a:gd name="T47" fmla="*/ 51 h 188"/>
              <a:gd name="T48" fmla="*/ 4 w 168"/>
              <a:gd name="T49" fmla="*/ 70 h 188"/>
              <a:gd name="T50" fmla="*/ 32 w 168"/>
              <a:gd name="T51" fmla="*/ 81 h 188"/>
              <a:gd name="T52" fmla="*/ 6 w 168"/>
              <a:gd name="T53" fmla="*/ 157 h 188"/>
              <a:gd name="T54" fmla="*/ 0 w 168"/>
              <a:gd name="T55" fmla="*/ 69 h 188"/>
              <a:gd name="T56" fmla="*/ 0 w 168"/>
              <a:gd name="T57" fmla="*/ 44 h 188"/>
              <a:gd name="T58" fmla="*/ 0 w 168"/>
              <a:gd name="T59" fmla="*/ 44 h 188"/>
              <a:gd name="T60" fmla="*/ 34 w 168"/>
              <a:gd name="T61" fmla="*/ 38 h 188"/>
              <a:gd name="T62" fmla="*/ 52 w 168"/>
              <a:gd name="T63" fmla="*/ 1 h 188"/>
              <a:gd name="T64" fmla="*/ 87 w 168"/>
              <a:gd name="T65" fmla="*/ 30 h 188"/>
              <a:gd name="T66" fmla="*/ 134 w 168"/>
              <a:gd name="T67" fmla="*/ 167 h 188"/>
              <a:gd name="T68" fmla="*/ 163 w 168"/>
              <a:gd name="T69" fmla="*/ 73 h 188"/>
              <a:gd name="T70" fmla="*/ 134 w 168"/>
              <a:gd name="T71" fmla="*/ 167 h 188"/>
              <a:gd name="T72" fmla="*/ 87 w 168"/>
              <a:gd name="T73" fmla="*/ 93 h 188"/>
              <a:gd name="T74" fmla="*/ 90 w 168"/>
              <a:gd name="T75" fmla="*/ 9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8" h="188">
                <a:moveTo>
                  <a:pt x="86" y="188"/>
                </a:moveTo>
                <a:cubicBezTo>
                  <a:pt x="118" y="174"/>
                  <a:pt x="118" y="174"/>
                  <a:pt x="118" y="174"/>
                </a:cubicBezTo>
                <a:cubicBezTo>
                  <a:pt x="118" y="173"/>
                  <a:pt x="118" y="172"/>
                  <a:pt x="118" y="171"/>
                </a:cubicBezTo>
                <a:cubicBezTo>
                  <a:pt x="118" y="172"/>
                  <a:pt x="118" y="172"/>
                  <a:pt x="118" y="172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87" y="96"/>
                  <a:pt x="87" y="96"/>
                  <a:pt x="87" y="96"/>
                </a:cubicBezTo>
                <a:cubicBezTo>
                  <a:pt x="87" y="96"/>
                  <a:pt x="87" y="96"/>
                  <a:pt x="87" y="96"/>
                </a:cubicBezTo>
                <a:cubicBezTo>
                  <a:pt x="49" y="86"/>
                  <a:pt x="49" y="86"/>
                  <a:pt x="49" y="86"/>
                </a:cubicBezTo>
                <a:cubicBezTo>
                  <a:pt x="50" y="115"/>
                  <a:pt x="51" y="145"/>
                  <a:pt x="51" y="174"/>
                </a:cubicBezTo>
                <a:cubicBezTo>
                  <a:pt x="86" y="188"/>
                  <a:pt x="86" y="188"/>
                  <a:pt x="86" y="188"/>
                </a:cubicBezTo>
                <a:cubicBezTo>
                  <a:pt x="86" y="188"/>
                  <a:pt x="86" y="188"/>
                  <a:pt x="86" y="188"/>
                </a:cubicBezTo>
                <a:close/>
                <a:moveTo>
                  <a:pt x="86" y="46"/>
                </a:moveTo>
                <a:cubicBezTo>
                  <a:pt x="85" y="45"/>
                  <a:pt x="85" y="45"/>
                  <a:pt x="85" y="45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5" y="45"/>
                  <a:pt x="85" y="45"/>
                </a:cubicBezTo>
                <a:cubicBezTo>
                  <a:pt x="62" y="21"/>
                  <a:pt x="49" y="4"/>
                  <a:pt x="55" y="2"/>
                </a:cubicBezTo>
                <a:cubicBezTo>
                  <a:pt x="62" y="3"/>
                  <a:pt x="73" y="22"/>
                  <a:pt x="85" y="45"/>
                </a:cubicBezTo>
                <a:cubicBezTo>
                  <a:pt x="98" y="22"/>
                  <a:pt x="110" y="4"/>
                  <a:pt x="117" y="3"/>
                </a:cubicBezTo>
                <a:cubicBezTo>
                  <a:pt x="123" y="5"/>
                  <a:pt x="109" y="22"/>
                  <a:pt x="85" y="45"/>
                </a:cubicBezTo>
                <a:cubicBezTo>
                  <a:pt x="86" y="46"/>
                  <a:pt x="86" y="46"/>
                  <a:pt x="86" y="46"/>
                </a:cubicBezTo>
                <a:close/>
                <a:moveTo>
                  <a:pt x="91" y="31"/>
                </a:moveTo>
                <a:cubicBezTo>
                  <a:pt x="104" y="7"/>
                  <a:pt x="113" y="1"/>
                  <a:pt x="120" y="2"/>
                </a:cubicBezTo>
                <a:cubicBezTo>
                  <a:pt x="131" y="11"/>
                  <a:pt x="137" y="21"/>
                  <a:pt x="140" y="33"/>
                </a:cubicBezTo>
                <a:cubicBezTo>
                  <a:pt x="140" y="35"/>
                  <a:pt x="139" y="37"/>
                  <a:pt x="138" y="39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1" y="63"/>
                  <a:pt x="141" y="52"/>
                  <a:pt x="139" y="52"/>
                </a:cubicBezTo>
                <a:cubicBezTo>
                  <a:pt x="138" y="49"/>
                  <a:pt x="131" y="48"/>
                  <a:pt x="123" y="47"/>
                </a:cubicBezTo>
                <a:cubicBezTo>
                  <a:pt x="115" y="48"/>
                  <a:pt x="105" y="48"/>
                  <a:pt x="95" y="47"/>
                </a:cubicBezTo>
                <a:cubicBezTo>
                  <a:pt x="105" y="50"/>
                  <a:pt x="122" y="52"/>
                  <a:pt x="123" y="55"/>
                </a:cubicBezTo>
                <a:cubicBezTo>
                  <a:pt x="125" y="55"/>
                  <a:pt x="125" y="66"/>
                  <a:pt x="124" y="82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4"/>
                  <a:pt x="87" y="94"/>
                  <a:pt x="87" y="94"/>
                </a:cubicBezTo>
                <a:cubicBezTo>
                  <a:pt x="87" y="93"/>
                  <a:pt x="87" y="93"/>
                  <a:pt x="87" y="9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67"/>
                  <a:pt x="50" y="56"/>
                  <a:pt x="51" y="55"/>
                </a:cubicBezTo>
                <a:cubicBezTo>
                  <a:pt x="53" y="53"/>
                  <a:pt x="75" y="49"/>
                  <a:pt x="88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74" y="48"/>
                  <a:pt x="60" y="48"/>
                  <a:pt x="49" y="46"/>
                </a:cubicBezTo>
                <a:cubicBezTo>
                  <a:pt x="41" y="47"/>
                  <a:pt x="35" y="49"/>
                  <a:pt x="33" y="51"/>
                </a:cubicBezTo>
                <a:cubicBezTo>
                  <a:pt x="32" y="51"/>
                  <a:pt x="32" y="62"/>
                  <a:pt x="32" y="78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3"/>
                  <a:pt x="4" y="73"/>
                  <a:pt x="4" y="73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107"/>
                  <a:pt x="33" y="144"/>
                  <a:pt x="33" y="168"/>
                </a:cubicBezTo>
                <a:cubicBezTo>
                  <a:pt x="6" y="157"/>
                  <a:pt x="6" y="157"/>
                  <a:pt x="6" y="157"/>
                </a:cubicBezTo>
                <a:cubicBezTo>
                  <a:pt x="4" y="70"/>
                  <a:pt x="4" y="70"/>
                  <a:pt x="4" y="7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34" y="38"/>
                  <a:pt x="34" y="38"/>
                  <a:pt x="34" y="38"/>
                </a:cubicBezTo>
                <a:cubicBezTo>
                  <a:pt x="32" y="36"/>
                  <a:pt x="31" y="34"/>
                  <a:pt x="31" y="31"/>
                </a:cubicBezTo>
                <a:cubicBezTo>
                  <a:pt x="34" y="19"/>
                  <a:pt x="41" y="9"/>
                  <a:pt x="52" y="1"/>
                </a:cubicBezTo>
                <a:cubicBezTo>
                  <a:pt x="60" y="0"/>
                  <a:pt x="68" y="6"/>
                  <a:pt x="80" y="31"/>
                </a:cubicBezTo>
                <a:cubicBezTo>
                  <a:pt x="87" y="30"/>
                  <a:pt x="87" y="30"/>
                  <a:pt x="87" y="30"/>
                </a:cubicBezTo>
                <a:cubicBezTo>
                  <a:pt x="91" y="31"/>
                  <a:pt x="91" y="31"/>
                  <a:pt x="91" y="31"/>
                </a:cubicBezTo>
                <a:close/>
                <a:moveTo>
                  <a:pt x="134" y="167"/>
                </a:moveTo>
                <a:cubicBezTo>
                  <a:pt x="160" y="156"/>
                  <a:pt x="160" y="156"/>
                  <a:pt x="160" y="156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39" y="110"/>
                  <a:pt x="135" y="154"/>
                  <a:pt x="134" y="167"/>
                </a:cubicBezTo>
                <a:close/>
                <a:moveTo>
                  <a:pt x="90" y="93"/>
                </a:moveTo>
                <a:cubicBezTo>
                  <a:pt x="87" y="93"/>
                  <a:pt x="87" y="93"/>
                  <a:pt x="87" y="93"/>
                </a:cubicBezTo>
                <a:cubicBezTo>
                  <a:pt x="87" y="93"/>
                  <a:pt x="87" y="93"/>
                  <a:pt x="87" y="93"/>
                </a:cubicBezTo>
                <a:lnTo>
                  <a:pt x="90" y="93"/>
                </a:lnTo>
                <a:close/>
              </a:path>
            </a:pathLst>
          </a:custGeom>
          <a:solidFill>
            <a:srgbClr val="D7C27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618962" y="5192296"/>
            <a:ext cx="3181677" cy="769441"/>
            <a:chOff x="4683028" y="5213847"/>
            <a:chExt cx="3181677" cy="769441"/>
          </a:xfrm>
        </p:grpSpPr>
        <p:sp>
          <p:nvSpPr>
            <p:cNvPr id="17" name="文本框 16"/>
            <p:cNvSpPr txBox="1"/>
            <p:nvPr/>
          </p:nvSpPr>
          <p:spPr>
            <a:xfrm>
              <a:off x="5263536" y="5241754"/>
              <a:ext cx="26011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7C27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中秋快乐！</a:t>
              </a:r>
              <a:endParaRPr lang="en-US" altLang="zh-CN" dirty="0" smtClean="0">
                <a:solidFill>
                  <a:srgbClr val="D7C27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dirty="0" smtClean="0">
                  <a:solidFill>
                    <a:srgbClr val="D7C27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点击领取你的月饼！</a:t>
              </a:r>
              <a:endParaRPr lang="zh-CN" altLang="en-US" dirty="0">
                <a:solidFill>
                  <a:srgbClr val="D7C27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83028" y="5213847"/>
              <a:ext cx="11305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D7C27B"/>
                  </a:solidFill>
                  <a:sym typeface="Wingdings" panose="05000000000000000000" pitchFamily="2" charset="2"/>
                </a:rPr>
                <a:t></a:t>
              </a:r>
              <a:endParaRPr lang="zh-CN" altLang="en-US" sz="4400" dirty="0">
                <a:solidFill>
                  <a:srgbClr val="D7C27B"/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52357" y="1199542"/>
            <a:ext cx="2408129" cy="3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5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"/>
                            </p:stCondLst>
                            <p:childTnLst>
                              <p:par>
                                <p:cTn id="8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50"/>
                            </p:stCondLst>
                            <p:childTnLst>
                              <p:par>
                                <p:cTn id="131" presetID="23" presetClass="entr" presetSubtype="3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750"/>
                            </p:stCondLst>
                            <p:childTnLst>
                              <p:par>
                                <p:cTn id="168" presetID="6" presetClass="emph" presetSubtype="0" repeatCount="2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6" grpId="0" animBg="1"/>
      <p:bldP spid="20" grpId="0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748" y="192585"/>
            <a:ext cx="6029467" cy="235326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 flipH="1">
            <a:off x="6120142" y="-13036"/>
            <a:ext cx="6071857" cy="6871036"/>
          </a:xfrm>
          <a:custGeom>
            <a:avLst/>
            <a:gdLst>
              <a:gd name="connsiteX0" fmla="*/ 0 w 3466011"/>
              <a:gd name="connsiteY0" fmla="*/ 0 h 6466114"/>
              <a:gd name="connsiteX1" fmla="*/ 2305594 w 3466011"/>
              <a:gd name="connsiteY1" fmla="*/ 0 h 6466114"/>
              <a:gd name="connsiteX2" fmla="*/ 3466011 w 3466011"/>
              <a:gd name="connsiteY2" fmla="*/ 6466114 h 6466114"/>
              <a:gd name="connsiteX3" fmla="*/ 0 w 3466011"/>
              <a:gd name="connsiteY3" fmla="*/ 6466114 h 646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6011" h="6466114">
                <a:moveTo>
                  <a:pt x="0" y="0"/>
                </a:moveTo>
                <a:lnTo>
                  <a:pt x="2305594" y="0"/>
                </a:lnTo>
                <a:lnTo>
                  <a:pt x="3466011" y="6466114"/>
                </a:lnTo>
                <a:lnTo>
                  <a:pt x="0" y="6466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18657" y="1817304"/>
            <a:ext cx="44341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外皮疏松，层次分明，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口感清甜，风味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诱人</a:t>
            </a:r>
          </a:p>
        </p:txBody>
      </p:sp>
      <p:sp>
        <p:nvSpPr>
          <p:cNvPr id="4" name="矩形 3"/>
          <p:cNvSpPr/>
          <p:nvPr/>
        </p:nvSpPr>
        <p:spPr>
          <a:xfrm>
            <a:off x="1515625" y="2627161"/>
            <a:ext cx="49854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/>
              <a:t>北方月饼的代表，起源于京津一带</a:t>
            </a:r>
            <a:r>
              <a:rPr lang="zh-CN" altLang="en-US" sz="1600" dirty="0" smtClean="0"/>
              <a:t>地区，其</a:t>
            </a:r>
            <a:r>
              <a:rPr lang="zh-CN" altLang="en-US" sz="1600" dirty="0"/>
              <a:t>主要特点是甜度及皮馅比适中</a:t>
            </a:r>
            <a:r>
              <a:rPr lang="zh-CN" altLang="en-US" sz="1600" dirty="0" smtClean="0"/>
              <a:t>，皮馅一般以</a:t>
            </a:r>
            <a:r>
              <a:rPr lang="en-US" altLang="zh-CN" sz="1600" dirty="0" smtClean="0"/>
              <a:t>2</a:t>
            </a:r>
            <a:r>
              <a:rPr lang="zh-CN" altLang="en-US" sz="1600" dirty="0"/>
              <a:t>：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的比例制作而</a:t>
            </a:r>
            <a:r>
              <a:rPr lang="zh-CN" altLang="en-US" sz="1600" dirty="0"/>
              <a:t>成。京式月饼延续了宫廷月饼的风格，制作的复杂程度高于其他品系的月饼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1127706" y="4469244"/>
            <a:ext cx="48376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/>
              <a:t>京式月饼属于混糖类，内馅多用料多为冰糖、加青红丝</a:t>
            </a:r>
            <a:r>
              <a:rPr lang="en-US" altLang="zh-CN" sz="1600" dirty="0"/>
              <a:t>(</a:t>
            </a:r>
            <a:r>
              <a:rPr lang="zh-CN" altLang="en-US" sz="1600" dirty="0"/>
              <a:t>用柚子、桔子皮腌制后染成红色、绿色</a:t>
            </a:r>
            <a:r>
              <a:rPr lang="en-US" altLang="zh-CN" sz="1600" dirty="0"/>
              <a:t>)</a:t>
            </a:r>
            <a:r>
              <a:rPr lang="zh-CN" altLang="en-US" sz="1600" dirty="0"/>
              <a:t>、核桃仁、瓜仁和熟面粉，芝麻油用量很大。皮薄</a:t>
            </a:r>
            <a:r>
              <a:rPr lang="zh-CN" altLang="en-US" sz="1600" dirty="0" smtClean="0"/>
              <a:t>酥软，口味清甜</a:t>
            </a:r>
            <a:r>
              <a:rPr lang="zh-CN" altLang="en-US" sz="1600" dirty="0"/>
              <a:t>，口感脆</a:t>
            </a:r>
            <a:r>
              <a:rPr lang="zh-CN" altLang="en-US" sz="1600" dirty="0" smtClean="0"/>
              <a:t>松。</a:t>
            </a:r>
            <a:endParaRPr lang="zh-CN" alt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4185">
            <a:off x="-300590" y="-31977"/>
            <a:ext cx="3512033" cy="30686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0" t="45766" r="12007" b="7234"/>
          <a:stretch/>
        </p:blipFill>
        <p:spPr>
          <a:xfrm>
            <a:off x="8800774" y="2798654"/>
            <a:ext cx="2941496" cy="20408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矩形 9"/>
          <p:cNvSpPr/>
          <p:nvPr/>
        </p:nvSpPr>
        <p:spPr>
          <a:xfrm>
            <a:off x="7375985" y="4747100"/>
            <a:ext cx="4302985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accent2"/>
                </a:solidFill>
              </a:rPr>
              <a:t>自来红</a:t>
            </a:r>
            <a:r>
              <a:rPr lang="en-US" altLang="zh-CN" sz="2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000" b="1" dirty="0" smtClean="0">
                <a:solidFill>
                  <a:schemeClr val="accent2"/>
                </a:solidFill>
              </a:rPr>
              <a:t>白月饼</a:t>
            </a:r>
            <a:endParaRPr lang="en-US" altLang="zh-CN" sz="2000" b="1" dirty="0" smtClean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古时北京</a:t>
            </a:r>
            <a:r>
              <a:rPr lang="zh-CN" altLang="en-US" sz="1400" dirty="0"/>
              <a:t>闹了一场</a:t>
            </a:r>
            <a:r>
              <a:rPr lang="zh-CN" altLang="en-US" sz="1400" dirty="0" smtClean="0"/>
              <a:t>严重瘟疫</a:t>
            </a:r>
            <a:r>
              <a:rPr lang="zh-CN" altLang="en-US" sz="1400" dirty="0"/>
              <a:t>，广寒宫中嫦娥仙子</a:t>
            </a:r>
            <a:r>
              <a:rPr lang="zh-CN" altLang="en-US" sz="1400" dirty="0" smtClean="0"/>
              <a:t>命玉兔下凡救治</a:t>
            </a:r>
            <a:r>
              <a:rPr lang="zh-CN" altLang="en-US" sz="1400" dirty="0"/>
              <a:t>疾苦百姓</a:t>
            </a:r>
            <a:r>
              <a:rPr lang="zh-CN" altLang="en-US" sz="1400" dirty="0" smtClean="0"/>
              <a:t>，兔</a:t>
            </a:r>
            <a:r>
              <a:rPr lang="zh-CN" altLang="en-US" sz="1400" dirty="0"/>
              <a:t>爷</a:t>
            </a:r>
            <a:r>
              <a:rPr lang="zh-CN" altLang="en-US" sz="1400" dirty="0" smtClean="0"/>
              <a:t>用来</a:t>
            </a:r>
            <a:r>
              <a:rPr lang="zh-CN" altLang="en-US" sz="1400" dirty="0"/>
              <a:t>治好全城</a:t>
            </a:r>
            <a:r>
              <a:rPr lang="zh-CN" altLang="en-US" sz="1400" dirty="0" smtClean="0"/>
              <a:t>百姓的红白两种仙药，便</a:t>
            </a:r>
            <a:r>
              <a:rPr lang="zh-CN" altLang="en-US" sz="1400" dirty="0"/>
              <a:t>演化成自来白月饼、自来红月饼</a:t>
            </a:r>
          </a:p>
        </p:txBody>
      </p:sp>
      <p:sp>
        <p:nvSpPr>
          <p:cNvPr id="11" name="矩形 10"/>
          <p:cNvSpPr/>
          <p:nvPr/>
        </p:nvSpPr>
        <p:spPr>
          <a:xfrm>
            <a:off x="8445518" y="712924"/>
            <a:ext cx="330979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accent2"/>
                </a:solidFill>
              </a:rPr>
              <a:t>酥皮月饼</a:t>
            </a:r>
            <a:endParaRPr lang="en-US" altLang="zh-CN" sz="2000" b="1" dirty="0" smtClean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亦称翻毛月饼，相传</a:t>
            </a:r>
            <a:r>
              <a:rPr lang="zh-CN" altLang="en-US" sz="1400" dirty="0"/>
              <a:t>此月饼刚出炉放于桌上，轻轻拍打桌面，酥皮即能飞起如雪白鹅毛，浅尝一口，不黏不硬，鲜香软糯，慈禧甚爱，赐名</a:t>
            </a:r>
            <a:r>
              <a:rPr lang="zh-CN" altLang="en-US" sz="1400" dirty="0" smtClean="0"/>
              <a:t>“翻毛”</a:t>
            </a:r>
            <a:endParaRPr lang="zh-CN" altLang="en-US" sz="1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2789" y="3228895"/>
            <a:ext cx="1231499" cy="1182727"/>
          </a:xfrm>
          <a:prstGeom prst="rect">
            <a:avLst/>
          </a:prstGeom>
        </p:spPr>
      </p:pic>
      <p:sp>
        <p:nvSpPr>
          <p:cNvPr id="14" name="动作按钮: 第一张 13">
            <a:hlinkClick r:id="" action="ppaction://hlinkshowjump?jump=lastslide" highlightClick="1"/>
          </p:cNvPr>
          <p:cNvSpPr/>
          <p:nvPr/>
        </p:nvSpPr>
        <p:spPr>
          <a:xfrm>
            <a:off x="11437447" y="156085"/>
            <a:ext cx="635726" cy="523183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42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751" y="2761307"/>
            <a:ext cx="1128105" cy="1123263"/>
          </a:xfrm>
          <a:prstGeom prst="rect">
            <a:avLst/>
          </a:prstGeom>
        </p:spPr>
      </p:pic>
      <p:sp>
        <p:nvSpPr>
          <p:cNvPr id="3" name="流程图: 文档 2"/>
          <p:cNvSpPr/>
          <p:nvPr/>
        </p:nvSpPr>
        <p:spPr>
          <a:xfrm flipV="1">
            <a:off x="0" y="2761307"/>
            <a:ext cx="12192000" cy="4096692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5353" y="1944075"/>
            <a:ext cx="3877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皮薄，馅多，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重油，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精致美观，花色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繁多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8" y="276879"/>
            <a:ext cx="2311515" cy="21142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73369" y="577355"/>
            <a:ext cx="5065785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 smtClean="0"/>
              <a:t>中国南方月饼</a:t>
            </a:r>
            <a:r>
              <a:rPr lang="zh-CN" altLang="en-US" sz="1400" dirty="0"/>
              <a:t>代表，也是目前最大类的一种月饼，起源于广东及其周边地区。它的选料和制作技艺无比精巧，其特点是皮薄松软、造型美观、图案精致、花纹</a:t>
            </a:r>
            <a:r>
              <a:rPr lang="zh-CN" altLang="en-US" sz="1400" dirty="0" smtClean="0"/>
              <a:t>清晰。</a:t>
            </a:r>
            <a:endParaRPr lang="en-US" altLang="zh-CN" sz="1400" dirty="0"/>
          </a:p>
          <a:p>
            <a:pPr indent="457200">
              <a:lnSpc>
                <a:spcPct val="150000"/>
              </a:lnSpc>
            </a:pPr>
            <a:r>
              <a:rPr lang="zh-CN" altLang="en-US" sz="1400" dirty="0"/>
              <a:t>广式月饼</a:t>
            </a:r>
            <a:r>
              <a:rPr lang="zh-CN" altLang="en-US" sz="1400" dirty="0" smtClean="0"/>
              <a:t>品名一般</a:t>
            </a:r>
            <a:r>
              <a:rPr lang="zh-CN" altLang="en-US" sz="1400" dirty="0"/>
              <a:t>是以饼馅的主要成分而定，如五仁、金腿、莲蓉、豆沙、豆蓉、枣泥、</a:t>
            </a:r>
            <a:r>
              <a:rPr lang="zh-CN" altLang="en-US" sz="1400" dirty="0" smtClean="0"/>
              <a:t>椰蓉等。</a:t>
            </a:r>
            <a:r>
              <a:rPr lang="zh-CN" altLang="en-US" sz="1400" dirty="0"/>
              <a:t>其</a:t>
            </a:r>
            <a:r>
              <a:rPr lang="zh-CN" altLang="en-US" sz="1400" dirty="0" smtClean="0"/>
              <a:t>原料</a:t>
            </a:r>
            <a:r>
              <a:rPr lang="zh-CN" altLang="en-US" sz="1400" dirty="0"/>
              <a:t>极为广泛，如蛋黄、皮蛋、香肠、叉烧</a:t>
            </a:r>
            <a:r>
              <a:rPr lang="zh-CN" altLang="en-US" sz="1400" dirty="0" smtClean="0"/>
              <a:t>、烧</a:t>
            </a:r>
            <a:r>
              <a:rPr lang="zh-CN" altLang="en-US" sz="1400" dirty="0"/>
              <a:t>鸭、</a:t>
            </a:r>
            <a:r>
              <a:rPr lang="zh-CN" altLang="en-US" sz="1400" dirty="0" smtClean="0"/>
              <a:t>冬菇等都</a:t>
            </a:r>
            <a:r>
              <a:rPr lang="zh-CN" altLang="en-US" sz="1400" dirty="0"/>
              <a:t>可作为原料，并配制成众多的花色品种。</a:t>
            </a:r>
          </a:p>
        </p:txBody>
      </p:sp>
      <p:sp>
        <p:nvSpPr>
          <p:cNvPr id="9" name="矩形 8"/>
          <p:cNvSpPr/>
          <p:nvPr/>
        </p:nvSpPr>
        <p:spPr>
          <a:xfrm>
            <a:off x="1510666" y="3322938"/>
            <a:ext cx="3371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23CBBF"/>
                </a:solidFill>
              </a:rPr>
              <a:t>双黄莲</a:t>
            </a:r>
            <a:r>
              <a:rPr lang="zh-CN" altLang="en-US" sz="2000" b="1" dirty="0" smtClean="0">
                <a:solidFill>
                  <a:srgbClr val="23CBBF"/>
                </a:solidFill>
              </a:rPr>
              <a:t>蓉月饼</a:t>
            </a:r>
            <a:endParaRPr lang="en-US" altLang="zh-CN" sz="2000" b="1" dirty="0" smtClean="0">
              <a:solidFill>
                <a:srgbClr val="23CBB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由广州著名的著名酒家莲香楼所</a:t>
            </a:r>
            <a:r>
              <a:rPr lang="zh-CN" altLang="en-US" sz="1400" dirty="0" smtClean="0"/>
              <a:t>创作，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以其独特的香甜口感征服了</a:t>
            </a:r>
            <a:r>
              <a:rPr lang="zh-CN" altLang="en-US" sz="1400" dirty="0" smtClean="0"/>
              <a:t>所有</a:t>
            </a:r>
            <a:r>
              <a:rPr lang="zh-CN" altLang="en-US" sz="1400" dirty="0"/>
              <a:t>吃货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  <p:sp>
        <p:nvSpPr>
          <p:cNvPr id="10" name="矩形 9"/>
          <p:cNvSpPr/>
          <p:nvPr/>
        </p:nvSpPr>
        <p:spPr>
          <a:xfrm>
            <a:off x="5927000" y="3810010"/>
            <a:ext cx="35345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23CBBF"/>
                </a:solidFill>
              </a:rPr>
              <a:t>五仁</a:t>
            </a:r>
            <a:r>
              <a:rPr lang="zh-CN" altLang="en-US" sz="2000" b="1" dirty="0" smtClean="0">
                <a:solidFill>
                  <a:srgbClr val="23CBBF"/>
                </a:solidFill>
              </a:rPr>
              <a:t>咸肉月饼</a:t>
            </a:r>
            <a:endParaRPr lang="en-US" altLang="zh-CN" sz="2000" b="1" dirty="0" smtClean="0">
              <a:solidFill>
                <a:srgbClr val="23CBB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五仁，顾名思义含有五种干果仁：杏仁、桃仁、花生仁、麻仁和瓜子仁，此外，传统的五仁月饼还会加上糖冬瓜、桔饼和咸肉这几种材料。五仁月饼材料丰富，做法考究，口感十足，攻陷了</a:t>
            </a:r>
            <a:r>
              <a:rPr lang="zh-CN" altLang="en-US" sz="1400" dirty="0" smtClean="0"/>
              <a:t>众多吃货的</a:t>
            </a:r>
            <a:r>
              <a:rPr lang="zh-CN" altLang="en-US" sz="1400" dirty="0"/>
              <a:t>胃。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/>
          <a:stretch/>
        </p:blipFill>
        <p:spPr>
          <a:xfrm>
            <a:off x="847067" y="4757523"/>
            <a:ext cx="2376021" cy="18034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953" y="5163426"/>
            <a:ext cx="1861502" cy="138371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05" y="4562008"/>
            <a:ext cx="1709937" cy="15229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4109" y="290919"/>
            <a:ext cx="6236749" cy="23532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18713" y="4090832"/>
            <a:ext cx="981541" cy="1012024"/>
          </a:xfrm>
          <a:prstGeom prst="rect">
            <a:avLst/>
          </a:prstGeom>
        </p:spPr>
      </p:pic>
      <p:sp>
        <p:nvSpPr>
          <p:cNvPr id="16" name="动作按钮: 第一张 15">
            <a:hlinkClick r:id="" action="ppaction://hlinkshowjump?jump=lastslide" highlightClick="1"/>
          </p:cNvPr>
          <p:cNvSpPr/>
          <p:nvPr/>
        </p:nvSpPr>
        <p:spPr>
          <a:xfrm>
            <a:off x="5312399" y="6209895"/>
            <a:ext cx="635726" cy="523183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83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063" y="494361"/>
            <a:ext cx="6023370" cy="235326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0" y="2945334"/>
            <a:ext cx="12192000" cy="3912667"/>
          </a:xfrm>
          <a:custGeom>
            <a:avLst/>
            <a:gdLst>
              <a:gd name="connsiteX0" fmla="*/ 12192000 w 12192000"/>
              <a:gd name="connsiteY0" fmla="*/ 0 h 3456105"/>
              <a:gd name="connsiteX1" fmla="*/ 12192000 w 12192000"/>
              <a:gd name="connsiteY1" fmla="*/ 3456105 h 3456105"/>
              <a:gd name="connsiteX2" fmla="*/ 0 w 12192000"/>
              <a:gd name="connsiteY2" fmla="*/ 3456105 h 3456105"/>
              <a:gd name="connsiteX3" fmla="*/ 0 w 12192000"/>
              <a:gd name="connsiteY3" fmla="*/ 1294534 h 345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56105">
                <a:moveTo>
                  <a:pt x="12192000" y="0"/>
                </a:moveTo>
                <a:lnTo>
                  <a:pt x="12192000" y="3456105"/>
                </a:lnTo>
                <a:lnTo>
                  <a:pt x="0" y="3456105"/>
                </a:lnTo>
                <a:lnTo>
                  <a:pt x="0" y="12945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0081" y="2165828"/>
            <a:ext cx="4310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皮层酥松，色泽美观，肥而不腻，甜咸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适口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572" y="507632"/>
            <a:ext cx="56234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/>
              <a:t>苏式月饼的特点集中体现在“酥”</a:t>
            </a:r>
            <a:r>
              <a:rPr lang="zh-CN" altLang="en-US" sz="1600" dirty="0" smtClean="0"/>
              <a:t>上</a:t>
            </a:r>
            <a:r>
              <a:rPr lang="zh-CN" altLang="en-US" sz="1600" dirty="0"/>
              <a:t>：</a:t>
            </a:r>
            <a:r>
              <a:rPr lang="zh-CN" altLang="en-US" sz="1600" dirty="0" smtClean="0"/>
              <a:t>饼</a:t>
            </a:r>
            <a:r>
              <a:rPr lang="zh-CN" altLang="en-US" sz="1600" dirty="0"/>
              <a:t>皮酥松</a:t>
            </a:r>
            <a:r>
              <a:rPr lang="zh-CN" altLang="en-US" sz="1600" dirty="0" smtClean="0"/>
              <a:t>，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香</a:t>
            </a:r>
            <a:r>
              <a:rPr lang="zh-CN" altLang="en-US" sz="1600" dirty="0"/>
              <a:t>而不腻</a:t>
            </a:r>
            <a:r>
              <a:rPr lang="zh-CN" altLang="en-US" sz="1600" dirty="0" smtClean="0"/>
              <a:t>。</a:t>
            </a:r>
            <a:r>
              <a:rPr lang="zh-CN" altLang="en-US" sz="1600" dirty="0"/>
              <a:t>其</a:t>
            </a:r>
            <a:r>
              <a:rPr lang="zh-CN" altLang="en-US" sz="1600" dirty="0" smtClean="0"/>
              <a:t>饼</a:t>
            </a:r>
            <a:r>
              <a:rPr lang="zh-CN" altLang="en-US" sz="1600" dirty="0"/>
              <a:t>皮强调层酥相叠，重用油而不显油腻</a:t>
            </a:r>
            <a:r>
              <a:rPr lang="zh-CN" altLang="en-US" sz="1600" dirty="0" smtClean="0"/>
              <a:t>，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对</a:t>
            </a:r>
            <a:r>
              <a:rPr lang="zh-CN" altLang="en-US" sz="1600" dirty="0"/>
              <a:t>烘焙工艺要求非常高。苏式月饼重馅料胜于重外形</a:t>
            </a:r>
            <a:r>
              <a:rPr lang="zh-CN" altLang="en-US" sz="1600" dirty="0" smtClean="0"/>
              <a:t>，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因此</a:t>
            </a:r>
            <a:r>
              <a:rPr lang="zh-CN" altLang="en-US" sz="1600" dirty="0"/>
              <a:t>较之广式月饼，外形显得简单很多。</a:t>
            </a:r>
          </a:p>
          <a:p>
            <a:pPr indent="457200">
              <a:lnSpc>
                <a:spcPct val="150000"/>
              </a:lnSpc>
            </a:pPr>
            <a:endParaRPr lang="en-US" altLang="zh-CN" sz="1600" dirty="0" smtClean="0"/>
          </a:p>
          <a:p>
            <a:pPr indent="457200">
              <a:lnSpc>
                <a:spcPct val="150000"/>
              </a:lnSpc>
            </a:pPr>
            <a:r>
              <a:rPr lang="zh-CN" altLang="en-US" sz="1600" dirty="0" smtClean="0"/>
              <a:t>馅</a:t>
            </a:r>
            <a:r>
              <a:rPr lang="zh-CN" altLang="en-US" sz="1600" dirty="0"/>
              <a:t>料有咸甜之分，咸月饼的制作工艺以烙为主</a:t>
            </a:r>
            <a:r>
              <a:rPr lang="zh-CN" altLang="en-US" sz="1600" dirty="0" smtClean="0"/>
              <a:t>，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馅</a:t>
            </a:r>
            <a:r>
              <a:rPr lang="zh-CN" altLang="en-US" sz="1600" dirty="0"/>
              <a:t>料有火腿猪油、香葱猪油、鲜肉、虾仁</a:t>
            </a:r>
            <a:r>
              <a:rPr lang="zh-CN" altLang="en-US" sz="1600" dirty="0" smtClean="0"/>
              <a:t>等；甜月饼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主要</a:t>
            </a:r>
            <a:r>
              <a:rPr lang="zh-CN" altLang="en-US" sz="1600" dirty="0"/>
              <a:t>是烤制而成，馅料有玫瑰、百果、椒盐、豆沙等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101" y="3993328"/>
            <a:ext cx="2918635" cy="20333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510" y="862141"/>
            <a:ext cx="2496335" cy="184095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矩形 8"/>
          <p:cNvSpPr/>
          <p:nvPr/>
        </p:nvSpPr>
        <p:spPr>
          <a:xfrm>
            <a:off x="6235729" y="3914327"/>
            <a:ext cx="279506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E97F96"/>
                </a:solidFill>
              </a:rPr>
              <a:t>肉</a:t>
            </a:r>
            <a:r>
              <a:rPr lang="zh-CN" altLang="en-US" sz="2000" b="1" dirty="0" smtClean="0">
                <a:solidFill>
                  <a:srgbClr val="E97F96"/>
                </a:solidFill>
              </a:rPr>
              <a:t>月饼</a:t>
            </a:r>
            <a:endParaRPr lang="en-US" altLang="zh-CN" sz="2000" b="1" dirty="0" smtClean="0">
              <a:solidFill>
                <a:srgbClr val="E97F9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苏式月饼中的佼佼者和独行者，最著名的有长发鲜肉月饼和胥城鲜肉月饼。馅</a:t>
            </a:r>
            <a:r>
              <a:rPr lang="zh-CN" altLang="en-US" sz="1400" dirty="0" smtClean="0"/>
              <a:t>肉要选用肥瘦</a:t>
            </a:r>
            <a:r>
              <a:rPr lang="zh-CN" altLang="en-US" sz="1400" dirty="0"/>
              <a:t>合适</a:t>
            </a:r>
            <a:r>
              <a:rPr lang="zh-CN" altLang="en-US" sz="1400" dirty="0" smtClean="0"/>
              <a:t>的上等五花肉，并且肉</a:t>
            </a:r>
            <a:r>
              <a:rPr lang="zh-CN" altLang="en-US" sz="1400" dirty="0"/>
              <a:t>月饼是要现场烘烤趁热食用</a:t>
            </a:r>
            <a:r>
              <a:rPr lang="zh-CN" altLang="en-US" sz="1400" dirty="0" smtClean="0"/>
              <a:t>的。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3144834" y="4353295"/>
            <a:ext cx="326330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E97F96"/>
                </a:solidFill>
              </a:rPr>
              <a:t>甜</a:t>
            </a:r>
            <a:r>
              <a:rPr lang="zh-CN" altLang="en-US" sz="2000" b="1" dirty="0" smtClean="0">
                <a:solidFill>
                  <a:srgbClr val="E97F96"/>
                </a:solidFill>
              </a:rPr>
              <a:t>系</a:t>
            </a:r>
            <a:r>
              <a:rPr lang="zh-CN" altLang="en-US" sz="2000" b="1" dirty="0">
                <a:solidFill>
                  <a:srgbClr val="E97F96"/>
                </a:solidFill>
              </a:rPr>
              <a:t>苏式</a:t>
            </a:r>
            <a:r>
              <a:rPr lang="zh-CN" altLang="en-US" sz="2000" b="1" dirty="0" smtClean="0">
                <a:solidFill>
                  <a:srgbClr val="E97F96"/>
                </a:solidFill>
              </a:rPr>
              <a:t>月饼</a:t>
            </a:r>
            <a:endParaRPr lang="en-US" altLang="zh-CN" sz="2000" b="1" dirty="0" smtClean="0">
              <a:solidFill>
                <a:srgbClr val="E97F9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清水玫瑰、精制百果、松子</a:t>
            </a:r>
            <a:r>
              <a:rPr lang="zh-CN" altLang="en-US" sz="1400" dirty="0" smtClean="0"/>
              <a:t>枣泥</a:t>
            </a:r>
            <a:endParaRPr lang="zh-CN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3144834" y="5368365"/>
            <a:ext cx="258916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E97F96"/>
                </a:solidFill>
              </a:rPr>
              <a:t>咸系</a:t>
            </a:r>
            <a:r>
              <a:rPr lang="zh-CN" altLang="en-US" sz="2000" b="1" dirty="0">
                <a:solidFill>
                  <a:srgbClr val="E97F96"/>
                </a:solidFill>
              </a:rPr>
              <a:t>苏式</a:t>
            </a:r>
            <a:r>
              <a:rPr lang="zh-CN" altLang="en-US" sz="2000" b="1" dirty="0" smtClean="0">
                <a:solidFill>
                  <a:srgbClr val="E97F96"/>
                </a:solidFill>
              </a:rPr>
              <a:t>月饼</a:t>
            </a:r>
            <a:endParaRPr lang="en-US" altLang="zh-CN" sz="2000" b="1" dirty="0" smtClean="0">
              <a:solidFill>
                <a:srgbClr val="E97F9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白</a:t>
            </a:r>
            <a:r>
              <a:rPr lang="zh-CN" altLang="en-US" sz="1400" dirty="0"/>
              <a:t>麻椒盐、夹沙猪油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30" y="5230458"/>
            <a:ext cx="1671761" cy="131939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0742" y="4790171"/>
            <a:ext cx="981541" cy="1012024"/>
          </a:xfrm>
          <a:prstGeom prst="rect">
            <a:avLst/>
          </a:prstGeom>
        </p:spPr>
      </p:pic>
      <p:sp>
        <p:nvSpPr>
          <p:cNvPr id="15" name="动作按钮: 第一张 14">
            <a:hlinkClick r:id="" action="ppaction://hlinkshowjump?jump=lastslide" highlightClick="1"/>
          </p:cNvPr>
          <p:cNvSpPr/>
          <p:nvPr/>
        </p:nvSpPr>
        <p:spPr>
          <a:xfrm>
            <a:off x="11492873" y="6252435"/>
            <a:ext cx="635726" cy="523183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7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12" y="4223048"/>
            <a:ext cx="6236749" cy="23532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3" t="9727" r="9710" b="16618"/>
          <a:stretch/>
        </p:blipFill>
        <p:spPr>
          <a:xfrm>
            <a:off x="5351446" y="4327555"/>
            <a:ext cx="2725784" cy="21423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4609" y="5866982"/>
            <a:ext cx="42479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皮酥馅细，重油重糖，油不肥舌，甜不腻口</a:t>
            </a:r>
          </a:p>
        </p:txBody>
      </p:sp>
      <p:sp>
        <p:nvSpPr>
          <p:cNvPr id="11" name="流程图: 文档 10"/>
          <p:cNvSpPr/>
          <p:nvPr/>
        </p:nvSpPr>
        <p:spPr>
          <a:xfrm>
            <a:off x="0" y="0"/>
            <a:ext cx="12192000" cy="4327556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147" y="804041"/>
            <a:ext cx="3020847" cy="2200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9204" y="931531"/>
            <a:ext cx="73568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/>
              <a:t>又称朥饼，属酥皮类饼食，是广东潮汕汉族小吃</a:t>
            </a:r>
            <a:r>
              <a:rPr lang="zh-CN" altLang="en-US" sz="1600" dirty="0" smtClean="0"/>
              <a:t>，中国</a:t>
            </a:r>
            <a:r>
              <a:rPr lang="zh-CN" altLang="en-US" sz="1600" dirty="0"/>
              <a:t>四大月饼流派</a:t>
            </a:r>
            <a:r>
              <a:rPr lang="zh-CN" altLang="en-US" sz="1600" dirty="0" smtClean="0"/>
              <a:t>之一。常见</a:t>
            </a:r>
            <a:r>
              <a:rPr lang="zh-CN" altLang="en-US" sz="1600" dirty="0"/>
              <a:t>的潮式月饼（圆形）的主要特点是皮酥馅细，油不肥舌，甜不腻口，其按内馅种类可分绿豆、乌豆、水晶、紫芋等种类，内核则包括蛋黄或海鲜等</a:t>
            </a:r>
            <a:r>
              <a:rPr lang="zh-CN" altLang="en-US" sz="1600" dirty="0" smtClean="0"/>
              <a:t>多种。</a:t>
            </a:r>
            <a:endParaRPr lang="en-US" altLang="zh-CN" sz="1600" dirty="0" smtClean="0"/>
          </a:p>
          <a:p>
            <a:pPr indent="457200">
              <a:lnSpc>
                <a:spcPct val="150000"/>
              </a:lnSpc>
            </a:pPr>
            <a:endParaRPr lang="en-US" altLang="zh-CN" sz="1600" dirty="0" smtClean="0"/>
          </a:p>
          <a:p>
            <a:pPr indent="457200">
              <a:lnSpc>
                <a:spcPct val="150000"/>
              </a:lnSpc>
            </a:pPr>
            <a:r>
              <a:rPr lang="zh-CN" altLang="en-US" sz="1600" dirty="0" smtClean="0"/>
              <a:t>潮</a:t>
            </a:r>
            <a:r>
              <a:rPr lang="zh-CN" altLang="en-US" sz="1600" dirty="0"/>
              <a:t>式月饼中用料最少、做工最简的属老婆饼。另有方形潮式月饼称腐乳饼，其味香咸，极具特色，腐乳饼中还有与老婆饼相对应的简易饼种叫老公饼。</a:t>
            </a:r>
          </a:p>
        </p:txBody>
      </p:sp>
      <p:sp>
        <p:nvSpPr>
          <p:cNvPr id="9" name="矩形 8"/>
          <p:cNvSpPr/>
          <p:nvPr/>
        </p:nvSpPr>
        <p:spPr>
          <a:xfrm>
            <a:off x="9378488" y="4137830"/>
            <a:ext cx="236549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00B0F0"/>
                </a:solidFill>
              </a:rPr>
              <a:t>猪油朥饼</a:t>
            </a:r>
            <a:endParaRPr lang="en-US" altLang="zh-CN" sz="20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以拌</a:t>
            </a:r>
            <a:r>
              <a:rPr lang="zh-CN" altLang="en-US" sz="1400" dirty="0"/>
              <a:t>猪油称作朥饼</a:t>
            </a:r>
          </a:p>
        </p:txBody>
      </p:sp>
      <p:sp>
        <p:nvSpPr>
          <p:cNvPr id="10" name="矩形 9"/>
          <p:cNvSpPr/>
          <p:nvPr/>
        </p:nvSpPr>
        <p:spPr>
          <a:xfrm>
            <a:off x="9378488" y="5363873"/>
            <a:ext cx="223587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rgbClr val="00B0F0"/>
                </a:solidFill>
              </a:rPr>
              <a:t>清油饼</a:t>
            </a:r>
            <a:endParaRPr lang="en-US" altLang="zh-CN" sz="2000" b="1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以拌</a:t>
            </a:r>
            <a:r>
              <a:rPr lang="zh-CN" altLang="en-US" sz="1400" dirty="0"/>
              <a:t>花生油称作清油饼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6094" y="4825266"/>
            <a:ext cx="981541" cy="1012024"/>
          </a:xfrm>
          <a:prstGeom prst="rect">
            <a:avLst/>
          </a:prstGeom>
        </p:spPr>
      </p:pic>
      <p:sp>
        <p:nvSpPr>
          <p:cNvPr id="14" name="动作按钮: 第一张 13">
            <a:hlinkClick r:id="" action="ppaction://hlinkshowjump?jump=lastslide" highlightClick="1"/>
          </p:cNvPr>
          <p:cNvSpPr/>
          <p:nvPr/>
        </p:nvSpPr>
        <p:spPr>
          <a:xfrm>
            <a:off x="202150" y="164310"/>
            <a:ext cx="635726" cy="523183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32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158" y="3402273"/>
            <a:ext cx="4468737" cy="3455727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2" name="直角三角形 1"/>
          <p:cNvSpPr/>
          <p:nvPr/>
        </p:nvSpPr>
        <p:spPr>
          <a:xfrm>
            <a:off x="0" y="3239589"/>
            <a:ext cx="12192000" cy="3618411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762" y="4298884"/>
            <a:ext cx="6236749" cy="2353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062" y="5930783"/>
            <a:ext cx="42479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饼皮疏松，油润艳丽，香浓味醇，甜咸适口</a:t>
            </a:r>
          </a:p>
        </p:txBody>
      </p:sp>
      <p:sp>
        <p:nvSpPr>
          <p:cNvPr id="5" name="矩形 4"/>
          <p:cNvSpPr/>
          <p:nvPr/>
        </p:nvSpPr>
        <p:spPr>
          <a:xfrm>
            <a:off x="7388190" y="756158"/>
            <a:ext cx="4342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/>
              <a:t>滇式月饼起源并流行于云南、贵州及其周边地区</a:t>
            </a:r>
            <a:r>
              <a:rPr lang="zh-CN" altLang="en-US" sz="1600" dirty="0" smtClean="0"/>
              <a:t>。饼皮采用昆明</a:t>
            </a:r>
            <a:r>
              <a:rPr lang="zh-CN" altLang="en-US" sz="1600" dirty="0"/>
              <a:t>呈贡的子麦面粉、猪油和蜂蜜混合搅拌烤制而成的，酥而有</a:t>
            </a:r>
            <a:r>
              <a:rPr lang="zh-CN" altLang="en-US" sz="1600" dirty="0" smtClean="0"/>
              <a:t>韧性，其</a:t>
            </a:r>
            <a:r>
              <a:rPr lang="zh-CN" altLang="en-US" sz="1600" dirty="0"/>
              <a:t>表面呈金黄色或棕红色，外有一层硬壳，油润艳丽，千层酥皮裹着馅心。馅料采用上等宣威</a:t>
            </a:r>
            <a:r>
              <a:rPr lang="zh-CN" altLang="en-US" sz="1600" dirty="0" smtClean="0"/>
              <a:t>火腿最好的部分，咸</a:t>
            </a:r>
            <a:r>
              <a:rPr lang="zh-CN" altLang="en-US" sz="1600" dirty="0"/>
              <a:t>甜适口，有独特的滇式火腿香味。这种月饼既有香味扑鼻的火腿，又有甜中带咸的诱人蜜汁，入口舒适，食而不腻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805141" y="483313"/>
            <a:ext cx="574051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accent6"/>
                </a:solidFill>
              </a:rPr>
              <a:t>吉庆祥云腿</a:t>
            </a:r>
            <a:r>
              <a:rPr lang="zh-CN" altLang="en-US" sz="2000" b="1" dirty="0" smtClean="0">
                <a:solidFill>
                  <a:schemeClr val="accent6"/>
                </a:solidFill>
              </a:rPr>
              <a:t>月饼</a:t>
            </a:r>
            <a:endParaRPr lang="en-US" altLang="zh-CN" sz="2000" b="1" dirty="0" smtClean="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/>
              <a:t>火腿月饼最早是由昆明“合香楼”首创，后来由昆明的“吉庆祥”继承和发扬。</a:t>
            </a:r>
            <a:r>
              <a:rPr lang="zh-CN" altLang="en-US" sz="1400" dirty="0" smtClean="0"/>
              <a:t>相传明末清初</a:t>
            </a:r>
            <a:r>
              <a:rPr lang="zh-CN" altLang="en-US" sz="1400" dirty="0"/>
              <a:t>，退据昆明的南明小朝廷的永历</a:t>
            </a:r>
            <a:r>
              <a:rPr lang="zh-CN" altLang="en-US" sz="1400" dirty="0" smtClean="0"/>
              <a:t>皇帝终日忧愁不</a:t>
            </a:r>
            <a:r>
              <a:rPr lang="zh-CN" altLang="en-US" sz="1400" dirty="0"/>
              <a:t>思茶饭。一位御膳厨师急中生智，别出心裁地选用云南的火腿精肉切成碎丁，混以蜂蜜、精糖包馅，蒸制点心奉上，称之为</a:t>
            </a:r>
            <a:r>
              <a:rPr lang="en-US" altLang="zh-CN" sz="1400" dirty="0"/>
              <a:t>"</a:t>
            </a:r>
            <a:r>
              <a:rPr lang="zh-CN" altLang="en-US" sz="1400" dirty="0"/>
              <a:t>云腿包子</a:t>
            </a:r>
            <a:r>
              <a:rPr lang="en-US" altLang="zh-CN" sz="1400" dirty="0"/>
              <a:t>"</a:t>
            </a:r>
            <a:r>
              <a:rPr lang="zh-CN" altLang="en-US" sz="1400" dirty="0"/>
              <a:t>。因其香浓味醇，甜咸适宜，皇上吃了龙颜大悦，连声赞美</a:t>
            </a:r>
            <a:r>
              <a:rPr lang="zh-CN" altLang="en-US" sz="1400" dirty="0" smtClean="0"/>
              <a:t>。后</a:t>
            </a:r>
            <a:r>
              <a:rPr lang="zh-CN" altLang="en-US" sz="1400" dirty="0"/>
              <a:t>传入</a:t>
            </a:r>
            <a:r>
              <a:rPr lang="zh-CN" altLang="en-US" sz="1400" dirty="0" smtClean="0"/>
              <a:t>人间不断</a:t>
            </a:r>
            <a:r>
              <a:rPr lang="zh-CN" altLang="en-US" sz="1400" dirty="0"/>
              <a:t>演绎成当今名声鹊起的“云腿月饼”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551" y="2663512"/>
            <a:ext cx="2643444" cy="200070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动作按钮: 第一张 10">
            <a:hlinkClick r:id="" action="ppaction://hlinkshowjump?jump=lastslide" highlightClick="1"/>
          </p:cNvPr>
          <p:cNvSpPr/>
          <p:nvPr/>
        </p:nvSpPr>
        <p:spPr>
          <a:xfrm>
            <a:off x="55899" y="6269337"/>
            <a:ext cx="635726" cy="523183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4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411" y="297032"/>
            <a:ext cx="6242845" cy="23532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35366" y="0"/>
            <a:ext cx="535663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22" y="617677"/>
            <a:ext cx="1172976" cy="1167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3"/>
          <a:stretch/>
        </p:blipFill>
        <p:spPr>
          <a:xfrm>
            <a:off x="8041384" y="3494120"/>
            <a:ext cx="3745396" cy="28483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45482" y="2008785"/>
            <a:ext cx="41728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中国传统精神内涵和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法国糕点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工艺的结合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6153" y="860423"/>
            <a:ext cx="41235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accent4">
                    <a:lumMod val="75000"/>
                  </a:schemeClr>
                </a:solidFill>
              </a:rPr>
              <a:t>法式乳酪</a:t>
            </a: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月饼</a:t>
            </a:r>
            <a:endParaRPr lang="en-US" altLang="zh-CN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/>
              <a:t>精选</a:t>
            </a:r>
            <a:r>
              <a:rPr lang="zh-CN" altLang="en-US" sz="1600" dirty="0" smtClean="0"/>
              <a:t>新西兰</a:t>
            </a:r>
            <a:r>
              <a:rPr lang="zh-CN" altLang="en-US" sz="1600" dirty="0"/>
              <a:t>进口</a:t>
            </a:r>
            <a:r>
              <a:rPr lang="zh-CN" altLang="en-US" sz="1600" dirty="0" smtClean="0"/>
              <a:t>天然</a:t>
            </a:r>
            <a:r>
              <a:rPr lang="zh-CN" altLang="en-US" sz="1600" dirty="0"/>
              <a:t>奶酪，奶酪含量</a:t>
            </a:r>
            <a:r>
              <a:rPr lang="en-US" altLang="zh-CN" sz="1600" dirty="0"/>
              <a:t>33%</a:t>
            </a:r>
            <a:r>
              <a:rPr lang="zh-CN" altLang="en-US" sz="1600" dirty="0" smtClean="0"/>
              <a:t>，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口感</a:t>
            </a:r>
            <a:r>
              <a:rPr lang="zh-CN" altLang="en-US" sz="1600" dirty="0"/>
              <a:t>细腻，乳香</a:t>
            </a:r>
            <a:r>
              <a:rPr lang="zh-CN" altLang="en-US" sz="1600" dirty="0" smtClean="0"/>
              <a:t>醇厚。</a:t>
            </a:r>
            <a:endParaRPr lang="zh-CN" altLang="en-US" sz="1600" dirty="0"/>
          </a:p>
        </p:txBody>
      </p:sp>
      <p:sp>
        <p:nvSpPr>
          <p:cNvPr id="10" name="矩形 9"/>
          <p:cNvSpPr/>
          <p:nvPr/>
        </p:nvSpPr>
        <p:spPr>
          <a:xfrm>
            <a:off x="7353207" y="2496611"/>
            <a:ext cx="440210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巧克力</a:t>
            </a:r>
            <a:r>
              <a:rPr lang="zh-CN" altLang="en-US" sz="2000" b="1" dirty="0">
                <a:solidFill>
                  <a:schemeClr val="accent4">
                    <a:lumMod val="75000"/>
                  </a:schemeClr>
                </a:solidFill>
              </a:rPr>
              <a:t>榛子</a:t>
            </a: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月饼</a:t>
            </a:r>
            <a:endParaRPr lang="en-US" altLang="zh-CN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选用细腻</a:t>
            </a:r>
            <a:r>
              <a:rPr lang="zh-CN" altLang="en-US" sz="1600" dirty="0"/>
              <a:t>爽滑、醇厚浓香</a:t>
            </a:r>
            <a:r>
              <a:rPr lang="zh-CN" altLang="en-US" sz="1600" dirty="0" smtClean="0"/>
              <a:t>的</a:t>
            </a:r>
            <a:r>
              <a:rPr lang="zh-CN" altLang="en-US" sz="1600" dirty="0"/>
              <a:t>西班牙</a:t>
            </a:r>
            <a:r>
              <a:rPr lang="zh-CN" altLang="en-US" sz="1600" dirty="0" smtClean="0"/>
              <a:t>黑</a:t>
            </a:r>
            <a:r>
              <a:rPr lang="zh-CN" altLang="en-US" sz="1600" dirty="0"/>
              <a:t>巧克力，搭配富含维生素</a:t>
            </a:r>
            <a:r>
              <a:rPr lang="en-US" altLang="zh-CN" sz="1600" dirty="0"/>
              <a:t>E</a:t>
            </a:r>
            <a:r>
              <a:rPr lang="zh-CN" altLang="en-US" sz="1600" dirty="0"/>
              <a:t>的土耳其榛子，营养</a:t>
            </a:r>
            <a:r>
              <a:rPr lang="zh-CN" altLang="en-US" sz="1600" dirty="0" smtClean="0"/>
              <a:t>丰富。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1130777" y="2800452"/>
            <a:ext cx="49471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 smtClean="0"/>
              <a:t>法式月饼属于非传统月饼，非传统月饼一般油脂</a:t>
            </a:r>
            <a:r>
              <a:rPr lang="zh-CN" altLang="en-US" sz="1600" dirty="0"/>
              <a:t>及糖分较低，</a:t>
            </a:r>
            <a:r>
              <a:rPr lang="zh-CN" altLang="en-US" sz="1600" dirty="0" smtClean="0"/>
              <a:t>注重食</a:t>
            </a:r>
            <a:r>
              <a:rPr lang="zh-CN" altLang="en-US" sz="1600" dirty="0"/>
              <a:t>材的营养</a:t>
            </a:r>
            <a:r>
              <a:rPr lang="zh-CN" altLang="en-US" sz="1600" dirty="0" smtClean="0"/>
              <a:t>及制作</a:t>
            </a:r>
            <a:r>
              <a:rPr lang="zh-CN" altLang="en-US" sz="1600" dirty="0"/>
              <a:t>工艺的创新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indent="457200">
              <a:lnSpc>
                <a:spcPct val="150000"/>
              </a:lnSpc>
            </a:pPr>
            <a:endParaRPr lang="en-US" altLang="zh-CN" sz="1600" dirty="0" smtClean="0"/>
          </a:p>
          <a:p>
            <a:pPr indent="457200">
              <a:lnSpc>
                <a:spcPct val="150000"/>
              </a:lnSpc>
            </a:pPr>
            <a:r>
              <a:rPr lang="zh-CN" altLang="en-US" sz="1600" dirty="0"/>
              <a:t>不仅</a:t>
            </a:r>
            <a:r>
              <a:rPr lang="zh-CN" altLang="en-US" sz="1600" dirty="0" smtClean="0"/>
              <a:t>在</a:t>
            </a:r>
            <a:r>
              <a:rPr lang="zh-CN" altLang="en-US" sz="1600" dirty="0"/>
              <a:t>外形上热衷新意，追求新颖独特，同时在口感上不断创新，有乳酪、</a:t>
            </a:r>
            <a:r>
              <a:rPr lang="zh-CN" altLang="en-US" sz="1600" dirty="0" smtClean="0"/>
              <a:t>巧克力、榛子、</a:t>
            </a:r>
            <a:r>
              <a:rPr lang="zh-CN" altLang="en-US" sz="1600" dirty="0"/>
              <a:t>草莓、蓝莓、蔓越莓、</a:t>
            </a:r>
            <a:r>
              <a:rPr lang="zh-CN" altLang="en-US" sz="1600" dirty="0" smtClean="0"/>
              <a:t>樱桃、冰淇淋等</a:t>
            </a:r>
            <a:r>
              <a:rPr lang="zh-CN" altLang="en-US" sz="1600" dirty="0"/>
              <a:t>多种口味，口感香醇美味、松软</a:t>
            </a:r>
            <a:r>
              <a:rPr lang="zh-CN" altLang="en-US" sz="1600" dirty="0" smtClean="0"/>
              <a:t>细腻。</a:t>
            </a:r>
            <a:endParaRPr lang="zh-CN" altLang="en-US" sz="16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683" y="4876829"/>
            <a:ext cx="1225402" cy="11766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09" y="1090307"/>
            <a:ext cx="1369337" cy="12375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420" y="5478108"/>
            <a:ext cx="2292494" cy="1777603"/>
          </a:xfrm>
          <a:prstGeom prst="rect">
            <a:avLst/>
          </a:prstGeom>
        </p:spPr>
      </p:pic>
      <p:sp>
        <p:nvSpPr>
          <p:cNvPr id="30" name="动作按钮: 第一张 29">
            <a:hlinkClick r:id="" action="ppaction://hlinkshowjump?jump=lastslide" highlightClick="1"/>
          </p:cNvPr>
          <p:cNvSpPr/>
          <p:nvPr/>
        </p:nvSpPr>
        <p:spPr>
          <a:xfrm>
            <a:off x="11437447" y="156085"/>
            <a:ext cx="635726" cy="523183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18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B7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71" y="1535090"/>
            <a:ext cx="4072481" cy="4426080"/>
          </a:xfrm>
          <a:prstGeom prst="rect">
            <a:avLst/>
          </a:prstGeom>
        </p:spPr>
      </p:pic>
      <p:sp>
        <p:nvSpPr>
          <p:cNvPr id="113" name="椭圆 112">
            <a:hlinkClick r:id="rId3" action="ppaction://hlinksldjump"/>
          </p:cNvPr>
          <p:cNvSpPr/>
          <p:nvPr/>
        </p:nvSpPr>
        <p:spPr>
          <a:xfrm>
            <a:off x="6541740" y="3289458"/>
            <a:ext cx="917344" cy="91734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</a:p>
        </p:txBody>
      </p:sp>
      <p:sp>
        <p:nvSpPr>
          <p:cNvPr id="114" name="椭圆 113">
            <a:hlinkClick r:id="rId4" action="ppaction://hlinksldjump"/>
          </p:cNvPr>
          <p:cNvSpPr/>
          <p:nvPr/>
        </p:nvSpPr>
        <p:spPr>
          <a:xfrm>
            <a:off x="8107701" y="3289458"/>
            <a:ext cx="917344" cy="917344"/>
          </a:xfrm>
          <a:prstGeom prst="ellipse">
            <a:avLst/>
          </a:prstGeom>
          <a:solidFill>
            <a:srgbClr val="00D4C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</a:p>
        </p:txBody>
      </p:sp>
      <p:sp>
        <p:nvSpPr>
          <p:cNvPr id="115" name="椭圆 114">
            <a:hlinkClick r:id="rId5" action="ppaction://hlinksldjump"/>
          </p:cNvPr>
          <p:cNvSpPr/>
          <p:nvPr/>
        </p:nvSpPr>
        <p:spPr>
          <a:xfrm>
            <a:off x="9673663" y="3289458"/>
            <a:ext cx="917344" cy="917344"/>
          </a:xfrm>
          <a:prstGeom prst="ellipse">
            <a:avLst/>
          </a:prstGeom>
          <a:solidFill>
            <a:srgbClr val="E87B94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苏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椭圆 115">
            <a:hlinkClick r:id="rId6" action="ppaction://hlinksldjump"/>
          </p:cNvPr>
          <p:cNvSpPr/>
          <p:nvPr/>
        </p:nvSpPr>
        <p:spPr>
          <a:xfrm>
            <a:off x="6546634" y="4719026"/>
            <a:ext cx="917344" cy="917344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滇</a:t>
            </a:r>
          </a:p>
        </p:txBody>
      </p:sp>
      <p:sp>
        <p:nvSpPr>
          <p:cNvPr id="117" name="椭圆 116">
            <a:hlinkClick r:id="rId7" action="ppaction://hlinksldjump"/>
          </p:cNvPr>
          <p:cNvSpPr/>
          <p:nvPr/>
        </p:nvSpPr>
        <p:spPr>
          <a:xfrm>
            <a:off x="8110148" y="4719026"/>
            <a:ext cx="917344" cy="917344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潮</a:t>
            </a:r>
          </a:p>
        </p:txBody>
      </p:sp>
      <p:sp>
        <p:nvSpPr>
          <p:cNvPr id="118" name="椭圆 117">
            <a:hlinkClick r:id="rId8" action="ppaction://hlinksldjump"/>
          </p:cNvPr>
          <p:cNvSpPr/>
          <p:nvPr/>
        </p:nvSpPr>
        <p:spPr>
          <a:xfrm>
            <a:off x="9673663" y="4719026"/>
            <a:ext cx="917344" cy="917344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351514" y="4947696"/>
            <a:ext cx="3278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先生小月饼鉴品会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不够？继续点！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508" y="631645"/>
            <a:ext cx="506012" cy="329213"/>
          </a:xfrm>
          <a:prstGeom prst="rect">
            <a:avLst/>
          </a:prstGeom>
        </p:spPr>
      </p:pic>
      <p:sp>
        <p:nvSpPr>
          <p:cNvPr id="128" name="任意多边形 127"/>
          <p:cNvSpPr/>
          <p:nvPr/>
        </p:nvSpPr>
        <p:spPr>
          <a:xfrm>
            <a:off x="1699852" y="707409"/>
            <a:ext cx="1526762" cy="253157"/>
          </a:xfrm>
          <a:custGeom>
            <a:avLst/>
            <a:gdLst/>
            <a:ahLst/>
            <a:cxnLst/>
            <a:rect l="l" t="t" r="r" b="b"/>
            <a:pathLst>
              <a:path w="1526762" h="253157">
                <a:moveTo>
                  <a:pt x="1320679" y="100795"/>
                </a:moveTo>
                <a:cubicBezTo>
                  <a:pt x="1342110" y="100795"/>
                  <a:pt x="1356844" y="106822"/>
                  <a:pt x="1364881" y="118877"/>
                </a:cubicBezTo>
                <a:cubicBezTo>
                  <a:pt x="1370238" y="131602"/>
                  <a:pt x="1366555" y="141313"/>
                  <a:pt x="1353830" y="148010"/>
                </a:cubicBezTo>
                <a:cubicBezTo>
                  <a:pt x="1339766" y="154038"/>
                  <a:pt x="1332064" y="150354"/>
                  <a:pt x="1330724" y="136960"/>
                </a:cubicBezTo>
                <a:cubicBezTo>
                  <a:pt x="1330055" y="123565"/>
                  <a:pt x="1325702" y="113185"/>
                  <a:pt x="1317665" y="105818"/>
                </a:cubicBezTo>
                <a:cubicBezTo>
                  <a:pt x="1315656" y="103808"/>
                  <a:pt x="1314986" y="102469"/>
                  <a:pt x="1315656" y="101799"/>
                </a:cubicBezTo>
                <a:cubicBezTo>
                  <a:pt x="1316325" y="101129"/>
                  <a:pt x="1318000" y="100795"/>
                  <a:pt x="1320679" y="100795"/>
                </a:cubicBezTo>
                <a:close/>
                <a:moveTo>
                  <a:pt x="1442234" y="93762"/>
                </a:moveTo>
                <a:cubicBezTo>
                  <a:pt x="1424151" y="95772"/>
                  <a:pt x="1405064" y="97111"/>
                  <a:pt x="1384972" y="97781"/>
                </a:cubicBezTo>
                <a:cubicBezTo>
                  <a:pt x="1399706" y="99790"/>
                  <a:pt x="1409752" y="104478"/>
                  <a:pt x="1415110" y="111845"/>
                </a:cubicBezTo>
                <a:cubicBezTo>
                  <a:pt x="1421138" y="121221"/>
                  <a:pt x="1419128" y="129928"/>
                  <a:pt x="1409082" y="137964"/>
                </a:cubicBezTo>
                <a:cubicBezTo>
                  <a:pt x="1412431" y="137964"/>
                  <a:pt x="1416115" y="138634"/>
                  <a:pt x="1420133" y="139974"/>
                </a:cubicBezTo>
                <a:cubicBezTo>
                  <a:pt x="1430179" y="124570"/>
                  <a:pt x="1437546" y="109501"/>
                  <a:pt x="1442234" y="94767"/>
                </a:cubicBezTo>
                <a:cubicBezTo>
                  <a:pt x="1442234" y="94097"/>
                  <a:pt x="1442234" y="93762"/>
                  <a:pt x="1442234" y="93762"/>
                </a:cubicBezTo>
                <a:close/>
                <a:moveTo>
                  <a:pt x="327623" y="68648"/>
                </a:moveTo>
                <a:cubicBezTo>
                  <a:pt x="315568" y="86730"/>
                  <a:pt x="301169" y="102804"/>
                  <a:pt x="284425" y="116868"/>
                </a:cubicBezTo>
                <a:cubicBezTo>
                  <a:pt x="293802" y="117538"/>
                  <a:pt x="304182" y="117873"/>
                  <a:pt x="315568" y="117873"/>
                </a:cubicBezTo>
                <a:lnTo>
                  <a:pt x="362783" y="117873"/>
                </a:lnTo>
                <a:lnTo>
                  <a:pt x="362783" y="68648"/>
                </a:lnTo>
                <a:close/>
                <a:moveTo>
                  <a:pt x="1091632" y="45542"/>
                </a:moveTo>
                <a:cubicBezTo>
                  <a:pt x="1090962" y="46212"/>
                  <a:pt x="1090293" y="46547"/>
                  <a:pt x="1089623" y="46547"/>
                </a:cubicBezTo>
                <a:cubicBezTo>
                  <a:pt x="1087614" y="48556"/>
                  <a:pt x="1086609" y="50900"/>
                  <a:pt x="1086609" y="53579"/>
                </a:cubicBezTo>
                <a:lnTo>
                  <a:pt x="1086609" y="77689"/>
                </a:lnTo>
                <a:lnTo>
                  <a:pt x="1196109" y="77689"/>
                </a:lnTo>
                <a:lnTo>
                  <a:pt x="1196109" y="45542"/>
                </a:lnTo>
                <a:close/>
                <a:moveTo>
                  <a:pt x="947455" y="16409"/>
                </a:moveTo>
                <a:cubicBezTo>
                  <a:pt x="958840" y="19088"/>
                  <a:pt x="972235" y="23441"/>
                  <a:pt x="987638" y="29469"/>
                </a:cubicBezTo>
                <a:cubicBezTo>
                  <a:pt x="993666" y="33487"/>
                  <a:pt x="993331" y="37505"/>
                  <a:pt x="986634" y="41524"/>
                </a:cubicBezTo>
                <a:cubicBezTo>
                  <a:pt x="981946" y="42863"/>
                  <a:pt x="978932" y="46547"/>
                  <a:pt x="977592" y="52574"/>
                </a:cubicBezTo>
                <a:cubicBezTo>
                  <a:pt x="963528" y="100125"/>
                  <a:pt x="942097" y="146001"/>
                  <a:pt x="913299" y="190203"/>
                </a:cubicBezTo>
                <a:cubicBezTo>
                  <a:pt x="932051" y="190203"/>
                  <a:pt x="952478" y="190203"/>
                  <a:pt x="974579" y="190203"/>
                </a:cubicBezTo>
                <a:cubicBezTo>
                  <a:pt x="972570" y="170111"/>
                  <a:pt x="967547" y="152029"/>
                  <a:pt x="959510" y="135955"/>
                </a:cubicBezTo>
                <a:cubicBezTo>
                  <a:pt x="958840" y="133946"/>
                  <a:pt x="959175" y="132272"/>
                  <a:pt x="960514" y="130932"/>
                </a:cubicBezTo>
                <a:cubicBezTo>
                  <a:pt x="961184" y="130263"/>
                  <a:pt x="962524" y="130597"/>
                  <a:pt x="964533" y="131937"/>
                </a:cubicBezTo>
                <a:cubicBezTo>
                  <a:pt x="994670" y="154708"/>
                  <a:pt x="1012753" y="178818"/>
                  <a:pt x="1018781" y="204267"/>
                </a:cubicBezTo>
                <a:cubicBezTo>
                  <a:pt x="1020120" y="223689"/>
                  <a:pt x="1012418" y="234405"/>
                  <a:pt x="995675" y="236414"/>
                </a:cubicBezTo>
                <a:cubicBezTo>
                  <a:pt x="984290" y="237084"/>
                  <a:pt x="977927" y="230387"/>
                  <a:pt x="976588" y="216322"/>
                </a:cubicBezTo>
                <a:cubicBezTo>
                  <a:pt x="976588" y="212304"/>
                  <a:pt x="976588" y="208286"/>
                  <a:pt x="976588" y="204267"/>
                </a:cubicBezTo>
                <a:cubicBezTo>
                  <a:pt x="937744" y="214983"/>
                  <a:pt x="914973" y="222350"/>
                  <a:pt x="908276" y="226368"/>
                </a:cubicBezTo>
                <a:cubicBezTo>
                  <a:pt x="899569" y="232396"/>
                  <a:pt x="894546" y="232396"/>
                  <a:pt x="893207" y="226368"/>
                </a:cubicBezTo>
                <a:cubicBezTo>
                  <a:pt x="892537" y="224359"/>
                  <a:pt x="891198" y="221011"/>
                  <a:pt x="889189" y="216322"/>
                </a:cubicBezTo>
                <a:cubicBezTo>
                  <a:pt x="885840" y="207616"/>
                  <a:pt x="883831" y="201588"/>
                  <a:pt x="883161" y="198240"/>
                </a:cubicBezTo>
                <a:cubicBezTo>
                  <a:pt x="882491" y="194891"/>
                  <a:pt x="882491" y="192882"/>
                  <a:pt x="883161" y="192212"/>
                </a:cubicBezTo>
                <a:cubicBezTo>
                  <a:pt x="883161" y="191543"/>
                  <a:pt x="883831" y="190203"/>
                  <a:pt x="885170" y="188194"/>
                </a:cubicBezTo>
                <a:cubicBezTo>
                  <a:pt x="885840" y="188194"/>
                  <a:pt x="886510" y="187859"/>
                  <a:pt x="887179" y="187189"/>
                </a:cubicBezTo>
                <a:cubicBezTo>
                  <a:pt x="893207" y="183171"/>
                  <a:pt x="897895" y="176809"/>
                  <a:pt x="901244" y="168102"/>
                </a:cubicBezTo>
                <a:cubicBezTo>
                  <a:pt x="915978" y="131937"/>
                  <a:pt x="926693" y="95772"/>
                  <a:pt x="933390" y="59606"/>
                </a:cubicBezTo>
                <a:cubicBezTo>
                  <a:pt x="934730" y="54918"/>
                  <a:pt x="936069" y="44872"/>
                  <a:pt x="937409" y="29469"/>
                </a:cubicBezTo>
                <a:cubicBezTo>
                  <a:pt x="938079" y="26790"/>
                  <a:pt x="938413" y="24781"/>
                  <a:pt x="938413" y="23441"/>
                </a:cubicBezTo>
                <a:cubicBezTo>
                  <a:pt x="938413" y="17414"/>
                  <a:pt x="941427" y="15070"/>
                  <a:pt x="947455" y="16409"/>
                </a:cubicBezTo>
                <a:close/>
                <a:moveTo>
                  <a:pt x="879143" y="7870"/>
                </a:moveTo>
                <a:cubicBezTo>
                  <a:pt x="880817" y="7870"/>
                  <a:pt x="882156" y="8707"/>
                  <a:pt x="883161" y="10382"/>
                </a:cubicBezTo>
                <a:cubicBezTo>
                  <a:pt x="889189" y="15739"/>
                  <a:pt x="898230" y="25116"/>
                  <a:pt x="910285" y="38510"/>
                </a:cubicBezTo>
                <a:cubicBezTo>
                  <a:pt x="911624" y="40519"/>
                  <a:pt x="911624" y="42194"/>
                  <a:pt x="910285" y="43533"/>
                </a:cubicBezTo>
                <a:cubicBezTo>
                  <a:pt x="909615" y="44872"/>
                  <a:pt x="907941" y="45207"/>
                  <a:pt x="905262" y="44538"/>
                </a:cubicBezTo>
                <a:cubicBezTo>
                  <a:pt x="903922" y="44538"/>
                  <a:pt x="901913" y="44203"/>
                  <a:pt x="899234" y="43533"/>
                </a:cubicBezTo>
                <a:cubicBezTo>
                  <a:pt x="897225" y="43533"/>
                  <a:pt x="895886" y="43533"/>
                  <a:pt x="895216" y="43533"/>
                </a:cubicBezTo>
                <a:cubicBezTo>
                  <a:pt x="887179" y="44203"/>
                  <a:pt x="877133" y="45207"/>
                  <a:pt x="865078" y="46547"/>
                </a:cubicBezTo>
                <a:cubicBezTo>
                  <a:pt x="865078" y="47886"/>
                  <a:pt x="864743" y="48556"/>
                  <a:pt x="864074" y="48556"/>
                </a:cubicBezTo>
                <a:cubicBezTo>
                  <a:pt x="861395" y="50565"/>
                  <a:pt x="860055" y="52909"/>
                  <a:pt x="860055" y="55588"/>
                </a:cubicBezTo>
                <a:lnTo>
                  <a:pt x="860055" y="85726"/>
                </a:lnTo>
                <a:lnTo>
                  <a:pt x="871106" y="85726"/>
                </a:lnTo>
                <a:cubicBezTo>
                  <a:pt x="878473" y="72331"/>
                  <a:pt x="884166" y="65634"/>
                  <a:pt x="888184" y="65634"/>
                </a:cubicBezTo>
                <a:cubicBezTo>
                  <a:pt x="896221" y="68313"/>
                  <a:pt x="905597" y="75010"/>
                  <a:pt x="916312" y="85726"/>
                </a:cubicBezTo>
                <a:cubicBezTo>
                  <a:pt x="918991" y="90414"/>
                  <a:pt x="917987" y="93093"/>
                  <a:pt x="913299" y="93762"/>
                </a:cubicBezTo>
                <a:lnTo>
                  <a:pt x="860055" y="93762"/>
                </a:lnTo>
                <a:lnTo>
                  <a:pt x="860055" y="110841"/>
                </a:lnTo>
                <a:lnTo>
                  <a:pt x="861060" y="110841"/>
                </a:lnTo>
                <a:cubicBezTo>
                  <a:pt x="882491" y="112850"/>
                  <a:pt x="895886" y="119547"/>
                  <a:pt x="901244" y="130932"/>
                </a:cubicBezTo>
                <a:cubicBezTo>
                  <a:pt x="907941" y="147675"/>
                  <a:pt x="903588" y="158056"/>
                  <a:pt x="888184" y="162075"/>
                </a:cubicBezTo>
                <a:cubicBezTo>
                  <a:pt x="878138" y="164084"/>
                  <a:pt x="871776" y="160400"/>
                  <a:pt x="869097" y="151024"/>
                </a:cubicBezTo>
                <a:cubicBezTo>
                  <a:pt x="867088" y="138969"/>
                  <a:pt x="864074" y="128588"/>
                  <a:pt x="860055" y="119882"/>
                </a:cubicBezTo>
                <a:lnTo>
                  <a:pt x="860055" y="147006"/>
                </a:lnTo>
                <a:cubicBezTo>
                  <a:pt x="860055" y="166428"/>
                  <a:pt x="860725" y="192882"/>
                  <a:pt x="862065" y="226368"/>
                </a:cubicBezTo>
                <a:cubicBezTo>
                  <a:pt x="863404" y="236414"/>
                  <a:pt x="860055" y="242107"/>
                  <a:pt x="852019" y="243446"/>
                </a:cubicBezTo>
                <a:cubicBezTo>
                  <a:pt x="845321" y="246125"/>
                  <a:pt x="838289" y="248134"/>
                  <a:pt x="830922" y="249474"/>
                </a:cubicBezTo>
                <a:cubicBezTo>
                  <a:pt x="820876" y="252153"/>
                  <a:pt x="816858" y="245790"/>
                  <a:pt x="818867" y="230387"/>
                </a:cubicBezTo>
                <a:cubicBezTo>
                  <a:pt x="819537" y="221680"/>
                  <a:pt x="820207" y="205607"/>
                  <a:pt x="820876" y="182166"/>
                </a:cubicBezTo>
                <a:cubicBezTo>
                  <a:pt x="821546" y="172790"/>
                  <a:pt x="821881" y="165758"/>
                  <a:pt x="821881" y="161070"/>
                </a:cubicBezTo>
                <a:cubicBezTo>
                  <a:pt x="810496" y="178483"/>
                  <a:pt x="795762" y="192212"/>
                  <a:pt x="777679" y="202258"/>
                </a:cubicBezTo>
                <a:cubicBezTo>
                  <a:pt x="774330" y="204937"/>
                  <a:pt x="772321" y="205942"/>
                  <a:pt x="771652" y="205272"/>
                </a:cubicBezTo>
                <a:cubicBezTo>
                  <a:pt x="770982" y="203933"/>
                  <a:pt x="771652" y="201588"/>
                  <a:pt x="773661" y="198240"/>
                </a:cubicBezTo>
                <a:cubicBezTo>
                  <a:pt x="796431" y="162075"/>
                  <a:pt x="809156" y="127249"/>
                  <a:pt x="811835" y="93762"/>
                </a:cubicBezTo>
                <a:lnTo>
                  <a:pt x="795762" y="93762"/>
                </a:lnTo>
                <a:cubicBezTo>
                  <a:pt x="788395" y="93762"/>
                  <a:pt x="783372" y="94097"/>
                  <a:pt x="780693" y="94767"/>
                </a:cubicBezTo>
                <a:cubicBezTo>
                  <a:pt x="779353" y="96107"/>
                  <a:pt x="777679" y="95772"/>
                  <a:pt x="775670" y="93762"/>
                </a:cubicBezTo>
                <a:cubicBezTo>
                  <a:pt x="775670" y="93093"/>
                  <a:pt x="775335" y="91753"/>
                  <a:pt x="774665" y="89744"/>
                </a:cubicBezTo>
                <a:cubicBezTo>
                  <a:pt x="773996" y="88405"/>
                  <a:pt x="773326" y="87400"/>
                  <a:pt x="772656" y="86730"/>
                </a:cubicBezTo>
                <a:cubicBezTo>
                  <a:pt x="771986" y="85391"/>
                  <a:pt x="771652" y="84386"/>
                  <a:pt x="771652" y="83717"/>
                </a:cubicBezTo>
                <a:cubicBezTo>
                  <a:pt x="771652" y="83717"/>
                  <a:pt x="772321" y="83717"/>
                  <a:pt x="773661" y="83717"/>
                </a:cubicBezTo>
                <a:cubicBezTo>
                  <a:pt x="783037" y="85056"/>
                  <a:pt x="792078" y="85726"/>
                  <a:pt x="800785" y="85726"/>
                </a:cubicBezTo>
                <a:lnTo>
                  <a:pt x="821881" y="85726"/>
                </a:lnTo>
                <a:lnTo>
                  <a:pt x="821881" y="49561"/>
                </a:lnTo>
                <a:cubicBezTo>
                  <a:pt x="809826" y="49561"/>
                  <a:pt x="798441" y="49561"/>
                  <a:pt x="787725" y="49561"/>
                </a:cubicBezTo>
                <a:cubicBezTo>
                  <a:pt x="783707" y="49561"/>
                  <a:pt x="781363" y="48556"/>
                  <a:pt x="780693" y="46547"/>
                </a:cubicBezTo>
                <a:cubicBezTo>
                  <a:pt x="780693" y="45207"/>
                  <a:pt x="782702" y="43868"/>
                  <a:pt x="786720" y="42528"/>
                </a:cubicBezTo>
                <a:cubicBezTo>
                  <a:pt x="824225" y="32483"/>
                  <a:pt x="853023" y="21767"/>
                  <a:pt x="873115" y="10382"/>
                </a:cubicBezTo>
                <a:cubicBezTo>
                  <a:pt x="875459" y="8707"/>
                  <a:pt x="877468" y="7870"/>
                  <a:pt x="879143" y="7870"/>
                </a:cubicBezTo>
                <a:close/>
                <a:moveTo>
                  <a:pt x="1418124" y="2345"/>
                </a:moveTo>
                <a:cubicBezTo>
                  <a:pt x="1419463" y="2345"/>
                  <a:pt x="1421138" y="2345"/>
                  <a:pt x="1423147" y="2345"/>
                </a:cubicBezTo>
                <a:cubicBezTo>
                  <a:pt x="1435202" y="3684"/>
                  <a:pt x="1444578" y="5024"/>
                  <a:pt x="1451275" y="6363"/>
                </a:cubicBezTo>
                <a:cubicBezTo>
                  <a:pt x="1457303" y="8372"/>
                  <a:pt x="1458307" y="11721"/>
                  <a:pt x="1454289" y="16409"/>
                </a:cubicBezTo>
                <a:cubicBezTo>
                  <a:pt x="1451610" y="17749"/>
                  <a:pt x="1450271" y="20762"/>
                  <a:pt x="1450271" y="25450"/>
                </a:cubicBezTo>
                <a:cubicBezTo>
                  <a:pt x="1450271" y="29469"/>
                  <a:pt x="1450271" y="33487"/>
                  <a:pt x="1450271" y="37505"/>
                </a:cubicBezTo>
                <a:lnTo>
                  <a:pt x="1474381" y="37505"/>
                </a:lnTo>
                <a:cubicBezTo>
                  <a:pt x="1483087" y="24111"/>
                  <a:pt x="1489115" y="17079"/>
                  <a:pt x="1492463" y="16409"/>
                </a:cubicBezTo>
                <a:cubicBezTo>
                  <a:pt x="1500500" y="18418"/>
                  <a:pt x="1510211" y="25116"/>
                  <a:pt x="1521597" y="36501"/>
                </a:cubicBezTo>
                <a:cubicBezTo>
                  <a:pt x="1523606" y="39180"/>
                  <a:pt x="1524275" y="41524"/>
                  <a:pt x="1523606" y="43533"/>
                </a:cubicBezTo>
                <a:cubicBezTo>
                  <a:pt x="1522936" y="45542"/>
                  <a:pt x="1521262" y="46547"/>
                  <a:pt x="1518583" y="46547"/>
                </a:cubicBezTo>
                <a:cubicBezTo>
                  <a:pt x="1495812" y="45207"/>
                  <a:pt x="1473041" y="44538"/>
                  <a:pt x="1450271" y="44538"/>
                </a:cubicBezTo>
                <a:cubicBezTo>
                  <a:pt x="1450271" y="45207"/>
                  <a:pt x="1450605" y="46547"/>
                  <a:pt x="1451275" y="48556"/>
                </a:cubicBezTo>
                <a:cubicBezTo>
                  <a:pt x="1451275" y="49895"/>
                  <a:pt x="1451275" y="51235"/>
                  <a:pt x="1451275" y="52574"/>
                </a:cubicBezTo>
                <a:cubicBezTo>
                  <a:pt x="1451275" y="54583"/>
                  <a:pt x="1450940" y="56928"/>
                  <a:pt x="1450271" y="59606"/>
                </a:cubicBezTo>
                <a:cubicBezTo>
                  <a:pt x="1453619" y="58937"/>
                  <a:pt x="1456298" y="59272"/>
                  <a:pt x="1458307" y="60611"/>
                </a:cubicBezTo>
                <a:cubicBezTo>
                  <a:pt x="1469023" y="69317"/>
                  <a:pt x="1478064" y="78024"/>
                  <a:pt x="1485431" y="86730"/>
                </a:cubicBezTo>
                <a:cubicBezTo>
                  <a:pt x="1486771" y="88740"/>
                  <a:pt x="1487106" y="90414"/>
                  <a:pt x="1486436" y="91753"/>
                </a:cubicBezTo>
                <a:cubicBezTo>
                  <a:pt x="1485096" y="93093"/>
                  <a:pt x="1483087" y="93428"/>
                  <a:pt x="1480408" y="92758"/>
                </a:cubicBezTo>
                <a:cubicBezTo>
                  <a:pt x="1471702" y="91418"/>
                  <a:pt x="1464670" y="91084"/>
                  <a:pt x="1459312" y="91753"/>
                </a:cubicBezTo>
                <a:cubicBezTo>
                  <a:pt x="1457973" y="91753"/>
                  <a:pt x="1456633" y="92088"/>
                  <a:pt x="1455294" y="92758"/>
                </a:cubicBezTo>
                <a:cubicBezTo>
                  <a:pt x="1453954" y="92758"/>
                  <a:pt x="1452950" y="92758"/>
                  <a:pt x="1452280" y="92758"/>
                </a:cubicBezTo>
                <a:cubicBezTo>
                  <a:pt x="1465674" y="99455"/>
                  <a:pt x="1475385" y="105148"/>
                  <a:pt x="1481413" y="109836"/>
                </a:cubicBezTo>
                <a:cubicBezTo>
                  <a:pt x="1484762" y="115194"/>
                  <a:pt x="1483757" y="118208"/>
                  <a:pt x="1478399" y="118877"/>
                </a:cubicBezTo>
                <a:cubicBezTo>
                  <a:pt x="1473041" y="118877"/>
                  <a:pt x="1469023" y="120217"/>
                  <a:pt x="1466344" y="122896"/>
                </a:cubicBezTo>
                <a:cubicBezTo>
                  <a:pt x="1452950" y="132941"/>
                  <a:pt x="1439555" y="141313"/>
                  <a:pt x="1426160" y="148010"/>
                </a:cubicBezTo>
                <a:cubicBezTo>
                  <a:pt x="1425491" y="150020"/>
                  <a:pt x="1424486" y="151359"/>
                  <a:pt x="1423147" y="152029"/>
                </a:cubicBezTo>
                <a:cubicBezTo>
                  <a:pt x="1421807" y="152029"/>
                  <a:pt x="1421138" y="152698"/>
                  <a:pt x="1421138" y="154038"/>
                </a:cubicBezTo>
                <a:lnTo>
                  <a:pt x="1462326" y="154038"/>
                </a:lnTo>
                <a:cubicBezTo>
                  <a:pt x="1475051" y="133946"/>
                  <a:pt x="1483422" y="123900"/>
                  <a:pt x="1487440" y="123900"/>
                </a:cubicBezTo>
                <a:cubicBezTo>
                  <a:pt x="1495477" y="127249"/>
                  <a:pt x="1506863" y="137630"/>
                  <a:pt x="1521597" y="155042"/>
                </a:cubicBezTo>
                <a:cubicBezTo>
                  <a:pt x="1523606" y="157721"/>
                  <a:pt x="1524275" y="159731"/>
                  <a:pt x="1523606" y="161070"/>
                </a:cubicBezTo>
                <a:cubicBezTo>
                  <a:pt x="1523606" y="162409"/>
                  <a:pt x="1522266" y="163079"/>
                  <a:pt x="1519587" y="163079"/>
                </a:cubicBezTo>
                <a:cubicBezTo>
                  <a:pt x="1514230" y="163079"/>
                  <a:pt x="1512555" y="163079"/>
                  <a:pt x="1514564" y="163079"/>
                </a:cubicBezTo>
                <a:cubicBezTo>
                  <a:pt x="1485096" y="161740"/>
                  <a:pt x="1462326" y="161070"/>
                  <a:pt x="1446252" y="161070"/>
                </a:cubicBezTo>
                <a:lnTo>
                  <a:pt x="1428170" y="161070"/>
                </a:lnTo>
                <a:cubicBezTo>
                  <a:pt x="1452950" y="184510"/>
                  <a:pt x="1483757" y="197905"/>
                  <a:pt x="1520592" y="201254"/>
                </a:cubicBezTo>
                <a:cubicBezTo>
                  <a:pt x="1524610" y="201254"/>
                  <a:pt x="1526619" y="202258"/>
                  <a:pt x="1526619" y="204267"/>
                </a:cubicBezTo>
                <a:cubicBezTo>
                  <a:pt x="1527289" y="206277"/>
                  <a:pt x="1525615" y="208286"/>
                  <a:pt x="1521597" y="210295"/>
                </a:cubicBezTo>
                <a:cubicBezTo>
                  <a:pt x="1510211" y="215653"/>
                  <a:pt x="1501840" y="223689"/>
                  <a:pt x="1496482" y="234405"/>
                </a:cubicBezTo>
                <a:cubicBezTo>
                  <a:pt x="1494473" y="239763"/>
                  <a:pt x="1491459" y="240767"/>
                  <a:pt x="1487440" y="237419"/>
                </a:cubicBezTo>
                <a:cubicBezTo>
                  <a:pt x="1456633" y="223355"/>
                  <a:pt x="1433862" y="199914"/>
                  <a:pt x="1419128" y="167098"/>
                </a:cubicBezTo>
                <a:lnTo>
                  <a:pt x="1419128" y="209290"/>
                </a:lnTo>
                <a:cubicBezTo>
                  <a:pt x="1419128" y="217327"/>
                  <a:pt x="1419798" y="226703"/>
                  <a:pt x="1421138" y="237419"/>
                </a:cubicBezTo>
                <a:cubicBezTo>
                  <a:pt x="1422477" y="244116"/>
                  <a:pt x="1419128" y="248134"/>
                  <a:pt x="1411092" y="249474"/>
                </a:cubicBezTo>
                <a:cubicBezTo>
                  <a:pt x="1399706" y="251483"/>
                  <a:pt x="1390665" y="252153"/>
                  <a:pt x="1383968" y="251483"/>
                </a:cubicBezTo>
                <a:cubicBezTo>
                  <a:pt x="1378610" y="252153"/>
                  <a:pt x="1376601" y="249474"/>
                  <a:pt x="1377940" y="243446"/>
                </a:cubicBezTo>
                <a:cubicBezTo>
                  <a:pt x="1377940" y="242777"/>
                  <a:pt x="1377940" y="241437"/>
                  <a:pt x="1377940" y="239428"/>
                </a:cubicBezTo>
                <a:cubicBezTo>
                  <a:pt x="1379949" y="223355"/>
                  <a:pt x="1380954" y="211969"/>
                  <a:pt x="1380954" y="205272"/>
                </a:cubicBezTo>
                <a:lnTo>
                  <a:pt x="1380954" y="185180"/>
                </a:lnTo>
                <a:cubicBezTo>
                  <a:pt x="1361532" y="207281"/>
                  <a:pt x="1330724" y="226368"/>
                  <a:pt x="1288532" y="242442"/>
                </a:cubicBezTo>
                <a:cubicBezTo>
                  <a:pt x="1283843" y="243781"/>
                  <a:pt x="1281165" y="243446"/>
                  <a:pt x="1280495" y="241437"/>
                </a:cubicBezTo>
                <a:cubicBezTo>
                  <a:pt x="1280495" y="239428"/>
                  <a:pt x="1282504" y="236749"/>
                  <a:pt x="1286523" y="233400"/>
                </a:cubicBezTo>
                <a:cubicBezTo>
                  <a:pt x="1314651" y="212639"/>
                  <a:pt x="1336082" y="188529"/>
                  <a:pt x="1350816" y="161070"/>
                </a:cubicBezTo>
                <a:lnTo>
                  <a:pt x="1326706" y="161070"/>
                </a:lnTo>
                <a:cubicBezTo>
                  <a:pt x="1313981" y="161070"/>
                  <a:pt x="1300921" y="161740"/>
                  <a:pt x="1287527" y="163079"/>
                </a:cubicBezTo>
                <a:cubicBezTo>
                  <a:pt x="1286188" y="163749"/>
                  <a:pt x="1284513" y="163079"/>
                  <a:pt x="1282504" y="161070"/>
                </a:cubicBezTo>
                <a:cubicBezTo>
                  <a:pt x="1281834" y="159731"/>
                  <a:pt x="1280830" y="158056"/>
                  <a:pt x="1279490" y="156047"/>
                </a:cubicBezTo>
                <a:cubicBezTo>
                  <a:pt x="1280160" y="156047"/>
                  <a:pt x="1279825" y="155377"/>
                  <a:pt x="1278486" y="154038"/>
                </a:cubicBezTo>
                <a:cubicBezTo>
                  <a:pt x="1277816" y="152698"/>
                  <a:pt x="1277481" y="151694"/>
                  <a:pt x="1277481" y="151024"/>
                </a:cubicBezTo>
                <a:cubicBezTo>
                  <a:pt x="1277481" y="151024"/>
                  <a:pt x="1278486" y="151024"/>
                  <a:pt x="1280495" y="151024"/>
                </a:cubicBezTo>
                <a:cubicBezTo>
                  <a:pt x="1290541" y="152364"/>
                  <a:pt x="1308958" y="153368"/>
                  <a:pt x="1335747" y="154038"/>
                </a:cubicBezTo>
                <a:lnTo>
                  <a:pt x="1379949" y="154038"/>
                </a:lnTo>
                <a:cubicBezTo>
                  <a:pt x="1379949" y="152698"/>
                  <a:pt x="1379614" y="150689"/>
                  <a:pt x="1378945" y="148010"/>
                </a:cubicBezTo>
                <a:cubicBezTo>
                  <a:pt x="1378945" y="146001"/>
                  <a:pt x="1378945" y="144662"/>
                  <a:pt x="1378945" y="143992"/>
                </a:cubicBezTo>
                <a:cubicBezTo>
                  <a:pt x="1377605" y="136625"/>
                  <a:pt x="1379949" y="133611"/>
                  <a:pt x="1385977" y="134951"/>
                </a:cubicBezTo>
                <a:cubicBezTo>
                  <a:pt x="1386647" y="134951"/>
                  <a:pt x="1387316" y="134951"/>
                  <a:pt x="1387986" y="134951"/>
                </a:cubicBezTo>
                <a:cubicBezTo>
                  <a:pt x="1387316" y="132941"/>
                  <a:pt x="1386312" y="130597"/>
                  <a:pt x="1384972" y="127919"/>
                </a:cubicBezTo>
                <a:cubicBezTo>
                  <a:pt x="1382963" y="119212"/>
                  <a:pt x="1378275" y="110506"/>
                  <a:pt x="1370908" y="101799"/>
                </a:cubicBezTo>
                <a:cubicBezTo>
                  <a:pt x="1370238" y="100460"/>
                  <a:pt x="1369903" y="99455"/>
                  <a:pt x="1369903" y="98785"/>
                </a:cubicBezTo>
                <a:cubicBezTo>
                  <a:pt x="1347802" y="98785"/>
                  <a:pt x="1325367" y="98451"/>
                  <a:pt x="1302596" y="97781"/>
                </a:cubicBezTo>
                <a:cubicBezTo>
                  <a:pt x="1299917" y="97781"/>
                  <a:pt x="1298243" y="96776"/>
                  <a:pt x="1297573" y="94767"/>
                </a:cubicBezTo>
                <a:cubicBezTo>
                  <a:pt x="1297573" y="92758"/>
                  <a:pt x="1298912" y="91753"/>
                  <a:pt x="1301591" y="91753"/>
                </a:cubicBezTo>
                <a:cubicBezTo>
                  <a:pt x="1356509" y="84386"/>
                  <a:pt x="1399706" y="75680"/>
                  <a:pt x="1431183" y="65634"/>
                </a:cubicBezTo>
                <a:cubicBezTo>
                  <a:pt x="1427165" y="65634"/>
                  <a:pt x="1423147" y="65634"/>
                  <a:pt x="1419128" y="65634"/>
                </a:cubicBezTo>
                <a:cubicBezTo>
                  <a:pt x="1411761" y="66304"/>
                  <a:pt x="1408748" y="63290"/>
                  <a:pt x="1410087" y="56593"/>
                </a:cubicBezTo>
                <a:cubicBezTo>
                  <a:pt x="1410757" y="53244"/>
                  <a:pt x="1411092" y="49226"/>
                  <a:pt x="1411092" y="44538"/>
                </a:cubicBezTo>
                <a:lnTo>
                  <a:pt x="1381959" y="44538"/>
                </a:lnTo>
                <a:cubicBezTo>
                  <a:pt x="1381959" y="52574"/>
                  <a:pt x="1382293" y="57597"/>
                  <a:pt x="1382963" y="59606"/>
                </a:cubicBezTo>
                <a:cubicBezTo>
                  <a:pt x="1383633" y="66304"/>
                  <a:pt x="1379949" y="70322"/>
                  <a:pt x="1371913" y="71662"/>
                </a:cubicBezTo>
                <a:cubicBezTo>
                  <a:pt x="1365885" y="73671"/>
                  <a:pt x="1358518" y="75010"/>
                  <a:pt x="1349812" y="75680"/>
                </a:cubicBezTo>
                <a:cubicBezTo>
                  <a:pt x="1342445" y="77019"/>
                  <a:pt x="1339766" y="73671"/>
                  <a:pt x="1341775" y="65634"/>
                </a:cubicBezTo>
                <a:cubicBezTo>
                  <a:pt x="1341775" y="62955"/>
                  <a:pt x="1342110" y="59272"/>
                  <a:pt x="1342780" y="54583"/>
                </a:cubicBezTo>
                <a:cubicBezTo>
                  <a:pt x="1342780" y="49895"/>
                  <a:pt x="1342780" y="46547"/>
                  <a:pt x="1342780" y="44538"/>
                </a:cubicBezTo>
                <a:lnTo>
                  <a:pt x="1325702" y="44538"/>
                </a:lnTo>
                <a:cubicBezTo>
                  <a:pt x="1315656" y="44538"/>
                  <a:pt x="1303266" y="45542"/>
                  <a:pt x="1288532" y="47551"/>
                </a:cubicBezTo>
                <a:cubicBezTo>
                  <a:pt x="1287192" y="48891"/>
                  <a:pt x="1285183" y="48556"/>
                  <a:pt x="1282504" y="46547"/>
                </a:cubicBezTo>
                <a:cubicBezTo>
                  <a:pt x="1281834" y="45877"/>
                  <a:pt x="1280830" y="44538"/>
                  <a:pt x="1279490" y="42528"/>
                </a:cubicBezTo>
                <a:cubicBezTo>
                  <a:pt x="1278151" y="40519"/>
                  <a:pt x="1277146" y="39180"/>
                  <a:pt x="1276477" y="38510"/>
                </a:cubicBezTo>
                <a:cubicBezTo>
                  <a:pt x="1275807" y="37171"/>
                  <a:pt x="1275472" y="36166"/>
                  <a:pt x="1275472" y="35496"/>
                </a:cubicBezTo>
                <a:cubicBezTo>
                  <a:pt x="1276142" y="34827"/>
                  <a:pt x="1277146" y="34827"/>
                  <a:pt x="1278486" y="35496"/>
                </a:cubicBezTo>
                <a:cubicBezTo>
                  <a:pt x="1289871" y="36836"/>
                  <a:pt x="1308623" y="37505"/>
                  <a:pt x="1334743" y="37505"/>
                </a:cubicBezTo>
                <a:lnTo>
                  <a:pt x="1342780" y="37505"/>
                </a:lnTo>
                <a:lnTo>
                  <a:pt x="1342780" y="33487"/>
                </a:lnTo>
                <a:cubicBezTo>
                  <a:pt x="1342780" y="23441"/>
                  <a:pt x="1342445" y="16744"/>
                  <a:pt x="1341775" y="13395"/>
                </a:cubicBezTo>
                <a:cubicBezTo>
                  <a:pt x="1340435" y="9377"/>
                  <a:pt x="1340435" y="6698"/>
                  <a:pt x="1341775" y="5359"/>
                </a:cubicBezTo>
                <a:cubicBezTo>
                  <a:pt x="1343114" y="4019"/>
                  <a:pt x="1345793" y="3684"/>
                  <a:pt x="1349812" y="4354"/>
                </a:cubicBezTo>
                <a:cubicBezTo>
                  <a:pt x="1361867" y="4354"/>
                  <a:pt x="1372917" y="5359"/>
                  <a:pt x="1382963" y="7368"/>
                </a:cubicBezTo>
                <a:cubicBezTo>
                  <a:pt x="1388321" y="10047"/>
                  <a:pt x="1388991" y="13395"/>
                  <a:pt x="1384972" y="17414"/>
                </a:cubicBezTo>
                <a:cubicBezTo>
                  <a:pt x="1382293" y="18753"/>
                  <a:pt x="1380954" y="21767"/>
                  <a:pt x="1380954" y="26455"/>
                </a:cubicBezTo>
                <a:lnTo>
                  <a:pt x="1380954" y="37505"/>
                </a:lnTo>
                <a:lnTo>
                  <a:pt x="1412096" y="37505"/>
                </a:lnTo>
                <a:lnTo>
                  <a:pt x="1412096" y="32483"/>
                </a:lnTo>
                <a:cubicBezTo>
                  <a:pt x="1412096" y="25116"/>
                  <a:pt x="1411426" y="18418"/>
                  <a:pt x="1410087" y="12391"/>
                </a:cubicBezTo>
                <a:cubicBezTo>
                  <a:pt x="1408078" y="5024"/>
                  <a:pt x="1410757" y="1675"/>
                  <a:pt x="1418124" y="2345"/>
                </a:cubicBezTo>
                <a:close/>
                <a:moveTo>
                  <a:pt x="1120765" y="336"/>
                </a:moveTo>
                <a:cubicBezTo>
                  <a:pt x="1140857" y="-334"/>
                  <a:pt x="1153917" y="3684"/>
                  <a:pt x="1159944" y="12391"/>
                </a:cubicBezTo>
                <a:cubicBezTo>
                  <a:pt x="1165302" y="22437"/>
                  <a:pt x="1162958" y="30808"/>
                  <a:pt x="1152912" y="37505"/>
                </a:cubicBezTo>
                <a:lnTo>
                  <a:pt x="1192091" y="37505"/>
                </a:lnTo>
                <a:cubicBezTo>
                  <a:pt x="1198119" y="27460"/>
                  <a:pt x="1202472" y="22771"/>
                  <a:pt x="1205151" y="23441"/>
                </a:cubicBezTo>
                <a:cubicBezTo>
                  <a:pt x="1219215" y="28129"/>
                  <a:pt x="1231605" y="35496"/>
                  <a:pt x="1242321" y="45542"/>
                </a:cubicBezTo>
                <a:cubicBezTo>
                  <a:pt x="1244330" y="48221"/>
                  <a:pt x="1243325" y="50900"/>
                  <a:pt x="1239307" y="53579"/>
                </a:cubicBezTo>
                <a:cubicBezTo>
                  <a:pt x="1237298" y="53579"/>
                  <a:pt x="1235958" y="55923"/>
                  <a:pt x="1235288" y="60611"/>
                </a:cubicBezTo>
                <a:cubicBezTo>
                  <a:pt x="1235288" y="70657"/>
                  <a:pt x="1235623" y="78359"/>
                  <a:pt x="1236293" y="83717"/>
                </a:cubicBezTo>
                <a:cubicBezTo>
                  <a:pt x="1237632" y="92423"/>
                  <a:pt x="1235288" y="97111"/>
                  <a:pt x="1229261" y="97781"/>
                </a:cubicBezTo>
                <a:cubicBezTo>
                  <a:pt x="1217206" y="100460"/>
                  <a:pt x="1209169" y="101799"/>
                  <a:pt x="1205151" y="101799"/>
                </a:cubicBezTo>
                <a:cubicBezTo>
                  <a:pt x="1198453" y="103139"/>
                  <a:pt x="1195440" y="101129"/>
                  <a:pt x="1196109" y="95772"/>
                </a:cubicBezTo>
                <a:lnTo>
                  <a:pt x="1196109" y="84721"/>
                </a:lnTo>
                <a:lnTo>
                  <a:pt x="1086609" y="84721"/>
                </a:lnTo>
                <a:lnTo>
                  <a:pt x="1086609" y="126914"/>
                </a:lnTo>
                <a:lnTo>
                  <a:pt x="1147889" y="126914"/>
                </a:lnTo>
                <a:cubicBezTo>
                  <a:pt x="1145210" y="124905"/>
                  <a:pt x="1143201" y="121556"/>
                  <a:pt x="1141862" y="116868"/>
                </a:cubicBezTo>
                <a:cubicBezTo>
                  <a:pt x="1141192" y="109501"/>
                  <a:pt x="1137508" y="101464"/>
                  <a:pt x="1130811" y="92758"/>
                </a:cubicBezTo>
                <a:cubicBezTo>
                  <a:pt x="1129472" y="91418"/>
                  <a:pt x="1129137" y="90079"/>
                  <a:pt x="1129806" y="88740"/>
                </a:cubicBezTo>
                <a:cubicBezTo>
                  <a:pt x="1130476" y="88070"/>
                  <a:pt x="1131816" y="87735"/>
                  <a:pt x="1133825" y="87735"/>
                </a:cubicBezTo>
                <a:cubicBezTo>
                  <a:pt x="1153917" y="87735"/>
                  <a:pt x="1167311" y="91753"/>
                  <a:pt x="1174008" y="99790"/>
                </a:cubicBezTo>
                <a:cubicBezTo>
                  <a:pt x="1180036" y="110506"/>
                  <a:pt x="1178027" y="119547"/>
                  <a:pt x="1167981" y="126914"/>
                </a:cubicBezTo>
                <a:lnTo>
                  <a:pt x="1214192" y="126914"/>
                </a:lnTo>
                <a:cubicBezTo>
                  <a:pt x="1222898" y="114189"/>
                  <a:pt x="1229596" y="106822"/>
                  <a:pt x="1234284" y="104813"/>
                </a:cubicBezTo>
                <a:cubicBezTo>
                  <a:pt x="1242990" y="108831"/>
                  <a:pt x="1252701" y="117203"/>
                  <a:pt x="1263417" y="129928"/>
                </a:cubicBezTo>
                <a:cubicBezTo>
                  <a:pt x="1264756" y="131267"/>
                  <a:pt x="1265091" y="132607"/>
                  <a:pt x="1264422" y="133946"/>
                </a:cubicBezTo>
                <a:cubicBezTo>
                  <a:pt x="1263752" y="134616"/>
                  <a:pt x="1262412" y="134951"/>
                  <a:pt x="1260403" y="134951"/>
                </a:cubicBezTo>
                <a:lnTo>
                  <a:pt x="1162958" y="134951"/>
                </a:lnTo>
                <a:cubicBezTo>
                  <a:pt x="1158270" y="138969"/>
                  <a:pt x="1155256" y="144327"/>
                  <a:pt x="1153917" y="151024"/>
                </a:cubicBezTo>
                <a:cubicBezTo>
                  <a:pt x="1153247" y="154373"/>
                  <a:pt x="1152912" y="157052"/>
                  <a:pt x="1152912" y="159061"/>
                </a:cubicBezTo>
                <a:lnTo>
                  <a:pt x="1193096" y="159061"/>
                </a:lnTo>
                <a:cubicBezTo>
                  <a:pt x="1197784" y="150354"/>
                  <a:pt x="1202137" y="145666"/>
                  <a:pt x="1206155" y="144997"/>
                </a:cubicBezTo>
                <a:cubicBezTo>
                  <a:pt x="1218210" y="149015"/>
                  <a:pt x="1230600" y="156717"/>
                  <a:pt x="1243325" y="168102"/>
                </a:cubicBezTo>
                <a:cubicBezTo>
                  <a:pt x="1244665" y="170781"/>
                  <a:pt x="1242655" y="173125"/>
                  <a:pt x="1237298" y="175134"/>
                </a:cubicBezTo>
                <a:cubicBezTo>
                  <a:pt x="1234619" y="175804"/>
                  <a:pt x="1233279" y="178483"/>
                  <a:pt x="1233279" y="183171"/>
                </a:cubicBezTo>
                <a:cubicBezTo>
                  <a:pt x="1232610" y="188529"/>
                  <a:pt x="1231270" y="198240"/>
                  <a:pt x="1229261" y="212304"/>
                </a:cubicBezTo>
                <a:cubicBezTo>
                  <a:pt x="1228591" y="215653"/>
                  <a:pt x="1228256" y="217662"/>
                  <a:pt x="1228256" y="218332"/>
                </a:cubicBezTo>
                <a:cubicBezTo>
                  <a:pt x="1227587" y="237084"/>
                  <a:pt x="1215197" y="247465"/>
                  <a:pt x="1191086" y="249474"/>
                </a:cubicBezTo>
                <a:cubicBezTo>
                  <a:pt x="1184389" y="250813"/>
                  <a:pt x="1180371" y="249139"/>
                  <a:pt x="1179031" y="244451"/>
                </a:cubicBezTo>
                <a:cubicBezTo>
                  <a:pt x="1178362" y="235075"/>
                  <a:pt x="1171999" y="228378"/>
                  <a:pt x="1159944" y="224359"/>
                </a:cubicBezTo>
                <a:cubicBezTo>
                  <a:pt x="1155256" y="223689"/>
                  <a:pt x="1152912" y="222350"/>
                  <a:pt x="1152912" y="220341"/>
                </a:cubicBezTo>
                <a:cubicBezTo>
                  <a:pt x="1153582" y="219001"/>
                  <a:pt x="1156261" y="218332"/>
                  <a:pt x="1160949" y="218332"/>
                </a:cubicBezTo>
                <a:cubicBezTo>
                  <a:pt x="1179031" y="221011"/>
                  <a:pt x="1188742" y="216992"/>
                  <a:pt x="1190082" y="206277"/>
                </a:cubicBezTo>
                <a:cubicBezTo>
                  <a:pt x="1190752" y="202258"/>
                  <a:pt x="1191756" y="195561"/>
                  <a:pt x="1193096" y="186185"/>
                </a:cubicBezTo>
                <a:cubicBezTo>
                  <a:pt x="1193765" y="177478"/>
                  <a:pt x="1194435" y="171116"/>
                  <a:pt x="1195105" y="167098"/>
                </a:cubicBezTo>
                <a:lnTo>
                  <a:pt x="1150903" y="167098"/>
                </a:lnTo>
                <a:cubicBezTo>
                  <a:pt x="1147554" y="213978"/>
                  <a:pt x="1119091" y="242107"/>
                  <a:pt x="1065513" y="251483"/>
                </a:cubicBezTo>
                <a:cubicBezTo>
                  <a:pt x="1062164" y="252153"/>
                  <a:pt x="1059820" y="252153"/>
                  <a:pt x="1058481" y="251483"/>
                </a:cubicBezTo>
                <a:cubicBezTo>
                  <a:pt x="1057811" y="250144"/>
                  <a:pt x="1058815" y="248469"/>
                  <a:pt x="1061494" y="246460"/>
                </a:cubicBezTo>
                <a:cubicBezTo>
                  <a:pt x="1099669" y="225699"/>
                  <a:pt x="1117416" y="188529"/>
                  <a:pt x="1114738" y="134951"/>
                </a:cubicBezTo>
                <a:lnTo>
                  <a:pt x="1086609" y="134951"/>
                </a:lnTo>
                <a:cubicBezTo>
                  <a:pt x="1086609" y="187189"/>
                  <a:pt x="1066182" y="224694"/>
                  <a:pt x="1025329" y="247465"/>
                </a:cubicBezTo>
                <a:cubicBezTo>
                  <a:pt x="1022650" y="249474"/>
                  <a:pt x="1020641" y="250144"/>
                  <a:pt x="1019302" y="249474"/>
                </a:cubicBezTo>
                <a:cubicBezTo>
                  <a:pt x="1017962" y="248134"/>
                  <a:pt x="1018297" y="246125"/>
                  <a:pt x="1020306" y="243446"/>
                </a:cubicBezTo>
                <a:cubicBezTo>
                  <a:pt x="1039058" y="217327"/>
                  <a:pt x="1048435" y="179822"/>
                  <a:pt x="1048435" y="130932"/>
                </a:cubicBezTo>
                <a:lnTo>
                  <a:pt x="1048435" y="72666"/>
                </a:lnTo>
                <a:cubicBezTo>
                  <a:pt x="1048435" y="60611"/>
                  <a:pt x="1047430" y="46882"/>
                  <a:pt x="1045421" y="31478"/>
                </a:cubicBezTo>
                <a:cubicBezTo>
                  <a:pt x="1044081" y="26790"/>
                  <a:pt x="1044081" y="24111"/>
                  <a:pt x="1045421" y="23441"/>
                </a:cubicBezTo>
                <a:cubicBezTo>
                  <a:pt x="1046091" y="22102"/>
                  <a:pt x="1048435" y="21767"/>
                  <a:pt x="1052453" y="22437"/>
                </a:cubicBezTo>
                <a:cubicBezTo>
                  <a:pt x="1053792" y="22437"/>
                  <a:pt x="1055467" y="22771"/>
                  <a:pt x="1057476" y="23441"/>
                </a:cubicBezTo>
                <a:cubicBezTo>
                  <a:pt x="1071540" y="28129"/>
                  <a:pt x="1081586" y="31813"/>
                  <a:pt x="1087614" y="34492"/>
                </a:cubicBezTo>
                <a:cubicBezTo>
                  <a:pt x="1089623" y="35161"/>
                  <a:pt x="1091297" y="36166"/>
                  <a:pt x="1092637" y="37505"/>
                </a:cubicBezTo>
                <a:lnTo>
                  <a:pt x="1130811" y="37505"/>
                </a:lnTo>
                <a:cubicBezTo>
                  <a:pt x="1129472" y="36166"/>
                  <a:pt x="1128802" y="34157"/>
                  <a:pt x="1128802" y="31478"/>
                </a:cubicBezTo>
                <a:cubicBezTo>
                  <a:pt x="1127462" y="23441"/>
                  <a:pt x="1123779" y="15070"/>
                  <a:pt x="1117751" y="6363"/>
                </a:cubicBezTo>
                <a:cubicBezTo>
                  <a:pt x="1116412" y="4354"/>
                  <a:pt x="1116077" y="3015"/>
                  <a:pt x="1116747" y="2345"/>
                </a:cubicBezTo>
                <a:cubicBezTo>
                  <a:pt x="1117416" y="1005"/>
                  <a:pt x="1118756" y="336"/>
                  <a:pt x="1120765" y="336"/>
                </a:cubicBezTo>
                <a:close/>
                <a:moveTo>
                  <a:pt x="626991" y="336"/>
                </a:moveTo>
                <a:cubicBezTo>
                  <a:pt x="637037" y="1005"/>
                  <a:pt x="650096" y="3015"/>
                  <a:pt x="666170" y="6363"/>
                </a:cubicBezTo>
                <a:cubicBezTo>
                  <a:pt x="672867" y="9712"/>
                  <a:pt x="673537" y="13730"/>
                  <a:pt x="668179" y="18418"/>
                </a:cubicBezTo>
                <a:cubicBezTo>
                  <a:pt x="665500" y="21097"/>
                  <a:pt x="664160" y="24111"/>
                  <a:pt x="664160" y="27460"/>
                </a:cubicBezTo>
                <a:lnTo>
                  <a:pt x="664160" y="74675"/>
                </a:lnTo>
                <a:lnTo>
                  <a:pt x="696307" y="74675"/>
                </a:lnTo>
                <a:cubicBezTo>
                  <a:pt x="705683" y="59272"/>
                  <a:pt x="712381" y="51235"/>
                  <a:pt x="716399" y="50565"/>
                </a:cubicBezTo>
                <a:cubicBezTo>
                  <a:pt x="725775" y="53914"/>
                  <a:pt x="736826" y="61950"/>
                  <a:pt x="749551" y="74675"/>
                </a:cubicBezTo>
                <a:cubicBezTo>
                  <a:pt x="752230" y="79363"/>
                  <a:pt x="750890" y="82377"/>
                  <a:pt x="745532" y="83717"/>
                </a:cubicBezTo>
                <a:cubicBezTo>
                  <a:pt x="734147" y="83047"/>
                  <a:pt x="715395" y="82712"/>
                  <a:pt x="689275" y="82712"/>
                </a:cubicBezTo>
                <a:lnTo>
                  <a:pt x="664160" y="82712"/>
                </a:lnTo>
                <a:lnTo>
                  <a:pt x="664160" y="144997"/>
                </a:lnTo>
                <a:lnTo>
                  <a:pt x="687266" y="144997"/>
                </a:lnTo>
                <a:cubicBezTo>
                  <a:pt x="697982" y="130263"/>
                  <a:pt x="704679" y="122896"/>
                  <a:pt x="707358" y="122896"/>
                </a:cubicBezTo>
                <a:cubicBezTo>
                  <a:pt x="717404" y="126244"/>
                  <a:pt x="727784" y="133611"/>
                  <a:pt x="738500" y="144997"/>
                </a:cubicBezTo>
                <a:cubicBezTo>
                  <a:pt x="741179" y="149685"/>
                  <a:pt x="740509" y="152364"/>
                  <a:pt x="736491" y="153033"/>
                </a:cubicBezTo>
                <a:cubicBezTo>
                  <a:pt x="731133" y="153033"/>
                  <a:pt x="721757" y="152698"/>
                  <a:pt x="708362" y="152029"/>
                </a:cubicBezTo>
                <a:cubicBezTo>
                  <a:pt x="694298" y="152029"/>
                  <a:pt x="684587" y="152029"/>
                  <a:pt x="679229" y="152029"/>
                </a:cubicBezTo>
                <a:lnTo>
                  <a:pt x="664160" y="152029"/>
                </a:lnTo>
                <a:lnTo>
                  <a:pt x="664160" y="222350"/>
                </a:lnTo>
                <a:lnTo>
                  <a:pt x="706353" y="222350"/>
                </a:lnTo>
                <a:cubicBezTo>
                  <a:pt x="717069" y="206277"/>
                  <a:pt x="724101" y="198575"/>
                  <a:pt x="727450" y="199244"/>
                </a:cubicBezTo>
                <a:cubicBezTo>
                  <a:pt x="733477" y="199244"/>
                  <a:pt x="745197" y="206611"/>
                  <a:pt x="762610" y="221345"/>
                </a:cubicBezTo>
                <a:cubicBezTo>
                  <a:pt x="764619" y="224024"/>
                  <a:pt x="765289" y="226368"/>
                  <a:pt x="764619" y="228378"/>
                </a:cubicBezTo>
                <a:cubicBezTo>
                  <a:pt x="763950" y="230387"/>
                  <a:pt x="761940" y="231391"/>
                  <a:pt x="758592" y="231391"/>
                </a:cubicBezTo>
                <a:cubicBezTo>
                  <a:pt x="748546" y="230722"/>
                  <a:pt x="728119" y="230387"/>
                  <a:pt x="697312" y="230387"/>
                </a:cubicBezTo>
                <a:lnTo>
                  <a:pt x="552651" y="230387"/>
                </a:lnTo>
                <a:cubicBezTo>
                  <a:pt x="540596" y="230387"/>
                  <a:pt x="532894" y="231056"/>
                  <a:pt x="529545" y="232396"/>
                </a:cubicBezTo>
                <a:cubicBezTo>
                  <a:pt x="528206" y="232396"/>
                  <a:pt x="526532" y="232061"/>
                  <a:pt x="524522" y="231391"/>
                </a:cubicBezTo>
                <a:cubicBezTo>
                  <a:pt x="525192" y="231391"/>
                  <a:pt x="524857" y="231056"/>
                  <a:pt x="523518" y="230387"/>
                </a:cubicBezTo>
                <a:cubicBezTo>
                  <a:pt x="522178" y="228378"/>
                  <a:pt x="520504" y="226033"/>
                  <a:pt x="518495" y="223355"/>
                </a:cubicBezTo>
                <a:cubicBezTo>
                  <a:pt x="517155" y="221345"/>
                  <a:pt x="517490" y="220006"/>
                  <a:pt x="519499" y="219336"/>
                </a:cubicBezTo>
                <a:cubicBezTo>
                  <a:pt x="528876" y="221345"/>
                  <a:pt x="541935" y="222350"/>
                  <a:pt x="558678" y="222350"/>
                </a:cubicBezTo>
                <a:lnTo>
                  <a:pt x="622972" y="222350"/>
                </a:lnTo>
                <a:lnTo>
                  <a:pt x="622972" y="152029"/>
                </a:lnTo>
                <a:lnTo>
                  <a:pt x="586807" y="152029"/>
                </a:lnTo>
                <a:cubicBezTo>
                  <a:pt x="583458" y="152029"/>
                  <a:pt x="577766" y="152364"/>
                  <a:pt x="569729" y="153033"/>
                </a:cubicBezTo>
                <a:cubicBezTo>
                  <a:pt x="565711" y="153033"/>
                  <a:pt x="563032" y="153033"/>
                  <a:pt x="561692" y="153033"/>
                </a:cubicBezTo>
                <a:cubicBezTo>
                  <a:pt x="559683" y="154373"/>
                  <a:pt x="558344" y="154038"/>
                  <a:pt x="557674" y="152029"/>
                </a:cubicBezTo>
                <a:cubicBezTo>
                  <a:pt x="555665" y="149350"/>
                  <a:pt x="553990" y="147006"/>
                  <a:pt x="552651" y="144997"/>
                </a:cubicBezTo>
                <a:cubicBezTo>
                  <a:pt x="551981" y="142987"/>
                  <a:pt x="552651" y="141983"/>
                  <a:pt x="554660" y="141983"/>
                </a:cubicBezTo>
                <a:cubicBezTo>
                  <a:pt x="568724" y="143322"/>
                  <a:pt x="580780" y="144327"/>
                  <a:pt x="590825" y="144997"/>
                </a:cubicBezTo>
                <a:lnTo>
                  <a:pt x="622972" y="144997"/>
                </a:lnTo>
                <a:lnTo>
                  <a:pt x="622972" y="82712"/>
                </a:lnTo>
                <a:lnTo>
                  <a:pt x="590825" y="82712"/>
                </a:lnTo>
                <a:cubicBezTo>
                  <a:pt x="576091" y="114189"/>
                  <a:pt x="555330" y="139974"/>
                  <a:pt x="528541" y="160065"/>
                </a:cubicBezTo>
                <a:cubicBezTo>
                  <a:pt x="526532" y="162075"/>
                  <a:pt x="524857" y="162409"/>
                  <a:pt x="523518" y="161070"/>
                </a:cubicBezTo>
                <a:cubicBezTo>
                  <a:pt x="522848" y="159731"/>
                  <a:pt x="523183" y="157721"/>
                  <a:pt x="524522" y="155042"/>
                </a:cubicBezTo>
                <a:cubicBezTo>
                  <a:pt x="539926" y="128923"/>
                  <a:pt x="551646" y="98451"/>
                  <a:pt x="559683" y="63625"/>
                </a:cubicBezTo>
                <a:cubicBezTo>
                  <a:pt x="561692" y="53579"/>
                  <a:pt x="562697" y="44538"/>
                  <a:pt x="562697" y="36501"/>
                </a:cubicBezTo>
                <a:cubicBezTo>
                  <a:pt x="562697" y="25785"/>
                  <a:pt x="566380" y="21432"/>
                  <a:pt x="573747" y="23441"/>
                </a:cubicBezTo>
                <a:cubicBezTo>
                  <a:pt x="580445" y="24111"/>
                  <a:pt x="592835" y="26790"/>
                  <a:pt x="610917" y="31478"/>
                </a:cubicBezTo>
                <a:cubicBezTo>
                  <a:pt x="617614" y="35496"/>
                  <a:pt x="617614" y="39849"/>
                  <a:pt x="610917" y="44538"/>
                </a:cubicBezTo>
                <a:cubicBezTo>
                  <a:pt x="606229" y="46547"/>
                  <a:pt x="603550" y="49561"/>
                  <a:pt x="602880" y="53579"/>
                </a:cubicBezTo>
                <a:cubicBezTo>
                  <a:pt x="602211" y="55588"/>
                  <a:pt x="601206" y="57932"/>
                  <a:pt x="599867" y="60611"/>
                </a:cubicBezTo>
                <a:cubicBezTo>
                  <a:pt x="599197" y="63960"/>
                  <a:pt x="597523" y="68648"/>
                  <a:pt x="594844" y="74675"/>
                </a:cubicBezTo>
                <a:lnTo>
                  <a:pt x="622972" y="74675"/>
                </a:lnTo>
                <a:lnTo>
                  <a:pt x="622972" y="50565"/>
                </a:lnTo>
                <a:cubicBezTo>
                  <a:pt x="622972" y="33822"/>
                  <a:pt x="621968" y="20093"/>
                  <a:pt x="619958" y="9377"/>
                </a:cubicBezTo>
                <a:cubicBezTo>
                  <a:pt x="618619" y="2680"/>
                  <a:pt x="620963" y="-334"/>
                  <a:pt x="626991" y="336"/>
                </a:cubicBezTo>
                <a:close/>
                <a:moveTo>
                  <a:pt x="366802" y="336"/>
                </a:moveTo>
                <a:cubicBezTo>
                  <a:pt x="384215" y="2345"/>
                  <a:pt x="397944" y="4354"/>
                  <a:pt x="407990" y="6363"/>
                </a:cubicBezTo>
                <a:cubicBezTo>
                  <a:pt x="410669" y="7033"/>
                  <a:pt x="412343" y="8707"/>
                  <a:pt x="413013" y="11386"/>
                </a:cubicBezTo>
                <a:cubicBezTo>
                  <a:pt x="413013" y="14065"/>
                  <a:pt x="411673" y="16074"/>
                  <a:pt x="408995" y="17414"/>
                </a:cubicBezTo>
                <a:cubicBezTo>
                  <a:pt x="405646" y="19423"/>
                  <a:pt x="403972" y="22437"/>
                  <a:pt x="403972" y="26455"/>
                </a:cubicBezTo>
                <a:lnTo>
                  <a:pt x="403972" y="61616"/>
                </a:lnTo>
                <a:lnTo>
                  <a:pt x="432100" y="61616"/>
                </a:lnTo>
                <a:cubicBezTo>
                  <a:pt x="441476" y="47551"/>
                  <a:pt x="448508" y="39849"/>
                  <a:pt x="453197" y="38510"/>
                </a:cubicBezTo>
                <a:cubicBezTo>
                  <a:pt x="461233" y="40519"/>
                  <a:pt x="471614" y="48221"/>
                  <a:pt x="484339" y="61616"/>
                </a:cubicBezTo>
                <a:cubicBezTo>
                  <a:pt x="486348" y="63625"/>
                  <a:pt x="487353" y="65634"/>
                  <a:pt x="487353" y="67643"/>
                </a:cubicBezTo>
                <a:cubicBezTo>
                  <a:pt x="486683" y="69652"/>
                  <a:pt x="485009" y="70657"/>
                  <a:pt x="482330" y="70657"/>
                </a:cubicBezTo>
                <a:cubicBezTo>
                  <a:pt x="465586" y="69317"/>
                  <a:pt x="443486" y="68648"/>
                  <a:pt x="416027" y="68648"/>
                </a:cubicBezTo>
                <a:lnTo>
                  <a:pt x="403972" y="68648"/>
                </a:lnTo>
                <a:lnTo>
                  <a:pt x="403972" y="117873"/>
                </a:lnTo>
                <a:lnTo>
                  <a:pt x="452192" y="117873"/>
                </a:lnTo>
                <a:cubicBezTo>
                  <a:pt x="461568" y="104478"/>
                  <a:pt x="468935" y="96776"/>
                  <a:pt x="474293" y="94767"/>
                </a:cubicBezTo>
                <a:cubicBezTo>
                  <a:pt x="478981" y="95437"/>
                  <a:pt x="489362" y="103474"/>
                  <a:pt x="505435" y="118877"/>
                </a:cubicBezTo>
                <a:cubicBezTo>
                  <a:pt x="507444" y="120886"/>
                  <a:pt x="508114" y="122561"/>
                  <a:pt x="507444" y="123900"/>
                </a:cubicBezTo>
                <a:cubicBezTo>
                  <a:pt x="507444" y="125909"/>
                  <a:pt x="506105" y="126914"/>
                  <a:pt x="503426" y="126914"/>
                </a:cubicBezTo>
                <a:cubicBezTo>
                  <a:pt x="495389" y="126244"/>
                  <a:pt x="473288" y="125909"/>
                  <a:pt x="437123" y="125909"/>
                </a:cubicBezTo>
                <a:lnTo>
                  <a:pt x="428082" y="125909"/>
                </a:lnTo>
                <a:cubicBezTo>
                  <a:pt x="430091" y="129928"/>
                  <a:pt x="429756" y="132941"/>
                  <a:pt x="427077" y="134951"/>
                </a:cubicBezTo>
                <a:cubicBezTo>
                  <a:pt x="424398" y="136290"/>
                  <a:pt x="422724" y="138969"/>
                  <a:pt x="422054" y="142987"/>
                </a:cubicBezTo>
                <a:lnTo>
                  <a:pt x="422054" y="205272"/>
                </a:lnTo>
                <a:cubicBezTo>
                  <a:pt x="421385" y="211969"/>
                  <a:pt x="424398" y="214983"/>
                  <a:pt x="431096" y="214313"/>
                </a:cubicBezTo>
                <a:lnTo>
                  <a:pt x="458220" y="214313"/>
                </a:lnTo>
                <a:cubicBezTo>
                  <a:pt x="465586" y="216992"/>
                  <a:pt x="472619" y="204267"/>
                  <a:pt x="479316" y="176139"/>
                </a:cubicBezTo>
                <a:cubicBezTo>
                  <a:pt x="480655" y="170781"/>
                  <a:pt x="482665" y="168102"/>
                  <a:pt x="485343" y="168102"/>
                </a:cubicBezTo>
                <a:cubicBezTo>
                  <a:pt x="487353" y="168772"/>
                  <a:pt x="488357" y="171451"/>
                  <a:pt x="488357" y="176139"/>
                </a:cubicBezTo>
                <a:cubicBezTo>
                  <a:pt x="489697" y="194891"/>
                  <a:pt x="493380" y="206611"/>
                  <a:pt x="499408" y="211300"/>
                </a:cubicBezTo>
                <a:cubicBezTo>
                  <a:pt x="505435" y="215318"/>
                  <a:pt x="507779" y="219671"/>
                  <a:pt x="506440" y="224359"/>
                </a:cubicBezTo>
                <a:cubicBezTo>
                  <a:pt x="503091" y="237754"/>
                  <a:pt x="488022" y="245456"/>
                  <a:pt x="461233" y="247465"/>
                </a:cubicBezTo>
                <a:lnTo>
                  <a:pt x="416027" y="247465"/>
                </a:lnTo>
                <a:cubicBezTo>
                  <a:pt x="392586" y="249474"/>
                  <a:pt x="381871" y="238089"/>
                  <a:pt x="383880" y="213309"/>
                </a:cubicBezTo>
                <a:lnTo>
                  <a:pt x="383880" y="125909"/>
                </a:lnTo>
                <a:lnTo>
                  <a:pt x="376848" y="125909"/>
                </a:lnTo>
                <a:cubicBezTo>
                  <a:pt x="378857" y="129258"/>
                  <a:pt x="378187" y="131937"/>
                  <a:pt x="374838" y="133946"/>
                </a:cubicBezTo>
                <a:cubicBezTo>
                  <a:pt x="372160" y="134616"/>
                  <a:pt x="370485" y="136960"/>
                  <a:pt x="369816" y="140978"/>
                </a:cubicBezTo>
                <a:cubicBezTo>
                  <a:pt x="365797" y="177813"/>
                  <a:pt x="357426" y="202258"/>
                  <a:pt x="344701" y="214313"/>
                </a:cubicBezTo>
                <a:cubicBezTo>
                  <a:pt x="333985" y="225699"/>
                  <a:pt x="307196" y="236749"/>
                  <a:pt x="264334" y="247465"/>
                </a:cubicBezTo>
                <a:cubicBezTo>
                  <a:pt x="260985" y="248134"/>
                  <a:pt x="258976" y="247800"/>
                  <a:pt x="258306" y="246460"/>
                </a:cubicBezTo>
                <a:cubicBezTo>
                  <a:pt x="257636" y="244451"/>
                  <a:pt x="258641" y="242777"/>
                  <a:pt x="261320" y="241437"/>
                </a:cubicBezTo>
                <a:cubicBezTo>
                  <a:pt x="296815" y="223355"/>
                  <a:pt x="317912" y="201254"/>
                  <a:pt x="324609" y="175134"/>
                </a:cubicBezTo>
                <a:cubicBezTo>
                  <a:pt x="327958" y="162409"/>
                  <a:pt x="329967" y="146001"/>
                  <a:pt x="330637" y="125909"/>
                </a:cubicBezTo>
                <a:lnTo>
                  <a:pt x="307531" y="125909"/>
                </a:lnTo>
                <a:cubicBezTo>
                  <a:pt x="291458" y="125909"/>
                  <a:pt x="278398" y="126579"/>
                  <a:pt x="268352" y="127919"/>
                </a:cubicBezTo>
                <a:cubicBezTo>
                  <a:pt x="266343" y="127919"/>
                  <a:pt x="264668" y="127249"/>
                  <a:pt x="263329" y="125909"/>
                </a:cubicBezTo>
                <a:cubicBezTo>
                  <a:pt x="261990" y="123230"/>
                  <a:pt x="260315" y="120886"/>
                  <a:pt x="258306" y="118877"/>
                </a:cubicBezTo>
                <a:cubicBezTo>
                  <a:pt x="257636" y="117538"/>
                  <a:pt x="257636" y="116533"/>
                  <a:pt x="258306" y="115863"/>
                </a:cubicBezTo>
                <a:cubicBezTo>
                  <a:pt x="258306" y="115863"/>
                  <a:pt x="258976" y="115863"/>
                  <a:pt x="260315" y="115863"/>
                </a:cubicBezTo>
                <a:cubicBezTo>
                  <a:pt x="260985" y="115863"/>
                  <a:pt x="261990" y="115863"/>
                  <a:pt x="263329" y="115863"/>
                </a:cubicBezTo>
                <a:cubicBezTo>
                  <a:pt x="267347" y="116533"/>
                  <a:pt x="270696" y="116868"/>
                  <a:pt x="273375" y="116868"/>
                </a:cubicBezTo>
                <a:cubicBezTo>
                  <a:pt x="284091" y="96776"/>
                  <a:pt x="292462" y="75345"/>
                  <a:pt x="298490" y="52574"/>
                </a:cubicBezTo>
                <a:cubicBezTo>
                  <a:pt x="299829" y="45877"/>
                  <a:pt x="301503" y="36501"/>
                  <a:pt x="303513" y="24446"/>
                </a:cubicBezTo>
                <a:cubicBezTo>
                  <a:pt x="304182" y="22437"/>
                  <a:pt x="304517" y="21097"/>
                  <a:pt x="304517" y="20427"/>
                </a:cubicBezTo>
                <a:cubicBezTo>
                  <a:pt x="304517" y="15739"/>
                  <a:pt x="306526" y="14065"/>
                  <a:pt x="310545" y="15404"/>
                </a:cubicBezTo>
                <a:cubicBezTo>
                  <a:pt x="328627" y="19423"/>
                  <a:pt x="343026" y="23441"/>
                  <a:pt x="353742" y="27460"/>
                </a:cubicBezTo>
                <a:cubicBezTo>
                  <a:pt x="357091" y="28799"/>
                  <a:pt x="358765" y="30808"/>
                  <a:pt x="358765" y="33487"/>
                </a:cubicBezTo>
                <a:cubicBezTo>
                  <a:pt x="358095" y="36836"/>
                  <a:pt x="356086" y="38845"/>
                  <a:pt x="352737" y="39515"/>
                </a:cubicBezTo>
                <a:cubicBezTo>
                  <a:pt x="347380" y="40184"/>
                  <a:pt x="343696" y="42528"/>
                  <a:pt x="341687" y="46547"/>
                </a:cubicBezTo>
                <a:cubicBezTo>
                  <a:pt x="339678" y="51235"/>
                  <a:pt x="336999" y="56258"/>
                  <a:pt x="333650" y="61616"/>
                </a:cubicBezTo>
                <a:lnTo>
                  <a:pt x="362783" y="61616"/>
                </a:lnTo>
                <a:lnTo>
                  <a:pt x="362783" y="50565"/>
                </a:lnTo>
                <a:cubicBezTo>
                  <a:pt x="362783" y="30473"/>
                  <a:pt x="361779" y="16744"/>
                  <a:pt x="359770" y="9377"/>
                </a:cubicBezTo>
                <a:cubicBezTo>
                  <a:pt x="358430" y="2680"/>
                  <a:pt x="360774" y="-334"/>
                  <a:pt x="366802" y="336"/>
                </a:cubicBezTo>
                <a:close/>
                <a:moveTo>
                  <a:pt x="108622" y="336"/>
                </a:moveTo>
                <a:cubicBezTo>
                  <a:pt x="118668" y="336"/>
                  <a:pt x="130388" y="2345"/>
                  <a:pt x="143783" y="6363"/>
                </a:cubicBezTo>
                <a:cubicBezTo>
                  <a:pt x="151150" y="9712"/>
                  <a:pt x="152154" y="14065"/>
                  <a:pt x="146797" y="19423"/>
                </a:cubicBezTo>
                <a:cubicBezTo>
                  <a:pt x="144118" y="21432"/>
                  <a:pt x="142778" y="24446"/>
                  <a:pt x="142778" y="28464"/>
                </a:cubicBezTo>
                <a:lnTo>
                  <a:pt x="142778" y="65634"/>
                </a:lnTo>
                <a:lnTo>
                  <a:pt x="184971" y="65634"/>
                </a:lnTo>
                <a:cubicBezTo>
                  <a:pt x="194347" y="49561"/>
                  <a:pt x="201044" y="41189"/>
                  <a:pt x="205063" y="40519"/>
                </a:cubicBezTo>
                <a:cubicBezTo>
                  <a:pt x="215109" y="41859"/>
                  <a:pt x="227164" y="49895"/>
                  <a:pt x="241228" y="64629"/>
                </a:cubicBezTo>
                <a:cubicBezTo>
                  <a:pt x="243237" y="66639"/>
                  <a:pt x="243907" y="68648"/>
                  <a:pt x="243237" y="70657"/>
                </a:cubicBezTo>
                <a:cubicBezTo>
                  <a:pt x="242567" y="72666"/>
                  <a:pt x="240893" y="73671"/>
                  <a:pt x="238214" y="73671"/>
                </a:cubicBezTo>
                <a:lnTo>
                  <a:pt x="152824" y="73671"/>
                </a:lnTo>
                <a:cubicBezTo>
                  <a:pt x="174925" y="124570"/>
                  <a:pt x="206067" y="156382"/>
                  <a:pt x="246251" y="169107"/>
                </a:cubicBezTo>
                <a:cubicBezTo>
                  <a:pt x="250269" y="170446"/>
                  <a:pt x="252278" y="172455"/>
                  <a:pt x="252278" y="175134"/>
                </a:cubicBezTo>
                <a:cubicBezTo>
                  <a:pt x="251609" y="177813"/>
                  <a:pt x="250269" y="179487"/>
                  <a:pt x="248260" y="180157"/>
                </a:cubicBezTo>
                <a:cubicBezTo>
                  <a:pt x="234866" y="186185"/>
                  <a:pt x="224150" y="194556"/>
                  <a:pt x="216113" y="205272"/>
                </a:cubicBezTo>
                <a:cubicBezTo>
                  <a:pt x="212765" y="209960"/>
                  <a:pt x="209416" y="210965"/>
                  <a:pt x="206067" y="208286"/>
                </a:cubicBezTo>
                <a:cubicBezTo>
                  <a:pt x="170572" y="178818"/>
                  <a:pt x="149810" y="133946"/>
                  <a:pt x="143783" y="73671"/>
                </a:cubicBezTo>
                <a:lnTo>
                  <a:pt x="142778" y="73671"/>
                </a:lnTo>
                <a:lnTo>
                  <a:pt x="142778" y="146001"/>
                </a:lnTo>
                <a:cubicBezTo>
                  <a:pt x="142778" y="166093"/>
                  <a:pt x="143448" y="193552"/>
                  <a:pt x="144787" y="228378"/>
                </a:cubicBezTo>
                <a:cubicBezTo>
                  <a:pt x="146127" y="239093"/>
                  <a:pt x="142778" y="245121"/>
                  <a:pt x="134741" y="246460"/>
                </a:cubicBezTo>
                <a:cubicBezTo>
                  <a:pt x="127374" y="249809"/>
                  <a:pt x="120007" y="251818"/>
                  <a:pt x="112640" y="252488"/>
                </a:cubicBezTo>
                <a:cubicBezTo>
                  <a:pt x="101255" y="255167"/>
                  <a:pt x="96902" y="249809"/>
                  <a:pt x="99581" y="236414"/>
                </a:cubicBezTo>
                <a:cubicBezTo>
                  <a:pt x="99581" y="232396"/>
                  <a:pt x="99916" y="226033"/>
                  <a:pt x="100585" y="217327"/>
                </a:cubicBezTo>
                <a:cubicBezTo>
                  <a:pt x="101925" y="185850"/>
                  <a:pt x="102595" y="162744"/>
                  <a:pt x="102595" y="148010"/>
                </a:cubicBezTo>
                <a:lnTo>
                  <a:pt x="102595" y="133946"/>
                </a:lnTo>
                <a:cubicBezTo>
                  <a:pt x="82503" y="168102"/>
                  <a:pt x="51695" y="195896"/>
                  <a:pt x="10172" y="217327"/>
                </a:cubicBezTo>
                <a:cubicBezTo>
                  <a:pt x="4815" y="218666"/>
                  <a:pt x="1466" y="218666"/>
                  <a:pt x="126" y="217327"/>
                </a:cubicBezTo>
                <a:cubicBezTo>
                  <a:pt x="-543" y="215318"/>
                  <a:pt x="1466" y="212304"/>
                  <a:pt x="6154" y="208286"/>
                </a:cubicBezTo>
                <a:cubicBezTo>
                  <a:pt x="44328" y="168772"/>
                  <a:pt x="70448" y="123900"/>
                  <a:pt x="84512" y="73671"/>
                </a:cubicBezTo>
                <a:lnTo>
                  <a:pt x="52365" y="73671"/>
                </a:lnTo>
                <a:cubicBezTo>
                  <a:pt x="43659" y="73671"/>
                  <a:pt x="30934" y="74675"/>
                  <a:pt x="14191" y="76684"/>
                </a:cubicBezTo>
                <a:cubicBezTo>
                  <a:pt x="14191" y="76684"/>
                  <a:pt x="13856" y="76684"/>
                  <a:pt x="13186" y="76684"/>
                </a:cubicBezTo>
                <a:cubicBezTo>
                  <a:pt x="12516" y="77354"/>
                  <a:pt x="11177" y="76684"/>
                  <a:pt x="9168" y="74675"/>
                </a:cubicBezTo>
                <a:cubicBezTo>
                  <a:pt x="7159" y="71996"/>
                  <a:pt x="5149" y="68648"/>
                  <a:pt x="3140" y="64629"/>
                </a:cubicBezTo>
                <a:cubicBezTo>
                  <a:pt x="1801" y="62620"/>
                  <a:pt x="2470" y="61950"/>
                  <a:pt x="5149" y="62620"/>
                </a:cubicBezTo>
                <a:cubicBezTo>
                  <a:pt x="26581" y="64629"/>
                  <a:pt x="45333" y="65634"/>
                  <a:pt x="61406" y="65634"/>
                </a:cubicBezTo>
                <a:lnTo>
                  <a:pt x="102595" y="65634"/>
                </a:lnTo>
                <a:lnTo>
                  <a:pt x="102595" y="51570"/>
                </a:lnTo>
                <a:cubicBezTo>
                  <a:pt x="102595" y="35496"/>
                  <a:pt x="101925" y="21097"/>
                  <a:pt x="100585" y="8372"/>
                </a:cubicBezTo>
                <a:cubicBezTo>
                  <a:pt x="98576" y="1675"/>
                  <a:pt x="101255" y="-1004"/>
                  <a:pt x="108622" y="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8117327" y="1389393"/>
            <a:ext cx="2209497" cy="1221106"/>
          </a:xfrm>
          <a:custGeom>
            <a:avLst/>
            <a:gdLst/>
            <a:ahLst/>
            <a:cxnLst/>
            <a:rect l="l" t="t" r="r" b="b"/>
            <a:pathLst>
              <a:path w="2209497" h="1221106">
                <a:moveTo>
                  <a:pt x="2068690" y="1075061"/>
                </a:moveTo>
                <a:lnTo>
                  <a:pt x="2068690" y="1145307"/>
                </a:lnTo>
                <a:lnTo>
                  <a:pt x="2106009" y="1145307"/>
                </a:lnTo>
                <a:lnTo>
                  <a:pt x="2106009" y="1075061"/>
                </a:lnTo>
                <a:close/>
                <a:moveTo>
                  <a:pt x="1958930" y="1075061"/>
                </a:moveTo>
                <a:lnTo>
                  <a:pt x="1958930" y="1145307"/>
                </a:lnTo>
                <a:lnTo>
                  <a:pt x="1991858" y="1145307"/>
                </a:lnTo>
                <a:lnTo>
                  <a:pt x="1991858" y="1075061"/>
                </a:lnTo>
                <a:close/>
                <a:moveTo>
                  <a:pt x="305933" y="1000423"/>
                </a:moveTo>
                <a:lnTo>
                  <a:pt x="305933" y="1105794"/>
                </a:lnTo>
                <a:lnTo>
                  <a:pt x="321300" y="1105794"/>
                </a:lnTo>
                <a:lnTo>
                  <a:pt x="321300" y="1000423"/>
                </a:lnTo>
                <a:close/>
                <a:moveTo>
                  <a:pt x="244467" y="1000423"/>
                </a:moveTo>
                <a:lnTo>
                  <a:pt x="244467" y="1105794"/>
                </a:lnTo>
                <a:lnTo>
                  <a:pt x="259834" y="1105794"/>
                </a:lnTo>
                <a:lnTo>
                  <a:pt x="259834" y="1000423"/>
                </a:lnTo>
                <a:close/>
                <a:moveTo>
                  <a:pt x="187392" y="1000423"/>
                </a:moveTo>
                <a:cubicBezTo>
                  <a:pt x="185928" y="1003350"/>
                  <a:pt x="185197" y="1009204"/>
                  <a:pt x="185197" y="1017985"/>
                </a:cubicBezTo>
                <a:lnTo>
                  <a:pt x="185197" y="1105794"/>
                </a:lnTo>
                <a:lnTo>
                  <a:pt x="198368" y="1105794"/>
                </a:lnTo>
                <a:lnTo>
                  <a:pt x="198368" y="1000423"/>
                </a:lnTo>
                <a:close/>
                <a:moveTo>
                  <a:pt x="2068690" y="980666"/>
                </a:moveTo>
                <a:lnTo>
                  <a:pt x="2068690" y="1057499"/>
                </a:lnTo>
                <a:lnTo>
                  <a:pt x="2106009" y="1057499"/>
                </a:lnTo>
                <a:lnTo>
                  <a:pt x="2106009" y="980666"/>
                </a:lnTo>
                <a:close/>
                <a:moveTo>
                  <a:pt x="1961125" y="980666"/>
                </a:moveTo>
                <a:cubicBezTo>
                  <a:pt x="1959662" y="985057"/>
                  <a:pt x="1958930" y="989447"/>
                  <a:pt x="1958930" y="993838"/>
                </a:cubicBezTo>
                <a:lnTo>
                  <a:pt x="1958930" y="1057499"/>
                </a:lnTo>
                <a:lnTo>
                  <a:pt x="1991858" y="1057499"/>
                </a:lnTo>
                <a:lnTo>
                  <a:pt x="1991858" y="980666"/>
                </a:lnTo>
                <a:close/>
                <a:moveTo>
                  <a:pt x="316909" y="947738"/>
                </a:moveTo>
                <a:cubicBezTo>
                  <a:pt x="262761" y="956519"/>
                  <a:pt x="215930" y="966763"/>
                  <a:pt x="176416" y="978471"/>
                </a:cubicBezTo>
                <a:lnTo>
                  <a:pt x="187392" y="980666"/>
                </a:lnTo>
                <a:cubicBezTo>
                  <a:pt x="188855" y="982130"/>
                  <a:pt x="190319" y="983593"/>
                  <a:pt x="191782" y="985057"/>
                </a:cubicBezTo>
                <a:lnTo>
                  <a:pt x="312519" y="985057"/>
                </a:lnTo>
                <a:cubicBezTo>
                  <a:pt x="316909" y="977739"/>
                  <a:pt x="321300" y="971885"/>
                  <a:pt x="325690" y="967495"/>
                </a:cubicBezTo>
                <a:cubicBezTo>
                  <a:pt x="324227" y="966032"/>
                  <a:pt x="322763" y="963836"/>
                  <a:pt x="321300" y="960909"/>
                </a:cubicBezTo>
                <a:cubicBezTo>
                  <a:pt x="319836" y="959446"/>
                  <a:pt x="319104" y="958714"/>
                  <a:pt x="319104" y="958714"/>
                </a:cubicBezTo>
                <a:cubicBezTo>
                  <a:pt x="319104" y="957251"/>
                  <a:pt x="319104" y="955055"/>
                  <a:pt x="319104" y="952128"/>
                </a:cubicBezTo>
                <a:cubicBezTo>
                  <a:pt x="317641" y="950665"/>
                  <a:pt x="316909" y="949201"/>
                  <a:pt x="316909" y="947738"/>
                </a:cubicBezTo>
                <a:close/>
                <a:moveTo>
                  <a:pt x="1304756" y="870906"/>
                </a:moveTo>
                <a:cubicBezTo>
                  <a:pt x="1332562" y="881150"/>
                  <a:pt x="1350855" y="895785"/>
                  <a:pt x="1359636" y="914810"/>
                </a:cubicBezTo>
                <a:cubicBezTo>
                  <a:pt x="1365490" y="936762"/>
                  <a:pt x="1359636" y="954324"/>
                  <a:pt x="1342074" y="967495"/>
                </a:cubicBezTo>
                <a:lnTo>
                  <a:pt x="1418907" y="967495"/>
                </a:lnTo>
                <a:cubicBezTo>
                  <a:pt x="1429152" y="932372"/>
                  <a:pt x="1434274" y="900175"/>
                  <a:pt x="1434274" y="870906"/>
                </a:cubicBezTo>
                <a:close/>
                <a:moveTo>
                  <a:pt x="1989663" y="802854"/>
                </a:moveTo>
                <a:cubicBezTo>
                  <a:pt x="1989663" y="802854"/>
                  <a:pt x="1989663" y="804317"/>
                  <a:pt x="1989663" y="807244"/>
                </a:cubicBezTo>
                <a:cubicBezTo>
                  <a:pt x="1988199" y="810171"/>
                  <a:pt x="1987468" y="812366"/>
                  <a:pt x="1987468" y="813830"/>
                </a:cubicBezTo>
                <a:lnTo>
                  <a:pt x="1987468" y="884077"/>
                </a:lnTo>
                <a:lnTo>
                  <a:pt x="2068690" y="884077"/>
                </a:lnTo>
                <a:lnTo>
                  <a:pt x="2068690" y="802854"/>
                </a:lnTo>
                <a:close/>
                <a:moveTo>
                  <a:pt x="1817613" y="777883"/>
                </a:moveTo>
                <a:cubicBezTo>
                  <a:pt x="1819625" y="777335"/>
                  <a:pt x="1821363" y="777609"/>
                  <a:pt x="1822826" y="778707"/>
                </a:cubicBezTo>
                <a:cubicBezTo>
                  <a:pt x="1840388" y="783097"/>
                  <a:pt x="1861609" y="797000"/>
                  <a:pt x="1886488" y="820416"/>
                </a:cubicBezTo>
                <a:cubicBezTo>
                  <a:pt x="1895269" y="833587"/>
                  <a:pt x="1893805" y="841636"/>
                  <a:pt x="1882097" y="844563"/>
                </a:cubicBezTo>
                <a:cubicBezTo>
                  <a:pt x="1873316" y="847490"/>
                  <a:pt x="1866731" y="852612"/>
                  <a:pt x="1862340" y="859929"/>
                </a:cubicBezTo>
                <a:cubicBezTo>
                  <a:pt x="1850633" y="877491"/>
                  <a:pt x="1835998" y="895785"/>
                  <a:pt x="1818436" y="914810"/>
                </a:cubicBezTo>
                <a:lnTo>
                  <a:pt x="1818436" y="925786"/>
                </a:lnTo>
                <a:cubicBezTo>
                  <a:pt x="1844779" y="930176"/>
                  <a:pt x="1864536" y="939689"/>
                  <a:pt x="1877707" y="954324"/>
                </a:cubicBezTo>
                <a:cubicBezTo>
                  <a:pt x="1876243" y="952860"/>
                  <a:pt x="1875512" y="952128"/>
                  <a:pt x="1875512" y="952128"/>
                </a:cubicBezTo>
                <a:cubicBezTo>
                  <a:pt x="1874048" y="943348"/>
                  <a:pt x="1874780" y="937494"/>
                  <a:pt x="1877707" y="934567"/>
                </a:cubicBezTo>
                <a:cubicBezTo>
                  <a:pt x="1880634" y="931640"/>
                  <a:pt x="1885756" y="931640"/>
                  <a:pt x="1893074" y="934567"/>
                </a:cubicBezTo>
                <a:cubicBezTo>
                  <a:pt x="1926733" y="943348"/>
                  <a:pt x="1950881" y="950665"/>
                  <a:pt x="1965516" y="956519"/>
                </a:cubicBezTo>
                <a:cubicBezTo>
                  <a:pt x="1965516" y="956519"/>
                  <a:pt x="1966247" y="957251"/>
                  <a:pt x="1967711" y="958714"/>
                </a:cubicBezTo>
                <a:cubicBezTo>
                  <a:pt x="1970638" y="960178"/>
                  <a:pt x="1972101" y="962373"/>
                  <a:pt x="1972101" y="965300"/>
                </a:cubicBezTo>
                <a:lnTo>
                  <a:pt x="2097228" y="965300"/>
                </a:lnTo>
                <a:cubicBezTo>
                  <a:pt x="2106009" y="947738"/>
                  <a:pt x="2115522" y="936030"/>
                  <a:pt x="2125766" y="930176"/>
                </a:cubicBezTo>
                <a:cubicBezTo>
                  <a:pt x="2156499" y="940421"/>
                  <a:pt x="2184305" y="957251"/>
                  <a:pt x="2209184" y="980666"/>
                </a:cubicBezTo>
                <a:cubicBezTo>
                  <a:pt x="2210648" y="985057"/>
                  <a:pt x="2206989" y="990179"/>
                  <a:pt x="2198208" y="996033"/>
                </a:cubicBezTo>
                <a:cubicBezTo>
                  <a:pt x="2192354" y="997496"/>
                  <a:pt x="2189428" y="1002618"/>
                  <a:pt x="2189428" y="1011399"/>
                </a:cubicBezTo>
                <a:lnTo>
                  <a:pt x="2189428" y="1112379"/>
                </a:lnTo>
                <a:cubicBezTo>
                  <a:pt x="2189428" y="1115306"/>
                  <a:pt x="2189428" y="1124087"/>
                  <a:pt x="2189428" y="1138722"/>
                </a:cubicBezTo>
                <a:cubicBezTo>
                  <a:pt x="2190891" y="1153357"/>
                  <a:pt x="2191623" y="1162869"/>
                  <a:pt x="2191623" y="1167260"/>
                </a:cubicBezTo>
                <a:cubicBezTo>
                  <a:pt x="2194550" y="1186285"/>
                  <a:pt x="2188696" y="1197261"/>
                  <a:pt x="2174061" y="1200188"/>
                </a:cubicBezTo>
                <a:cubicBezTo>
                  <a:pt x="2159426" y="1204578"/>
                  <a:pt x="2144060" y="1206773"/>
                  <a:pt x="2127962" y="1206773"/>
                </a:cubicBezTo>
                <a:cubicBezTo>
                  <a:pt x="2111863" y="1208237"/>
                  <a:pt x="2104546" y="1203115"/>
                  <a:pt x="2106009" y="1191407"/>
                </a:cubicBezTo>
                <a:lnTo>
                  <a:pt x="2106009" y="1162869"/>
                </a:lnTo>
                <a:lnTo>
                  <a:pt x="1958930" y="1162869"/>
                </a:lnTo>
                <a:lnTo>
                  <a:pt x="1958930" y="1187017"/>
                </a:lnTo>
                <a:cubicBezTo>
                  <a:pt x="1960394" y="1197261"/>
                  <a:pt x="1956003" y="1203115"/>
                  <a:pt x="1945758" y="1204578"/>
                </a:cubicBezTo>
                <a:cubicBezTo>
                  <a:pt x="1923806" y="1208969"/>
                  <a:pt x="1908440" y="1211896"/>
                  <a:pt x="1899659" y="1213359"/>
                </a:cubicBezTo>
                <a:cubicBezTo>
                  <a:pt x="1879170" y="1214823"/>
                  <a:pt x="1871853" y="1206042"/>
                  <a:pt x="1877707" y="1187017"/>
                </a:cubicBezTo>
                <a:cubicBezTo>
                  <a:pt x="1877707" y="1185553"/>
                  <a:pt x="1877707" y="1178967"/>
                  <a:pt x="1877707" y="1167260"/>
                </a:cubicBezTo>
                <a:cubicBezTo>
                  <a:pt x="1879170" y="1149698"/>
                  <a:pt x="1879902" y="1137990"/>
                  <a:pt x="1879902" y="1132136"/>
                </a:cubicBezTo>
                <a:lnTo>
                  <a:pt x="1879902" y="1022375"/>
                </a:lnTo>
                <a:lnTo>
                  <a:pt x="1879902" y="1004814"/>
                </a:lnTo>
                <a:cubicBezTo>
                  <a:pt x="1875512" y="1009204"/>
                  <a:pt x="1872585" y="1011399"/>
                  <a:pt x="1871121" y="1011399"/>
                </a:cubicBezTo>
                <a:cubicBezTo>
                  <a:pt x="1847706" y="1023107"/>
                  <a:pt x="1833802" y="1017253"/>
                  <a:pt x="1829412" y="993838"/>
                </a:cubicBezTo>
                <a:cubicBezTo>
                  <a:pt x="1830876" y="971885"/>
                  <a:pt x="1827217" y="953592"/>
                  <a:pt x="1818436" y="938957"/>
                </a:cubicBezTo>
                <a:lnTo>
                  <a:pt x="1818436" y="1079451"/>
                </a:lnTo>
                <a:cubicBezTo>
                  <a:pt x="1818436" y="1088232"/>
                  <a:pt x="1819168" y="1102135"/>
                  <a:pt x="1820631" y="1121160"/>
                </a:cubicBezTo>
                <a:cubicBezTo>
                  <a:pt x="1820631" y="1138722"/>
                  <a:pt x="1820631" y="1151893"/>
                  <a:pt x="1820631" y="1160674"/>
                </a:cubicBezTo>
                <a:cubicBezTo>
                  <a:pt x="1822095" y="1185553"/>
                  <a:pt x="1815509" y="1199456"/>
                  <a:pt x="1800874" y="1202383"/>
                </a:cubicBezTo>
                <a:cubicBezTo>
                  <a:pt x="1793557" y="1205310"/>
                  <a:pt x="1780386" y="1208237"/>
                  <a:pt x="1761360" y="1211164"/>
                </a:cubicBezTo>
                <a:cubicBezTo>
                  <a:pt x="1759897" y="1211164"/>
                  <a:pt x="1758434" y="1211164"/>
                  <a:pt x="1756970" y="1211164"/>
                </a:cubicBezTo>
                <a:cubicBezTo>
                  <a:pt x="1735018" y="1215554"/>
                  <a:pt x="1726969" y="1204578"/>
                  <a:pt x="1732823" y="1178236"/>
                </a:cubicBezTo>
                <a:cubicBezTo>
                  <a:pt x="1737213" y="1127014"/>
                  <a:pt x="1738677" y="1079451"/>
                  <a:pt x="1737213" y="1035547"/>
                </a:cubicBezTo>
                <a:lnTo>
                  <a:pt x="1737213" y="989447"/>
                </a:lnTo>
                <a:cubicBezTo>
                  <a:pt x="1728432" y="996765"/>
                  <a:pt x="1713798" y="1007009"/>
                  <a:pt x="1693309" y="1020180"/>
                </a:cubicBezTo>
                <a:cubicBezTo>
                  <a:pt x="1685992" y="1024571"/>
                  <a:pt x="1680138" y="1028229"/>
                  <a:pt x="1675747" y="1031156"/>
                </a:cubicBezTo>
                <a:cubicBezTo>
                  <a:pt x="1671357" y="1032620"/>
                  <a:pt x="1668430" y="1032620"/>
                  <a:pt x="1666966" y="1031156"/>
                </a:cubicBezTo>
                <a:cubicBezTo>
                  <a:pt x="1665503" y="1028229"/>
                  <a:pt x="1666235" y="1025302"/>
                  <a:pt x="1669162" y="1022375"/>
                </a:cubicBezTo>
                <a:cubicBezTo>
                  <a:pt x="1727701" y="957982"/>
                  <a:pt x="1767946" y="891394"/>
                  <a:pt x="1789898" y="822611"/>
                </a:cubicBezTo>
                <a:lnTo>
                  <a:pt x="1724042" y="822611"/>
                </a:lnTo>
                <a:cubicBezTo>
                  <a:pt x="1715261" y="822611"/>
                  <a:pt x="1705016" y="824074"/>
                  <a:pt x="1693309" y="827001"/>
                </a:cubicBezTo>
                <a:cubicBezTo>
                  <a:pt x="1687455" y="827001"/>
                  <a:pt x="1683796" y="825538"/>
                  <a:pt x="1682333" y="822611"/>
                </a:cubicBezTo>
                <a:cubicBezTo>
                  <a:pt x="1679406" y="821147"/>
                  <a:pt x="1676479" y="816025"/>
                  <a:pt x="1673552" y="807244"/>
                </a:cubicBezTo>
                <a:cubicBezTo>
                  <a:pt x="1673552" y="805781"/>
                  <a:pt x="1673552" y="805049"/>
                  <a:pt x="1673552" y="805049"/>
                </a:cubicBezTo>
                <a:cubicBezTo>
                  <a:pt x="1670625" y="802122"/>
                  <a:pt x="1671357" y="800659"/>
                  <a:pt x="1675747" y="800659"/>
                </a:cubicBezTo>
                <a:cubicBezTo>
                  <a:pt x="1696236" y="803586"/>
                  <a:pt x="1715993" y="805049"/>
                  <a:pt x="1735018" y="805049"/>
                </a:cubicBezTo>
                <a:lnTo>
                  <a:pt x="1792094" y="805049"/>
                </a:lnTo>
                <a:cubicBezTo>
                  <a:pt x="1803070" y="788585"/>
                  <a:pt x="1811576" y="779530"/>
                  <a:pt x="1817613" y="777883"/>
                </a:cubicBezTo>
                <a:close/>
                <a:moveTo>
                  <a:pt x="659363" y="769926"/>
                </a:moveTo>
                <a:cubicBezTo>
                  <a:pt x="665216" y="796268"/>
                  <a:pt x="664485" y="816757"/>
                  <a:pt x="657168" y="831392"/>
                </a:cubicBezTo>
                <a:cubicBezTo>
                  <a:pt x="680583" y="834319"/>
                  <a:pt x="700340" y="835782"/>
                  <a:pt x="716438" y="835782"/>
                </a:cubicBezTo>
                <a:lnTo>
                  <a:pt x="918398" y="835782"/>
                </a:lnTo>
                <a:cubicBezTo>
                  <a:pt x="940350" y="807976"/>
                  <a:pt x="954253" y="794073"/>
                  <a:pt x="960107" y="794073"/>
                </a:cubicBezTo>
                <a:cubicBezTo>
                  <a:pt x="960107" y="794073"/>
                  <a:pt x="960839" y="794073"/>
                  <a:pt x="962302" y="794073"/>
                </a:cubicBezTo>
                <a:cubicBezTo>
                  <a:pt x="965229" y="795537"/>
                  <a:pt x="967424" y="796268"/>
                  <a:pt x="968888" y="796268"/>
                </a:cubicBezTo>
                <a:lnTo>
                  <a:pt x="977669" y="769926"/>
                </a:lnTo>
                <a:close/>
                <a:moveTo>
                  <a:pt x="2088448" y="752364"/>
                </a:moveTo>
                <a:cubicBezTo>
                  <a:pt x="2117717" y="761145"/>
                  <a:pt x="2145523" y="777975"/>
                  <a:pt x="2171866" y="802854"/>
                </a:cubicBezTo>
                <a:cubicBezTo>
                  <a:pt x="2173329" y="807244"/>
                  <a:pt x="2169670" y="812366"/>
                  <a:pt x="2160890" y="818220"/>
                </a:cubicBezTo>
                <a:cubicBezTo>
                  <a:pt x="2156499" y="819684"/>
                  <a:pt x="2153572" y="824806"/>
                  <a:pt x="2152109" y="833587"/>
                </a:cubicBezTo>
                <a:cubicBezTo>
                  <a:pt x="2152109" y="836514"/>
                  <a:pt x="2152109" y="843831"/>
                  <a:pt x="2152109" y="855539"/>
                </a:cubicBezTo>
                <a:cubicBezTo>
                  <a:pt x="2153572" y="873101"/>
                  <a:pt x="2154304" y="884077"/>
                  <a:pt x="2154304" y="888467"/>
                </a:cubicBezTo>
                <a:cubicBezTo>
                  <a:pt x="2157231" y="907492"/>
                  <a:pt x="2151377" y="918468"/>
                  <a:pt x="2136742" y="921395"/>
                </a:cubicBezTo>
                <a:cubicBezTo>
                  <a:pt x="2122108" y="925786"/>
                  <a:pt x="2106741" y="927981"/>
                  <a:pt x="2090643" y="927981"/>
                </a:cubicBezTo>
                <a:cubicBezTo>
                  <a:pt x="2074544" y="929445"/>
                  <a:pt x="2067227" y="924322"/>
                  <a:pt x="2068690" y="912615"/>
                </a:cubicBezTo>
                <a:lnTo>
                  <a:pt x="2068690" y="901639"/>
                </a:lnTo>
                <a:lnTo>
                  <a:pt x="1987468" y="901639"/>
                </a:lnTo>
                <a:lnTo>
                  <a:pt x="1987468" y="906029"/>
                </a:lnTo>
                <a:cubicBezTo>
                  <a:pt x="1988931" y="916273"/>
                  <a:pt x="1985272" y="922127"/>
                  <a:pt x="1976492" y="923591"/>
                </a:cubicBezTo>
                <a:cubicBezTo>
                  <a:pt x="1970638" y="925054"/>
                  <a:pt x="1958930" y="927249"/>
                  <a:pt x="1941368" y="930176"/>
                </a:cubicBezTo>
                <a:cubicBezTo>
                  <a:pt x="1935514" y="931640"/>
                  <a:pt x="1931124" y="932372"/>
                  <a:pt x="1928197" y="932372"/>
                </a:cubicBezTo>
                <a:cubicBezTo>
                  <a:pt x="1910635" y="935298"/>
                  <a:pt x="1903318" y="927249"/>
                  <a:pt x="1906245" y="908224"/>
                </a:cubicBezTo>
                <a:cubicBezTo>
                  <a:pt x="1907708" y="902370"/>
                  <a:pt x="1908440" y="877491"/>
                  <a:pt x="1908440" y="833587"/>
                </a:cubicBezTo>
                <a:cubicBezTo>
                  <a:pt x="1908440" y="801390"/>
                  <a:pt x="1907708" y="781633"/>
                  <a:pt x="1906245" y="774316"/>
                </a:cubicBezTo>
                <a:cubicBezTo>
                  <a:pt x="1903318" y="758218"/>
                  <a:pt x="1909172" y="752364"/>
                  <a:pt x="1923806" y="756754"/>
                </a:cubicBezTo>
                <a:cubicBezTo>
                  <a:pt x="1931124" y="759681"/>
                  <a:pt x="1944295" y="763340"/>
                  <a:pt x="1963320" y="767730"/>
                </a:cubicBezTo>
                <a:cubicBezTo>
                  <a:pt x="1976492" y="772121"/>
                  <a:pt x="1985272" y="775048"/>
                  <a:pt x="1989663" y="776511"/>
                </a:cubicBezTo>
                <a:cubicBezTo>
                  <a:pt x="1992590" y="777975"/>
                  <a:pt x="1995517" y="780170"/>
                  <a:pt x="1998444" y="783097"/>
                </a:cubicBezTo>
                <a:cubicBezTo>
                  <a:pt x="1999907" y="784560"/>
                  <a:pt x="2000639" y="785292"/>
                  <a:pt x="2000639" y="785292"/>
                </a:cubicBezTo>
                <a:lnTo>
                  <a:pt x="2059910" y="785292"/>
                </a:lnTo>
                <a:cubicBezTo>
                  <a:pt x="2068690" y="769194"/>
                  <a:pt x="2078203" y="758218"/>
                  <a:pt x="2088448" y="752364"/>
                </a:cubicBezTo>
                <a:close/>
                <a:moveTo>
                  <a:pt x="439841" y="682117"/>
                </a:moveTo>
                <a:cubicBezTo>
                  <a:pt x="461794" y="683581"/>
                  <a:pt x="488136" y="698215"/>
                  <a:pt x="518869" y="726021"/>
                </a:cubicBezTo>
                <a:cubicBezTo>
                  <a:pt x="526186" y="731875"/>
                  <a:pt x="524723" y="740656"/>
                  <a:pt x="514478" y="752364"/>
                </a:cubicBezTo>
                <a:cubicBezTo>
                  <a:pt x="508625" y="758218"/>
                  <a:pt x="505698" y="764804"/>
                  <a:pt x="505698" y="772121"/>
                </a:cubicBezTo>
                <a:lnTo>
                  <a:pt x="505698" y="936762"/>
                </a:lnTo>
                <a:cubicBezTo>
                  <a:pt x="505698" y="1021644"/>
                  <a:pt x="506429" y="1088232"/>
                  <a:pt x="507893" y="1136527"/>
                </a:cubicBezTo>
                <a:cubicBezTo>
                  <a:pt x="510820" y="1165796"/>
                  <a:pt x="500576" y="1184821"/>
                  <a:pt x="477160" y="1193602"/>
                </a:cubicBezTo>
                <a:cubicBezTo>
                  <a:pt x="466916" y="1199456"/>
                  <a:pt x="450086" y="1204578"/>
                  <a:pt x="426670" y="1208969"/>
                </a:cubicBezTo>
                <a:cubicBezTo>
                  <a:pt x="425206" y="1210432"/>
                  <a:pt x="423743" y="1211164"/>
                  <a:pt x="422280" y="1211164"/>
                </a:cubicBezTo>
                <a:cubicBezTo>
                  <a:pt x="404718" y="1217018"/>
                  <a:pt x="393742" y="1212627"/>
                  <a:pt x="389351" y="1197993"/>
                </a:cubicBezTo>
                <a:cubicBezTo>
                  <a:pt x="382034" y="1174577"/>
                  <a:pt x="366668" y="1159210"/>
                  <a:pt x="343252" y="1151893"/>
                </a:cubicBezTo>
                <a:cubicBezTo>
                  <a:pt x="331544" y="1148966"/>
                  <a:pt x="325690" y="1146039"/>
                  <a:pt x="325690" y="1143112"/>
                </a:cubicBezTo>
                <a:cubicBezTo>
                  <a:pt x="325690" y="1137258"/>
                  <a:pt x="332276" y="1135063"/>
                  <a:pt x="345447" y="1136527"/>
                </a:cubicBezTo>
                <a:cubicBezTo>
                  <a:pt x="393742" y="1140917"/>
                  <a:pt x="417889" y="1135795"/>
                  <a:pt x="417889" y="1121160"/>
                </a:cubicBezTo>
                <a:lnTo>
                  <a:pt x="136902" y="1121160"/>
                </a:lnTo>
                <a:cubicBezTo>
                  <a:pt x="120804" y="1121160"/>
                  <a:pt x="109828" y="1121892"/>
                  <a:pt x="103974" y="1123355"/>
                </a:cubicBezTo>
                <a:cubicBezTo>
                  <a:pt x="103974" y="1123355"/>
                  <a:pt x="103242" y="1123355"/>
                  <a:pt x="101778" y="1123355"/>
                </a:cubicBezTo>
                <a:cubicBezTo>
                  <a:pt x="97388" y="1124819"/>
                  <a:pt x="94461" y="1123355"/>
                  <a:pt x="92998" y="1118965"/>
                </a:cubicBezTo>
                <a:cubicBezTo>
                  <a:pt x="92998" y="1118965"/>
                  <a:pt x="92266" y="1118233"/>
                  <a:pt x="90802" y="1116770"/>
                </a:cubicBezTo>
                <a:cubicBezTo>
                  <a:pt x="90802" y="1115306"/>
                  <a:pt x="90071" y="1114574"/>
                  <a:pt x="88607" y="1114574"/>
                </a:cubicBezTo>
                <a:lnTo>
                  <a:pt x="88607" y="1162869"/>
                </a:lnTo>
                <a:cubicBezTo>
                  <a:pt x="90071" y="1186285"/>
                  <a:pt x="84217" y="1198724"/>
                  <a:pt x="71045" y="1200188"/>
                </a:cubicBezTo>
                <a:cubicBezTo>
                  <a:pt x="56411" y="1204578"/>
                  <a:pt x="42508" y="1207505"/>
                  <a:pt x="29336" y="1208969"/>
                </a:cubicBezTo>
                <a:cubicBezTo>
                  <a:pt x="10311" y="1213359"/>
                  <a:pt x="1530" y="1205310"/>
                  <a:pt x="2994" y="1184821"/>
                </a:cubicBezTo>
                <a:cubicBezTo>
                  <a:pt x="5921" y="1121892"/>
                  <a:pt x="7384" y="1057499"/>
                  <a:pt x="7384" y="991642"/>
                </a:cubicBezTo>
                <a:lnTo>
                  <a:pt x="7384" y="848953"/>
                </a:lnTo>
                <a:cubicBezTo>
                  <a:pt x="7384" y="805049"/>
                  <a:pt x="5189" y="775048"/>
                  <a:pt x="799" y="758950"/>
                </a:cubicBezTo>
                <a:cubicBezTo>
                  <a:pt x="-2128" y="742851"/>
                  <a:pt x="2994" y="736266"/>
                  <a:pt x="16165" y="739193"/>
                </a:cubicBezTo>
                <a:cubicBezTo>
                  <a:pt x="33727" y="740656"/>
                  <a:pt x="58606" y="745047"/>
                  <a:pt x="90802" y="752364"/>
                </a:cubicBezTo>
                <a:cubicBezTo>
                  <a:pt x="102510" y="758218"/>
                  <a:pt x="103974" y="766999"/>
                  <a:pt x="95193" y="778707"/>
                </a:cubicBezTo>
                <a:cubicBezTo>
                  <a:pt x="90802" y="784560"/>
                  <a:pt x="88607" y="791146"/>
                  <a:pt x="88607" y="798463"/>
                </a:cubicBezTo>
                <a:lnTo>
                  <a:pt x="88607" y="1101403"/>
                </a:lnTo>
                <a:cubicBezTo>
                  <a:pt x="92998" y="1102867"/>
                  <a:pt x="99583" y="1103598"/>
                  <a:pt x="108364" y="1103598"/>
                </a:cubicBezTo>
                <a:cubicBezTo>
                  <a:pt x="117145" y="1105062"/>
                  <a:pt x="123731" y="1105794"/>
                  <a:pt x="128121" y="1105794"/>
                </a:cubicBezTo>
                <a:lnTo>
                  <a:pt x="128121" y="1057499"/>
                </a:lnTo>
                <a:cubicBezTo>
                  <a:pt x="128121" y="1026766"/>
                  <a:pt x="126658" y="1003350"/>
                  <a:pt x="123731" y="987252"/>
                </a:cubicBezTo>
                <a:cubicBezTo>
                  <a:pt x="120804" y="972617"/>
                  <a:pt x="125926" y="966763"/>
                  <a:pt x="139097" y="969690"/>
                </a:cubicBezTo>
                <a:cubicBezTo>
                  <a:pt x="134707" y="960909"/>
                  <a:pt x="131048" y="950665"/>
                  <a:pt x="128121" y="938957"/>
                </a:cubicBezTo>
                <a:cubicBezTo>
                  <a:pt x="126658" y="928713"/>
                  <a:pt x="131048" y="923591"/>
                  <a:pt x="141292" y="923591"/>
                </a:cubicBezTo>
                <a:cubicBezTo>
                  <a:pt x="141292" y="923591"/>
                  <a:pt x="142024" y="923591"/>
                  <a:pt x="143487" y="923591"/>
                </a:cubicBezTo>
                <a:cubicBezTo>
                  <a:pt x="155195" y="920664"/>
                  <a:pt x="163976" y="916273"/>
                  <a:pt x="169830" y="910419"/>
                </a:cubicBezTo>
                <a:cubicBezTo>
                  <a:pt x="180074" y="901639"/>
                  <a:pt x="188124" y="892126"/>
                  <a:pt x="193977" y="881882"/>
                </a:cubicBezTo>
                <a:lnTo>
                  <a:pt x="167635" y="881882"/>
                </a:lnTo>
                <a:cubicBezTo>
                  <a:pt x="136902" y="881882"/>
                  <a:pt x="117877" y="882613"/>
                  <a:pt x="110559" y="884077"/>
                </a:cubicBezTo>
                <a:cubicBezTo>
                  <a:pt x="109096" y="884077"/>
                  <a:pt x="108364" y="884077"/>
                  <a:pt x="108364" y="884077"/>
                </a:cubicBezTo>
                <a:cubicBezTo>
                  <a:pt x="106901" y="885540"/>
                  <a:pt x="104705" y="884809"/>
                  <a:pt x="101778" y="881882"/>
                </a:cubicBezTo>
                <a:cubicBezTo>
                  <a:pt x="101778" y="881882"/>
                  <a:pt x="101047" y="880418"/>
                  <a:pt x="99583" y="877491"/>
                </a:cubicBezTo>
                <a:cubicBezTo>
                  <a:pt x="99583" y="874564"/>
                  <a:pt x="97388" y="870906"/>
                  <a:pt x="92998" y="866515"/>
                </a:cubicBezTo>
                <a:cubicBezTo>
                  <a:pt x="91534" y="865052"/>
                  <a:pt x="92998" y="864320"/>
                  <a:pt x="97388" y="864320"/>
                </a:cubicBezTo>
                <a:cubicBezTo>
                  <a:pt x="106169" y="865783"/>
                  <a:pt x="133975" y="866515"/>
                  <a:pt x="180806" y="866515"/>
                </a:cubicBezTo>
                <a:lnTo>
                  <a:pt x="209344" y="866515"/>
                </a:lnTo>
                <a:lnTo>
                  <a:pt x="209344" y="829196"/>
                </a:lnTo>
                <a:lnTo>
                  <a:pt x="172025" y="829196"/>
                </a:lnTo>
                <a:cubicBezTo>
                  <a:pt x="154464" y="829196"/>
                  <a:pt x="142756" y="829928"/>
                  <a:pt x="136902" y="831392"/>
                </a:cubicBezTo>
                <a:cubicBezTo>
                  <a:pt x="136902" y="831392"/>
                  <a:pt x="136170" y="831392"/>
                  <a:pt x="134707" y="831392"/>
                </a:cubicBezTo>
                <a:cubicBezTo>
                  <a:pt x="130316" y="832855"/>
                  <a:pt x="127389" y="831392"/>
                  <a:pt x="125926" y="827001"/>
                </a:cubicBezTo>
                <a:cubicBezTo>
                  <a:pt x="125926" y="825538"/>
                  <a:pt x="125194" y="824074"/>
                  <a:pt x="123731" y="822611"/>
                </a:cubicBezTo>
                <a:cubicBezTo>
                  <a:pt x="122267" y="819684"/>
                  <a:pt x="120804" y="816757"/>
                  <a:pt x="119340" y="813830"/>
                </a:cubicBezTo>
                <a:cubicBezTo>
                  <a:pt x="116413" y="809440"/>
                  <a:pt x="117877" y="807976"/>
                  <a:pt x="123731" y="809440"/>
                </a:cubicBezTo>
                <a:cubicBezTo>
                  <a:pt x="144219" y="812366"/>
                  <a:pt x="163976" y="813830"/>
                  <a:pt x="183001" y="813830"/>
                </a:cubicBezTo>
                <a:lnTo>
                  <a:pt x="209344" y="813830"/>
                </a:lnTo>
                <a:cubicBezTo>
                  <a:pt x="209344" y="796268"/>
                  <a:pt x="207880" y="781633"/>
                  <a:pt x="204954" y="769926"/>
                </a:cubicBezTo>
                <a:cubicBezTo>
                  <a:pt x="202027" y="758218"/>
                  <a:pt x="206417" y="753096"/>
                  <a:pt x="218125" y="754559"/>
                </a:cubicBezTo>
                <a:cubicBezTo>
                  <a:pt x="240077" y="754559"/>
                  <a:pt x="259102" y="756754"/>
                  <a:pt x="275200" y="761145"/>
                </a:cubicBezTo>
                <a:cubicBezTo>
                  <a:pt x="283981" y="765535"/>
                  <a:pt x="285444" y="771389"/>
                  <a:pt x="279591" y="778707"/>
                </a:cubicBezTo>
                <a:cubicBezTo>
                  <a:pt x="275200" y="780170"/>
                  <a:pt x="273005" y="784560"/>
                  <a:pt x="273005" y="791878"/>
                </a:cubicBezTo>
                <a:lnTo>
                  <a:pt x="273005" y="813830"/>
                </a:lnTo>
                <a:lnTo>
                  <a:pt x="297152" y="813830"/>
                </a:lnTo>
                <a:cubicBezTo>
                  <a:pt x="298616" y="812366"/>
                  <a:pt x="300079" y="810171"/>
                  <a:pt x="301543" y="807244"/>
                </a:cubicBezTo>
                <a:cubicBezTo>
                  <a:pt x="314714" y="789683"/>
                  <a:pt x="322763" y="781633"/>
                  <a:pt x="325690" y="783097"/>
                </a:cubicBezTo>
                <a:cubicBezTo>
                  <a:pt x="335934" y="784560"/>
                  <a:pt x="352033" y="794805"/>
                  <a:pt x="373985" y="813830"/>
                </a:cubicBezTo>
                <a:cubicBezTo>
                  <a:pt x="379839" y="822611"/>
                  <a:pt x="377644" y="827733"/>
                  <a:pt x="367399" y="829196"/>
                </a:cubicBezTo>
                <a:lnTo>
                  <a:pt x="273005" y="829196"/>
                </a:lnTo>
                <a:lnTo>
                  <a:pt x="273005" y="866515"/>
                </a:lnTo>
                <a:lnTo>
                  <a:pt x="319104" y="866515"/>
                </a:lnTo>
                <a:cubicBezTo>
                  <a:pt x="329349" y="846026"/>
                  <a:pt x="338130" y="835050"/>
                  <a:pt x="345447" y="833587"/>
                </a:cubicBezTo>
                <a:cubicBezTo>
                  <a:pt x="357155" y="835050"/>
                  <a:pt x="373985" y="846026"/>
                  <a:pt x="395937" y="866515"/>
                </a:cubicBezTo>
                <a:cubicBezTo>
                  <a:pt x="400328" y="869442"/>
                  <a:pt x="401791" y="872369"/>
                  <a:pt x="400328" y="875296"/>
                </a:cubicBezTo>
                <a:cubicBezTo>
                  <a:pt x="398864" y="879686"/>
                  <a:pt x="395937" y="881882"/>
                  <a:pt x="391547" y="881882"/>
                </a:cubicBezTo>
                <a:lnTo>
                  <a:pt x="273005" y="881882"/>
                </a:lnTo>
                <a:cubicBezTo>
                  <a:pt x="278859" y="883345"/>
                  <a:pt x="281786" y="886272"/>
                  <a:pt x="281786" y="890662"/>
                </a:cubicBezTo>
                <a:cubicBezTo>
                  <a:pt x="280322" y="896516"/>
                  <a:pt x="276664" y="899443"/>
                  <a:pt x="270810" y="899443"/>
                </a:cubicBezTo>
                <a:cubicBezTo>
                  <a:pt x="263493" y="899443"/>
                  <a:pt x="256907" y="900907"/>
                  <a:pt x="251053" y="903834"/>
                </a:cubicBezTo>
                <a:cubicBezTo>
                  <a:pt x="232028" y="914078"/>
                  <a:pt x="213003" y="922859"/>
                  <a:pt x="193977" y="930176"/>
                </a:cubicBezTo>
                <a:cubicBezTo>
                  <a:pt x="230564" y="930176"/>
                  <a:pt x="268615" y="930176"/>
                  <a:pt x="308128" y="930176"/>
                </a:cubicBezTo>
                <a:cubicBezTo>
                  <a:pt x="303738" y="921395"/>
                  <a:pt x="297884" y="912615"/>
                  <a:pt x="290567" y="903834"/>
                </a:cubicBezTo>
                <a:cubicBezTo>
                  <a:pt x="289103" y="902370"/>
                  <a:pt x="288372" y="900175"/>
                  <a:pt x="288372" y="897248"/>
                </a:cubicBezTo>
                <a:cubicBezTo>
                  <a:pt x="289835" y="895785"/>
                  <a:pt x="292030" y="895053"/>
                  <a:pt x="294957" y="895053"/>
                </a:cubicBezTo>
                <a:cubicBezTo>
                  <a:pt x="334471" y="892126"/>
                  <a:pt x="360814" y="900907"/>
                  <a:pt x="373985" y="921395"/>
                </a:cubicBezTo>
                <a:cubicBezTo>
                  <a:pt x="382766" y="938957"/>
                  <a:pt x="380570" y="954324"/>
                  <a:pt x="367399" y="967495"/>
                </a:cubicBezTo>
                <a:cubicBezTo>
                  <a:pt x="370326" y="968958"/>
                  <a:pt x="374716" y="971154"/>
                  <a:pt x="380570" y="974081"/>
                </a:cubicBezTo>
                <a:cubicBezTo>
                  <a:pt x="382034" y="975544"/>
                  <a:pt x="383497" y="977008"/>
                  <a:pt x="384961" y="978471"/>
                </a:cubicBezTo>
                <a:cubicBezTo>
                  <a:pt x="393742" y="985788"/>
                  <a:pt x="394474" y="992374"/>
                  <a:pt x="387156" y="998228"/>
                </a:cubicBezTo>
                <a:cubicBezTo>
                  <a:pt x="382766" y="1002618"/>
                  <a:pt x="380570" y="1007009"/>
                  <a:pt x="380570" y="1011399"/>
                </a:cubicBezTo>
                <a:lnTo>
                  <a:pt x="380570" y="1083841"/>
                </a:lnTo>
                <a:cubicBezTo>
                  <a:pt x="383497" y="1077987"/>
                  <a:pt x="386424" y="1075061"/>
                  <a:pt x="389351" y="1075061"/>
                </a:cubicBezTo>
                <a:cubicBezTo>
                  <a:pt x="398132" y="1075061"/>
                  <a:pt x="408376" y="1082378"/>
                  <a:pt x="420084" y="1097013"/>
                </a:cubicBezTo>
                <a:lnTo>
                  <a:pt x="420084" y="739193"/>
                </a:lnTo>
                <a:lnTo>
                  <a:pt x="303738" y="739193"/>
                </a:lnTo>
                <a:cubicBezTo>
                  <a:pt x="281786" y="739193"/>
                  <a:pt x="263493" y="739924"/>
                  <a:pt x="248858" y="741388"/>
                </a:cubicBezTo>
                <a:cubicBezTo>
                  <a:pt x="244467" y="742851"/>
                  <a:pt x="241540" y="742120"/>
                  <a:pt x="240077" y="739193"/>
                </a:cubicBezTo>
                <a:cubicBezTo>
                  <a:pt x="235687" y="734802"/>
                  <a:pt x="232028" y="728948"/>
                  <a:pt x="229101" y="721631"/>
                </a:cubicBezTo>
                <a:cubicBezTo>
                  <a:pt x="227637" y="717241"/>
                  <a:pt x="229101" y="715777"/>
                  <a:pt x="233491" y="717241"/>
                </a:cubicBezTo>
                <a:cubicBezTo>
                  <a:pt x="258370" y="720167"/>
                  <a:pt x="284713" y="721631"/>
                  <a:pt x="312519" y="721631"/>
                </a:cubicBezTo>
                <a:lnTo>
                  <a:pt x="404718" y="721631"/>
                </a:lnTo>
                <a:cubicBezTo>
                  <a:pt x="422280" y="693825"/>
                  <a:pt x="433987" y="680654"/>
                  <a:pt x="439841" y="682117"/>
                </a:cubicBezTo>
                <a:close/>
                <a:moveTo>
                  <a:pt x="2141133" y="679922"/>
                </a:moveTo>
                <a:cubicBezTo>
                  <a:pt x="2155768" y="682849"/>
                  <a:pt x="2176256" y="696752"/>
                  <a:pt x="2202599" y="721631"/>
                </a:cubicBezTo>
                <a:cubicBezTo>
                  <a:pt x="2206989" y="726021"/>
                  <a:pt x="2208453" y="729680"/>
                  <a:pt x="2206989" y="732607"/>
                </a:cubicBezTo>
                <a:cubicBezTo>
                  <a:pt x="2205526" y="736997"/>
                  <a:pt x="2201867" y="739193"/>
                  <a:pt x="2196013" y="739193"/>
                </a:cubicBezTo>
                <a:cubicBezTo>
                  <a:pt x="2172597" y="737729"/>
                  <a:pt x="2136011" y="736997"/>
                  <a:pt x="2086252" y="736997"/>
                </a:cubicBezTo>
                <a:lnTo>
                  <a:pt x="1926002" y="736997"/>
                </a:lnTo>
                <a:cubicBezTo>
                  <a:pt x="1918684" y="736997"/>
                  <a:pt x="1907708" y="738461"/>
                  <a:pt x="1893074" y="741388"/>
                </a:cubicBezTo>
                <a:cubicBezTo>
                  <a:pt x="1890146" y="744315"/>
                  <a:pt x="1886488" y="743583"/>
                  <a:pt x="1882097" y="739193"/>
                </a:cubicBezTo>
                <a:cubicBezTo>
                  <a:pt x="1880634" y="737729"/>
                  <a:pt x="1879170" y="734802"/>
                  <a:pt x="1877707" y="730412"/>
                </a:cubicBezTo>
                <a:cubicBezTo>
                  <a:pt x="1874780" y="727485"/>
                  <a:pt x="1872585" y="725290"/>
                  <a:pt x="1871121" y="723826"/>
                </a:cubicBezTo>
                <a:cubicBezTo>
                  <a:pt x="1869658" y="720899"/>
                  <a:pt x="1868926" y="718704"/>
                  <a:pt x="1868926" y="717241"/>
                </a:cubicBezTo>
                <a:cubicBezTo>
                  <a:pt x="1868926" y="717241"/>
                  <a:pt x="1871121" y="717241"/>
                  <a:pt x="1875512" y="717241"/>
                </a:cubicBezTo>
                <a:cubicBezTo>
                  <a:pt x="1888683" y="718704"/>
                  <a:pt x="1909904" y="719436"/>
                  <a:pt x="1939173" y="719436"/>
                </a:cubicBezTo>
                <a:lnTo>
                  <a:pt x="2108204" y="719436"/>
                </a:lnTo>
                <a:cubicBezTo>
                  <a:pt x="2122839" y="694557"/>
                  <a:pt x="2133816" y="681385"/>
                  <a:pt x="2141133" y="679922"/>
                </a:cubicBezTo>
                <a:close/>
                <a:moveTo>
                  <a:pt x="1737213" y="677727"/>
                </a:moveTo>
                <a:cubicBezTo>
                  <a:pt x="1786972" y="677727"/>
                  <a:pt x="1818436" y="688703"/>
                  <a:pt x="1831608" y="710655"/>
                </a:cubicBezTo>
                <a:cubicBezTo>
                  <a:pt x="1843315" y="741388"/>
                  <a:pt x="1835266" y="764072"/>
                  <a:pt x="1807460" y="778707"/>
                </a:cubicBezTo>
                <a:cubicBezTo>
                  <a:pt x="1782581" y="786024"/>
                  <a:pt x="1767214" y="779438"/>
                  <a:pt x="1761360" y="758950"/>
                </a:cubicBezTo>
                <a:cubicBezTo>
                  <a:pt x="1756970" y="731144"/>
                  <a:pt x="1746726" y="707728"/>
                  <a:pt x="1730628" y="688703"/>
                </a:cubicBezTo>
                <a:cubicBezTo>
                  <a:pt x="1727701" y="684312"/>
                  <a:pt x="1726237" y="681385"/>
                  <a:pt x="1726237" y="679922"/>
                </a:cubicBezTo>
                <a:cubicBezTo>
                  <a:pt x="1727701" y="678458"/>
                  <a:pt x="1731359" y="677727"/>
                  <a:pt x="1737213" y="677727"/>
                </a:cubicBezTo>
                <a:close/>
                <a:moveTo>
                  <a:pt x="800954" y="672787"/>
                </a:moveTo>
                <a:cubicBezTo>
                  <a:pt x="831687" y="674983"/>
                  <a:pt x="852542" y="685410"/>
                  <a:pt x="863518" y="704069"/>
                </a:cubicBezTo>
                <a:cubicBezTo>
                  <a:pt x="870835" y="721631"/>
                  <a:pt x="865713" y="737729"/>
                  <a:pt x="848151" y="752364"/>
                </a:cubicBezTo>
                <a:lnTo>
                  <a:pt x="973278" y="752364"/>
                </a:lnTo>
                <a:cubicBezTo>
                  <a:pt x="989377" y="733339"/>
                  <a:pt x="1002548" y="722363"/>
                  <a:pt x="1012792" y="719436"/>
                </a:cubicBezTo>
                <a:cubicBezTo>
                  <a:pt x="1033281" y="726753"/>
                  <a:pt x="1056697" y="745047"/>
                  <a:pt x="1083039" y="774316"/>
                </a:cubicBezTo>
                <a:cubicBezTo>
                  <a:pt x="1087430" y="781633"/>
                  <a:pt x="1088161" y="787487"/>
                  <a:pt x="1085234" y="791878"/>
                </a:cubicBezTo>
                <a:cubicBezTo>
                  <a:pt x="1082308" y="794805"/>
                  <a:pt x="1075722" y="796268"/>
                  <a:pt x="1065477" y="796268"/>
                </a:cubicBezTo>
                <a:cubicBezTo>
                  <a:pt x="1042062" y="796268"/>
                  <a:pt x="1019378" y="803586"/>
                  <a:pt x="997426" y="818220"/>
                </a:cubicBezTo>
                <a:cubicBezTo>
                  <a:pt x="1006207" y="824074"/>
                  <a:pt x="1013524" y="830660"/>
                  <a:pt x="1019378" y="837977"/>
                </a:cubicBezTo>
                <a:cubicBezTo>
                  <a:pt x="1025232" y="846758"/>
                  <a:pt x="1023037" y="851880"/>
                  <a:pt x="1012792" y="853344"/>
                </a:cubicBezTo>
                <a:cubicBezTo>
                  <a:pt x="990840" y="853344"/>
                  <a:pt x="953522" y="853344"/>
                  <a:pt x="900836" y="853344"/>
                </a:cubicBezTo>
                <a:lnTo>
                  <a:pt x="874494" y="853344"/>
                </a:lnTo>
                <a:cubicBezTo>
                  <a:pt x="842297" y="875296"/>
                  <a:pt x="815955" y="892126"/>
                  <a:pt x="795466" y="903834"/>
                </a:cubicBezTo>
                <a:cubicBezTo>
                  <a:pt x="827663" y="922859"/>
                  <a:pt x="848883" y="941152"/>
                  <a:pt x="859127" y="958714"/>
                </a:cubicBezTo>
                <a:cubicBezTo>
                  <a:pt x="898641" y="926518"/>
                  <a:pt x="925716" y="897980"/>
                  <a:pt x="940350" y="873101"/>
                </a:cubicBezTo>
                <a:cubicBezTo>
                  <a:pt x="946204" y="861393"/>
                  <a:pt x="956448" y="859929"/>
                  <a:pt x="971083" y="868710"/>
                </a:cubicBezTo>
                <a:cubicBezTo>
                  <a:pt x="1006207" y="892126"/>
                  <a:pt x="1028159" y="907492"/>
                  <a:pt x="1036940" y="914810"/>
                </a:cubicBezTo>
                <a:cubicBezTo>
                  <a:pt x="1042794" y="925054"/>
                  <a:pt x="1039867" y="930908"/>
                  <a:pt x="1028159" y="932372"/>
                </a:cubicBezTo>
                <a:cubicBezTo>
                  <a:pt x="1019378" y="929445"/>
                  <a:pt x="1009865" y="930176"/>
                  <a:pt x="999621" y="934567"/>
                </a:cubicBezTo>
                <a:cubicBezTo>
                  <a:pt x="963034" y="947738"/>
                  <a:pt x="932301" y="957982"/>
                  <a:pt x="907422" y="965300"/>
                </a:cubicBezTo>
                <a:cubicBezTo>
                  <a:pt x="944009" y="1031156"/>
                  <a:pt x="1001084" y="1076524"/>
                  <a:pt x="1078649" y="1101403"/>
                </a:cubicBezTo>
                <a:cubicBezTo>
                  <a:pt x="1088893" y="1105794"/>
                  <a:pt x="1093284" y="1110184"/>
                  <a:pt x="1091820" y="1114574"/>
                </a:cubicBezTo>
                <a:cubicBezTo>
                  <a:pt x="1090356" y="1118965"/>
                  <a:pt x="1083039" y="1122623"/>
                  <a:pt x="1069868" y="1125550"/>
                </a:cubicBezTo>
                <a:cubicBezTo>
                  <a:pt x="1053770" y="1132868"/>
                  <a:pt x="1041330" y="1144576"/>
                  <a:pt x="1032549" y="1160674"/>
                </a:cubicBezTo>
                <a:cubicBezTo>
                  <a:pt x="1028159" y="1173845"/>
                  <a:pt x="1017183" y="1175309"/>
                  <a:pt x="999621" y="1165064"/>
                </a:cubicBezTo>
                <a:cubicBezTo>
                  <a:pt x="942546" y="1131404"/>
                  <a:pt x="904495" y="1067743"/>
                  <a:pt x="885470" y="974081"/>
                </a:cubicBezTo>
                <a:cubicBezTo>
                  <a:pt x="881080" y="974081"/>
                  <a:pt x="875957" y="975544"/>
                  <a:pt x="870103" y="978471"/>
                </a:cubicBezTo>
                <a:cubicBezTo>
                  <a:pt x="887665" y="1017985"/>
                  <a:pt x="894982" y="1064084"/>
                  <a:pt x="892056" y="1116770"/>
                </a:cubicBezTo>
                <a:cubicBezTo>
                  <a:pt x="884738" y="1169455"/>
                  <a:pt x="850346" y="1203115"/>
                  <a:pt x="788880" y="1217750"/>
                </a:cubicBezTo>
                <a:cubicBezTo>
                  <a:pt x="771319" y="1220676"/>
                  <a:pt x="761806" y="1216286"/>
                  <a:pt x="760342" y="1204578"/>
                </a:cubicBezTo>
                <a:cubicBezTo>
                  <a:pt x="757416" y="1184090"/>
                  <a:pt x="740586" y="1170186"/>
                  <a:pt x="709853" y="1162869"/>
                </a:cubicBezTo>
                <a:cubicBezTo>
                  <a:pt x="701072" y="1159942"/>
                  <a:pt x="697413" y="1155552"/>
                  <a:pt x="698876" y="1149698"/>
                </a:cubicBezTo>
                <a:cubicBezTo>
                  <a:pt x="697413" y="1145307"/>
                  <a:pt x="703267" y="1143844"/>
                  <a:pt x="716438" y="1145307"/>
                </a:cubicBezTo>
                <a:cubicBezTo>
                  <a:pt x="788149" y="1155552"/>
                  <a:pt x="820345" y="1130673"/>
                  <a:pt x="813028" y="1070670"/>
                </a:cubicBezTo>
                <a:cubicBezTo>
                  <a:pt x="757416" y="1118965"/>
                  <a:pt x="675461" y="1152625"/>
                  <a:pt x="567164" y="1171650"/>
                </a:cubicBezTo>
                <a:cubicBezTo>
                  <a:pt x="556919" y="1173113"/>
                  <a:pt x="550334" y="1172382"/>
                  <a:pt x="547407" y="1169455"/>
                </a:cubicBezTo>
                <a:cubicBezTo>
                  <a:pt x="547407" y="1166528"/>
                  <a:pt x="551797" y="1162869"/>
                  <a:pt x="560578" y="1158479"/>
                </a:cubicBezTo>
                <a:cubicBezTo>
                  <a:pt x="652777" y="1116038"/>
                  <a:pt x="734000" y="1058231"/>
                  <a:pt x="804247" y="985057"/>
                </a:cubicBezTo>
                <a:cubicBezTo>
                  <a:pt x="713511" y="1043596"/>
                  <a:pt x="635216" y="1076524"/>
                  <a:pt x="569359" y="1083841"/>
                </a:cubicBezTo>
                <a:cubicBezTo>
                  <a:pt x="557651" y="1085305"/>
                  <a:pt x="551066" y="1084573"/>
                  <a:pt x="549602" y="1081646"/>
                </a:cubicBezTo>
                <a:cubicBezTo>
                  <a:pt x="549602" y="1078719"/>
                  <a:pt x="553992" y="1074329"/>
                  <a:pt x="562773" y="1068475"/>
                </a:cubicBezTo>
                <a:cubicBezTo>
                  <a:pt x="635947" y="1031888"/>
                  <a:pt x="701072" y="984325"/>
                  <a:pt x="758147" y="925786"/>
                </a:cubicBezTo>
                <a:cubicBezTo>
                  <a:pt x="702535" y="956519"/>
                  <a:pt x="643996" y="975544"/>
                  <a:pt x="582530" y="982862"/>
                </a:cubicBezTo>
                <a:cubicBezTo>
                  <a:pt x="572286" y="984325"/>
                  <a:pt x="565700" y="982862"/>
                  <a:pt x="562773" y="978471"/>
                </a:cubicBezTo>
                <a:cubicBezTo>
                  <a:pt x="561310" y="975544"/>
                  <a:pt x="564969" y="971885"/>
                  <a:pt x="573750" y="967495"/>
                </a:cubicBezTo>
                <a:cubicBezTo>
                  <a:pt x="643996" y="939689"/>
                  <a:pt x="703999" y="901639"/>
                  <a:pt x="753757" y="853344"/>
                </a:cubicBezTo>
                <a:lnTo>
                  <a:pt x="705462" y="853344"/>
                </a:lnTo>
                <a:cubicBezTo>
                  <a:pt x="696681" y="853344"/>
                  <a:pt x="684974" y="854807"/>
                  <a:pt x="670339" y="857734"/>
                </a:cubicBezTo>
                <a:cubicBezTo>
                  <a:pt x="665948" y="857734"/>
                  <a:pt x="663022" y="856271"/>
                  <a:pt x="661558" y="853344"/>
                </a:cubicBezTo>
                <a:cubicBezTo>
                  <a:pt x="658631" y="850417"/>
                  <a:pt x="654972" y="846758"/>
                  <a:pt x="650582" y="842368"/>
                </a:cubicBezTo>
                <a:cubicBezTo>
                  <a:pt x="631557" y="861393"/>
                  <a:pt x="608873" y="864320"/>
                  <a:pt x="582530" y="851149"/>
                </a:cubicBezTo>
                <a:cubicBezTo>
                  <a:pt x="559115" y="835050"/>
                  <a:pt x="557651" y="816757"/>
                  <a:pt x="578140" y="796268"/>
                </a:cubicBezTo>
                <a:cubicBezTo>
                  <a:pt x="603019" y="777243"/>
                  <a:pt x="618385" y="754559"/>
                  <a:pt x="624239" y="728217"/>
                </a:cubicBezTo>
                <a:cubicBezTo>
                  <a:pt x="625703" y="722363"/>
                  <a:pt x="627166" y="719436"/>
                  <a:pt x="628630" y="719436"/>
                </a:cubicBezTo>
                <a:cubicBezTo>
                  <a:pt x="631557" y="719436"/>
                  <a:pt x="635216" y="721631"/>
                  <a:pt x="639606" y="726021"/>
                </a:cubicBezTo>
                <a:cubicBezTo>
                  <a:pt x="645460" y="734802"/>
                  <a:pt x="650582" y="743583"/>
                  <a:pt x="654972" y="752364"/>
                </a:cubicBezTo>
                <a:lnTo>
                  <a:pt x="795466" y="752364"/>
                </a:lnTo>
                <a:cubicBezTo>
                  <a:pt x="792539" y="749437"/>
                  <a:pt x="791076" y="745047"/>
                  <a:pt x="791076" y="739193"/>
                </a:cubicBezTo>
                <a:cubicBezTo>
                  <a:pt x="786685" y="715777"/>
                  <a:pt x="777904" y="697484"/>
                  <a:pt x="764733" y="684312"/>
                </a:cubicBezTo>
                <a:cubicBezTo>
                  <a:pt x="761806" y="681385"/>
                  <a:pt x="760342" y="678458"/>
                  <a:pt x="760342" y="675531"/>
                </a:cubicBezTo>
                <a:cubicBezTo>
                  <a:pt x="760342" y="674068"/>
                  <a:pt x="762538" y="673336"/>
                  <a:pt x="766928" y="673336"/>
                </a:cubicBezTo>
                <a:cubicBezTo>
                  <a:pt x="779368" y="672239"/>
                  <a:pt x="790710" y="672056"/>
                  <a:pt x="800954" y="672787"/>
                </a:cubicBezTo>
                <a:close/>
                <a:moveTo>
                  <a:pt x="1346465" y="671141"/>
                </a:moveTo>
                <a:cubicBezTo>
                  <a:pt x="1375734" y="672604"/>
                  <a:pt x="1403540" y="676995"/>
                  <a:pt x="1429883" y="684312"/>
                </a:cubicBezTo>
                <a:cubicBezTo>
                  <a:pt x="1437200" y="685776"/>
                  <a:pt x="1440859" y="688703"/>
                  <a:pt x="1440859" y="693093"/>
                </a:cubicBezTo>
                <a:cubicBezTo>
                  <a:pt x="1442323" y="697484"/>
                  <a:pt x="1439396" y="702606"/>
                  <a:pt x="1432078" y="708460"/>
                </a:cubicBezTo>
                <a:cubicBezTo>
                  <a:pt x="1423298" y="714314"/>
                  <a:pt x="1419639" y="723094"/>
                  <a:pt x="1421102" y="734802"/>
                </a:cubicBezTo>
                <a:lnTo>
                  <a:pt x="1421102" y="763340"/>
                </a:lnTo>
                <a:lnTo>
                  <a:pt x="1484764" y="763340"/>
                </a:lnTo>
                <a:cubicBezTo>
                  <a:pt x="1505252" y="728217"/>
                  <a:pt x="1519887" y="710655"/>
                  <a:pt x="1528668" y="710655"/>
                </a:cubicBezTo>
                <a:cubicBezTo>
                  <a:pt x="1541839" y="712118"/>
                  <a:pt x="1563060" y="729680"/>
                  <a:pt x="1592329" y="763340"/>
                </a:cubicBezTo>
                <a:cubicBezTo>
                  <a:pt x="1596720" y="769194"/>
                  <a:pt x="1598183" y="773584"/>
                  <a:pt x="1596720" y="776511"/>
                </a:cubicBezTo>
                <a:cubicBezTo>
                  <a:pt x="1596720" y="780902"/>
                  <a:pt x="1593792" y="782365"/>
                  <a:pt x="1587938" y="780902"/>
                </a:cubicBezTo>
                <a:cubicBezTo>
                  <a:pt x="1574767" y="780902"/>
                  <a:pt x="1555010" y="780902"/>
                  <a:pt x="1528668" y="780902"/>
                </a:cubicBezTo>
                <a:cubicBezTo>
                  <a:pt x="1497935" y="779438"/>
                  <a:pt x="1473056" y="778707"/>
                  <a:pt x="1454030" y="778707"/>
                </a:cubicBezTo>
                <a:lnTo>
                  <a:pt x="1421102" y="778707"/>
                </a:lnTo>
                <a:lnTo>
                  <a:pt x="1421102" y="855539"/>
                </a:lnTo>
                <a:lnTo>
                  <a:pt x="1528668" y="855539"/>
                </a:lnTo>
                <a:cubicBezTo>
                  <a:pt x="1552084" y="820416"/>
                  <a:pt x="1568182" y="801390"/>
                  <a:pt x="1576962" y="798463"/>
                </a:cubicBezTo>
                <a:cubicBezTo>
                  <a:pt x="1597451" y="805781"/>
                  <a:pt x="1620867" y="825538"/>
                  <a:pt x="1647209" y="857734"/>
                </a:cubicBezTo>
                <a:cubicBezTo>
                  <a:pt x="1651600" y="863588"/>
                  <a:pt x="1653063" y="867979"/>
                  <a:pt x="1651600" y="870906"/>
                </a:cubicBezTo>
                <a:cubicBezTo>
                  <a:pt x="1651600" y="873832"/>
                  <a:pt x="1648673" y="875296"/>
                  <a:pt x="1642819" y="875296"/>
                </a:cubicBezTo>
                <a:cubicBezTo>
                  <a:pt x="1595988" y="872369"/>
                  <a:pt x="1543302" y="870906"/>
                  <a:pt x="1484764" y="870906"/>
                </a:cubicBezTo>
                <a:lnTo>
                  <a:pt x="1482568" y="870906"/>
                </a:lnTo>
                <a:cubicBezTo>
                  <a:pt x="1488422" y="872369"/>
                  <a:pt x="1496471" y="875296"/>
                  <a:pt x="1506716" y="879686"/>
                </a:cubicBezTo>
                <a:cubicBezTo>
                  <a:pt x="1516960" y="882613"/>
                  <a:pt x="1524277" y="885540"/>
                  <a:pt x="1528668" y="888467"/>
                </a:cubicBezTo>
                <a:cubicBezTo>
                  <a:pt x="1534522" y="891394"/>
                  <a:pt x="1536717" y="895053"/>
                  <a:pt x="1535254" y="899443"/>
                </a:cubicBezTo>
                <a:cubicBezTo>
                  <a:pt x="1533790" y="903834"/>
                  <a:pt x="1530131" y="906761"/>
                  <a:pt x="1524277" y="908224"/>
                </a:cubicBezTo>
                <a:cubicBezTo>
                  <a:pt x="1515496" y="909688"/>
                  <a:pt x="1508911" y="913346"/>
                  <a:pt x="1504520" y="919200"/>
                </a:cubicBezTo>
                <a:cubicBezTo>
                  <a:pt x="1484032" y="938225"/>
                  <a:pt x="1465006" y="954324"/>
                  <a:pt x="1447445" y="967495"/>
                </a:cubicBezTo>
                <a:lnTo>
                  <a:pt x="1486959" y="967495"/>
                </a:lnTo>
                <a:cubicBezTo>
                  <a:pt x="1508911" y="935298"/>
                  <a:pt x="1524277" y="918468"/>
                  <a:pt x="1533058" y="917005"/>
                </a:cubicBezTo>
                <a:cubicBezTo>
                  <a:pt x="1544766" y="918468"/>
                  <a:pt x="1565986" y="936030"/>
                  <a:pt x="1596720" y="969690"/>
                </a:cubicBezTo>
                <a:cubicBezTo>
                  <a:pt x="1601110" y="975544"/>
                  <a:pt x="1602574" y="979935"/>
                  <a:pt x="1601110" y="982862"/>
                </a:cubicBezTo>
                <a:cubicBezTo>
                  <a:pt x="1599646" y="987252"/>
                  <a:pt x="1595988" y="989447"/>
                  <a:pt x="1590134" y="989447"/>
                </a:cubicBezTo>
                <a:cubicBezTo>
                  <a:pt x="1553547" y="986520"/>
                  <a:pt x="1508911" y="985057"/>
                  <a:pt x="1456226" y="985057"/>
                </a:cubicBezTo>
                <a:lnTo>
                  <a:pt x="1438664" y="985057"/>
                </a:lnTo>
                <a:cubicBezTo>
                  <a:pt x="1438664" y="989447"/>
                  <a:pt x="1437200" y="992374"/>
                  <a:pt x="1434274" y="993838"/>
                </a:cubicBezTo>
                <a:cubicBezTo>
                  <a:pt x="1425493" y="1001155"/>
                  <a:pt x="1421102" y="1007009"/>
                  <a:pt x="1421102" y="1011399"/>
                </a:cubicBezTo>
                <a:lnTo>
                  <a:pt x="1421102" y="1066280"/>
                </a:lnTo>
                <a:lnTo>
                  <a:pt x="1526472" y="1066280"/>
                </a:lnTo>
                <a:cubicBezTo>
                  <a:pt x="1554279" y="1028229"/>
                  <a:pt x="1571108" y="1009936"/>
                  <a:pt x="1576962" y="1011399"/>
                </a:cubicBezTo>
                <a:cubicBezTo>
                  <a:pt x="1595988" y="1018717"/>
                  <a:pt x="1617208" y="1037742"/>
                  <a:pt x="1640624" y="1068475"/>
                </a:cubicBezTo>
                <a:cubicBezTo>
                  <a:pt x="1645014" y="1074329"/>
                  <a:pt x="1646478" y="1078719"/>
                  <a:pt x="1645014" y="1081646"/>
                </a:cubicBezTo>
                <a:cubicBezTo>
                  <a:pt x="1645014" y="1084573"/>
                  <a:pt x="1642087" y="1086037"/>
                  <a:pt x="1636233" y="1086037"/>
                </a:cubicBezTo>
                <a:cubicBezTo>
                  <a:pt x="1614281" y="1084573"/>
                  <a:pt x="1564523" y="1083841"/>
                  <a:pt x="1486959" y="1083841"/>
                </a:cubicBezTo>
                <a:lnTo>
                  <a:pt x="1421102" y="1083841"/>
                </a:lnTo>
                <a:cubicBezTo>
                  <a:pt x="1421102" y="1101403"/>
                  <a:pt x="1422566" y="1129209"/>
                  <a:pt x="1425493" y="1167260"/>
                </a:cubicBezTo>
                <a:cubicBezTo>
                  <a:pt x="1425493" y="1174577"/>
                  <a:pt x="1425493" y="1180431"/>
                  <a:pt x="1425493" y="1184821"/>
                </a:cubicBezTo>
                <a:cubicBezTo>
                  <a:pt x="1426956" y="1200919"/>
                  <a:pt x="1421102" y="1209700"/>
                  <a:pt x="1407931" y="1211164"/>
                </a:cubicBezTo>
                <a:cubicBezTo>
                  <a:pt x="1405004" y="1211164"/>
                  <a:pt x="1400614" y="1211896"/>
                  <a:pt x="1394760" y="1213359"/>
                </a:cubicBezTo>
                <a:cubicBezTo>
                  <a:pt x="1390369" y="1214823"/>
                  <a:pt x="1377198" y="1217018"/>
                  <a:pt x="1355246" y="1219945"/>
                </a:cubicBezTo>
                <a:cubicBezTo>
                  <a:pt x="1336220" y="1224335"/>
                  <a:pt x="1328172" y="1216286"/>
                  <a:pt x="1331098" y="1195797"/>
                </a:cubicBezTo>
                <a:cubicBezTo>
                  <a:pt x="1331098" y="1185553"/>
                  <a:pt x="1331830" y="1172382"/>
                  <a:pt x="1333294" y="1156284"/>
                </a:cubicBezTo>
                <a:cubicBezTo>
                  <a:pt x="1334757" y="1124087"/>
                  <a:pt x="1335489" y="1099940"/>
                  <a:pt x="1335489" y="1083841"/>
                </a:cubicBezTo>
                <a:lnTo>
                  <a:pt x="1219142" y="1083841"/>
                </a:lnTo>
                <a:cubicBezTo>
                  <a:pt x="1189873" y="1083841"/>
                  <a:pt x="1161335" y="1085305"/>
                  <a:pt x="1133529" y="1088232"/>
                </a:cubicBezTo>
                <a:cubicBezTo>
                  <a:pt x="1130602" y="1088232"/>
                  <a:pt x="1126944" y="1086768"/>
                  <a:pt x="1122553" y="1083841"/>
                </a:cubicBezTo>
                <a:cubicBezTo>
                  <a:pt x="1118162" y="1077987"/>
                  <a:pt x="1115236" y="1072134"/>
                  <a:pt x="1113772" y="1066280"/>
                </a:cubicBezTo>
                <a:cubicBezTo>
                  <a:pt x="1112309" y="1064816"/>
                  <a:pt x="1111577" y="1063353"/>
                  <a:pt x="1111577" y="1061889"/>
                </a:cubicBezTo>
                <a:cubicBezTo>
                  <a:pt x="1111577" y="1060426"/>
                  <a:pt x="1113040" y="1059694"/>
                  <a:pt x="1115967" y="1059694"/>
                </a:cubicBezTo>
                <a:cubicBezTo>
                  <a:pt x="1139383" y="1062621"/>
                  <a:pt x="1180360" y="1064816"/>
                  <a:pt x="1238900" y="1066280"/>
                </a:cubicBezTo>
                <a:lnTo>
                  <a:pt x="1335489" y="1066280"/>
                </a:lnTo>
                <a:lnTo>
                  <a:pt x="1335489" y="985057"/>
                </a:lnTo>
                <a:lnTo>
                  <a:pt x="1265242" y="985057"/>
                </a:lnTo>
                <a:cubicBezTo>
                  <a:pt x="1235972" y="985057"/>
                  <a:pt x="1207435" y="986520"/>
                  <a:pt x="1179628" y="989447"/>
                </a:cubicBezTo>
                <a:cubicBezTo>
                  <a:pt x="1176702" y="990911"/>
                  <a:pt x="1173043" y="989447"/>
                  <a:pt x="1168652" y="985057"/>
                </a:cubicBezTo>
                <a:cubicBezTo>
                  <a:pt x="1167189" y="982130"/>
                  <a:pt x="1165726" y="979203"/>
                  <a:pt x="1164262" y="976276"/>
                </a:cubicBezTo>
                <a:cubicBezTo>
                  <a:pt x="1162799" y="973349"/>
                  <a:pt x="1161335" y="971154"/>
                  <a:pt x="1159872" y="969690"/>
                </a:cubicBezTo>
                <a:cubicBezTo>
                  <a:pt x="1156945" y="966763"/>
                  <a:pt x="1156213" y="964568"/>
                  <a:pt x="1157676" y="963105"/>
                </a:cubicBezTo>
                <a:cubicBezTo>
                  <a:pt x="1157676" y="963105"/>
                  <a:pt x="1159140" y="963105"/>
                  <a:pt x="1162067" y="963105"/>
                </a:cubicBezTo>
                <a:cubicBezTo>
                  <a:pt x="1178165" y="966032"/>
                  <a:pt x="1219142" y="967495"/>
                  <a:pt x="1284999" y="967495"/>
                </a:cubicBezTo>
                <a:lnTo>
                  <a:pt x="1289389" y="967495"/>
                </a:lnTo>
                <a:cubicBezTo>
                  <a:pt x="1280608" y="961641"/>
                  <a:pt x="1276218" y="952128"/>
                  <a:pt x="1276218" y="938957"/>
                </a:cubicBezTo>
                <a:cubicBezTo>
                  <a:pt x="1271828" y="911151"/>
                  <a:pt x="1265974" y="889199"/>
                  <a:pt x="1258656" y="873101"/>
                </a:cubicBezTo>
                <a:cubicBezTo>
                  <a:pt x="1258656" y="873101"/>
                  <a:pt x="1257925" y="872369"/>
                  <a:pt x="1256461" y="870906"/>
                </a:cubicBezTo>
                <a:lnTo>
                  <a:pt x="1208166" y="870906"/>
                </a:lnTo>
                <a:cubicBezTo>
                  <a:pt x="1170116" y="870906"/>
                  <a:pt x="1142310" y="873101"/>
                  <a:pt x="1124748" y="877491"/>
                </a:cubicBezTo>
                <a:cubicBezTo>
                  <a:pt x="1118894" y="878955"/>
                  <a:pt x="1114504" y="876759"/>
                  <a:pt x="1111577" y="870906"/>
                </a:cubicBezTo>
                <a:cubicBezTo>
                  <a:pt x="1108650" y="867979"/>
                  <a:pt x="1105723" y="863588"/>
                  <a:pt x="1102796" y="857734"/>
                </a:cubicBezTo>
                <a:cubicBezTo>
                  <a:pt x="1101333" y="854807"/>
                  <a:pt x="1100601" y="852612"/>
                  <a:pt x="1100601" y="851149"/>
                </a:cubicBezTo>
                <a:cubicBezTo>
                  <a:pt x="1100601" y="849685"/>
                  <a:pt x="1102064" y="849685"/>
                  <a:pt x="1104991" y="851149"/>
                </a:cubicBezTo>
                <a:cubicBezTo>
                  <a:pt x="1137188" y="854076"/>
                  <a:pt x="1178165" y="855539"/>
                  <a:pt x="1227923" y="855539"/>
                </a:cubicBezTo>
                <a:lnTo>
                  <a:pt x="1333294" y="855539"/>
                </a:lnTo>
                <a:lnTo>
                  <a:pt x="1333294" y="778707"/>
                </a:lnTo>
                <a:lnTo>
                  <a:pt x="1254266" y="778707"/>
                </a:lnTo>
                <a:cubicBezTo>
                  <a:pt x="1229387" y="778707"/>
                  <a:pt x="1206703" y="780170"/>
                  <a:pt x="1186214" y="783097"/>
                </a:cubicBezTo>
                <a:cubicBezTo>
                  <a:pt x="1183288" y="784560"/>
                  <a:pt x="1179628" y="783097"/>
                  <a:pt x="1175238" y="778707"/>
                </a:cubicBezTo>
                <a:cubicBezTo>
                  <a:pt x="1173775" y="777243"/>
                  <a:pt x="1172311" y="774316"/>
                  <a:pt x="1170848" y="769926"/>
                </a:cubicBezTo>
                <a:cubicBezTo>
                  <a:pt x="1167921" y="766999"/>
                  <a:pt x="1165726" y="764804"/>
                  <a:pt x="1164262" y="763340"/>
                </a:cubicBezTo>
                <a:cubicBezTo>
                  <a:pt x="1161335" y="758950"/>
                  <a:pt x="1162799" y="757486"/>
                  <a:pt x="1168652" y="758950"/>
                </a:cubicBezTo>
                <a:cubicBezTo>
                  <a:pt x="1193532" y="761877"/>
                  <a:pt x="1224996" y="763340"/>
                  <a:pt x="1263047" y="763340"/>
                </a:cubicBezTo>
                <a:lnTo>
                  <a:pt x="1333294" y="763340"/>
                </a:lnTo>
                <a:lnTo>
                  <a:pt x="1333294" y="750169"/>
                </a:lnTo>
                <a:cubicBezTo>
                  <a:pt x="1333294" y="731144"/>
                  <a:pt x="1331830" y="711387"/>
                  <a:pt x="1328903" y="690898"/>
                </a:cubicBezTo>
                <a:cubicBezTo>
                  <a:pt x="1325976" y="676263"/>
                  <a:pt x="1331830" y="669677"/>
                  <a:pt x="1346465" y="671141"/>
                </a:cubicBezTo>
                <a:close/>
                <a:moveTo>
                  <a:pt x="92998" y="671141"/>
                </a:moveTo>
                <a:cubicBezTo>
                  <a:pt x="150073" y="669677"/>
                  <a:pt x="185928" y="685044"/>
                  <a:pt x="200563" y="717241"/>
                </a:cubicBezTo>
                <a:cubicBezTo>
                  <a:pt x="209344" y="749437"/>
                  <a:pt x="198368" y="770657"/>
                  <a:pt x="167635" y="780902"/>
                </a:cubicBezTo>
                <a:cubicBezTo>
                  <a:pt x="141292" y="786756"/>
                  <a:pt x="125194" y="775048"/>
                  <a:pt x="119340" y="745778"/>
                </a:cubicBezTo>
                <a:cubicBezTo>
                  <a:pt x="116413" y="723826"/>
                  <a:pt x="106169" y="703337"/>
                  <a:pt x="88607" y="684312"/>
                </a:cubicBezTo>
                <a:cubicBezTo>
                  <a:pt x="85680" y="679922"/>
                  <a:pt x="84217" y="676995"/>
                  <a:pt x="84217" y="675531"/>
                </a:cubicBezTo>
                <a:cubicBezTo>
                  <a:pt x="85680" y="672604"/>
                  <a:pt x="88607" y="671141"/>
                  <a:pt x="92998" y="671141"/>
                </a:cubicBezTo>
                <a:close/>
                <a:moveTo>
                  <a:pt x="2008322" y="311172"/>
                </a:moveTo>
                <a:cubicBezTo>
                  <a:pt x="2010518" y="310806"/>
                  <a:pt x="2013078" y="310989"/>
                  <a:pt x="2016006" y="311721"/>
                </a:cubicBezTo>
                <a:cubicBezTo>
                  <a:pt x="2093570" y="329283"/>
                  <a:pt x="2147718" y="362211"/>
                  <a:pt x="2178451" y="410506"/>
                </a:cubicBezTo>
                <a:cubicBezTo>
                  <a:pt x="2196013" y="447093"/>
                  <a:pt x="2188696" y="471972"/>
                  <a:pt x="2156499" y="485143"/>
                </a:cubicBezTo>
                <a:cubicBezTo>
                  <a:pt x="2127230" y="496851"/>
                  <a:pt x="2107473" y="488802"/>
                  <a:pt x="2097228" y="460996"/>
                </a:cubicBezTo>
                <a:cubicBezTo>
                  <a:pt x="2081130" y="408310"/>
                  <a:pt x="2051129" y="362211"/>
                  <a:pt x="2007224" y="322697"/>
                </a:cubicBezTo>
                <a:cubicBezTo>
                  <a:pt x="2002834" y="318307"/>
                  <a:pt x="2001370" y="315380"/>
                  <a:pt x="2002834" y="313916"/>
                </a:cubicBezTo>
                <a:cubicBezTo>
                  <a:pt x="2004298" y="312453"/>
                  <a:pt x="2006127" y="311538"/>
                  <a:pt x="2008322" y="311172"/>
                </a:cubicBezTo>
                <a:close/>
                <a:moveTo>
                  <a:pt x="1816104" y="296766"/>
                </a:moveTo>
                <a:cubicBezTo>
                  <a:pt x="1818756" y="296858"/>
                  <a:pt x="1821729" y="297452"/>
                  <a:pt x="1825022" y="298550"/>
                </a:cubicBezTo>
                <a:cubicBezTo>
                  <a:pt x="1846974" y="305867"/>
                  <a:pt x="1870390" y="317575"/>
                  <a:pt x="1895269" y="333673"/>
                </a:cubicBezTo>
                <a:cubicBezTo>
                  <a:pt x="1904050" y="342454"/>
                  <a:pt x="1902586" y="349771"/>
                  <a:pt x="1890878" y="355625"/>
                </a:cubicBezTo>
                <a:cubicBezTo>
                  <a:pt x="1883561" y="355625"/>
                  <a:pt x="1875512" y="360016"/>
                  <a:pt x="1866731" y="368797"/>
                </a:cubicBezTo>
                <a:cubicBezTo>
                  <a:pt x="1819900" y="433190"/>
                  <a:pt x="1759897" y="477826"/>
                  <a:pt x="1686723" y="502705"/>
                </a:cubicBezTo>
                <a:cubicBezTo>
                  <a:pt x="1680869" y="504168"/>
                  <a:pt x="1677211" y="503436"/>
                  <a:pt x="1675747" y="500509"/>
                </a:cubicBezTo>
                <a:cubicBezTo>
                  <a:pt x="1674284" y="497583"/>
                  <a:pt x="1675747" y="493924"/>
                  <a:pt x="1680138" y="489533"/>
                </a:cubicBezTo>
                <a:cubicBezTo>
                  <a:pt x="1731359" y="444166"/>
                  <a:pt x="1771605" y="384163"/>
                  <a:pt x="1800874" y="309526"/>
                </a:cubicBezTo>
                <a:cubicBezTo>
                  <a:pt x="1803070" y="300745"/>
                  <a:pt x="1808146" y="296492"/>
                  <a:pt x="1816104" y="296766"/>
                </a:cubicBezTo>
                <a:close/>
                <a:moveTo>
                  <a:pt x="817418" y="164642"/>
                </a:moveTo>
                <a:cubicBezTo>
                  <a:pt x="818882" y="163910"/>
                  <a:pt x="820345" y="163910"/>
                  <a:pt x="821809" y="164642"/>
                </a:cubicBezTo>
                <a:cubicBezTo>
                  <a:pt x="823272" y="165373"/>
                  <a:pt x="824736" y="166837"/>
                  <a:pt x="826199" y="169032"/>
                </a:cubicBezTo>
                <a:cubicBezTo>
                  <a:pt x="854005" y="207082"/>
                  <a:pt x="862786" y="242938"/>
                  <a:pt x="852542" y="276598"/>
                </a:cubicBezTo>
                <a:cubicBezTo>
                  <a:pt x="839370" y="304404"/>
                  <a:pt x="818882" y="313916"/>
                  <a:pt x="791076" y="305135"/>
                </a:cubicBezTo>
                <a:cubicBezTo>
                  <a:pt x="769124" y="287574"/>
                  <a:pt x="766928" y="267085"/>
                  <a:pt x="784490" y="243669"/>
                </a:cubicBezTo>
                <a:cubicBezTo>
                  <a:pt x="800588" y="224644"/>
                  <a:pt x="810101" y="201960"/>
                  <a:pt x="813028" y="175618"/>
                </a:cubicBezTo>
                <a:cubicBezTo>
                  <a:pt x="813028" y="169764"/>
                  <a:pt x="814491" y="166105"/>
                  <a:pt x="817418" y="164642"/>
                </a:cubicBezTo>
                <a:close/>
                <a:moveTo>
                  <a:pt x="297152" y="158056"/>
                </a:moveTo>
                <a:lnTo>
                  <a:pt x="297152" y="296354"/>
                </a:lnTo>
                <a:lnTo>
                  <a:pt x="395937" y="296354"/>
                </a:lnTo>
                <a:lnTo>
                  <a:pt x="395937" y="158056"/>
                </a:lnTo>
                <a:close/>
                <a:moveTo>
                  <a:pt x="121535" y="158056"/>
                </a:moveTo>
                <a:cubicBezTo>
                  <a:pt x="112755" y="158056"/>
                  <a:pt x="108364" y="162446"/>
                  <a:pt x="108364" y="171227"/>
                </a:cubicBezTo>
                <a:lnTo>
                  <a:pt x="108364" y="296354"/>
                </a:lnTo>
                <a:lnTo>
                  <a:pt x="207149" y="296354"/>
                </a:lnTo>
                <a:lnTo>
                  <a:pt x="207149" y="158056"/>
                </a:lnTo>
                <a:close/>
                <a:moveTo>
                  <a:pt x="1462811" y="155861"/>
                </a:moveTo>
                <a:lnTo>
                  <a:pt x="1462811" y="219522"/>
                </a:lnTo>
                <a:cubicBezTo>
                  <a:pt x="1462811" y="229766"/>
                  <a:pt x="1462080" y="245133"/>
                  <a:pt x="1460616" y="265621"/>
                </a:cubicBezTo>
                <a:cubicBezTo>
                  <a:pt x="1460616" y="283183"/>
                  <a:pt x="1460616" y="295623"/>
                  <a:pt x="1460616" y="302940"/>
                </a:cubicBezTo>
                <a:lnTo>
                  <a:pt x="1500130" y="302940"/>
                </a:lnTo>
                <a:lnTo>
                  <a:pt x="1500130" y="155861"/>
                </a:lnTo>
                <a:close/>
                <a:moveTo>
                  <a:pt x="872298" y="21953"/>
                </a:moveTo>
                <a:cubicBezTo>
                  <a:pt x="907422" y="24880"/>
                  <a:pt x="938887" y="28538"/>
                  <a:pt x="966693" y="32929"/>
                </a:cubicBezTo>
                <a:cubicBezTo>
                  <a:pt x="982791" y="41710"/>
                  <a:pt x="982791" y="51954"/>
                  <a:pt x="966693" y="63662"/>
                </a:cubicBezTo>
                <a:cubicBezTo>
                  <a:pt x="959376" y="68052"/>
                  <a:pt x="954985" y="79028"/>
                  <a:pt x="953522" y="96590"/>
                </a:cubicBezTo>
                <a:cubicBezTo>
                  <a:pt x="953522" y="136104"/>
                  <a:pt x="953522" y="171959"/>
                  <a:pt x="953522" y="204155"/>
                </a:cubicBezTo>
                <a:cubicBezTo>
                  <a:pt x="954985" y="208546"/>
                  <a:pt x="956448" y="215132"/>
                  <a:pt x="957912" y="223912"/>
                </a:cubicBezTo>
                <a:cubicBezTo>
                  <a:pt x="960839" y="235620"/>
                  <a:pt x="963034" y="243669"/>
                  <a:pt x="964498" y="248060"/>
                </a:cubicBezTo>
                <a:cubicBezTo>
                  <a:pt x="977669" y="223181"/>
                  <a:pt x="988645" y="194643"/>
                  <a:pt x="997426" y="162446"/>
                </a:cubicBezTo>
                <a:cubicBezTo>
                  <a:pt x="1000353" y="152202"/>
                  <a:pt x="1006207" y="149275"/>
                  <a:pt x="1014988" y="153665"/>
                </a:cubicBezTo>
                <a:cubicBezTo>
                  <a:pt x="1038403" y="163910"/>
                  <a:pt x="1058892" y="174886"/>
                  <a:pt x="1076454" y="186594"/>
                </a:cubicBezTo>
                <a:cubicBezTo>
                  <a:pt x="1082308" y="190984"/>
                  <a:pt x="1084503" y="196106"/>
                  <a:pt x="1083039" y="201960"/>
                </a:cubicBezTo>
                <a:cubicBezTo>
                  <a:pt x="1081576" y="207814"/>
                  <a:pt x="1077185" y="210009"/>
                  <a:pt x="1069868" y="208546"/>
                </a:cubicBezTo>
                <a:cubicBezTo>
                  <a:pt x="1061087" y="208546"/>
                  <a:pt x="1052306" y="212936"/>
                  <a:pt x="1043525" y="221717"/>
                </a:cubicBezTo>
                <a:cubicBezTo>
                  <a:pt x="1025964" y="239279"/>
                  <a:pt x="1002548" y="257572"/>
                  <a:pt x="973278" y="276598"/>
                </a:cubicBezTo>
                <a:cubicBezTo>
                  <a:pt x="1001084" y="370260"/>
                  <a:pt x="1036208" y="434653"/>
                  <a:pt x="1078649" y="469776"/>
                </a:cubicBezTo>
                <a:cubicBezTo>
                  <a:pt x="1090356" y="477094"/>
                  <a:pt x="1094747" y="481484"/>
                  <a:pt x="1091820" y="482948"/>
                </a:cubicBezTo>
                <a:cubicBezTo>
                  <a:pt x="1091820" y="488802"/>
                  <a:pt x="1086698" y="493192"/>
                  <a:pt x="1076454" y="496119"/>
                </a:cubicBezTo>
                <a:cubicBezTo>
                  <a:pt x="1055965" y="504900"/>
                  <a:pt x="1038403" y="518071"/>
                  <a:pt x="1023768" y="535633"/>
                </a:cubicBezTo>
                <a:cubicBezTo>
                  <a:pt x="1016451" y="548804"/>
                  <a:pt x="1008402" y="549536"/>
                  <a:pt x="999621" y="537828"/>
                </a:cubicBezTo>
                <a:cubicBezTo>
                  <a:pt x="970352" y="499778"/>
                  <a:pt x="952790" y="414896"/>
                  <a:pt x="946936" y="283183"/>
                </a:cubicBezTo>
                <a:cubicBezTo>
                  <a:pt x="939618" y="428067"/>
                  <a:pt x="861323" y="516608"/>
                  <a:pt x="712048" y="548804"/>
                </a:cubicBezTo>
                <a:cubicBezTo>
                  <a:pt x="703267" y="550268"/>
                  <a:pt x="697413" y="550268"/>
                  <a:pt x="694486" y="548804"/>
                </a:cubicBezTo>
                <a:cubicBezTo>
                  <a:pt x="693023" y="545877"/>
                  <a:pt x="695950" y="542219"/>
                  <a:pt x="703267" y="537828"/>
                </a:cubicBezTo>
                <a:cubicBezTo>
                  <a:pt x="770587" y="504168"/>
                  <a:pt x="815955" y="455873"/>
                  <a:pt x="839370" y="392944"/>
                </a:cubicBezTo>
                <a:cubicBezTo>
                  <a:pt x="862786" y="332941"/>
                  <a:pt x="872298" y="236352"/>
                  <a:pt x="867908" y="103176"/>
                </a:cubicBezTo>
                <a:cubicBezTo>
                  <a:pt x="867908" y="100249"/>
                  <a:pt x="867176" y="95858"/>
                  <a:pt x="865713" y="90004"/>
                </a:cubicBezTo>
                <a:cubicBezTo>
                  <a:pt x="864250" y="65125"/>
                  <a:pt x="862786" y="50490"/>
                  <a:pt x="861323" y="46100"/>
                </a:cubicBezTo>
                <a:cubicBezTo>
                  <a:pt x="855469" y="28538"/>
                  <a:pt x="859127" y="20489"/>
                  <a:pt x="872298" y="21953"/>
                </a:cubicBezTo>
                <a:close/>
                <a:moveTo>
                  <a:pt x="739488" y="18660"/>
                </a:moveTo>
                <a:cubicBezTo>
                  <a:pt x="743147" y="18660"/>
                  <a:pt x="746440" y="20489"/>
                  <a:pt x="749366" y="24148"/>
                </a:cubicBezTo>
                <a:cubicBezTo>
                  <a:pt x="778636" y="53417"/>
                  <a:pt x="796198" y="71711"/>
                  <a:pt x="802052" y="79028"/>
                </a:cubicBezTo>
                <a:cubicBezTo>
                  <a:pt x="806442" y="89273"/>
                  <a:pt x="804247" y="95126"/>
                  <a:pt x="795466" y="96590"/>
                </a:cubicBezTo>
                <a:cubicBezTo>
                  <a:pt x="786685" y="93663"/>
                  <a:pt x="776441" y="93663"/>
                  <a:pt x="764733" y="96590"/>
                </a:cubicBezTo>
                <a:cubicBezTo>
                  <a:pt x="761806" y="96590"/>
                  <a:pt x="756684" y="97322"/>
                  <a:pt x="749366" y="98785"/>
                </a:cubicBezTo>
                <a:cubicBezTo>
                  <a:pt x="737659" y="100249"/>
                  <a:pt x="728146" y="101712"/>
                  <a:pt x="720829" y="103176"/>
                </a:cubicBezTo>
                <a:cubicBezTo>
                  <a:pt x="720829" y="106102"/>
                  <a:pt x="719365" y="109029"/>
                  <a:pt x="716438" y="111956"/>
                </a:cubicBezTo>
                <a:cubicBezTo>
                  <a:pt x="710584" y="113420"/>
                  <a:pt x="707657" y="118542"/>
                  <a:pt x="707657" y="127323"/>
                </a:cubicBezTo>
                <a:lnTo>
                  <a:pt x="707657" y="188789"/>
                </a:lnTo>
                <a:lnTo>
                  <a:pt x="712048" y="188789"/>
                </a:lnTo>
                <a:cubicBezTo>
                  <a:pt x="726683" y="160983"/>
                  <a:pt x="736195" y="147812"/>
                  <a:pt x="740586" y="149275"/>
                </a:cubicBezTo>
                <a:cubicBezTo>
                  <a:pt x="753757" y="152202"/>
                  <a:pt x="773514" y="166105"/>
                  <a:pt x="799856" y="190984"/>
                </a:cubicBezTo>
                <a:cubicBezTo>
                  <a:pt x="805710" y="199765"/>
                  <a:pt x="802784" y="204887"/>
                  <a:pt x="791076" y="206351"/>
                </a:cubicBezTo>
                <a:lnTo>
                  <a:pt x="707657" y="206351"/>
                </a:lnTo>
                <a:lnTo>
                  <a:pt x="707657" y="267817"/>
                </a:lnTo>
                <a:cubicBezTo>
                  <a:pt x="709121" y="266353"/>
                  <a:pt x="710584" y="266353"/>
                  <a:pt x="712048" y="267817"/>
                </a:cubicBezTo>
                <a:cubicBezTo>
                  <a:pt x="713511" y="267817"/>
                  <a:pt x="714243" y="267817"/>
                  <a:pt x="714243" y="267817"/>
                </a:cubicBezTo>
                <a:cubicBezTo>
                  <a:pt x="747903" y="273671"/>
                  <a:pt x="771319" y="286842"/>
                  <a:pt x="784490" y="307331"/>
                </a:cubicBezTo>
                <a:cubicBezTo>
                  <a:pt x="799125" y="335137"/>
                  <a:pt x="792539" y="357089"/>
                  <a:pt x="764733" y="373187"/>
                </a:cubicBezTo>
                <a:cubicBezTo>
                  <a:pt x="736927" y="380504"/>
                  <a:pt x="722292" y="369528"/>
                  <a:pt x="720829" y="340259"/>
                </a:cubicBezTo>
                <a:cubicBezTo>
                  <a:pt x="720829" y="313916"/>
                  <a:pt x="716438" y="293427"/>
                  <a:pt x="707657" y="278793"/>
                </a:cubicBezTo>
                <a:lnTo>
                  <a:pt x="707657" y="320502"/>
                </a:lnTo>
                <a:cubicBezTo>
                  <a:pt x="707657" y="380504"/>
                  <a:pt x="709121" y="437580"/>
                  <a:pt x="712048" y="491729"/>
                </a:cubicBezTo>
                <a:cubicBezTo>
                  <a:pt x="714975" y="513681"/>
                  <a:pt x="707657" y="526852"/>
                  <a:pt x="690096" y="531242"/>
                </a:cubicBezTo>
                <a:cubicBezTo>
                  <a:pt x="673998" y="535633"/>
                  <a:pt x="658631" y="539292"/>
                  <a:pt x="643996" y="542219"/>
                </a:cubicBezTo>
                <a:cubicBezTo>
                  <a:pt x="620581" y="549536"/>
                  <a:pt x="611800" y="537096"/>
                  <a:pt x="617654" y="504900"/>
                </a:cubicBezTo>
                <a:cubicBezTo>
                  <a:pt x="619117" y="490265"/>
                  <a:pt x="620581" y="455873"/>
                  <a:pt x="622044" y="401725"/>
                </a:cubicBezTo>
                <a:cubicBezTo>
                  <a:pt x="623508" y="384163"/>
                  <a:pt x="624239" y="370992"/>
                  <a:pt x="624239" y="362211"/>
                </a:cubicBezTo>
                <a:cubicBezTo>
                  <a:pt x="605214" y="388553"/>
                  <a:pt x="582530" y="411237"/>
                  <a:pt x="556188" y="430263"/>
                </a:cubicBezTo>
                <a:cubicBezTo>
                  <a:pt x="551797" y="433190"/>
                  <a:pt x="548138" y="433921"/>
                  <a:pt x="545212" y="432458"/>
                </a:cubicBezTo>
                <a:cubicBezTo>
                  <a:pt x="543748" y="430994"/>
                  <a:pt x="544480" y="428067"/>
                  <a:pt x="547407" y="423677"/>
                </a:cubicBezTo>
                <a:cubicBezTo>
                  <a:pt x="585457" y="338795"/>
                  <a:pt x="608141" y="266353"/>
                  <a:pt x="615458" y="206351"/>
                </a:cubicBezTo>
                <a:lnTo>
                  <a:pt x="595702" y="206351"/>
                </a:lnTo>
                <a:cubicBezTo>
                  <a:pt x="579603" y="206351"/>
                  <a:pt x="568627" y="207082"/>
                  <a:pt x="562773" y="208546"/>
                </a:cubicBezTo>
                <a:cubicBezTo>
                  <a:pt x="556919" y="210009"/>
                  <a:pt x="553261" y="209278"/>
                  <a:pt x="551797" y="206351"/>
                </a:cubicBezTo>
                <a:cubicBezTo>
                  <a:pt x="547407" y="200497"/>
                  <a:pt x="544480" y="194643"/>
                  <a:pt x="543016" y="188789"/>
                </a:cubicBezTo>
                <a:cubicBezTo>
                  <a:pt x="541553" y="184398"/>
                  <a:pt x="543016" y="182935"/>
                  <a:pt x="547407" y="184398"/>
                </a:cubicBezTo>
                <a:cubicBezTo>
                  <a:pt x="567896" y="187325"/>
                  <a:pt x="586921" y="188789"/>
                  <a:pt x="604482" y="188789"/>
                </a:cubicBezTo>
                <a:lnTo>
                  <a:pt x="624239" y="188789"/>
                </a:lnTo>
                <a:lnTo>
                  <a:pt x="624239" y="111956"/>
                </a:lnTo>
                <a:cubicBezTo>
                  <a:pt x="616922" y="111956"/>
                  <a:pt x="606678" y="112688"/>
                  <a:pt x="593506" y="114152"/>
                </a:cubicBezTo>
                <a:cubicBezTo>
                  <a:pt x="581798" y="114152"/>
                  <a:pt x="573018" y="114152"/>
                  <a:pt x="567164" y="114152"/>
                </a:cubicBezTo>
                <a:cubicBezTo>
                  <a:pt x="561310" y="114152"/>
                  <a:pt x="557651" y="111956"/>
                  <a:pt x="556188" y="107566"/>
                </a:cubicBezTo>
                <a:cubicBezTo>
                  <a:pt x="556188" y="103176"/>
                  <a:pt x="559115" y="100249"/>
                  <a:pt x="564969" y="98785"/>
                </a:cubicBezTo>
                <a:cubicBezTo>
                  <a:pt x="627898" y="78296"/>
                  <a:pt x="682047" y="53417"/>
                  <a:pt x="727414" y="24148"/>
                </a:cubicBezTo>
                <a:cubicBezTo>
                  <a:pt x="731805" y="20489"/>
                  <a:pt x="735829" y="18660"/>
                  <a:pt x="739488" y="18660"/>
                </a:cubicBezTo>
                <a:close/>
                <a:moveTo>
                  <a:pt x="2073630" y="7684"/>
                </a:moveTo>
                <a:cubicBezTo>
                  <a:pt x="2079850" y="8415"/>
                  <a:pt x="2085521" y="11708"/>
                  <a:pt x="2090643" y="17562"/>
                </a:cubicBezTo>
                <a:cubicBezTo>
                  <a:pt x="2099424" y="24880"/>
                  <a:pt x="2115522" y="43173"/>
                  <a:pt x="2138938" y="72443"/>
                </a:cubicBezTo>
                <a:cubicBezTo>
                  <a:pt x="2141864" y="76833"/>
                  <a:pt x="2144060" y="79760"/>
                  <a:pt x="2145523" y="81223"/>
                </a:cubicBezTo>
                <a:cubicBezTo>
                  <a:pt x="2148450" y="85614"/>
                  <a:pt x="2148450" y="89273"/>
                  <a:pt x="2145523" y="92199"/>
                </a:cubicBezTo>
                <a:cubicBezTo>
                  <a:pt x="2142596" y="95126"/>
                  <a:pt x="2138206" y="95858"/>
                  <a:pt x="2132352" y="94395"/>
                </a:cubicBezTo>
                <a:cubicBezTo>
                  <a:pt x="2126498" y="91468"/>
                  <a:pt x="2116254" y="90004"/>
                  <a:pt x="2101619" y="90004"/>
                </a:cubicBezTo>
                <a:cubicBezTo>
                  <a:pt x="2037226" y="95858"/>
                  <a:pt x="1951612" y="97322"/>
                  <a:pt x="1844779" y="94395"/>
                </a:cubicBezTo>
                <a:cubicBezTo>
                  <a:pt x="1841852" y="97322"/>
                  <a:pt x="1840388" y="100980"/>
                  <a:pt x="1840388" y="105371"/>
                </a:cubicBezTo>
                <a:lnTo>
                  <a:pt x="1809655" y="241474"/>
                </a:lnTo>
                <a:lnTo>
                  <a:pt x="1908440" y="241474"/>
                </a:lnTo>
                <a:lnTo>
                  <a:pt x="1908440" y="219522"/>
                </a:lnTo>
                <a:cubicBezTo>
                  <a:pt x="1908440" y="175618"/>
                  <a:pt x="1906245" y="145616"/>
                  <a:pt x="1901854" y="129518"/>
                </a:cubicBezTo>
                <a:cubicBezTo>
                  <a:pt x="1898928" y="120737"/>
                  <a:pt x="1898928" y="115615"/>
                  <a:pt x="1901854" y="114152"/>
                </a:cubicBezTo>
                <a:cubicBezTo>
                  <a:pt x="1903318" y="111225"/>
                  <a:pt x="1908440" y="109761"/>
                  <a:pt x="1917221" y="109761"/>
                </a:cubicBezTo>
                <a:cubicBezTo>
                  <a:pt x="1955271" y="114152"/>
                  <a:pt x="1983809" y="120006"/>
                  <a:pt x="2002834" y="127323"/>
                </a:cubicBezTo>
                <a:cubicBezTo>
                  <a:pt x="2010152" y="128786"/>
                  <a:pt x="2014542" y="132445"/>
                  <a:pt x="2016006" y="138299"/>
                </a:cubicBezTo>
                <a:cubicBezTo>
                  <a:pt x="2016006" y="144153"/>
                  <a:pt x="2013078" y="149275"/>
                  <a:pt x="2007224" y="153665"/>
                </a:cubicBezTo>
                <a:cubicBezTo>
                  <a:pt x="1999907" y="159519"/>
                  <a:pt x="1996248" y="165373"/>
                  <a:pt x="1996248" y="171227"/>
                </a:cubicBezTo>
                <a:lnTo>
                  <a:pt x="1996248" y="241474"/>
                </a:lnTo>
                <a:lnTo>
                  <a:pt x="2066496" y="241474"/>
                </a:lnTo>
                <a:cubicBezTo>
                  <a:pt x="2092838" y="201960"/>
                  <a:pt x="2109668" y="182203"/>
                  <a:pt x="2116985" y="182203"/>
                </a:cubicBezTo>
                <a:cubicBezTo>
                  <a:pt x="2138938" y="190984"/>
                  <a:pt x="2163816" y="211473"/>
                  <a:pt x="2191623" y="243669"/>
                </a:cubicBezTo>
                <a:cubicBezTo>
                  <a:pt x="2196013" y="248060"/>
                  <a:pt x="2198208" y="252450"/>
                  <a:pt x="2198208" y="256841"/>
                </a:cubicBezTo>
                <a:cubicBezTo>
                  <a:pt x="2196745" y="259768"/>
                  <a:pt x="2193086" y="261231"/>
                  <a:pt x="2187232" y="261231"/>
                </a:cubicBezTo>
                <a:cubicBezTo>
                  <a:pt x="2165280" y="259768"/>
                  <a:pt x="2112595" y="259036"/>
                  <a:pt x="2029177" y="259036"/>
                </a:cubicBezTo>
                <a:lnTo>
                  <a:pt x="1996248" y="259036"/>
                </a:lnTo>
                <a:lnTo>
                  <a:pt x="1996248" y="366601"/>
                </a:lnTo>
                <a:cubicBezTo>
                  <a:pt x="1996248" y="419286"/>
                  <a:pt x="1996980" y="455142"/>
                  <a:pt x="1998444" y="474167"/>
                </a:cubicBezTo>
                <a:cubicBezTo>
                  <a:pt x="2001370" y="509290"/>
                  <a:pt x="1973565" y="531242"/>
                  <a:pt x="1915026" y="540023"/>
                </a:cubicBezTo>
                <a:cubicBezTo>
                  <a:pt x="1896000" y="541487"/>
                  <a:pt x="1885756" y="536365"/>
                  <a:pt x="1884292" y="524657"/>
                </a:cubicBezTo>
                <a:cubicBezTo>
                  <a:pt x="1876975" y="493924"/>
                  <a:pt x="1859414" y="477826"/>
                  <a:pt x="1831608" y="476362"/>
                </a:cubicBezTo>
                <a:cubicBezTo>
                  <a:pt x="1816972" y="471972"/>
                  <a:pt x="1811119" y="467581"/>
                  <a:pt x="1814046" y="463191"/>
                </a:cubicBezTo>
                <a:cubicBezTo>
                  <a:pt x="1812582" y="457337"/>
                  <a:pt x="1819168" y="454410"/>
                  <a:pt x="1833802" y="454410"/>
                </a:cubicBezTo>
                <a:cubicBezTo>
                  <a:pt x="1889415" y="460264"/>
                  <a:pt x="1914294" y="443434"/>
                  <a:pt x="1908440" y="403920"/>
                </a:cubicBezTo>
                <a:lnTo>
                  <a:pt x="1908440" y="259036"/>
                </a:lnTo>
                <a:lnTo>
                  <a:pt x="1807460" y="259036"/>
                </a:lnTo>
                <a:lnTo>
                  <a:pt x="1805265" y="263426"/>
                </a:lnTo>
                <a:cubicBezTo>
                  <a:pt x="1803801" y="264890"/>
                  <a:pt x="1802338" y="267085"/>
                  <a:pt x="1800874" y="270012"/>
                </a:cubicBezTo>
                <a:cubicBezTo>
                  <a:pt x="1799411" y="272939"/>
                  <a:pt x="1795752" y="278061"/>
                  <a:pt x="1789898" y="285378"/>
                </a:cubicBezTo>
                <a:cubicBezTo>
                  <a:pt x="1781118" y="292696"/>
                  <a:pt x="1773068" y="294159"/>
                  <a:pt x="1765751" y="289769"/>
                </a:cubicBezTo>
                <a:cubicBezTo>
                  <a:pt x="1759897" y="286842"/>
                  <a:pt x="1752580" y="282451"/>
                  <a:pt x="1743799" y="276598"/>
                </a:cubicBezTo>
                <a:cubicBezTo>
                  <a:pt x="1729164" y="269280"/>
                  <a:pt x="1720383" y="263426"/>
                  <a:pt x="1717456" y="259036"/>
                </a:cubicBezTo>
                <a:cubicBezTo>
                  <a:pt x="1708675" y="253182"/>
                  <a:pt x="1708675" y="245865"/>
                  <a:pt x="1717456" y="237084"/>
                </a:cubicBezTo>
                <a:cubicBezTo>
                  <a:pt x="1726237" y="231230"/>
                  <a:pt x="1731359" y="222449"/>
                  <a:pt x="1732823" y="210741"/>
                </a:cubicBezTo>
                <a:lnTo>
                  <a:pt x="1754775" y="120737"/>
                </a:lnTo>
                <a:cubicBezTo>
                  <a:pt x="1757702" y="109029"/>
                  <a:pt x="1760629" y="91468"/>
                  <a:pt x="1763556" y="68052"/>
                </a:cubicBezTo>
                <a:cubicBezTo>
                  <a:pt x="1765019" y="62198"/>
                  <a:pt x="1765751" y="57808"/>
                  <a:pt x="1765751" y="54881"/>
                </a:cubicBezTo>
                <a:cubicBezTo>
                  <a:pt x="1765751" y="40246"/>
                  <a:pt x="1772336" y="35124"/>
                  <a:pt x="1785508" y="39514"/>
                </a:cubicBezTo>
                <a:cubicBezTo>
                  <a:pt x="1786972" y="39514"/>
                  <a:pt x="1788435" y="39514"/>
                  <a:pt x="1789898" y="39514"/>
                </a:cubicBezTo>
                <a:cubicBezTo>
                  <a:pt x="1817704" y="46832"/>
                  <a:pt x="1838193" y="54149"/>
                  <a:pt x="1851364" y="61466"/>
                </a:cubicBezTo>
                <a:cubicBezTo>
                  <a:pt x="1857218" y="64393"/>
                  <a:pt x="1860145" y="68052"/>
                  <a:pt x="1860145" y="72443"/>
                </a:cubicBezTo>
                <a:cubicBezTo>
                  <a:pt x="1926002" y="60735"/>
                  <a:pt x="1990394" y="40978"/>
                  <a:pt x="2053324" y="13172"/>
                </a:cubicBezTo>
                <a:cubicBezTo>
                  <a:pt x="2060642" y="8781"/>
                  <a:pt x="2067410" y="6952"/>
                  <a:pt x="2073630" y="7684"/>
                </a:cubicBezTo>
                <a:close/>
                <a:moveTo>
                  <a:pt x="1385430" y="3568"/>
                </a:moveTo>
                <a:cubicBezTo>
                  <a:pt x="1387991" y="3385"/>
                  <a:pt x="1391101" y="3659"/>
                  <a:pt x="1394760" y="4391"/>
                </a:cubicBezTo>
                <a:cubicBezTo>
                  <a:pt x="1421102" y="4391"/>
                  <a:pt x="1446713" y="9513"/>
                  <a:pt x="1471592" y="19757"/>
                </a:cubicBezTo>
                <a:cubicBezTo>
                  <a:pt x="1484764" y="25611"/>
                  <a:pt x="1485495" y="33660"/>
                  <a:pt x="1473788" y="43905"/>
                </a:cubicBezTo>
                <a:cubicBezTo>
                  <a:pt x="1466470" y="48295"/>
                  <a:pt x="1462811" y="53417"/>
                  <a:pt x="1462811" y="59271"/>
                </a:cubicBezTo>
                <a:lnTo>
                  <a:pt x="1462811" y="138299"/>
                </a:lnTo>
                <a:lnTo>
                  <a:pt x="1497935" y="138299"/>
                </a:lnTo>
                <a:cubicBezTo>
                  <a:pt x="1512570" y="120737"/>
                  <a:pt x="1521350" y="111956"/>
                  <a:pt x="1524277" y="111956"/>
                </a:cubicBezTo>
                <a:cubicBezTo>
                  <a:pt x="1552084" y="119274"/>
                  <a:pt x="1577694" y="133177"/>
                  <a:pt x="1601110" y="153665"/>
                </a:cubicBezTo>
                <a:cubicBezTo>
                  <a:pt x="1606964" y="162446"/>
                  <a:pt x="1604769" y="169032"/>
                  <a:pt x="1594524" y="173422"/>
                </a:cubicBezTo>
                <a:cubicBezTo>
                  <a:pt x="1587207" y="176349"/>
                  <a:pt x="1582816" y="182203"/>
                  <a:pt x="1581353" y="190984"/>
                </a:cubicBezTo>
                <a:lnTo>
                  <a:pt x="1581353" y="294159"/>
                </a:lnTo>
                <a:cubicBezTo>
                  <a:pt x="1590134" y="278061"/>
                  <a:pt x="1596720" y="269280"/>
                  <a:pt x="1601110" y="267817"/>
                </a:cubicBezTo>
                <a:cubicBezTo>
                  <a:pt x="1618672" y="272207"/>
                  <a:pt x="1636233" y="283183"/>
                  <a:pt x="1653795" y="300745"/>
                </a:cubicBezTo>
                <a:cubicBezTo>
                  <a:pt x="1659649" y="309526"/>
                  <a:pt x="1657454" y="315380"/>
                  <a:pt x="1647209" y="318307"/>
                </a:cubicBezTo>
                <a:lnTo>
                  <a:pt x="1471592" y="318307"/>
                </a:lnTo>
                <a:cubicBezTo>
                  <a:pt x="1508179" y="397334"/>
                  <a:pt x="1565255" y="447093"/>
                  <a:pt x="1642819" y="467581"/>
                </a:cubicBezTo>
                <a:cubicBezTo>
                  <a:pt x="1651600" y="470508"/>
                  <a:pt x="1656722" y="473435"/>
                  <a:pt x="1658186" y="476362"/>
                </a:cubicBezTo>
                <a:cubicBezTo>
                  <a:pt x="1658186" y="480753"/>
                  <a:pt x="1653795" y="484411"/>
                  <a:pt x="1645014" y="487338"/>
                </a:cubicBezTo>
                <a:cubicBezTo>
                  <a:pt x="1620135" y="500509"/>
                  <a:pt x="1598915" y="519535"/>
                  <a:pt x="1581353" y="544414"/>
                </a:cubicBezTo>
                <a:cubicBezTo>
                  <a:pt x="1576962" y="553195"/>
                  <a:pt x="1569645" y="554658"/>
                  <a:pt x="1559401" y="548804"/>
                </a:cubicBezTo>
                <a:cubicBezTo>
                  <a:pt x="1497935" y="504900"/>
                  <a:pt x="1465006" y="428067"/>
                  <a:pt x="1460616" y="318307"/>
                </a:cubicBezTo>
                <a:lnTo>
                  <a:pt x="1458421" y="318307"/>
                </a:lnTo>
                <a:cubicBezTo>
                  <a:pt x="1456957" y="444166"/>
                  <a:pt x="1390369" y="516608"/>
                  <a:pt x="1258656" y="535633"/>
                </a:cubicBezTo>
                <a:cubicBezTo>
                  <a:pt x="1249876" y="537096"/>
                  <a:pt x="1244754" y="537096"/>
                  <a:pt x="1243290" y="535633"/>
                </a:cubicBezTo>
                <a:cubicBezTo>
                  <a:pt x="1243290" y="532706"/>
                  <a:pt x="1246948" y="529047"/>
                  <a:pt x="1254266" y="524657"/>
                </a:cubicBezTo>
                <a:cubicBezTo>
                  <a:pt x="1330367" y="483679"/>
                  <a:pt x="1371344" y="414896"/>
                  <a:pt x="1377198" y="318307"/>
                </a:cubicBezTo>
                <a:lnTo>
                  <a:pt x="1322318" y="318307"/>
                </a:lnTo>
                <a:cubicBezTo>
                  <a:pt x="1310610" y="318307"/>
                  <a:pt x="1297438" y="319770"/>
                  <a:pt x="1282804" y="322697"/>
                </a:cubicBezTo>
                <a:cubicBezTo>
                  <a:pt x="1276950" y="325624"/>
                  <a:pt x="1273291" y="324892"/>
                  <a:pt x="1271828" y="320502"/>
                </a:cubicBezTo>
                <a:cubicBezTo>
                  <a:pt x="1268901" y="314648"/>
                  <a:pt x="1265974" y="308794"/>
                  <a:pt x="1263047" y="302940"/>
                </a:cubicBezTo>
                <a:cubicBezTo>
                  <a:pt x="1261583" y="298550"/>
                  <a:pt x="1263047" y="297086"/>
                  <a:pt x="1267437" y="298550"/>
                </a:cubicBezTo>
                <a:cubicBezTo>
                  <a:pt x="1286462" y="301477"/>
                  <a:pt x="1308415" y="302940"/>
                  <a:pt x="1333294" y="302940"/>
                </a:cubicBezTo>
                <a:lnTo>
                  <a:pt x="1379393" y="302940"/>
                </a:lnTo>
                <a:cubicBezTo>
                  <a:pt x="1379393" y="295623"/>
                  <a:pt x="1379393" y="283183"/>
                  <a:pt x="1379393" y="265621"/>
                </a:cubicBezTo>
                <a:cubicBezTo>
                  <a:pt x="1380857" y="245133"/>
                  <a:pt x="1381588" y="229766"/>
                  <a:pt x="1381588" y="219522"/>
                </a:cubicBezTo>
                <a:lnTo>
                  <a:pt x="1381588" y="155861"/>
                </a:lnTo>
                <a:lnTo>
                  <a:pt x="1359636" y="155861"/>
                </a:lnTo>
                <a:cubicBezTo>
                  <a:pt x="1350855" y="155861"/>
                  <a:pt x="1339879" y="157324"/>
                  <a:pt x="1326708" y="160251"/>
                </a:cubicBezTo>
                <a:cubicBezTo>
                  <a:pt x="1322318" y="160251"/>
                  <a:pt x="1319391" y="158788"/>
                  <a:pt x="1317927" y="155861"/>
                </a:cubicBezTo>
                <a:cubicBezTo>
                  <a:pt x="1315000" y="152934"/>
                  <a:pt x="1312805" y="149275"/>
                  <a:pt x="1311342" y="144885"/>
                </a:cubicBezTo>
                <a:cubicBezTo>
                  <a:pt x="1309878" y="141958"/>
                  <a:pt x="1309146" y="140494"/>
                  <a:pt x="1309146" y="140494"/>
                </a:cubicBezTo>
                <a:cubicBezTo>
                  <a:pt x="1307683" y="136104"/>
                  <a:pt x="1309146" y="134640"/>
                  <a:pt x="1313537" y="136104"/>
                </a:cubicBezTo>
                <a:cubicBezTo>
                  <a:pt x="1317927" y="136104"/>
                  <a:pt x="1325976" y="136104"/>
                  <a:pt x="1337684" y="136104"/>
                </a:cubicBezTo>
                <a:cubicBezTo>
                  <a:pt x="1353782" y="137567"/>
                  <a:pt x="1364758" y="138299"/>
                  <a:pt x="1370612" y="138299"/>
                </a:cubicBezTo>
                <a:lnTo>
                  <a:pt x="1381588" y="138299"/>
                </a:lnTo>
                <a:lnTo>
                  <a:pt x="1381588" y="109761"/>
                </a:lnTo>
                <a:cubicBezTo>
                  <a:pt x="1381588" y="71711"/>
                  <a:pt x="1380125" y="40978"/>
                  <a:pt x="1377198" y="17562"/>
                </a:cubicBezTo>
                <a:cubicBezTo>
                  <a:pt x="1375003" y="8781"/>
                  <a:pt x="1377747" y="4117"/>
                  <a:pt x="1385430" y="3568"/>
                </a:cubicBezTo>
                <a:close/>
                <a:moveTo>
                  <a:pt x="1181824" y="2196"/>
                </a:moveTo>
                <a:cubicBezTo>
                  <a:pt x="1194995" y="3659"/>
                  <a:pt x="1216947" y="7318"/>
                  <a:pt x="1247680" y="13172"/>
                </a:cubicBezTo>
                <a:cubicBezTo>
                  <a:pt x="1252071" y="14635"/>
                  <a:pt x="1254998" y="15367"/>
                  <a:pt x="1256461" y="15367"/>
                </a:cubicBezTo>
                <a:cubicBezTo>
                  <a:pt x="1271096" y="22684"/>
                  <a:pt x="1273291" y="31465"/>
                  <a:pt x="1263047" y="41710"/>
                </a:cubicBezTo>
                <a:cubicBezTo>
                  <a:pt x="1252802" y="47563"/>
                  <a:pt x="1248412" y="53417"/>
                  <a:pt x="1249876" y="59271"/>
                </a:cubicBezTo>
                <a:lnTo>
                  <a:pt x="1249876" y="138299"/>
                </a:lnTo>
                <a:cubicBezTo>
                  <a:pt x="1249876" y="135372"/>
                  <a:pt x="1252071" y="133909"/>
                  <a:pt x="1256461" y="133909"/>
                </a:cubicBezTo>
                <a:cubicBezTo>
                  <a:pt x="1287194" y="139762"/>
                  <a:pt x="1310610" y="155861"/>
                  <a:pt x="1326708" y="182203"/>
                </a:cubicBezTo>
                <a:cubicBezTo>
                  <a:pt x="1334025" y="202692"/>
                  <a:pt x="1329635" y="219522"/>
                  <a:pt x="1313537" y="232693"/>
                </a:cubicBezTo>
                <a:cubicBezTo>
                  <a:pt x="1282804" y="247328"/>
                  <a:pt x="1265974" y="241474"/>
                  <a:pt x="1263047" y="215132"/>
                </a:cubicBezTo>
                <a:cubicBezTo>
                  <a:pt x="1263047" y="188789"/>
                  <a:pt x="1258656" y="164642"/>
                  <a:pt x="1249876" y="142689"/>
                </a:cubicBezTo>
                <a:lnTo>
                  <a:pt x="1249876" y="500509"/>
                </a:lnTo>
                <a:cubicBezTo>
                  <a:pt x="1249876" y="520998"/>
                  <a:pt x="1243290" y="533438"/>
                  <a:pt x="1230118" y="537828"/>
                </a:cubicBezTo>
                <a:cubicBezTo>
                  <a:pt x="1218411" y="545145"/>
                  <a:pt x="1205971" y="549536"/>
                  <a:pt x="1192800" y="550999"/>
                </a:cubicBezTo>
                <a:cubicBezTo>
                  <a:pt x="1169384" y="558317"/>
                  <a:pt x="1159872" y="545145"/>
                  <a:pt x="1164262" y="511486"/>
                </a:cubicBezTo>
                <a:cubicBezTo>
                  <a:pt x="1168652" y="464654"/>
                  <a:pt x="1170848" y="406847"/>
                  <a:pt x="1170848" y="338064"/>
                </a:cubicBezTo>
                <a:lnTo>
                  <a:pt x="1170848" y="270012"/>
                </a:lnTo>
                <a:cubicBezTo>
                  <a:pt x="1162067" y="281720"/>
                  <a:pt x="1150359" y="289037"/>
                  <a:pt x="1135724" y="291964"/>
                </a:cubicBezTo>
                <a:cubicBezTo>
                  <a:pt x="1124016" y="293427"/>
                  <a:pt x="1113040" y="289037"/>
                  <a:pt x="1102796" y="278793"/>
                </a:cubicBezTo>
                <a:cubicBezTo>
                  <a:pt x="1096942" y="259768"/>
                  <a:pt x="1098406" y="242938"/>
                  <a:pt x="1107186" y="228303"/>
                </a:cubicBezTo>
                <a:cubicBezTo>
                  <a:pt x="1124748" y="209278"/>
                  <a:pt x="1137188" y="184398"/>
                  <a:pt x="1144505" y="153665"/>
                </a:cubicBezTo>
                <a:cubicBezTo>
                  <a:pt x="1145969" y="149275"/>
                  <a:pt x="1148164" y="147080"/>
                  <a:pt x="1151091" y="147080"/>
                </a:cubicBezTo>
                <a:cubicBezTo>
                  <a:pt x="1154018" y="147080"/>
                  <a:pt x="1156945" y="149275"/>
                  <a:pt x="1159872" y="153665"/>
                </a:cubicBezTo>
                <a:cubicBezTo>
                  <a:pt x="1164262" y="160983"/>
                  <a:pt x="1167921" y="168300"/>
                  <a:pt x="1170848" y="175618"/>
                </a:cubicBezTo>
                <a:lnTo>
                  <a:pt x="1170848" y="111956"/>
                </a:lnTo>
                <a:cubicBezTo>
                  <a:pt x="1170848" y="88541"/>
                  <a:pt x="1168652" y="58540"/>
                  <a:pt x="1164262" y="21953"/>
                </a:cubicBezTo>
                <a:cubicBezTo>
                  <a:pt x="1162799" y="7318"/>
                  <a:pt x="1168652" y="732"/>
                  <a:pt x="1181824" y="2196"/>
                </a:cubicBezTo>
                <a:close/>
                <a:moveTo>
                  <a:pt x="215930" y="0"/>
                </a:moveTo>
                <a:cubicBezTo>
                  <a:pt x="255443" y="4391"/>
                  <a:pt x="284713" y="8781"/>
                  <a:pt x="303738" y="13172"/>
                </a:cubicBezTo>
                <a:cubicBezTo>
                  <a:pt x="315446" y="20489"/>
                  <a:pt x="316909" y="29270"/>
                  <a:pt x="308128" y="39514"/>
                </a:cubicBezTo>
                <a:cubicBezTo>
                  <a:pt x="300811" y="42441"/>
                  <a:pt x="297152" y="48295"/>
                  <a:pt x="297152" y="57076"/>
                </a:cubicBezTo>
                <a:lnTo>
                  <a:pt x="297152" y="140494"/>
                </a:lnTo>
                <a:lnTo>
                  <a:pt x="384961" y="140494"/>
                </a:lnTo>
                <a:cubicBezTo>
                  <a:pt x="398132" y="112688"/>
                  <a:pt x="409108" y="98785"/>
                  <a:pt x="417889" y="98785"/>
                </a:cubicBezTo>
                <a:cubicBezTo>
                  <a:pt x="438378" y="101712"/>
                  <a:pt x="463257" y="115615"/>
                  <a:pt x="492526" y="140494"/>
                </a:cubicBezTo>
                <a:cubicBezTo>
                  <a:pt x="501307" y="150739"/>
                  <a:pt x="501307" y="160251"/>
                  <a:pt x="492526" y="169032"/>
                </a:cubicBezTo>
                <a:cubicBezTo>
                  <a:pt x="486672" y="173422"/>
                  <a:pt x="483746" y="178545"/>
                  <a:pt x="483746" y="184398"/>
                </a:cubicBezTo>
                <a:lnTo>
                  <a:pt x="483746" y="212936"/>
                </a:lnTo>
                <a:cubicBezTo>
                  <a:pt x="483746" y="267085"/>
                  <a:pt x="484477" y="307331"/>
                  <a:pt x="485941" y="333673"/>
                </a:cubicBezTo>
                <a:cubicBezTo>
                  <a:pt x="488868" y="348308"/>
                  <a:pt x="482282" y="358552"/>
                  <a:pt x="466184" y="364406"/>
                </a:cubicBezTo>
                <a:cubicBezTo>
                  <a:pt x="460330" y="367333"/>
                  <a:pt x="447890" y="370260"/>
                  <a:pt x="428865" y="373187"/>
                </a:cubicBezTo>
                <a:cubicBezTo>
                  <a:pt x="425938" y="374650"/>
                  <a:pt x="423011" y="375382"/>
                  <a:pt x="420084" y="375382"/>
                </a:cubicBezTo>
                <a:cubicBezTo>
                  <a:pt x="402523" y="378309"/>
                  <a:pt x="394474" y="371724"/>
                  <a:pt x="395937" y="355625"/>
                </a:cubicBezTo>
                <a:lnTo>
                  <a:pt x="395937" y="313916"/>
                </a:lnTo>
                <a:lnTo>
                  <a:pt x="297152" y="313916"/>
                </a:lnTo>
                <a:lnTo>
                  <a:pt x="297152" y="342454"/>
                </a:lnTo>
                <a:cubicBezTo>
                  <a:pt x="297152" y="409774"/>
                  <a:pt x="298616" y="463923"/>
                  <a:pt x="301543" y="504900"/>
                </a:cubicBezTo>
                <a:cubicBezTo>
                  <a:pt x="301543" y="522462"/>
                  <a:pt x="295689" y="533438"/>
                  <a:pt x="283981" y="537828"/>
                </a:cubicBezTo>
                <a:cubicBezTo>
                  <a:pt x="266420" y="545145"/>
                  <a:pt x="246663" y="549536"/>
                  <a:pt x="224710" y="550999"/>
                </a:cubicBezTo>
                <a:cubicBezTo>
                  <a:pt x="207149" y="555390"/>
                  <a:pt x="199100" y="545877"/>
                  <a:pt x="200563" y="522462"/>
                </a:cubicBezTo>
                <a:cubicBezTo>
                  <a:pt x="204954" y="469776"/>
                  <a:pt x="207149" y="406847"/>
                  <a:pt x="207149" y="333673"/>
                </a:cubicBezTo>
                <a:lnTo>
                  <a:pt x="207149" y="313916"/>
                </a:lnTo>
                <a:lnTo>
                  <a:pt x="108364" y="313916"/>
                </a:lnTo>
                <a:lnTo>
                  <a:pt x="108364" y="342454"/>
                </a:lnTo>
                <a:cubicBezTo>
                  <a:pt x="109828" y="360016"/>
                  <a:pt x="103242" y="370260"/>
                  <a:pt x="88607" y="373187"/>
                </a:cubicBezTo>
                <a:cubicBezTo>
                  <a:pt x="87144" y="373187"/>
                  <a:pt x="84217" y="373919"/>
                  <a:pt x="79826" y="375382"/>
                </a:cubicBezTo>
                <a:cubicBezTo>
                  <a:pt x="66655" y="378309"/>
                  <a:pt x="55679" y="379773"/>
                  <a:pt x="46898" y="379773"/>
                </a:cubicBezTo>
                <a:cubicBezTo>
                  <a:pt x="27873" y="384163"/>
                  <a:pt x="19092" y="378309"/>
                  <a:pt x="20555" y="362211"/>
                </a:cubicBezTo>
                <a:cubicBezTo>
                  <a:pt x="23482" y="309526"/>
                  <a:pt x="24946" y="265621"/>
                  <a:pt x="24946" y="230498"/>
                </a:cubicBezTo>
                <a:lnTo>
                  <a:pt x="24946" y="204155"/>
                </a:lnTo>
                <a:cubicBezTo>
                  <a:pt x="24946" y="163178"/>
                  <a:pt x="23482" y="138299"/>
                  <a:pt x="20555" y="129518"/>
                </a:cubicBezTo>
                <a:cubicBezTo>
                  <a:pt x="17629" y="113420"/>
                  <a:pt x="24214" y="107566"/>
                  <a:pt x="40312" y="111956"/>
                </a:cubicBezTo>
                <a:cubicBezTo>
                  <a:pt x="69582" y="119274"/>
                  <a:pt x="95925" y="128786"/>
                  <a:pt x="119340" y="140494"/>
                </a:cubicBezTo>
                <a:lnTo>
                  <a:pt x="207149" y="140494"/>
                </a:lnTo>
                <a:lnTo>
                  <a:pt x="207149" y="109761"/>
                </a:lnTo>
                <a:cubicBezTo>
                  <a:pt x="207149" y="83419"/>
                  <a:pt x="204954" y="53417"/>
                  <a:pt x="200563" y="19757"/>
                </a:cubicBezTo>
                <a:cubicBezTo>
                  <a:pt x="197636" y="10977"/>
                  <a:pt x="197636" y="5854"/>
                  <a:pt x="200563" y="4391"/>
                </a:cubicBezTo>
                <a:cubicBezTo>
                  <a:pt x="202027" y="1464"/>
                  <a:pt x="207149" y="0"/>
                  <a:pt x="2159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6501418" y="1394625"/>
            <a:ext cx="1190960" cy="1154112"/>
          </a:xfrm>
          <a:custGeom>
            <a:avLst/>
            <a:gdLst/>
            <a:ahLst/>
            <a:cxnLst/>
            <a:rect l="l" t="t" r="r" b="b"/>
            <a:pathLst>
              <a:path w="1190960" h="1154112">
                <a:moveTo>
                  <a:pt x="644526" y="171450"/>
                </a:moveTo>
                <a:cubicBezTo>
                  <a:pt x="644526" y="171450"/>
                  <a:pt x="644526" y="174625"/>
                  <a:pt x="644526" y="180975"/>
                </a:cubicBezTo>
                <a:cubicBezTo>
                  <a:pt x="641351" y="187325"/>
                  <a:pt x="639763" y="192088"/>
                  <a:pt x="639763" y="195263"/>
                </a:cubicBezTo>
                <a:lnTo>
                  <a:pt x="639763" y="466725"/>
                </a:lnTo>
                <a:lnTo>
                  <a:pt x="858838" y="466725"/>
                </a:lnTo>
                <a:lnTo>
                  <a:pt x="858838" y="171450"/>
                </a:lnTo>
                <a:close/>
                <a:moveTo>
                  <a:pt x="901701" y="57150"/>
                </a:moveTo>
                <a:cubicBezTo>
                  <a:pt x="965201" y="79375"/>
                  <a:pt x="1023938" y="115888"/>
                  <a:pt x="1077913" y="166688"/>
                </a:cubicBezTo>
                <a:cubicBezTo>
                  <a:pt x="1081088" y="176213"/>
                  <a:pt x="1073151" y="187325"/>
                  <a:pt x="1054101" y="200025"/>
                </a:cubicBezTo>
                <a:cubicBezTo>
                  <a:pt x="1047751" y="203200"/>
                  <a:pt x="1044576" y="215900"/>
                  <a:pt x="1044576" y="238125"/>
                </a:cubicBezTo>
                <a:cubicBezTo>
                  <a:pt x="1044576" y="377825"/>
                  <a:pt x="1046163" y="468313"/>
                  <a:pt x="1049338" y="509588"/>
                </a:cubicBezTo>
                <a:cubicBezTo>
                  <a:pt x="1055688" y="541338"/>
                  <a:pt x="1044576" y="560388"/>
                  <a:pt x="1016001" y="566738"/>
                </a:cubicBezTo>
                <a:cubicBezTo>
                  <a:pt x="1003301" y="569913"/>
                  <a:pt x="984251" y="574675"/>
                  <a:pt x="958851" y="581025"/>
                </a:cubicBezTo>
                <a:cubicBezTo>
                  <a:pt x="965201" y="590550"/>
                  <a:pt x="960438" y="601663"/>
                  <a:pt x="944563" y="614363"/>
                </a:cubicBezTo>
                <a:cubicBezTo>
                  <a:pt x="931863" y="614363"/>
                  <a:pt x="927101" y="628650"/>
                  <a:pt x="930276" y="657225"/>
                </a:cubicBezTo>
                <a:lnTo>
                  <a:pt x="930276" y="962025"/>
                </a:lnTo>
                <a:cubicBezTo>
                  <a:pt x="927101" y="993775"/>
                  <a:pt x="938213" y="1009650"/>
                  <a:pt x="963613" y="1009650"/>
                </a:cubicBezTo>
                <a:lnTo>
                  <a:pt x="982663" y="1009650"/>
                </a:lnTo>
                <a:cubicBezTo>
                  <a:pt x="1023938" y="1016000"/>
                  <a:pt x="1054101" y="962025"/>
                  <a:pt x="1073151" y="847725"/>
                </a:cubicBezTo>
                <a:cubicBezTo>
                  <a:pt x="1076326" y="822325"/>
                  <a:pt x="1084263" y="811213"/>
                  <a:pt x="1096963" y="814388"/>
                </a:cubicBezTo>
                <a:cubicBezTo>
                  <a:pt x="1103313" y="814388"/>
                  <a:pt x="1108076" y="825500"/>
                  <a:pt x="1111251" y="847725"/>
                </a:cubicBezTo>
                <a:cubicBezTo>
                  <a:pt x="1114426" y="920750"/>
                  <a:pt x="1130301" y="969963"/>
                  <a:pt x="1158876" y="995363"/>
                </a:cubicBezTo>
                <a:cubicBezTo>
                  <a:pt x="1209676" y="1052513"/>
                  <a:pt x="1200151" y="1098550"/>
                  <a:pt x="1130301" y="1133475"/>
                </a:cubicBezTo>
                <a:cubicBezTo>
                  <a:pt x="1101726" y="1146175"/>
                  <a:pt x="1066801" y="1152525"/>
                  <a:pt x="1025526" y="1152525"/>
                </a:cubicBezTo>
                <a:lnTo>
                  <a:pt x="863601" y="1152525"/>
                </a:lnTo>
                <a:cubicBezTo>
                  <a:pt x="787401" y="1158875"/>
                  <a:pt x="752476" y="1114425"/>
                  <a:pt x="758826" y="1019175"/>
                </a:cubicBezTo>
                <a:lnTo>
                  <a:pt x="758826" y="728663"/>
                </a:lnTo>
                <a:cubicBezTo>
                  <a:pt x="758826" y="665163"/>
                  <a:pt x="755651" y="615950"/>
                  <a:pt x="749301" y="581025"/>
                </a:cubicBezTo>
                <a:cubicBezTo>
                  <a:pt x="746126" y="555625"/>
                  <a:pt x="758826" y="544513"/>
                  <a:pt x="787401" y="547688"/>
                </a:cubicBezTo>
                <a:cubicBezTo>
                  <a:pt x="812801" y="547688"/>
                  <a:pt x="836613" y="550863"/>
                  <a:pt x="858838" y="557213"/>
                </a:cubicBezTo>
                <a:lnTo>
                  <a:pt x="858838" y="504825"/>
                </a:lnTo>
                <a:lnTo>
                  <a:pt x="639763" y="504825"/>
                </a:lnTo>
                <a:cubicBezTo>
                  <a:pt x="639763" y="530225"/>
                  <a:pt x="635001" y="549275"/>
                  <a:pt x="625476" y="561975"/>
                </a:cubicBezTo>
                <a:cubicBezTo>
                  <a:pt x="654051" y="568325"/>
                  <a:pt x="687388" y="576263"/>
                  <a:pt x="725488" y="585788"/>
                </a:cubicBezTo>
                <a:cubicBezTo>
                  <a:pt x="738188" y="588963"/>
                  <a:pt x="746126" y="595313"/>
                  <a:pt x="749301" y="604838"/>
                </a:cubicBezTo>
                <a:cubicBezTo>
                  <a:pt x="749301" y="617538"/>
                  <a:pt x="742951" y="627063"/>
                  <a:pt x="730251" y="633413"/>
                </a:cubicBezTo>
                <a:cubicBezTo>
                  <a:pt x="717551" y="642938"/>
                  <a:pt x="711201" y="657225"/>
                  <a:pt x="711201" y="676275"/>
                </a:cubicBezTo>
                <a:cubicBezTo>
                  <a:pt x="701676" y="958850"/>
                  <a:pt x="573088" y="1117600"/>
                  <a:pt x="325438" y="1152525"/>
                </a:cubicBezTo>
                <a:cubicBezTo>
                  <a:pt x="312738" y="1155700"/>
                  <a:pt x="304801" y="1154113"/>
                  <a:pt x="301626" y="1147763"/>
                </a:cubicBezTo>
                <a:cubicBezTo>
                  <a:pt x="301626" y="1141413"/>
                  <a:pt x="306388" y="1135063"/>
                  <a:pt x="315913" y="1128713"/>
                </a:cubicBezTo>
                <a:cubicBezTo>
                  <a:pt x="427038" y="1077913"/>
                  <a:pt x="498476" y="969963"/>
                  <a:pt x="530226" y="804863"/>
                </a:cubicBezTo>
                <a:cubicBezTo>
                  <a:pt x="539751" y="722313"/>
                  <a:pt x="542926" y="650875"/>
                  <a:pt x="539751" y="590550"/>
                </a:cubicBezTo>
                <a:cubicBezTo>
                  <a:pt x="539751" y="587375"/>
                  <a:pt x="539751" y="585788"/>
                  <a:pt x="539751" y="585788"/>
                </a:cubicBezTo>
                <a:cubicBezTo>
                  <a:pt x="533401" y="585788"/>
                  <a:pt x="527051" y="587375"/>
                  <a:pt x="520701" y="590550"/>
                </a:cubicBezTo>
                <a:cubicBezTo>
                  <a:pt x="514351" y="590550"/>
                  <a:pt x="509588" y="590550"/>
                  <a:pt x="506413" y="590550"/>
                </a:cubicBezTo>
                <a:cubicBezTo>
                  <a:pt x="474663" y="593725"/>
                  <a:pt x="461963" y="574675"/>
                  <a:pt x="468313" y="533400"/>
                </a:cubicBezTo>
                <a:cubicBezTo>
                  <a:pt x="468313" y="527050"/>
                  <a:pt x="468313" y="515938"/>
                  <a:pt x="468313" y="500063"/>
                </a:cubicBezTo>
                <a:cubicBezTo>
                  <a:pt x="471488" y="477838"/>
                  <a:pt x="473076" y="460375"/>
                  <a:pt x="473076" y="447675"/>
                </a:cubicBezTo>
                <a:lnTo>
                  <a:pt x="473076" y="352425"/>
                </a:lnTo>
                <a:cubicBezTo>
                  <a:pt x="457201" y="355600"/>
                  <a:pt x="444501" y="365125"/>
                  <a:pt x="434976" y="381000"/>
                </a:cubicBezTo>
                <a:cubicBezTo>
                  <a:pt x="409576" y="428625"/>
                  <a:pt x="373063" y="476250"/>
                  <a:pt x="325438" y="523875"/>
                </a:cubicBezTo>
                <a:lnTo>
                  <a:pt x="325438" y="533400"/>
                </a:lnTo>
                <a:cubicBezTo>
                  <a:pt x="401638" y="542925"/>
                  <a:pt x="457201" y="568325"/>
                  <a:pt x="492126" y="609600"/>
                </a:cubicBezTo>
                <a:cubicBezTo>
                  <a:pt x="523876" y="660400"/>
                  <a:pt x="515938" y="703263"/>
                  <a:pt x="468313" y="738188"/>
                </a:cubicBezTo>
                <a:cubicBezTo>
                  <a:pt x="404813" y="766763"/>
                  <a:pt x="369888" y="752475"/>
                  <a:pt x="363538" y="695325"/>
                </a:cubicBezTo>
                <a:cubicBezTo>
                  <a:pt x="360363" y="650875"/>
                  <a:pt x="347663" y="608013"/>
                  <a:pt x="325438" y="566738"/>
                </a:cubicBezTo>
                <a:lnTo>
                  <a:pt x="325438" y="862013"/>
                </a:lnTo>
                <a:cubicBezTo>
                  <a:pt x="325438" y="881063"/>
                  <a:pt x="327026" y="911225"/>
                  <a:pt x="330201" y="952500"/>
                </a:cubicBezTo>
                <a:cubicBezTo>
                  <a:pt x="330201" y="990600"/>
                  <a:pt x="330201" y="1019175"/>
                  <a:pt x="330201" y="1038225"/>
                </a:cubicBezTo>
                <a:cubicBezTo>
                  <a:pt x="330201" y="1089025"/>
                  <a:pt x="315913" y="1119188"/>
                  <a:pt x="287338" y="1128713"/>
                </a:cubicBezTo>
                <a:cubicBezTo>
                  <a:pt x="284163" y="1128713"/>
                  <a:pt x="280988" y="1128713"/>
                  <a:pt x="277813" y="1128713"/>
                </a:cubicBezTo>
                <a:cubicBezTo>
                  <a:pt x="236538" y="1138238"/>
                  <a:pt x="207963" y="1143000"/>
                  <a:pt x="192088" y="1143000"/>
                </a:cubicBezTo>
                <a:cubicBezTo>
                  <a:pt x="144463" y="1155700"/>
                  <a:pt x="125413" y="1133475"/>
                  <a:pt x="134938" y="1076325"/>
                </a:cubicBezTo>
                <a:cubicBezTo>
                  <a:pt x="144463" y="1000125"/>
                  <a:pt x="149226" y="896938"/>
                  <a:pt x="149226" y="766763"/>
                </a:cubicBezTo>
                <a:lnTo>
                  <a:pt x="149226" y="666750"/>
                </a:lnTo>
                <a:cubicBezTo>
                  <a:pt x="107951" y="695325"/>
                  <a:pt x="65088" y="717550"/>
                  <a:pt x="20638" y="733425"/>
                </a:cubicBezTo>
                <a:cubicBezTo>
                  <a:pt x="11113" y="736600"/>
                  <a:pt x="4763" y="736600"/>
                  <a:pt x="1588" y="733425"/>
                </a:cubicBezTo>
                <a:cubicBezTo>
                  <a:pt x="-1587" y="727075"/>
                  <a:pt x="1" y="720725"/>
                  <a:pt x="6351" y="714375"/>
                </a:cubicBezTo>
                <a:cubicBezTo>
                  <a:pt x="139701" y="581025"/>
                  <a:pt x="230188" y="447675"/>
                  <a:pt x="277813" y="314325"/>
                </a:cubicBezTo>
                <a:lnTo>
                  <a:pt x="120651" y="314325"/>
                </a:lnTo>
                <a:cubicBezTo>
                  <a:pt x="98426" y="314325"/>
                  <a:pt x="76201" y="317500"/>
                  <a:pt x="53976" y="323850"/>
                </a:cubicBezTo>
                <a:cubicBezTo>
                  <a:pt x="41276" y="327025"/>
                  <a:pt x="33338" y="323850"/>
                  <a:pt x="30163" y="314325"/>
                </a:cubicBezTo>
                <a:cubicBezTo>
                  <a:pt x="26988" y="311150"/>
                  <a:pt x="20638" y="300038"/>
                  <a:pt x="11113" y="280988"/>
                </a:cubicBezTo>
                <a:cubicBezTo>
                  <a:pt x="7938" y="274638"/>
                  <a:pt x="6351" y="271463"/>
                  <a:pt x="6351" y="271463"/>
                </a:cubicBezTo>
                <a:cubicBezTo>
                  <a:pt x="9526" y="268288"/>
                  <a:pt x="12701" y="266700"/>
                  <a:pt x="15876" y="266700"/>
                </a:cubicBezTo>
                <a:cubicBezTo>
                  <a:pt x="60326" y="273050"/>
                  <a:pt x="103188" y="276225"/>
                  <a:pt x="144463" y="276225"/>
                </a:cubicBezTo>
                <a:lnTo>
                  <a:pt x="282576" y="276225"/>
                </a:lnTo>
                <a:cubicBezTo>
                  <a:pt x="311151" y="238125"/>
                  <a:pt x="333376" y="217488"/>
                  <a:pt x="349251" y="214313"/>
                </a:cubicBezTo>
                <a:cubicBezTo>
                  <a:pt x="374651" y="217488"/>
                  <a:pt x="415926" y="239713"/>
                  <a:pt x="473076" y="280988"/>
                </a:cubicBezTo>
                <a:lnTo>
                  <a:pt x="473076" y="200025"/>
                </a:lnTo>
                <a:cubicBezTo>
                  <a:pt x="473076" y="158750"/>
                  <a:pt x="469901" y="127000"/>
                  <a:pt x="463551" y="104775"/>
                </a:cubicBezTo>
                <a:cubicBezTo>
                  <a:pt x="460376" y="88900"/>
                  <a:pt x="460376" y="77788"/>
                  <a:pt x="463551" y="71438"/>
                </a:cubicBezTo>
                <a:cubicBezTo>
                  <a:pt x="469901" y="61913"/>
                  <a:pt x="479426" y="60325"/>
                  <a:pt x="492126" y="66675"/>
                </a:cubicBezTo>
                <a:cubicBezTo>
                  <a:pt x="495301" y="66675"/>
                  <a:pt x="498476" y="68263"/>
                  <a:pt x="501651" y="71438"/>
                </a:cubicBezTo>
                <a:cubicBezTo>
                  <a:pt x="581026" y="93663"/>
                  <a:pt x="630238" y="109538"/>
                  <a:pt x="649288" y="119063"/>
                </a:cubicBezTo>
                <a:cubicBezTo>
                  <a:pt x="661988" y="122238"/>
                  <a:pt x="668338" y="127000"/>
                  <a:pt x="668338" y="133350"/>
                </a:cubicBezTo>
                <a:lnTo>
                  <a:pt x="844551" y="133350"/>
                </a:lnTo>
                <a:cubicBezTo>
                  <a:pt x="873126" y="79375"/>
                  <a:pt x="892176" y="53975"/>
                  <a:pt x="901701" y="57150"/>
                </a:cubicBezTo>
                <a:close/>
                <a:moveTo>
                  <a:pt x="139701" y="0"/>
                </a:moveTo>
                <a:cubicBezTo>
                  <a:pt x="247651" y="0"/>
                  <a:pt x="315913" y="23813"/>
                  <a:pt x="344488" y="71438"/>
                </a:cubicBezTo>
                <a:cubicBezTo>
                  <a:pt x="369888" y="138113"/>
                  <a:pt x="352426" y="187325"/>
                  <a:pt x="292101" y="219075"/>
                </a:cubicBezTo>
                <a:cubicBezTo>
                  <a:pt x="238126" y="234950"/>
                  <a:pt x="204788" y="220663"/>
                  <a:pt x="192088" y="176213"/>
                </a:cubicBezTo>
                <a:cubicBezTo>
                  <a:pt x="182563" y="115888"/>
                  <a:pt x="160338" y="65088"/>
                  <a:pt x="125413" y="23813"/>
                </a:cubicBezTo>
                <a:cubicBezTo>
                  <a:pt x="119063" y="14288"/>
                  <a:pt x="115888" y="7938"/>
                  <a:pt x="115888" y="4763"/>
                </a:cubicBezTo>
                <a:cubicBezTo>
                  <a:pt x="119063" y="1588"/>
                  <a:pt x="127001" y="0"/>
                  <a:pt x="13970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5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</p:bldLst>
  </p:timing>
</p:sld>
</file>

<file path=ppt/theme/theme1.xml><?xml version="1.0" encoding="utf-8"?>
<a:theme xmlns:a="http://schemas.openxmlformats.org/drawingml/2006/main" name="木先生i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木先生iPP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木先生iPPT" id="{01C84807-D1ED-41A0-AC39-285C338E463D}" vid="{934DEEEF-0950-484F-B0E3-859E047BD4F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783</TotalTime>
  <Words>1216</Words>
  <Application>Microsoft Office PowerPoint</Application>
  <PresentationFormat>自定义</PresentationFormat>
  <Paragraphs>71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木先生iPPT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木先生</dc:creator>
  <cp:lastModifiedBy>admin</cp:lastModifiedBy>
  <cp:revision>162</cp:revision>
  <dcterms:created xsi:type="dcterms:W3CDTF">2014-08-27T02:41:55Z</dcterms:created>
  <dcterms:modified xsi:type="dcterms:W3CDTF">2016-10-09T05:02:06Z</dcterms:modified>
</cp:coreProperties>
</file>