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60" r:id="rId3"/>
  </p:sldMasterIdLst>
  <p:notesMasterIdLst>
    <p:notesMasterId r:id="rId36"/>
  </p:notesMasterIdLst>
  <p:sldIdLst>
    <p:sldId id="256" r:id="rId4"/>
    <p:sldId id="270" r:id="rId5"/>
    <p:sldId id="277" r:id="rId6"/>
    <p:sldId id="278" r:id="rId7"/>
    <p:sldId id="271" r:id="rId8"/>
    <p:sldId id="284" r:id="rId9"/>
    <p:sldId id="276" r:id="rId10"/>
    <p:sldId id="274" r:id="rId11"/>
    <p:sldId id="257" r:id="rId12"/>
    <p:sldId id="273" r:id="rId13"/>
    <p:sldId id="283" r:id="rId14"/>
    <p:sldId id="282" r:id="rId15"/>
    <p:sldId id="280" r:id="rId16"/>
    <p:sldId id="279" r:id="rId17"/>
    <p:sldId id="287" r:id="rId18"/>
    <p:sldId id="281" r:id="rId19"/>
    <p:sldId id="275" r:id="rId20"/>
    <p:sldId id="285" r:id="rId21"/>
    <p:sldId id="291" r:id="rId22"/>
    <p:sldId id="272" r:id="rId23"/>
    <p:sldId id="290" r:id="rId24"/>
    <p:sldId id="296" r:id="rId25"/>
    <p:sldId id="286" r:id="rId26"/>
    <p:sldId id="289" r:id="rId27"/>
    <p:sldId id="288" r:id="rId28"/>
    <p:sldId id="292" r:id="rId29"/>
    <p:sldId id="293" r:id="rId30"/>
    <p:sldId id="294" r:id="rId31"/>
    <p:sldId id="295" r:id="rId32"/>
    <p:sldId id="297" r:id="rId33"/>
    <p:sldId id="298" r:id="rId34"/>
    <p:sldId id="299"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B4B1F"/>
    <a:srgbClr val="D6B8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86" autoAdjust="0"/>
    <p:restoredTop sz="94721" autoAdjust="0"/>
  </p:normalViewPr>
  <p:slideViewPr>
    <p:cSldViewPr>
      <p:cViewPr varScale="1">
        <p:scale>
          <a:sx n="104" d="100"/>
          <a:sy n="104" d="100"/>
        </p:scale>
        <p:origin x="-1194"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018D47-B6D9-4C93-B856-9167189BB20C}" type="datetimeFigureOut">
              <a:rPr lang="zh-CN" altLang="en-US" smtClean="0"/>
              <a:t>2016-10-09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EEE1DA8-1F40-4CB1-A25F-47B44A333CA0}" type="slidenum">
              <a:rPr lang="zh-CN" altLang="en-US" smtClean="0"/>
              <a:t>‹#›</a:t>
            </a:fld>
            <a:endParaRPr lang="zh-CN" altLang="en-US"/>
          </a:p>
        </p:txBody>
      </p:sp>
    </p:spTree>
    <p:extLst>
      <p:ext uri="{BB962C8B-B14F-4D97-AF65-F5344CB8AC3E}">
        <p14:creationId xmlns:p14="http://schemas.microsoft.com/office/powerpoint/2010/main" val="14286127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1</a:t>
            </a:fld>
            <a:endParaRPr lang="zh-CN" altLang="en-US"/>
          </a:p>
        </p:txBody>
      </p:sp>
    </p:spTree>
    <p:extLst>
      <p:ext uri="{BB962C8B-B14F-4D97-AF65-F5344CB8AC3E}">
        <p14:creationId xmlns:p14="http://schemas.microsoft.com/office/powerpoint/2010/main" val="33730266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10</a:t>
            </a:fld>
            <a:endParaRPr lang="zh-CN" altLang="en-US"/>
          </a:p>
        </p:txBody>
      </p:sp>
    </p:spTree>
    <p:extLst>
      <p:ext uri="{BB962C8B-B14F-4D97-AF65-F5344CB8AC3E}">
        <p14:creationId xmlns:p14="http://schemas.microsoft.com/office/powerpoint/2010/main" val="20281990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11</a:t>
            </a:fld>
            <a:endParaRPr lang="zh-CN" altLang="en-US"/>
          </a:p>
        </p:txBody>
      </p:sp>
    </p:spTree>
    <p:extLst>
      <p:ext uri="{BB962C8B-B14F-4D97-AF65-F5344CB8AC3E}">
        <p14:creationId xmlns:p14="http://schemas.microsoft.com/office/powerpoint/2010/main" val="42049403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12</a:t>
            </a:fld>
            <a:endParaRPr lang="zh-CN" altLang="en-US"/>
          </a:p>
        </p:txBody>
      </p:sp>
    </p:spTree>
    <p:extLst>
      <p:ext uri="{BB962C8B-B14F-4D97-AF65-F5344CB8AC3E}">
        <p14:creationId xmlns:p14="http://schemas.microsoft.com/office/powerpoint/2010/main" val="36455512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13</a:t>
            </a:fld>
            <a:endParaRPr lang="zh-CN" altLang="en-US"/>
          </a:p>
        </p:txBody>
      </p:sp>
    </p:spTree>
    <p:extLst>
      <p:ext uri="{BB962C8B-B14F-4D97-AF65-F5344CB8AC3E}">
        <p14:creationId xmlns:p14="http://schemas.microsoft.com/office/powerpoint/2010/main" val="10315692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14</a:t>
            </a:fld>
            <a:endParaRPr lang="zh-CN" altLang="en-US"/>
          </a:p>
        </p:txBody>
      </p:sp>
    </p:spTree>
    <p:extLst>
      <p:ext uri="{BB962C8B-B14F-4D97-AF65-F5344CB8AC3E}">
        <p14:creationId xmlns:p14="http://schemas.microsoft.com/office/powerpoint/2010/main" val="31293005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15</a:t>
            </a:fld>
            <a:endParaRPr lang="zh-CN" altLang="en-US"/>
          </a:p>
        </p:txBody>
      </p:sp>
    </p:spTree>
    <p:extLst>
      <p:ext uri="{BB962C8B-B14F-4D97-AF65-F5344CB8AC3E}">
        <p14:creationId xmlns:p14="http://schemas.microsoft.com/office/powerpoint/2010/main" val="37431393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16</a:t>
            </a:fld>
            <a:endParaRPr lang="zh-CN" altLang="en-US"/>
          </a:p>
        </p:txBody>
      </p:sp>
    </p:spTree>
    <p:extLst>
      <p:ext uri="{BB962C8B-B14F-4D97-AF65-F5344CB8AC3E}">
        <p14:creationId xmlns:p14="http://schemas.microsoft.com/office/powerpoint/2010/main" val="165537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17</a:t>
            </a:fld>
            <a:endParaRPr lang="zh-CN" altLang="en-US"/>
          </a:p>
        </p:txBody>
      </p:sp>
    </p:spTree>
    <p:extLst>
      <p:ext uri="{BB962C8B-B14F-4D97-AF65-F5344CB8AC3E}">
        <p14:creationId xmlns:p14="http://schemas.microsoft.com/office/powerpoint/2010/main" val="37880845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18</a:t>
            </a:fld>
            <a:endParaRPr lang="zh-CN" altLang="en-US"/>
          </a:p>
        </p:txBody>
      </p:sp>
    </p:spTree>
    <p:extLst>
      <p:ext uri="{BB962C8B-B14F-4D97-AF65-F5344CB8AC3E}">
        <p14:creationId xmlns:p14="http://schemas.microsoft.com/office/powerpoint/2010/main" val="15032476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19</a:t>
            </a:fld>
            <a:endParaRPr lang="zh-CN" altLang="en-US"/>
          </a:p>
        </p:txBody>
      </p:sp>
    </p:spTree>
    <p:extLst>
      <p:ext uri="{BB962C8B-B14F-4D97-AF65-F5344CB8AC3E}">
        <p14:creationId xmlns:p14="http://schemas.microsoft.com/office/powerpoint/2010/main" val="5491012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2</a:t>
            </a:fld>
            <a:endParaRPr lang="zh-CN" altLang="en-US"/>
          </a:p>
        </p:txBody>
      </p:sp>
    </p:spTree>
    <p:extLst>
      <p:ext uri="{BB962C8B-B14F-4D97-AF65-F5344CB8AC3E}">
        <p14:creationId xmlns:p14="http://schemas.microsoft.com/office/powerpoint/2010/main" val="3915166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20</a:t>
            </a:fld>
            <a:endParaRPr lang="zh-CN" altLang="en-US"/>
          </a:p>
        </p:txBody>
      </p:sp>
    </p:spTree>
    <p:extLst>
      <p:ext uri="{BB962C8B-B14F-4D97-AF65-F5344CB8AC3E}">
        <p14:creationId xmlns:p14="http://schemas.microsoft.com/office/powerpoint/2010/main" val="29993326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21</a:t>
            </a:fld>
            <a:endParaRPr lang="zh-CN" altLang="en-US"/>
          </a:p>
        </p:txBody>
      </p:sp>
    </p:spTree>
    <p:extLst>
      <p:ext uri="{BB962C8B-B14F-4D97-AF65-F5344CB8AC3E}">
        <p14:creationId xmlns:p14="http://schemas.microsoft.com/office/powerpoint/2010/main" val="31372672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22</a:t>
            </a:fld>
            <a:endParaRPr lang="zh-CN" altLang="en-US"/>
          </a:p>
        </p:txBody>
      </p:sp>
    </p:spTree>
    <p:extLst>
      <p:ext uri="{BB962C8B-B14F-4D97-AF65-F5344CB8AC3E}">
        <p14:creationId xmlns:p14="http://schemas.microsoft.com/office/powerpoint/2010/main" val="2962400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23</a:t>
            </a:fld>
            <a:endParaRPr lang="zh-CN" altLang="en-US"/>
          </a:p>
        </p:txBody>
      </p:sp>
    </p:spTree>
    <p:extLst>
      <p:ext uri="{BB962C8B-B14F-4D97-AF65-F5344CB8AC3E}">
        <p14:creationId xmlns:p14="http://schemas.microsoft.com/office/powerpoint/2010/main" val="16225034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24</a:t>
            </a:fld>
            <a:endParaRPr lang="zh-CN" altLang="en-US"/>
          </a:p>
        </p:txBody>
      </p:sp>
    </p:spTree>
    <p:extLst>
      <p:ext uri="{BB962C8B-B14F-4D97-AF65-F5344CB8AC3E}">
        <p14:creationId xmlns:p14="http://schemas.microsoft.com/office/powerpoint/2010/main" val="17017445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25</a:t>
            </a:fld>
            <a:endParaRPr lang="zh-CN" altLang="en-US"/>
          </a:p>
        </p:txBody>
      </p:sp>
    </p:spTree>
    <p:extLst>
      <p:ext uri="{BB962C8B-B14F-4D97-AF65-F5344CB8AC3E}">
        <p14:creationId xmlns:p14="http://schemas.microsoft.com/office/powerpoint/2010/main" val="7837673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26</a:t>
            </a:fld>
            <a:endParaRPr lang="zh-CN" altLang="en-US"/>
          </a:p>
        </p:txBody>
      </p:sp>
    </p:spTree>
    <p:extLst>
      <p:ext uri="{BB962C8B-B14F-4D97-AF65-F5344CB8AC3E}">
        <p14:creationId xmlns:p14="http://schemas.microsoft.com/office/powerpoint/2010/main" val="10736841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27</a:t>
            </a:fld>
            <a:endParaRPr lang="zh-CN" altLang="en-US"/>
          </a:p>
        </p:txBody>
      </p:sp>
    </p:spTree>
    <p:extLst>
      <p:ext uri="{BB962C8B-B14F-4D97-AF65-F5344CB8AC3E}">
        <p14:creationId xmlns:p14="http://schemas.microsoft.com/office/powerpoint/2010/main" val="10353632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28</a:t>
            </a:fld>
            <a:endParaRPr lang="zh-CN" altLang="en-US"/>
          </a:p>
        </p:txBody>
      </p:sp>
    </p:spTree>
    <p:extLst>
      <p:ext uri="{BB962C8B-B14F-4D97-AF65-F5344CB8AC3E}">
        <p14:creationId xmlns:p14="http://schemas.microsoft.com/office/powerpoint/2010/main" val="2502823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29</a:t>
            </a:fld>
            <a:endParaRPr lang="zh-CN" altLang="en-US"/>
          </a:p>
        </p:txBody>
      </p:sp>
    </p:spTree>
    <p:extLst>
      <p:ext uri="{BB962C8B-B14F-4D97-AF65-F5344CB8AC3E}">
        <p14:creationId xmlns:p14="http://schemas.microsoft.com/office/powerpoint/2010/main" val="18624317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3</a:t>
            </a:fld>
            <a:endParaRPr lang="zh-CN" altLang="en-US"/>
          </a:p>
        </p:txBody>
      </p:sp>
    </p:spTree>
    <p:extLst>
      <p:ext uri="{BB962C8B-B14F-4D97-AF65-F5344CB8AC3E}">
        <p14:creationId xmlns:p14="http://schemas.microsoft.com/office/powerpoint/2010/main" val="14262085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30</a:t>
            </a:fld>
            <a:endParaRPr lang="zh-CN" altLang="en-US"/>
          </a:p>
        </p:txBody>
      </p:sp>
    </p:spTree>
    <p:extLst>
      <p:ext uri="{BB962C8B-B14F-4D97-AF65-F5344CB8AC3E}">
        <p14:creationId xmlns:p14="http://schemas.microsoft.com/office/powerpoint/2010/main" val="29346689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31</a:t>
            </a:fld>
            <a:endParaRPr lang="zh-CN" altLang="en-US"/>
          </a:p>
        </p:txBody>
      </p:sp>
    </p:spTree>
    <p:extLst>
      <p:ext uri="{BB962C8B-B14F-4D97-AF65-F5344CB8AC3E}">
        <p14:creationId xmlns:p14="http://schemas.microsoft.com/office/powerpoint/2010/main" val="29716784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32</a:t>
            </a:fld>
            <a:endParaRPr lang="zh-CN" altLang="en-US"/>
          </a:p>
        </p:txBody>
      </p:sp>
    </p:spTree>
    <p:extLst>
      <p:ext uri="{BB962C8B-B14F-4D97-AF65-F5344CB8AC3E}">
        <p14:creationId xmlns:p14="http://schemas.microsoft.com/office/powerpoint/2010/main" val="2451696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4</a:t>
            </a:fld>
            <a:endParaRPr lang="zh-CN" altLang="en-US"/>
          </a:p>
        </p:txBody>
      </p:sp>
    </p:spTree>
    <p:extLst>
      <p:ext uri="{BB962C8B-B14F-4D97-AF65-F5344CB8AC3E}">
        <p14:creationId xmlns:p14="http://schemas.microsoft.com/office/powerpoint/2010/main" val="27501457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5</a:t>
            </a:fld>
            <a:endParaRPr lang="zh-CN" altLang="en-US"/>
          </a:p>
        </p:txBody>
      </p:sp>
    </p:spTree>
    <p:extLst>
      <p:ext uri="{BB962C8B-B14F-4D97-AF65-F5344CB8AC3E}">
        <p14:creationId xmlns:p14="http://schemas.microsoft.com/office/powerpoint/2010/main" val="2718989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6</a:t>
            </a:fld>
            <a:endParaRPr lang="zh-CN" altLang="en-US"/>
          </a:p>
        </p:txBody>
      </p:sp>
    </p:spTree>
    <p:extLst>
      <p:ext uri="{BB962C8B-B14F-4D97-AF65-F5344CB8AC3E}">
        <p14:creationId xmlns:p14="http://schemas.microsoft.com/office/powerpoint/2010/main" val="8869941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7</a:t>
            </a:fld>
            <a:endParaRPr lang="zh-CN" altLang="en-US"/>
          </a:p>
        </p:txBody>
      </p:sp>
    </p:spTree>
    <p:extLst>
      <p:ext uri="{BB962C8B-B14F-4D97-AF65-F5344CB8AC3E}">
        <p14:creationId xmlns:p14="http://schemas.microsoft.com/office/powerpoint/2010/main" val="6742624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8</a:t>
            </a:fld>
            <a:endParaRPr lang="zh-CN" altLang="en-US"/>
          </a:p>
        </p:txBody>
      </p:sp>
    </p:spTree>
    <p:extLst>
      <p:ext uri="{BB962C8B-B14F-4D97-AF65-F5344CB8AC3E}">
        <p14:creationId xmlns:p14="http://schemas.microsoft.com/office/powerpoint/2010/main" val="29928509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EE1DA8-1F40-4CB1-A25F-47B44A333CA0}" type="slidenum">
              <a:rPr lang="zh-CN" altLang="en-US" smtClean="0"/>
              <a:t>9</a:t>
            </a:fld>
            <a:endParaRPr lang="zh-CN" altLang="en-US"/>
          </a:p>
        </p:txBody>
      </p:sp>
    </p:spTree>
    <p:extLst>
      <p:ext uri="{BB962C8B-B14F-4D97-AF65-F5344CB8AC3E}">
        <p14:creationId xmlns:p14="http://schemas.microsoft.com/office/powerpoint/2010/main" val="26578750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母版1">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73510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1"/>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E09058B5-960B-4879-9316-327251DB5806}" type="datetimeFigureOut">
              <a:rPr lang="zh-CN" altLang="en-US" smtClean="0"/>
              <a:t>2016-10-09</a:t>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BE294B6E-1340-4ADF-B991-84DBA2743F1A}" type="slidenum">
              <a:rPr lang="zh-CN" altLang="en-US" smtClean="0"/>
              <a:t>‹#›</a:t>
            </a:fld>
            <a:endParaRPr lang="zh-CN" altLang="en-US"/>
          </a:p>
        </p:txBody>
      </p:sp>
    </p:spTree>
    <p:extLst>
      <p:ext uri="{BB962C8B-B14F-4D97-AF65-F5344CB8AC3E}">
        <p14:creationId xmlns:p14="http://schemas.microsoft.com/office/powerpoint/2010/main" val="3493179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E09058B5-960B-4879-9316-327251DB5806}" type="datetimeFigureOut">
              <a:rPr lang="zh-CN" altLang="en-US" smtClean="0"/>
              <a:t>2016-10-09</a:t>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BE294B6E-1340-4ADF-B991-84DBA2743F1A}" type="slidenum">
              <a:rPr lang="zh-CN" altLang="en-US" smtClean="0"/>
              <a:t>‹#›</a:t>
            </a:fld>
            <a:endParaRPr lang="zh-CN" altLang="en-US"/>
          </a:p>
        </p:txBody>
      </p:sp>
    </p:spTree>
    <p:extLst>
      <p:ext uri="{BB962C8B-B14F-4D97-AF65-F5344CB8AC3E}">
        <p14:creationId xmlns:p14="http://schemas.microsoft.com/office/powerpoint/2010/main" val="17488673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8FF6B521-3AA1-439B-81D4-35214DDDAE10}" type="datetimeFigureOut">
              <a:rPr lang="zh-CN" altLang="en-US" smtClean="0"/>
              <a:t>2016-10-09</a:t>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FBB11CC4-6C19-4EE8-BD80-3FEBB3F374C3}" type="slidenum">
              <a:rPr lang="zh-CN" altLang="en-US" smtClean="0"/>
              <a:t>‹#›</a:t>
            </a:fld>
            <a:endParaRPr lang="zh-CN" altLang="en-US"/>
          </a:p>
        </p:txBody>
      </p:sp>
    </p:spTree>
    <p:extLst>
      <p:ext uri="{BB962C8B-B14F-4D97-AF65-F5344CB8AC3E}">
        <p14:creationId xmlns:p14="http://schemas.microsoft.com/office/powerpoint/2010/main" val="171466177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1"/>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8FF6B521-3AA1-439B-81D4-35214DDDAE10}" type="datetimeFigureOut">
              <a:rPr lang="zh-CN" altLang="en-US" smtClean="0"/>
              <a:t>2016-10-09</a:t>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FBB11CC4-6C19-4EE8-BD80-3FEBB3F374C3}" type="slidenum">
              <a:rPr lang="zh-CN" altLang="en-US" smtClean="0"/>
              <a:t>‹#›</a:t>
            </a:fld>
            <a:endParaRPr lang="zh-CN" altLang="en-US"/>
          </a:p>
        </p:txBody>
      </p:sp>
    </p:spTree>
    <p:extLst>
      <p:ext uri="{BB962C8B-B14F-4D97-AF65-F5344CB8AC3E}">
        <p14:creationId xmlns:p14="http://schemas.microsoft.com/office/powerpoint/2010/main" val="20313600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8FF6B521-3AA1-439B-81D4-35214DDDAE10}" type="datetimeFigureOut">
              <a:rPr lang="zh-CN" altLang="en-US" smtClean="0"/>
              <a:t>2016-10-09</a:t>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FBB11CC4-6C19-4EE8-BD80-3FEBB3F374C3}" type="slidenum">
              <a:rPr lang="zh-CN" altLang="en-US" smtClean="0"/>
              <a:t>‹#›</a:t>
            </a:fld>
            <a:endParaRPr lang="zh-CN" altLang="en-US"/>
          </a:p>
        </p:txBody>
      </p:sp>
    </p:spTree>
    <p:extLst>
      <p:ext uri="{BB962C8B-B14F-4D97-AF65-F5344CB8AC3E}">
        <p14:creationId xmlns:p14="http://schemas.microsoft.com/office/powerpoint/2010/main" val="10452328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356351"/>
            <a:ext cx="2133600" cy="365125"/>
          </a:xfrm>
          <a:prstGeom prst="rect">
            <a:avLst/>
          </a:prstGeom>
        </p:spPr>
        <p:txBody>
          <a:bodyPr/>
          <a:lstStyle/>
          <a:p>
            <a:fld id="{8FF6B521-3AA1-439B-81D4-35214DDDAE10}" type="datetimeFigureOut">
              <a:rPr lang="zh-CN" altLang="en-US" smtClean="0"/>
              <a:t>2016-10-09</a:t>
            </a:fld>
            <a:endParaRPr lang="zh-CN" altLang="en-US"/>
          </a:p>
        </p:txBody>
      </p:sp>
      <p:sp>
        <p:nvSpPr>
          <p:cNvPr id="6" name="页脚占位符 5"/>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6356351"/>
            <a:ext cx="2133600" cy="365125"/>
          </a:xfrm>
          <a:prstGeom prst="rect">
            <a:avLst/>
          </a:prstGeom>
        </p:spPr>
        <p:txBody>
          <a:bodyPr/>
          <a:lstStyle/>
          <a:p>
            <a:fld id="{FBB11CC4-6C19-4EE8-BD80-3FEBB3F374C3}" type="slidenum">
              <a:rPr lang="zh-CN" altLang="en-US" smtClean="0"/>
              <a:t>‹#›</a:t>
            </a:fld>
            <a:endParaRPr lang="zh-CN" altLang="en-US"/>
          </a:p>
        </p:txBody>
      </p:sp>
    </p:spTree>
    <p:extLst>
      <p:ext uri="{BB962C8B-B14F-4D97-AF65-F5344CB8AC3E}">
        <p14:creationId xmlns:p14="http://schemas.microsoft.com/office/powerpoint/2010/main" val="26706345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6356351"/>
            <a:ext cx="2133600" cy="365125"/>
          </a:xfrm>
          <a:prstGeom prst="rect">
            <a:avLst/>
          </a:prstGeom>
        </p:spPr>
        <p:txBody>
          <a:bodyPr/>
          <a:lstStyle/>
          <a:p>
            <a:fld id="{8FF6B521-3AA1-439B-81D4-35214DDDAE10}" type="datetimeFigureOut">
              <a:rPr lang="zh-CN" altLang="en-US" smtClean="0"/>
              <a:t>2016-10-09</a:t>
            </a:fld>
            <a:endParaRPr lang="zh-CN" altLang="en-US"/>
          </a:p>
        </p:txBody>
      </p:sp>
      <p:sp>
        <p:nvSpPr>
          <p:cNvPr id="8" name="页脚占位符 7"/>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6356351"/>
            <a:ext cx="2133600" cy="365125"/>
          </a:xfrm>
          <a:prstGeom prst="rect">
            <a:avLst/>
          </a:prstGeom>
        </p:spPr>
        <p:txBody>
          <a:bodyPr/>
          <a:lstStyle/>
          <a:p>
            <a:fld id="{FBB11CC4-6C19-4EE8-BD80-3FEBB3F374C3}" type="slidenum">
              <a:rPr lang="zh-CN" altLang="en-US" smtClean="0"/>
              <a:t>‹#›</a:t>
            </a:fld>
            <a:endParaRPr lang="zh-CN" altLang="en-US"/>
          </a:p>
        </p:txBody>
      </p:sp>
    </p:spTree>
    <p:extLst>
      <p:ext uri="{BB962C8B-B14F-4D97-AF65-F5344CB8AC3E}">
        <p14:creationId xmlns:p14="http://schemas.microsoft.com/office/powerpoint/2010/main" val="18769856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6356351"/>
            <a:ext cx="2133600" cy="365125"/>
          </a:xfrm>
          <a:prstGeom prst="rect">
            <a:avLst/>
          </a:prstGeom>
        </p:spPr>
        <p:txBody>
          <a:bodyPr/>
          <a:lstStyle/>
          <a:p>
            <a:fld id="{8FF6B521-3AA1-439B-81D4-35214DDDAE10}" type="datetimeFigureOut">
              <a:rPr lang="zh-CN" altLang="en-US" smtClean="0"/>
              <a:t>2016-10-09</a:t>
            </a:fld>
            <a:endParaRPr lang="zh-CN" altLang="en-US"/>
          </a:p>
        </p:txBody>
      </p:sp>
      <p:sp>
        <p:nvSpPr>
          <p:cNvPr id="4" name="页脚占位符 3"/>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6356351"/>
            <a:ext cx="2133600" cy="365125"/>
          </a:xfrm>
          <a:prstGeom prst="rect">
            <a:avLst/>
          </a:prstGeom>
        </p:spPr>
        <p:txBody>
          <a:bodyPr/>
          <a:lstStyle/>
          <a:p>
            <a:fld id="{FBB11CC4-6C19-4EE8-BD80-3FEBB3F374C3}" type="slidenum">
              <a:rPr lang="zh-CN" altLang="en-US" smtClean="0"/>
              <a:t>‹#›</a:t>
            </a:fld>
            <a:endParaRPr lang="zh-CN" altLang="en-US"/>
          </a:p>
        </p:txBody>
      </p:sp>
    </p:spTree>
    <p:extLst>
      <p:ext uri="{BB962C8B-B14F-4D97-AF65-F5344CB8AC3E}">
        <p14:creationId xmlns:p14="http://schemas.microsoft.com/office/powerpoint/2010/main" val="18639638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356351"/>
            <a:ext cx="2133600" cy="365125"/>
          </a:xfrm>
          <a:prstGeom prst="rect">
            <a:avLst/>
          </a:prstGeom>
        </p:spPr>
        <p:txBody>
          <a:bodyPr/>
          <a:lstStyle/>
          <a:p>
            <a:fld id="{8FF6B521-3AA1-439B-81D4-35214DDDAE10}" type="datetimeFigureOut">
              <a:rPr lang="zh-CN" altLang="en-US" smtClean="0"/>
              <a:t>2016-10-09</a:t>
            </a:fld>
            <a:endParaRPr lang="zh-CN" altLang="en-US"/>
          </a:p>
        </p:txBody>
      </p:sp>
      <p:sp>
        <p:nvSpPr>
          <p:cNvPr id="3" name="页脚占位符 2"/>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6356351"/>
            <a:ext cx="2133600" cy="365125"/>
          </a:xfrm>
          <a:prstGeom prst="rect">
            <a:avLst/>
          </a:prstGeom>
        </p:spPr>
        <p:txBody>
          <a:bodyPr/>
          <a:lstStyle/>
          <a:p>
            <a:fld id="{FBB11CC4-6C19-4EE8-BD80-3FEBB3F374C3}" type="slidenum">
              <a:rPr lang="zh-CN" altLang="en-US" smtClean="0"/>
              <a:t>‹#›</a:t>
            </a:fld>
            <a:endParaRPr lang="zh-CN" altLang="en-US"/>
          </a:p>
        </p:txBody>
      </p:sp>
    </p:spTree>
    <p:extLst>
      <p:ext uri="{BB962C8B-B14F-4D97-AF65-F5344CB8AC3E}">
        <p14:creationId xmlns:p14="http://schemas.microsoft.com/office/powerpoint/2010/main" val="12407005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6356351"/>
            <a:ext cx="2133600" cy="365125"/>
          </a:xfrm>
          <a:prstGeom prst="rect">
            <a:avLst/>
          </a:prstGeom>
        </p:spPr>
        <p:txBody>
          <a:bodyPr/>
          <a:lstStyle/>
          <a:p>
            <a:fld id="{8FF6B521-3AA1-439B-81D4-35214DDDAE10}" type="datetimeFigureOut">
              <a:rPr lang="zh-CN" altLang="en-US" smtClean="0"/>
              <a:t>2016-10-09</a:t>
            </a:fld>
            <a:endParaRPr lang="zh-CN" altLang="en-US"/>
          </a:p>
        </p:txBody>
      </p:sp>
      <p:sp>
        <p:nvSpPr>
          <p:cNvPr id="6" name="页脚占位符 5"/>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6356351"/>
            <a:ext cx="2133600" cy="365125"/>
          </a:xfrm>
          <a:prstGeom prst="rect">
            <a:avLst/>
          </a:prstGeom>
        </p:spPr>
        <p:txBody>
          <a:bodyPr/>
          <a:lstStyle/>
          <a:p>
            <a:fld id="{FBB11CC4-6C19-4EE8-BD80-3FEBB3F374C3}" type="slidenum">
              <a:rPr lang="zh-CN" altLang="en-US" smtClean="0"/>
              <a:t>‹#›</a:t>
            </a:fld>
            <a:endParaRPr lang="zh-CN" altLang="en-US"/>
          </a:p>
        </p:txBody>
      </p:sp>
    </p:spTree>
    <p:extLst>
      <p:ext uri="{BB962C8B-B14F-4D97-AF65-F5344CB8AC3E}">
        <p14:creationId xmlns:p14="http://schemas.microsoft.com/office/powerpoint/2010/main" val="2798892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E09058B5-960B-4879-9316-327251DB5806}" type="datetimeFigureOut">
              <a:rPr lang="zh-CN" altLang="en-US" smtClean="0"/>
              <a:t>2016-10-09</a:t>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BE294B6E-1340-4ADF-B991-84DBA2743F1A}" type="slidenum">
              <a:rPr lang="zh-CN" altLang="en-US" smtClean="0"/>
              <a:t>‹#›</a:t>
            </a:fld>
            <a:endParaRPr lang="zh-CN" altLang="en-US"/>
          </a:p>
        </p:txBody>
      </p:sp>
    </p:spTree>
    <p:extLst>
      <p:ext uri="{BB962C8B-B14F-4D97-AF65-F5344CB8AC3E}">
        <p14:creationId xmlns:p14="http://schemas.microsoft.com/office/powerpoint/2010/main" val="321403433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6356351"/>
            <a:ext cx="2133600" cy="365125"/>
          </a:xfrm>
          <a:prstGeom prst="rect">
            <a:avLst/>
          </a:prstGeom>
        </p:spPr>
        <p:txBody>
          <a:bodyPr/>
          <a:lstStyle/>
          <a:p>
            <a:fld id="{8FF6B521-3AA1-439B-81D4-35214DDDAE10}" type="datetimeFigureOut">
              <a:rPr lang="zh-CN" altLang="en-US" smtClean="0"/>
              <a:t>2016-10-09</a:t>
            </a:fld>
            <a:endParaRPr lang="zh-CN" altLang="en-US"/>
          </a:p>
        </p:txBody>
      </p:sp>
      <p:sp>
        <p:nvSpPr>
          <p:cNvPr id="6" name="页脚占位符 5"/>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6356351"/>
            <a:ext cx="2133600" cy="365125"/>
          </a:xfrm>
          <a:prstGeom prst="rect">
            <a:avLst/>
          </a:prstGeom>
        </p:spPr>
        <p:txBody>
          <a:bodyPr/>
          <a:lstStyle/>
          <a:p>
            <a:fld id="{FBB11CC4-6C19-4EE8-BD80-3FEBB3F374C3}" type="slidenum">
              <a:rPr lang="zh-CN" altLang="en-US" smtClean="0"/>
              <a:t>‹#›</a:t>
            </a:fld>
            <a:endParaRPr lang="zh-CN" altLang="en-US"/>
          </a:p>
        </p:txBody>
      </p:sp>
    </p:spTree>
    <p:extLst>
      <p:ext uri="{BB962C8B-B14F-4D97-AF65-F5344CB8AC3E}">
        <p14:creationId xmlns:p14="http://schemas.microsoft.com/office/powerpoint/2010/main" val="22739885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1"/>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8FF6B521-3AA1-439B-81D4-35214DDDAE10}" type="datetimeFigureOut">
              <a:rPr lang="zh-CN" altLang="en-US" smtClean="0"/>
              <a:t>2016-10-09</a:t>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FBB11CC4-6C19-4EE8-BD80-3FEBB3F374C3}" type="slidenum">
              <a:rPr lang="zh-CN" altLang="en-US" smtClean="0"/>
              <a:t>‹#›</a:t>
            </a:fld>
            <a:endParaRPr lang="zh-CN" altLang="en-US"/>
          </a:p>
        </p:txBody>
      </p:sp>
    </p:spTree>
    <p:extLst>
      <p:ext uri="{BB962C8B-B14F-4D97-AF65-F5344CB8AC3E}">
        <p14:creationId xmlns:p14="http://schemas.microsoft.com/office/powerpoint/2010/main" val="25013597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8FF6B521-3AA1-439B-81D4-35214DDDAE10}" type="datetimeFigureOut">
              <a:rPr lang="zh-CN" altLang="en-US" smtClean="0"/>
              <a:t>2016-10-09</a:t>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FBB11CC4-6C19-4EE8-BD80-3FEBB3F374C3}" type="slidenum">
              <a:rPr lang="zh-CN" altLang="en-US" smtClean="0"/>
              <a:t>‹#›</a:t>
            </a:fld>
            <a:endParaRPr lang="zh-CN" altLang="en-US"/>
          </a:p>
        </p:txBody>
      </p:sp>
    </p:spTree>
    <p:extLst>
      <p:ext uri="{BB962C8B-B14F-4D97-AF65-F5344CB8AC3E}">
        <p14:creationId xmlns:p14="http://schemas.microsoft.com/office/powerpoint/2010/main" val="36718607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0A1B36D5-1AA8-4067-89B3-04CD26C1F95B}" type="datetimeFigureOut">
              <a:rPr lang="zh-CN" altLang="en-US" smtClean="0"/>
              <a:t>2016-10-09</a:t>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F00D8690-1ABA-4DC7-8D0E-E362501664FD}" type="slidenum">
              <a:rPr lang="zh-CN" altLang="en-US" smtClean="0"/>
              <a:t>‹#›</a:t>
            </a:fld>
            <a:endParaRPr lang="zh-CN" altLang="en-US"/>
          </a:p>
        </p:txBody>
      </p:sp>
    </p:spTree>
    <p:extLst>
      <p:ext uri="{BB962C8B-B14F-4D97-AF65-F5344CB8AC3E}">
        <p14:creationId xmlns:p14="http://schemas.microsoft.com/office/powerpoint/2010/main" val="10756949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1"/>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0A1B36D5-1AA8-4067-89B3-04CD26C1F95B}" type="datetimeFigureOut">
              <a:rPr lang="zh-CN" altLang="en-US" smtClean="0"/>
              <a:t>2016-10-09</a:t>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F00D8690-1ABA-4DC7-8D0E-E362501664FD}" type="slidenum">
              <a:rPr lang="zh-CN" altLang="en-US" smtClean="0"/>
              <a:t>‹#›</a:t>
            </a:fld>
            <a:endParaRPr lang="zh-CN" altLang="en-US"/>
          </a:p>
        </p:txBody>
      </p:sp>
    </p:spTree>
    <p:extLst>
      <p:ext uri="{BB962C8B-B14F-4D97-AF65-F5344CB8AC3E}">
        <p14:creationId xmlns:p14="http://schemas.microsoft.com/office/powerpoint/2010/main" val="42925390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0A1B36D5-1AA8-4067-89B3-04CD26C1F95B}" type="datetimeFigureOut">
              <a:rPr lang="zh-CN" altLang="en-US" smtClean="0"/>
              <a:t>2016-10-09</a:t>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F00D8690-1ABA-4DC7-8D0E-E362501664FD}" type="slidenum">
              <a:rPr lang="zh-CN" altLang="en-US" smtClean="0"/>
              <a:t>‹#›</a:t>
            </a:fld>
            <a:endParaRPr lang="zh-CN" altLang="en-US"/>
          </a:p>
        </p:txBody>
      </p:sp>
    </p:spTree>
    <p:extLst>
      <p:ext uri="{BB962C8B-B14F-4D97-AF65-F5344CB8AC3E}">
        <p14:creationId xmlns:p14="http://schemas.microsoft.com/office/powerpoint/2010/main" val="42285108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356351"/>
            <a:ext cx="2133600" cy="365125"/>
          </a:xfrm>
          <a:prstGeom prst="rect">
            <a:avLst/>
          </a:prstGeom>
        </p:spPr>
        <p:txBody>
          <a:bodyPr/>
          <a:lstStyle/>
          <a:p>
            <a:fld id="{0A1B36D5-1AA8-4067-89B3-04CD26C1F95B}" type="datetimeFigureOut">
              <a:rPr lang="zh-CN" altLang="en-US" smtClean="0"/>
              <a:t>2016-10-09</a:t>
            </a:fld>
            <a:endParaRPr lang="zh-CN" altLang="en-US"/>
          </a:p>
        </p:txBody>
      </p:sp>
      <p:sp>
        <p:nvSpPr>
          <p:cNvPr id="6" name="页脚占位符 5"/>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6356351"/>
            <a:ext cx="2133600" cy="365125"/>
          </a:xfrm>
          <a:prstGeom prst="rect">
            <a:avLst/>
          </a:prstGeom>
        </p:spPr>
        <p:txBody>
          <a:bodyPr/>
          <a:lstStyle/>
          <a:p>
            <a:fld id="{F00D8690-1ABA-4DC7-8D0E-E362501664FD}" type="slidenum">
              <a:rPr lang="zh-CN" altLang="en-US" smtClean="0"/>
              <a:t>‹#›</a:t>
            </a:fld>
            <a:endParaRPr lang="zh-CN" altLang="en-US"/>
          </a:p>
        </p:txBody>
      </p:sp>
    </p:spTree>
    <p:extLst>
      <p:ext uri="{BB962C8B-B14F-4D97-AF65-F5344CB8AC3E}">
        <p14:creationId xmlns:p14="http://schemas.microsoft.com/office/powerpoint/2010/main" val="31793285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6356351"/>
            <a:ext cx="2133600" cy="365125"/>
          </a:xfrm>
          <a:prstGeom prst="rect">
            <a:avLst/>
          </a:prstGeom>
        </p:spPr>
        <p:txBody>
          <a:bodyPr/>
          <a:lstStyle/>
          <a:p>
            <a:fld id="{0A1B36D5-1AA8-4067-89B3-04CD26C1F95B}" type="datetimeFigureOut">
              <a:rPr lang="zh-CN" altLang="en-US" smtClean="0"/>
              <a:t>2016-10-09</a:t>
            </a:fld>
            <a:endParaRPr lang="zh-CN" altLang="en-US"/>
          </a:p>
        </p:txBody>
      </p:sp>
      <p:sp>
        <p:nvSpPr>
          <p:cNvPr id="8" name="页脚占位符 7"/>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6356351"/>
            <a:ext cx="2133600" cy="365125"/>
          </a:xfrm>
          <a:prstGeom prst="rect">
            <a:avLst/>
          </a:prstGeom>
        </p:spPr>
        <p:txBody>
          <a:bodyPr/>
          <a:lstStyle/>
          <a:p>
            <a:fld id="{F00D8690-1ABA-4DC7-8D0E-E362501664FD}" type="slidenum">
              <a:rPr lang="zh-CN" altLang="en-US" smtClean="0"/>
              <a:t>‹#›</a:t>
            </a:fld>
            <a:endParaRPr lang="zh-CN" altLang="en-US"/>
          </a:p>
        </p:txBody>
      </p:sp>
    </p:spTree>
    <p:extLst>
      <p:ext uri="{BB962C8B-B14F-4D97-AF65-F5344CB8AC3E}">
        <p14:creationId xmlns:p14="http://schemas.microsoft.com/office/powerpoint/2010/main" val="401494055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6356351"/>
            <a:ext cx="2133600" cy="365125"/>
          </a:xfrm>
          <a:prstGeom prst="rect">
            <a:avLst/>
          </a:prstGeom>
        </p:spPr>
        <p:txBody>
          <a:bodyPr/>
          <a:lstStyle/>
          <a:p>
            <a:fld id="{0A1B36D5-1AA8-4067-89B3-04CD26C1F95B}" type="datetimeFigureOut">
              <a:rPr lang="zh-CN" altLang="en-US" smtClean="0"/>
              <a:t>2016-10-09</a:t>
            </a:fld>
            <a:endParaRPr lang="zh-CN" altLang="en-US"/>
          </a:p>
        </p:txBody>
      </p:sp>
      <p:sp>
        <p:nvSpPr>
          <p:cNvPr id="4" name="页脚占位符 3"/>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6356351"/>
            <a:ext cx="2133600" cy="365125"/>
          </a:xfrm>
          <a:prstGeom prst="rect">
            <a:avLst/>
          </a:prstGeom>
        </p:spPr>
        <p:txBody>
          <a:bodyPr/>
          <a:lstStyle/>
          <a:p>
            <a:fld id="{F00D8690-1ABA-4DC7-8D0E-E362501664FD}" type="slidenum">
              <a:rPr lang="zh-CN" altLang="en-US" smtClean="0"/>
              <a:t>‹#›</a:t>
            </a:fld>
            <a:endParaRPr lang="zh-CN" altLang="en-US"/>
          </a:p>
        </p:txBody>
      </p:sp>
    </p:spTree>
    <p:extLst>
      <p:ext uri="{BB962C8B-B14F-4D97-AF65-F5344CB8AC3E}">
        <p14:creationId xmlns:p14="http://schemas.microsoft.com/office/powerpoint/2010/main" val="19139249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356351"/>
            <a:ext cx="2133600" cy="365125"/>
          </a:xfrm>
          <a:prstGeom prst="rect">
            <a:avLst/>
          </a:prstGeom>
        </p:spPr>
        <p:txBody>
          <a:bodyPr/>
          <a:lstStyle/>
          <a:p>
            <a:fld id="{0A1B36D5-1AA8-4067-89B3-04CD26C1F95B}" type="datetimeFigureOut">
              <a:rPr lang="zh-CN" altLang="en-US" smtClean="0"/>
              <a:t>2016-10-09</a:t>
            </a:fld>
            <a:endParaRPr lang="zh-CN" altLang="en-US"/>
          </a:p>
        </p:txBody>
      </p:sp>
      <p:sp>
        <p:nvSpPr>
          <p:cNvPr id="3" name="页脚占位符 2"/>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6356351"/>
            <a:ext cx="2133600" cy="365125"/>
          </a:xfrm>
          <a:prstGeom prst="rect">
            <a:avLst/>
          </a:prstGeom>
        </p:spPr>
        <p:txBody>
          <a:bodyPr/>
          <a:lstStyle/>
          <a:p>
            <a:fld id="{F00D8690-1ABA-4DC7-8D0E-E362501664FD}" type="slidenum">
              <a:rPr lang="zh-CN" altLang="en-US" smtClean="0"/>
              <a:t>‹#›</a:t>
            </a:fld>
            <a:endParaRPr lang="zh-CN" altLang="en-US"/>
          </a:p>
        </p:txBody>
      </p:sp>
    </p:spTree>
    <p:extLst>
      <p:ext uri="{BB962C8B-B14F-4D97-AF65-F5344CB8AC3E}">
        <p14:creationId xmlns:p14="http://schemas.microsoft.com/office/powerpoint/2010/main" val="87164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E09058B5-960B-4879-9316-327251DB5806}" type="datetimeFigureOut">
              <a:rPr lang="zh-CN" altLang="en-US" smtClean="0"/>
              <a:t>2016-10-09</a:t>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BE294B6E-1340-4ADF-B991-84DBA2743F1A}" type="slidenum">
              <a:rPr lang="zh-CN" altLang="en-US" smtClean="0"/>
              <a:t>‹#›</a:t>
            </a:fld>
            <a:endParaRPr lang="zh-CN" altLang="en-US"/>
          </a:p>
        </p:txBody>
      </p:sp>
    </p:spTree>
    <p:extLst>
      <p:ext uri="{BB962C8B-B14F-4D97-AF65-F5344CB8AC3E}">
        <p14:creationId xmlns:p14="http://schemas.microsoft.com/office/powerpoint/2010/main" val="3991290472"/>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6356351"/>
            <a:ext cx="2133600" cy="365125"/>
          </a:xfrm>
          <a:prstGeom prst="rect">
            <a:avLst/>
          </a:prstGeom>
        </p:spPr>
        <p:txBody>
          <a:bodyPr/>
          <a:lstStyle/>
          <a:p>
            <a:fld id="{0A1B36D5-1AA8-4067-89B3-04CD26C1F95B}" type="datetimeFigureOut">
              <a:rPr lang="zh-CN" altLang="en-US" smtClean="0"/>
              <a:t>2016-10-09</a:t>
            </a:fld>
            <a:endParaRPr lang="zh-CN" altLang="en-US"/>
          </a:p>
        </p:txBody>
      </p:sp>
      <p:sp>
        <p:nvSpPr>
          <p:cNvPr id="6" name="页脚占位符 5"/>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6356351"/>
            <a:ext cx="2133600" cy="365125"/>
          </a:xfrm>
          <a:prstGeom prst="rect">
            <a:avLst/>
          </a:prstGeom>
        </p:spPr>
        <p:txBody>
          <a:bodyPr/>
          <a:lstStyle/>
          <a:p>
            <a:fld id="{F00D8690-1ABA-4DC7-8D0E-E362501664FD}" type="slidenum">
              <a:rPr lang="zh-CN" altLang="en-US" smtClean="0"/>
              <a:t>‹#›</a:t>
            </a:fld>
            <a:endParaRPr lang="zh-CN" altLang="en-US"/>
          </a:p>
        </p:txBody>
      </p:sp>
    </p:spTree>
    <p:extLst>
      <p:ext uri="{BB962C8B-B14F-4D97-AF65-F5344CB8AC3E}">
        <p14:creationId xmlns:p14="http://schemas.microsoft.com/office/powerpoint/2010/main" val="21019713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6356351"/>
            <a:ext cx="2133600" cy="365125"/>
          </a:xfrm>
          <a:prstGeom prst="rect">
            <a:avLst/>
          </a:prstGeom>
        </p:spPr>
        <p:txBody>
          <a:bodyPr/>
          <a:lstStyle/>
          <a:p>
            <a:fld id="{0A1B36D5-1AA8-4067-89B3-04CD26C1F95B}" type="datetimeFigureOut">
              <a:rPr lang="zh-CN" altLang="en-US" smtClean="0"/>
              <a:t>2016-10-09</a:t>
            </a:fld>
            <a:endParaRPr lang="zh-CN" altLang="en-US"/>
          </a:p>
        </p:txBody>
      </p:sp>
      <p:sp>
        <p:nvSpPr>
          <p:cNvPr id="6" name="页脚占位符 5"/>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6356351"/>
            <a:ext cx="2133600" cy="365125"/>
          </a:xfrm>
          <a:prstGeom prst="rect">
            <a:avLst/>
          </a:prstGeom>
        </p:spPr>
        <p:txBody>
          <a:bodyPr/>
          <a:lstStyle/>
          <a:p>
            <a:fld id="{F00D8690-1ABA-4DC7-8D0E-E362501664FD}" type="slidenum">
              <a:rPr lang="zh-CN" altLang="en-US" smtClean="0"/>
              <a:t>‹#›</a:t>
            </a:fld>
            <a:endParaRPr lang="zh-CN" altLang="en-US"/>
          </a:p>
        </p:txBody>
      </p:sp>
    </p:spTree>
    <p:extLst>
      <p:ext uri="{BB962C8B-B14F-4D97-AF65-F5344CB8AC3E}">
        <p14:creationId xmlns:p14="http://schemas.microsoft.com/office/powerpoint/2010/main" val="12320575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1"/>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0A1B36D5-1AA8-4067-89B3-04CD26C1F95B}" type="datetimeFigureOut">
              <a:rPr lang="zh-CN" altLang="en-US" smtClean="0"/>
              <a:t>2016-10-09</a:t>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F00D8690-1ABA-4DC7-8D0E-E362501664FD}" type="slidenum">
              <a:rPr lang="zh-CN" altLang="en-US" smtClean="0"/>
              <a:t>‹#›</a:t>
            </a:fld>
            <a:endParaRPr lang="zh-CN" altLang="en-US"/>
          </a:p>
        </p:txBody>
      </p:sp>
    </p:spTree>
    <p:extLst>
      <p:ext uri="{BB962C8B-B14F-4D97-AF65-F5344CB8AC3E}">
        <p14:creationId xmlns:p14="http://schemas.microsoft.com/office/powerpoint/2010/main" val="232340473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9"/>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1"/>
            <a:ext cx="2133600" cy="365125"/>
          </a:xfrm>
          <a:prstGeom prst="rect">
            <a:avLst/>
          </a:prstGeom>
        </p:spPr>
        <p:txBody>
          <a:bodyPr/>
          <a:lstStyle/>
          <a:p>
            <a:fld id="{0A1B36D5-1AA8-4067-89B3-04CD26C1F95B}" type="datetimeFigureOut">
              <a:rPr lang="zh-CN" altLang="en-US" smtClean="0"/>
              <a:t>2016-10-09</a:t>
            </a:fld>
            <a:endParaRPr lang="zh-CN" altLang="en-US"/>
          </a:p>
        </p:txBody>
      </p:sp>
      <p:sp>
        <p:nvSpPr>
          <p:cNvPr id="5" name="页脚占位符 4"/>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1"/>
            <a:ext cx="2133600" cy="365125"/>
          </a:xfrm>
          <a:prstGeom prst="rect">
            <a:avLst/>
          </a:prstGeom>
        </p:spPr>
        <p:txBody>
          <a:bodyPr/>
          <a:lstStyle/>
          <a:p>
            <a:fld id="{F00D8690-1ABA-4DC7-8D0E-E362501664FD}" type="slidenum">
              <a:rPr lang="zh-CN" altLang="en-US" smtClean="0"/>
              <a:t>‹#›</a:t>
            </a:fld>
            <a:endParaRPr lang="zh-CN" altLang="en-US"/>
          </a:p>
        </p:txBody>
      </p:sp>
    </p:spTree>
    <p:extLst>
      <p:ext uri="{BB962C8B-B14F-4D97-AF65-F5344CB8AC3E}">
        <p14:creationId xmlns:p14="http://schemas.microsoft.com/office/powerpoint/2010/main" val="1607647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356351"/>
            <a:ext cx="2133600" cy="365125"/>
          </a:xfrm>
          <a:prstGeom prst="rect">
            <a:avLst/>
          </a:prstGeom>
        </p:spPr>
        <p:txBody>
          <a:bodyPr/>
          <a:lstStyle/>
          <a:p>
            <a:fld id="{E09058B5-960B-4879-9316-327251DB5806}" type="datetimeFigureOut">
              <a:rPr lang="zh-CN" altLang="en-US" smtClean="0"/>
              <a:t>2016-10-09</a:t>
            </a:fld>
            <a:endParaRPr lang="zh-CN" altLang="en-US"/>
          </a:p>
        </p:txBody>
      </p:sp>
      <p:sp>
        <p:nvSpPr>
          <p:cNvPr id="6" name="页脚占位符 5"/>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6356351"/>
            <a:ext cx="2133600" cy="365125"/>
          </a:xfrm>
          <a:prstGeom prst="rect">
            <a:avLst/>
          </a:prstGeom>
        </p:spPr>
        <p:txBody>
          <a:bodyPr/>
          <a:lstStyle/>
          <a:p>
            <a:fld id="{BE294B6E-1340-4ADF-B991-84DBA2743F1A}" type="slidenum">
              <a:rPr lang="zh-CN" altLang="en-US" smtClean="0"/>
              <a:t>‹#›</a:t>
            </a:fld>
            <a:endParaRPr lang="zh-CN" altLang="en-US"/>
          </a:p>
        </p:txBody>
      </p:sp>
    </p:spTree>
    <p:extLst>
      <p:ext uri="{BB962C8B-B14F-4D97-AF65-F5344CB8AC3E}">
        <p14:creationId xmlns:p14="http://schemas.microsoft.com/office/powerpoint/2010/main" val="337002894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535113"/>
            <a:ext cx="4041775"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6356351"/>
            <a:ext cx="2133600" cy="365125"/>
          </a:xfrm>
          <a:prstGeom prst="rect">
            <a:avLst/>
          </a:prstGeom>
        </p:spPr>
        <p:txBody>
          <a:bodyPr/>
          <a:lstStyle/>
          <a:p>
            <a:fld id="{E09058B5-960B-4879-9316-327251DB5806}" type="datetimeFigureOut">
              <a:rPr lang="zh-CN" altLang="en-US" smtClean="0"/>
              <a:t>2016-10-09</a:t>
            </a:fld>
            <a:endParaRPr lang="zh-CN" altLang="en-US"/>
          </a:p>
        </p:txBody>
      </p:sp>
      <p:sp>
        <p:nvSpPr>
          <p:cNvPr id="8" name="页脚占位符 7"/>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6356351"/>
            <a:ext cx="2133600" cy="365125"/>
          </a:xfrm>
          <a:prstGeom prst="rect">
            <a:avLst/>
          </a:prstGeom>
        </p:spPr>
        <p:txBody>
          <a:bodyPr/>
          <a:lstStyle/>
          <a:p>
            <a:fld id="{BE294B6E-1340-4ADF-B991-84DBA2743F1A}" type="slidenum">
              <a:rPr lang="zh-CN" altLang="en-US" smtClean="0"/>
              <a:t>‹#›</a:t>
            </a:fld>
            <a:endParaRPr lang="zh-CN" altLang="en-US"/>
          </a:p>
        </p:txBody>
      </p:sp>
    </p:spTree>
    <p:extLst>
      <p:ext uri="{BB962C8B-B14F-4D97-AF65-F5344CB8AC3E}">
        <p14:creationId xmlns:p14="http://schemas.microsoft.com/office/powerpoint/2010/main" val="38740005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9"/>
            <a:ext cx="8229600" cy="11430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6356351"/>
            <a:ext cx="2133600" cy="365125"/>
          </a:xfrm>
          <a:prstGeom prst="rect">
            <a:avLst/>
          </a:prstGeom>
        </p:spPr>
        <p:txBody>
          <a:bodyPr/>
          <a:lstStyle/>
          <a:p>
            <a:fld id="{E09058B5-960B-4879-9316-327251DB5806}" type="datetimeFigureOut">
              <a:rPr lang="zh-CN" altLang="en-US" smtClean="0"/>
              <a:t>2016-10-09</a:t>
            </a:fld>
            <a:endParaRPr lang="zh-CN" altLang="en-US"/>
          </a:p>
        </p:txBody>
      </p:sp>
      <p:sp>
        <p:nvSpPr>
          <p:cNvPr id="4" name="页脚占位符 3"/>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6356351"/>
            <a:ext cx="2133600" cy="365125"/>
          </a:xfrm>
          <a:prstGeom prst="rect">
            <a:avLst/>
          </a:prstGeom>
        </p:spPr>
        <p:txBody>
          <a:bodyPr/>
          <a:lstStyle/>
          <a:p>
            <a:fld id="{BE294B6E-1340-4ADF-B991-84DBA2743F1A}" type="slidenum">
              <a:rPr lang="zh-CN" altLang="en-US" smtClean="0"/>
              <a:t>‹#›</a:t>
            </a:fld>
            <a:endParaRPr lang="zh-CN" altLang="en-US"/>
          </a:p>
        </p:txBody>
      </p:sp>
    </p:spTree>
    <p:extLst>
      <p:ext uri="{BB962C8B-B14F-4D97-AF65-F5344CB8AC3E}">
        <p14:creationId xmlns:p14="http://schemas.microsoft.com/office/powerpoint/2010/main" val="80418454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356351"/>
            <a:ext cx="2133600" cy="365125"/>
          </a:xfrm>
          <a:prstGeom prst="rect">
            <a:avLst/>
          </a:prstGeom>
        </p:spPr>
        <p:txBody>
          <a:bodyPr/>
          <a:lstStyle/>
          <a:p>
            <a:fld id="{E09058B5-960B-4879-9316-327251DB5806}" type="datetimeFigureOut">
              <a:rPr lang="zh-CN" altLang="en-US" smtClean="0"/>
              <a:t>2016-10-09</a:t>
            </a:fld>
            <a:endParaRPr lang="zh-CN" altLang="en-US"/>
          </a:p>
        </p:txBody>
      </p:sp>
      <p:sp>
        <p:nvSpPr>
          <p:cNvPr id="3" name="页脚占位符 2"/>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6356351"/>
            <a:ext cx="2133600" cy="365125"/>
          </a:xfrm>
          <a:prstGeom prst="rect">
            <a:avLst/>
          </a:prstGeom>
        </p:spPr>
        <p:txBody>
          <a:bodyPr/>
          <a:lstStyle/>
          <a:p>
            <a:fld id="{BE294B6E-1340-4ADF-B991-84DBA2743F1A}" type="slidenum">
              <a:rPr lang="zh-CN" altLang="en-US" smtClean="0"/>
              <a:t>‹#›</a:t>
            </a:fld>
            <a:endParaRPr lang="zh-CN" altLang="en-US"/>
          </a:p>
        </p:txBody>
      </p:sp>
    </p:spTree>
    <p:extLst>
      <p:ext uri="{BB962C8B-B14F-4D97-AF65-F5344CB8AC3E}">
        <p14:creationId xmlns:p14="http://schemas.microsoft.com/office/powerpoint/2010/main" val="397104850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6356351"/>
            <a:ext cx="2133600" cy="365125"/>
          </a:xfrm>
          <a:prstGeom prst="rect">
            <a:avLst/>
          </a:prstGeom>
        </p:spPr>
        <p:txBody>
          <a:bodyPr/>
          <a:lstStyle/>
          <a:p>
            <a:fld id="{E09058B5-960B-4879-9316-327251DB5806}" type="datetimeFigureOut">
              <a:rPr lang="zh-CN" altLang="en-US" smtClean="0"/>
              <a:t>2016-10-09</a:t>
            </a:fld>
            <a:endParaRPr lang="zh-CN" altLang="en-US"/>
          </a:p>
        </p:txBody>
      </p:sp>
      <p:sp>
        <p:nvSpPr>
          <p:cNvPr id="6" name="页脚占位符 5"/>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6356351"/>
            <a:ext cx="2133600" cy="365125"/>
          </a:xfrm>
          <a:prstGeom prst="rect">
            <a:avLst/>
          </a:prstGeom>
        </p:spPr>
        <p:txBody>
          <a:bodyPr/>
          <a:lstStyle/>
          <a:p>
            <a:fld id="{BE294B6E-1340-4ADF-B991-84DBA2743F1A}" type="slidenum">
              <a:rPr lang="zh-CN" altLang="en-US" smtClean="0"/>
              <a:t>‹#›</a:t>
            </a:fld>
            <a:endParaRPr lang="zh-CN" altLang="en-US"/>
          </a:p>
        </p:txBody>
      </p:sp>
    </p:spTree>
    <p:extLst>
      <p:ext uri="{BB962C8B-B14F-4D97-AF65-F5344CB8AC3E}">
        <p14:creationId xmlns:p14="http://schemas.microsoft.com/office/powerpoint/2010/main" val="11323497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9"/>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6356351"/>
            <a:ext cx="2133600" cy="365125"/>
          </a:xfrm>
          <a:prstGeom prst="rect">
            <a:avLst/>
          </a:prstGeom>
        </p:spPr>
        <p:txBody>
          <a:bodyPr/>
          <a:lstStyle/>
          <a:p>
            <a:fld id="{E09058B5-960B-4879-9316-327251DB5806}" type="datetimeFigureOut">
              <a:rPr lang="zh-CN" altLang="en-US" smtClean="0"/>
              <a:t>2016-10-09</a:t>
            </a:fld>
            <a:endParaRPr lang="zh-CN" altLang="en-US"/>
          </a:p>
        </p:txBody>
      </p:sp>
      <p:sp>
        <p:nvSpPr>
          <p:cNvPr id="6" name="页脚占位符 5"/>
          <p:cNvSpPr>
            <a:spLocks noGrp="1"/>
          </p:cNvSpPr>
          <p:nvPr>
            <p:ph type="ftr" sz="quarter" idx="11"/>
          </p:nvPr>
        </p:nvSpPr>
        <p:spPr>
          <a:xfrm>
            <a:off x="3124200" y="6356351"/>
            <a:ext cx="28956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6356351"/>
            <a:ext cx="2133600" cy="365125"/>
          </a:xfrm>
          <a:prstGeom prst="rect">
            <a:avLst/>
          </a:prstGeom>
        </p:spPr>
        <p:txBody>
          <a:bodyPr/>
          <a:lstStyle/>
          <a:p>
            <a:fld id="{BE294B6E-1340-4ADF-B991-84DBA2743F1A}" type="slidenum">
              <a:rPr lang="zh-CN" altLang="en-US" smtClean="0"/>
              <a:t>‹#›</a:t>
            </a:fld>
            <a:endParaRPr lang="zh-CN" altLang="en-US"/>
          </a:p>
        </p:txBody>
      </p:sp>
    </p:spTree>
    <p:extLst>
      <p:ext uri="{BB962C8B-B14F-4D97-AF65-F5344CB8AC3E}">
        <p14:creationId xmlns:p14="http://schemas.microsoft.com/office/powerpoint/2010/main" val="330091932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99392"/>
            <a:ext cx="9144000" cy="6777991"/>
          </a:xfrm>
          <a:prstGeom prst="rect">
            <a:avLst/>
          </a:prstGeom>
        </p:spPr>
      </p:pic>
      <p:sp>
        <p:nvSpPr>
          <p:cNvPr id="7" name="Text Box 151"/>
          <p:cNvSpPr txBox="1">
            <a:spLocks noChangeArrowheads="1"/>
          </p:cNvSpPr>
          <p:nvPr/>
        </p:nvSpPr>
        <p:spPr bwMode="auto">
          <a:xfrm>
            <a:off x="467541" y="188640"/>
            <a:ext cx="165618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en-US" altLang="zh-CN" sz="1800" b="1" cap="none" spc="0" dirty="0" smtClean="0">
                <a:ln>
                  <a:noFill/>
                </a:ln>
                <a:solidFill>
                  <a:srgbClr val="5B4B1F"/>
                </a:solidFill>
                <a:effectLst/>
                <a:latin typeface="+mj-ea"/>
                <a:ea typeface="+mj-ea"/>
              </a:rPr>
              <a:t>YOUR LOGO</a:t>
            </a:r>
            <a:endParaRPr lang="zh-CN" altLang="en-US" sz="1800" b="1" cap="none" spc="0" dirty="0">
              <a:ln>
                <a:noFill/>
              </a:ln>
              <a:solidFill>
                <a:srgbClr val="5B4B1F"/>
              </a:solidFill>
              <a:effectLst/>
              <a:latin typeface="+mj-ea"/>
              <a:ea typeface="+mj-ea"/>
            </a:endParaRPr>
          </a:p>
        </p:txBody>
      </p:sp>
      <p:sp>
        <p:nvSpPr>
          <p:cNvPr id="8" name="Text Box 151"/>
          <p:cNvSpPr txBox="1">
            <a:spLocks noChangeArrowheads="1"/>
          </p:cNvSpPr>
          <p:nvPr/>
        </p:nvSpPr>
        <p:spPr bwMode="auto">
          <a:xfrm>
            <a:off x="3347864" y="270075"/>
            <a:ext cx="3024336"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050" dirty="0" smtClean="0">
                <a:solidFill>
                  <a:schemeClr val="tx1"/>
                </a:solidFill>
                <a:latin typeface="黑体" pitchFamily="2" charset="-122"/>
                <a:ea typeface="黑体" pitchFamily="2" charset="-122"/>
              </a:rPr>
              <a:t>企业名称有限公司</a:t>
            </a:r>
            <a:r>
              <a:rPr lang="en-US" altLang="zh-CN" sz="1050" dirty="0" smtClean="0">
                <a:solidFill>
                  <a:schemeClr val="tx1"/>
                </a:solidFill>
                <a:latin typeface="黑体" pitchFamily="2" charset="-122"/>
                <a:ea typeface="黑体" pitchFamily="2" charset="-122"/>
              </a:rPr>
              <a:t>【</a:t>
            </a:r>
            <a:r>
              <a:rPr lang="zh-CN" altLang="en-US" sz="1050" dirty="0" smtClean="0">
                <a:solidFill>
                  <a:schemeClr val="tx1"/>
                </a:solidFill>
                <a:latin typeface="黑体" pitchFamily="2" charset="-122"/>
                <a:ea typeface="黑体" pitchFamily="2" charset="-122"/>
              </a:rPr>
              <a:t>标志与此处在母板修改</a:t>
            </a:r>
            <a:r>
              <a:rPr lang="en-US" altLang="zh-CN" sz="1050" dirty="0" smtClean="0">
                <a:solidFill>
                  <a:schemeClr val="tx1"/>
                </a:solidFill>
                <a:latin typeface="黑体" pitchFamily="2" charset="-122"/>
                <a:ea typeface="黑体" pitchFamily="2" charset="-122"/>
              </a:rPr>
              <a:t>】</a:t>
            </a:r>
            <a:endParaRPr lang="zh-CN" altLang="en-US" sz="1050" dirty="0">
              <a:solidFill>
                <a:schemeClr val="tx1"/>
              </a:solidFill>
              <a:latin typeface="黑体" pitchFamily="2" charset="-122"/>
              <a:ea typeface="黑体" pitchFamily="2" charset="-122"/>
            </a:endParaRPr>
          </a:p>
        </p:txBody>
      </p:sp>
      <p:pic>
        <p:nvPicPr>
          <p:cNvPr id="9" name="图片 8"/>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32241" y="0"/>
            <a:ext cx="2510448" cy="6858000"/>
          </a:xfrm>
          <a:prstGeom prst="rect">
            <a:avLst/>
          </a:prstGeom>
        </p:spPr>
      </p:pic>
    </p:spTree>
    <p:extLst>
      <p:ext uri="{BB962C8B-B14F-4D97-AF65-F5344CB8AC3E}">
        <p14:creationId xmlns:p14="http://schemas.microsoft.com/office/powerpoint/2010/main" val="1477545313"/>
      </p:ext>
    </p:extLst>
  </p:cSld>
  <p:clrMap bg1="lt1" tx1="dk1" bg2="lt2" tx2="dk2" accent1="accent1" accent2="accent2" accent3="accent3" accent4="accent4" accent5="accent5" accent6="accent6" hlink="hlink" folHlink="folHlink"/>
  <p:sldLayoutIdLst>
    <p:sldLayoutId id="2147483650"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213007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114909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2.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36.pn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7.png"/><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2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2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63.pn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2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2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2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2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67.png"/></Relationships>
</file>

<file path=ppt/slides/_rels/slide2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3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77.png"/></Relationships>
</file>

<file path=ppt/slides/_rels/slide3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3.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2536" y="1484784"/>
            <a:ext cx="7895074" cy="5852224"/>
          </a:xfrm>
          <a:prstGeom prst="rect">
            <a:avLst/>
          </a:prstGeom>
        </p:spPr>
      </p:pic>
      <p:sp>
        <p:nvSpPr>
          <p:cNvPr id="5" name="Text Box 151"/>
          <p:cNvSpPr txBox="1">
            <a:spLocks noChangeArrowheads="1"/>
          </p:cNvSpPr>
          <p:nvPr/>
        </p:nvSpPr>
        <p:spPr bwMode="auto">
          <a:xfrm>
            <a:off x="395536" y="629980"/>
            <a:ext cx="23402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dirty="0" smtClean="0">
                <a:solidFill>
                  <a:srgbClr val="000000"/>
                </a:solidFill>
                <a:latin typeface="黑体" pitchFamily="2" charset="-122"/>
                <a:ea typeface="黑体" pitchFamily="2" charset="-122"/>
              </a:rPr>
              <a:t>水墨</a:t>
            </a:r>
            <a:r>
              <a:rPr lang="zh-CN" altLang="en-US" dirty="0" smtClean="0">
                <a:solidFill>
                  <a:srgbClr val="000000"/>
                </a:solidFill>
                <a:latin typeface="黑体" pitchFamily="2" charset="-122"/>
                <a:ea typeface="黑体" pitchFamily="2" charset="-122"/>
              </a:rPr>
              <a:t>风格</a:t>
            </a:r>
            <a:r>
              <a:rPr lang="en-US" altLang="zh-CN" dirty="0" smtClean="0">
                <a:solidFill>
                  <a:srgbClr val="000000"/>
                </a:solidFill>
                <a:latin typeface="黑体" pitchFamily="2" charset="-122"/>
                <a:ea typeface="黑体" pitchFamily="2" charset="-122"/>
              </a:rPr>
              <a:t>PPT</a:t>
            </a:r>
            <a:r>
              <a:rPr lang="zh-CN" altLang="en-US" dirty="0" smtClean="0">
                <a:solidFill>
                  <a:srgbClr val="000000"/>
                </a:solidFill>
                <a:latin typeface="黑体" pitchFamily="2" charset="-122"/>
                <a:ea typeface="黑体" pitchFamily="2" charset="-122"/>
              </a:rPr>
              <a:t> </a:t>
            </a:r>
            <a:endParaRPr lang="zh-CN" altLang="en-US" dirty="0">
              <a:solidFill>
                <a:srgbClr val="000000"/>
              </a:solidFill>
              <a:latin typeface="黑体" pitchFamily="2" charset="-122"/>
              <a:ea typeface="黑体" pitchFamily="2" charset="-122"/>
            </a:endParaRPr>
          </a:p>
        </p:txBody>
      </p:sp>
      <p:pic>
        <p:nvPicPr>
          <p:cNvPr id="7" name="古典 十大名曲 广陵散琴曲.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72911" y="6309320"/>
            <a:ext cx="152400" cy="152400"/>
          </a:xfrm>
          <a:prstGeom prst="rect">
            <a:avLst/>
          </a:prstGeom>
        </p:spPr>
      </p:pic>
      <p:pic>
        <p:nvPicPr>
          <p:cNvPr id="8" name="图片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7507951">
            <a:off x="3381741" y="3087400"/>
            <a:ext cx="2034367" cy="5189106"/>
          </a:xfrm>
          <a:prstGeom prst="rect">
            <a:avLst/>
          </a:prstGeom>
        </p:spPr>
      </p:pic>
      <p:sp>
        <p:nvSpPr>
          <p:cNvPr id="9" name="Text Box 151"/>
          <p:cNvSpPr txBox="1">
            <a:spLocks noChangeArrowheads="1"/>
          </p:cNvSpPr>
          <p:nvPr/>
        </p:nvSpPr>
        <p:spPr bwMode="auto">
          <a:xfrm>
            <a:off x="1187624" y="1628801"/>
            <a:ext cx="560290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4800" dirty="0" smtClean="0">
                <a:solidFill>
                  <a:srgbClr val="000000"/>
                </a:solidFill>
                <a:latin typeface="黑体" pitchFamily="2" charset="-122"/>
                <a:ea typeface="黑体" pitchFamily="2" charset="-122"/>
              </a:rPr>
              <a:t>企业年终总结报告</a:t>
            </a:r>
            <a:endParaRPr lang="zh-CN" altLang="en-US" sz="4800" dirty="0">
              <a:solidFill>
                <a:srgbClr val="000000"/>
              </a:solidFill>
              <a:latin typeface="黑体" pitchFamily="2" charset="-122"/>
              <a:ea typeface="黑体" pitchFamily="2" charset="-122"/>
            </a:endParaRPr>
          </a:p>
        </p:txBody>
      </p:sp>
      <p:sp>
        <p:nvSpPr>
          <p:cNvPr id="10" name="Text Box 151"/>
          <p:cNvSpPr txBox="1">
            <a:spLocks noChangeArrowheads="1"/>
          </p:cNvSpPr>
          <p:nvPr/>
        </p:nvSpPr>
        <p:spPr bwMode="auto">
          <a:xfrm>
            <a:off x="7308304" y="4509120"/>
            <a:ext cx="165618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200" dirty="0" smtClean="0">
                <a:solidFill>
                  <a:srgbClr val="000000"/>
                </a:solidFill>
                <a:latin typeface="黑体" pitchFamily="2" charset="-122"/>
                <a:ea typeface="黑体" pitchFamily="2" charset="-122"/>
              </a:rPr>
              <a:t>提交部门：企划部</a:t>
            </a:r>
            <a:endParaRPr lang="en-US" altLang="zh-CN" sz="1200" dirty="0" smtClean="0">
              <a:solidFill>
                <a:srgbClr val="000000"/>
              </a:solidFill>
              <a:latin typeface="黑体" pitchFamily="2" charset="-122"/>
              <a:ea typeface="黑体" pitchFamily="2" charset="-122"/>
            </a:endParaRPr>
          </a:p>
          <a:p>
            <a:pPr algn="l" eaLnBrk="0" hangingPunct="0">
              <a:spcBef>
                <a:spcPct val="50000"/>
              </a:spcBef>
            </a:pPr>
            <a:r>
              <a:rPr lang="en-US" altLang="zh-CN" sz="1200" dirty="0" smtClean="0">
                <a:solidFill>
                  <a:srgbClr val="000000"/>
                </a:solidFill>
                <a:latin typeface="黑体" pitchFamily="2" charset="-122"/>
                <a:ea typeface="黑体" pitchFamily="2" charset="-122"/>
              </a:rPr>
              <a:t>2016</a:t>
            </a:r>
            <a:r>
              <a:rPr lang="zh-CN" altLang="en-US" sz="1200" dirty="0" smtClean="0">
                <a:solidFill>
                  <a:srgbClr val="000000"/>
                </a:solidFill>
                <a:latin typeface="黑体" pitchFamily="2" charset="-122"/>
                <a:ea typeface="黑体" pitchFamily="2" charset="-122"/>
              </a:rPr>
              <a:t>年</a:t>
            </a:r>
            <a:r>
              <a:rPr lang="en-US" altLang="zh-CN" sz="1200" dirty="0" smtClean="0">
                <a:solidFill>
                  <a:srgbClr val="000000"/>
                </a:solidFill>
                <a:latin typeface="黑体" pitchFamily="2" charset="-122"/>
                <a:ea typeface="黑体" pitchFamily="2" charset="-122"/>
              </a:rPr>
              <a:t>12</a:t>
            </a:r>
            <a:r>
              <a:rPr lang="zh-CN" altLang="en-US" sz="1200" dirty="0" smtClean="0">
                <a:solidFill>
                  <a:srgbClr val="000000"/>
                </a:solidFill>
                <a:latin typeface="黑体" pitchFamily="2" charset="-122"/>
                <a:ea typeface="黑体" pitchFamily="2" charset="-122"/>
              </a:rPr>
              <a:t>月</a:t>
            </a:r>
            <a:r>
              <a:rPr lang="en-US" altLang="zh-CN" sz="1200" dirty="0" smtClean="0">
                <a:solidFill>
                  <a:srgbClr val="000000"/>
                </a:solidFill>
                <a:latin typeface="黑体" pitchFamily="2" charset="-122"/>
                <a:ea typeface="黑体" pitchFamily="2" charset="-122"/>
              </a:rPr>
              <a:t>26</a:t>
            </a:r>
            <a:r>
              <a:rPr lang="zh-CN" altLang="en-US" sz="1200" dirty="0" smtClean="0">
                <a:solidFill>
                  <a:srgbClr val="000000"/>
                </a:solidFill>
                <a:latin typeface="黑体" pitchFamily="2" charset="-122"/>
                <a:ea typeface="黑体" pitchFamily="2" charset="-122"/>
              </a:rPr>
              <a:t>日</a:t>
            </a:r>
            <a:endParaRPr lang="zh-CN" altLang="en-US" sz="1200" dirty="0">
              <a:solidFill>
                <a:srgbClr val="000000"/>
              </a:solidFill>
              <a:latin typeface="黑体" pitchFamily="2" charset="-122"/>
              <a:ea typeface="黑体" pitchFamily="2" charset="-122"/>
            </a:endParaRPr>
          </a:p>
        </p:txBody>
      </p:sp>
      <p:pic>
        <p:nvPicPr>
          <p:cNvPr id="11" name="图片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5400000">
            <a:off x="3700200" y="-174974"/>
            <a:ext cx="277184" cy="5269545"/>
          </a:xfrm>
          <a:prstGeom prst="rect">
            <a:avLst/>
          </a:prstGeom>
        </p:spPr>
      </p:pic>
      <p:pic>
        <p:nvPicPr>
          <p:cNvPr id="2" name="图片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591653" y="-269783"/>
            <a:ext cx="3552349" cy="2168860"/>
          </a:xfrm>
          <a:prstGeom prst="rect">
            <a:avLst/>
          </a:prstGeom>
        </p:spPr>
      </p:pic>
    </p:spTree>
    <p:extLst>
      <p:ext uri="{BB962C8B-B14F-4D97-AF65-F5344CB8AC3E}">
        <p14:creationId xmlns:p14="http://schemas.microsoft.com/office/powerpoint/2010/main" val="2157201254"/>
      </p:ext>
    </p:extLst>
  </p:cSld>
  <p:clrMapOvr>
    <a:masterClrMapping/>
  </p:clrMapOvr>
  <mc:AlternateContent xmlns:mc="http://schemas.openxmlformats.org/markup-compatibility/2006" xmlns:p14="http://schemas.microsoft.com/office/powerpoint/2010/main">
    <mc:Choice Requires="p14">
      <p:transition p14:dur="10" advClick="0" advTm="1000"/>
    </mc:Choice>
    <mc:Fallback xmlns="">
      <p:transition advClick="0" advTm="1000"/>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
                                          <p:cBhvr>
                                            <p:cTn id="6" dur="1" fill="hold"/>
                                            <p:tgtEl>
                                              <p:spTgt spid="7"/>
                                            </p:tgtEl>
                                          </p:cBhvr>
                                        </p:cmd>
                                      </p:childTnLst>
                                    </p:cTn>
                                  </p:par>
                                </p:childTnLst>
                              </p:cTn>
                            </p:par>
                            <p:par>
                              <p:cTn id="7" fill="hold">
                                <p:stCondLst>
                                  <p:cond delay="0"/>
                                </p:stCondLst>
                                <p:childTnLst>
                                  <p:par>
                                    <p:cTn id="8" presetID="53" presetClass="entr" presetSubtype="528"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anim calcmode="lin" valueType="num">
                                          <p:cBhvr>
                                            <p:cTn id="13" dur="500" fill="hold"/>
                                            <p:tgtEl>
                                              <p:spTgt spid="2"/>
                                            </p:tgtEl>
                                            <p:attrNameLst>
                                              <p:attrName>ppt_x</p:attrName>
                                            </p:attrNameLst>
                                          </p:cBhvr>
                                          <p:tavLst>
                                            <p:tav tm="0">
                                              <p:val>
                                                <p:fltVal val="0.5"/>
                                              </p:val>
                                            </p:tav>
                                            <p:tav tm="100000">
                                              <p:val>
                                                <p:strVal val="#ppt_x"/>
                                              </p:val>
                                            </p:tav>
                                          </p:tavLst>
                                        </p:anim>
                                        <p:anim calcmode="lin" valueType="num">
                                          <p:cBhvr>
                                            <p:cTn id="14" dur="500" fill="hold"/>
                                            <p:tgtEl>
                                              <p:spTgt spid="2"/>
                                            </p:tgtEl>
                                            <p:attrNameLst>
                                              <p:attrName>ppt_y</p:attrName>
                                            </p:attrNameLst>
                                          </p:cBhvr>
                                          <p:tavLst>
                                            <p:tav tm="0">
                                              <p:val>
                                                <p:fltVal val="0.5"/>
                                              </p:val>
                                            </p:tav>
                                            <p:tav tm="100000">
                                              <p:val>
                                                <p:strVal val="#ppt_y"/>
                                              </p:val>
                                            </p:tav>
                                          </p:tavLst>
                                        </p:anim>
                                      </p:childTnLst>
                                    </p:cTn>
                                  </p:par>
                                </p:childTnLst>
                              </p:cTn>
                            </p:par>
                            <p:par>
                              <p:cTn id="15" fill="hold">
                                <p:stCondLst>
                                  <p:cond delay="500"/>
                                </p:stCondLst>
                                <p:childTnLst>
                                  <p:par>
                                    <p:cTn id="16" presetID="31"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style.rotation</p:attrName>
                                            </p:attrNameLst>
                                          </p:cBhvr>
                                          <p:tavLst>
                                            <p:tav tm="0">
                                              <p:val>
                                                <p:fltVal val="90"/>
                                              </p:val>
                                            </p:tav>
                                            <p:tav tm="100000">
                                              <p:val>
                                                <p:fltVal val="0"/>
                                              </p:val>
                                            </p:tav>
                                          </p:tavLst>
                                        </p:anim>
                                        <p:animEffect transition="in" filter="fade">
                                          <p:cBhvr>
                                            <p:cTn id="21" dur="1000"/>
                                            <p:tgtEl>
                                              <p:spTgt spid="8"/>
                                            </p:tgtEl>
                                          </p:cBhvr>
                                        </p:animEffect>
                                      </p:childTnLst>
                                    </p:cTn>
                                  </p:par>
                                </p:childTnLst>
                              </p:cTn>
                            </p:par>
                            <p:par>
                              <p:cTn id="22" fill="hold">
                                <p:stCondLst>
                                  <p:cond delay="1500"/>
                                </p:stCondLst>
                                <p:childTnLst>
                                  <p:par>
                                    <p:cTn id="23" presetID="32" presetClass="emph" presetSubtype="0" fill="hold" nodeType="afterEffect">
                                      <p:stCondLst>
                                        <p:cond delay="0"/>
                                      </p:stCondLst>
                                      <p:childTnLst>
                                        <p:animRot by="120000">
                                          <p:cBhvr>
                                            <p:cTn id="24" dur="100" fill="hold">
                                              <p:stCondLst>
                                                <p:cond delay="0"/>
                                              </p:stCondLst>
                                            </p:cTn>
                                            <p:tgtEl>
                                              <p:spTgt spid="8"/>
                                            </p:tgtEl>
                                            <p:attrNameLst>
                                              <p:attrName>r</p:attrName>
                                            </p:attrNameLst>
                                          </p:cBhvr>
                                        </p:animRot>
                                        <p:animRot by="-240000">
                                          <p:cBhvr>
                                            <p:cTn id="25" dur="200" fill="hold">
                                              <p:stCondLst>
                                                <p:cond delay="200"/>
                                              </p:stCondLst>
                                            </p:cTn>
                                            <p:tgtEl>
                                              <p:spTgt spid="8"/>
                                            </p:tgtEl>
                                            <p:attrNameLst>
                                              <p:attrName>r</p:attrName>
                                            </p:attrNameLst>
                                          </p:cBhvr>
                                        </p:animRot>
                                        <p:animRot by="240000">
                                          <p:cBhvr>
                                            <p:cTn id="26" dur="200" fill="hold">
                                              <p:stCondLst>
                                                <p:cond delay="400"/>
                                              </p:stCondLst>
                                            </p:cTn>
                                            <p:tgtEl>
                                              <p:spTgt spid="8"/>
                                            </p:tgtEl>
                                            <p:attrNameLst>
                                              <p:attrName>r</p:attrName>
                                            </p:attrNameLst>
                                          </p:cBhvr>
                                        </p:animRot>
                                        <p:animRot by="-240000">
                                          <p:cBhvr>
                                            <p:cTn id="27" dur="200" fill="hold">
                                              <p:stCondLst>
                                                <p:cond delay="600"/>
                                              </p:stCondLst>
                                            </p:cTn>
                                            <p:tgtEl>
                                              <p:spTgt spid="8"/>
                                            </p:tgtEl>
                                            <p:attrNameLst>
                                              <p:attrName>r</p:attrName>
                                            </p:attrNameLst>
                                          </p:cBhvr>
                                        </p:animRot>
                                        <p:animRot by="120000">
                                          <p:cBhvr>
                                            <p:cTn id="28" dur="200" fill="hold">
                                              <p:stCondLst>
                                                <p:cond delay="800"/>
                                              </p:stCondLst>
                                            </p:cTn>
                                            <p:tgtEl>
                                              <p:spTgt spid="8"/>
                                            </p:tgtEl>
                                            <p:attrNameLst>
                                              <p:attrName>r</p:attrName>
                                            </p:attrNameLst>
                                          </p:cBhvr>
                                        </p:animRot>
                                      </p:childTnLst>
                                    </p:cTn>
                                  </p:par>
                                </p:childTnLst>
                              </p:cTn>
                            </p:par>
                            <p:par>
                              <p:cTn id="29" fill="hold">
                                <p:stCondLst>
                                  <p:cond delay="2500"/>
                                </p:stCondLst>
                                <p:childTnLst>
                                  <p:par>
                                    <p:cTn id="30" presetID="16" presetClass="entr" presetSubtype="37"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arn(outVertical)">
                                          <p:cBhvr>
                                            <p:cTn id="32" dur="500"/>
                                            <p:tgtEl>
                                              <p:spTgt spid="4"/>
                                            </p:tgtEl>
                                          </p:cBhvr>
                                        </p:animEffect>
                                      </p:childTnLst>
                                    </p:cTn>
                                  </p:par>
                                </p:childTnLst>
                              </p:cTn>
                            </p:par>
                            <p:par>
                              <p:cTn id="33" fill="hold">
                                <p:stCondLst>
                                  <p:cond delay="3000"/>
                                </p:stCondLst>
                                <p:childTnLst>
                                  <p:par>
                                    <p:cTn id="34" presetID="10" presetClass="exit" presetSubtype="0" fill="hold" nodeType="afterEffect">
                                      <p:stCondLst>
                                        <p:cond delay="0"/>
                                      </p:stCondLst>
                                      <p:childTnLst>
                                        <p:animEffect transition="out" filter="fade">
                                          <p:cBhvr>
                                            <p:cTn id="35" dur="500"/>
                                            <p:tgtEl>
                                              <p:spTgt spid="8"/>
                                            </p:tgtEl>
                                          </p:cBhvr>
                                        </p:animEffect>
                                        <p:set>
                                          <p:cBhvr>
                                            <p:cTn id="36" dur="1" fill="hold">
                                              <p:stCondLst>
                                                <p:cond delay="499"/>
                                              </p:stCondLst>
                                            </p:cTn>
                                            <p:tgtEl>
                                              <p:spTgt spid="8"/>
                                            </p:tgtEl>
                                            <p:attrNameLst>
                                              <p:attrName>style.visibility</p:attrName>
                                            </p:attrNameLst>
                                          </p:cBhvr>
                                          <p:to>
                                            <p:strVal val="hidden"/>
                                          </p:to>
                                        </p:set>
                                      </p:childTnLst>
                                    </p:cTn>
                                  </p:par>
                                </p:childTnLst>
                              </p:cTn>
                            </p:par>
                            <p:par>
                              <p:cTn id="37" fill="hold">
                                <p:stCondLst>
                                  <p:cond delay="3500"/>
                                </p:stCondLst>
                                <p:childTnLst>
                                  <p:par>
                                    <p:cTn id="38" presetID="2" presetClass="entr" presetSubtype="3" accel="2000" fill="hold" nodeType="afterEffect" p14:presetBounceEnd="2000">
                                      <p:stCondLst>
                                        <p:cond delay="0"/>
                                      </p:stCondLst>
                                      <p:iterate type="lt">
                                        <p:tmPct val="10000"/>
                                      </p:iterate>
                                      <p:childTnLst>
                                        <p:set>
                                          <p:cBhvr>
                                            <p:cTn id="39" dur="1" fill="hold">
                                              <p:stCondLst>
                                                <p:cond delay="0"/>
                                              </p:stCondLst>
                                            </p:cTn>
                                            <p:tgtEl>
                                              <p:spTgt spid="5">
                                                <p:txEl>
                                                  <p:pRg st="0" end="0"/>
                                                </p:txEl>
                                              </p:spTgt>
                                            </p:tgtEl>
                                            <p:attrNameLst>
                                              <p:attrName>style.visibility</p:attrName>
                                            </p:attrNameLst>
                                          </p:cBhvr>
                                          <p:to>
                                            <p:strVal val="visible"/>
                                          </p:to>
                                        </p:set>
                                        <p:anim calcmode="lin" valueType="num" p14:bounceEnd="2000">
                                          <p:cBhvr additive="base">
                                            <p:cTn id="40" dur="1000" fill="hold"/>
                                            <p:tgtEl>
                                              <p:spTgt spid="5">
                                                <p:txEl>
                                                  <p:pRg st="0" end="0"/>
                                                </p:txEl>
                                              </p:spTgt>
                                            </p:tgtEl>
                                            <p:attrNameLst>
                                              <p:attrName>ppt_x</p:attrName>
                                            </p:attrNameLst>
                                          </p:cBhvr>
                                          <p:tavLst>
                                            <p:tav tm="0">
                                              <p:val>
                                                <p:strVal val="1+#ppt_w/2"/>
                                              </p:val>
                                            </p:tav>
                                            <p:tav tm="100000">
                                              <p:val>
                                                <p:strVal val="#ppt_x"/>
                                              </p:val>
                                            </p:tav>
                                          </p:tavLst>
                                        </p:anim>
                                        <p:anim calcmode="lin" valueType="num" p14:bounceEnd="2000">
                                          <p:cBhvr additive="base">
                                            <p:cTn id="41" dur="10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par>
                              <p:cTn id="42" fill="hold">
                                <p:stCondLst>
                                  <p:cond delay="5100"/>
                                </p:stCondLst>
                                <p:childTnLst>
                                  <p:par>
                                    <p:cTn id="43" presetID="31"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1000" fill="hold"/>
                                            <p:tgtEl>
                                              <p:spTgt spid="9"/>
                                            </p:tgtEl>
                                            <p:attrNameLst>
                                              <p:attrName>ppt_w</p:attrName>
                                            </p:attrNameLst>
                                          </p:cBhvr>
                                          <p:tavLst>
                                            <p:tav tm="0">
                                              <p:val>
                                                <p:fltVal val="0"/>
                                              </p:val>
                                            </p:tav>
                                            <p:tav tm="100000">
                                              <p:val>
                                                <p:strVal val="#ppt_w"/>
                                              </p:val>
                                            </p:tav>
                                          </p:tavLst>
                                        </p:anim>
                                        <p:anim calcmode="lin" valueType="num">
                                          <p:cBhvr>
                                            <p:cTn id="46" dur="1000" fill="hold"/>
                                            <p:tgtEl>
                                              <p:spTgt spid="9"/>
                                            </p:tgtEl>
                                            <p:attrNameLst>
                                              <p:attrName>ppt_h</p:attrName>
                                            </p:attrNameLst>
                                          </p:cBhvr>
                                          <p:tavLst>
                                            <p:tav tm="0">
                                              <p:val>
                                                <p:fltVal val="0"/>
                                              </p:val>
                                            </p:tav>
                                            <p:tav tm="100000">
                                              <p:val>
                                                <p:strVal val="#ppt_h"/>
                                              </p:val>
                                            </p:tav>
                                          </p:tavLst>
                                        </p:anim>
                                        <p:anim calcmode="lin" valueType="num">
                                          <p:cBhvr>
                                            <p:cTn id="47" dur="1000" fill="hold"/>
                                            <p:tgtEl>
                                              <p:spTgt spid="9"/>
                                            </p:tgtEl>
                                            <p:attrNameLst>
                                              <p:attrName>style.rotation</p:attrName>
                                            </p:attrNameLst>
                                          </p:cBhvr>
                                          <p:tavLst>
                                            <p:tav tm="0">
                                              <p:val>
                                                <p:fltVal val="90"/>
                                              </p:val>
                                            </p:tav>
                                            <p:tav tm="100000">
                                              <p:val>
                                                <p:fltVal val="0"/>
                                              </p:val>
                                            </p:tav>
                                          </p:tavLst>
                                        </p:anim>
                                        <p:animEffect transition="in" filter="fade">
                                          <p:cBhvr>
                                            <p:cTn id="48" dur="1000"/>
                                            <p:tgtEl>
                                              <p:spTgt spid="9"/>
                                            </p:tgtEl>
                                          </p:cBhvr>
                                        </p:animEffect>
                                      </p:childTnLst>
                                    </p:cTn>
                                  </p:par>
                                </p:childTnLst>
                              </p:cTn>
                            </p:par>
                            <p:par>
                              <p:cTn id="49" fill="hold">
                                <p:stCondLst>
                                  <p:cond delay="6100"/>
                                </p:stCondLst>
                                <p:childTnLst>
                                  <p:par>
                                    <p:cTn id="50" presetID="2" presetClass="entr" presetSubtype="9" fill="hold" grpId="0" nodeType="afterEffect">
                                      <p:stCondLst>
                                        <p:cond delay="0"/>
                                      </p:stCondLst>
                                      <p:iterate type="wd">
                                        <p:tmPct val="10000"/>
                                      </p:iterate>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250" fill="hold"/>
                                            <p:tgtEl>
                                              <p:spTgt spid="10"/>
                                            </p:tgtEl>
                                            <p:attrNameLst>
                                              <p:attrName>ppt_x</p:attrName>
                                            </p:attrNameLst>
                                          </p:cBhvr>
                                          <p:tavLst>
                                            <p:tav tm="0">
                                              <p:val>
                                                <p:strVal val="0-#ppt_w/2"/>
                                              </p:val>
                                            </p:tav>
                                            <p:tav tm="100000">
                                              <p:val>
                                                <p:strVal val="#ppt_x"/>
                                              </p:val>
                                            </p:tav>
                                          </p:tavLst>
                                        </p:anim>
                                        <p:anim calcmode="lin" valueType="num">
                                          <p:cBhvr additive="base">
                                            <p:cTn id="53" dur="250" fill="hold"/>
                                            <p:tgtEl>
                                              <p:spTgt spid="10"/>
                                            </p:tgtEl>
                                            <p:attrNameLst>
                                              <p:attrName>ppt_y</p:attrName>
                                            </p:attrNameLst>
                                          </p:cBhvr>
                                          <p:tavLst>
                                            <p:tav tm="0">
                                              <p:val>
                                                <p:strVal val="0-#ppt_h/2"/>
                                              </p:val>
                                            </p:tav>
                                            <p:tav tm="100000">
                                              <p:val>
                                                <p:strVal val="#ppt_y"/>
                                              </p:val>
                                            </p:tav>
                                          </p:tavLst>
                                        </p:anim>
                                      </p:childTnLst>
                                    </p:cTn>
                                  </p:par>
                                </p:childTnLst>
                              </p:cTn>
                            </p:par>
                            <p:par>
                              <p:cTn id="54" fill="hold">
                                <p:stCondLst>
                                  <p:cond delay="6600"/>
                                </p:stCondLst>
                                <p:childTnLst>
                                  <p:par>
                                    <p:cTn id="55" presetID="2" presetClass="entr" presetSubtype="9" accel="2000" fill="hold" nodeType="afterEffect" p14:presetBounceEnd="2000">
                                      <p:stCondLst>
                                        <p:cond delay="0"/>
                                      </p:stCondLst>
                                      <p:iterate type="lt">
                                        <p:tmPct val="10000"/>
                                      </p:iterate>
                                      <p:childTnLst>
                                        <p:set>
                                          <p:cBhvr>
                                            <p:cTn id="56" dur="1" fill="hold">
                                              <p:stCondLst>
                                                <p:cond delay="0"/>
                                              </p:stCondLst>
                                            </p:cTn>
                                            <p:tgtEl>
                                              <p:spTgt spid="10">
                                                <p:txEl>
                                                  <p:pRg st="0" end="0"/>
                                                </p:txEl>
                                              </p:spTgt>
                                            </p:tgtEl>
                                            <p:attrNameLst>
                                              <p:attrName>style.visibility</p:attrName>
                                            </p:attrNameLst>
                                          </p:cBhvr>
                                          <p:to>
                                            <p:strVal val="visible"/>
                                          </p:to>
                                        </p:set>
                                        <p:anim calcmode="lin" valueType="num" p14:bounceEnd="2000">
                                          <p:cBhvr additive="base">
                                            <p:cTn id="57" dur="1000" fill="hold"/>
                                            <p:tgtEl>
                                              <p:spTgt spid="10">
                                                <p:txEl>
                                                  <p:pRg st="0" end="0"/>
                                                </p:txEl>
                                              </p:spTgt>
                                            </p:tgtEl>
                                            <p:attrNameLst>
                                              <p:attrName>ppt_x</p:attrName>
                                            </p:attrNameLst>
                                          </p:cBhvr>
                                          <p:tavLst>
                                            <p:tav tm="0">
                                              <p:val>
                                                <p:strVal val="0-#ppt_w/2"/>
                                              </p:val>
                                            </p:tav>
                                            <p:tav tm="100000">
                                              <p:val>
                                                <p:strVal val="#ppt_x"/>
                                              </p:val>
                                            </p:tav>
                                          </p:tavLst>
                                        </p:anim>
                                        <p:anim calcmode="lin" valueType="num" p14:bounceEnd="2000">
                                          <p:cBhvr additive="base">
                                            <p:cTn id="58" dur="1000" fill="hold"/>
                                            <p:tgtEl>
                                              <p:spTgt spid="10">
                                                <p:txEl>
                                                  <p:pRg st="0" end="0"/>
                                                </p:txEl>
                                              </p:spTgt>
                                            </p:tgtEl>
                                            <p:attrNameLst>
                                              <p:attrName>ppt_y</p:attrName>
                                            </p:attrNameLst>
                                          </p:cBhvr>
                                          <p:tavLst>
                                            <p:tav tm="0">
                                              <p:val>
                                                <p:strVal val="0-#ppt_h/2"/>
                                              </p:val>
                                            </p:tav>
                                            <p:tav tm="100000">
                                              <p:val>
                                                <p:strVal val="#ppt_y"/>
                                              </p:val>
                                            </p:tav>
                                          </p:tavLst>
                                        </p:anim>
                                      </p:childTnLst>
                                    </p:cTn>
                                  </p:par>
                                </p:childTnLst>
                              </p:cTn>
                            </p:par>
                            <p:par>
                              <p:cTn id="59" fill="hold">
                                <p:stCondLst>
                                  <p:cond delay="8300"/>
                                </p:stCondLst>
                                <p:childTnLst>
                                  <p:par>
                                    <p:cTn id="60" presetID="2" presetClass="entr" presetSubtype="9" accel="2000" fill="hold" nodeType="afterEffect" p14:presetBounceEnd="2000">
                                      <p:stCondLst>
                                        <p:cond delay="0"/>
                                      </p:stCondLst>
                                      <p:iterate type="lt">
                                        <p:tmPct val="10000"/>
                                      </p:iterate>
                                      <p:childTnLst>
                                        <p:set>
                                          <p:cBhvr>
                                            <p:cTn id="61" dur="1" fill="hold">
                                              <p:stCondLst>
                                                <p:cond delay="0"/>
                                              </p:stCondLst>
                                            </p:cTn>
                                            <p:tgtEl>
                                              <p:spTgt spid="10">
                                                <p:txEl>
                                                  <p:pRg st="1" end="1"/>
                                                </p:txEl>
                                              </p:spTgt>
                                            </p:tgtEl>
                                            <p:attrNameLst>
                                              <p:attrName>style.visibility</p:attrName>
                                            </p:attrNameLst>
                                          </p:cBhvr>
                                          <p:to>
                                            <p:strVal val="visible"/>
                                          </p:to>
                                        </p:set>
                                        <p:anim calcmode="lin" valueType="num" p14:bounceEnd="2000">
                                          <p:cBhvr additive="base">
                                            <p:cTn id="62" dur="1000" fill="hold"/>
                                            <p:tgtEl>
                                              <p:spTgt spid="10">
                                                <p:txEl>
                                                  <p:pRg st="1" end="1"/>
                                                </p:txEl>
                                              </p:spTgt>
                                            </p:tgtEl>
                                            <p:attrNameLst>
                                              <p:attrName>ppt_x</p:attrName>
                                            </p:attrNameLst>
                                          </p:cBhvr>
                                          <p:tavLst>
                                            <p:tav tm="0">
                                              <p:val>
                                                <p:strVal val="0-#ppt_w/2"/>
                                              </p:val>
                                            </p:tav>
                                            <p:tav tm="100000">
                                              <p:val>
                                                <p:strVal val="#ppt_x"/>
                                              </p:val>
                                            </p:tav>
                                          </p:tavLst>
                                        </p:anim>
                                        <p:anim calcmode="lin" valueType="num" p14:bounceEnd="2000">
                                          <p:cBhvr additive="base">
                                            <p:cTn id="63" dur="1000" fill="hold"/>
                                            <p:tgtEl>
                                              <p:spTgt spid="10">
                                                <p:txEl>
                                                  <p:pRg st="1" end="1"/>
                                                </p:txEl>
                                              </p:spTgt>
                                            </p:tgtEl>
                                            <p:attrNameLst>
                                              <p:attrName>ppt_y</p:attrName>
                                            </p:attrNameLst>
                                          </p:cBhvr>
                                          <p:tavLst>
                                            <p:tav tm="0">
                                              <p:val>
                                                <p:strVal val="0-#ppt_h/2"/>
                                              </p:val>
                                            </p:tav>
                                            <p:tav tm="100000">
                                              <p:val>
                                                <p:strVal val="#ppt_y"/>
                                              </p:val>
                                            </p:tav>
                                          </p:tavLst>
                                        </p:anim>
                                      </p:childTnLst>
                                    </p:cTn>
                                  </p:par>
                                </p:childTnLst>
                              </p:cTn>
                            </p:par>
                            <p:par>
                              <p:cTn id="64" fill="hold">
                                <p:stCondLst>
                                  <p:cond delay="10300"/>
                                </p:stCondLst>
                                <p:childTnLst>
                                  <p:par>
                                    <p:cTn id="65" presetID="31" presetClass="entr" presetSubtype="0"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1000" fill="hold"/>
                                            <p:tgtEl>
                                              <p:spTgt spid="11"/>
                                            </p:tgtEl>
                                            <p:attrNameLst>
                                              <p:attrName>ppt_w</p:attrName>
                                            </p:attrNameLst>
                                          </p:cBhvr>
                                          <p:tavLst>
                                            <p:tav tm="0">
                                              <p:val>
                                                <p:fltVal val="0"/>
                                              </p:val>
                                            </p:tav>
                                            <p:tav tm="100000">
                                              <p:val>
                                                <p:strVal val="#ppt_w"/>
                                              </p:val>
                                            </p:tav>
                                          </p:tavLst>
                                        </p:anim>
                                        <p:anim calcmode="lin" valueType="num">
                                          <p:cBhvr>
                                            <p:cTn id="68" dur="1000" fill="hold"/>
                                            <p:tgtEl>
                                              <p:spTgt spid="11"/>
                                            </p:tgtEl>
                                            <p:attrNameLst>
                                              <p:attrName>ppt_h</p:attrName>
                                            </p:attrNameLst>
                                          </p:cBhvr>
                                          <p:tavLst>
                                            <p:tav tm="0">
                                              <p:val>
                                                <p:fltVal val="0"/>
                                              </p:val>
                                            </p:tav>
                                            <p:tav tm="100000">
                                              <p:val>
                                                <p:strVal val="#ppt_h"/>
                                              </p:val>
                                            </p:tav>
                                          </p:tavLst>
                                        </p:anim>
                                        <p:anim calcmode="lin" valueType="num">
                                          <p:cBhvr>
                                            <p:cTn id="69" dur="1000" fill="hold"/>
                                            <p:tgtEl>
                                              <p:spTgt spid="11"/>
                                            </p:tgtEl>
                                            <p:attrNameLst>
                                              <p:attrName>style.rotation</p:attrName>
                                            </p:attrNameLst>
                                          </p:cBhvr>
                                          <p:tavLst>
                                            <p:tav tm="0">
                                              <p:val>
                                                <p:fltVal val="90"/>
                                              </p:val>
                                            </p:tav>
                                            <p:tav tm="100000">
                                              <p:val>
                                                <p:fltVal val="0"/>
                                              </p:val>
                                            </p:tav>
                                          </p:tavLst>
                                        </p:anim>
                                        <p:animEffect transition="in" filter="fade">
                                          <p:cBhvr>
                                            <p:cTn id="7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35">
                    <p:cTn id="71" repeatCount="indefinite" fill="hold" display="0">
                      <p:stCondLst>
                        <p:cond delay="indefinite"/>
                      </p:stCondLst>
                      <p:endCondLst>
                        <p:cond evt="onStopAudio" delay="0">
                          <p:tgtEl>
                            <p:sldTgt/>
                          </p:tgtEl>
                        </p:cond>
                      </p:endCondLst>
                    </p:cTn>
                    <p:tgtEl>
                      <p:spTgt spid="7"/>
                    </p:tgtEl>
                  </p:cMediaNode>
                </p:audio>
              </p:childTnLst>
            </p:cTn>
          </p:par>
        </p:tnLst>
        <p:bldLst>
          <p:bldP spid="9" grpId="0"/>
          <p:bldP spid="1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
                                          <p:cBhvr>
                                            <p:cTn id="6" dur="1" fill="hold"/>
                                            <p:tgtEl>
                                              <p:spTgt spid="7"/>
                                            </p:tgtEl>
                                          </p:cBhvr>
                                        </p:cmd>
                                      </p:childTnLst>
                                    </p:cTn>
                                  </p:par>
                                </p:childTnLst>
                              </p:cTn>
                            </p:par>
                            <p:par>
                              <p:cTn id="7" fill="hold">
                                <p:stCondLst>
                                  <p:cond delay="0"/>
                                </p:stCondLst>
                                <p:childTnLst>
                                  <p:par>
                                    <p:cTn id="8" presetID="53" presetClass="entr" presetSubtype="528"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anim calcmode="lin" valueType="num">
                                          <p:cBhvr>
                                            <p:cTn id="13" dur="500" fill="hold"/>
                                            <p:tgtEl>
                                              <p:spTgt spid="2"/>
                                            </p:tgtEl>
                                            <p:attrNameLst>
                                              <p:attrName>ppt_x</p:attrName>
                                            </p:attrNameLst>
                                          </p:cBhvr>
                                          <p:tavLst>
                                            <p:tav tm="0">
                                              <p:val>
                                                <p:fltVal val="0.5"/>
                                              </p:val>
                                            </p:tav>
                                            <p:tav tm="100000">
                                              <p:val>
                                                <p:strVal val="#ppt_x"/>
                                              </p:val>
                                            </p:tav>
                                          </p:tavLst>
                                        </p:anim>
                                        <p:anim calcmode="lin" valueType="num">
                                          <p:cBhvr>
                                            <p:cTn id="14" dur="500" fill="hold"/>
                                            <p:tgtEl>
                                              <p:spTgt spid="2"/>
                                            </p:tgtEl>
                                            <p:attrNameLst>
                                              <p:attrName>ppt_y</p:attrName>
                                            </p:attrNameLst>
                                          </p:cBhvr>
                                          <p:tavLst>
                                            <p:tav tm="0">
                                              <p:val>
                                                <p:fltVal val="0.5"/>
                                              </p:val>
                                            </p:tav>
                                            <p:tav tm="100000">
                                              <p:val>
                                                <p:strVal val="#ppt_y"/>
                                              </p:val>
                                            </p:tav>
                                          </p:tavLst>
                                        </p:anim>
                                      </p:childTnLst>
                                    </p:cTn>
                                  </p:par>
                                </p:childTnLst>
                              </p:cTn>
                            </p:par>
                            <p:par>
                              <p:cTn id="15" fill="hold">
                                <p:stCondLst>
                                  <p:cond delay="500"/>
                                </p:stCondLst>
                                <p:childTnLst>
                                  <p:par>
                                    <p:cTn id="16" presetID="31"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style.rotation</p:attrName>
                                            </p:attrNameLst>
                                          </p:cBhvr>
                                          <p:tavLst>
                                            <p:tav tm="0">
                                              <p:val>
                                                <p:fltVal val="90"/>
                                              </p:val>
                                            </p:tav>
                                            <p:tav tm="100000">
                                              <p:val>
                                                <p:fltVal val="0"/>
                                              </p:val>
                                            </p:tav>
                                          </p:tavLst>
                                        </p:anim>
                                        <p:animEffect transition="in" filter="fade">
                                          <p:cBhvr>
                                            <p:cTn id="21" dur="1000"/>
                                            <p:tgtEl>
                                              <p:spTgt spid="8"/>
                                            </p:tgtEl>
                                          </p:cBhvr>
                                        </p:animEffect>
                                      </p:childTnLst>
                                    </p:cTn>
                                  </p:par>
                                </p:childTnLst>
                              </p:cTn>
                            </p:par>
                            <p:par>
                              <p:cTn id="22" fill="hold">
                                <p:stCondLst>
                                  <p:cond delay="1500"/>
                                </p:stCondLst>
                                <p:childTnLst>
                                  <p:par>
                                    <p:cTn id="23" presetID="32" presetClass="emph" presetSubtype="0" fill="hold" nodeType="afterEffect">
                                      <p:stCondLst>
                                        <p:cond delay="0"/>
                                      </p:stCondLst>
                                      <p:childTnLst>
                                        <p:animRot by="120000">
                                          <p:cBhvr>
                                            <p:cTn id="24" dur="100" fill="hold">
                                              <p:stCondLst>
                                                <p:cond delay="0"/>
                                              </p:stCondLst>
                                            </p:cTn>
                                            <p:tgtEl>
                                              <p:spTgt spid="8"/>
                                            </p:tgtEl>
                                            <p:attrNameLst>
                                              <p:attrName>r</p:attrName>
                                            </p:attrNameLst>
                                          </p:cBhvr>
                                        </p:animRot>
                                        <p:animRot by="-240000">
                                          <p:cBhvr>
                                            <p:cTn id="25" dur="200" fill="hold">
                                              <p:stCondLst>
                                                <p:cond delay="200"/>
                                              </p:stCondLst>
                                            </p:cTn>
                                            <p:tgtEl>
                                              <p:spTgt spid="8"/>
                                            </p:tgtEl>
                                            <p:attrNameLst>
                                              <p:attrName>r</p:attrName>
                                            </p:attrNameLst>
                                          </p:cBhvr>
                                        </p:animRot>
                                        <p:animRot by="240000">
                                          <p:cBhvr>
                                            <p:cTn id="26" dur="200" fill="hold">
                                              <p:stCondLst>
                                                <p:cond delay="400"/>
                                              </p:stCondLst>
                                            </p:cTn>
                                            <p:tgtEl>
                                              <p:spTgt spid="8"/>
                                            </p:tgtEl>
                                            <p:attrNameLst>
                                              <p:attrName>r</p:attrName>
                                            </p:attrNameLst>
                                          </p:cBhvr>
                                        </p:animRot>
                                        <p:animRot by="-240000">
                                          <p:cBhvr>
                                            <p:cTn id="27" dur="200" fill="hold">
                                              <p:stCondLst>
                                                <p:cond delay="600"/>
                                              </p:stCondLst>
                                            </p:cTn>
                                            <p:tgtEl>
                                              <p:spTgt spid="8"/>
                                            </p:tgtEl>
                                            <p:attrNameLst>
                                              <p:attrName>r</p:attrName>
                                            </p:attrNameLst>
                                          </p:cBhvr>
                                        </p:animRot>
                                        <p:animRot by="120000">
                                          <p:cBhvr>
                                            <p:cTn id="28" dur="200" fill="hold">
                                              <p:stCondLst>
                                                <p:cond delay="800"/>
                                              </p:stCondLst>
                                            </p:cTn>
                                            <p:tgtEl>
                                              <p:spTgt spid="8"/>
                                            </p:tgtEl>
                                            <p:attrNameLst>
                                              <p:attrName>r</p:attrName>
                                            </p:attrNameLst>
                                          </p:cBhvr>
                                        </p:animRot>
                                      </p:childTnLst>
                                    </p:cTn>
                                  </p:par>
                                </p:childTnLst>
                              </p:cTn>
                            </p:par>
                            <p:par>
                              <p:cTn id="29" fill="hold">
                                <p:stCondLst>
                                  <p:cond delay="2500"/>
                                </p:stCondLst>
                                <p:childTnLst>
                                  <p:par>
                                    <p:cTn id="30" presetID="16" presetClass="entr" presetSubtype="37"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arn(outVertical)">
                                          <p:cBhvr>
                                            <p:cTn id="32" dur="500"/>
                                            <p:tgtEl>
                                              <p:spTgt spid="4"/>
                                            </p:tgtEl>
                                          </p:cBhvr>
                                        </p:animEffect>
                                      </p:childTnLst>
                                    </p:cTn>
                                  </p:par>
                                </p:childTnLst>
                              </p:cTn>
                            </p:par>
                            <p:par>
                              <p:cTn id="33" fill="hold">
                                <p:stCondLst>
                                  <p:cond delay="3000"/>
                                </p:stCondLst>
                                <p:childTnLst>
                                  <p:par>
                                    <p:cTn id="34" presetID="10" presetClass="exit" presetSubtype="0" fill="hold" nodeType="afterEffect">
                                      <p:stCondLst>
                                        <p:cond delay="0"/>
                                      </p:stCondLst>
                                      <p:childTnLst>
                                        <p:animEffect transition="out" filter="fade">
                                          <p:cBhvr>
                                            <p:cTn id="35" dur="500"/>
                                            <p:tgtEl>
                                              <p:spTgt spid="8"/>
                                            </p:tgtEl>
                                          </p:cBhvr>
                                        </p:animEffect>
                                        <p:set>
                                          <p:cBhvr>
                                            <p:cTn id="36" dur="1" fill="hold">
                                              <p:stCondLst>
                                                <p:cond delay="499"/>
                                              </p:stCondLst>
                                            </p:cTn>
                                            <p:tgtEl>
                                              <p:spTgt spid="8"/>
                                            </p:tgtEl>
                                            <p:attrNameLst>
                                              <p:attrName>style.visibility</p:attrName>
                                            </p:attrNameLst>
                                          </p:cBhvr>
                                          <p:to>
                                            <p:strVal val="hidden"/>
                                          </p:to>
                                        </p:set>
                                      </p:childTnLst>
                                    </p:cTn>
                                  </p:par>
                                </p:childTnLst>
                              </p:cTn>
                            </p:par>
                            <p:par>
                              <p:cTn id="37" fill="hold">
                                <p:stCondLst>
                                  <p:cond delay="3500"/>
                                </p:stCondLst>
                                <p:childTnLst>
                                  <p:par>
                                    <p:cTn id="38" presetID="2" presetClass="entr" presetSubtype="3" accel="2000" fill="hold" nodeType="afterEffect">
                                      <p:stCondLst>
                                        <p:cond delay="0"/>
                                      </p:stCondLst>
                                      <p:iterate type="lt">
                                        <p:tmPct val="10000"/>
                                      </p:iterate>
                                      <p:childTnLst>
                                        <p:set>
                                          <p:cBhvr>
                                            <p:cTn id="39" dur="1" fill="hold">
                                              <p:stCondLst>
                                                <p:cond delay="0"/>
                                              </p:stCondLst>
                                            </p:cTn>
                                            <p:tgtEl>
                                              <p:spTgt spid="5">
                                                <p:txEl>
                                                  <p:pRg st="0" end="0"/>
                                                </p:txEl>
                                              </p:spTgt>
                                            </p:tgtEl>
                                            <p:attrNameLst>
                                              <p:attrName>style.visibility</p:attrName>
                                            </p:attrNameLst>
                                          </p:cBhvr>
                                          <p:to>
                                            <p:strVal val="visible"/>
                                          </p:to>
                                        </p:set>
                                        <p:anim calcmode="lin" valueType="num">
                                          <p:cBhvr additive="base">
                                            <p:cTn id="40" dur="10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41" dur="10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par>
                              <p:cTn id="42" fill="hold">
                                <p:stCondLst>
                                  <p:cond delay="5100"/>
                                </p:stCondLst>
                                <p:childTnLst>
                                  <p:par>
                                    <p:cTn id="43" presetID="31"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1000" fill="hold"/>
                                            <p:tgtEl>
                                              <p:spTgt spid="9"/>
                                            </p:tgtEl>
                                            <p:attrNameLst>
                                              <p:attrName>ppt_w</p:attrName>
                                            </p:attrNameLst>
                                          </p:cBhvr>
                                          <p:tavLst>
                                            <p:tav tm="0">
                                              <p:val>
                                                <p:fltVal val="0"/>
                                              </p:val>
                                            </p:tav>
                                            <p:tav tm="100000">
                                              <p:val>
                                                <p:strVal val="#ppt_w"/>
                                              </p:val>
                                            </p:tav>
                                          </p:tavLst>
                                        </p:anim>
                                        <p:anim calcmode="lin" valueType="num">
                                          <p:cBhvr>
                                            <p:cTn id="46" dur="1000" fill="hold"/>
                                            <p:tgtEl>
                                              <p:spTgt spid="9"/>
                                            </p:tgtEl>
                                            <p:attrNameLst>
                                              <p:attrName>ppt_h</p:attrName>
                                            </p:attrNameLst>
                                          </p:cBhvr>
                                          <p:tavLst>
                                            <p:tav tm="0">
                                              <p:val>
                                                <p:fltVal val="0"/>
                                              </p:val>
                                            </p:tav>
                                            <p:tav tm="100000">
                                              <p:val>
                                                <p:strVal val="#ppt_h"/>
                                              </p:val>
                                            </p:tav>
                                          </p:tavLst>
                                        </p:anim>
                                        <p:anim calcmode="lin" valueType="num">
                                          <p:cBhvr>
                                            <p:cTn id="47" dur="1000" fill="hold"/>
                                            <p:tgtEl>
                                              <p:spTgt spid="9"/>
                                            </p:tgtEl>
                                            <p:attrNameLst>
                                              <p:attrName>style.rotation</p:attrName>
                                            </p:attrNameLst>
                                          </p:cBhvr>
                                          <p:tavLst>
                                            <p:tav tm="0">
                                              <p:val>
                                                <p:fltVal val="90"/>
                                              </p:val>
                                            </p:tav>
                                            <p:tav tm="100000">
                                              <p:val>
                                                <p:fltVal val="0"/>
                                              </p:val>
                                            </p:tav>
                                          </p:tavLst>
                                        </p:anim>
                                        <p:animEffect transition="in" filter="fade">
                                          <p:cBhvr>
                                            <p:cTn id="48" dur="1000"/>
                                            <p:tgtEl>
                                              <p:spTgt spid="9"/>
                                            </p:tgtEl>
                                          </p:cBhvr>
                                        </p:animEffect>
                                      </p:childTnLst>
                                    </p:cTn>
                                  </p:par>
                                </p:childTnLst>
                              </p:cTn>
                            </p:par>
                            <p:par>
                              <p:cTn id="49" fill="hold">
                                <p:stCondLst>
                                  <p:cond delay="6100"/>
                                </p:stCondLst>
                                <p:childTnLst>
                                  <p:par>
                                    <p:cTn id="50" presetID="2" presetClass="entr" presetSubtype="9" fill="hold" grpId="0" nodeType="afterEffect">
                                      <p:stCondLst>
                                        <p:cond delay="0"/>
                                      </p:stCondLst>
                                      <p:iterate type="wd">
                                        <p:tmPct val="10000"/>
                                      </p:iterate>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250" fill="hold"/>
                                            <p:tgtEl>
                                              <p:spTgt spid="10"/>
                                            </p:tgtEl>
                                            <p:attrNameLst>
                                              <p:attrName>ppt_x</p:attrName>
                                            </p:attrNameLst>
                                          </p:cBhvr>
                                          <p:tavLst>
                                            <p:tav tm="0">
                                              <p:val>
                                                <p:strVal val="0-#ppt_w/2"/>
                                              </p:val>
                                            </p:tav>
                                            <p:tav tm="100000">
                                              <p:val>
                                                <p:strVal val="#ppt_x"/>
                                              </p:val>
                                            </p:tav>
                                          </p:tavLst>
                                        </p:anim>
                                        <p:anim calcmode="lin" valueType="num">
                                          <p:cBhvr additive="base">
                                            <p:cTn id="53" dur="250" fill="hold"/>
                                            <p:tgtEl>
                                              <p:spTgt spid="10"/>
                                            </p:tgtEl>
                                            <p:attrNameLst>
                                              <p:attrName>ppt_y</p:attrName>
                                            </p:attrNameLst>
                                          </p:cBhvr>
                                          <p:tavLst>
                                            <p:tav tm="0">
                                              <p:val>
                                                <p:strVal val="0-#ppt_h/2"/>
                                              </p:val>
                                            </p:tav>
                                            <p:tav tm="100000">
                                              <p:val>
                                                <p:strVal val="#ppt_y"/>
                                              </p:val>
                                            </p:tav>
                                          </p:tavLst>
                                        </p:anim>
                                      </p:childTnLst>
                                    </p:cTn>
                                  </p:par>
                                </p:childTnLst>
                              </p:cTn>
                            </p:par>
                            <p:par>
                              <p:cTn id="54" fill="hold">
                                <p:stCondLst>
                                  <p:cond delay="6600"/>
                                </p:stCondLst>
                                <p:childTnLst>
                                  <p:par>
                                    <p:cTn id="55" presetID="2" presetClass="entr" presetSubtype="9" accel="2000" fill="hold" nodeType="afterEffect">
                                      <p:stCondLst>
                                        <p:cond delay="0"/>
                                      </p:stCondLst>
                                      <p:iterate type="lt">
                                        <p:tmPct val="10000"/>
                                      </p:iterate>
                                      <p:childTnLst>
                                        <p:set>
                                          <p:cBhvr>
                                            <p:cTn id="56" dur="1" fill="hold">
                                              <p:stCondLst>
                                                <p:cond delay="0"/>
                                              </p:stCondLst>
                                            </p:cTn>
                                            <p:tgtEl>
                                              <p:spTgt spid="10">
                                                <p:txEl>
                                                  <p:pRg st="0" end="0"/>
                                                </p:txEl>
                                              </p:spTgt>
                                            </p:tgtEl>
                                            <p:attrNameLst>
                                              <p:attrName>style.visibility</p:attrName>
                                            </p:attrNameLst>
                                          </p:cBhvr>
                                          <p:to>
                                            <p:strVal val="visible"/>
                                          </p:to>
                                        </p:set>
                                        <p:anim calcmode="lin" valueType="num">
                                          <p:cBhvr additive="base">
                                            <p:cTn id="57" dur="10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58" dur="1000" fill="hold"/>
                                            <p:tgtEl>
                                              <p:spTgt spid="10">
                                                <p:txEl>
                                                  <p:pRg st="0" end="0"/>
                                                </p:txEl>
                                              </p:spTgt>
                                            </p:tgtEl>
                                            <p:attrNameLst>
                                              <p:attrName>ppt_y</p:attrName>
                                            </p:attrNameLst>
                                          </p:cBhvr>
                                          <p:tavLst>
                                            <p:tav tm="0">
                                              <p:val>
                                                <p:strVal val="0-#ppt_h/2"/>
                                              </p:val>
                                            </p:tav>
                                            <p:tav tm="100000">
                                              <p:val>
                                                <p:strVal val="#ppt_y"/>
                                              </p:val>
                                            </p:tav>
                                          </p:tavLst>
                                        </p:anim>
                                      </p:childTnLst>
                                    </p:cTn>
                                  </p:par>
                                </p:childTnLst>
                              </p:cTn>
                            </p:par>
                            <p:par>
                              <p:cTn id="59" fill="hold">
                                <p:stCondLst>
                                  <p:cond delay="8300"/>
                                </p:stCondLst>
                                <p:childTnLst>
                                  <p:par>
                                    <p:cTn id="60" presetID="2" presetClass="entr" presetSubtype="9" accel="2000" fill="hold" nodeType="afterEffect">
                                      <p:stCondLst>
                                        <p:cond delay="0"/>
                                      </p:stCondLst>
                                      <p:iterate type="lt">
                                        <p:tmPct val="10000"/>
                                      </p:iterate>
                                      <p:childTnLst>
                                        <p:set>
                                          <p:cBhvr>
                                            <p:cTn id="61" dur="1" fill="hold">
                                              <p:stCondLst>
                                                <p:cond delay="0"/>
                                              </p:stCondLst>
                                            </p:cTn>
                                            <p:tgtEl>
                                              <p:spTgt spid="10">
                                                <p:txEl>
                                                  <p:pRg st="1" end="1"/>
                                                </p:txEl>
                                              </p:spTgt>
                                            </p:tgtEl>
                                            <p:attrNameLst>
                                              <p:attrName>style.visibility</p:attrName>
                                            </p:attrNameLst>
                                          </p:cBhvr>
                                          <p:to>
                                            <p:strVal val="visible"/>
                                          </p:to>
                                        </p:set>
                                        <p:anim calcmode="lin" valueType="num">
                                          <p:cBhvr additive="base">
                                            <p:cTn id="62" dur="1000" fill="hold"/>
                                            <p:tgtEl>
                                              <p:spTgt spid="10">
                                                <p:txEl>
                                                  <p:pRg st="1" end="1"/>
                                                </p:txEl>
                                              </p:spTgt>
                                            </p:tgtEl>
                                            <p:attrNameLst>
                                              <p:attrName>ppt_x</p:attrName>
                                            </p:attrNameLst>
                                          </p:cBhvr>
                                          <p:tavLst>
                                            <p:tav tm="0">
                                              <p:val>
                                                <p:strVal val="0-#ppt_w/2"/>
                                              </p:val>
                                            </p:tav>
                                            <p:tav tm="100000">
                                              <p:val>
                                                <p:strVal val="#ppt_x"/>
                                              </p:val>
                                            </p:tav>
                                          </p:tavLst>
                                        </p:anim>
                                        <p:anim calcmode="lin" valueType="num">
                                          <p:cBhvr additive="base">
                                            <p:cTn id="63" dur="1000" fill="hold"/>
                                            <p:tgtEl>
                                              <p:spTgt spid="10">
                                                <p:txEl>
                                                  <p:pRg st="1" end="1"/>
                                                </p:txEl>
                                              </p:spTgt>
                                            </p:tgtEl>
                                            <p:attrNameLst>
                                              <p:attrName>ppt_y</p:attrName>
                                            </p:attrNameLst>
                                          </p:cBhvr>
                                          <p:tavLst>
                                            <p:tav tm="0">
                                              <p:val>
                                                <p:strVal val="0-#ppt_h/2"/>
                                              </p:val>
                                            </p:tav>
                                            <p:tav tm="100000">
                                              <p:val>
                                                <p:strVal val="#ppt_y"/>
                                              </p:val>
                                            </p:tav>
                                          </p:tavLst>
                                        </p:anim>
                                      </p:childTnLst>
                                    </p:cTn>
                                  </p:par>
                                </p:childTnLst>
                              </p:cTn>
                            </p:par>
                            <p:par>
                              <p:cTn id="64" fill="hold">
                                <p:stCondLst>
                                  <p:cond delay="10300"/>
                                </p:stCondLst>
                                <p:childTnLst>
                                  <p:par>
                                    <p:cTn id="65" presetID="31" presetClass="entr" presetSubtype="0"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1000" fill="hold"/>
                                            <p:tgtEl>
                                              <p:spTgt spid="11"/>
                                            </p:tgtEl>
                                            <p:attrNameLst>
                                              <p:attrName>ppt_w</p:attrName>
                                            </p:attrNameLst>
                                          </p:cBhvr>
                                          <p:tavLst>
                                            <p:tav tm="0">
                                              <p:val>
                                                <p:fltVal val="0"/>
                                              </p:val>
                                            </p:tav>
                                            <p:tav tm="100000">
                                              <p:val>
                                                <p:strVal val="#ppt_w"/>
                                              </p:val>
                                            </p:tav>
                                          </p:tavLst>
                                        </p:anim>
                                        <p:anim calcmode="lin" valueType="num">
                                          <p:cBhvr>
                                            <p:cTn id="68" dur="1000" fill="hold"/>
                                            <p:tgtEl>
                                              <p:spTgt spid="11"/>
                                            </p:tgtEl>
                                            <p:attrNameLst>
                                              <p:attrName>ppt_h</p:attrName>
                                            </p:attrNameLst>
                                          </p:cBhvr>
                                          <p:tavLst>
                                            <p:tav tm="0">
                                              <p:val>
                                                <p:fltVal val="0"/>
                                              </p:val>
                                            </p:tav>
                                            <p:tav tm="100000">
                                              <p:val>
                                                <p:strVal val="#ppt_h"/>
                                              </p:val>
                                            </p:tav>
                                          </p:tavLst>
                                        </p:anim>
                                        <p:anim calcmode="lin" valueType="num">
                                          <p:cBhvr>
                                            <p:cTn id="69" dur="1000" fill="hold"/>
                                            <p:tgtEl>
                                              <p:spTgt spid="11"/>
                                            </p:tgtEl>
                                            <p:attrNameLst>
                                              <p:attrName>style.rotation</p:attrName>
                                            </p:attrNameLst>
                                          </p:cBhvr>
                                          <p:tavLst>
                                            <p:tav tm="0">
                                              <p:val>
                                                <p:fltVal val="90"/>
                                              </p:val>
                                            </p:tav>
                                            <p:tav tm="100000">
                                              <p:val>
                                                <p:fltVal val="0"/>
                                              </p:val>
                                            </p:tav>
                                          </p:tavLst>
                                        </p:anim>
                                        <p:animEffect transition="in" filter="fade">
                                          <p:cBhvr>
                                            <p:cTn id="7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35">
                    <p:cTn id="71" repeatCount="indefinite" fill="hold" display="0">
                      <p:stCondLst>
                        <p:cond delay="indefinite"/>
                      </p:stCondLst>
                      <p:endCondLst>
                        <p:cond evt="onStopAudio" delay="0">
                          <p:tgtEl>
                            <p:sldTgt/>
                          </p:tgtEl>
                        </p:cond>
                      </p:endCondLst>
                    </p:cTn>
                    <p:tgtEl>
                      <p:spTgt spid="7"/>
                    </p:tgtEl>
                  </p:cMediaNode>
                </p:audio>
              </p:childTnLst>
            </p:cTn>
          </p:par>
        </p:tnLst>
        <p:bldLst>
          <p:bldP spid="9" grpId="0"/>
          <p:bldP spid="10"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 y="1059272"/>
            <a:ext cx="3755103" cy="5334995"/>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9484" y="836712"/>
            <a:ext cx="5262836" cy="5557555"/>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93542" y="2174768"/>
            <a:ext cx="3734599" cy="3846359"/>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45468" y="1454689"/>
            <a:ext cx="1510358" cy="2246563"/>
          </a:xfrm>
          <a:prstGeom prst="rect">
            <a:avLst/>
          </a:prstGeom>
        </p:spPr>
      </p:pic>
      <p:sp>
        <p:nvSpPr>
          <p:cNvPr id="9" name="Text Box 151"/>
          <p:cNvSpPr txBox="1">
            <a:spLocks noChangeArrowheads="1"/>
          </p:cNvSpPr>
          <p:nvPr/>
        </p:nvSpPr>
        <p:spPr bwMode="auto">
          <a:xfrm>
            <a:off x="4211960" y="2020881"/>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chemeClr val="bg1"/>
                </a:solidFill>
                <a:latin typeface="黑体" pitchFamily="2" charset="-122"/>
                <a:ea typeface="黑体" pitchFamily="2" charset="-122"/>
              </a:rPr>
              <a:t>在此处</a:t>
            </a:r>
            <a:r>
              <a:rPr lang="zh-CN" altLang="en-US" sz="1400" dirty="0" smtClean="0">
                <a:solidFill>
                  <a:schemeClr val="bg1"/>
                </a:solidFill>
                <a:latin typeface="黑体" pitchFamily="2" charset="-122"/>
                <a:ea typeface="黑体" pitchFamily="2" charset="-122"/>
              </a:rPr>
              <a:t>输入项目内容标题</a:t>
            </a:r>
            <a:endParaRPr lang="zh-CN" altLang="en-US" sz="1400" dirty="0">
              <a:solidFill>
                <a:schemeClr val="bg1"/>
              </a:solidFill>
              <a:latin typeface="黑体" pitchFamily="2" charset="-122"/>
              <a:ea typeface="黑体" pitchFamily="2" charset="-122"/>
            </a:endParaRPr>
          </a:p>
        </p:txBody>
      </p:sp>
      <p:sp>
        <p:nvSpPr>
          <p:cNvPr id="10" name="Text Box 151"/>
          <p:cNvSpPr txBox="1">
            <a:spLocks noChangeArrowheads="1"/>
          </p:cNvSpPr>
          <p:nvPr/>
        </p:nvSpPr>
        <p:spPr bwMode="auto">
          <a:xfrm>
            <a:off x="3195787" y="2506641"/>
            <a:ext cx="3458195" cy="2400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solidFill>
                  <a:schemeClr val="bg1"/>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spcBef>
                <a:spcPct val="50000"/>
              </a:spcBef>
            </a:pPr>
            <a:r>
              <a:rPr lang="zh-CN" altLang="en-US" sz="1000" dirty="0">
                <a:solidFill>
                  <a:schemeClr val="bg1"/>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spcBef>
                <a:spcPct val="50000"/>
              </a:spcBef>
            </a:pPr>
            <a:r>
              <a:rPr lang="zh-CN" altLang="en-US" sz="1000" dirty="0">
                <a:solidFill>
                  <a:schemeClr val="bg1"/>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spcBef>
                <a:spcPct val="50000"/>
              </a:spcBef>
            </a:pPr>
            <a:r>
              <a:rPr lang="zh-CN" altLang="en-US" sz="1000" dirty="0">
                <a:solidFill>
                  <a:schemeClr val="bg1"/>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spcBef>
                <a:spcPct val="50000"/>
              </a:spcBef>
            </a:pPr>
            <a:endParaRPr lang="zh-CN" altLang="en-US" sz="1000" dirty="0">
              <a:solidFill>
                <a:schemeClr val="bg1"/>
              </a:solidFill>
              <a:latin typeface="黑体" pitchFamily="2" charset="-122"/>
              <a:ea typeface="黑体" pitchFamily="2" charset="-122"/>
            </a:endParaRPr>
          </a:p>
        </p:txBody>
      </p:sp>
      <p:pic>
        <p:nvPicPr>
          <p:cNvPr id="13" name="图片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63205" y="4221088"/>
            <a:ext cx="1970140" cy="1987051"/>
          </a:xfrm>
          <a:prstGeom prst="rect">
            <a:avLst/>
          </a:prstGeom>
        </p:spPr>
      </p:pic>
    </p:spTree>
    <p:extLst>
      <p:ext uri="{BB962C8B-B14F-4D97-AF65-F5344CB8AC3E}">
        <p14:creationId xmlns:p14="http://schemas.microsoft.com/office/powerpoint/2010/main" val="1869182907"/>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31"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750" fill="hold"/>
                                        <p:tgtEl>
                                          <p:spTgt spid="8"/>
                                        </p:tgtEl>
                                        <p:attrNameLst>
                                          <p:attrName>ppt_w</p:attrName>
                                        </p:attrNameLst>
                                      </p:cBhvr>
                                      <p:tavLst>
                                        <p:tav tm="0">
                                          <p:val>
                                            <p:fltVal val="0"/>
                                          </p:val>
                                        </p:tav>
                                        <p:tav tm="100000">
                                          <p:val>
                                            <p:strVal val="#ppt_w"/>
                                          </p:val>
                                        </p:tav>
                                      </p:tavLst>
                                    </p:anim>
                                    <p:anim calcmode="lin" valueType="num">
                                      <p:cBhvr>
                                        <p:cTn id="16" dur="750" fill="hold"/>
                                        <p:tgtEl>
                                          <p:spTgt spid="8"/>
                                        </p:tgtEl>
                                        <p:attrNameLst>
                                          <p:attrName>ppt_h</p:attrName>
                                        </p:attrNameLst>
                                      </p:cBhvr>
                                      <p:tavLst>
                                        <p:tav tm="0">
                                          <p:val>
                                            <p:fltVal val="0"/>
                                          </p:val>
                                        </p:tav>
                                        <p:tav tm="100000">
                                          <p:val>
                                            <p:strVal val="#ppt_h"/>
                                          </p:val>
                                        </p:tav>
                                      </p:tavLst>
                                    </p:anim>
                                    <p:anim calcmode="lin" valueType="num">
                                      <p:cBhvr>
                                        <p:cTn id="17" dur="750" fill="hold"/>
                                        <p:tgtEl>
                                          <p:spTgt spid="8"/>
                                        </p:tgtEl>
                                        <p:attrNameLst>
                                          <p:attrName>style.rotation</p:attrName>
                                        </p:attrNameLst>
                                      </p:cBhvr>
                                      <p:tavLst>
                                        <p:tav tm="0">
                                          <p:val>
                                            <p:fltVal val="90"/>
                                          </p:val>
                                        </p:tav>
                                        <p:tav tm="100000">
                                          <p:val>
                                            <p:fltVal val="0"/>
                                          </p:val>
                                        </p:tav>
                                      </p:tavLst>
                                    </p:anim>
                                    <p:animEffect transition="in" filter="fade">
                                      <p:cBhvr>
                                        <p:cTn id="18" dur="750"/>
                                        <p:tgtEl>
                                          <p:spTgt spid="8"/>
                                        </p:tgtEl>
                                      </p:cBhvr>
                                    </p:animEffect>
                                  </p:childTnLst>
                                </p:cTn>
                              </p:par>
                            </p:childTnLst>
                          </p:cTn>
                        </p:par>
                        <p:par>
                          <p:cTn id="19" fill="hold">
                            <p:stCondLst>
                              <p:cond delay="1750"/>
                            </p:stCondLst>
                            <p:childTnLst>
                              <p:par>
                                <p:cTn id="20" presetID="2" presetClass="entr" presetSubtype="3" accel="2000" decel="2000" fill="hold" grpId="0" nodeType="afterEffect">
                                  <p:stCondLst>
                                    <p:cond delay="0"/>
                                  </p:stCondLst>
                                  <p:iterate type="wd">
                                    <p:tmPct val="15000"/>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250" fill="hold"/>
                                        <p:tgtEl>
                                          <p:spTgt spid="9"/>
                                        </p:tgtEl>
                                        <p:attrNameLst>
                                          <p:attrName>ppt_x</p:attrName>
                                        </p:attrNameLst>
                                      </p:cBhvr>
                                      <p:tavLst>
                                        <p:tav tm="0">
                                          <p:val>
                                            <p:strVal val="1+#ppt_w/2"/>
                                          </p:val>
                                        </p:tav>
                                        <p:tav tm="100000">
                                          <p:val>
                                            <p:strVal val="#ppt_x"/>
                                          </p:val>
                                        </p:tav>
                                      </p:tavLst>
                                    </p:anim>
                                    <p:anim calcmode="lin" valueType="num">
                                      <p:cBhvr additive="base">
                                        <p:cTn id="23" dur="25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2188"/>
                            </p:stCondLst>
                            <p:childTnLst>
                              <p:par>
                                <p:cTn id="25" presetID="42"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750"/>
                                        <p:tgtEl>
                                          <p:spTgt spid="10"/>
                                        </p:tgtEl>
                                      </p:cBhvr>
                                    </p:animEffect>
                                    <p:anim calcmode="lin" valueType="num">
                                      <p:cBhvr>
                                        <p:cTn id="28" dur="750" fill="hold"/>
                                        <p:tgtEl>
                                          <p:spTgt spid="10"/>
                                        </p:tgtEl>
                                        <p:attrNameLst>
                                          <p:attrName>ppt_x</p:attrName>
                                        </p:attrNameLst>
                                      </p:cBhvr>
                                      <p:tavLst>
                                        <p:tav tm="0">
                                          <p:val>
                                            <p:strVal val="#ppt_x"/>
                                          </p:val>
                                        </p:tav>
                                        <p:tav tm="100000">
                                          <p:val>
                                            <p:strVal val="#ppt_x"/>
                                          </p:val>
                                        </p:tav>
                                      </p:tavLst>
                                    </p:anim>
                                    <p:anim calcmode="lin" valueType="num">
                                      <p:cBhvr>
                                        <p:cTn id="29" dur="75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2938"/>
                            </p:stCondLst>
                            <p:childTnLst>
                              <p:par>
                                <p:cTn id="31" presetID="21" presetClass="entr" presetSubtype="1"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1)">
                                      <p:cBhvr>
                                        <p:cTn id="33" dur="2000"/>
                                        <p:tgtEl>
                                          <p:spTgt spid="5"/>
                                        </p:tgtEl>
                                      </p:cBhvr>
                                    </p:animEffect>
                                  </p:childTnLst>
                                </p:cTn>
                              </p:par>
                            </p:childTnLst>
                          </p:cTn>
                        </p:par>
                        <p:par>
                          <p:cTn id="34" fill="hold">
                            <p:stCondLst>
                              <p:cond delay="4938"/>
                            </p:stCondLst>
                            <p:childTnLst>
                              <p:par>
                                <p:cTn id="35" presetID="6" presetClass="entr" presetSubtype="16"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circle(in)">
                                      <p:cBhvr>
                                        <p:cTn id="3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63321">
            <a:off x="484887" y="-291728"/>
            <a:ext cx="7200000" cy="670476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28327" y="2175792"/>
            <a:ext cx="941093" cy="993795"/>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98112" y="1686136"/>
            <a:ext cx="941093" cy="993795"/>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60575" y="1686136"/>
            <a:ext cx="941093" cy="993795"/>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12703" y="2041185"/>
            <a:ext cx="941093" cy="993795"/>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64829" y="2986271"/>
            <a:ext cx="1296144" cy="1368728"/>
          </a:xfrm>
          <a:prstGeom prst="rect">
            <a:avLst/>
          </a:prstGeom>
        </p:spPr>
      </p:pic>
      <p:sp>
        <p:nvSpPr>
          <p:cNvPr id="12" name="Text Box 151"/>
          <p:cNvSpPr txBox="1">
            <a:spLocks noChangeArrowheads="1"/>
          </p:cNvSpPr>
          <p:nvPr/>
        </p:nvSpPr>
        <p:spPr bwMode="auto">
          <a:xfrm>
            <a:off x="323528" y="1326014"/>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13" name="Text Box 151"/>
          <p:cNvSpPr txBox="1">
            <a:spLocks noChangeArrowheads="1"/>
          </p:cNvSpPr>
          <p:nvPr/>
        </p:nvSpPr>
        <p:spPr bwMode="auto">
          <a:xfrm>
            <a:off x="1403648" y="2278385"/>
            <a:ext cx="34568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4000" dirty="0" smtClean="0">
                <a:solidFill>
                  <a:schemeClr val="bg1">
                    <a:lumMod val="50000"/>
                  </a:schemeClr>
                </a:solidFill>
                <a:latin typeface="黑体" pitchFamily="2" charset="-122"/>
                <a:ea typeface="黑体" pitchFamily="2" charset="-122"/>
              </a:rPr>
              <a:t>壹</a:t>
            </a:r>
            <a:endParaRPr lang="en-US" altLang="zh-CN" sz="4000" dirty="0" smtClean="0">
              <a:solidFill>
                <a:schemeClr val="bg1">
                  <a:lumMod val="50000"/>
                </a:schemeClr>
              </a:solidFill>
              <a:latin typeface="黑体" pitchFamily="2" charset="-122"/>
              <a:ea typeface="黑体" pitchFamily="2" charset="-122"/>
            </a:endParaRPr>
          </a:p>
        </p:txBody>
      </p:sp>
      <p:sp>
        <p:nvSpPr>
          <p:cNvPr id="14" name="Text Box 151"/>
          <p:cNvSpPr txBox="1">
            <a:spLocks noChangeArrowheads="1"/>
          </p:cNvSpPr>
          <p:nvPr/>
        </p:nvSpPr>
        <p:spPr bwMode="auto">
          <a:xfrm>
            <a:off x="2483768" y="1798767"/>
            <a:ext cx="34568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4000" dirty="0" smtClean="0">
                <a:solidFill>
                  <a:schemeClr val="bg1">
                    <a:lumMod val="50000"/>
                  </a:schemeClr>
                </a:solidFill>
                <a:latin typeface="黑体" pitchFamily="2" charset="-122"/>
                <a:ea typeface="黑体" pitchFamily="2" charset="-122"/>
              </a:rPr>
              <a:t>贰</a:t>
            </a:r>
            <a:endParaRPr lang="en-US" altLang="zh-CN" sz="4000" dirty="0" smtClean="0">
              <a:solidFill>
                <a:schemeClr val="bg1">
                  <a:lumMod val="50000"/>
                </a:schemeClr>
              </a:solidFill>
              <a:latin typeface="黑体" pitchFamily="2" charset="-122"/>
              <a:ea typeface="黑体" pitchFamily="2" charset="-122"/>
            </a:endParaRPr>
          </a:p>
        </p:txBody>
      </p:sp>
      <p:sp>
        <p:nvSpPr>
          <p:cNvPr id="15" name="Text Box 151"/>
          <p:cNvSpPr txBox="1">
            <a:spLocks noChangeArrowheads="1"/>
          </p:cNvSpPr>
          <p:nvPr/>
        </p:nvSpPr>
        <p:spPr bwMode="auto">
          <a:xfrm>
            <a:off x="3635896" y="1772816"/>
            <a:ext cx="34568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4000" dirty="0" smtClean="0">
                <a:solidFill>
                  <a:schemeClr val="bg1">
                    <a:lumMod val="50000"/>
                  </a:schemeClr>
                </a:solidFill>
                <a:latin typeface="黑体" pitchFamily="2" charset="-122"/>
                <a:ea typeface="黑体" pitchFamily="2" charset="-122"/>
              </a:rPr>
              <a:t>叁</a:t>
            </a:r>
            <a:endParaRPr lang="en-US" altLang="zh-CN" sz="4000" dirty="0" smtClean="0">
              <a:solidFill>
                <a:schemeClr val="bg1">
                  <a:lumMod val="50000"/>
                </a:schemeClr>
              </a:solidFill>
              <a:latin typeface="黑体" pitchFamily="2" charset="-122"/>
              <a:ea typeface="黑体" pitchFamily="2" charset="-122"/>
            </a:endParaRPr>
          </a:p>
        </p:txBody>
      </p:sp>
      <p:sp>
        <p:nvSpPr>
          <p:cNvPr id="16" name="Text Box 151"/>
          <p:cNvSpPr txBox="1">
            <a:spLocks noChangeArrowheads="1"/>
          </p:cNvSpPr>
          <p:nvPr/>
        </p:nvSpPr>
        <p:spPr bwMode="auto">
          <a:xfrm>
            <a:off x="4788024" y="2171688"/>
            <a:ext cx="34568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4000" dirty="0" smtClean="0">
                <a:solidFill>
                  <a:schemeClr val="bg1">
                    <a:lumMod val="50000"/>
                  </a:schemeClr>
                </a:solidFill>
                <a:latin typeface="黑体" pitchFamily="2" charset="-122"/>
                <a:ea typeface="黑体" pitchFamily="2" charset="-122"/>
              </a:rPr>
              <a:t>肆</a:t>
            </a:r>
            <a:endParaRPr lang="en-US" altLang="zh-CN" sz="4000" dirty="0" smtClean="0">
              <a:solidFill>
                <a:schemeClr val="bg1">
                  <a:lumMod val="50000"/>
                </a:schemeClr>
              </a:solidFill>
              <a:latin typeface="黑体" pitchFamily="2" charset="-122"/>
              <a:ea typeface="黑体" pitchFamily="2" charset="-122"/>
            </a:endParaRPr>
          </a:p>
        </p:txBody>
      </p:sp>
      <p:sp>
        <p:nvSpPr>
          <p:cNvPr id="17" name="Text Box 151"/>
          <p:cNvSpPr txBox="1">
            <a:spLocks noChangeArrowheads="1"/>
          </p:cNvSpPr>
          <p:nvPr/>
        </p:nvSpPr>
        <p:spPr bwMode="auto">
          <a:xfrm>
            <a:off x="6156176" y="3265321"/>
            <a:ext cx="34568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4000" dirty="0" smtClean="0">
                <a:solidFill>
                  <a:schemeClr val="bg1">
                    <a:lumMod val="50000"/>
                  </a:schemeClr>
                </a:solidFill>
                <a:latin typeface="黑体" pitchFamily="2" charset="-122"/>
                <a:ea typeface="黑体" pitchFamily="2" charset="-122"/>
              </a:rPr>
              <a:t>伍</a:t>
            </a:r>
            <a:endParaRPr lang="en-US" altLang="zh-CN" sz="4000" dirty="0" smtClean="0">
              <a:solidFill>
                <a:schemeClr val="bg1">
                  <a:lumMod val="50000"/>
                </a:schemeClr>
              </a:solidFill>
              <a:latin typeface="黑体" pitchFamily="2" charset="-122"/>
              <a:ea typeface="黑体" pitchFamily="2" charset="-122"/>
            </a:endParaRPr>
          </a:p>
        </p:txBody>
      </p:sp>
      <p:sp>
        <p:nvSpPr>
          <p:cNvPr id="19" name="Text Box 151"/>
          <p:cNvSpPr txBox="1">
            <a:spLocks noChangeArrowheads="1"/>
          </p:cNvSpPr>
          <p:nvPr/>
        </p:nvSpPr>
        <p:spPr bwMode="auto">
          <a:xfrm>
            <a:off x="539552" y="5069725"/>
            <a:ext cx="1368152"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smtClean="0">
                <a:latin typeface="黑体" pitchFamily="2" charset="-122"/>
                <a:ea typeface="黑体" pitchFamily="2" charset="-122"/>
              </a:rPr>
              <a:t>在</a:t>
            </a:r>
            <a:r>
              <a:rPr lang="zh-CN" altLang="en-US" sz="1000" dirty="0">
                <a:latin typeface="黑体" pitchFamily="2" charset="-122"/>
                <a:ea typeface="黑体" pitchFamily="2" charset="-122"/>
              </a:rPr>
              <a:t>此处输入项目内容在此处输入项目内容在此处输入项目内容在此处输入项目内容在此处输入项目</a:t>
            </a:r>
            <a:r>
              <a:rPr lang="zh-CN" altLang="en-US" sz="1000" dirty="0" smtClean="0">
                <a:latin typeface="黑体" pitchFamily="2" charset="-122"/>
                <a:ea typeface="黑体" pitchFamily="2" charset="-122"/>
              </a:rPr>
              <a:t>内容</a:t>
            </a:r>
            <a:endParaRPr lang="zh-CN" altLang="en-US" sz="1000" dirty="0">
              <a:latin typeface="黑体" pitchFamily="2" charset="-122"/>
              <a:ea typeface="黑体" pitchFamily="2" charset="-122"/>
            </a:endParaRPr>
          </a:p>
        </p:txBody>
      </p:sp>
      <p:sp>
        <p:nvSpPr>
          <p:cNvPr id="20" name="Text Box 151"/>
          <p:cNvSpPr txBox="1">
            <a:spLocks noChangeArrowheads="1"/>
          </p:cNvSpPr>
          <p:nvPr/>
        </p:nvSpPr>
        <p:spPr bwMode="auto">
          <a:xfrm>
            <a:off x="1936323" y="5087505"/>
            <a:ext cx="1368152"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latin typeface="黑体" pitchFamily="2" charset="-122"/>
                <a:ea typeface="黑体" pitchFamily="2" charset="-122"/>
              </a:rPr>
              <a:t>在此处输入项目内容在此处输入项目内容在此处输入项目内容在此处输入项目内容在此处输入项目</a:t>
            </a:r>
            <a:r>
              <a:rPr lang="zh-CN" altLang="en-US" sz="1000" dirty="0" smtClean="0">
                <a:latin typeface="黑体" pitchFamily="2" charset="-122"/>
                <a:ea typeface="黑体" pitchFamily="2" charset="-122"/>
              </a:rPr>
              <a:t>内容</a:t>
            </a:r>
            <a:endParaRPr lang="zh-CN" altLang="en-US" sz="1000" dirty="0">
              <a:latin typeface="黑体" pitchFamily="2" charset="-122"/>
              <a:ea typeface="黑体" pitchFamily="2" charset="-122"/>
            </a:endParaRPr>
          </a:p>
        </p:txBody>
      </p:sp>
      <p:sp>
        <p:nvSpPr>
          <p:cNvPr id="22" name="Text Box 151"/>
          <p:cNvSpPr txBox="1">
            <a:spLocks noChangeArrowheads="1"/>
          </p:cNvSpPr>
          <p:nvPr/>
        </p:nvSpPr>
        <p:spPr bwMode="auto">
          <a:xfrm>
            <a:off x="3333094" y="5069725"/>
            <a:ext cx="1368152"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latin typeface="黑体" pitchFamily="2" charset="-122"/>
                <a:ea typeface="黑体" pitchFamily="2" charset="-122"/>
              </a:rPr>
              <a:t>在此处输入项目内容在此处输入项目内容在此处输入项目内容在此处输入项目内容在此处输入项目</a:t>
            </a:r>
            <a:r>
              <a:rPr lang="zh-CN" altLang="en-US" sz="1000" dirty="0" smtClean="0">
                <a:latin typeface="黑体" pitchFamily="2" charset="-122"/>
                <a:ea typeface="黑体" pitchFamily="2" charset="-122"/>
              </a:rPr>
              <a:t>内容</a:t>
            </a:r>
            <a:endParaRPr lang="zh-CN" altLang="en-US" sz="1000" dirty="0">
              <a:latin typeface="黑体" pitchFamily="2" charset="-122"/>
              <a:ea typeface="黑体" pitchFamily="2" charset="-122"/>
            </a:endParaRPr>
          </a:p>
        </p:txBody>
      </p:sp>
      <p:sp>
        <p:nvSpPr>
          <p:cNvPr id="23" name="Text Box 151"/>
          <p:cNvSpPr txBox="1">
            <a:spLocks noChangeArrowheads="1"/>
          </p:cNvSpPr>
          <p:nvPr/>
        </p:nvSpPr>
        <p:spPr bwMode="auto">
          <a:xfrm>
            <a:off x="4729865" y="5081456"/>
            <a:ext cx="1368152"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latin typeface="黑体" pitchFamily="2" charset="-122"/>
                <a:ea typeface="黑体" pitchFamily="2" charset="-122"/>
              </a:rPr>
              <a:t>在此处输入项目内容在此处输入项目内容在此处输入项目内容在此处输入项目内容在此处输入项目</a:t>
            </a:r>
            <a:r>
              <a:rPr lang="zh-CN" altLang="en-US" sz="1000" dirty="0" smtClean="0">
                <a:latin typeface="黑体" pitchFamily="2" charset="-122"/>
                <a:ea typeface="黑体" pitchFamily="2" charset="-122"/>
              </a:rPr>
              <a:t>内容</a:t>
            </a:r>
            <a:endParaRPr lang="zh-CN" altLang="en-US" sz="1000" dirty="0">
              <a:latin typeface="黑体" pitchFamily="2" charset="-122"/>
              <a:ea typeface="黑体" pitchFamily="2" charset="-122"/>
            </a:endParaRPr>
          </a:p>
        </p:txBody>
      </p:sp>
      <p:sp>
        <p:nvSpPr>
          <p:cNvPr id="24" name="Text Box 151"/>
          <p:cNvSpPr txBox="1">
            <a:spLocks noChangeArrowheads="1"/>
          </p:cNvSpPr>
          <p:nvPr/>
        </p:nvSpPr>
        <p:spPr bwMode="auto">
          <a:xfrm>
            <a:off x="6126635" y="5069725"/>
            <a:ext cx="1368152"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latin typeface="黑体" pitchFamily="2" charset="-122"/>
                <a:ea typeface="黑体" pitchFamily="2" charset="-122"/>
              </a:rPr>
              <a:t>在此处输入项目内容在此处输入项目内容在此处输入项目内容在此处输入项目内容在此处输入项目</a:t>
            </a:r>
            <a:r>
              <a:rPr lang="zh-CN" altLang="en-US" sz="1000" dirty="0" smtClean="0">
                <a:latin typeface="黑体" pitchFamily="2" charset="-122"/>
                <a:ea typeface="黑体" pitchFamily="2" charset="-122"/>
              </a:rPr>
              <a:t>内容</a:t>
            </a:r>
            <a:endParaRPr lang="zh-CN" altLang="en-US" sz="1000" dirty="0">
              <a:latin typeface="黑体" pitchFamily="2" charset="-122"/>
              <a:ea typeface="黑体" pitchFamily="2" charset="-122"/>
            </a:endParaRPr>
          </a:p>
        </p:txBody>
      </p:sp>
      <p:pic>
        <p:nvPicPr>
          <p:cNvPr id="25" name="图片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44237" y="4819824"/>
            <a:ext cx="277184" cy="1115736"/>
          </a:xfrm>
          <a:prstGeom prst="rect">
            <a:avLst/>
          </a:prstGeom>
        </p:spPr>
      </p:pic>
      <p:pic>
        <p:nvPicPr>
          <p:cNvPr id="26" name="图片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31840" y="4819824"/>
            <a:ext cx="277184" cy="1115736"/>
          </a:xfrm>
          <a:prstGeom prst="rect">
            <a:avLst/>
          </a:prstGeom>
        </p:spPr>
      </p:pic>
      <p:pic>
        <p:nvPicPr>
          <p:cNvPr id="27" name="图片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82848" y="4819824"/>
            <a:ext cx="277184" cy="1115736"/>
          </a:xfrm>
          <a:prstGeom prst="rect">
            <a:avLst/>
          </a:prstGeom>
        </p:spPr>
      </p:pic>
      <p:pic>
        <p:nvPicPr>
          <p:cNvPr id="28" name="图片 2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40152" y="4797152"/>
            <a:ext cx="277184" cy="1115736"/>
          </a:xfrm>
          <a:prstGeom prst="rect">
            <a:avLst/>
          </a:prstGeom>
        </p:spPr>
      </p:pic>
      <p:sp>
        <p:nvSpPr>
          <p:cNvPr id="29" name="Text Box 151"/>
          <p:cNvSpPr txBox="1">
            <a:spLocks noChangeArrowheads="1"/>
          </p:cNvSpPr>
          <p:nvPr/>
        </p:nvSpPr>
        <p:spPr bwMode="auto">
          <a:xfrm>
            <a:off x="539552" y="4715852"/>
            <a:ext cx="3456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dirty="0" smtClean="0">
                <a:solidFill>
                  <a:schemeClr val="bg1">
                    <a:lumMod val="50000"/>
                  </a:schemeClr>
                </a:solidFill>
                <a:latin typeface="黑体" pitchFamily="2" charset="-122"/>
                <a:ea typeface="黑体" pitchFamily="2" charset="-122"/>
              </a:rPr>
              <a:t>壹</a:t>
            </a:r>
            <a:endParaRPr lang="en-US" altLang="zh-CN" dirty="0" smtClean="0">
              <a:solidFill>
                <a:schemeClr val="bg1">
                  <a:lumMod val="50000"/>
                </a:schemeClr>
              </a:solidFill>
              <a:latin typeface="黑体" pitchFamily="2" charset="-122"/>
              <a:ea typeface="黑体" pitchFamily="2" charset="-122"/>
            </a:endParaRPr>
          </a:p>
        </p:txBody>
      </p:sp>
      <p:sp>
        <p:nvSpPr>
          <p:cNvPr id="30" name="Text Box 151"/>
          <p:cNvSpPr txBox="1">
            <a:spLocks noChangeArrowheads="1"/>
          </p:cNvSpPr>
          <p:nvPr/>
        </p:nvSpPr>
        <p:spPr bwMode="auto">
          <a:xfrm>
            <a:off x="1932286" y="4715852"/>
            <a:ext cx="3456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dirty="0" smtClean="0">
                <a:solidFill>
                  <a:schemeClr val="bg1">
                    <a:lumMod val="50000"/>
                  </a:schemeClr>
                </a:solidFill>
                <a:latin typeface="黑体" pitchFamily="2" charset="-122"/>
                <a:ea typeface="黑体" pitchFamily="2" charset="-122"/>
              </a:rPr>
              <a:t>贰</a:t>
            </a:r>
            <a:endParaRPr lang="en-US" altLang="zh-CN" dirty="0" smtClean="0">
              <a:solidFill>
                <a:schemeClr val="bg1">
                  <a:lumMod val="50000"/>
                </a:schemeClr>
              </a:solidFill>
              <a:latin typeface="黑体" pitchFamily="2" charset="-122"/>
              <a:ea typeface="黑体" pitchFamily="2" charset="-122"/>
            </a:endParaRPr>
          </a:p>
        </p:txBody>
      </p:sp>
      <p:sp>
        <p:nvSpPr>
          <p:cNvPr id="31" name="Text Box 151"/>
          <p:cNvSpPr txBox="1">
            <a:spLocks noChangeArrowheads="1"/>
          </p:cNvSpPr>
          <p:nvPr/>
        </p:nvSpPr>
        <p:spPr bwMode="auto">
          <a:xfrm>
            <a:off x="3325019" y="4715852"/>
            <a:ext cx="3456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dirty="0" smtClean="0">
                <a:solidFill>
                  <a:schemeClr val="bg1">
                    <a:lumMod val="50000"/>
                  </a:schemeClr>
                </a:solidFill>
                <a:latin typeface="黑体" pitchFamily="2" charset="-122"/>
                <a:ea typeface="黑体" pitchFamily="2" charset="-122"/>
              </a:rPr>
              <a:t>叁</a:t>
            </a:r>
            <a:endParaRPr lang="en-US" altLang="zh-CN" dirty="0" smtClean="0">
              <a:solidFill>
                <a:schemeClr val="bg1">
                  <a:lumMod val="50000"/>
                </a:schemeClr>
              </a:solidFill>
              <a:latin typeface="黑体" pitchFamily="2" charset="-122"/>
              <a:ea typeface="黑体" pitchFamily="2" charset="-122"/>
            </a:endParaRPr>
          </a:p>
        </p:txBody>
      </p:sp>
      <p:sp>
        <p:nvSpPr>
          <p:cNvPr id="32" name="Text Box 151"/>
          <p:cNvSpPr txBox="1">
            <a:spLocks noChangeArrowheads="1"/>
          </p:cNvSpPr>
          <p:nvPr/>
        </p:nvSpPr>
        <p:spPr bwMode="auto">
          <a:xfrm>
            <a:off x="4717752" y="4715852"/>
            <a:ext cx="3456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dirty="0" smtClean="0">
                <a:solidFill>
                  <a:schemeClr val="bg1">
                    <a:lumMod val="50000"/>
                  </a:schemeClr>
                </a:solidFill>
                <a:latin typeface="黑体" pitchFamily="2" charset="-122"/>
                <a:ea typeface="黑体" pitchFamily="2" charset="-122"/>
              </a:rPr>
              <a:t>肆</a:t>
            </a:r>
            <a:endParaRPr lang="en-US" altLang="zh-CN" dirty="0" smtClean="0">
              <a:solidFill>
                <a:schemeClr val="bg1">
                  <a:lumMod val="50000"/>
                </a:schemeClr>
              </a:solidFill>
              <a:latin typeface="黑体" pitchFamily="2" charset="-122"/>
              <a:ea typeface="黑体" pitchFamily="2" charset="-122"/>
            </a:endParaRPr>
          </a:p>
        </p:txBody>
      </p:sp>
      <p:sp>
        <p:nvSpPr>
          <p:cNvPr id="33" name="Text Box 151"/>
          <p:cNvSpPr txBox="1">
            <a:spLocks noChangeArrowheads="1"/>
          </p:cNvSpPr>
          <p:nvPr/>
        </p:nvSpPr>
        <p:spPr bwMode="auto">
          <a:xfrm>
            <a:off x="6110486" y="4715852"/>
            <a:ext cx="3456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dirty="0" smtClean="0">
                <a:solidFill>
                  <a:schemeClr val="bg1">
                    <a:lumMod val="50000"/>
                  </a:schemeClr>
                </a:solidFill>
                <a:latin typeface="黑体" pitchFamily="2" charset="-122"/>
                <a:ea typeface="黑体" pitchFamily="2" charset="-122"/>
              </a:rPr>
              <a:t>伍</a:t>
            </a:r>
            <a:endParaRPr lang="en-US" altLang="zh-CN" dirty="0" smtClean="0">
              <a:solidFill>
                <a:schemeClr val="bg1">
                  <a:lumMod val="50000"/>
                </a:schemeClr>
              </a:solidFill>
              <a:latin typeface="黑体" pitchFamily="2" charset="-122"/>
              <a:ea typeface="黑体" pitchFamily="2" charset="-122"/>
            </a:endParaRPr>
          </a:p>
        </p:txBody>
      </p:sp>
    </p:spTree>
    <p:extLst>
      <p:ext uri="{BB962C8B-B14F-4D97-AF65-F5344CB8AC3E}">
        <p14:creationId xmlns:p14="http://schemas.microsoft.com/office/powerpoint/2010/main" val="3162256773"/>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ppt_x"/>
                                          </p:val>
                                        </p:tav>
                                        <p:tav tm="100000">
                                          <p:val>
                                            <p:strVal val="#ppt_x"/>
                                          </p:val>
                                        </p:tav>
                                      </p:tavLst>
                                    </p:anim>
                                    <p:anim calcmode="lin" valueType="num">
                                      <p:cBhvr additive="base">
                                        <p:cTn id="8" dur="75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10"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750"/>
                                        <p:tgtEl>
                                          <p:spTgt spid="4"/>
                                        </p:tgtEl>
                                      </p:cBhvr>
                                    </p:animEffect>
                                  </p:childTnLst>
                                </p:cTn>
                              </p:par>
                            </p:childTnLst>
                          </p:cTn>
                        </p:par>
                        <p:par>
                          <p:cTn id="13" fill="hold">
                            <p:stCondLst>
                              <p:cond delay="2250"/>
                            </p:stCondLst>
                            <p:childTnLst>
                              <p:par>
                                <p:cTn id="14" presetID="21" presetClass="entr" presetSubtype="1"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1)">
                                      <p:cBhvr>
                                        <p:cTn id="16" dur="500"/>
                                        <p:tgtEl>
                                          <p:spTgt spid="6"/>
                                        </p:tgtEl>
                                      </p:cBhvr>
                                    </p:animEffect>
                                  </p:childTnLst>
                                </p:cTn>
                              </p:par>
                              <p:par>
                                <p:cTn id="17" presetID="21" presetClass="entr" presetSubtype="1"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1)">
                                      <p:cBhvr>
                                        <p:cTn id="19" dur="500"/>
                                        <p:tgtEl>
                                          <p:spTgt spid="7"/>
                                        </p:tgtEl>
                                      </p:cBhvr>
                                    </p:animEffect>
                                  </p:childTnLst>
                                </p:cTn>
                              </p:par>
                              <p:par>
                                <p:cTn id="20" presetID="21" presetClass="entr" presetSubtype="1"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1)">
                                      <p:cBhvr>
                                        <p:cTn id="22" dur="500"/>
                                        <p:tgtEl>
                                          <p:spTgt spid="8"/>
                                        </p:tgtEl>
                                      </p:cBhvr>
                                    </p:animEffect>
                                  </p:childTnLst>
                                </p:cTn>
                              </p:par>
                              <p:par>
                                <p:cTn id="23" presetID="21" presetClass="entr" presetSubtype="1"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heel(1)">
                                      <p:cBhvr>
                                        <p:cTn id="25" dur="500"/>
                                        <p:tgtEl>
                                          <p:spTgt spid="9"/>
                                        </p:tgtEl>
                                      </p:cBhvr>
                                    </p:animEffect>
                                  </p:childTnLst>
                                </p:cTn>
                              </p:par>
                              <p:par>
                                <p:cTn id="26" presetID="21" presetClass="entr" presetSubtype="1"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heel(1)">
                                      <p:cBhvr>
                                        <p:cTn id="28" dur="500"/>
                                        <p:tgtEl>
                                          <p:spTgt spid="10"/>
                                        </p:tgtEl>
                                      </p:cBhvr>
                                    </p:animEffect>
                                  </p:childTnLst>
                                </p:cTn>
                              </p:par>
                            </p:childTnLst>
                          </p:cTn>
                        </p:par>
                        <p:par>
                          <p:cTn id="29" fill="hold">
                            <p:stCondLst>
                              <p:cond delay="2750"/>
                            </p:stCondLst>
                            <p:childTnLst>
                              <p:par>
                                <p:cTn id="30" presetID="42"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250"/>
                                        <p:tgtEl>
                                          <p:spTgt spid="13"/>
                                        </p:tgtEl>
                                      </p:cBhvr>
                                    </p:animEffect>
                                    <p:anim calcmode="lin" valueType="num">
                                      <p:cBhvr>
                                        <p:cTn id="33" dur="250" fill="hold"/>
                                        <p:tgtEl>
                                          <p:spTgt spid="13"/>
                                        </p:tgtEl>
                                        <p:attrNameLst>
                                          <p:attrName>ppt_x</p:attrName>
                                        </p:attrNameLst>
                                      </p:cBhvr>
                                      <p:tavLst>
                                        <p:tav tm="0">
                                          <p:val>
                                            <p:strVal val="#ppt_x"/>
                                          </p:val>
                                        </p:tav>
                                        <p:tav tm="100000">
                                          <p:val>
                                            <p:strVal val="#ppt_x"/>
                                          </p:val>
                                        </p:tav>
                                      </p:tavLst>
                                    </p:anim>
                                    <p:anim calcmode="lin" valueType="num">
                                      <p:cBhvr>
                                        <p:cTn id="34" dur="250" fill="hold"/>
                                        <p:tgtEl>
                                          <p:spTgt spid="13"/>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250"/>
                                        <p:tgtEl>
                                          <p:spTgt spid="14"/>
                                        </p:tgtEl>
                                      </p:cBhvr>
                                    </p:animEffect>
                                    <p:anim calcmode="lin" valueType="num">
                                      <p:cBhvr>
                                        <p:cTn id="39" dur="250" fill="hold"/>
                                        <p:tgtEl>
                                          <p:spTgt spid="14"/>
                                        </p:tgtEl>
                                        <p:attrNameLst>
                                          <p:attrName>ppt_x</p:attrName>
                                        </p:attrNameLst>
                                      </p:cBhvr>
                                      <p:tavLst>
                                        <p:tav tm="0">
                                          <p:val>
                                            <p:strVal val="#ppt_x"/>
                                          </p:val>
                                        </p:tav>
                                        <p:tav tm="100000">
                                          <p:val>
                                            <p:strVal val="#ppt_x"/>
                                          </p:val>
                                        </p:tav>
                                      </p:tavLst>
                                    </p:anim>
                                    <p:anim calcmode="lin" valueType="num">
                                      <p:cBhvr>
                                        <p:cTn id="40" dur="250" fill="hold"/>
                                        <p:tgtEl>
                                          <p:spTgt spid="14"/>
                                        </p:tgtEl>
                                        <p:attrNameLst>
                                          <p:attrName>ppt_y</p:attrName>
                                        </p:attrNameLst>
                                      </p:cBhvr>
                                      <p:tavLst>
                                        <p:tav tm="0">
                                          <p:val>
                                            <p:strVal val="#ppt_y+.1"/>
                                          </p:val>
                                        </p:tav>
                                        <p:tav tm="100000">
                                          <p:val>
                                            <p:strVal val="#ppt_y"/>
                                          </p:val>
                                        </p:tav>
                                      </p:tavLst>
                                    </p:anim>
                                  </p:childTnLst>
                                </p:cTn>
                              </p:par>
                            </p:childTnLst>
                          </p:cTn>
                        </p:par>
                        <p:par>
                          <p:cTn id="41" fill="hold">
                            <p:stCondLst>
                              <p:cond delay="3250"/>
                            </p:stCondLst>
                            <p:childTnLst>
                              <p:par>
                                <p:cTn id="42" presetID="42"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250"/>
                                        <p:tgtEl>
                                          <p:spTgt spid="15"/>
                                        </p:tgtEl>
                                      </p:cBhvr>
                                    </p:animEffect>
                                    <p:anim calcmode="lin" valueType="num">
                                      <p:cBhvr>
                                        <p:cTn id="45" dur="250" fill="hold"/>
                                        <p:tgtEl>
                                          <p:spTgt spid="15"/>
                                        </p:tgtEl>
                                        <p:attrNameLst>
                                          <p:attrName>ppt_x</p:attrName>
                                        </p:attrNameLst>
                                      </p:cBhvr>
                                      <p:tavLst>
                                        <p:tav tm="0">
                                          <p:val>
                                            <p:strVal val="#ppt_x"/>
                                          </p:val>
                                        </p:tav>
                                        <p:tav tm="100000">
                                          <p:val>
                                            <p:strVal val="#ppt_x"/>
                                          </p:val>
                                        </p:tav>
                                      </p:tavLst>
                                    </p:anim>
                                    <p:anim calcmode="lin" valueType="num">
                                      <p:cBhvr>
                                        <p:cTn id="46" dur="250" fill="hold"/>
                                        <p:tgtEl>
                                          <p:spTgt spid="15"/>
                                        </p:tgtEl>
                                        <p:attrNameLst>
                                          <p:attrName>ppt_y</p:attrName>
                                        </p:attrNameLst>
                                      </p:cBhvr>
                                      <p:tavLst>
                                        <p:tav tm="0">
                                          <p:val>
                                            <p:strVal val="#ppt_y+.1"/>
                                          </p:val>
                                        </p:tav>
                                        <p:tav tm="100000">
                                          <p:val>
                                            <p:strVal val="#ppt_y"/>
                                          </p:val>
                                        </p:tav>
                                      </p:tavLst>
                                    </p:anim>
                                  </p:childTnLst>
                                </p:cTn>
                              </p:par>
                            </p:childTnLst>
                          </p:cTn>
                        </p:par>
                        <p:par>
                          <p:cTn id="47" fill="hold">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250"/>
                                        <p:tgtEl>
                                          <p:spTgt spid="16"/>
                                        </p:tgtEl>
                                      </p:cBhvr>
                                    </p:animEffect>
                                    <p:anim calcmode="lin" valueType="num">
                                      <p:cBhvr>
                                        <p:cTn id="51" dur="250" fill="hold"/>
                                        <p:tgtEl>
                                          <p:spTgt spid="16"/>
                                        </p:tgtEl>
                                        <p:attrNameLst>
                                          <p:attrName>ppt_x</p:attrName>
                                        </p:attrNameLst>
                                      </p:cBhvr>
                                      <p:tavLst>
                                        <p:tav tm="0">
                                          <p:val>
                                            <p:strVal val="#ppt_x"/>
                                          </p:val>
                                        </p:tav>
                                        <p:tav tm="100000">
                                          <p:val>
                                            <p:strVal val="#ppt_x"/>
                                          </p:val>
                                        </p:tav>
                                      </p:tavLst>
                                    </p:anim>
                                    <p:anim calcmode="lin" valueType="num">
                                      <p:cBhvr>
                                        <p:cTn id="52" dur="250" fill="hold"/>
                                        <p:tgtEl>
                                          <p:spTgt spid="16"/>
                                        </p:tgtEl>
                                        <p:attrNameLst>
                                          <p:attrName>ppt_y</p:attrName>
                                        </p:attrNameLst>
                                      </p:cBhvr>
                                      <p:tavLst>
                                        <p:tav tm="0">
                                          <p:val>
                                            <p:strVal val="#ppt_y+.1"/>
                                          </p:val>
                                        </p:tav>
                                        <p:tav tm="100000">
                                          <p:val>
                                            <p:strVal val="#ppt_y"/>
                                          </p:val>
                                        </p:tav>
                                      </p:tavLst>
                                    </p:anim>
                                  </p:childTnLst>
                                </p:cTn>
                              </p:par>
                            </p:childTnLst>
                          </p:cTn>
                        </p:par>
                        <p:par>
                          <p:cTn id="53" fill="hold">
                            <p:stCondLst>
                              <p:cond delay="3750"/>
                            </p:stCondLst>
                            <p:childTnLst>
                              <p:par>
                                <p:cTn id="54" presetID="42" presetClass="entr" presetSubtype="0"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250"/>
                                        <p:tgtEl>
                                          <p:spTgt spid="17"/>
                                        </p:tgtEl>
                                      </p:cBhvr>
                                    </p:animEffect>
                                    <p:anim calcmode="lin" valueType="num">
                                      <p:cBhvr>
                                        <p:cTn id="57" dur="250" fill="hold"/>
                                        <p:tgtEl>
                                          <p:spTgt spid="17"/>
                                        </p:tgtEl>
                                        <p:attrNameLst>
                                          <p:attrName>ppt_x</p:attrName>
                                        </p:attrNameLst>
                                      </p:cBhvr>
                                      <p:tavLst>
                                        <p:tav tm="0">
                                          <p:val>
                                            <p:strVal val="#ppt_x"/>
                                          </p:val>
                                        </p:tav>
                                        <p:tav tm="100000">
                                          <p:val>
                                            <p:strVal val="#ppt_x"/>
                                          </p:val>
                                        </p:tav>
                                      </p:tavLst>
                                    </p:anim>
                                    <p:anim calcmode="lin" valueType="num">
                                      <p:cBhvr>
                                        <p:cTn id="58" dur="250" fill="hold"/>
                                        <p:tgtEl>
                                          <p:spTgt spid="17"/>
                                        </p:tgtEl>
                                        <p:attrNameLst>
                                          <p:attrName>ppt_y</p:attrName>
                                        </p:attrNameLst>
                                      </p:cBhvr>
                                      <p:tavLst>
                                        <p:tav tm="0">
                                          <p:val>
                                            <p:strVal val="#ppt_y+.1"/>
                                          </p:val>
                                        </p:tav>
                                        <p:tav tm="100000">
                                          <p:val>
                                            <p:strVal val="#ppt_y"/>
                                          </p:val>
                                        </p:tav>
                                      </p:tavLst>
                                    </p:anim>
                                  </p:childTnLst>
                                </p:cTn>
                              </p:par>
                            </p:childTnLst>
                          </p:cTn>
                        </p:par>
                        <p:par>
                          <p:cTn id="59" fill="hold">
                            <p:stCondLst>
                              <p:cond delay="4000"/>
                            </p:stCondLst>
                            <p:childTnLst>
                              <p:par>
                                <p:cTn id="60" presetID="31" presetClass="entr" presetSubtype="0"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p:cTn id="62" dur="250" fill="hold"/>
                                        <p:tgtEl>
                                          <p:spTgt spid="25"/>
                                        </p:tgtEl>
                                        <p:attrNameLst>
                                          <p:attrName>ppt_w</p:attrName>
                                        </p:attrNameLst>
                                      </p:cBhvr>
                                      <p:tavLst>
                                        <p:tav tm="0">
                                          <p:val>
                                            <p:fltVal val="0"/>
                                          </p:val>
                                        </p:tav>
                                        <p:tav tm="100000">
                                          <p:val>
                                            <p:strVal val="#ppt_w"/>
                                          </p:val>
                                        </p:tav>
                                      </p:tavLst>
                                    </p:anim>
                                    <p:anim calcmode="lin" valueType="num">
                                      <p:cBhvr>
                                        <p:cTn id="63" dur="250" fill="hold"/>
                                        <p:tgtEl>
                                          <p:spTgt spid="25"/>
                                        </p:tgtEl>
                                        <p:attrNameLst>
                                          <p:attrName>ppt_h</p:attrName>
                                        </p:attrNameLst>
                                      </p:cBhvr>
                                      <p:tavLst>
                                        <p:tav tm="0">
                                          <p:val>
                                            <p:fltVal val="0"/>
                                          </p:val>
                                        </p:tav>
                                        <p:tav tm="100000">
                                          <p:val>
                                            <p:strVal val="#ppt_h"/>
                                          </p:val>
                                        </p:tav>
                                      </p:tavLst>
                                    </p:anim>
                                    <p:anim calcmode="lin" valueType="num">
                                      <p:cBhvr>
                                        <p:cTn id="64" dur="250" fill="hold"/>
                                        <p:tgtEl>
                                          <p:spTgt spid="25"/>
                                        </p:tgtEl>
                                        <p:attrNameLst>
                                          <p:attrName>style.rotation</p:attrName>
                                        </p:attrNameLst>
                                      </p:cBhvr>
                                      <p:tavLst>
                                        <p:tav tm="0">
                                          <p:val>
                                            <p:fltVal val="90"/>
                                          </p:val>
                                        </p:tav>
                                        <p:tav tm="100000">
                                          <p:val>
                                            <p:fltVal val="0"/>
                                          </p:val>
                                        </p:tav>
                                      </p:tavLst>
                                    </p:anim>
                                    <p:animEffect transition="in" filter="fade">
                                      <p:cBhvr>
                                        <p:cTn id="65" dur="250"/>
                                        <p:tgtEl>
                                          <p:spTgt spid="25"/>
                                        </p:tgtEl>
                                      </p:cBhvr>
                                    </p:animEffect>
                                  </p:childTnLst>
                                </p:cTn>
                              </p:par>
                            </p:childTnLst>
                          </p:cTn>
                        </p:par>
                        <p:par>
                          <p:cTn id="66" fill="hold">
                            <p:stCondLst>
                              <p:cond delay="4250"/>
                            </p:stCondLst>
                            <p:childTnLst>
                              <p:par>
                                <p:cTn id="67" presetID="31" presetClass="entr" presetSubtype="0" fill="hold" nodeType="after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p:cTn id="69" dur="250" fill="hold"/>
                                        <p:tgtEl>
                                          <p:spTgt spid="26"/>
                                        </p:tgtEl>
                                        <p:attrNameLst>
                                          <p:attrName>ppt_w</p:attrName>
                                        </p:attrNameLst>
                                      </p:cBhvr>
                                      <p:tavLst>
                                        <p:tav tm="0">
                                          <p:val>
                                            <p:fltVal val="0"/>
                                          </p:val>
                                        </p:tav>
                                        <p:tav tm="100000">
                                          <p:val>
                                            <p:strVal val="#ppt_w"/>
                                          </p:val>
                                        </p:tav>
                                      </p:tavLst>
                                    </p:anim>
                                    <p:anim calcmode="lin" valueType="num">
                                      <p:cBhvr>
                                        <p:cTn id="70" dur="250" fill="hold"/>
                                        <p:tgtEl>
                                          <p:spTgt spid="26"/>
                                        </p:tgtEl>
                                        <p:attrNameLst>
                                          <p:attrName>ppt_h</p:attrName>
                                        </p:attrNameLst>
                                      </p:cBhvr>
                                      <p:tavLst>
                                        <p:tav tm="0">
                                          <p:val>
                                            <p:fltVal val="0"/>
                                          </p:val>
                                        </p:tav>
                                        <p:tav tm="100000">
                                          <p:val>
                                            <p:strVal val="#ppt_h"/>
                                          </p:val>
                                        </p:tav>
                                      </p:tavLst>
                                    </p:anim>
                                    <p:anim calcmode="lin" valueType="num">
                                      <p:cBhvr>
                                        <p:cTn id="71" dur="250" fill="hold"/>
                                        <p:tgtEl>
                                          <p:spTgt spid="26"/>
                                        </p:tgtEl>
                                        <p:attrNameLst>
                                          <p:attrName>style.rotation</p:attrName>
                                        </p:attrNameLst>
                                      </p:cBhvr>
                                      <p:tavLst>
                                        <p:tav tm="0">
                                          <p:val>
                                            <p:fltVal val="90"/>
                                          </p:val>
                                        </p:tav>
                                        <p:tav tm="100000">
                                          <p:val>
                                            <p:fltVal val="0"/>
                                          </p:val>
                                        </p:tav>
                                      </p:tavLst>
                                    </p:anim>
                                    <p:animEffect transition="in" filter="fade">
                                      <p:cBhvr>
                                        <p:cTn id="72" dur="250"/>
                                        <p:tgtEl>
                                          <p:spTgt spid="26"/>
                                        </p:tgtEl>
                                      </p:cBhvr>
                                    </p:animEffect>
                                  </p:childTnLst>
                                </p:cTn>
                              </p:par>
                            </p:childTnLst>
                          </p:cTn>
                        </p:par>
                        <p:par>
                          <p:cTn id="73" fill="hold">
                            <p:stCondLst>
                              <p:cond delay="4500"/>
                            </p:stCondLst>
                            <p:childTnLst>
                              <p:par>
                                <p:cTn id="74" presetID="31" presetClass="entr" presetSubtype="0" fill="hold" nodeType="after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p:cTn id="76" dur="250" fill="hold"/>
                                        <p:tgtEl>
                                          <p:spTgt spid="27"/>
                                        </p:tgtEl>
                                        <p:attrNameLst>
                                          <p:attrName>ppt_w</p:attrName>
                                        </p:attrNameLst>
                                      </p:cBhvr>
                                      <p:tavLst>
                                        <p:tav tm="0">
                                          <p:val>
                                            <p:fltVal val="0"/>
                                          </p:val>
                                        </p:tav>
                                        <p:tav tm="100000">
                                          <p:val>
                                            <p:strVal val="#ppt_w"/>
                                          </p:val>
                                        </p:tav>
                                      </p:tavLst>
                                    </p:anim>
                                    <p:anim calcmode="lin" valueType="num">
                                      <p:cBhvr>
                                        <p:cTn id="77" dur="250" fill="hold"/>
                                        <p:tgtEl>
                                          <p:spTgt spid="27"/>
                                        </p:tgtEl>
                                        <p:attrNameLst>
                                          <p:attrName>ppt_h</p:attrName>
                                        </p:attrNameLst>
                                      </p:cBhvr>
                                      <p:tavLst>
                                        <p:tav tm="0">
                                          <p:val>
                                            <p:fltVal val="0"/>
                                          </p:val>
                                        </p:tav>
                                        <p:tav tm="100000">
                                          <p:val>
                                            <p:strVal val="#ppt_h"/>
                                          </p:val>
                                        </p:tav>
                                      </p:tavLst>
                                    </p:anim>
                                    <p:anim calcmode="lin" valueType="num">
                                      <p:cBhvr>
                                        <p:cTn id="78" dur="250" fill="hold"/>
                                        <p:tgtEl>
                                          <p:spTgt spid="27"/>
                                        </p:tgtEl>
                                        <p:attrNameLst>
                                          <p:attrName>style.rotation</p:attrName>
                                        </p:attrNameLst>
                                      </p:cBhvr>
                                      <p:tavLst>
                                        <p:tav tm="0">
                                          <p:val>
                                            <p:fltVal val="90"/>
                                          </p:val>
                                        </p:tav>
                                        <p:tav tm="100000">
                                          <p:val>
                                            <p:fltVal val="0"/>
                                          </p:val>
                                        </p:tav>
                                      </p:tavLst>
                                    </p:anim>
                                    <p:animEffect transition="in" filter="fade">
                                      <p:cBhvr>
                                        <p:cTn id="79" dur="250"/>
                                        <p:tgtEl>
                                          <p:spTgt spid="27"/>
                                        </p:tgtEl>
                                      </p:cBhvr>
                                    </p:animEffect>
                                  </p:childTnLst>
                                </p:cTn>
                              </p:par>
                            </p:childTnLst>
                          </p:cTn>
                        </p:par>
                        <p:par>
                          <p:cTn id="80" fill="hold">
                            <p:stCondLst>
                              <p:cond delay="4750"/>
                            </p:stCondLst>
                            <p:childTnLst>
                              <p:par>
                                <p:cTn id="81" presetID="31" presetClass="entr" presetSubtype="0"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p:cTn id="83" dur="250" fill="hold"/>
                                        <p:tgtEl>
                                          <p:spTgt spid="28"/>
                                        </p:tgtEl>
                                        <p:attrNameLst>
                                          <p:attrName>ppt_w</p:attrName>
                                        </p:attrNameLst>
                                      </p:cBhvr>
                                      <p:tavLst>
                                        <p:tav tm="0">
                                          <p:val>
                                            <p:fltVal val="0"/>
                                          </p:val>
                                        </p:tav>
                                        <p:tav tm="100000">
                                          <p:val>
                                            <p:strVal val="#ppt_w"/>
                                          </p:val>
                                        </p:tav>
                                      </p:tavLst>
                                    </p:anim>
                                    <p:anim calcmode="lin" valueType="num">
                                      <p:cBhvr>
                                        <p:cTn id="84" dur="250" fill="hold"/>
                                        <p:tgtEl>
                                          <p:spTgt spid="28"/>
                                        </p:tgtEl>
                                        <p:attrNameLst>
                                          <p:attrName>ppt_h</p:attrName>
                                        </p:attrNameLst>
                                      </p:cBhvr>
                                      <p:tavLst>
                                        <p:tav tm="0">
                                          <p:val>
                                            <p:fltVal val="0"/>
                                          </p:val>
                                        </p:tav>
                                        <p:tav tm="100000">
                                          <p:val>
                                            <p:strVal val="#ppt_h"/>
                                          </p:val>
                                        </p:tav>
                                      </p:tavLst>
                                    </p:anim>
                                    <p:anim calcmode="lin" valueType="num">
                                      <p:cBhvr>
                                        <p:cTn id="85" dur="250" fill="hold"/>
                                        <p:tgtEl>
                                          <p:spTgt spid="28"/>
                                        </p:tgtEl>
                                        <p:attrNameLst>
                                          <p:attrName>style.rotation</p:attrName>
                                        </p:attrNameLst>
                                      </p:cBhvr>
                                      <p:tavLst>
                                        <p:tav tm="0">
                                          <p:val>
                                            <p:fltVal val="90"/>
                                          </p:val>
                                        </p:tav>
                                        <p:tav tm="100000">
                                          <p:val>
                                            <p:fltVal val="0"/>
                                          </p:val>
                                        </p:tav>
                                      </p:tavLst>
                                    </p:anim>
                                    <p:animEffect transition="in" filter="fade">
                                      <p:cBhvr>
                                        <p:cTn id="86" dur="250"/>
                                        <p:tgtEl>
                                          <p:spTgt spid="28"/>
                                        </p:tgtEl>
                                      </p:cBhvr>
                                    </p:animEffect>
                                  </p:childTnLst>
                                </p:cTn>
                              </p:par>
                            </p:childTnLst>
                          </p:cTn>
                        </p:par>
                        <p:par>
                          <p:cTn id="87" fill="hold">
                            <p:stCondLst>
                              <p:cond delay="5000"/>
                            </p:stCondLst>
                            <p:childTnLst>
                              <p:par>
                                <p:cTn id="88" presetID="42" presetClass="entr" presetSubtype="0"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fade">
                                      <p:cBhvr>
                                        <p:cTn id="90" dur="500"/>
                                        <p:tgtEl>
                                          <p:spTgt spid="29"/>
                                        </p:tgtEl>
                                      </p:cBhvr>
                                    </p:animEffect>
                                    <p:anim calcmode="lin" valueType="num">
                                      <p:cBhvr>
                                        <p:cTn id="91" dur="500" fill="hold"/>
                                        <p:tgtEl>
                                          <p:spTgt spid="29"/>
                                        </p:tgtEl>
                                        <p:attrNameLst>
                                          <p:attrName>ppt_x</p:attrName>
                                        </p:attrNameLst>
                                      </p:cBhvr>
                                      <p:tavLst>
                                        <p:tav tm="0">
                                          <p:val>
                                            <p:strVal val="#ppt_x"/>
                                          </p:val>
                                        </p:tav>
                                        <p:tav tm="100000">
                                          <p:val>
                                            <p:strVal val="#ppt_x"/>
                                          </p:val>
                                        </p:tav>
                                      </p:tavLst>
                                    </p:anim>
                                    <p:anim calcmode="lin" valueType="num">
                                      <p:cBhvr>
                                        <p:cTn id="92" dur="500" fill="hold"/>
                                        <p:tgtEl>
                                          <p:spTgt spid="29"/>
                                        </p:tgtEl>
                                        <p:attrNameLst>
                                          <p:attrName>ppt_y</p:attrName>
                                        </p:attrNameLst>
                                      </p:cBhvr>
                                      <p:tavLst>
                                        <p:tav tm="0">
                                          <p:val>
                                            <p:strVal val="#ppt_y+.1"/>
                                          </p:val>
                                        </p:tav>
                                        <p:tav tm="100000">
                                          <p:val>
                                            <p:strVal val="#ppt_y"/>
                                          </p:val>
                                        </p:tav>
                                      </p:tavLst>
                                    </p:anim>
                                  </p:childTnLst>
                                </p:cTn>
                              </p:par>
                            </p:childTnLst>
                          </p:cTn>
                        </p:par>
                        <p:par>
                          <p:cTn id="93" fill="hold">
                            <p:stCondLst>
                              <p:cond delay="5500"/>
                            </p:stCondLst>
                            <p:childTnLst>
                              <p:par>
                                <p:cTn id="94" presetID="53" presetClass="entr" presetSubtype="16"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anim calcmode="lin" valueType="num">
                                      <p:cBhvr>
                                        <p:cTn id="96" dur="250" fill="hold"/>
                                        <p:tgtEl>
                                          <p:spTgt spid="19"/>
                                        </p:tgtEl>
                                        <p:attrNameLst>
                                          <p:attrName>ppt_w</p:attrName>
                                        </p:attrNameLst>
                                      </p:cBhvr>
                                      <p:tavLst>
                                        <p:tav tm="0">
                                          <p:val>
                                            <p:fltVal val="0"/>
                                          </p:val>
                                        </p:tav>
                                        <p:tav tm="100000">
                                          <p:val>
                                            <p:strVal val="#ppt_w"/>
                                          </p:val>
                                        </p:tav>
                                      </p:tavLst>
                                    </p:anim>
                                    <p:anim calcmode="lin" valueType="num">
                                      <p:cBhvr>
                                        <p:cTn id="97" dur="250" fill="hold"/>
                                        <p:tgtEl>
                                          <p:spTgt spid="19"/>
                                        </p:tgtEl>
                                        <p:attrNameLst>
                                          <p:attrName>ppt_h</p:attrName>
                                        </p:attrNameLst>
                                      </p:cBhvr>
                                      <p:tavLst>
                                        <p:tav tm="0">
                                          <p:val>
                                            <p:fltVal val="0"/>
                                          </p:val>
                                        </p:tav>
                                        <p:tav tm="100000">
                                          <p:val>
                                            <p:strVal val="#ppt_h"/>
                                          </p:val>
                                        </p:tav>
                                      </p:tavLst>
                                    </p:anim>
                                    <p:animEffect transition="in" filter="fade">
                                      <p:cBhvr>
                                        <p:cTn id="98" dur="250"/>
                                        <p:tgtEl>
                                          <p:spTgt spid="19"/>
                                        </p:tgtEl>
                                      </p:cBhvr>
                                    </p:animEffect>
                                  </p:childTnLst>
                                </p:cTn>
                              </p:par>
                            </p:childTnLst>
                          </p:cTn>
                        </p:par>
                        <p:par>
                          <p:cTn id="99" fill="hold">
                            <p:stCondLst>
                              <p:cond delay="5750"/>
                            </p:stCondLst>
                            <p:childTnLst>
                              <p:par>
                                <p:cTn id="100" presetID="42" presetClass="entr" presetSubtype="0" fill="hold" grpId="0" nodeType="afterEffect">
                                  <p:stCondLst>
                                    <p:cond delay="0"/>
                                  </p:stCondLst>
                                  <p:childTnLst>
                                    <p:set>
                                      <p:cBhvr>
                                        <p:cTn id="101" dur="1" fill="hold">
                                          <p:stCondLst>
                                            <p:cond delay="0"/>
                                          </p:stCondLst>
                                        </p:cTn>
                                        <p:tgtEl>
                                          <p:spTgt spid="30"/>
                                        </p:tgtEl>
                                        <p:attrNameLst>
                                          <p:attrName>style.visibility</p:attrName>
                                        </p:attrNameLst>
                                      </p:cBhvr>
                                      <p:to>
                                        <p:strVal val="visible"/>
                                      </p:to>
                                    </p:set>
                                    <p:animEffect transition="in" filter="fade">
                                      <p:cBhvr>
                                        <p:cTn id="102" dur="500"/>
                                        <p:tgtEl>
                                          <p:spTgt spid="30"/>
                                        </p:tgtEl>
                                      </p:cBhvr>
                                    </p:animEffect>
                                    <p:anim calcmode="lin" valueType="num">
                                      <p:cBhvr>
                                        <p:cTn id="103" dur="500" fill="hold"/>
                                        <p:tgtEl>
                                          <p:spTgt spid="30"/>
                                        </p:tgtEl>
                                        <p:attrNameLst>
                                          <p:attrName>ppt_x</p:attrName>
                                        </p:attrNameLst>
                                      </p:cBhvr>
                                      <p:tavLst>
                                        <p:tav tm="0">
                                          <p:val>
                                            <p:strVal val="#ppt_x"/>
                                          </p:val>
                                        </p:tav>
                                        <p:tav tm="100000">
                                          <p:val>
                                            <p:strVal val="#ppt_x"/>
                                          </p:val>
                                        </p:tav>
                                      </p:tavLst>
                                    </p:anim>
                                    <p:anim calcmode="lin" valueType="num">
                                      <p:cBhvr>
                                        <p:cTn id="104" dur="500" fill="hold"/>
                                        <p:tgtEl>
                                          <p:spTgt spid="30"/>
                                        </p:tgtEl>
                                        <p:attrNameLst>
                                          <p:attrName>ppt_y</p:attrName>
                                        </p:attrNameLst>
                                      </p:cBhvr>
                                      <p:tavLst>
                                        <p:tav tm="0">
                                          <p:val>
                                            <p:strVal val="#ppt_y+.1"/>
                                          </p:val>
                                        </p:tav>
                                        <p:tav tm="100000">
                                          <p:val>
                                            <p:strVal val="#ppt_y"/>
                                          </p:val>
                                        </p:tav>
                                      </p:tavLst>
                                    </p:anim>
                                  </p:childTnLst>
                                </p:cTn>
                              </p:par>
                            </p:childTnLst>
                          </p:cTn>
                        </p:par>
                        <p:par>
                          <p:cTn id="105" fill="hold">
                            <p:stCondLst>
                              <p:cond delay="6250"/>
                            </p:stCondLst>
                            <p:childTnLst>
                              <p:par>
                                <p:cTn id="106" presetID="53" presetClass="entr" presetSubtype="16" fill="hold" grpId="0" nodeType="afterEffect">
                                  <p:stCondLst>
                                    <p:cond delay="0"/>
                                  </p:stCondLst>
                                  <p:childTnLst>
                                    <p:set>
                                      <p:cBhvr>
                                        <p:cTn id="107" dur="1" fill="hold">
                                          <p:stCondLst>
                                            <p:cond delay="0"/>
                                          </p:stCondLst>
                                        </p:cTn>
                                        <p:tgtEl>
                                          <p:spTgt spid="20"/>
                                        </p:tgtEl>
                                        <p:attrNameLst>
                                          <p:attrName>style.visibility</p:attrName>
                                        </p:attrNameLst>
                                      </p:cBhvr>
                                      <p:to>
                                        <p:strVal val="visible"/>
                                      </p:to>
                                    </p:set>
                                    <p:anim calcmode="lin" valueType="num">
                                      <p:cBhvr>
                                        <p:cTn id="108" dur="250" fill="hold"/>
                                        <p:tgtEl>
                                          <p:spTgt spid="20"/>
                                        </p:tgtEl>
                                        <p:attrNameLst>
                                          <p:attrName>ppt_w</p:attrName>
                                        </p:attrNameLst>
                                      </p:cBhvr>
                                      <p:tavLst>
                                        <p:tav tm="0">
                                          <p:val>
                                            <p:fltVal val="0"/>
                                          </p:val>
                                        </p:tav>
                                        <p:tav tm="100000">
                                          <p:val>
                                            <p:strVal val="#ppt_w"/>
                                          </p:val>
                                        </p:tav>
                                      </p:tavLst>
                                    </p:anim>
                                    <p:anim calcmode="lin" valueType="num">
                                      <p:cBhvr>
                                        <p:cTn id="109" dur="250" fill="hold"/>
                                        <p:tgtEl>
                                          <p:spTgt spid="20"/>
                                        </p:tgtEl>
                                        <p:attrNameLst>
                                          <p:attrName>ppt_h</p:attrName>
                                        </p:attrNameLst>
                                      </p:cBhvr>
                                      <p:tavLst>
                                        <p:tav tm="0">
                                          <p:val>
                                            <p:fltVal val="0"/>
                                          </p:val>
                                        </p:tav>
                                        <p:tav tm="100000">
                                          <p:val>
                                            <p:strVal val="#ppt_h"/>
                                          </p:val>
                                        </p:tav>
                                      </p:tavLst>
                                    </p:anim>
                                    <p:animEffect transition="in" filter="fade">
                                      <p:cBhvr>
                                        <p:cTn id="110" dur="250"/>
                                        <p:tgtEl>
                                          <p:spTgt spid="20"/>
                                        </p:tgtEl>
                                      </p:cBhvr>
                                    </p:animEffect>
                                  </p:childTnLst>
                                </p:cTn>
                              </p:par>
                            </p:childTnLst>
                          </p:cTn>
                        </p:par>
                        <p:par>
                          <p:cTn id="111" fill="hold">
                            <p:stCondLst>
                              <p:cond delay="6500"/>
                            </p:stCondLst>
                            <p:childTnLst>
                              <p:par>
                                <p:cTn id="112" presetID="42" presetClass="entr" presetSubtype="0" fill="hold" grpId="0" nodeType="afterEffect">
                                  <p:stCondLst>
                                    <p:cond delay="0"/>
                                  </p:stCondLst>
                                  <p:childTnLst>
                                    <p:set>
                                      <p:cBhvr>
                                        <p:cTn id="113" dur="1" fill="hold">
                                          <p:stCondLst>
                                            <p:cond delay="0"/>
                                          </p:stCondLst>
                                        </p:cTn>
                                        <p:tgtEl>
                                          <p:spTgt spid="31"/>
                                        </p:tgtEl>
                                        <p:attrNameLst>
                                          <p:attrName>style.visibility</p:attrName>
                                        </p:attrNameLst>
                                      </p:cBhvr>
                                      <p:to>
                                        <p:strVal val="visible"/>
                                      </p:to>
                                    </p:set>
                                    <p:animEffect transition="in" filter="fade">
                                      <p:cBhvr>
                                        <p:cTn id="114" dur="500"/>
                                        <p:tgtEl>
                                          <p:spTgt spid="31"/>
                                        </p:tgtEl>
                                      </p:cBhvr>
                                    </p:animEffect>
                                    <p:anim calcmode="lin" valueType="num">
                                      <p:cBhvr>
                                        <p:cTn id="115" dur="500" fill="hold"/>
                                        <p:tgtEl>
                                          <p:spTgt spid="31"/>
                                        </p:tgtEl>
                                        <p:attrNameLst>
                                          <p:attrName>ppt_x</p:attrName>
                                        </p:attrNameLst>
                                      </p:cBhvr>
                                      <p:tavLst>
                                        <p:tav tm="0">
                                          <p:val>
                                            <p:strVal val="#ppt_x"/>
                                          </p:val>
                                        </p:tav>
                                        <p:tav tm="100000">
                                          <p:val>
                                            <p:strVal val="#ppt_x"/>
                                          </p:val>
                                        </p:tav>
                                      </p:tavLst>
                                    </p:anim>
                                    <p:anim calcmode="lin" valueType="num">
                                      <p:cBhvr>
                                        <p:cTn id="116" dur="500" fill="hold"/>
                                        <p:tgtEl>
                                          <p:spTgt spid="31"/>
                                        </p:tgtEl>
                                        <p:attrNameLst>
                                          <p:attrName>ppt_y</p:attrName>
                                        </p:attrNameLst>
                                      </p:cBhvr>
                                      <p:tavLst>
                                        <p:tav tm="0">
                                          <p:val>
                                            <p:strVal val="#ppt_y+.1"/>
                                          </p:val>
                                        </p:tav>
                                        <p:tav tm="100000">
                                          <p:val>
                                            <p:strVal val="#ppt_y"/>
                                          </p:val>
                                        </p:tav>
                                      </p:tavLst>
                                    </p:anim>
                                  </p:childTnLst>
                                </p:cTn>
                              </p:par>
                            </p:childTnLst>
                          </p:cTn>
                        </p:par>
                        <p:par>
                          <p:cTn id="117" fill="hold">
                            <p:stCondLst>
                              <p:cond delay="7000"/>
                            </p:stCondLst>
                            <p:childTnLst>
                              <p:par>
                                <p:cTn id="118" presetID="53" presetClass="entr" presetSubtype="16" fill="hold" grpId="0" nodeType="afterEffect">
                                  <p:stCondLst>
                                    <p:cond delay="0"/>
                                  </p:stCondLst>
                                  <p:childTnLst>
                                    <p:set>
                                      <p:cBhvr>
                                        <p:cTn id="119" dur="1" fill="hold">
                                          <p:stCondLst>
                                            <p:cond delay="0"/>
                                          </p:stCondLst>
                                        </p:cTn>
                                        <p:tgtEl>
                                          <p:spTgt spid="22"/>
                                        </p:tgtEl>
                                        <p:attrNameLst>
                                          <p:attrName>style.visibility</p:attrName>
                                        </p:attrNameLst>
                                      </p:cBhvr>
                                      <p:to>
                                        <p:strVal val="visible"/>
                                      </p:to>
                                    </p:set>
                                    <p:anim calcmode="lin" valueType="num">
                                      <p:cBhvr>
                                        <p:cTn id="120" dur="250" fill="hold"/>
                                        <p:tgtEl>
                                          <p:spTgt spid="22"/>
                                        </p:tgtEl>
                                        <p:attrNameLst>
                                          <p:attrName>ppt_w</p:attrName>
                                        </p:attrNameLst>
                                      </p:cBhvr>
                                      <p:tavLst>
                                        <p:tav tm="0">
                                          <p:val>
                                            <p:fltVal val="0"/>
                                          </p:val>
                                        </p:tav>
                                        <p:tav tm="100000">
                                          <p:val>
                                            <p:strVal val="#ppt_w"/>
                                          </p:val>
                                        </p:tav>
                                      </p:tavLst>
                                    </p:anim>
                                    <p:anim calcmode="lin" valueType="num">
                                      <p:cBhvr>
                                        <p:cTn id="121" dur="250" fill="hold"/>
                                        <p:tgtEl>
                                          <p:spTgt spid="22"/>
                                        </p:tgtEl>
                                        <p:attrNameLst>
                                          <p:attrName>ppt_h</p:attrName>
                                        </p:attrNameLst>
                                      </p:cBhvr>
                                      <p:tavLst>
                                        <p:tav tm="0">
                                          <p:val>
                                            <p:fltVal val="0"/>
                                          </p:val>
                                        </p:tav>
                                        <p:tav tm="100000">
                                          <p:val>
                                            <p:strVal val="#ppt_h"/>
                                          </p:val>
                                        </p:tav>
                                      </p:tavLst>
                                    </p:anim>
                                    <p:animEffect transition="in" filter="fade">
                                      <p:cBhvr>
                                        <p:cTn id="122" dur="250"/>
                                        <p:tgtEl>
                                          <p:spTgt spid="22"/>
                                        </p:tgtEl>
                                      </p:cBhvr>
                                    </p:animEffect>
                                  </p:childTnLst>
                                </p:cTn>
                              </p:par>
                            </p:childTnLst>
                          </p:cTn>
                        </p:par>
                        <p:par>
                          <p:cTn id="123" fill="hold">
                            <p:stCondLst>
                              <p:cond delay="7250"/>
                            </p:stCondLst>
                            <p:childTnLst>
                              <p:par>
                                <p:cTn id="124" presetID="42" presetClass="entr" presetSubtype="0" fill="hold" grpId="0" nodeType="afterEffect">
                                  <p:stCondLst>
                                    <p:cond delay="0"/>
                                  </p:stCondLst>
                                  <p:childTnLst>
                                    <p:set>
                                      <p:cBhvr>
                                        <p:cTn id="125" dur="1" fill="hold">
                                          <p:stCondLst>
                                            <p:cond delay="0"/>
                                          </p:stCondLst>
                                        </p:cTn>
                                        <p:tgtEl>
                                          <p:spTgt spid="32"/>
                                        </p:tgtEl>
                                        <p:attrNameLst>
                                          <p:attrName>style.visibility</p:attrName>
                                        </p:attrNameLst>
                                      </p:cBhvr>
                                      <p:to>
                                        <p:strVal val="visible"/>
                                      </p:to>
                                    </p:set>
                                    <p:animEffect transition="in" filter="fade">
                                      <p:cBhvr>
                                        <p:cTn id="126" dur="500"/>
                                        <p:tgtEl>
                                          <p:spTgt spid="32"/>
                                        </p:tgtEl>
                                      </p:cBhvr>
                                    </p:animEffect>
                                    <p:anim calcmode="lin" valueType="num">
                                      <p:cBhvr>
                                        <p:cTn id="127" dur="500" fill="hold"/>
                                        <p:tgtEl>
                                          <p:spTgt spid="32"/>
                                        </p:tgtEl>
                                        <p:attrNameLst>
                                          <p:attrName>ppt_x</p:attrName>
                                        </p:attrNameLst>
                                      </p:cBhvr>
                                      <p:tavLst>
                                        <p:tav tm="0">
                                          <p:val>
                                            <p:strVal val="#ppt_x"/>
                                          </p:val>
                                        </p:tav>
                                        <p:tav tm="100000">
                                          <p:val>
                                            <p:strVal val="#ppt_x"/>
                                          </p:val>
                                        </p:tav>
                                      </p:tavLst>
                                    </p:anim>
                                    <p:anim calcmode="lin" valueType="num">
                                      <p:cBhvr>
                                        <p:cTn id="128" dur="500" fill="hold"/>
                                        <p:tgtEl>
                                          <p:spTgt spid="32"/>
                                        </p:tgtEl>
                                        <p:attrNameLst>
                                          <p:attrName>ppt_y</p:attrName>
                                        </p:attrNameLst>
                                      </p:cBhvr>
                                      <p:tavLst>
                                        <p:tav tm="0">
                                          <p:val>
                                            <p:strVal val="#ppt_y+.1"/>
                                          </p:val>
                                        </p:tav>
                                        <p:tav tm="100000">
                                          <p:val>
                                            <p:strVal val="#ppt_y"/>
                                          </p:val>
                                        </p:tav>
                                      </p:tavLst>
                                    </p:anim>
                                  </p:childTnLst>
                                </p:cTn>
                              </p:par>
                            </p:childTnLst>
                          </p:cTn>
                        </p:par>
                        <p:par>
                          <p:cTn id="129" fill="hold">
                            <p:stCondLst>
                              <p:cond delay="7750"/>
                            </p:stCondLst>
                            <p:childTnLst>
                              <p:par>
                                <p:cTn id="130" presetID="53" presetClass="entr" presetSubtype="16" fill="hold" grpId="0" nodeType="afterEffect">
                                  <p:stCondLst>
                                    <p:cond delay="0"/>
                                  </p:stCondLst>
                                  <p:childTnLst>
                                    <p:set>
                                      <p:cBhvr>
                                        <p:cTn id="131" dur="1" fill="hold">
                                          <p:stCondLst>
                                            <p:cond delay="0"/>
                                          </p:stCondLst>
                                        </p:cTn>
                                        <p:tgtEl>
                                          <p:spTgt spid="23"/>
                                        </p:tgtEl>
                                        <p:attrNameLst>
                                          <p:attrName>style.visibility</p:attrName>
                                        </p:attrNameLst>
                                      </p:cBhvr>
                                      <p:to>
                                        <p:strVal val="visible"/>
                                      </p:to>
                                    </p:set>
                                    <p:anim calcmode="lin" valueType="num">
                                      <p:cBhvr>
                                        <p:cTn id="132" dur="250" fill="hold"/>
                                        <p:tgtEl>
                                          <p:spTgt spid="23"/>
                                        </p:tgtEl>
                                        <p:attrNameLst>
                                          <p:attrName>ppt_w</p:attrName>
                                        </p:attrNameLst>
                                      </p:cBhvr>
                                      <p:tavLst>
                                        <p:tav tm="0">
                                          <p:val>
                                            <p:fltVal val="0"/>
                                          </p:val>
                                        </p:tav>
                                        <p:tav tm="100000">
                                          <p:val>
                                            <p:strVal val="#ppt_w"/>
                                          </p:val>
                                        </p:tav>
                                      </p:tavLst>
                                    </p:anim>
                                    <p:anim calcmode="lin" valueType="num">
                                      <p:cBhvr>
                                        <p:cTn id="133" dur="250" fill="hold"/>
                                        <p:tgtEl>
                                          <p:spTgt spid="23"/>
                                        </p:tgtEl>
                                        <p:attrNameLst>
                                          <p:attrName>ppt_h</p:attrName>
                                        </p:attrNameLst>
                                      </p:cBhvr>
                                      <p:tavLst>
                                        <p:tav tm="0">
                                          <p:val>
                                            <p:fltVal val="0"/>
                                          </p:val>
                                        </p:tav>
                                        <p:tav tm="100000">
                                          <p:val>
                                            <p:strVal val="#ppt_h"/>
                                          </p:val>
                                        </p:tav>
                                      </p:tavLst>
                                    </p:anim>
                                    <p:animEffect transition="in" filter="fade">
                                      <p:cBhvr>
                                        <p:cTn id="134" dur="250"/>
                                        <p:tgtEl>
                                          <p:spTgt spid="23"/>
                                        </p:tgtEl>
                                      </p:cBhvr>
                                    </p:animEffect>
                                  </p:childTnLst>
                                </p:cTn>
                              </p:par>
                            </p:childTnLst>
                          </p:cTn>
                        </p:par>
                        <p:par>
                          <p:cTn id="135" fill="hold">
                            <p:stCondLst>
                              <p:cond delay="8000"/>
                            </p:stCondLst>
                            <p:childTnLst>
                              <p:par>
                                <p:cTn id="136" presetID="42" presetClass="entr" presetSubtype="0" fill="hold" grpId="0" nodeType="afterEffect">
                                  <p:stCondLst>
                                    <p:cond delay="0"/>
                                  </p:stCondLst>
                                  <p:childTnLst>
                                    <p:set>
                                      <p:cBhvr>
                                        <p:cTn id="137" dur="1" fill="hold">
                                          <p:stCondLst>
                                            <p:cond delay="0"/>
                                          </p:stCondLst>
                                        </p:cTn>
                                        <p:tgtEl>
                                          <p:spTgt spid="33"/>
                                        </p:tgtEl>
                                        <p:attrNameLst>
                                          <p:attrName>style.visibility</p:attrName>
                                        </p:attrNameLst>
                                      </p:cBhvr>
                                      <p:to>
                                        <p:strVal val="visible"/>
                                      </p:to>
                                    </p:set>
                                    <p:animEffect transition="in" filter="fade">
                                      <p:cBhvr>
                                        <p:cTn id="138" dur="500"/>
                                        <p:tgtEl>
                                          <p:spTgt spid="33"/>
                                        </p:tgtEl>
                                      </p:cBhvr>
                                    </p:animEffect>
                                    <p:anim calcmode="lin" valueType="num">
                                      <p:cBhvr>
                                        <p:cTn id="139" dur="500" fill="hold"/>
                                        <p:tgtEl>
                                          <p:spTgt spid="33"/>
                                        </p:tgtEl>
                                        <p:attrNameLst>
                                          <p:attrName>ppt_x</p:attrName>
                                        </p:attrNameLst>
                                      </p:cBhvr>
                                      <p:tavLst>
                                        <p:tav tm="0">
                                          <p:val>
                                            <p:strVal val="#ppt_x"/>
                                          </p:val>
                                        </p:tav>
                                        <p:tav tm="100000">
                                          <p:val>
                                            <p:strVal val="#ppt_x"/>
                                          </p:val>
                                        </p:tav>
                                      </p:tavLst>
                                    </p:anim>
                                    <p:anim calcmode="lin" valueType="num">
                                      <p:cBhvr>
                                        <p:cTn id="140" dur="500" fill="hold"/>
                                        <p:tgtEl>
                                          <p:spTgt spid="33"/>
                                        </p:tgtEl>
                                        <p:attrNameLst>
                                          <p:attrName>ppt_y</p:attrName>
                                        </p:attrNameLst>
                                      </p:cBhvr>
                                      <p:tavLst>
                                        <p:tav tm="0">
                                          <p:val>
                                            <p:strVal val="#ppt_y+.1"/>
                                          </p:val>
                                        </p:tav>
                                        <p:tav tm="100000">
                                          <p:val>
                                            <p:strVal val="#ppt_y"/>
                                          </p:val>
                                        </p:tav>
                                      </p:tavLst>
                                    </p:anim>
                                  </p:childTnLst>
                                </p:cTn>
                              </p:par>
                            </p:childTnLst>
                          </p:cTn>
                        </p:par>
                        <p:par>
                          <p:cTn id="141" fill="hold">
                            <p:stCondLst>
                              <p:cond delay="8500"/>
                            </p:stCondLst>
                            <p:childTnLst>
                              <p:par>
                                <p:cTn id="142" presetID="53" presetClass="entr" presetSubtype="16" fill="hold" grpId="0" nodeType="afterEffect">
                                  <p:stCondLst>
                                    <p:cond delay="0"/>
                                  </p:stCondLst>
                                  <p:childTnLst>
                                    <p:set>
                                      <p:cBhvr>
                                        <p:cTn id="143" dur="1" fill="hold">
                                          <p:stCondLst>
                                            <p:cond delay="0"/>
                                          </p:stCondLst>
                                        </p:cTn>
                                        <p:tgtEl>
                                          <p:spTgt spid="24"/>
                                        </p:tgtEl>
                                        <p:attrNameLst>
                                          <p:attrName>style.visibility</p:attrName>
                                        </p:attrNameLst>
                                      </p:cBhvr>
                                      <p:to>
                                        <p:strVal val="visible"/>
                                      </p:to>
                                    </p:set>
                                    <p:anim calcmode="lin" valueType="num">
                                      <p:cBhvr>
                                        <p:cTn id="144" dur="250" fill="hold"/>
                                        <p:tgtEl>
                                          <p:spTgt spid="24"/>
                                        </p:tgtEl>
                                        <p:attrNameLst>
                                          <p:attrName>ppt_w</p:attrName>
                                        </p:attrNameLst>
                                      </p:cBhvr>
                                      <p:tavLst>
                                        <p:tav tm="0">
                                          <p:val>
                                            <p:fltVal val="0"/>
                                          </p:val>
                                        </p:tav>
                                        <p:tav tm="100000">
                                          <p:val>
                                            <p:strVal val="#ppt_w"/>
                                          </p:val>
                                        </p:tav>
                                      </p:tavLst>
                                    </p:anim>
                                    <p:anim calcmode="lin" valueType="num">
                                      <p:cBhvr>
                                        <p:cTn id="145" dur="250" fill="hold"/>
                                        <p:tgtEl>
                                          <p:spTgt spid="24"/>
                                        </p:tgtEl>
                                        <p:attrNameLst>
                                          <p:attrName>ppt_h</p:attrName>
                                        </p:attrNameLst>
                                      </p:cBhvr>
                                      <p:tavLst>
                                        <p:tav tm="0">
                                          <p:val>
                                            <p:fltVal val="0"/>
                                          </p:val>
                                        </p:tav>
                                        <p:tav tm="100000">
                                          <p:val>
                                            <p:strVal val="#ppt_h"/>
                                          </p:val>
                                        </p:tav>
                                      </p:tavLst>
                                    </p:anim>
                                    <p:animEffect transition="in" filter="fade">
                                      <p:cBhvr>
                                        <p:cTn id="146" dur="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9" grpId="0"/>
      <p:bldP spid="20" grpId="0"/>
      <p:bldP spid="22" grpId="0"/>
      <p:bldP spid="23" grpId="0"/>
      <p:bldP spid="24" grpId="0"/>
      <p:bldP spid="29" grpId="0"/>
      <p:bldP spid="30" grpId="0"/>
      <p:bldP spid="31" grpId="0"/>
      <p:bldP spid="3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2536" y="1251767"/>
            <a:ext cx="3683170" cy="3889428"/>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23929" y="3696394"/>
            <a:ext cx="2486475" cy="2625717"/>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816063">
            <a:off x="501259" y="4008519"/>
            <a:ext cx="2486475" cy="2625717"/>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838229">
            <a:off x="4689297" y="1069115"/>
            <a:ext cx="2486475" cy="2625717"/>
          </a:xfrm>
          <a:prstGeom prst="rect">
            <a:avLst/>
          </a:prstGeom>
        </p:spPr>
      </p:pic>
      <p:sp>
        <p:nvSpPr>
          <p:cNvPr id="8" name="Text Box 151"/>
          <p:cNvSpPr txBox="1">
            <a:spLocks noChangeArrowheads="1"/>
          </p:cNvSpPr>
          <p:nvPr/>
        </p:nvSpPr>
        <p:spPr bwMode="auto">
          <a:xfrm>
            <a:off x="323528" y="1218917"/>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9" name="Text Box 151"/>
          <p:cNvSpPr txBox="1">
            <a:spLocks noChangeArrowheads="1"/>
          </p:cNvSpPr>
          <p:nvPr/>
        </p:nvSpPr>
        <p:spPr bwMode="auto">
          <a:xfrm>
            <a:off x="2320241" y="2226985"/>
            <a:ext cx="2305957"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solidFill>
                  <a:schemeClr val="bg1"/>
                </a:solidFill>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在此处输入项目内容</a:t>
            </a:r>
            <a:r>
              <a:rPr lang="zh-CN" altLang="en-US" sz="1000" dirty="0" smtClean="0">
                <a:solidFill>
                  <a:schemeClr val="bg1"/>
                </a:solidFill>
                <a:latin typeface="黑体" pitchFamily="2" charset="-122"/>
                <a:ea typeface="黑体" pitchFamily="2" charset="-122"/>
              </a:rPr>
              <a:t>在</a:t>
            </a:r>
            <a:r>
              <a:rPr lang="zh-CN" altLang="en-US" sz="1000" dirty="0">
                <a:solidFill>
                  <a:schemeClr val="bg1"/>
                </a:solidFill>
                <a:latin typeface="黑体" pitchFamily="2" charset="-122"/>
                <a:ea typeface="黑体" pitchFamily="2" charset="-122"/>
              </a:rPr>
              <a:t>此处输入项目内容在此处输入项目内容在此处输入项目内容在此处输入项目内容在此处输入项目内容</a:t>
            </a:r>
          </a:p>
          <a:p>
            <a:pPr eaLnBrk="0" hangingPunct="0">
              <a:spcBef>
                <a:spcPct val="50000"/>
              </a:spcBef>
            </a:pPr>
            <a:r>
              <a:rPr lang="zh-CN" altLang="en-US" sz="1000" dirty="0">
                <a:solidFill>
                  <a:schemeClr val="bg1"/>
                </a:solidFill>
                <a:latin typeface="黑体" pitchFamily="2" charset="-122"/>
                <a:ea typeface="黑体" pitchFamily="2" charset="-122"/>
              </a:rPr>
              <a:t>此处输入项目内容在此处输入项目内容在此处输入项目内容在此处输入项目内容在此处输入项目内容</a:t>
            </a:r>
          </a:p>
          <a:p>
            <a:pPr eaLnBrk="0" hangingPunct="0">
              <a:spcBef>
                <a:spcPct val="50000"/>
              </a:spcBef>
            </a:pPr>
            <a:endParaRPr lang="zh-CN" altLang="en-US" sz="1000" dirty="0">
              <a:solidFill>
                <a:schemeClr val="bg1"/>
              </a:solidFill>
              <a:latin typeface="黑体" pitchFamily="2" charset="-122"/>
              <a:ea typeface="黑体" pitchFamily="2" charset="-122"/>
            </a:endParaRPr>
          </a:p>
        </p:txBody>
      </p:sp>
      <p:sp>
        <p:nvSpPr>
          <p:cNvPr id="10" name="Text Box 151"/>
          <p:cNvSpPr txBox="1">
            <a:spLocks noChangeArrowheads="1"/>
          </p:cNvSpPr>
          <p:nvPr/>
        </p:nvSpPr>
        <p:spPr bwMode="auto">
          <a:xfrm>
            <a:off x="5308867" y="2307297"/>
            <a:ext cx="100811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solidFill>
                  <a:schemeClr val="bg1"/>
                </a:solidFill>
                <a:latin typeface="黑体" pitchFamily="2" charset="-122"/>
                <a:ea typeface="黑体" pitchFamily="2" charset="-122"/>
              </a:rPr>
              <a:t>在此处输入项目内容在此处输入项目</a:t>
            </a:r>
            <a:r>
              <a:rPr lang="zh-CN" altLang="en-US" sz="1000" dirty="0" smtClean="0">
                <a:solidFill>
                  <a:schemeClr val="bg1"/>
                </a:solidFill>
                <a:latin typeface="黑体" pitchFamily="2" charset="-122"/>
                <a:ea typeface="黑体" pitchFamily="2" charset="-122"/>
              </a:rPr>
              <a:t>内容</a:t>
            </a:r>
            <a:endParaRPr lang="zh-CN" altLang="en-US" sz="1000" dirty="0">
              <a:solidFill>
                <a:schemeClr val="bg1"/>
              </a:solidFill>
              <a:latin typeface="黑体" pitchFamily="2" charset="-122"/>
              <a:ea typeface="黑体" pitchFamily="2" charset="-122"/>
            </a:endParaRPr>
          </a:p>
        </p:txBody>
      </p:sp>
      <p:sp>
        <p:nvSpPr>
          <p:cNvPr id="11" name="Text Box 151"/>
          <p:cNvSpPr txBox="1">
            <a:spLocks noChangeArrowheads="1"/>
          </p:cNvSpPr>
          <p:nvPr/>
        </p:nvSpPr>
        <p:spPr bwMode="auto">
          <a:xfrm>
            <a:off x="4381283" y="4471051"/>
            <a:ext cx="100811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solidFill>
                  <a:schemeClr val="bg1"/>
                </a:solidFill>
                <a:latin typeface="黑体" pitchFamily="2" charset="-122"/>
                <a:ea typeface="黑体" pitchFamily="2" charset="-122"/>
              </a:rPr>
              <a:t>在此处输入项目内容在此处输入项目</a:t>
            </a:r>
            <a:r>
              <a:rPr lang="zh-CN" altLang="en-US" sz="1000" dirty="0" smtClean="0">
                <a:solidFill>
                  <a:schemeClr val="bg1"/>
                </a:solidFill>
                <a:latin typeface="黑体" pitchFamily="2" charset="-122"/>
                <a:ea typeface="黑体" pitchFamily="2" charset="-122"/>
              </a:rPr>
              <a:t>内容</a:t>
            </a:r>
            <a:endParaRPr lang="zh-CN" altLang="en-US" sz="1000" dirty="0">
              <a:solidFill>
                <a:schemeClr val="bg1"/>
              </a:solidFill>
              <a:latin typeface="黑体" pitchFamily="2" charset="-122"/>
              <a:ea typeface="黑体" pitchFamily="2" charset="-122"/>
            </a:endParaRPr>
          </a:p>
        </p:txBody>
      </p:sp>
      <p:sp>
        <p:nvSpPr>
          <p:cNvPr id="12" name="Text Box 151"/>
          <p:cNvSpPr txBox="1">
            <a:spLocks noChangeArrowheads="1"/>
          </p:cNvSpPr>
          <p:nvPr/>
        </p:nvSpPr>
        <p:spPr bwMode="auto">
          <a:xfrm>
            <a:off x="1403480" y="4732253"/>
            <a:ext cx="100811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solidFill>
                  <a:schemeClr val="bg1"/>
                </a:solidFill>
                <a:latin typeface="黑体" pitchFamily="2" charset="-122"/>
                <a:ea typeface="黑体" pitchFamily="2" charset="-122"/>
              </a:rPr>
              <a:t>在此处输入项目内容在此处输入项目</a:t>
            </a:r>
            <a:r>
              <a:rPr lang="zh-CN" altLang="en-US" sz="1000" dirty="0" smtClean="0">
                <a:solidFill>
                  <a:schemeClr val="bg1"/>
                </a:solidFill>
                <a:latin typeface="黑体" pitchFamily="2" charset="-122"/>
                <a:ea typeface="黑体" pitchFamily="2" charset="-122"/>
              </a:rPr>
              <a:t>内容</a:t>
            </a:r>
            <a:endParaRPr lang="zh-CN" altLang="en-US" sz="1000" dirty="0">
              <a:solidFill>
                <a:schemeClr val="bg1"/>
              </a:solidFill>
              <a:latin typeface="黑体" pitchFamily="2" charset="-122"/>
              <a:ea typeface="黑体" pitchFamily="2" charset="-122"/>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3440" y="3543995"/>
            <a:ext cx="1125246" cy="1188259"/>
          </a:xfrm>
          <a:prstGeom prst="rect">
            <a:avLst/>
          </a:prstGeom>
        </p:spPr>
      </p:pic>
    </p:spTree>
    <p:extLst>
      <p:ext uri="{BB962C8B-B14F-4D97-AF65-F5344CB8AC3E}">
        <p14:creationId xmlns:p14="http://schemas.microsoft.com/office/powerpoint/2010/main" val="2663051394"/>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2000" fill="hold" grpId="0" nodeType="afterEffect" p14:presetBounceEnd="2000">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14:bounceEnd="2000">
                                          <p:cBhvr additive="base">
                                            <p:cTn id="7" dur="1000" fill="hold"/>
                                            <p:tgtEl>
                                              <p:spTgt spid="8"/>
                                            </p:tgtEl>
                                            <p:attrNameLst>
                                              <p:attrName>ppt_x</p:attrName>
                                            </p:attrNameLst>
                                          </p:cBhvr>
                                          <p:tavLst>
                                            <p:tav tm="0">
                                              <p:val>
                                                <p:strVal val="1+#ppt_w/2"/>
                                              </p:val>
                                            </p:tav>
                                            <p:tav tm="100000">
                                              <p:val>
                                                <p:strVal val="#ppt_x"/>
                                              </p:val>
                                            </p:tav>
                                          </p:tavLst>
                                        </p:anim>
                                        <p:anim calcmode="lin" valueType="num" p14:bounceEnd="2000">
                                          <p:cBhvr additive="base">
                                            <p:cTn id="8" dur="10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10"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2500"/>
                                </p:stCondLst>
                                <p:childTnLst>
                                  <p:par>
                                    <p:cTn id="14" presetID="10"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3000"/>
                                </p:stCondLst>
                                <p:childTnLst>
                                  <p:par>
                                    <p:cTn id="27" presetID="31"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1000" fill="hold"/>
                                            <p:tgtEl>
                                              <p:spTgt spid="9"/>
                                            </p:tgtEl>
                                            <p:attrNameLst>
                                              <p:attrName>ppt_w</p:attrName>
                                            </p:attrNameLst>
                                          </p:cBhvr>
                                          <p:tavLst>
                                            <p:tav tm="0">
                                              <p:val>
                                                <p:fltVal val="0"/>
                                              </p:val>
                                            </p:tav>
                                            <p:tav tm="100000">
                                              <p:val>
                                                <p:strVal val="#ppt_w"/>
                                              </p:val>
                                            </p:tav>
                                          </p:tavLst>
                                        </p:anim>
                                        <p:anim calcmode="lin" valueType="num">
                                          <p:cBhvr>
                                            <p:cTn id="30" dur="1000" fill="hold"/>
                                            <p:tgtEl>
                                              <p:spTgt spid="9"/>
                                            </p:tgtEl>
                                            <p:attrNameLst>
                                              <p:attrName>ppt_h</p:attrName>
                                            </p:attrNameLst>
                                          </p:cBhvr>
                                          <p:tavLst>
                                            <p:tav tm="0">
                                              <p:val>
                                                <p:fltVal val="0"/>
                                              </p:val>
                                            </p:tav>
                                            <p:tav tm="100000">
                                              <p:val>
                                                <p:strVal val="#ppt_h"/>
                                              </p:val>
                                            </p:tav>
                                          </p:tavLst>
                                        </p:anim>
                                        <p:anim calcmode="lin" valueType="num">
                                          <p:cBhvr>
                                            <p:cTn id="31" dur="1000" fill="hold"/>
                                            <p:tgtEl>
                                              <p:spTgt spid="9"/>
                                            </p:tgtEl>
                                            <p:attrNameLst>
                                              <p:attrName>style.rotation</p:attrName>
                                            </p:attrNameLst>
                                          </p:cBhvr>
                                          <p:tavLst>
                                            <p:tav tm="0">
                                              <p:val>
                                                <p:fltVal val="90"/>
                                              </p:val>
                                            </p:tav>
                                            <p:tav tm="100000">
                                              <p:val>
                                                <p:fltVal val="0"/>
                                              </p:val>
                                            </p:tav>
                                          </p:tavLst>
                                        </p:anim>
                                        <p:animEffect transition="in" filter="fade">
                                          <p:cBhvr>
                                            <p:cTn id="32" dur="1000"/>
                                            <p:tgtEl>
                                              <p:spTgt spid="9"/>
                                            </p:tgtEl>
                                          </p:cBhvr>
                                        </p:animEffect>
                                      </p:childTnLst>
                                    </p:cTn>
                                  </p:par>
                                </p:childTnLst>
                              </p:cTn>
                            </p:par>
                            <p:par>
                              <p:cTn id="33" fill="hold">
                                <p:stCondLst>
                                  <p:cond delay="4000"/>
                                </p:stCondLst>
                                <p:childTnLst>
                                  <p:par>
                                    <p:cTn id="34" presetID="45"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250"/>
                                            <p:tgtEl>
                                              <p:spTgt spid="10"/>
                                            </p:tgtEl>
                                          </p:cBhvr>
                                        </p:animEffect>
                                        <p:anim calcmode="lin" valueType="num">
                                          <p:cBhvr>
                                            <p:cTn id="37" dur="1250" fill="hold"/>
                                            <p:tgtEl>
                                              <p:spTgt spid="10"/>
                                            </p:tgtEl>
                                            <p:attrNameLst>
                                              <p:attrName>ppt_w</p:attrName>
                                            </p:attrNameLst>
                                          </p:cBhvr>
                                          <p:tavLst>
                                            <p:tav tm="0" fmla="#ppt_w*sin(2.5*pi*$)">
                                              <p:val>
                                                <p:fltVal val="0"/>
                                              </p:val>
                                            </p:tav>
                                            <p:tav tm="100000">
                                              <p:val>
                                                <p:fltVal val="1"/>
                                              </p:val>
                                            </p:tav>
                                          </p:tavLst>
                                        </p:anim>
                                        <p:anim calcmode="lin" valueType="num">
                                          <p:cBhvr>
                                            <p:cTn id="38" dur="1250" fill="hold"/>
                                            <p:tgtEl>
                                              <p:spTgt spid="10"/>
                                            </p:tgtEl>
                                            <p:attrNameLst>
                                              <p:attrName>ppt_h</p:attrName>
                                            </p:attrNameLst>
                                          </p:cBhvr>
                                          <p:tavLst>
                                            <p:tav tm="0">
                                              <p:val>
                                                <p:strVal val="#ppt_h"/>
                                              </p:val>
                                            </p:tav>
                                            <p:tav tm="100000">
                                              <p:val>
                                                <p:strVal val="#ppt_h"/>
                                              </p:val>
                                            </p:tav>
                                          </p:tavLst>
                                        </p:anim>
                                      </p:childTnLst>
                                    </p:cTn>
                                  </p:par>
                                </p:childTnLst>
                              </p:cTn>
                            </p:par>
                            <p:par>
                              <p:cTn id="39" fill="hold">
                                <p:stCondLst>
                                  <p:cond delay="5250"/>
                                </p:stCondLst>
                                <p:childTnLst>
                                  <p:par>
                                    <p:cTn id="40" presetID="45"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250"/>
                                            <p:tgtEl>
                                              <p:spTgt spid="11"/>
                                            </p:tgtEl>
                                          </p:cBhvr>
                                        </p:animEffect>
                                        <p:anim calcmode="lin" valueType="num">
                                          <p:cBhvr>
                                            <p:cTn id="43" dur="1250" fill="hold"/>
                                            <p:tgtEl>
                                              <p:spTgt spid="11"/>
                                            </p:tgtEl>
                                            <p:attrNameLst>
                                              <p:attrName>ppt_w</p:attrName>
                                            </p:attrNameLst>
                                          </p:cBhvr>
                                          <p:tavLst>
                                            <p:tav tm="0" fmla="#ppt_w*sin(2.5*pi*$)">
                                              <p:val>
                                                <p:fltVal val="0"/>
                                              </p:val>
                                            </p:tav>
                                            <p:tav tm="100000">
                                              <p:val>
                                                <p:fltVal val="1"/>
                                              </p:val>
                                            </p:tav>
                                          </p:tavLst>
                                        </p:anim>
                                        <p:anim calcmode="lin" valueType="num">
                                          <p:cBhvr>
                                            <p:cTn id="44" dur="1250" fill="hold"/>
                                            <p:tgtEl>
                                              <p:spTgt spid="11"/>
                                            </p:tgtEl>
                                            <p:attrNameLst>
                                              <p:attrName>ppt_h</p:attrName>
                                            </p:attrNameLst>
                                          </p:cBhvr>
                                          <p:tavLst>
                                            <p:tav tm="0">
                                              <p:val>
                                                <p:strVal val="#ppt_h"/>
                                              </p:val>
                                            </p:tav>
                                            <p:tav tm="100000">
                                              <p:val>
                                                <p:strVal val="#ppt_h"/>
                                              </p:val>
                                            </p:tav>
                                          </p:tavLst>
                                        </p:anim>
                                      </p:childTnLst>
                                    </p:cTn>
                                  </p:par>
                                </p:childTnLst>
                              </p:cTn>
                            </p:par>
                            <p:par>
                              <p:cTn id="45" fill="hold">
                                <p:stCondLst>
                                  <p:cond delay="6500"/>
                                </p:stCondLst>
                                <p:childTnLst>
                                  <p:par>
                                    <p:cTn id="46" presetID="45"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250"/>
                                            <p:tgtEl>
                                              <p:spTgt spid="12"/>
                                            </p:tgtEl>
                                          </p:cBhvr>
                                        </p:animEffect>
                                        <p:anim calcmode="lin" valueType="num">
                                          <p:cBhvr>
                                            <p:cTn id="49" dur="1250" fill="hold"/>
                                            <p:tgtEl>
                                              <p:spTgt spid="12"/>
                                            </p:tgtEl>
                                            <p:attrNameLst>
                                              <p:attrName>ppt_w</p:attrName>
                                            </p:attrNameLst>
                                          </p:cBhvr>
                                          <p:tavLst>
                                            <p:tav tm="0" fmla="#ppt_w*sin(2.5*pi*$)">
                                              <p:val>
                                                <p:fltVal val="0"/>
                                              </p:val>
                                            </p:tav>
                                            <p:tav tm="100000">
                                              <p:val>
                                                <p:fltVal val="1"/>
                                              </p:val>
                                            </p:tav>
                                          </p:tavLst>
                                        </p:anim>
                                        <p:anim calcmode="lin" valueType="num">
                                          <p:cBhvr>
                                            <p:cTn id="50" dur="125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200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10"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2500"/>
                                </p:stCondLst>
                                <p:childTnLst>
                                  <p:par>
                                    <p:cTn id="14" presetID="10" presetClass="entr" presetSubtype="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3000"/>
                                </p:stCondLst>
                                <p:childTnLst>
                                  <p:par>
                                    <p:cTn id="27" presetID="31"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1000" fill="hold"/>
                                            <p:tgtEl>
                                              <p:spTgt spid="9"/>
                                            </p:tgtEl>
                                            <p:attrNameLst>
                                              <p:attrName>ppt_w</p:attrName>
                                            </p:attrNameLst>
                                          </p:cBhvr>
                                          <p:tavLst>
                                            <p:tav tm="0">
                                              <p:val>
                                                <p:fltVal val="0"/>
                                              </p:val>
                                            </p:tav>
                                            <p:tav tm="100000">
                                              <p:val>
                                                <p:strVal val="#ppt_w"/>
                                              </p:val>
                                            </p:tav>
                                          </p:tavLst>
                                        </p:anim>
                                        <p:anim calcmode="lin" valueType="num">
                                          <p:cBhvr>
                                            <p:cTn id="30" dur="1000" fill="hold"/>
                                            <p:tgtEl>
                                              <p:spTgt spid="9"/>
                                            </p:tgtEl>
                                            <p:attrNameLst>
                                              <p:attrName>ppt_h</p:attrName>
                                            </p:attrNameLst>
                                          </p:cBhvr>
                                          <p:tavLst>
                                            <p:tav tm="0">
                                              <p:val>
                                                <p:fltVal val="0"/>
                                              </p:val>
                                            </p:tav>
                                            <p:tav tm="100000">
                                              <p:val>
                                                <p:strVal val="#ppt_h"/>
                                              </p:val>
                                            </p:tav>
                                          </p:tavLst>
                                        </p:anim>
                                        <p:anim calcmode="lin" valueType="num">
                                          <p:cBhvr>
                                            <p:cTn id="31" dur="1000" fill="hold"/>
                                            <p:tgtEl>
                                              <p:spTgt spid="9"/>
                                            </p:tgtEl>
                                            <p:attrNameLst>
                                              <p:attrName>style.rotation</p:attrName>
                                            </p:attrNameLst>
                                          </p:cBhvr>
                                          <p:tavLst>
                                            <p:tav tm="0">
                                              <p:val>
                                                <p:fltVal val="90"/>
                                              </p:val>
                                            </p:tav>
                                            <p:tav tm="100000">
                                              <p:val>
                                                <p:fltVal val="0"/>
                                              </p:val>
                                            </p:tav>
                                          </p:tavLst>
                                        </p:anim>
                                        <p:animEffect transition="in" filter="fade">
                                          <p:cBhvr>
                                            <p:cTn id="32" dur="1000"/>
                                            <p:tgtEl>
                                              <p:spTgt spid="9"/>
                                            </p:tgtEl>
                                          </p:cBhvr>
                                        </p:animEffect>
                                      </p:childTnLst>
                                    </p:cTn>
                                  </p:par>
                                </p:childTnLst>
                              </p:cTn>
                            </p:par>
                            <p:par>
                              <p:cTn id="33" fill="hold">
                                <p:stCondLst>
                                  <p:cond delay="4000"/>
                                </p:stCondLst>
                                <p:childTnLst>
                                  <p:par>
                                    <p:cTn id="34" presetID="45"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250"/>
                                            <p:tgtEl>
                                              <p:spTgt spid="10"/>
                                            </p:tgtEl>
                                          </p:cBhvr>
                                        </p:animEffect>
                                        <p:anim calcmode="lin" valueType="num">
                                          <p:cBhvr>
                                            <p:cTn id="37" dur="1250" fill="hold"/>
                                            <p:tgtEl>
                                              <p:spTgt spid="10"/>
                                            </p:tgtEl>
                                            <p:attrNameLst>
                                              <p:attrName>ppt_w</p:attrName>
                                            </p:attrNameLst>
                                          </p:cBhvr>
                                          <p:tavLst>
                                            <p:tav tm="0" fmla="#ppt_w*sin(2.5*pi*$)">
                                              <p:val>
                                                <p:fltVal val="0"/>
                                              </p:val>
                                            </p:tav>
                                            <p:tav tm="100000">
                                              <p:val>
                                                <p:fltVal val="1"/>
                                              </p:val>
                                            </p:tav>
                                          </p:tavLst>
                                        </p:anim>
                                        <p:anim calcmode="lin" valueType="num">
                                          <p:cBhvr>
                                            <p:cTn id="38" dur="1250" fill="hold"/>
                                            <p:tgtEl>
                                              <p:spTgt spid="10"/>
                                            </p:tgtEl>
                                            <p:attrNameLst>
                                              <p:attrName>ppt_h</p:attrName>
                                            </p:attrNameLst>
                                          </p:cBhvr>
                                          <p:tavLst>
                                            <p:tav tm="0">
                                              <p:val>
                                                <p:strVal val="#ppt_h"/>
                                              </p:val>
                                            </p:tav>
                                            <p:tav tm="100000">
                                              <p:val>
                                                <p:strVal val="#ppt_h"/>
                                              </p:val>
                                            </p:tav>
                                          </p:tavLst>
                                        </p:anim>
                                      </p:childTnLst>
                                    </p:cTn>
                                  </p:par>
                                </p:childTnLst>
                              </p:cTn>
                            </p:par>
                            <p:par>
                              <p:cTn id="39" fill="hold">
                                <p:stCondLst>
                                  <p:cond delay="5250"/>
                                </p:stCondLst>
                                <p:childTnLst>
                                  <p:par>
                                    <p:cTn id="40" presetID="45"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250"/>
                                            <p:tgtEl>
                                              <p:spTgt spid="11"/>
                                            </p:tgtEl>
                                          </p:cBhvr>
                                        </p:animEffect>
                                        <p:anim calcmode="lin" valueType="num">
                                          <p:cBhvr>
                                            <p:cTn id="43" dur="1250" fill="hold"/>
                                            <p:tgtEl>
                                              <p:spTgt spid="11"/>
                                            </p:tgtEl>
                                            <p:attrNameLst>
                                              <p:attrName>ppt_w</p:attrName>
                                            </p:attrNameLst>
                                          </p:cBhvr>
                                          <p:tavLst>
                                            <p:tav tm="0" fmla="#ppt_w*sin(2.5*pi*$)">
                                              <p:val>
                                                <p:fltVal val="0"/>
                                              </p:val>
                                            </p:tav>
                                            <p:tav tm="100000">
                                              <p:val>
                                                <p:fltVal val="1"/>
                                              </p:val>
                                            </p:tav>
                                          </p:tavLst>
                                        </p:anim>
                                        <p:anim calcmode="lin" valueType="num">
                                          <p:cBhvr>
                                            <p:cTn id="44" dur="1250" fill="hold"/>
                                            <p:tgtEl>
                                              <p:spTgt spid="11"/>
                                            </p:tgtEl>
                                            <p:attrNameLst>
                                              <p:attrName>ppt_h</p:attrName>
                                            </p:attrNameLst>
                                          </p:cBhvr>
                                          <p:tavLst>
                                            <p:tav tm="0">
                                              <p:val>
                                                <p:strVal val="#ppt_h"/>
                                              </p:val>
                                            </p:tav>
                                            <p:tav tm="100000">
                                              <p:val>
                                                <p:strVal val="#ppt_h"/>
                                              </p:val>
                                            </p:tav>
                                          </p:tavLst>
                                        </p:anim>
                                      </p:childTnLst>
                                    </p:cTn>
                                  </p:par>
                                </p:childTnLst>
                              </p:cTn>
                            </p:par>
                            <p:par>
                              <p:cTn id="45" fill="hold">
                                <p:stCondLst>
                                  <p:cond delay="6500"/>
                                </p:stCondLst>
                                <p:childTnLst>
                                  <p:par>
                                    <p:cTn id="46" presetID="45"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250"/>
                                            <p:tgtEl>
                                              <p:spTgt spid="12"/>
                                            </p:tgtEl>
                                          </p:cBhvr>
                                        </p:animEffect>
                                        <p:anim calcmode="lin" valueType="num">
                                          <p:cBhvr>
                                            <p:cTn id="49" dur="1250" fill="hold"/>
                                            <p:tgtEl>
                                              <p:spTgt spid="12"/>
                                            </p:tgtEl>
                                            <p:attrNameLst>
                                              <p:attrName>ppt_w</p:attrName>
                                            </p:attrNameLst>
                                          </p:cBhvr>
                                          <p:tavLst>
                                            <p:tav tm="0" fmla="#ppt_w*sin(2.5*pi*$)">
                                              <p:val>
                                                <p:fltVal val="0"/>
                                              </p:val>
                                            </p:tav>
                                            <p:tav tm="100000">
                                              <p:val>
                                                <p:fltVal val="1"/>
                                              </p:val>
                                            </p:tav>
                                          </p:tavLst>
                                        </p:anim>
                                        <p:anim calcmode="lin" valueType="num">
                                          <p:cBhvr>
                                            <p:cTn id="50" dur="125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4744" y="1047160"/>
            <a:ext cx="4796420" cy="5065019"/>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712" y="3942939"/>
            <a:ext cx="2088232" cy="2205173"/>
          </a:xfrm>
          <a:prstGeom prst="rect">
            <a:avLst/>
          </a:prstGeom>
        </p:spPr>
      </p:pic>
      <p:sp>
        <p:nvSpPr>
          <p:cNvPr id="6" name="Text Box 151"/>
          <p:cNvSpPr txBox="1">
            <a:spLocks noChangeArrowheads="1"/>
          </p:cNvSpPr>
          <p:nvPr/>
        </p:nvSpPr>
        <p:spPr bwMode="auto">
          <a:xfrm>
            <a:off x="681564" y="1318237"/>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7" name="Text Box 151"/>
          <p:cNvSpPr txBox="1">
            <a:spLocks noChangeArrowheads="1"/>
          </p:cNvSpPr>
          <p:nvPr/>
        </p:nvSpPr>
        <p:spPr bwMode="auto">
          <a:xfrm>
            <a:off x="683568" y="1916834"/>
            <a:ext cx="2016224" cy="272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内容在此处输入项目内容在此处输入项目内容在此处输入项目内容在此处输入项目内容在此处输入项目内容在此处输入项目内容在此处输入项目内容在此处输入项目内容</a:t>
            </a:r>
          </a:p>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内容在此处输入项目内容在此处输入项目内容在此处输入项目内容在此处输入项目内容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solidFill>
                <a:schemeClr val="bg1"/>
              </a:solidFill>
              <a:latin typeface="黑体" pitchFamily="2" charset="-122"/>
              <a:ea typeface="黑体" pitchFamily="2" charset="-122"/>
            </a:endParaRPr>
          </a:p>
        </p:txBody>
      </p:sp>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09921" y="1772818"/>
            <a:ext cx="379742" cy="4029919"/>
          </a:xfrm>
          <a:prstGeom prst="rect">
            <a:avLst/>
          </a:prstGeom>
        </p:spPr>
      </p:pic>
      <p:sp>
        <p:nvSpPr>
          <p:cNvPr id="10" name="Text Box 151"/>
          <p:cNvSpPr txBox="1">
            <a:spLocks noChangeArrowheads="1"/>
          </p:cNvSpPr>
          <p:nvPr/>
        </p:nvSpPr>
        <p:spPr bwMode="auto">
          <a:xfrm>
            <a:off x="4615408" y="4034581"/>
            <a:ext cx="2016224" cy="1685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内容在此处输入项目内容在此处输入项目内容在此处输入项目内容在此处输入项目内容在此处输入项目内容在此处输入项目内容在此处输入项目内容在此处输入项目内容</a:t>
            </a:r>
          </a:p>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solidFill>
                <a:schemeClr val="bg1"/>
              </a:solidFill>
              <a:latin typeface="黑体" pitchFamily="2" charset="-122"/>
              <a:ea typeface="黑体" pitchFamily="2" charset="-122"/>
            </a:endParaRPr>
          </a:p>
        </p:txBody>
      </p:sp>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55976" y="3628363"/>
            <a:ext cx="379742" cy="2174373"/>
          </a:xfrm>
          <a:prstGeom prst="rect">
            <a:avLst/>
          </a:prstGeom>
        </p:spPr>
      </p:pic>
      <p:pic>
        <p:nvPicPr>
          <p:cNvPr id="12" name="图片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94742" y="2286417"/>
            <a:ext cx="2409306" cy="3975355"/>
          </a:xfrm>
          <a:prstGeom prst="rect">
            <a:avLst/>
          </a:prstGeom>
        </p:spPr>
      </p:pic>
    </p:spTree>
    <p:extLst>
      <p:ext uri="{BB962C8B-B14F-4D97-AF65-F5344CB8AC3E}">
        <p14:creationId xmlns:p14="http://schemas.microsoft.com/office/powerpoint/2010/main" val="277704111"/>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par>
                          <p:cTn id="17" fill="hold">
                            <p:stCondLst>
                              <p:cond delay="2000"/>
                            </p:stCondLst>
                            <p:childTnLst>
                              <p:par>
                                <p:cTn id="18" presetID="2" presetClass="entr" presetSubtype="3" fill="hold" grpId="0" nodeType="afterEffect">
                                  <p:stCondLst>
                                    <p:cond delay="0"/>
                                  </p:stCondLst>
                                  <p:iterate type="wd">
                                    <p:tmPct val="10000"/>
                                  </p:iterate>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0-#ppt_h/2"/>
                                          </p:val>
                                        </p:tav>
                                        <p:tav tm="100000">
                                          <p:val>
                                            <p:strVal val="#ppt_y"/>
                                          </p:val>
                                        </p:tav>
                                      </p:tavLst>
                                    </p:anim>
                                  </p:childTnLst>
                                </p:cTn>
                              </p:par>
                            </p:childTnLst>
                          </p:cTn>
                        </p:par>
                        <p:par>
                          <p:cTn id="22" fill="hold">
                            <p:stCondLst>
                              <p:cond delay="2750"/>
                            </p:stCondLst>
                            <p:childTnLst>
                              <p:par>
                                <p:cTn id="23" presetID="31"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 calcmode="lin" valueType="num">
                                      <p:cBhvr>
                                        <p:cTn id="27" dur="1000" fill="hold"/>
                                        <p:tgtEl>
                                          <p:spTgt spid="7"/>
                                        </p:tgtEl>
                                        <p:attrNameLst>
                                          <p:attrName>style.rotation</p:attrName>
                                        </p:attrNameLst>
                                      </p:cBhvr>
                                      <p:tavLst>
                                        <p:tav tm="0">
                                          <p:val>
                                            <p:fltVal val="90"/>
                                          </p:val>
                                        </p:tav>
                                        <p:tav tm="100000">
                                          <p:val>
                                            <p:fltVal val="0"/>
                                          </p:val>
                                        </p:tav>
                                      </p:tavLst>
                                    </p:anim>
                                    <p:animEffect transition="in" filter="fade">
                                      <p:cBhvr>
                                        <p:cTn id="28" dur="1000"/>
                                        <p:tgtEl>
                                          <p:spTgt spid="7"/>
                                        </p:tgtEl>
                                      </p:cBhvr>
                                    </p:animEffect>
                                  </p:childTnLst>
                                </p:cTn>
                              </p:par>
                            </p:childTnLst>
                          </p:cTn>
                        </p:par>
                        <p:par>
                          <p:cTn id="29" fill="hold">
                            <p:stCondLst>
                              <p:cond delay="3750"/>
                            </p:stCondLst>
                            <p:childTnLst>
                              <p:par>
                                <p:cTn id="30" presetID="22" presetClass="entr" presetSubtype="2"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right)">
                                      <p:cBhvr>
                                        <p:cTn id="32" dur="500"/>
                                        <p:tgtEl>
                                          <p:spTgt spid="4"/>
                                        </p:tgtEl>
                                      </p:cBhvr>
                                    </p:animEffect>
                                  </p:childTnLst>
                                </p:cTn>
                              </p:par>
                            </p:childTnLst>
                          </p:cTn>
                        </p:par>
                        <p:par>
                          <p:cTn id="33" fill="hold">
                            <p:stCondLst>
                              <p:cond delay="4250"/>
                            </p:stCondLst>
                            <p:childTnLst>
                              <p:par>
                                <p:cTn id="34" presetID="31"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1000" fill="hold"/>
                                        <p:tgtEl>
                                          <p:spTgt spid="10"/>
                                        </p:tgtEl>
                                        <p:attrNameLst>
                                          <p:attrName>ppt_w</p:attrName>
                                        </p:attrNameLst>
                                      </p:cBhvr>
                                      <p:tavLst>
                                        <p:tav tm="0">
                                          <p:val>
                                            <p:fltVal val="0"/>
                                          </p:val>
                                        </p:tav>
                                        <p:tav tm="100000">
                                          <p:val>
                                            <p:strVal val="#ppt_w"/>
                                          </p:val>
                                        </p:tav>
                                      </p:tavLst>
                                    </p:anim>
                                    <p:anim calcmode="lin" valueType="num">
                                      <p:cBhvr>
                                        <p:cTn id="37" dur="1000" fill="hold"/>
                                        <p:tgtEl>
                                          <p:spTgt spid="10"/>
                                        </p:tgtEl>
                                        <p:attrNameLst>
                                          <p:attrName>ppt_h</p:attrName>
                                        </p:attrNameLst>
                                      </p:cBhvr>
                                      <p:tavLst>
                                        <p:tav tm="0">
                                          <p:val>
                                            <p:fltVal val="0"/>
                                          </p:val>
                                        </p:tav>
                                        <p:tav tm="100000">
                                          <p:val>
                                            <p:strVal val="#ppt_h"/>
                                          </p:val>
                                        </p:tav>
                                      </p:tavLst>
                                    </p:anim>
                                    <p:anim calcmode="lin" valueType="num">
                                      <p:cBhvr>
                                        <p:cTn id="38" dur="1000" fill="hold"/>
                                        <p:tgtEl>
                                          <p:spTgt spid="10"/>
                                        </p:tgtEl>
                                        <p:attrNameLst>
                                          <p:attrName>style.rotation</p:attrName>
                                        </p:attrNameLst>
                                      </p:cBhvr>
                                      <p:tavLst>
                                        <p:tav tm="0">
                                          <p:val>
                                            <p:fltVal val="90"/>
                                          </p:val>
                                        </p:tav>
                                        <p:tav tm="100000">
                                          <p:val>
                                            <p:fltVal val="0"/>
                                          </p:val>
                                        </p:tav>
                                      </p:tavLst>
                                    </p:anim>
                                    <p:animEffect transition="in" filter="fade">
                                      <p:cBhvr>
                                        <p:cTn id="39" dur="1000"/>
                                        <p:tgtEl>
                                          <p:spTgt spid="10"/>
                                        </p:tgtEl>
                                      </p:cBhvr>
                                    </p:animEffect>
                                  </p:childTnLst>
                                </p:cTn>
                              </p:par>
                            </p:childTnLst>
                          </p:cTn>
                        </p:par>
                        <p:par>
                          <p:cTn id="40" fill="hold">
                            <p:stCondLst>
                              <p:cond delay="5250"/>
                            </p:stCondLst>
                            <p:childTnLst>
                              <p:par>
                                <p:cTn id="41" presetID="31" presetClass="entr" presetSubtype="0"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1000" fill="hold"/>
                                        <p:tgtEl>
                                          <p:spTgt spid="11"/>
                                        </p:tgtEl>
                                        <p:attrNameLst>
                                          <p:attrName>ppt_w</p:attrName>
                                        </p:attrNameLst>
                                      </p:cBhvr>
                                      <p:tavLst>
                                        <p:tav tm="0">
                                          <p:val>
                                            <p:fltVal val="0"/>
                                          </p:val>
                                        </p:tav>
                                        <p:tav tm="100000">
                                          <p:val>
                                            <p:strVal val="#ppt_w"/>
                                          </p:val>
                                        </p:tav>
                                      </p:tavLst>
                                    </p:anim>
                                    <p:anim calcmode="lin" valueType="num">
                                      <p:cBhvr>
                                        <p:cTn id="44" dur="1000" fill="hold"/>
                                        <p:tgtEl>
                                          <p:spTgt spid="11"/>
                                        </p:tgtEl>
                                        <p:attrNameLst>
                                          <p:attrName>ppt_h</p:attrName>
                                        </p:attrNameLst>
                                      </p:cBhvr>
                                      <p:tavLst>
                                        <p:tav tm="0">
                                          <p:val>
                                            <p:fltVal val="0"/>
                                          </p:val>
                                        </p:tav>
                                        <p:tav tm="100000">
                                          <p:val>
                                            <p:strVal val="#ppt_h"/>
                                          </p:val>
                                        </p:tav>
                                      </p:tavLst>
                                    </p:anim>
                                    <p:anim calcmode="lin" valueType="num">
                                      <p:cBhvr>
                                        <p:cTn id="45" dur="1000" fill="hold"/>
                                        <p:tgtEl>
                                          <p:spTgt spid="11"/>
                                        </p:tgtEl>
                                        <p:attrNameLst>
                                          <p:attrName>style.rotation</p:attrName>
                                        </p:attrNameLst>
                                      </p:cBhvr>
                                      <p:tavLst>
                                        <p:tav tm="0">
                                          <p:val>
                                            <p:fltVal val="90"/>
                                          </p:val>
                                        </p:tav>
                                        <p:tav tm="100000">
                                          <p:val>
                                            <p:fltVal val="0"/>
                                          </p:val>
                                        </p:tav>
                                      </p:tavLst>
                                    </p:anim>
                                    <p:animEffect transition="in" filter="fade">
                                      <p:cBhvr>
                                        <p:cTn id="46" dur="1000"/>
                                        <p:tgtEl>
                                          <p:spTgt spid="11"/>
                                        </p:tgtEl>
                                      </p:cBhvr>
                                    </p:animEffect>
                                  </p:childTnLst>
                                </p:cTn>
                              </p:par>
                            </p:childTnLst>
                          </p:cTn>
                        </p:par>
                        <p:par>
                          <p:cTn id="47" fill="hold">
                            <p:stCondLst>
                              <p:cond delay="6250"/>
                            </p:stCondLst>
                            <p:childTnLst>
                              <p:par>
                                <p:cTn id="48" presetID="42" presetClass="entr" presetSubtype="0"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422846">
            <a:off x="-1262590" y="2372763"/>
            <a:ext cx="4092053" cy="2463416"/>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44839" y="1844824"/>
            <a:ext cx="1923107" cy="2030803"/>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5818" y="3838412"/>
            <a:ext cx="1923107" cy="2030803"/>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28497" y="1916832"/>
            <a:ext cx="1923107" cy="2030803"/>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5754" y="3656677"/>
            <a:ext cx="1923107" cy="2030803"/>
          </a:xfrm>
          <a:prstGeom prst="rect">
            <a:avLst/>
          </a:prstGeom>
        </p:spPr>
      </p:pic>
      <p:sp>
        <p:nvSpPr>
          <p:cNvPr id="9" name="Text Box 151"/>
          <p:cNvSpPr txBox="1">
            <a:spLocks noChangeArrowheads="1"/>
          </p:cNvSpPr>
          <p:nvPr/>
        </p:nvSpPr>
        <p:spPr bwMode="auto">
          <a:xfrm>
            <a:off x="783466" y="1456248"/>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10" name="Text Box 151"/>
          <p:cNvSpPr txBox="1">
            <a:spLocks noChangeArrowheads="1"/>
          </p:cNvSpPr>
          <p:nvPr/>
        </p:nvSpPr>
        <p:spPr bwMode="auto">
          <a:xfrm>
            <a:off x="2455759" y="2339996"/>
            <a:ext cx="1368152"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latin typeface="黑体" pitchFamily="2" charset="-122"/>
                <a:ea typeface="黑体" pitchFamily="2" charset="-122"/>
              </a:rPr>
              <a:t>在此处输入项目内容在此处输入项目内容在此处输入项目内容在此处输入项目内容在此处输入项目</a:t>
            </a:r>
            <a:r>
              <a:rPr lang="zh-CN" altLang="en-US" sz="1000" dirty="0" smtClean="0">
                <a:latin typeface="黑体" pitchFamily="2" charset="-122"/>
                <a:ea typeface="黑体" pitchFamily="2" charset="-122"/>
              </a:rPr>
              <a:t>内容</a:t>
            </a:r>
            <a:endParaRPr lang="zh-CN" altLang="en-US" sz="1000" dirty="0">
              <a:latin typeface="黑体" pitchFamily="2" charset="-122"/>
              <a:ea typeface="黑体" pitchFamily="2" charset="-122"/>
            </a:endParaRPr>
          </a:p>
        </p:txBody>
      </p:sp>
      <p:sp>
        <p:nvSpPr>
          <p:cNvPr id="11" name="Text Box 151"/>
          <p:cNvSpPr txBox="1">
            <a:spLocks noChangeArrowheads="1"/>
          </p:cNvSpPr>
          <p:nvPr/>
        </p:nvSpPr>
        <p:spPr bwMode="auto">
          <a:xfrm>
            <a:off x="4795391" y="2482313"/>
            <a:ext cx="1368152"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latin typeface="黑体" pitchFamily="2" charset="-122"/>
                <a:ea typeface="黑体" pitchFamily="2" charset="-122"/>
              </a:rPr>
              <a:t>在此处输入项目内容在此处输入项目内容在此处输入项目内容在此处输入项目内容在此处输入项目</a:t>
            </a:r>
            <a:r>
              <a:rPr lang="zh-CN" altLang="en-US" sz="1000" dirty="0" smtClean="0">
                <a:latin typeface="黑体" pitchFamily="2" charset="-122"/>
                <a:ea typeface="黑体" pitchFamily="2" charset="-122"/>
              </a:rPr>
              <a:t>内容</a:t>
            </a:r>
            <a:endParaRPr lang="zh-CN" altLang="en-US" sz="1000" dirty="0">
              <a:latin typeface="黑体" pitchFamily="2" charset="-122"/>
              <a:ea typeface="黑体" pitchFamily="2" charset="-122"/>
            </a:endParaRPr>
          </a:p>
        </p:txBody>
      </p:sp>
      <p:sp>
        <p:nvSpPr>
          <p:cNvPr id="12" name="Text Box 151"/>
          <p:cNvSpPr txBox="1">
            <a:spLocks noChangeArrowheads="1"/>
          </p:cNvSpPr>
          <p:nvPr/>
        </p:nvSpPr>
        <p:spPr bwMode="auto">
          <a:xfrm>
            <a:off x="3193293" y="4422925"/>
            <a:ext cx="1368152"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latin typeface="黑体" pitchFamily="2" charset="-122"/>
                <a:ea typeface="黑体" pitchFamily="2" charset="-122"/>
              </a:rPr>
              <a:t>在此处输入项目内容在此处输入项目内容在此处输入项目内容在此处输入项目内容在此处输入项目</a:t>
            </a:r>
            <a:r>
              <a:rPr lang="zh-CN" altLang="en-US" sz="1000" dirty="0" smtClean="0">
                <a:latin typeface="黑体" pitchFamily="2" charset="-122"/>
                <a:ea typeface="黑体" pitchFamily="2" charset="-122"/>
              </a:rPr>
              <a:t>内容</a:t>
            </a:r>
            <a:endParaRPr lang="zh-CN" altLang="en-US" sz="1000" dirty="0">
              <a:latin typeface="黑体" pitchFamily="2" charset="-122"/>
              <a:ea typeface="黑体" pitchFamily="2" charset="-122"/>
            </a:endParaRPr>
          </a:p>
        </p:txBody>
      </p:sp>
      <p:sp>
        <p:nvSpPr>
          <p:cNvPr id="13" name="Text Box 151"/>
          <p:cNvSpPr txBox="1">
            <a:spLocks noChangeArrowheads="1"/>
          </p:cNvSpPr>
          <p:nvPr/>
        </p:nvSpPr>
        <p:spPr bwMode="auto">
          <a:xfrm>
            <a:off x="5580112" y="4241192"/>
            <a:ext cx="1368152"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latin typeface="黑体" pitchFamily="2" charset="-122"/>
                <a:ea typeface="黑体" pitchFamily="2" charset="-122"/>
              </a:rPr>
              <a:t>在此处输入项目内容在此处输入项目内容在此处输入项目内容在此处输入项目内容在此处输入项目</a:t>
            </a:r>
            <a:r>
              <a:rPr lang="zh-CN" altLang="en-US" sz="1000" dirty="0" smtClean="0">
                <a:latin typeface="黑体" pitchFamily="2" charset="-122"/>
                <a:ea typeface="黑体" pitchFamily="2" charset="-122"/>
              </a:rPr>
              <a:t>内容</a:t>
            </a:r>
            <a:endParaRPr lang="zh-CN" altLang="en-US" sz="1000" dirty="0">
              <a:latin typeface="黑体" pitchFamily="2" charset="-122"/>
              <a:ea typeface="黑体" pitchFamily="2" charset="-122"/>
            </a:endParaRPr>
          </a:p>
        </p:txBody>
      </p:sp>
    </p:spTree>
    <p:extLst>
      <p:ext uri="{BB962C8B-B14F-4D97-AF65-F5344CB8AC3E}">
        <p14:creationId xmlns:p14="http://schemas.microsoft.com/office/powerpoint/2010/main" val="62248942"/>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6"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par>
                          <p:cTn id="13" fill="hold">
                            <p:stCondLst>
                              <p:cond delay="2500"/>
                            </p:stCondLst>
                            <p:childTnLst>
                              <p:par>
                                <p:cTn id="14" presetID="53" presetClass="entr" presetSubtype="16"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3000"/>
                            </p:stCondLst>
                            <p:childTnLst>
                              <p:par>
                                <p:cTn id="20" presetID="45"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2000"/>
                                        <p:tgtEl>
                                          <p:spTgt spid="5"/>
                                        </p:tgtEl>
                                      </p:cBhvr>
                                    </p:animEffect>
                                    <p:anim calcmode="lin" valueType="num">
                                      <p:cBhvr>
                                        <p:cTn id="23" dur="2000" fill="hold"/>
                                        <p:tgtEl>
                                          <p:spTgt spid="5"/>
                                        </p:tgtEl>
                                        <p:attrNameLst>
                                          <p:attrName>ppt_w</p:attrName>
                                        </p:attrNameLst>
                                      </p:cBhvr>
                                      <p:tavLst>
                                        <p:tav tm="0" fmla="#ppt_w*sin(2.5*pi*$)">
                                          <p:val>
                                            <p:fltVal val="0"/>
                                          </p:val>
                                        </p:tav>
                                        <p:tav tm="100000">
                                          <p:val>
                                            <p:fltVal val="1"/>
                                          </p:val>
                                        </p:tav>
                                      </p:tavLst>
                                    </p:anim>
                                    <p:anim calcmode="lin" valueType="num">
                                      <p:cBhvr>
                                        <p:cTn id="24" dur="2000" fill="hold"/>
                                        <p:tgtEl>
                                          <p:spTgt spid="5"/>
                                        </p:tgtEl>
                                        <p:attrNameLst>
                                          <p:attrName>ppt_h</p:attrName>
                                        </p:attrNameLst>
                                      </p:cBhvr>
                                      <p:tavLst>
                                        <p:tav tm="0">
                                          <p:val>
                                            <p:strVal val="#ppt_h"/>
                                          </p:val>
                                        </p:tav>
                                        <p:tav tm="100000">
                                          <p:val>
                                            <p:strVal val="#ppt_h"/>
                                          </p:val>
                                        </p:tav>
                                      </p:tavLst>
                                    </p:anim>
                                  </p:childTnLst>
                                </p:cTn>
                              </p:par>
                            </p:childTnLst>
                          </p:cTn>
                        </p:par>
                        <p:par>
                          <p:cTn id="25" fill="hold">
                            <p:stCondLst>
                              <p:cond delay="50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5500"/>
                            </p:stCondLst>
                            <p:childTnLst>
                              <p:par>
                                <p:cTn id="32" presetID="45"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2000"/>
                                        <p:tgtEl>
                                          <p:spTgt spid="7"/>
                                        </p:tgtEl>
                                      </p:cBhvr>
                                    </p:animEffect>
                                    <p:anim calcmode="lin" valueType="num">
                                      <p:cBhvr>
                                        <p:cTn id="35" dur="2000" fill="hold"/>
                                        <p:tgtEl>
                                          <p:spTgt spid="7"/>
                                        </p:tgtEl>
                                        <p:attrNameLst>
                                          <p:attrName>ppt_w</p:attrName>
                                        </p:attrNameLst>
                                      </p:cBhvr>
                                      <p:tavLst>
                                        <p:tav tm="0" fmla="#ppt_w*sin(2.5*pi*$)">
                                          <p:val>
                                            <p:fltVal val="0"/>
                                          </p:val>
                                        </p:tav>
                                        <p:tav tm="100000">
                                          <p:val>
                                            <p:fltVal val="1"/>
                                          </p:val>
                                        </p:tav>
                                      </p:tavLst>
                                    </p:anim>
                                    <p:anim calcmode="lin" valueType="num">
                                      <p:cBhvr>
                                        <p:cTn id="36" dur="2000" fill="hold"/>
                                        <p:tgtEl>
                                          <p:spTgt spid="7"/>
                                        </p:tgtEl>
                                        <p:attrNameLst>
                                          <p:attrName>ppt_h</p:attrName>
                                        </p:attrNameLst>
                                      </p:cBhvr>
                                      <p:tavLst>
                                        <p:tav tm="0">
                                          <p:val>
                                            <p:strVal val="#ppt_h"/>
                                          </p:val>
                                        </p:tav>
                                        <p:tav tm="100000">
                                          <p:val>
                                            <p:strVal val="#ppt_h"/>
                                          </p:val>
                                        </p:tav>
                                      </p:tavLst>
                                    </p:anim>
                                  </p:childTnLst>
                                </p:cTn>
                              </p:par>
                            </p:childTnLst>
                          </p:cTn>
                        </p:par>
                        <p:par>
                          <p:cTn id="37" fill="hold">
                            <p:stCondLst>
                              <p:cond delay="7500"/>
                            </p:stCondLst>
                            <p:childTnLst>
                              <p:par>
                                <p:cTn id="38" presetID="53" presetClass="entr" presetSubtype="16"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par>
                          <p:cTn id="43" fill="hold">
                            <p:stCondLst>
                              <p:cond delay="8000"/>
                            </p:stCondLst>
                            <p:childTnLst>
                              <p:par>
                                <p:cTn id="44" presetID="45" presetClass="entr" presetSubtype="0"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2000"/>
                                        <p:tgtEl>
                                          <p:spTgt spid="6"/>
                                        </p:tgtEl>
                                      </p:cBhvr>
                                    </p:animEffect>
                                    <p:anim calcmode="lin" valueType="num">
                                      <p:cBhvr>
                                        <p:cTn id="47" dur="2000" fill="hold"/>
                                        <p:tgtEl>
                                          <p:spTgt spid="6"/>
                                        </p:tgtEl>
                                        <p:attrNameLst>
                                          <p:attrName>ppt_w</p:attrName>
                                        </p:attrNameLst>
                                      </p:cBhvr>
                                      <p:tavLst>
                                        <p:tav tm="0" fmla="#ppt_w*sin(2.5*pi*$)">
                                          <p:val>
                                            <p:fltVal val="0"/>
                                          </p:val>
                                        </p:tav>
                                        <p:tav tm="100000">
                                          <p:val>
                                            <p:fltVal val="1"/>
                                          </p:val>
                                        </p:tav>
                                      </p:tavLst>
                                    </p:anim>
                                    <p:anim calcmode="lin" valueType="num">
                                      <p:cBhvr>
                                        <p:cTn id="48" dur="2000" fill="hold"/>
                                        <p:tgtEl>
                                          <p:spTgt spid="6"/>
                                        </p:tgtEl>
                                        <p:attrNameLst>
                                          <p:attrName>ppt_h</p:attrName>
                                        </p:attrNameLst>
                                      </p:cBhvr>
                                      <p:tavLst>
                                        <p:tav tm="0">
                                          <p:val>
                                            <p:strVal val="#ppt_h"/>
                                          </p:val>
                                        </p:tav>
                                        <p:tav tm="100000">
                                          <p:val>
                                            <p:strVal val="#ppt_h"/>
                                          </p:val>
                                        </p:tav>
                                      </p:tavLst>
                                    </p:anim>
                                  </p:childTnLst>
                                </p:cTn>
                              </p:par>
                            </p:childTnLst>
                          </p:cTn>
                        </p:par>
                        <p:par>
                          <p:cTn id="49" fill="hold">
                            <p:stCondLst>
                              <p:cond delay="10000"/>
                            </p:stCondLst>
                            <p:childTnLst>
                              <p:par>
                                <p:cTn id="50" presetID="53" presetClass="entr" presetSubtype="16"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childTnLst>
                          </p:cTn>
                        </p:par>
                        <p:par>
                          <p:cTn id="55" fill="hold">
                            <p:stCondLst>
                              <p:cond delay="10500"/>
                            </p:stCondLst>
                            <p:childTnLst>
                              <p:par>
                                <p:cTn id="56" presetID="45" presetClass="entr" presetSubtype="0"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transition="in" filter="fade">
                                      <p:cBhvr>
                                        <p:cTn id="58" dur="2000"/>
                                        <p:tgtEl>
                                          <p:spTgt spid="8"/>
                                        </p:tgtEl>
                                      </p:cBhvr>
                                    </p:animEffect>
                                    <p:anim calcmode="lin" valueType="num">
                                      <p:cBhvr>
                                        <p:cTn id="59" dur="2000" fill="hold"/>
                                        <p:tgtEl>
                                          <p:spTgt spid="8"/>
                                        </p:tgtEl>
                                        <p:attrNameLst>
                                          <p:attrName>ppt_w</p:attrName>
                                        </p:attrNameLst>
                                      </p:cBhvr>
                                      <p:tavLst>
                                        <p:tav tm="0" fmla="#ppt_w*sin(2.5*pi*$)">
                                          <p:val>
                                            <p:fltVal val="0"/>
                                          </p:val>
                                        </p:tav>
                                        <p:tav tm="100000">
                                          <p:val>
                                            <p:fltVal val="1"/>
                                          </p:val>
                                        </p:tav>
                                      </p:tavLst>
                                    </p:anim>
                                    <p:anim calcmode="lin" valueType="num">
                                      <p:cBhvr>
                                        <p:cTn id="60"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13" y="4358448"/>
            <a:ext cx="2422543" cy="2027563"/>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6499" y="3763484"/>
            <a:ext cx="1421733" cy="1189929"/>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78232" y="2351891"/>
            <a:ext cx="2609905" cy="2430388"/>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55918" y="3617903"/>
            <a:ext cx="2609905" cy="2430388"/>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55918" y="1129470"/>
            <a:ext cx="2609905" cy="2430388"/>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26500" y="2375589"/>
            <a:ext cx="2609905" cy="2430388"/>
          </a:xfrm>
          <a:prstGeom prst="rect">
            <a:avLst/>
          </a:prstGeom>
        </p:spPr>
      </p:pic>
      <p:sp>
        <p:nvSpPr>
          <p:cNvPr id="10" name="Text Box 151"/>
          <p:cNvSpPr txBox="1">
            <a:spLocks noChangeArrowheads="1"/>
          </p:cNvSpPr>
          <p:nvPr/>
        </p:nvSpPr>
        <p:spPr bwMode="auto">
          <a:xfrm>
            <a:off x="646519" y="1669426"/>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11" name="Text Box 151"/>
          <p:cNvSpPr txBox="1">
            <a:spLocks noChangeArrowheads="1"/>
          </p:cNvSpPr>
          <p:nvPr/>
        </p:nvSpPr>
        <p:spPr bwMode="auto">
          <a:xfrm>
            <a:off x="4442422" y="1713869"/>
            <a:ext cx="1368152" cy="1061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solidFill>
                  <a:schemeClr val="bg1"/>
                </a:solidFill>
                <a:latin typeface="黑体" pitchFamily="2" charset="-122"/>
                <a:ea typeface="黑体" pitchFamily="2" charset="-122"/>
              </a:rPr>
              <a:t>在此处输入项目内容在此处输入项目内容在此处输入项目内容在此处输入项目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a:t>
            </a:r>
            <a:r>
              <a:rPr lang="zh-CN" altLang="en-US" sz="900" dirty="0" smtClean="0">
                <a:solidFill>
                  <a:schemeClr val="bg1"/>
                </a:solidFill>
                <a:latin typeface="黑体" pitchFamily="2" charset="-122"/>
                <a:ea typeface="黑体" pitchFamily="2" charset="-122"/>
              </a:rPr>
              <a:t>内容</a:t>
            </a:r>
            <a:endParaRPr lang="zh-CN" altLang="en-US" sz="900" dirty="0">
              <a:solidFill>
                <a:schemeClr val="bg1"/>
              </a:solidFill>
              <a:latin typeface="黑体" pitchFamily="2" charset="-122"/>
              <a:ea typeface="黑体" pitchFamily="2" charset="-122"/>
            </a:endParaRPr>
          </a:p>
        </p:txBody>
      </p:sp>
      <p:sp>
        <p:nvSpPr>
          <p:cNvPr id="12" name="Text Box 151"/>
          <p:cNvSpPr txBox="1">
            <a:spLocks noChangeArrowheads="1"/>
          </p:cNvSpPr>
          <p:nvPr/>
        </p:nvSpPr>
        <p:spPr bwMode="auto">
          <a:xfrm>
            <a:off x="5753529" y="3086987"/>
            <a:ext cx="1368152" cy="1061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solidFill>
                  <a:schemeClr val="bg1"/>
                </a:solidFill>
                <a:latin typeface="黑体" pitchFamily="2" charset="-122"/>
                <a:ea typeface="黑体" pitchFamily="2" charset="-122"/>
              </a:rPr>
              <a:t>在此处输入项目内容在此处输入项目内容在此处输入项目内容在此处输入项目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a:t>
            </a:r>
            <a:r>
              <a:rPr lang="zh-CN" altLang="en-US" sz="900" dirty="0" smtClean="0">
                <a:solidFill>
                  <a:schemeClr val="bg1"/>
                </a:solidFill>
                <a:latin typeface="黑体" pitchFamily="2" charset="-122"/>
                <a:ea typeface="黑体" pitchFamily="2" charset="-122"/>
              </a:rPr>
              <a:t>内容</a:t>
            </a:r>
            <a:endParaRPr lang="zh-CN" altLang="en-US" sz="900" dirty="0">
              <a:solidFill>
                <a:schemeClr val="bg1"/>
              </a:solidFill>
              <a:latin typeface="黑体" pitchFamily="2" charset="-122"/>
              <a:ea typeface="黑体" pitchFamily="2" charset="-122"/>
            </a:endParaRPr>
          </a:p>
        </p:txBody>
      </p:sp>
      <p:sp>
        <p:nvSpPr>
          <p:cNvPr id="13" name="Text Box 151"/>
          <p:cNvSpPr txBox="1">
            <a:spLocks noChangeArrowheads="1"/>
          </p:cNvSpPr>
          <p:nvPr/>
        </p:nvSpPr>
        <p:spPr bwMode="auto">
          <a:xfrm>
            <a:off x="4379222" y="4202679"/>
            <a:ext cx="1368152" cy="1061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solidFill>
                  <a:schemeClr val="bg1"/>
                </a:solidFill>
                <a:latin typeface="黑体" pitchFamily="2" charset="-122"/>
                <a:ea typeface="黑体" pitchFamily="2" charset="-122"/>
              </a:rPr>
              <a:t>在此处输入项目内容在此处输入项目内容在此处输入项目内容在此处输入项目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a:t>
            </a:r>
            <a:r>
              <a:rPr lang="zh-CN" altLang="en-US" sz="900" dirty="0" smtClean="0">
                <a:solidFill>
                  <a:schemeClr val="bg1"/>
                </a:solidFill>
                <a:latin typeface="黑体" pitchFamily="2" charset="-122"/>
                <a:ea typeface="黑体" pitchFamily="2" charset="-122"/>
              </a:rPr>
              <a:t>内容</a:t>
            </a:r>
            <a:endParaRPr lang="zh-CN" altLang="en-US" sz="900" dirty="0">
              <a:solidFill>
                <a:schemeClr val="bg1"/>
              </a:solidFill>
              <a:latin typeface="黑体" pitchFamily="2" charset="-122"/>
              <a:ea typeface="黑体" pitchFamily="2" charset="-122"/>
            </a:endParaRPr>
          </a:p>
        </p:txBody>
      </p:sp>
      <p:sp>
        <p:nvSpPr>
          <p:cNvPr id="14" name="Text Box 151"/>
          <p:cNvSpPr txBox="1">
            <a:spLocks noChangeArrowheads="1"/>
          </p:cNvSpPr>
          <p:nvPr/>
        </p:nvSpPr>
        <p:spPr bwMode="auto">
          <a:xfrm>
            <a:off x="2999106" y="3086989"/>
            <a:ext cx="1368152" cy="1061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solidFill>
                  <a:schemeClr val="bg1"/>
                </a:solidFill>
                <a:latin typeface="黑体" pitchFamily="2" charset="-122"/>
                <a:ea typeface="黑体" pitchFamily="2" charset="-122"/>
              </a:rPr>
              <a:t>在此处输入项目内容在此处输入项目内容在此处输入项目内容在此处输入项目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a:t>
            </a:r>
            <a:r>
              <a:rPr lang="zh-CN" altLang="en-US" sz="900" dirty="0" smtClean="0">
                <a:solidFill>
                  <a:schemeClr val="bg1"/>
                </a:solidFill>
                <a:latin typeface="黑体" pitchFamily="2" charset="-122"/>
                <a:ea typeface="黑体" pitchFamily="2" charset="-122"/>
              </a:rPr>
              <a:t>内容</a:t>
            </a:r>
            <a:endParaRPr lang="zh-CN" altLang="en-US" sz="900" dirty="0">
              <a:solidFill>
                <a:schemeClr val="bg1"/>
              </a:solidFill>
              <a:latin typeface="黑体" pitchFamily="2" charset="-122"/>
              <a:ea typeface="黑体" pitchFamily="2" charset="-122"/>
            </a:endParaRPr>
          </a:p>
        </p:txBody>
      </p:sp>
    </p:spTree>
    <p:extLst>
      <p:ext uri="{BB962C8B-B14F-4D97-AF65-F5344CB8AC3E}">
        <p14:creationId xmlns:p14="http://schemas.microsoft.com/office/powerpoint/2010/main" val="4107940313"/>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31"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style.rotation</p:attrName>
                                        </p:attrNameLst>
                                      </p:cBhvr>
                                      <p:tavLst>
                                        <p:tav tm="0">
                                          <p:val>
                                            <p:fltVal val="90"/>
                                          </p:val>
                                        </p:tav>
                                        <p:tav tm="100000">
                                          <p:val>
                                            <p:fltVal val="0"/>
                                          </p:val>
                                        </p:tav>
                                      </p:tavLst>
                                    </p:anim>
                                    <p:animEffect transition="in" filter="fade">
                                      <p:cBhvr>
                                        <p:cTn id="15" dur="1000"/>
                                        <p:tgtEl>
                                          <p:spTgt spid="5"/>
                                        </p:tgtEl>
                                      </p:cBhvr>
                                    </p:animEffect>
                                  </p:childTnLst>
                                </p:cTn>
                              </p:par>
                            </p:childTnLst>
                          </p:cTn>
                        </p:par>
                        <p:par>
                          <p:cTn id="16" fill="hold">
                            <p:stCondLst>
                              <p:cond delay="2000"/>
                            </p:stCondLst>
                            <p:childTnLst>
                              <p:par>
                                <p:cTn id="17" presetID="31"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par>
                          <p:cTn id="23" fill="hold">
                            <p:stCondLst>
                              <p:cond delay="3000"/>
                            </p:stCondLst>
                            <p:childTnLst>
                              <p:par>
                                <p:cTn id="24" presetID="45"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2000"/>
                                        <p:tgtEl>
                                          <p:spTgt spid="8"/>
                                        </p:tgtEl>
                                      </p:cBhvr>
                                    </p:animEffect>
                                    <p:anim calcmode="lin" valueType="num">
                                      <p:cBhvr>
                                        <p:cTn id="27" dur="2000" fill="hold"/>
                                        <p:tgtEl>
                                          <p:spTgt spid="8"/>
                                        </p:tgtEl>
                                        <p:attrNameLst>
                                          <p:attrName>ppt_w</p:attrName>
                                        </p:attrNameLst>
                                      </p:cBhvr>
                                      <p:tavLst>
                                        <p:tav tm="0" fmla="#ppt_w*sin(2.5*pi*$)">
                                          <p:val>
                                            <p:fltVal val="0"/>
                                          </p:val>
                                        </p:tav>
                                        <p:tav tm="100000">
                                          <p:val>
                                            <p:fltVal val="1"/>
                                          </p:val>
                                        </p:tav>
                                      </p:tavLst>
                                    </p:anim>
                                    <p:anim calcmode="lin" valueType="num">
                                      <p:cBhvr>
                                        <p:cTn id="28" dur="2000" fill="hold"/>
                                        <p:tgtEl>
                                          <p:spTgt spid="8"/>
                                        </p:tgtEl>
                                        <p:attrNameLst>
                                          <p:attrName>ppt_h</p:attrName>
                                        </p:attrNameLst>
                                      </p:cBhvr>
                                      <p:tavLst>
                                        <p:tav tm="0">
                                          <p:val>
                                            <p:strVal val="#ppt_h"/>
                                          </p:val>
                                        </p:tav>
                                        <p:tav tm="100000">
                                          <p:val>
                                            <p:strVal val="#ppt_h"/>
                                          </p:val>
                                        </p:tav>
                                      </p:tavLst>
                                    </p:anim>
                                  </p:childTnLst>
                                </p:cTn>
                              </p:par>
                            </p:childTnLst>
                          </p:cTn>
                        </p:par>
                        <p:par>
                          <p:cTn id="29" fill="hold">
                            <p:stCondLst>
                              <p:cond delay="5000"/>
                            </p:stCondLst>
                            <p:childTnLst>
                              <p:par>
                                <p:cTn id="30" presetID="45"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2000"/>
                                        <p:tgtEl>
                                          <p:spTgt spid="6"/>
                                        </p:tgtEl>
                                      </p:cBhvr>
                                    </p:animEffect>
                                    <p:anim calcmode="lin" valueType="num">
                                      <p:cBhvr>
                                        <p:cTn id="33" dur="2000" fill="hold"/>
                                        <p:tgtEl>
                                          <p:spTgt spid="6"/>
                                        </p:tgtEl>
                                        <p:attrNameLst>
                                          <p:attrName>ppt_w</p:attrName>
                                        </p:attrNameLst>
                                      </p:cBhvr>
                                      <p:tavLst>
                                        <p:tav tm="0" fmla="#ppt_w*sin(2.5*pi*$)">
                                          <p:val>
                                            <p:fltVal val="0"/>
                                          </p:val>
                                        </p:tav>
                                        <p:tav tm="100000">
                                          <p:val>
                                            <p:fltVal val="1"/>
                                          </p:val>
                                        </p:tav>
                                      </p:tavLst>
                                    </p:anim>
                                    <p:anim calcmode="lin" valueType="num">
                                      <p:cBhvr>
                                        <p:cTn id="34" dur="2000" fill="hold"/>
                                        <p:tgtEl>
                                          <p:spTgt spid="6"/>
                                        </p:tgtEl>
                                        <p:attrNameLst>
                                          <p:attrName>ppt_h</p:attrName>
                                        </p:attrNameLst>
                                      </p:cBhvr>
                                      <p:tavLst>
                                        <p:tav tm="0">
                                          <p:val>
                                            <p:strVal val="#ppt_h"/>
                                          </p:val>
                                        </p:tav>
                                        <p:tav tm="100000">
                                          <p:val>
                                            <p:strVal val="#ppt_h"/>
                                          </p:val>
                                        </p:tav>
                                      </p:tavLst>
                                    </p:anim>
                                  </p:childTnLst>
                                </p:cTn>
                              </p:par>
                              <p:par>
                                <p:cTn id="35" presetID="45"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2000"/>
                                        <p:tgtEl>
                                          <p:spTgt spid="9"/>
                                        </p:tgtEl>
                                      </p:cBhvr>
                                    </p:animEffect>
                                    <p:anim calcmode="lin" valueType="num">
                                      <p:cBhvr>
                                        <p:cTn id="38" dur="2000" fill="hold"/>
                                        <p:tgtEl>
                                          <p:spTgt spid="9"/>
                                        </p:tgtEl>
                                        <p:attrNameLst>
                                          <p:attrName>ppt_w</p:attrName>
                                        </p:attrNameLst>
                                      </p:cBhvr>
                                      <p:tavLst>
                                        <p:tav tm="0" fmla="#ppt_w*sin(2.5*pi*$)">
                                          <p:val>
                                            <p:fltVal val="0"/>
                                          </p:val>
                                        </p:tav>
                                        <p:tav tm="100000">
                                          <p:val>
                                            <p:fltVal val="1"/>
                                          </p:val>
                                        </p:tav>
                                      </p:tavLst>
                                    </p:anim>
                                    <p:anim calcmode="lin" valueType="num">
                                      <p:cBhvr>
                                        <p:cTn id="39" dur="2000" fill="hold"/>
                                        <p:tgtEl>
                                          <p:spTgt spid="9"/>
                                        </p:tgtEl>
                                        <p:attrNameLst>
                                          <p:attrName>ppt_h</p:attrName>
                                        </p:attrNameLst>
                                      </p:cBhvr>
                                      <p:tavLst>
                                        <p:tav tm="0">
                                          <p:val>
                                            <p:strVal val="#ppt_h"/>
                                          </p:val>
                                        </p:tav>
                                        <p:tav tm="100000">
                                          <p:val>
                                            <p:strVal val="#ppt_h"/>
                                          </p:val>
                                        </p:tav>
                                      </p:tavLst>
                                    </p:anim>
                                  </p:childTnLst>
                                </p:cTn>
                              </p:par>
                            </p:childTnLst>
                          </p:cTn>
                        </p:par>
                        <p:par>
                          <p:cTn id="40" fill="hold">
                            <p:stCondLst>
                              <p:cond delay="7000"/>
                            </p:stCondLst>
                            <p:childTnLst>
                              <p:par>
                                <p:cTn id="41" presetID="45" presetClass="entr" presetSubtype="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2000"/>
                                        <p:tgtEl>
                                          <p:spTgt spid="7"/>
                                        </p:tgtEl>
                                      </p:cBhvr>
                                    </p:animEffect>
                                    <p:anim calcmode="lin" valueType="num">
                                      <p:cBhvr>
                                        <p:cTn id="44" dur="2000" fill="hold"/>
                                        <p:tgtEl>
                                          <p:spTgt spid="7"/>
                                        </p:tgtEl>
                                        <p:attrNameLst>
                                          <p:attrName>ppt_w</p:attrName>
                                        </p:attrNameLst>
                                      </p:cBhvr>
                                      <p:tavLst>
                                        <p:tav tm="0" fmla="#ppt_w*sin(2.5*pi*$)">
                                          <p:val>
                                            <p:fltVal val="0"/>
                                          </p:val>
                                        </p:tav>
                                        <p:tav tm="100000">
                                          <p:val>
                                            <p:fltVal val="1"/>
                                          </p:val>
                                        </p:tav>
                                      </p:tavLst>
                                    </p:anim>
                                    <p:anim calcmode="lin" valueType="num">
                                      <p:cBhvr>
                                        <p:cTn id="45" dur="2000" fill="hold"/>
                                        <p:tgtEl>
                                          <p:spTgt spid="7"/>
                                        </p:tgtEl>
                                        <p:attrNameLst>
                                          <p:attrName>ppt_h</p:attrName>
                                        </p:attrNameLst>
                                      </p:cBhvr>
                                      <p:tavLst>
                                        <p:tav tm="0">
                                          <p:val>
                                            <p:strVal val="#ppt_h"/>
                                          </p:val>
                                        </p:tav>
                                        <p:tav tm="100000">
                                          <p:val>
                                            <p:strVal val="#ppt_h"/>
                                          </p:val>
                                        </p:tav>
                                      </p:tavLst>
                                    </p:anim>
                                  </p:childTnLst>
                                </p:cTn>
                              </p:par>
                            </p:childTnLst>
                          </p:cTn>
                        </p:par>
                        <p:par>
                          <p:cTn id="46" fill="hold">
                            <p:stCondLst>
                              <p:cond delay="9000"/>
                            </p:stCondLst>
                            <p:childTnLst>
                              <p:par>
                                <p:cTn id="47" presetID="53" presetClass="entr" presetSubtype="16"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p:val>
                                            <p:fltVal val="0"/>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animEffect transition="in" filter="fade">
                                      <p:cBhvr>
                                        <p:cTn id="51" dur="500"/>
                                        <p:tgtEl>
                                          <p:spTgt spid="11"/>
                                        </p:tgtEl>
                                      </p:cBhvr>
                                    </p:animEffect>
                                  </p:childTnLst>
                                </p:cTn>
                              </p:par>
                            </p:childTnLst>
                          </p:cTn>
                        </p:par>
                        <p:par>
                          <p:cTn id="52" fill="hold">
                            <p:stCondLst>
                              <p:cond delay="9500"/>
                            </p:stCondLst>
                            <p:childTnLst>
                              <p:par>
                                <p:cTn id="53" presetID="53" presetClass="entr" presetSubtype="16"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fltVal val="0"/>
                                          </p:val>
                                        </p:tav>
                                        <p:tav tm="100000">
                                          <p:val>
                                            <p:strVal val="#ppt_h"/>
                                          </p:val>
                                        </p:tav>
                                      </p:tavLst>
                                    </p:anim>
                                    <p:animEffect transition="in" filter="fade">
                                      <p:cBhvr>
                                        <p:cTn id="57" dur="500"/>
                                        <p:tgtEl>
                                          <p:spTgt spid="12"/>
                                        </p:tgtEl>
                                      </p:cBhvr>
                                    </p:animEffect>
                                  </p:childTnLst>
                                </p:cTn>
                              </p:par>
                            </p:childTnLst>
                          </p:cTn>
                        </p:par>
                        <p:par>
                          <p:cTn id="58" fill="hold">
                            <p:stCondLst>
                              <p:cond delay="10000"/>
                            </p:stCondLst>
                            <p:childTnLst>
                              <p:par>
                                <p:cTn id="59" presetID="53" presetClass="entr" presetSubtype="16"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childTnLst>
                          </p:cTn>
                        </p:par>
                        <p:par>
                          <p:cTn id="64" fill="hold">
                            <p:stCondLst>
                              <p:cond delay="10500"/>
                            </p:stCondLst>
                            <p:childTnLst>
                              <p:par>
                                <p:cTn id="65" presetID="53" presetClass="entr" presetSubtype="16"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500" fill="hold"/>
                                        <p:tgtEl>
                                          <p:spTgt spid="14"/>
                                        </p:tgtEl>
                                        <p:attrNameLst>
                                          <p:attrName>ppt_w</p:attrName>
                                        </p:attrNameLst>
                                      </p:cBhvr>
                                      <p:tavLst>
                                        <p:tav tm="0">
                                          <p:val>
                                            <p:fltVal val="0"/>
                                          </p:val>
                                        </p:tav>
                                        <p:tav tm="100000">
                                          <p:val>
                                            <p:strVal val="#ppt_w"/>
                                          </p:val>
                                        </p:tav>
                                      </p:tavLst>
                                    </p:anim>
                                    <p:anim calcmode="lin" valueType="num">
                                      <p:cBhvr>
                                        <p:cTn id="68" dur="500" fill="hold"/>
                                        <p:tgtEl>
                                          <p:spTgt spid="14"/>
                                        </p:tgtEl>
                                        <p:attrNameLst>
                                          <p:attrName>ppt_h</p:attrName>
                                        </p:attrNameLst>
                                      </p:cBhvr>
                                      <p:tavLst>
                                        <p:tav tm="0">
                                          <p:val>
                                            <p:fltVal val="0"/>
                                          </p:val>
                                        </p:tav>
                                        <p:tav tm="100000">
                                          <p:val>
                                            <p:strVal val="#ppt_h"/>
                                          </p:val>
                                        </p:tav>
                                      </p:tavLst>
                                    </p:anim>
                                    <p:animEffect transition="in" filter="fade">
                                      <p:cBhvr>
                                        <p:cTn id="6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7866" y="4725144"/>
            <a:ext cx="3828927" cy="1654096"/>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4048" y="1916833"/>
            <a:ext cx="3318620" cy="3504463"/>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258" y="764706"/>
            <a:ext cx="3999492" cy="4223463"/>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16830" y="1432061"/>
            <a:ext cx="2871935" cy="3032763"/>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92920" y="3543792"/>
            <a:ext cx="2871935" cy="3032763"/>
          </a:xfrm>
          <a:prstGeom prst="rect">
            <a:avLst/>
          </a:prstGeom>
        </p:spPr>
      </p:pic>
      <p:sp>
        <p:nvSpPr>
          <p:cNvPr id="10" name="Text Box 151"/>
          <p:cNvSpPr txBox="1">
            <a:spLocks noChangeArrowheads="1"/>
          </p:cNvSpPr>
          <p:nvPr/>
        </p:nvSpPr>
        <p:spPr bwMode="auto">
          <a:xfrm>
            <a:off x="395536" y="5311269"/>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11" name="Text Box 151"/>
          <p:cNvSpPr txBox="1">
            <a:spLocks noChangeArrowheads="1"/>
          </p:cNvSpPr>
          <p:nvPr/>
        </p:nvSpPr>
        <p:spPr bwMode="auto">
          <a:xfrm>
            <a:off x="1125409" y="2121546"/>
            <a:ext cx="2305957" cy="1400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solidFill>
                  <a:schemeClr val="bg1"/>
                </a:solidFill>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spcBef>
                <a:spcPct val="50000"/>
              </a:spcBef>
            </a:pPr>
            <a:endParaRPr lang="zh-CN" altLang="en-US" sz="1000" dirty="0">
              <a:solidFill>
                <a:schemeClr val="bg1"/>
              </a:solidFill>
              <a:latin typeface="黑体" pitchFamily="2" charset="-122"/>
              <a:ea typeface="黑体" pitchFamily="2" charset="-122"/>
            </a:endParaRPr>
          </a:p>
        </p:txBody>
      </p:sp>
      <p:sp>
        <p:nvSpPr>
          <p:cNvPr id="12" name="Text Box 151"/>
          <p:cNvSpPr txBox="1">
            <a:spLocks noChangeArrowheads="1"/>
          </p:cNvSpPr>
          <p:nvPr/>
        </p:nvSpPr>
        <p:spPr bwMode="auto">
          <a:xfrm>
            <a:off x="4716016" y="2445548"/>
            <a:ext cx="1612143"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solidFill>
                  <a:schemeClr val="bg1"/>
                </a:solidFill>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1000" dirty="0" smtClean="0">
                <a:solidFill>
                  <a:schemeClr val="bg1"/>
                </a:solidFill>
                <a:latin typeface="黑体" pitchFamily="2" charset="-122"/>
                <a:ea typeface="黑体" pitchFamily="2" charset="-122"/>
              </a:rPr>
              <a:t>内容</a:t>
            </a:r>
            <a:endParaRPr lang="zh-CN" altLang="en-US" sz="1000" dirty="0">
              <a:solidFill>
                <a:schemeClr val="bg1"/>
              </a:solidFill>
              <a:latin typeface="黑体" pitchFamily="2" charset="-122"/>
              <a:ea typeface="黑体" pitchFamily="2" charset="-122"/>
            </a:endParaRPr>
          </a:p>
        </p:txBody>
      </p:sp>
      <p:sp>
        <p:nvSpPr>
          <p:cNvPr id="13" name="Text Box 151"/>
          <p:cNvSpPr txBox="1">
            <a:spLocks noChangeArrowheads="1"/>
          </p:cNvSpPr>
          <p:nvPr/>
        </p:nvSpPr>
        <p:spPr bwMode="auto">
          <a:xfrm>
            <a:off x="3650186" y="4603381"/>
            <a:ext cx="1612143"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solidFill>
                  <a:schemeClr val="bg1"/>
                </a:solidFill>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1000" dirty="0" smtClean="0">
                <a:solidFill>
                  <a:schemeClr val="bg1"/>
                </a:solidFill>
                <a:latin typeface="黑体" pitchFamily="2" charset="-122"/>
                <a:ea typeface="黑体" pitchFamily="2" charset="-122"/>
              </a:rPr>
              <a:t>内容</a:t>
            </a:r>
            <a:endParaRPr lang="zh-CN" altLang="en-US" sz="1000" dirty="0">
              <a:solidFill>
                <a:schemeClr val="bg1"/>
              </a:solidFill>
              <a:latin typeface="黑体" pitchFamily="2" charset="-122"/>
              <a:ea typeface="黑体" pitchFamily="2" charset="-122"/>
            </a:endParaRPr>
          </a:p>
        </p:txBody>
      </p:sp>
    </p:spTree>
    <p:extLst>
      <p:ext uri="{BB962C8B-B14F-4D97-AF65-F5344CB8AC3E}">
        <p14:creationId xmlns:p14="http://schemas.microsoft.com/office/powerpoint/2010/main" val="2243646480"/>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500"/>
                            </p:stCondLst>
                            <p:childTnLst>
                              <p:par>
                                <p:cTn id="15" presetID="31"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fltVal val="0"/>
                                          </p:val>
                                        </p:tav>
                                        <p:tav tm="100000">
                                          <p:val>
                                            <p:strVal val="#ppt_w"/>
                                          </p:val>
                                        </p:tav>
                                      </p:tavLst>
                                    </p:anim>
                                    <p:anim calcmode="lin" valueType="num">
                                      <p:cBhvr>
                                        <p:cTn id="18" dur="1000" fill="hold"/>
                                        <p:tgtEl>
                                          <p:spTgt spid="7"/>
                                        </p:tgtEl>
                                        <p:attrNameLst>
                                          <p:attrName>ppt_h</p:attrName>
                                        </p:attrNameLst>
                                      </p:cBhvr>
                                      <p:tavLst>
                                        <p:tav tm="0">
                                          <p:val>
                                            <p:fltVal val="0"/>
                                          </p:val>
                                        </p:tav>
                                        <p:tav tm="100000">
                                          <p:val>
                                            <p:strVal val="#ppt_h"/>
                                          </p:val>
                                        </p:tav>
                                      </p:tavLst>
                                    </p:anim>
                                    <p:anim calcmode="lin" valueType="num">
                                      <p:cBhvr>
                                        <p:cTn id="19" dur="1000" fill="hold"/>
                                        <p:tgtEl>
                                          <p:spTgt spid="7"/>
                                        </p:tgtEl>
                                        <p:attrNameLst>
                                          <p:attrName>style.rotation</p:attrName>
                                        </p:attrNameLst>
                                      </p:cBhvr>
                                      <p:tavLst>
                                        <p:tav tm="0">
                                          <p:val>
                                            <p:fltVal val="90"/>
                                          </p:val>
                                        </p:tav>
                                        <p:tav tm="100000">
                                          <p:val>
                                            <p:fltVal val="0"/>
                                          </p:val>
                                        </p:tav>
                                      </p:tavLst>
                                    </p:anim>
                                    <p:animEffect transition="in" filter="fade">
                                      <p:cBhvr>
                                        <p:cTn id="20" dur="1000"/>
                                        <p:tgtEl>
                                          <p:spTgt spid="7"/>
                                        </p:tgtEl>
                                      </p:cBhvr>
                                    </p:animEffect>
                                  </p:childTnLst>
                                </p:cTn>
                              </p:par>
                              <p:par>
                                <p:cTn id="21" presetID="3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style.rotation</p:attrName>
                                        </p:attrNameLst>
                                      </p:cBhvr>
                                      <p:tavLst>
                                        <p:tav tm="0">
                                          <p:val>
                                            <p:fltVal val="90"/>
                                          </p:val>
                                        </p:tav>
                                        <p:tav tm="100000">
                                          <p:val>
                                            <p:fltVal val="0"/>
                                          </p:val>
                                        </p:tav>
                                      </p:tavLst>
                                    </p:anim>
                                    <p:animEffect transition="in" filter="fade">
                                      <p:cBhvr>
                                        <p:cTn id="26" dur="1000"/>
                                        <p:tgtEl>
                                          <p:spTgt spid="8"/>
                                        </p:tgtEl>
                                      </p:cBhvr>
                                    </p:animEffect>
                                  </p:childTnLst>
                                </p:cTn>
                              </p:par>
                              <p:par>
                                <p:cTn id="27" presetID="31"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1000" fill="hold"/>
                                        <p:tgtEl>
                                          <p:spTgt spid="9"/>
                                        </p:tgtEl>
                                        <p:attrNameLst>
                                          <p:attrName>ppt_w</p:attrName>
                                        </p:attrNameLst>
                                      </p:cBhvr>
                                      <p:tavLst>
                                        <p:tav tm="0">
                                          <p:val>
                                            <p:fltVal val="0"/>
                                          </p:val>
                                        </p:tav>
                                        <p:tav tm="100000">
                                          <p:val>
                                            <p:strVal val="#ppt_w"/>
                                          </p:val>
                                        </p:tav>
                                      </p:tavLst>
                                    </p:anim>
                                    <p:anim calcmode="lin" valueType="num">
                                      <p:cBhvr>
                                        <p:cTn id="30" dur="1000" fill="hold"/>
                                        <p:tgtEl>
                                          <p:spTgt spid="9"/>
                                        </p:tgtEl>
                                        <p:attrNameLst>
                                          <p:attrName>ppt_h</p:attrName>
                                        </p:attrNameLst>
                                      </p:cBhvr>
                                      <p:tavLst>
                                        <p:tav tm="0">
                                          <p:val>
                                            <p:fltVal val="0"/>
                                          </p:val>
                                        </p:tav>
                                        <p:tav tm="100000">
                                          <p:val>
                                            <p:strVal val="#ppt_h"/>
                                          </p:val>
                                        </p:tav>
                                      </p:tavLst>
                                    </p:anim>
                                    <p:anim calcmode="lin" valueType="num">
                                      <p:cBhvr>
                                        <p:cTn id="31" dur="1000" fill="hold"/>
                                        <p:tgtEl>
                                          <p:spTgt spid="9"/>
                                        </p:tgtEl>
                                        <p:attrNameLst>
                                          <p:attrName>style.rotation</p:attrName>
                                        </p:attrNameLst>
                                      </p:cBhvr>
                                      <p:tavLst>
                                        <p:tav tm="0">
                                          <p:val>
                                            <p:fltVal val="90"/>
                                          </p:val>
                                        </p:tav>
                                        <p:tav tm="100000">
                                          <p:val>
                                            <p:fltVal val="0"/>
                                          </p:val>
                                        </p:tav>
                                      </p:tavLst>
                                    </p:anim>
                                    <p:animEffect transition="in" filter="fade">
                                      <p:cBhvr>
                                        <p:cTn id="32" dur="1000"/>
                                        <p:tgtEl>
                                          <p:spTgt spid="9"/>
                                        </p:tgtEl>
                                      </p:cBhvr>
                                    </p:animEffect>
                                  </p:childTnLst>
                                </p:cTn>
                              </p:par>
                            </p:childTnLst>
                          </p:cTn>
                        </p:par>
                        <p:par>
                          <p:cTn id="33" fill="hold">
                            <p:stCondLst>
                              <p:cond delay="2500"/>
                            </p:stCondLst>
                            <p:childTnLst>
                              <p:par>
                                <p:cTn id="34" presetID="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6"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down)">
                                      <p:cBhvr>
                                        <p:cTn id="41" dur="580">
                                          <p:stCondLst>
                                            <p:cond delay="0"/>
                                          </p:stCondLst>
                                        </p:cTn>
                                        <p:tgtEl>
                                          <p:spTgt spid="11"/>
                                        </p:tgtEl>
                                      </p:cBhvr>
                                    </p:animEffect>
                                    <p:anim calcmode="lin" valueType="num">
                                      <p:cBhvr>
                                        <p:cTn id="42"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47" dur="26">
                                          <p:stCondLst>
                                            <p:cond delay="650"/>
                                          </p:stCondLst>
                                        </p:cTn>
                                        <p:tgtEl>
                                          <p:spTgt spid="11"/>
                                        </p:tgtEl>
                                      </p:cBhvr>
                                      <p:to x="100000" y="60000"/>
                                    </p:animScale>
                                    <p:animScale>
                                      <p:cBhvr>
                                        <p:cTn id="48" dur="166" decel="50000">
                                          <p:stCondLst>
                                            <p:cond delay="676"/>
                                          </p:stCondLst>
                                        </p:cTn>
                                        <p:tgtEl>
                                          <p:spTgt spid="11"/>
                                        </p:tgtEl>
                                      </p:cBhvr>
                                      <p:to x="100000" y="100000"/>
                                    </p:animScale>
                                    <p:animScale>
                                      <p:cBhvr>
                                        <p:cTn id="49" dur="26">
                                          <p:stCondLst>
                                            <p:cond delay="1312"/>
                                          </p:stCondLst>
                                        </p:cTn>
                                        <p:tgtEl>
                                          <p:spTgt spid="11"/>
                                        </p:tgtEl>
                                      </p:cBhvr>
                                      <p:to x="100000" y="80000"/>
                                    </p:animScale>
                                    <p:animScale>
                                      <p:cBhvr>
                                        <p:cTn id="50" dur="166" decel="50000">
                                          <p:stCondLst>
                                            <p:cond delay="1338"/>
                                          </p:stCondLst>
                                        </p:cTn>
                                        <p:tgtEl>
                                          <p:spTgt spid="11"/>
                                        </p:tgtEl>
                                      </p:cBhvr>
                                      <p:to x="100000" y="100000"/>
                                    </p:animScale>
                                    <p:animScale>
                                      <p:cBhvr>
                                        <p:cTn id="51" dur="26">
                                          <p:stCondLst>
                                            <p:cond delay="1642"/>
                                          </p:stCondLst>
                                        </p:cTn>
                                        <p:tgtEl>
                                          <p:spTgt spid="11"/>
                                        </p:tgtEl>
                                      </p:cBhvr>
                                      <p:to x="100000" y="90000"/>
                                    </p:animScale>
                                    <p:animScale>
                                      <p:cBhvr>
                                        <p:cTn id="52" dur="166" decel="50000">
                                          <p:stCondLst>
                                            <p:cond delay="1668"/>
                                          </p:stCondLst>
                                        </p:cTn>
                                        <p:tgtEl>
                                          <p:spTgt spid="11"/>
                                        </p:tgtEl>
                                      </p:cBhvr>
                                      <p:to x="100000" y="100000"/>
                                    </p:animScale>
                                    <p:animScale>
                                      <p:cBhvr>
                                        <p:cTn id="53" dur="26">
                                          <p:stCondLst>
                                            <p:cond delay="1808"/>
                                          </p:stCondLst>
                                        </p:cTn>
                                        <p:tgtEl>
                                          <p:spTgt spid="11"/>
                                        </p:tgtEl>
                                      </p:cBhvr>
                                      <p:to x="100000" y="95000"/>
                                    </p:animScale>
                                    <p:animScale>
                                      <p:cBhvr>
                                        <p:cTn id="54" dur="166" decel="50000">
                                          <p:stCondLst>
                                            <p:cond delay="1834"/>
                                          </p:stCondLst>
                                        </p:cTn>
                                        <p:tgtEl>
                                          <p:spTgt spid="11"/>
                                        </p:tgtEl>
                                      </p:cBhvr>
                                      <p:to x="100000" y="100000"/>
                                    </p:animScale>
                                  </p:childTnLst>
                                </p:cTn>
                              </p:par>
                            </p:childTnLst>
                          </p:cTn>
                        </p:par>
                        <p:par>
                          <p:cTn id="55" fill="hold">
                            <p:stCondLst>
                              <p:cond delay="5000"/>
                            </p:stCondLst>
                            <p:childTnLst>
                              <p:par>
                                <p:cTn id="56" presetID="26" presetClass="entr" presetSubtype="0"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down)">
                                      <p:cBhvr>
                                        <p:cTn id="58" dur="580">
                                          <p:stCondLst>
                                            <p:cond delay="0"/>
                                          </p:stCondLst>
                                        </p:cTn>
                                        <p:tgtEl>
                                          <p:spTgt spid="12"/>
                                        </p:tgtEl>
                                      </p:cBhvr>
                                    </p:animEffect>
                                    <p:anim calcmode="lin" valueType="num">
                                      <p:cBhvr>
                                        <p:cTn id="59"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64" dur="26">
                                          <p:stCondLst>
                                            <p:cond delay="650"/>
                                          </p:stCondLst>
                                        </p:cTn>
                                        <p:tgtEl>
                                          <p:spTgt spid="12"/>
                                        </p:tgtEl>
                                      </p:cBhvr>
                                      <p:to x="100000" y="60000"/>
                                    </p:animScale>
                                    <p:animScale>
                                      <p:cBhvr>
                                        <p:cTn id="65" dur="166" decel="50000">
                                          <p:stCondLst>
                                            <p:cond delay="676"/>
                                          </p:stCondLst>
                                        </p:cTn>
                                        <p:tgtEl>
                                          <p:spTgt spid="12"/>
                                        </p:tgtEl>
                                      </p:cBhvr>
                                      <p:to x="100000" y="100000"/>
                                    </p:animScale>
                                    <p:animScale>
                                      <p:cBhvr>
                                        <p:cTn id="66" dur="26">
                                          <p:stCondLst>
                                            <p:cond delay="1312"/>
                                          </p:stCondLst>
                                        </p:cTn>
                                        <p:tgtEl>
                                          <p:spTgt spid="12"/>
                                        </p:tgtEl>
                                      </p:cBhvr>
                                      <p:to x="100000" y="80000"/>
                                    </p:animScale>
                                    <p:animScale>
                                      <p:cBhvr>
                                        <p:cTn id="67" dur="166" decel="50000">
                                          <p:stCondLst>
                                            <p:cond delay="1338"/>
                                          </p:stCondLst>
                                        </p:cTn>
                                        <p:tgtEl>
                                          <p:spTgt spid="12"/>
                                        </p:tgtEl>
                                      </p:cBhvr>
                                      <p:to x="100000" y="100000"/>
                                    </p:animScale>
                                    <p:animScale>
                                      <p:cBhvr>
                                        <p:cTn id="68" dur="26">
                                          <p:stCondLst>
                                            <p:cond delay="1642"/>
                                          </p:stCondLst>
                                        </p:cTn>
                                        <p:tgtEl>
                                          <p:spTgt spid="12"/>
                                        </p:tgtEl>
                                      </p:cBhvr>
                                      <p:to x="100000" y="90000"/>
                                    </p:animScale>
                                    <p:animScale>
                                      <p:cBhvr>
                                        <p:cTn id="69" dur="166" decel="50000">
                                          <p:stCondLst>
                                            <p:cond delay="1668"/>
                                          </p:stCondLst>
                                        </p:cTn>
                                        <p:tgtEl>
                                          <p:spTgt spid="12"/>
                                        </p:tgtEl>
                                      </p:cBhvr>
                                      <p:to x="100000" y="100000"/>
                                    </p:animScale>
                                    <p:animScale>
                                      <p:cBhvr>
                                        <p:cTn id="70" dur="26">
                                          <p:stCondLst>
                                            <p:cond delay="1808"/>
                                          </p:stCondLst>
                                        </p:cTn>
                                        <p:tgtEl>
                                          <p:spTgt spid="12"/>
                                        </p:tgtEl>
                                      </p:cBhvr>
                                      <p:to x="100000" y="95000"/>
                                    </p:animScale>
                                    <p:animScale>
                                      <p:cBhvr>
                                        <p:cTn id="71" dur="166" decel="50000">
                                          <p:stCondLst>
                                            <p:cond delay="1834"/>
                                          </p:stCondLst>
                                        </p:cTn>
                                        <p:tgtEl>
                                          <p:spTgt spid="12"/>
                                        </p:tgtEl>
                                      </p:cBhvr>
                                      <p:to x="100000" y="100000"/>
                                    </p:animScale>
                                  </p:childTnLst>
                                </p:cTn>
                              </p:par>
                            </p:childTnLst>
                          </p:cTn>
                        </p:par>
                        <p:par>
                          <p:cTn id="72" fill="hold">
                            <p:stCondLst>
                              <p:cond delay="7000"/>
                            </p:stCondLst>
                            <p:childTnLst>
                              <p:par>
                                <p:cTn id="73" presetID="26" presetClass="entr" presetSubtype="0"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down)">
                                      <p:cBhvr>
                                        <p:cTn id="75" dur="580">
                                          <p:stCondLst>
                                            <p:cond delay="0"/>
                                          </p:stCondLst>
                                        </p:cTn>
                                        <p:tgtEl>
                                          <p:spTgt spid="13"/>
                                        </p:tgtEl>
                                      </p:cBhvr>
                                    </p:animEffect>
                                    <p:anim calcmode="lin" valueType="num">
                                      <p:cBhvr>
                                        <p:cTn id="76"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81" dur="26">
                                          <p:stCondLst>
                                            <p:cond delay="650"/>
                                          </p:stCondLst>
                                        </p:cTn>
                                        <p:tgtEl>
                                          <p:spTgt spid="13"/>
                                        </p:tgtEl>
                                      </p:cBhvr>
                                      <p:to x="100000" y="60000"/>
                                    </p:animScale>
                                    <p:animScale>
                                      <p:cBhvr>
                                        <p:cTn id="82" dur="166" decel="50000">
                                          <p:stCondLst>
                                            <p:cond delay="676"/>
                                          </p:stCondLst>
                                        </p:cTn>
                                        <p:tgtEl>
                                          <p:spTgt spid="13"/>
                                        </p:tgtEl>
                                      </p:cBhvr>
                                      <p:to x="100000" y="100000"/>
                                    </p:animScale>
                                    <p:animScale>
                                      <p:cBhvr>
                                        <p:cTn id="83" dur="26">
                                          <p:stCondLst>
                                            <p:cond delay="1312"/>
                                          </p:stCondLst>
                                        </p:cTn>
                                        <p:tgtEl>
                                          <p:spTgt spid="13"/>
                                        </p:tgtEl>
                                      </p:cBhvr>
                                      <p:to x="100000" y="80000"/>
                                    </p:animScale>
                                    <p:animScale>
                                      <p:cBhvr>
                                        <p:cTn id="84" dur="166" decel="50000">
                                          <p:stCondLst>
                                            <p:cond delay="1338"/>
                                          </p:stCondLst>
                                        </p:cTn>
                                        <p:tgtEl>
                                          <p:spTgt spid="13"/>
                                        </p:tgtEl>
                                      </p:cBhvr>
                                      <p:to x="100000" y="100000"/>
                                    </p:animScale>
                                    <p:animScale>
                                      <p:cBhvr>
                                        <p:cTn id="85" dur="26">
                                          <p:stCondLst>
                                            <p:cond delay="1642"/>
                                          </p:stCondLst>
                                        </p:cTn>
                                        <p:tgtEl>
                                          <p:spTgt spid="13"/>
                                        </p:tgtEl>
                                      </p:cBhvr>
                                      <p:to x="100000" y="90000"/>
                                    </p:animScale>
                                    <p:animScale>
                                      <p:cBhvr>
                                        <p:cTn id="86" dur="166" decel="50000">
                                          <p:stCondLst>
                                            <p:cond delay="1668"/>
                                          </p:stCondLst>
                                        </p:cTn>
                                        <p:tgtEl>
                                          <p:spTgt spid="13"/>
                                        </p:tgtEl>
                                      </p:cBhvr>
                                      <p:to x="100000" y="100000"/>
                                    </p:animScale>
                                    <p:animScale>
                                      <p:cBhvr>
                                        <p:cTn id="87" dur="26">
                                          <p:stCondLst>
                                            <p:cond delay="1808"/>
                                          </p:stCondLst>
                                        </p:cTn>
                                        <p:tgtEl>
                                          <p:spTgt spid="13"/>
                                        </p:tgtEl>
                                      </p:cBhvr>
                                      <p:to x="100000" y="95000"/>
                                    </p:animScale>
                                    <p:animScale>
                                      <p:cBhvr>
                                        <p:cTn id="88" dur="166" decel="50000">
                                          <p:stCondLst>
                                            <p:cond delay="1834"/>
                                          </p:stCondLst>
                                        </p:cTn>
                                        <p:tgtEl>
                                          <p:spTgt spid="1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616" y="1916832"/>
            <a:ext cx="2061772" cy="2005747"/>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2535" y="3450108"/>
            <a:ext cx="3569117" cy="2826339"/>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2156" y="3651776"/>
            <a:ext cx="2061772" cy="2005747"/>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0388" y="3652601"/>
            <a:ext cx="2061772" cy="2005747"/>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89386" y="3645601"/>
            <a:ext cx="2061772" cy="2005747"/>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86267" y="1869860"/>
            <a:ext cx="2061772" cy="2005747"/>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46532" y="1870685"/>
            <a:ext cx="2061772" cy="2005747"/>
          </a:xfrm>
          <a:prstGeom prst="rect">
            <a:avLst/>
          </a:prstGeom>
        </p:spPr>
      </p:pic>
      <p:sp>
        <p:nvSpPr>
          <p:cNvPr id="10" name="Text Box 151"/>
          <p:cNvSpPr txBox="1">
            <a:spLocks noChangeArrowheads="1"/>
          </p:cNvSpPr>
          <p:nvPr/>
        </p:nvSpPr>
        <p:spPr bwMode="auto">
          <a:xfrm>
            <a:off x="268530" y="1412777"/>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11" name="Text Box 151"/>
          <p:cNvSpPr txBox="1">
            <a:spLocks noChangeArrowheads="1"/>
          </p:cNvSpPr>
          <p:nvPr/>
        </p:nvSpPr>
        <p:spPr bwMode="auto">
          <a:xfrm>
            <a:off x="1829964" y="4182777"/>
            <a:ext cx="1612143"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2" name="Text Box 151"/>
          <p:cNvSpPr txBox="1">
            <a:spLocks noChangeArrowheads="1"/>
          </p:cNvSpPr>
          <p:nvPr/>
        </p:nvSpPr>
        <p:spPr bwMode="auto">
          <a:xfrm>
            <a:off x="3103875" y="2420888"/>
            <a:ext cx="1612143"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3" name="Text Box 151"/>
          <p:cNvSpPr txBox="1">
            <a:spLocks noChangeArrowheads="1"/>
          </p:cNvSpPr>
          <p:nvPr/>
        </p:nvSpPr>
        <p:spPr bwMode="auto">
          <a:xfrm>
            <a:off x="3881865" y="4150500"/>
            <a:ext cx="1612143"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4" name="Text Box 151"/>
          <p:cNvSpPr txBox="1">
            <a:spLocks noChangeArrowheads="1"/>
          </p:cNvSpPr>
          <p:nvPr/>
        </p:nvSpPr>
        <p:spPr bwMode="auto">
          <a:xfrm>
            <a:off x="5164140" y="2420888"/>
            <a:ext cx="1612143"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20" name="Text Box 151"/>
          <p:cNvSpPr txBox="1">
            <a:spLocks noChangeArrowheads="1"/>
          </p:cNvSpPr>
          <p:nvPr/>
        </p:nvSpPr>
        <p:spPr bwMode="auto">
          <a:xfrm>
            <a:off x="5840179" y="4149289"/>
            <a:ext cx="1612143"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5" name="Text Box 151"/>
          <p:cNvSpPr txBox="1">
            <a:spLocks noChangeArrowheads="1"/>
          </p:cNvSpPr>
          <p:nvPr/>
        </p:nvSpPr>
        <p:spPr bwMode="auto">
          <a:xfrm>
            <a:off x="1001023" y="2475791"/>
            <a:ext cx="1612143"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Tree>
    <p:extLst>
      <p:ext uri="{BB962C8B-B14F-4D97-AF65-F5344CB8AC3E}">
        <p14:creationId xmlns:p14="http://schemas.microsoft.com/office/powerpoint/2010/main" val="2948520103"/>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heel(1)">
                                      <p:cBhvr>
                                        <p:cTn id="12" dur="750"/>
                                        <p:tgtEl>
                                          <p:spTgt spid="16"/>
                                        </p:tgtEl>
                                      </p:cBhvr>
                                    </p:animEffect>
                                  </p:childTnLst>
                                </p:cTn>
                              </p:par>
                            </p:childTnLst>
                          </p:cTn>
                        </p:par>
                        <p:par>
                          <p:cTn id="13" fill="hold">
                            <p:stCondLst>
                              <p:cond delay="1250"/>
                            </p:stCondLst>
                            <p:childTnLst>
                              <p:par>
                                <p:cTn id="14" presetID="21" presetClass="entr" presetSubtype="1"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750"/>
                                        <p:tgtEl>
                                          <p:spTgt spid="7"/>
                                        </p:tgtEl>
                                      </p:cBhvr>
                                    </p:animEffect>
                                  </p:childTnLst>
                                </p:cTn>
                              </p:par>
                            </p:childTnLst>
                          </p:cTn>
                        </p:par>
                        <p:par>
                          <p:cTn id="17" fill="hold">
                            <p:stCondLst>
                              <p:cond delay="2000"/>
                            </p:stCondLst>
                            <p:childTnLst>
                              <p:par>
                                <p:cTn id="18" presetID="21" presetClass="entr" presetSubtype="1"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heel(1)">
                                      <p:cBhvr>
                                        <p:cTn id="20" dur="750"/>
                                        <p:tgtEl>
                                          <p:spTgt spid="8"/>
                                        </p:tgtEl>
                                      </p:cBhvr>
                                    </p:animEffect>
                                  </p:childTnLst>
                                </p:cTn>
                              </p:par>
                            </p:childTnLst>
                          </p:cTn>
                        </p:par>
                        <p:par>
                          <p:cTn id="21" fill="hold">
                            <p:stCondLst>
                              <p:cond delay="2750"/>
                            </p:stCondLst>
                            <p:childTnLst>
                              <p:par>
                                <p:cTn id="22" presetID="14" presetClass="entr" presetSubtype="10" fill="hold" grpId="0" nodeType="afterEffect">
                                  <p:stCondLst>
                                    <p:cond delay="0"/>
                                  </p:stCondLst>
                                  <p:iterate type="lt">
                                    <p:tmPct val="10000"/>
                                  </p:iterate>
                                  <p:childTnLst>
                                    <p:set>
                                      <p:cBhvr>
                                        <p:cTn id="23" dur="1" fill="hold">
                                          <p:stCondLst>
                                            <p:cond delay="0"/>
                                          </p:stCondLst>
                                        </p:cTn>
                                        <p:tgtEl>
                                          <p:spTgt spid="15"/>
                                        </p:tgtEl>
                                        <p:attrNameLst>
                                          <p:attrName>style.visibility</p:attrName>
                                        </p:attrNameLst>
                                      </p:cBhvr>
                                      <p:to>
                                        <p:strVal val="visible"/>
                                      </p:to>
                                    </p:set>
                                    <p:animEffect transition="in" filter="randombar(horizontal)">
                                      <p:cBhvr>
                                        <p:cTn id="24" dur="500"/>
                                        <p:tgtEl>
                                          <p:spTgt spid="15"/>
                                        </p:tgtEl>
                                      </p:cBhvr>
                                    </p:animEffect>
                                  </p:childTnLst>
                                </p:cTn>
                              </p:par>
                              <p:par>
                                <p:cTn id="25" presetID="14" presetClass="entr" presetSubtype="10" fill="hold" grpId="0" nodeType="with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Effect transition="in" filter="randombar(horizontal)">
                                      <p:cBhvr>
                                        <p:cTn id="27" dur="500"/>
                                        <p:tgtEl>
                                          <p:spTgt spid="12"/>
                                        </p:tgtEl>
                                      </p:cBhvr>
                                    </p:animEffect>
                                  </p:childTnLst>
                                </p:cTn>
                              </p:par>
                              <p:par>
                                <p:cTn id="28" presetID="14" presetClass="entr" presetSubtype="10" fill="hold" grpId="0" nodeType="withEffect">
                                  <p:stCondLst>
                                    <p:cond delay="0"/>
                                  </p:stCondLst>
                                  <p:iterate type="lt">
                                    <p:tmPct val="10000"/>
                                  </p:iterate>
                                  <p:childTnLst>
                                    <p:set>
                                      <p:cBhvr>
                                        <p:cTn id="29" dur="1" fill="hold">
                                          <p:stCondLst>
                                            <p:cond delay="0"/>
                                          </p:stCondLst>
                                        </p:cTn>
                                        <p:tgtEl>
                                          <p:spTgt spid="14"/>
                                        </p:tgtEl>
                                        <p:attrNameLst>
                                          <p:attrName>style.visibility</p:attrName>
                                        </p:attrNameLst>
                                      </p:cBhvr>
                                      <p:to>
                                        <p:strVal val="visible"/>
                                      </p:to>
                                    </p:set>
                                    <p:animEffect transition="in" filter="randombar(horizontal)">
                                      <p:cBhvr>
                                        <p:cTn id="30" dur="500"/>
                                        <p:tgtEl>
                                          <p:spTgt spid="14"/>
                                        </p:tgtEl>
                                      </p:cBhvr>
                                    </p:animEffect>
                                  </p:childTnLst>
                                </p:cTn>
                              </p:par>
                            </p:childTnLst>
                          </p:cTn>
                        </p:par>
                        <p:par>
                          <p:cTn id="31" fill="hold">
                            <p:stCondLst>
                              <p:cond delay="5900"/>
                            </p:stCondLst>
                            <p:childTnLst>
                              <p:par>
                                <p:cTn id="32" presetID="21" presetClass="entr" presetSubtype="1"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heel(1)">
                                      <p:cBhvr>
                                        <p:cTn id="34" dur="750"/>
                                        <p:tgtEl>
                                          <p:spTgt spid="4"/>
                                        </p:tgtEl>
                                      </p:cBhvr>
                                    </p:animEffect>
                                  </p:childTnLst>
                                </p:cTn>
                              </p:par>
                            </p:childTnLst>
                          </p:cTn>
                        </p:par>
                        <p:par>
                          <p:cTn id="35" fill="hold">
                            <p:stCondLst>
                              <p:cond delay="6650"/>
                            </p:stCondLst>
                            <p:childTnLst>
                              <p:par>
                                <p:cTn id="36" presetID="21" presetClass="entr" presetSubtype="1"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heel(1)">
                                      <p:cBhvr>
                                        <p:cTn id="38" dur="750"/>
                                        <p:tgtEl>
                                          <p:spTgt spid="5"/>
                                        </p:tgtEl>
                                      </p:cBhvr>
                                    </p:animEffect>
                                  </p:childTnLst>
                                </p:cTn>
                              </p:par>
                            </p:childTnLst>
                          </p:cTn>
                        </p:par>
                        <p:par>
                          <p:cTn id="39" fill="hold">
                            <p:stCondLst>
                              <p:cond delay="7400"/>
                            </p:stCondLst>
                            <p:childTnLst>
                              <p:par>
                                <p:cTn id="40" presetID="21" presetClass="entr" presetSubtype="1"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heel(1)">
                                      <p:cBhvr>
                                        <p:cTn id="42" dur="750"/>
                                        <p:tgtEl>
                                          <p:spTgt spid="6"/>
                                        </p:tgtEl>
                                      </p:cBhvr>
                                    </p:animEffect>
                                  </p:childTnLst>
                                </p:cTn>
                              </p:par>
                            </p:childTnLst>
                          </p:cTn>
                        </p:par>
                        <p:par>
                          <p:cTn id="43" fill="hold">
                            <p:stCondLst>
                              <p:cond delay="8150"/>
                            </p:stCondLst>
                            <p:childTnLst>
                              <p:par>
                                <p:cTn id="44" presetID="14" presetClass="entr" presetSubtype="10" fill="hold" grpId="0" nodeType="afterEffect">
                                  <p:stCondLst>
                                    <p:cond delay="0"/>
                                  </p:stCondLst>
                                  <p:iterate type="lt">
                                    <p:tmPct val="10000"/>
                                  </p:iterate>
                                  <p:childTnLst>
                                    <p:set>
                                      <p:cBhvr>
                                        <p:cTn id="45" dur="1" fill="hold">
                                          <p:stCondLst>
                                            <p:cond delay="0"/>
                                          </p:stCondLst>
                                        </p:cTn>
                                        <p:tgtEl>
                                          <p:spTgt spid="11"/>
                                        </p:tgtEl>
                                        <p:attrNameLst>
                                          <p:attrName>style.visibility</p:attrName>
                                        </p:attrNameLst>
                                      </p:cBhvr>
                                      <p:to>
                                        <p:strVal val="visible"/>
                                      </p:to>
                                    </p:set>
                                    <p:animEffect transition="in" filter="randombar(horizontal)">
                                      <p:cBhvr>
                                        <p:cTn id="46" dur="500"/>
                                        <p:tgtEl>
                                          <p:spTgt spid="11"/>
                                        </p:tgtEl>
                                      </p:cBhvr>
                                    </p:animEffect>
                                  </p:childTnLst>
                                </p:cTn>
                              </p:par>
                              <p:par>
                                <p:cTn id="47" presetID="14" presetClass="entr" presetSubtype="10" fill="hold" grpId="0" nodeType="withEffect">
                                  <p:stCondLst>
                                    <p:cond delay="0"/>
                                  </p:stCondLst>
                                  <p:iterate type="lt">
                                    <p:tmPct val="10000"/>
                                  </p:iterate>
                                  <p:childTnLst>
                                    <p:set>
                                      <p:cBhvr>
                                        <p:cTn id="48" dur="1" fill="hold">
                                          <p:stCondLst>
                                            <p:cond delay="0"/>
                                          </p:stCondLst>
                                        </p:cTn>
                                        <p:tgtEl>
                                          <p:spTgt spid="13"/>
                                        </p:tgtEl>
                                        <p:attrNameLst>
                                          <p:attrName>style.visibility</p:attrName>
                                        </p:attrNameLst>
                                      </p:cBhvr>
                                      <p:to>
                                        <p:strVal val="visible"/>
                                      </p:to>
                                    </p:set>
                                    <p:animEffect transition="in" filter="randombar(horizontal)">
                                      <p:cBhvr>
                                        <p:cTn id="49" dur="500"/>
                                        <p:tgtEl>
                                          <p:spTgt spid="13"/>
                                        </p:tgtEl>
                                      </p:cBhvr>
                                    </p:animEffect>
                                  </p:childTnLst>
                                </p:cTn>
                              </p:par>
                              <p:par>
                                <p:cTn id="50" presetID="14" presetClass="entr" presetSubtype="10" fill="hold" grpId="0" nodeType="withEffect">
                                  <p:stCondLst>
                                    <p:cond delay="0"/>
                                  </p:stCondLst>
                                  <p:iterate type="lt">
                                    <p:tmPct val="10000"/>
                                  </p:iterate>
                                  <p:childTnLst>
                                    <p:set>
                                      <p:cBhvr>
                                        <p:cTn id="51" dur="1" fill="hold">
                                          <p:stCondLst>
                                            <p:cond delay="0"/>
                                          </p:stCondLst>
                                        </p:cTn>
                                        <p:tgtEl>
                                          <p:spTgt spid="20"/>
                                        </p:tgtEl>
                                        <p:attrNameLst>
                                          <p:attrName>style.visibility</p:attrName>
                                        </p:attrNameLst>
                                      </p:cBhvr>
                                      <p:to>
                                        <p:strVal val="visible"/>
                                      </p:to>
                                    </p:set>
                                    <p:animEffect transition="in" filter="randombar(horizontal)">
                                      <p:cBhvr>
                                        <p:cTn id="52" dur="500"/>
                                        <p:tgtEl>
                                          <p:spTgt spid="20"/>
                                        </p:tgtEl>
                                      </p:cBhvr>
                                    </p:animEffect>
                                  </p:childTnLst>
                                </p:cTn>
                              </p:par>
                            </p:childTnLst>
                          </p:cTn>
                        </p:par>
                        <p:par>
                          <p:cTn id="53" fill="hold">
                            <p:stCondLst>
                              <p:cond delay="11300"/>
                            </p:stCondLst>
                            <p:childTnLst>
                              <p:par>
                                <p:cTn id="54" presetID="47" presetClass="entr" presetSubtype="0" fill="hold" nodeType="after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fade">
                                      <p:cBhvr>
                                        <p:cTn id="56" dur="1000"/>
                                        <p:tgtEl>
                                          <p:spTgt spid="2"/>
                                        </p:tgtEl>
                                      </p:cBhvr>
                                    </p:animEffect>
                                    <p:anim calcmode="lin" valueType="num">
                                      <p:cBhvr>
                                        <p:cTn id="57" dur="1000" fill="hold"/>
                                        <p:tgtEl>
                                          <p:spTgt spid="2"/>
                                        </p:tgtEl>
                                        <p:attrNameLst>
                                          <p:attrName>ppt_x</p:attrName>
                                        </p:attrNameLst>
                                      </p:cBhvr>
                                      <p:tavLst>
                                        <p:tav tm="0">
                                          <p:val>
                                            <p:strVal val="#ppt_x"/>
                                          </p:val>
                                        </p:tav>
                                        <p:tav tm="100000">
                                          <p:val>
                                            <p:strVal val="#ppt_x"/>
                                          </p:val>
                                        </p:tav>
                                      </p:tavLst>
                                    </p:anim>
                                    <p:anim calcmode="lin" valueType="num">
                                      <p:cBhvr>
                                        <p:cTn id="5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20"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7129" y="1807615"/>
            <a:ext cx="5685233" cy="1224136"/>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7129" y="2852405"/>
            <a:ext cx="5685233" cy="1224136"/>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7129" y="3897196"/>
            <a:ext cx="5685233" cy="1224136"/>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7129" y="4831951"/>
            <a:ext cx="5685233" cy="1224136"/>
          </a:xfrm>
          <a:prstGeom prst="rect">
            <a:avLst/>
          </a:prstGeom>
        </p:spPr>
      </p:pic>
      <p:sp>
        <p:nvSpPr>
          <p:cNvPr id="8" name="Text Box 151"/>
          <p:cNvSpPr txBox="1">
            <a:spLocks noChangeArrowheads="1"/>
          </p:cNvSpPr>
          <p:nvPr/>
        </p:nvSpPr>
        <p:spPr bwMode="auto">
          <a:xfrm>
            <a:off x="1763688" y="1398524"/>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9" name="Text Box 151"/>
          <p:cNvSpPr txBox="1">
            <a:spLocks noChangeArrowheads="1"/>
          </p:cNvSpPr>
          <p:nvPr/>
        </p:nvSpPr>
        <p:spPr bwMode="auto">
          <a:xfrm>
            <a:off x="1896681" y="1848369"/>
            <a:ext cx="230425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000" b="1" dirty="0" smtClean="0">
                <a:latin typeface="黑体" pitchFamily="2" charset="-122"/>
                <a:ea typeface="黑体" pitchFamily="2" charset="-122"/>
              </a:rPr>
              <a:t>在</a:t>
            </a:r>
            <a:r>
              <a:rPr lang="zh-CN" altLang="en-US" sz="1000" b="1" dirty="0">
                <a:latin typeface="黑体" pitchFamily="2" charset="-122"/>
                <a:ea typeface="黑体" pitchFamily="2" charset="-122"/>
              </a:rPr>
              <a:t>此处</a:t>
            </a:r>
            <a:r>
              <a:rPr lang="zh-CN" altLang="en-US" sz="1000" b="1" dirty="0" smtClean="0">
                <a:latin typeface="黑体" pitchFamily="2" charset="-122"/>
                <a:ea typeface="黑体" pitchFamily="2" charset="-122"/>
              </a:rPr>
              <a:t>输入项目内容标题</a:t>
            </a:r>
            <a:endParaRPr lang="zh-CN" altLang="en-US" sz="1000" b="1" dirty="0">
              <a:latin typeface="黑体" pitchFamily="2" charset="-122"/>
              <a:ea typeface="黑体" pitchFamily="2" charset="-122"/>
            </a:endParaRPr>
          </a:p>
        </p:txBody>
      </p:sp>
      <p:sp>
        <p:nvSpPr>
          <p:cNvPr id="10" name="Text Box 151"/>
          <p:cNvSpPr txBox="1">
            <a:spLocks noChangeArrowheads="1"/>
          </p:cNvSpPr>
          <p:nvPr/>
        </p:nvSpPr>
        <p:spPr bwMode="auto">
          <a:xfrm>
            <a:off x="1988899" y="2785531"/>
            <a:ext cx="230425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000" b="1" dirty="0" smtClean="0">
                <a:latin typeface="黑体" pitchFamily="2" charset="-122"/>
                <a:ea typeface="黑体" pitchFamily="2" charset="-122"/>
              </a:rPr>
              <a:t>在</a:t>
            </a:r>
            <a:r>
              <a:rPr lang="zh-CN" altLang="en-US" sz="1000" b="1" dirty="0">
                <a:latin typeface="黑体" pitchFamily="2" charset="-122"/>
                <a:ea typeface="黑体" pitchFamily="2" charset="-122"/>
              </a:rPr>
              <a:t>此处</a:t>
            </a:r>
            <a:r>
              <a:rPr lang="zh-CN" altLang="en-US" sz="1000" b="1" dirty="0" smtClean="0">
                <a:latin typeface="黑体" pitchFamily="2" charset="-122"/>
                <a:ea typeface="黑体" pitchFamily="2" charset="-122"/>
              </a:rPr>
              <a:t>输入项目内容标题</a:t>
            </a:r>
            <a:endParaRPr lang="zh-CN" altLang="en-US" sz="1000" b="1" dirty="0">
              <a:latin typeface="黑体" pitchFamily="2" charset="-122"/>
              <a:ea typeface="黑体" pitchFamily="2" charset="-122"/>
            </a:endParaRPr>
          </a:p>
        </p:txBody>
      </p:sp>
      <p:sp>
        <p:nvSpPr>
          <p:cNvPr id="11" name="Text Box 151"/>
          <p:cNvSpPr txBox="1">
            <a:spLocks noChangeArrowheads="1"/>
          </p:cNvSpPr>
          <p:nvPr/>
        </p:nvSpPr>
        <p:spPr bwMode="auto">
          <a:xfrm>
            <a:off x="1988899" y="3877309"/>
            <a:ext cx="230425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000" b="1" dirty="0" smtClean="0">
                <a:latin typeface="黑体" pitchFamily="2" charset="-122"/>
                <a:ea typeface="黑体" pitchFamily="2" charset="-122"/>
              </a:rPr>
              <a:t>在</a:t>
            </a:r>
            <a:r>
              <a:rPr lang="zh-CN" altLang="en-US" sz="1000" b="1" dirty="0">
                <a:latin typeface="黑体" pitchFamily="2" charset="-122"/>
                <a:ea typeface="黑体" pitchFamily="2" charset="-122"/>
              </a:rPr>
              <a:t>此处</a:t>
            </a:r>
            <a:r>
              <a:rPr lang="zh-CN" altLang="en-US" sz="1000" b="1" dirty="0" smtClean="0">
                <a:latin typeface="黑体" pitchFamily="2" charset="-122"/>
                <a:ea typeface="黑体" pitchFamily="2" charset="-122"/>
              </a:rPr>
              <a:t>输入项目内容标题</a:t>
            </a:r>
            <a:endParaRPr lang="zh-CN" altLang="en-US" sz="1000" b="1" dirty="0">
              <a:latin typeface="黑体" pitchFamily="2" charset="-122"/>
              <a:ea typeface="黑体" pitchFamily="2" charset="-122"/>
            </a:endParaRPr>
          </a:p>
        </p:txBody>
      </p:sp>
      <p:sp>
        <p:nvSpPr>
          <p:cNvPr id="12" name="Text Box 151"/>
          <p:cNvSpPr txBox="1">
            <a:spLocks noChangeArrowheads="1"/>
          </p:cNvSpPr>
          <p:nvPr/>
        </p:nvSpPr>
        <p:spPr bwMode="auto">
          <a:xfrm>
            <a:off x="1896681" y="4864285"/>
            <a:ext cx="230425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000" b="1" dirty="0" smtClean="0">
                <a:latin typeface="黑体" pitchFamily="2" charset="-122"/>
                <a:ea typeface="黑体" pitchFamily="2" charset="-122"/>
              </a:rPr>
              <a:t>在</a:t>
            </a:r>
            <a:r>
              <a:rPr lang="zh-CN" altLang="en-US" sz="1000" b="1" dirty="0">
                <a:latin typeface="黑体" pitchFamily="2" charset="-122"/>
                <a:ea typeface="黑体" pitchFamily="2" charset="-122"/>
              </a:rPr>
              <a:t>此处</a:t>
            </a:r>
            <a:r>
              <a:rPr lang="zh-CN" altLang="en-US" sz="1000" b="1" dirty="0" smtClean="0">
                <a:latin typeface="黑体" pitchFamily="2" charset="-122"/>
                <a:ea typeface="黑体" pitchFamily="2" charset="-122"/>
              </a:rPr>
              <a:t>输入项目内容标题</a:t>
            </a:r>
            <a:endParaRPr lang="zh-CN" altLang="en-US" sz="1000" b="1" dirty="0">
              <a:latin typeface="黑体" pitchFamily="2" charset="-122"/>
              <a:ea typeface="黑体" pitchFamily="2" charset="-122"/>
            </a:endParaRPr>
          </a:p>
        </p:txBody>
      </p:sp>
      <p:sp>
        <p:nvSpPr>
          <p:cNvPr id="13" name="Text Box 151"/>
          <p:cNvSpPr txBox="1">
            <a:spLocks noChangeArrowheads="1"/>
          </p:cNvSpPr>
          <p:nvPr/>
        </p:nvSpPr>
        <p:spPr bwMode="auto">
          <a:xfrm>
            <a:off x="2597146" y="2142684"/>
            <a:ext cx="3514104"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solidFill>
                  <a:schemeClr val="bg1"/>
                </a:solidFill>
                <a:latin typeface="黑体" pitchFamily="2" charset="-122"/>
                <a:ea typeface="黑体" pitchFamily="2" charset="-122"/>
              </a:rPr>
              <a:t>在此处输入项目内容在此处输入项目内容在此处输入项目内容在此处输入项目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在此处输入项目内容</a:t>
            </a:r>
            <a:r>
              <a:rPr lang="zh-CN" altLang="en-US" sz="900" dirty="0" smtClean="0">
                <a:solidFill>
                  <a:schemeClr val="bg1"/>
                </a:solidFill>
                <a:latin typeface="黑体" pitchFamily="2" charset="-122"/>
                <a:ea typeface="黑体" pitchFamily="2" charset="-122"/>
              </a:rPr>
              <a:t>在</a:t>
            </a:r>
            <a:r>
              <a:rPr lang="zh-CN" altLang="en-US" sz="900" dirty="0">
                <a:solidFill>
                  <a:schemeClr val="bg1"/>
                </a:solidFill>
                <a:latin typeface="黑体" pitchFamily="2" charset="-122"/>
                <a:ea typeface="黑体" pitchFamily="2" charset="-122"/>
              </a:rPr>
              <a:t>此处输入项目</a:t>
            </a:r>
            <a:r>
              <a:rPr lang="zh-CN" altLang="en-US" sz="900" dirty="0" smtClean="0">
                <a:solidFill>
                  <a:schemeClr val="bg1"/>
                </a:solidFill>
                <a:latin typeface="黑体" pitchFamily="2" charset="-122"/>
                <a:ea typeface="黑体" pitchFamily="2" charset="-122"/>
              </a:rPr>
              <a:t>内容</a:t>
            </a:r>
            <a:endParaRPr lang="zh-CN" altLang="en-US" sz="900" dirty="0">
              <a:solidFill>
                <a:schemeClr val="bg1"/>
              </a:solidFill>
              <a:latin typeface="黑体" pitchFamily="2" charset="-122"/>
              <a:ea typeface="黑体" pitchFamily="2" charset="-122"/>
            </a:endParaRPr>
          </a:p>
        </p:txBody>
      </p:sp>
      <p:sp>
        <p:nvSpPr>
          <p:cNvPr id="14" name="Text Box 151"/>
          <p:cNvSpPr txBox="1">
            <a:spLocks noChangeArrowheads="1"/>
          </p:cNvSpPr>
          <p:nvPr/>
        </p:nvSpPr>
        <p:spPr bwMode="auto">
          <a:xfrm>
            <a:off x="2597146" y="3187473"/>
            <a:ext cx="3514104"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solidFill>
                  <a:schemeClr val="bg1"/>
                </a:solidFill>
                <a:latin typeface="黑体" pitchFamily="2" charset="-122"/>
                <a:ea typeface="黑体" pitchFamily="2" charset="-122"/>
              </a:rPr>
              <a:t>在此处输入项目内容在此处输入项目内容在此处输入项目内容在此处输入项目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在此处输入项目内容</a:t>
            </a:r>
            <a:r>
              <a:rPr lang="zh-CN" altLang="en-US" sz="900" dirty="0" smtClean="0">
                <a:solidFill>
                  <a:schemeClr val="bg1"/>
                </a:solidFill>
                <a:latin typeface="黑体" pitchFamily="2" charset="-122"/>
                <a:ea typeface="黑体" pitchFamily="2" charset="-122"/>
              </a:rPr>
              <a:t>在</a:t>
            </a:r>
            <a:r>
              <a:rPr lang="zh-CN" altLang="en-US" sz="900" dirty="0">
                <a:solidFill>
                  <a:schemeClr val="bg1"/>
                </a:solidFill>
                <a:latin typeface="黑体" pitchFamily="2" charset="-122"/>
                <a:ea typeface="黑体" pitchFamily="2" charset="-122"/>
              </a:rPr>
              <a:t>此处输入项目</a:t>
            </a:r>
            <a:r>
              <a:rPr lang="zh-CN" altLang="en-US" sz="900" dirty="0" smtClean="0">
                <a:solidFill>
                  <a:schemeClr val="bg1"/>
                </a:solidFill>
                <a:latin typeface="黑体" pitchFamily="2" charset="-122"/>
                <a:ea typeface="黑体" pitchFamily="2" charset="-122"/>
              </a:rPr>
              <a:t>内容</a:t>
            </a:r>
            <a:endParaRPr lang="zh-CN" altLang="en-US" sz="900" dirty="0">
              <a:solidFill>
                <a:schemeClr val="bg1"/>
              </a:solidFill>
              <a:latin typeface="黑体" pitchFamily="2" charset="-122"/>
              <a:ea typeface="黑体" pitchFamily="2" charset="-122"/>
            </a:endParaRPr>
          </a:p>
        </p:txBody>
      </p:sp>
      <p:sp>
        <p:nvSpPr>
          <p:cNvPr id="15" name="Text Box 151"/>
          <p:cNvSpPr txBox="1">
            <a:spLocks noChangeArrowheads="1"/>
          </p:cNvSpPr>
          <p:nvPr/>
        </p:nvSpPr>
        <p:spPr bwMode="auto">
          <a:xfrm>
            <a:off x="2653751" y="4239161"/>
            <a:ext cx="3514104"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solidFill>
                  <a:schemeClr val="bg1"/>
                </a:solidFill>
                <a:latin typeface="黑体" pitchFamily="2" charset="-122"/>
                <a:ea typeface="黑体" pitchFamily="2" charset="-122"/>
              </a:rPr>
              <a:t>在此处输入项目内容在此处输入项目内容在此处输入项目内容在此处输入项目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在此处输入项目内容</a:t>
            </a:r>
            <a:r>
              <a:rPr lang="zh-CN" altLang="en-US" sz="900" dirty="0" smtClean="0">
                <a:solidFill>
                  <a:schemeClr val="bg1"/>
                </a:solidFill>
                <a:latin typeface="黑体" pitchFamily="2" charset="-122"/>
                <a:ea typeface="黑体" pitchFamily="2" charset="-122"/>
              </a:rPr>
              <a:t>在</a:t>
            </a:r>
            <a:r>
              <a:rPr lang="zh-CN" altLang="en-US" sz="900" dirty="0">
                <a:solidFill>
                  <a:schemeClr val="bg1"/>
                </a:solidFill>
                <a:latin typeface="黑体" pitchFamily="2" charset="-122"/>
                <a:ea typeface="黑体" pitchFamily="2" charset="-122"/>
              </a:rPr>
              <a:t>此处输入项目</a:t>
            </a:r>
            <a:r>
              <a:rPr lang="zh-CN" altLang="en-US" sz="900" dirty="0" smtClean="0">
                <a:solidFill>
                  <a:schemeClr val="bg1"/>
                </a:solidFill>
                <a:latin typeface="黑体" pitchFamily="2" charset="-122"/>
                <a:ea typeface="黑体" pitchFamily="2" charset="-122"/>
              </a:rPr>
              <a:t>内容</a:t>
            </a:r>
            <a:endParaRPr lang="zh-CN" altLang="en-US" sz="900" dirty="0">
              <a:solidFill>
                <a:schemeClr val="bg1"/>
              </a:solidFill>
              <a:latin typeface="黑体" pitchFamily="2" charset="-122"/>
              <a:ea typeface="黑体" pitchFamily="2" charset="-122"/>
            </a:endParaRPr>
          </a:p>
        </p:txBody>
      </p:sp>
      <p:sp>
        <p:nvSpPr>
          <p:cNvPr id="16" name="Text Box 151"/>
          <p:cNvSpPr txBox="1">
            <a:spLocks noChangeArrowheads="1"/>
          </p:cNvSpPr>
          <p:nvPr/>
        </p:nvSpPr>
        <p:spPr bwMode="auto">
          <a:xfrm>
            <a:off x="2711205" y="5167020"/>
            <a:ext cx="3514104"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solidFill>
                  <a:schemeClr val="bg1"/>
                </a:solidFill>
                <a:latin typeface="黑体" pitchFamily="2" charset="-122"/>
                <a:ea typeface="黑体" pitchFamily="2" charset="-122"/>
              </a:rPr>
              <a:t>在此处输入项目内容在此处输入项目内容在此处输入项目内容在此处输入项目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a:t>
            </a:r>
            <a:r>
              <a:rPr lang="zh-CN" altLang="en-US" sz="900" dirty="0" smtClean="0">
                <a:solidFill>
                  <a:schemeClr val="bg1"/>
                </a:solidFill>
                <a:latin typeface="黑体" pitchFamily="2" charset="-122"/>
                <a:ea typeface="黑体" pitchFamily="2" charset="-122"/>
              </a:rPr>
              <a:t>内容</a:t>
            </a:r>
            <a:r>
              <a:rPr lang="zh-CN" altLang="en-US" sz="900" dirty="0">
                <a:solidFill>
                  <a:schemeClr val="bg1"/>
                </a:solidFill>
                <a:latin typeface="黑体" pitchFamily="2" charset="-122"/>
                <a:ea typeface="黑体" pitchFamily="2" charset="-122"/>
              </a:rPr>
              <a:t>在此处输入项目内容</a:t>
            </a:r>
            <a:r>
              <a:rPr lang="zh-CN" altLang="en-US" sz="900" dirty="0" smtClean="0">
                <a:solidFill>
                  <a:schemeClr val="bg1"/>
                </a:solidFill>
                <a:latin typeface="黑体" pitchFamily="2" charset="-122"/>
                <a:ea typeface="黑体" pitchFamily="2" charset="-122"/>
              </a:rPr>
              <a:t>在</a:t>
            </a:r>
            <a:r>
              <a:rPr lang="zh-CN" altLang="en-US" sz="900" dirty="0">
                <a:solidFill>
                  <a:schemeClr val="bg1"/>
                </a:solidFill>
                <a:latin typeface="黑体" pitchFamily="2" charset="-122"/>
                <a:ea typeface="黑体" pitchFamily="2" charset="-122"/>
              </a:rPr>
              <a:t>此处输入项目</a:t>
            </a:r>
            <a:r>
              <a:rPr lang="zh-CN" altLang="en-US" sz="900" dirty="0" smtClean="0">
                <a:solidFill>
                  <a:schemeClr val="bg1"/>
                </a:solidFill>
                <a:latin typeface="黑体" pitchFamily="2" charset="-122"/>
                <a:ea typeface="黑体" pitchFamily="2" charset="-122"/>
              </a:rPr>
              <a:t>内容</a:t>
            </a:r>
            <a:endParaRPr lang="zh-CN" altLang="en-US" sz="900" dirty="0">
              <a:solidFill>
                <a:schemeClr val="bg1"/>
              </a:solidFill>
              <a:latin typeface="黑体" pitchFamily="2" charset="-122"/>
              <a:ea typeface="黑体" pitchFamily="2" charset="-122"/>
            </a:endParaRPr>
          </a:p>
        </p:txBody>
      </p:sp>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3135" y="980728"/>
            <a:ext cx="2162034" cy="5275547"/>
          </a:xfrm>
          <a:prstGeom prst="rect">
            <a:avLst/>
          </a:prstGeom>
        </p:spPr>
      </p:pic>
    </p:spTree>
    <p:extLst>
      <p:ext uri="{BB962C8B-B14F-4D97-AF65-F5344CB8AC3E}">
        <p14:creationId xmlns:p14="http://schemas.microsoft.com/office/powerpoint/2010/main" val="3589689218"/>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4" presetClass="entr" presetSubtype="1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par>
                          <p:cTn id="19" fill="hold">
                            <p:stCondLst>
                              <p:cond delay="2000"/>
                            </p:stCondLst>
                            <p:childTnLst>
                              <p:par>
                                <p:cTn id="20" presetID="14" presetClass="entr" presetSubtype="1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par>
                          <p:cTn id="23" fill="hold">
                            <p:stCondLst>
                              <p:cond delay="2500"/>
                            </p:stCondLst>
                            <p:childTnLst>
                              <p:par>
                                <p:cTn id="24" presetID="14" presetClass="entr" presetSubtype="1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randombar(horizontal)">
                                      <p:cBhvr>
                                        <p:cTn id="26" dur="500"/>
                                        <p:tgtEl>
                                          <p:spTgt spid="6"/>
                                        </p:tgtEl>
                                      </p:cBhvr>
                                    </p:animEffect>
                                  </p:childTnLst>
                                </p:cTn>
                              </p:par>
                            </p:childTnLst>
                          </p:cTn>
                        </p:par>
                        <p:par>
                          <p:cTn id="27" fill="hold">
                            <p:stCondLst>
                              <p:cond delay="3000"/>
                            </p:stCondLst>
                            <p:childTnLst>
                              <p:par>
                                <p:cTn id="28" presetID="14" presetClass="entr" presetSubtype="1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randombar(horizontal)">
                                      <p:cBhvr>
                                        <p:cTn id="30" dur="500"/>
                                        <p:tgtEl>
                                          <p:spTgt spid="7"/>
                                        </p:tgtEl>
                                      </p:cBhvr>
                                    </p:animEffect>
                                  </p:childTnLst>
                                </p:cTn>
                              </p:par>
                            </p:childTnLst>
                          </p:cTn>
                        </p:par>
                        <p:par>
                          <p:cTn id="31" fill="hold">
                            <p:stCondLst>
                              <p:cond delay="3500"/>
                            </p:stCondLst>
                            <p:childTnLst>
                              <p:par>
                                <p:cTn id="32" presetID="2" presetClass="entr" presetSubtype="3" accel="2000" decel="2000" fill="hold" grpId="0" nodeType="afterEffect">
                                  <p:stCondLst>
                                    <p:cond delay="0"/>
                                  </p:stCondLst>
                                  <p:iterate type="lt">
                                    <p:tmPct val="10000"/>
                                  </p:iterate>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1+#ppt_w/2"/>
                                          </p:val>
                                        </p:tav>
                                        <p:tav tm="100000">
                                          <p:val>
                                            <p:strVal val="#ppt_x"/>
                                          </p:val>
                                        </p:tav>
                                      </p:tavLst>
                                    </p:anim>
                                    <p:anim calcmode="lin" valueType="num">
                                      <p:cBhvr additive="base">
                                        <p:cTn id="35" dur="500" fill="hold"/>
                                        <p:tgtEl>
                                          <p:spTgt spid="9"/>
                                        </p:tgtEl>
                                        <p:attrNameLst>
                                          <p:attrName>ppt_y</p:attrName>
                                        </p:attrNameLst>
                                      </p:cBhvr>
                                      <p:tavLst>
                                        <p:tav tm="0">
                                          <p:val>
                                            <p:strVal val="0-#ppt_h/2"/>
                                          </p:val>
                                        </p:tav>
                                        <p:tav tm="100000">
                                          <p:val>
                                            <p:strVal val="#ppt_y"/>
                                          </p:val>
                                        </p:tav>
                                      </p:tavLst>
                                    </p:anim>
                                  </p:childTnLst>
                                </p:cTn>
                              </p:par>
                            </p:childTnLst>
                          </p:cTn>
                        </p:par>
                        <p:par>
                          <p:cTn id="36" fill="hold">
                            <p:stCondLst>
                              <p:cond delay="4500"/>
                            </p:stCondLst>
                            <p:childTnLst>
                              <p:par>
                                <p:cTn id="37" presetID="2" presetClass="entr" presetSubtype="3" accel="2000" decel="2000" fill="hold" grpId="0" nodeType="afterEffect">
                                  <p:stCondLst>
                                    <p:cond delay="0"/>
                                  </p:stCondLst>
                                  <p:iterate type="lt">
                                    <p:tmPct val="10000"/>
                                  </p:iterate>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0-#ppt_h/2"/>
                                          </p:val>
                                        </p:tav>
                                        <p:tav tm="100000">
                                          <p:val>
                                            <p:strVal val="#ppt_y"/>
                                          </p:val>
                                        </p:tav>
                                      </p:tavLst>
                                    </p:anim>
                                  </p:childTnLst>
                                </p:cTn>
                              </p:par>
                            </p:childTnLst>
                          </p:cTn>
                        </p:par>
                        <p:par>
                          <p:cTn id="41" fill="hold">
                            <p:stCondLst>
                              <p:cond delay="5500"/>
                            </p:stCondLst>
                            <p:childTnLst>
                              <p:par>
                                <p:cTn id="42" presetID="2" presetClass="entr" presetSubtype="3" accel="2000" decel="2000" fill="hold" grpId="0" nodeType="afterEffect">
                                  <p:stCondLst>
                                    <p:cond delay="0"/>
                                  </p:stCondLst>
                                  <p:iterate type="lt">
                                    <p:tmPct val="10000"/>
                                  </p:iterate>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1+#ppt_w/2"/>
                                          </p:val>
                                        </p:tav>
                                        <p:tav tm="100000">
                                          <p:val>
                                            <p:strVal val="#ppt_x"/>
                                          </p:val>
                                        </p:tav>
                                      </p:tavLst>
                                    </p:anim>
                                    <p:anim calcmode="lin" valueType="num">
                                      <p:cBhvr additive="base">
                                        <p:cTn id="45" dur="500" fill="hold"/>
                                        <p:tgtEl>
                                          <p:spTgt spid="11"/>
                                        </p:tgtEl>
                                        <p:attrNameLst>
                                          <p:attrName>ppt_y</p:attrName>
                                        </p:attrNameLst>
                                      </p:cBhvr>
                                      <p:tavLst>
                                        <p:tav tm="0">
                                          <p:val>
                                            <p:strVal val="0-#ppt_h/2"/>
                                          </p:val>
                                        </p:tav>
                                        <p:tav tm="100000">
                                          <p:val>
                                            <p:strVal val="#ppt_y"/>
                                          </p:val>
                                        </p:tav>
                                      </p:tavLst>
                                    </p:anim>
                                  </p:childTnLst>
                                </p:cTn>
                              </p:par>
                            </p:childTnLst>
                          </p:cTn>
                        </p:par>
                        <p:par>
                          <p:cTn id="46" fill="hold">
                            <p:stCondLst>
                              <p:cond delay="6500"/>
                            </p:stCondLst>
                            <p:childTnLst>
                              <p:par>
                                <p:cTn id="47" presetID="2" presetClass="entr" presetSubtype="3" accel="2000" decel="2000" fill="hold" grpId="0" nodeType="afterEffect">
                                  <p:stCondLst>
                                    <p:cond delay="0"/>
                                  </p:stCondLst>
                                  <p:iterate type="lt">
                                    <p:tmPct val="10000"/>
                                  </p:iterate>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1+#ppt_w/2"/>
                                          </p:val>
                                        </p:tav>
                                        <p:tav tm="100000">
                                          <p:val>
                                            <p:strVal val="#ppt_x"/>
                                          </p:val>
                                        </p:tav>
                                      </p:tavLst>
                                    </p:anim>
                                    <p:anim calcmode="lin" valueType="num">
                                      <p:cBhvr additive="base">
                                        <p:cTn id="50" dur="500" fill="hold"/>
                                        <p:tgtEl>
                                          <p:spTgt spid="12"/>
                                        </p:tgtEl>
                                        <p:attrNameLst>
                                          <p:attrName>ppt_y</p:attrName>
                                        </p:attrNameLst>
                                      </p:cBhvr>
                                      <p:tavLst>
                                        <p:tav tm="0">
                                          <p:val>
                                            <p:strVal val="0-#ppt_h/2"/>
                                          </p:val>
                                        </p:tav>
                                        <p:tav tm="100000">
                                          <p:val>
                                            <p:strVal val="#ppt_y"/>
                                          </p:val>
                                        </p:tav>
                                      </p:tavLst>
                                    </p:anim>
                                  </p:childTnLst>
                                </p:cTn>
                              </p:par>
                            </p:childTnLst>
                          </p:cTn>
                        </p:par>
                        <p:par>
                          <p:cTn id="51" fill="hold">
                            <p:stCondLst>
                              <p:cond delay="7500"/>
                            </p:stCondLst>
                            <p:childTnLst>
                              <p:par>
                                <p:cTn id="52" presetID="6" presetClass="entr" presetSubtype="32" fill="hold" grpId="0" nodeType="afterEffect">
                                  <p:stCondLst>
                                    <p:cond delay="0"/>
                                  </p:stCondLst>
                                  <p:iterate type="lt">
                                    <p:tmPct val="10000"/>
                                  </p:iterate>
                                  <p:childTnLst>
                                    <p:set>
                                      <p:cBhvr>
                                        <p:cTn id="53" dur="1" fill="hold">
                                          <p:stCondLst>
                                            <p:cond delay="0"/>
                                          </p:stCondLst>
                                        </p:cTn>
                                        <p:tgtEl>
                                          <p:spTgt spid="13"/>
                                        </p:tgtEl>
                                        <p:attrNameLst>
                                          <p:attrName>style.visibility</p:attrName>
                                        </p:attrNameLst>
                                      </p:cBhvr>
                                      <p:to>
                                        <p:strVal val="visible"/>
                                      </p:to>
                                    </p:set>
                                    <p:animEffect transition="in" filter="circle(out)">
                                      <p:cBhvr>
                                        <p:cTn id="54" dur="500"/>
                                        <p:tgtEl>
                                          <p:spTgt spid="13"/>
                                        </p:tgtEl>
                                      </p:cBhvr>
                                    </p:animEffect>
                                  </p:childTnLst>
                                </p:cTn>
                              </p:par>
                            </p:childTnLst>
                          </p:cTn>
                        </p:par>
                        <p:par>
                          <p:cTn id="55" fill="hold">
                            <p:stCondLst>
                              <p:cond delay="11550"/>
                            </p:stCondLst>
                            <p:childTnLst>
                              <p:par>
                                <p:cTn id="56" presetID="6" presetClass="entr" presetSubtype="32" fill="hold" grpId="0" nodeType="afterEffect">
                                  <p:stCondLst>
                                    <p:cond delay="0"/>
                                  </p:stCondLst>
                                  <p:iterate type="lt">
                                    <p:tmPct val="10000"/>
                                  </p:iterate>
                                  <p:childTnLst>
                                    <p:set>
                                      <p:cBhvr>
                                        <p:cTn id="57" dur="1" fill="hold">
                                          <p:stCondLst>
                                            <p:cond delay="0"/>
                                          </p:stCondLst>
                                        </p:cTn>
                                        <p:tgtEl>
                                          <p:spTgt spid="14"/>
                                        </p:tgtEl>
                                        <p:attrNameLst>
                                          <p:attrName>style.visibility</p:attrName>
                                        </p:attrNameLst>
                                      </p:cBhvr>
                                      <p:to>
                                        <p:strVal val="visible"/>
                                      </p:to>
                                    </p:set>
                                    <p:animEffect transition="in" filter="circle(out)">
                                      <p:cBhvr>
                                        <p:cTn id="58" dur="500"/>
                                        <p:tgtEl>
                                          <p:spTgt spid="14"/>
                                        </p:tgtEl>
                                      </p:cBhvr>
                                    </p:animEffect>
                                  </p:childTnLst>
                                </p:cTn>
                              </p:par>
                            </p:childTnLst>
                          </p:cTn>
                        </p:par>
                        <p:par>
                          <p:cTn id="59" fill="hold">
                            <p:stCondLst>
                              <p:cond delay="15600"/>
                            </p:stCondLst>
                            <p:childTnLst>
                              <p:par>
                                <p:cTn id="60" presetID="6" presetClass="entr" presetSubtype="32" fill="hold" grpId="0" nodeType="afterEffect">
                                  <p:stCondLst>
                                    <p:cond delay="0"/>
                                  </p:stCondLst>
                                  <p:iterate type="lt">
                                    <p:tmPct val="10000"/>
                                  </p:iterate>
                                  <p:childTnLst>
                                    <p:set>
                                      <p:cBhvr>
                                        <p:cTn id="61" dur="1" fill="hold">
                                          <p:stCondLst>
                                            <p:cond delay="0"/>
                                          </p:stCondLst>
                                        </p:cTn>
                                        <p:tgtEl>
                                          <p:spTgt spid="15"/>
                                        </p:tgtEl>
                                        <p:attrNameLst>
                                          <p:attrName>style.visibility</p:attrName>
                                        </p:attrNameLst>
                                      </p:cBhvr>
                                      <p:to>
                                        <p:strVal val="visible"/>
                                      </p:to>
                                    </p:set>
                                    <p:animEffect transition="in" filter="circle(out)">
                                      <p:cBhvr>
                                        <p:cTn id="62" dur="500"/>
                                        <p:tgtEl>
                                          <p:spTgt spid="15"/>
                                        </p:tgtEl>
                                      </p:cBhvr>
                                    </p:animEffect>
                                  </p:childTnLst>
                                </p:cTn>
                              </p:par>
                            </p:childTnLst>
                          </p:cTn>
                        </p:par>
                        <p:par>
                          <p:cTn id="63" fill="hold">
                            <p:stCondLst>
                              <p:cond delay="19650"/>
                            </p:stCondLst>
                            <p:childTnLst>
                              <p:par>
                                <p:cTn id="64" presetID="6" presetClass="entr" presetSubtype="32" fill="hold" grpId="0" nodeType="afterEffect">
                                  <p:stCondLst>
                                    <p:cond delay="0"/>
                                  </p:stCondLst>
                                  <p:iterate type="lt">
                                    <p:tmPct val="10000"/>
                                  </p:iterate>
                                  <p:childTnLst>
                                    <p:set>
                                      <p:cBhvr>
                                        <p:cTn id="65" dur="1" fill="hold">
                                          <p:stCondLst>
                                            <p:cond delay="0"/>
                                          </p:stCondLst>
                                        </p:cTn>
                                        <p:tgtEl>
                                          <p:spTgt spid="16"/>
                                        </p:tgtEl>
                                        <p:attrNameLst>
                                          <p:attrName>style.visibility</p:attrName>
                                        </p:attrNameLst>
                                      </p:cBhvr>
                                      <p:to>
                                        <p:strVal val="visible"/>
                                      </p:to>
                                    </p:set>
                                    <p:animEffect transition="in" filter="circle(out)">
                                      <p:cBhvr>
                                        <p:cTn id="6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6564" y="764706"/>
            <a:ext cx="2805257" cy="2612303"/>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56" y="1764024"/>
            <a:ext cx="4682575" cy="4360493"/>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3970" y="3140969"/>
            <a:ext cx="3030447" cy="2822003"/>
          </a:xfrm>
          <a:prstGeom prst="rect">
            <a:avLst/>
          </a:prstGeom>
        </p:spPr>
      </p:pic>
      <p:sp>
        <p:nvSpPr>
          <p:cNvPr id="6" name="Text Box 151"/>
          <p:cNvSpPr txBox="1">
            <a:spLocks noChangeArrowheads="1"/>
          </p:cNvSpPr>
          <p:nvPr/>
        </p:nvSpPr>
        <p:spPr bwMode="auto">
          <a:xfrm>
            <a:off x="399830" y="1317869"/>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7" name="Text Box 151"/>
          <p:cNvSpPr txBox="1">
            <a:spLocks noChangeArrowheads="1"/>
          </p:cNvSpPr>
          <p:nvPr/>
        </p:nvSpPr>
        <p:spPr bwMode="auto">
          <a:xfrm>
            <a:off x="1547664" y="3170981"/>
            <a:ext cx="2016224" cy="1546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50" dirty="0">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1050" dirty="0" smtClean="0">
                <a:latin typeface="黑体" pitchFamily="2" charset="-122"/>
                <a:ea typeface="黑体" pitchFamily="2" charset="-122"/>
              </a:rPr>
              <a:t>内容</a:t>
            </a:r>
            <a:r>
              <a:rPr lang="zh-CN" altLang="en-US" sz="1050" dirty="0">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1050" dirty="0" smtClean="0">
                <a:latin typeface="黑体" pitchFamily="2" charset="-122"/>
                <a:ea typeface="黑体" pitchFamily="2" charset="-122"/>
              </a:rPr>
              <a:t>内容</a:t>
            </a:r>
            <a:endParaRPr lang="zh-CN" altLang="en-US" sz="1050" dirty="0">
              <a:solidFill>
                <a:schemeClr val="bg1"/>
              </a:solidFill>
              <a:latin typeface="黑体" pitchFamily="2" charset="-122"/>
              <a:ea typeface="黑体" pitchFamily="2" charset="-122"/>
            </a:endParaRPr>
          </a:p>
        </p:txBody>
      </p:sp>
      <p:sp>
        <p:nvSpPr>
          <p:cNvPr id="8" name="Text Box 151"/>
          <p:cNvSpPr txBox="1">
            <a:spLocks noChangeArrowheads="1"/>
          </p:cNvSpPr>
          <p:nvPr/>
        </p:nvSpPr>
        <p:spPr bwMode="auto">
          <a:xfrm>
            <a:off x="5262530" y="3989465"/>
            <a:ext cx="1368152" cy="1223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50" dirty="0">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1050" dirty="0" smtClean="0">
                <a:latin typeface="黑体" pitchFamily="2" charset="-122"/>
                <a:ea typeface="黑体" pitchFamily="2" charset="-122"/>
              </a:rPr>
              <a:t>内容</a:t>
            </a:r>
            <a:endParaRPr lang="zh-CN" altLang="en-US" sz="1050" dirty="0">
              <a:solidFill>
                <a:schemeClr val="bg1"/>
              </a:solidFill>
              <a:latin typeface="黑体" pitchFamily="2" charset="-122"/>
              <a:ea typeface="黑体" pitchFamily="2" charset="-122"/>
            </a:endParaRPr>
          </a:p>
        </p:txBody>
      </p:sp>
    </p:spTree>
    <p:extLst>
      <p:ext uri="{BB962C8B-B14F-4D97-AF65-F5344CB8AC3E}">
        <p14:creationId xmlns:p14="http://schemas.microsoft.com/office/powerpoint/2010/main" val="3377167221"/>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500"/>
                            </p:stCondLst>
                            <p:childTnLst>
                              <p:par>
                                <p:cTn id="16" presetID="26"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80">
                                          <p:stCondLst>
                                            <p:cond delay="0"/>
                                          </p:stCondLst>
                                        </p:cTn>
                                        <p:tgtEl>
                                          <p:spTgt spid="5"/>
                                        </p:tgtEl>
                                      </p:cBhvr>
                                    </p:animEffect>
                                    <p:anim calcmode="lin" valueType="num">
                                      <p:cBhvr>
                                        <p:cTn id="19"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4" dur="26">
                                          <p:stCondLst>
                                            <p:cond delay="650"/>
                                          </p:stCondLst>
                                        </p:cTn>
                                        <p:tgtEl>
                                          <p:spTgt spid="5"/>
                                        </p:tgtEl>
                                      </p:cBhvr>
                                      <p:to x="100000" y="60000"/>
                                    </p:animScale>
                                    <p:animScale>
                                      <p:cBhvr>
                                        <p:cTn id="25" dur="166" decel="50000">
                                          <p:stCondLst>
                                            <p:cond delay="676"/>
                                          </p:stCondLst>
                                        </p:cTn>
                                        <p:tgtEl>
                                          <p:spTgt spid="5"/>
                                        </p:tgtEl>
                                      </p:cBhvr>
                                      <p:to x="100000" y="100000"/>
                                    </p:animScale>
                                    <p:animScale>
                                      <p:cBhvr>
                                        <p:cTn id="26" dur="26">
                                          <p:stCondLst>
                                            <p:cond delay="1312"/>
                                          </p:stCondLst>
                                        </p:cTn>
                                        <p:tgtEl>
                                          <p:spTgt spid="5"/>
                                        </p:tgtEl>
                                      </p:cBhvr>
                                      <p:to x="100000" y="80000"/>
                                    </p:animScale>
                                    <p:animScale>
                                      <p:cBhvr>
                                        <p:cTn id="27" dur="166" decel="50000">
                                          <p:stCondLst>
                                            <p:cond delay="1338"/>
                                          </p:stCondLst>
                                        </p:cTn>
                                        <p:tgtEl>
                                          <p:spTgt spid="5"/>
                                        </p:tgtEl>
                                      </p:cBhvr>
                                      <p:to x="100000" y="100000"/>
                                    </p:animScale>
                                    <p:animScale>
                                      <p:cBhvr>
                                        <p:cTn id="28" dur="26">
                                          <p:stCondLst>
                                            <p:cond delay="1642"/>
                                          </p:stCondLst>
                                        </p:cTn>
                                        <p:tgtEl>
                                          <p:spTgt spid="5"/>
                                        </p:tgtEl>
                                      </p:cBhvr>
                                      <p:to x="100000" y="90000"/>
                                    </p:animScale>
                                    <p:animScale>
                                      <p:cBhvr>
                                        <p:cTn id="29" dur="166" decel="50000">
                                          <p:stCondLst>
                                            <p:cond delay="1668"/>
                                          </p:stCondLst>
                                        </p:cTn>
                                        <p:tgtEl>
                                          <p:spTgt spid="5"/>
                                        </p:tgtEl>
                                      </p:cBhvr>
                                      <p:to x="100000" y="100000"/>
                                    </p:animScale>
                                    <p:animScale>
                                      <p:cBhvr>
                                        <p:cTn id="30" dur="26">
                                          <p:stCondLst>
                                            <p:cond delay="1808"/>
                                          </p:stCondLst>
                                        </p:cTn>
                                        <p:tgtEl>
                                          <p:spTgt spid="5"/>
                                        </p:tgtEl>
                                      </p:cBhvr>
                                      <p:to x="100000" y="95000"/>
                                    </p:animScale>
                                    <p:animScale>
                                      <p:cBhvr>
                                        <p:cTn id="31" dur="166" decel="50000">
                                          <p:stCondLst>
                                            <p:cond delay="1834"/>
                                          </p:stCondLst>
                                        </p:cTn>
                                        <p:tgtEl>
                                          <p:spTgt spid="5"/>
                                        </p:tgtEl>
                                      </p:cBhvr>
                                      <p:to x="100000" y="100000"/>
                                    </p:animScale>
                                  </p:childTnLst>
                                </p:cTn>
                              </p:par>
                            </p:childTnLst>
                          </p:cTn>
                        </p:par>
                        <p:par>
                          <p:cTn id="32" fill="hold">
                            <p:stCondLst>
                              <p:cond delay="3500"/>
                            </p:stCondLst>
                            <p:childTnLst>
                              <p:par>
                                <p:cTn id="33" presetID="31" presetClass="entr" presetSubtype="0" fill="hold" grpId="0" nodeType="afterEffect">
                                  <p:stCondLst>
                                    <p:cond delay="0"/>
                                  </p:stCondLst>
                                  <p:iterate type="lt">
                                    <p:tmPct val="5000"/>
                                  </p:iterate>
                                  <p:childTnLst>
                                    <p:set>
                                      <p:cBhvr>
                                        <p:cTn id="34" dur="1" fill="hold">
                                          <p:stCondLst>
                                            <p:cond delay="0"/>
                                          </p:stCondLst>
                                        </p:cTn>
                                        <p:tgtEl>
                                          <p:spTgt spid="7"/>
                                        </p:tgtEl>
                                        <p:attrNameLst>
                                          <p:attrName>style.visibility</p:attrName>
                                        </p:attrNameLst>
                                      </p:cBhvr>
                                      <p:to>
                                        <p:strVal val="visible"/>
                                      </p:to>
                                    </p:set>
                                    <p:anim calcmode="lin" valueType="num">
                                      <p:cBhvr>
                                        <p:cTn id="35" dur="750" fill="hold"/>
                                        <p:tgtEl>
                                          <p:spTgt spid="7"/>
                                        </p:tgtEl>
                                        <p:attrNameLst>
                                          <p:attrName>ppt_w</p:attrName>
                                        </p:attrNameLst>
                                      </p:cBhvr>
                                      <p:tavLst>
                                        <p:tav tm="0">
                                          <p:val>
                                            <p:fltVal val="0"/>
                                          </p:val>
                                        </p:tav>
                                        <p:tav tm="100000">
                                          <p:val>
                                            <p:strVal val="#ppt_w"/>
                                          </p:val>
                                        </p:tav>
                                      </p:tavLst>
                                    </p:anim>
                                    <p:anim calcmode="lin" valueType="num">
                                      <p:cBhvr>
                                        <p:cTn id="36" dur="750" fill="hold"/>
                                        <p:tgtEl>
                                          <p:spTgt spid="7"/>
                                        </p:tgtEl>
                                        <p:attrNameLst>
                                          <p:attrName>ppt_h</p:attrName>
                                        </p:attrNameLst>
                                      </p:cBhvr>
                                      <p:tavLst>
                                        <p:tav tm="0">
                                          <p:val>
                                            <p:fltVal val="0"/>
                                          </p:val>
                                        </p:tav>
                                        <p:tav tm="100000">
                                          <p:val>
                                            <p:strVal val="#ppt_h"/>
                                          </p:val>
                                        </p:tav>
                                      </p:tavLst>
                                    </p:anim>
                                    <p:anim calcmode="lin" valueType="num">
                                      <p:cBhvr>
                                        <p:cTn id="37" dur="750" fill="hold"/>
                                        <p:tgtEl>
                                          <p:spTgt spid="7"/>
                                        </p:tgtEl>
                                        <p:attrNameLst>
                                          <p:attrName>style.rotation</p:attrName>
                                        </p:attrNameLst>
                                      </p:cBhvr>
                                      <p:tavLst>
                                        <p:tav tm="0">
                                          <p:val>
                                            <p:fltVal val="90"/>
                                          </p:val>
                                        </p:tav>
                                        <p:tav tm="100000">
                                          <p:val>
                                            <p:fltVal val="0"/>
                                          </p:val>
                                        </p:tav>
                                      </p:tavLst>
                                    </p:anim>
                                    <p:animEffect transition="in" filter="fade">
                                      <p:cBhvr>
                                        <p:cTn id="38" dur="750"/>
                                        <p:tgtEl>
                                          <p:spTgt spid="7"/>
                                        </p:tgtEl>
                                      </p:cBhvr>
                                    </p:animEffect>
                                  </p:childTnLst>
                                </p:cTn>
                              </p:par>
                            </p:childTnLst>
                          </p:cTn>
                        </p:par>
                        <p:par>
                          <p:cTn id="39" fill="hold">
                            <p:stCondLst>
                              <p:cond delay="8263"/>
                            </p:stCondLst>
                            <p:childTnLst>
                              <p:par>
                                <p:cTn id="40" presetID="31" presetClass="entr" presetSubtype="0" fill="hold" grpId="0" nodeType="afterEffect">
                                  <p:stCondLst>
                                    <p:cond delay="0"/>
                                  </p:stCondLst>
                                  <p:iterate type="lt">
                                    <p:tmPct val="5000"/>
                                  </p:iterate>
                                  <p:childTnLst>
                                    <p:set>
                                      <p:cBhvr>
                                        <p:cTn id="41" dur="1" fill="hold">
                                          <p:stCondLst>
                                            <p:cond delay="0"/>
                                          </p:stCondLst>
                                        </p:cTn>
                                        <p:tgtEl>
                                          <p:spTgt spid="8"/>
                                        </p:tgtEl>
                                        <p:attrNameLst>
                                          <p:attrName>style.visibility</p:attrName>
                                        </p:attrNameLst>
                                      </p:cBhvr>
                                      <p:to>
                                        <p:strVal val="visible"/>
                                      </p:to>
                                    </p:set>
                                    <p:anim calcmode="lin" valueType="num">
                                      <p:cBhvr>
                                        <p:cTn id="42" dur="750" fill="hold"/>
                                        <p:tgtEl>
                                          <p:spTgt spid="8"/>
                                        </p:tgtEl>
                                        <p:attrNameLst>
                                          <p:attrName>ppt_w</p:attrName>
                                        </p:attrNameLst>
                                      </p:cBhvr>
                                      <p:tavLst>
                                        <p:tav tm="0">
                                          <p:val>
                                            <p:fltVal val="0"/>
                                          </p:val>
                                        </p:tav>
                                        <p:tav tm="100000">
                                          <p:val>
                                            <p:strVal val="#ppt_w"/>
                                          </p:val>
                                        </p:tav>
                                      </p:tavLst>
                                    </p:anim>
                                    <p:anim calcmode="lin" valueType="num">
                                      <p:cBhvr>
                                        <p:cTn id="43" dur="750" fill="hold"/>
                                        <p:tgtEl>
                                          <p:spTgt spid="8"/>
                                        </p:tgtEl>
                                        <p:attrNameLst>
                                          <p:attrName>ppt_h</p:attrName>
                                        </p:attrNameLst>
                                      </p:cBhvr>
                                      <p:tavLst>
                                        <p:tav tm="0">
                                          <p:val>
                                            <p:fltVal val="0"/>
                                          </p:val>
                                        </p:tav>
                                        <p:tav tm="100000">
                                          <p:val>
                                            <p:strVal val="#ppt_h"/>
                                          </p:val>
                                        </p:tav>
                                      </p:tavLst>
                                    </p:anim>
                                    <p:anim calcmode="lin" valueType="num">
                                      <p:cBhvr>
                                        <p:cTn id="44" dur="750" fill="hold"/>
                                        <p:tgtEl>
                                          <p:spTgt spid="8"/>
                                        </p:tgtEl>
                                        <p:attrNameLst>
                                          <p:attrName>style.rotation</p:attrName>
                                        </p:attrNameLst>
                                      </p:cBhvr>
                                      <p:tavLst>
                                        <p:tav tm="0">
                                          <p:val>
                                            <p:fltVal val="90"/>
                                          </p:val>
                                        </p:tav>
                                        <p:tav tm="100000">
                                          <p:val>
                                            <p:fltVal val="0"/>
                                          </p:val>
                                        </p:tav>
                                      </p:tavLst>
                                    </p:anim>
                                    <p:animEffect transition="in" filter="fade">
                                      <p:cBhvr>
                                        <p:cTn id="45" dur="750"/>
                                        <p:tgtEl>
                                          <p:spTgt spid="8"/>
                                        </p:tgtEl>
                                      </p:cBhvr>
                                    </p:animEffect>
                                  </p:childTnLst>
                                </p:cTn>
                              </p:par>
                            </p:childTnLst>
                          </p:cTn>
                        </p:par>
                        <p:par>
                          <p:cTn id="46" fill="hold">
                            <p:stCondLst>
                              <p:cond delay="11000"/>
                            </p:stCondLst>
                            <p:childTnLst>
                              <p:par>
                                <p:cTn id="47" presetID="22" presetClass="entr" presetSubtype="2"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right)">
                                      <p:cBhvr>
                                        <p:cTn id="4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3686" y="1472209"/>
            <a:ext cx="6804248" cy="4003532"/>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512" y="4114305"/>
            <a:ext cx="2808312" cy="2843089"/>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67744" y="4590607"/>
            <a:ext cx="5421846" cy="1972583"/>
          </a:xfrm>
          <a:prstGeom prst="rect">
            <a:avLst/>
          </a:prstGeom>
        </p:spPr>
      </p:pic>
      <p:sp>
        <p:nvSpPr>
          <p:cNvPr id="5" name="Text Box 151"/>
          <p:cNvSpPr txBox="1">
            <a:spLocks noChangeArrowheads="1"/>
          </p:cNvSpPr>
          <p:nvPr/>
        </p:nvSpPr>
        <p:spPr bwMode="auto">
          <a:xfrm>
            <a:off x="579199" y="3554269"/>
            <a:ext cx="263474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en-US" altLang="zh-CN" sz="1400" dirty="0" smtClean="0">
                <a:solidFill>
                  <a:srgbClr val="000000"/>
                </a:solidFill>
                <a:latin typeface="黑体" pitchFamily="2" charset="-122"/>
                <a:ea typeface="黑体" pitchFamily="2" charset="-122"/>
              </a:rPr>
              <a:t>[</a:t>
            </a:r>
            <a:r>
              <a:rPr lang="zh-CN" altLang="en-US" sz="1400" dirty="0" smtClean="0">
                <a:solidFill>
                  <a:srgbClr val="000000"/>
                </a:solidFill>
                <a:latin typeface="黑体" pitchFamily="2" charset="-122"/>
                <a:ea typeface="黑体" pitchFamily="2" charset="-122"/>
              </a:rPr>
              <a:t>在</a:t>
            </a:r>
            <a:r>
              <a:rPr lang="zh-CN" altLang="en-US" sz="1400" dirty="0">
                <a:solidFill>
                  <a:srgbClr val="000000"/>
                </a:solidFill>
                <a:latin typeface="黑体" pitchFamily="2" charset="-122"/>
                <a:ea typeface="黑体" pitchFamily="2" charset="-122"/>
              </a:rPr>
              <a:t>此处</a:t>
            </a:r>
            <a:r>
              <a:rPr lang="zh-CN" altLang="en-US" sz="1400" dirty="0" smtClean="0">
                <a:solidFill>
                  <a:srgbClr val="000000"/>
                </a:solidFill>
                <a:latin typeface="黑体" pitchFamily="2" charset="-122"/>
                <a:ea typeface="黑体" pitchFamily="2" charset="-122"/>
              </a:rPr>
              <a:t>输入项目内容标题</a:t>
            </a:r>
            <a:r>
              <a:rPr lang="en-US" altLang="zh-CN" sz="1400" dirty="0" smtClean="0">
                <a:solidFill>
                  <a:srgbClr val="000000"/>
                </a:solidFill>
                <a:latin typeface="黑体" pitchFamily="2" charset="-122"/>
                <a:ea typeface="黑体" pitchFamily="2" charset="-122"/>
              </a:rPr>
              <a:t>]</a:t>
            </a:r>
            <a:endParaRPr lang="zh-CN" altLang="en-US" sz="1400" dirty="0">
              <a:solidFill>
                <a:srgbClr val="000000"/>
              </a:solidFill>
              <a:latin typeface="黑体" pitchFamily="2" charset="-122"/>
              <a:ea typeface="黑体" pitchFamily="2" charset="-122"/>
            </a:endParaRPr>
          </a:p>
        </p:txBody>
      </p:sp>
      <p:sp>
        <p:nvSpPr>
          <p:cNvPr id="6" name="Text Box 151"/>
          <p:cNvSpPr txBox="1">
            <a:spLocks noChangeArrowheads="1"/>
          </p:cNvSpPr>
          <p:nvPr/>
        </p:nvSpPr>
        <p:spPr bwMode="auto">
          <a:xfrm>
            <a:off x="3939809" y="2084634"/>
            <a:ext cx="3183251" cy="2939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solidFill>
                  <a:srgbClr val="000000"/>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spcBef>
                <a:spcPct val="50000"/>
              </a:spcBef>
            </a:pPr>
            <a:r>
              <a:rPr lang="zh-CN" altLang="en-US" sz="1000" dirty="0">
                <a:solidFill>
                  <a:srgbClr val="000000"/>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spcBef>
                <a:spcPct val="50000"/>
              </a:spcBef>
            </a:pPr>
            <a:r>
              <a:rPr lang="zh-CN" altLang="en-US" sz="1000" dirty="0">
                <a:solidFill>
                  <a:srgbClr val="000000"/>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spcBef>
                <a:spcPct val="50000"/>
              </a:spcBef>
            </a:pPr>
            <a:r>
              <a:rPr lang="zh-CN" altLang="en-US" sz="1000" dirty="0">
                <a:solidFill>
                  <a:srgbClr val="000000"/>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spcBef>
                <a:spcPct val="50000"/>
              </a:spcBef>
            </a:pPr>
            <a:r>
              <a:rPr lang="zh-CN" altLang="en-US" sz="1000" dirty="0">
                <a:solidFill>
                  <a:srgbClr val="000000"/>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spcBef>
                <a:spcPct val="50000"/>
              </a:spcBef>
            </a:pPr>
            <a:endParaRPr lang="zh-CN" altLang="en-US" sz="1000" dirty="0">
              <a:solidFill>
                <a:srgbClr val="000000"/>
              </a:solidFill>
              <a:latin typeface="黑体" pitchFamily="2" charset="-122"/>
              <a:ea typeface="黑体" pitchFamily="2" charset="-122"/>
            </a:endParaRPr>
          </a:p>
        </p:txBody>
      </p:sp>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65409" y="2003201"/>
            <a:ext cx="277184" cy="2941547"/>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84466" y="1975921"/>
            <a:ext cx="277184" cy="2941547"/>
          </a:xfrm>
          <a:prstGeom prst="rect">
            <a:avLst/>
          </a:prstGeom>
        </p:spPr>
      </p:pic>
    </p:spTree>
    <p:extLst>
      <p:ext uri="{BB962C8B-B14F-4D97-AF65-F5344CB8AC3E}">
        <p14:creationId xmlns:p14="http://schemas.microsoft.com/office/powerpoint/2010/main" val="3866385381"/>
      </p:ext>
    </p:extLst>
  </p:cSld>
  <p:clrMapOvr>
    <a:masterClrMapping/>
  </p:clrMapOvr>
  <mc:AlternateContent xmlns:mc="http://schemas.openxmlformats.org/markup-compatibility/2006" xmlns:p14="http://schemas.microsoft.com/office/powerpoint/2010/main">
    <mc:Choice Requires="p14">
      <p:transition spd="med" p14:dur="700" advClick="0" advTm="1000">
        <p:fade/>
      </p:transition>
    </mc:Choice>
    <mc:Fallback xmlns="">
      <p:transition spd="med"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31" presetClass="entr" presetSubtype="0" fill="hold"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1000" fill="hold"/>
                                        <p:tgtEl>
                                          <p:spTgt spid="7"/>
                                        </p:tgtEl>
                                        <p:attrNameLst>
                                          <p:attrName>ppt_w</p:attrName>
                                        </p:attrNameLst>
                                      </p:cBhvr>
                                      <p:tavLst>
                                        <p:tav tm="0">
                                          <p:val>
                                            <p:fltVal val="0"/>
                                          </p:val>
                                        </p:tav>
                                        <p:tav tm="100000">
                                          <p:val>
                                            <p:strVal val="#ppt_w"/>
                                          </p:val>
                                        </p:tav>
                                      </p:tavLst>
                                    </p:anim>
                                    <p:anim calcmode="lin" valueType="num">
                                      <p:cBhvr>
                                        <p:cTn id="25" dur="1000" fill="hold"/>
                                        <p:tgtEl>
                                          <p:spTgt spid="7"/>
                                        </p:tgtEl>
                                        <p:attrNameLst>
                                          <p:attrName>ppt_h</p:attrName>
                                        </p:attrNameLst>
                                      </p:cBhvr>
                                      <p:tavLst>
                                        <p:tav tm="0">
                                          <p:val>
                                            <p:fltVal val="0"/>
                                          </p:val>
                                        </p:tav>
                                        <p:tav tm="100000">
                                          <p:val>
                                            <p:strVal val="#ppt_h"/>
                                          </p:val>
                                        </p:tav>
                                      </p:tavLst>
                                    </p:anim>
                                    <p:anim calcmode="lin" valueType="num">
                                      <p:cBhvr>
                                        <p:cTn id="26" dur="1000" fill="hold"/>
                                        <p:tgtEl>
                                          <p:spTgt spid="7"/>
                                        </p:tgtEl>
                                        <p:attrNameLst>
                                          <p:attrName>style.rotation</p:attrName>
                                        </p:attrNameLst>
                                      </p:cBhvr>
                                      <p:tavLst>
                                        <p:tav tm="0">
                                          <p:val>
                                            <p:fltVal val="90"/>
                                          </p:val>
                                        </p:tav>
                                        <p:tav tm="100000">
                                          <p:val>
                                            <p:fltVal val="0"/>
                                          </p:val>
                                        </p:tav>
                                      </p:tavLst>
                                    </p:anim>
                                    <p:animEffect transition="in" filter="fade">
                                      <p:cBhvr>
                                        <p:cTn id="27" dur="1000"/>
                                        <p:tgtEl>
                                          <p:spTgt spid="7"/>
                                        </p:tgtEl>
                                      </p:cBhvr>
                                    </p:animEffect>
                                  </p:childTnLst>
                                </p:cTn>
                              </p:par>
                            </p:childTnLst>
                          </p:cTn>
                        </p:par>
                        <p:par>
                          <p:cTn id="28" fill="hold">
                            <p:stCondLst>
                              <p:cond delay="3000"/>
                            </p:stCondLst>
                            <p:childTnLst>
                              <p:par>
                                <p:cTn id="29" presetID="31"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style.rotation</p:attrName>
                                        </p:attrNameLst>
                                      </p:cBhvr>
                                      <p:tavLst>
                                        <p:tav tm="0">
                                          <p:val>
                                            <p:fltVal val="90"/>
                                          </p:val>
                                        </p:tav>
                                        <p:tav tm="100000">
                                          <p:val>
                                            <p:fltVal val="0"/>
                                          </p:val>
                                        </p:tav>
                                      </p:tavLst>
                                    </p:anim>
                                    <p:animEffect transition="in" filter="fade">
                                      <p:cBhvr>
                                        <p:cTn id="34" dur="1000"/>
                                        <p:tgtEl>
                                          <p:spTgt spid="8"/>
                                        </p:tgtEl>
                                      </p:cBhvr>
                                    </p:animEffect>
                                  </p:childTnLst>
                                </p:cTn>
                              </p:par>
                            </p:childTnLst>
                          </p:cTn>
                        </p:par>
                        <p:par>
                          <p:cTn id="35" fill="hold">
                            <p:stCondLst>
                              <p:cond delay="4000"/>
                            </p:stCondLst>
                            <p:childTnLst>
                              <p:par>
                                <p:cTn id="36" presetID="2" presetClass="entr" presetSubtype="4" fill="hold" grpId="0" nodeType="afterEffect">
                                  <p:stCondLst>
                                    <p:cond delay="0"/>
                                  </p:stCondLst>
                                  <p:iterate type="lt">
                                    <p:tmPct val="10000"/>
                                  </p:iterate>
                                  <p:childTnLst>
                                    <p:set>
                                      <p:cBhvr>
                                        <p:cTn id="37" dur="1" fill="hold">
                                          <p:stCondLst>
                                            <p:cond delay="0"/>
                                          </p:stCondLst>
                                        </p:cTn>
                                        <p:tgtEl>
                                          <p:spTgt spid="6"/>
                                        </p:tgtEl>
                                        <p:attrNameLst>
                                          <p:attrName>style.visibility</p:attrName>
                                        </p:attrNameLst>
                                      </p:cBhvr>
                                      <p:to>
                                        <p:strVal val="visible"/>
                                      </p:to>
                                    </p:set>
                                    <p:anim calcmode="lin" valueType="num">
                                      <p:cBhvr additive="base">
                                        <p:cTn id="38" dur="250" fill="hold"/>
                                        <p:tgtEl>
                                          <p:spTgt spid="6"/>
                                        </p:tgtEl>
                                        <p:attrNameLst>
                                          <p:attrName>ppt_x</p:attrName>
                                        </p:attrNameLst>
                                      </p:cBhvr>
                                      <p:tavLst>
                                        <p:tav tm="0">
                                          <p:val>
                                            <p:strVal val="#ppt_x"/>
                                          </p:val>
                                        </p:tav>
                                        <p:tav tm="100000">
                                          <p:val>
                                            <p:strVal val="#ppt_x"/>
                                          </p:val>
                                        </p:tav>
                                      </p:tavLst>
                                    </p:anim>
                                    <p:anim calcmode="lin" valueType="num">
                                      <p:cBhvr additive="base">
                                        <p:cTn id="39" dur="25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3" y="2809510"/>
            <a:ext cx="2268251" cy="2393069"/>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1238" y="2780928"/>
            <a:ext cx="2268251" cy="2393069"/>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0" y="2809510"/>
            <a:ext cx="2268251" cy="2393069"/>
          </a:xfrm>
          <a:prstGeom prst="rect">
            <a:avLst/>
          </a:prstGeom>
        </p:spPr>
      </p:pic>
      <p:sp>
        <p:nvSpPr>
          <p:cNvPr id="5" name="Text Box 151"/>
          <p:cNvSpPr txBox="1">
            <a:spLocks noChangeArrowheads="1"/>
          </p:cNvSpPr>
          <p:nvPr/>
        </p:nvSpPr>
        <p:spPr bwMode="auto">
          <a:xfrm>
            <a:off x="395536" y="1764025"/>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6" name="Text Box 151"/>
          <p:cNvSpPr txBox="1">
            <a:spLocks noChangeArrowheads="1"/>
          </p:cNvSpPr>
          <p:nvPr/>
        </p:nvSpPr>
        <p:spPr bwMode="auto">
          <a:xfrm>
            <a:off x="943635" y="3447291"/>
            <a:ext cx="1612143"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solidFill>
                  <a:schemeClr val="bg1"/>
                </a:solidFill>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900" dirty="0" smtClean="0">
                <a:solidFill>
                  <a:schemeClr val="bg1"/>
                </a:solidFill>
                <a:latin typeface="黑体" pitchFamily="2" charset="-122"/>
                <a:ea typeface="黑体" pitchFamily="2" charset="-122"/>
              </a:rPr>
              <a:t>内容</a:t>
            </a:r>
            <a:endParaRPr lang="zh-CN" altLang="en-US" sz="900" dirty="0">
              <a:solidFill>
                <a:schemeClr val="bg1"/>
              </a:solidFill>
              <a:latin typeface="黑体" pitchFamily="2" charset="-122"/>
              <a:ea typeface="黑体" pitchFamily="2" charset="-122"/>
            </a:endParaRPr>
          </a:p>
        </p:txBody>
      </p:sp>
      <p:sp>
        <p:nvSpPr>
          <p:cNvPr id="7" name="Text Box 151"/>
          <p:cNvSpPr txBox="1">
            <a:spLocks noChangeArrowheads="1"/>
          </p:cNvSpPr>
          <p:nvPr/>
        </p:nvSpPr>
        <p:spPr bwMode="auto">
          <a:xfrm>
            <a:off x="3491882" y="3447289"/>
            <a:ext cx="1612143"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solidFill>
                  <a:schemeClr val="bg1"/>
                </a:solidFill>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900" dirty="0" smtClean="0">
                <a:solidFill>
                  <a:schemeClr val="bg1"/>
                </a:solidFill>
                <a:latin typeface="黑体" pitchFamily="2" charset="-122"/>
                <a:ea typeface="黑体" pitchFamily="2" charset="-122"/>
              </a:rPr>
              <a:t>内容</a:t>
            </a:r>
            <a:endParaRPr lang="zh-CN" altLang="en-US" sz="900" dirty="0">
              <a:solidFill>
                <a:schemeClr val="bg1"/>
              </a:solidFill>
              <a:latin typeface="黑体" pitchFamily="2" charset="-122"/>
              <a:ea typeface="黑体" pitchFamily="2" charset="-122"/>
            </a:endParaRPr>
          </a:p>
        </p:txBody>
      </p:sp>
      <p:sp>
        <p:nvSpPr>
          <p:cNvPr id="8" name="Text Box 151"/>
          <p:cNvSpPr txBox="1">
            <a:spLocks noChangeArrowheads="1"/>
          </p:cNvSpPr>
          <p:nvPr/>
        </p:nvSpPr>
        <p:spPr bwMode="auto">
          <a:xfrm>
            <a:off x="5984193" y="3447289"/>
            <a:ext cx="1612143"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solidFill>
                  <a:schemeClr val="bg1"/>
                </a:solidFill>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900" dirty="0" smtClean="0">
                <a:solidFill>
                  <a:schemeClr val="bg1"/>
                </a:solidFill>
                <a:latin typeface="黑体" pitchFamily="2" charset="-122"/>
                <a:ea typeface="黑体" pitchFamily="2" charset="-122"/>
              </a:rPr>
              <a:t>内容</a:t>
            </a:r>
            <a:endParaRPr lang="zh-CN" altLang="en-US" sz="900" dirty="0">
              <a:solidFill>
                <a:schemeClr val="bg1"/>
              </a:solidFill>
              <a:latin typeface="黑体" pitchFamily="2" charset="-122"/>
              <a:ea typeface="黑体" pitchFamily="2" charset="-122"/>
            </a:endParaRP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750469">
            <a:off x="2534486" y="3776668"/>
            <a:ext cx="790240" cy="332233"/>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750469">
            <a:off x="5111769" y="3684005"/>
            <a:ext cx="790240" cy="332233"/>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00616" y="1269301"/>
            <a:ext cx="3455984" cy="2206467"/>
          </a:xfrm>
          <a:prstGeom prst="rect">
            <a:avLst/>
          </a:prstGeom>
        </p:spPr>
      </p:pic>
    </p:spTree>
    <p:extLst>
      <p:ext uri="{BB962C8B-B14F-4D97-AF65-F5344CB8AC3E}">
        <p14:creationId xmlns:p14="http://schemas.microsoft.com/office/powerpoint/2010/main" val="4131275773"/>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par>
                          <p:cTn id="16" fill="hold">
                            <p:stCondLst>
                              <p:cond delay="1500"/>
                            </p:stCondLst>
                            <p:childTnLst>
                              <p:par>
                                <p:cTn id="17" presetID="31"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childTnLst>
                          </p:cTn>
                        </p:par>
                        <p:par>
                          <p:cTn id="23" fill="hold">
                            <p:stCondLst>
                              <p:cond delay="2500"/>
                            </p:stCondLst>
                            <p:childTnLst>
                              <p:par>
                                <p:cTn id="24" presetID="31" presetClass="entr" presetSubtype="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1000" fill="hold"/>
                                        <p:tgtEl>
                                          <p:spTgt spid="2"/>
                                        </p:tgtEl>
                                        <p:attrNameLst>
                                          <p:attrName>ppt_w</p:attrName>
                                        </p:attrNameLst>
                                      </p:cBhvr>
                                      <p:tavLst>
                                        <p:tav tm="0">
                                          <p:val>
                                            <p:fltVal val="0"/>
                                          </p:val>
                                        </p:tav>
                                        <p:tav tm="100000">
                                          <p:val>
                                            <p:strVal val="#ppt_w"/>
                                          </p:val>
                                        </p:tav>
                                      </p:tavLst>
                                    </p:anim>
                                    <p:anim calcmode="lin" valueType="num">
                                      <p:cBhvr>
                                        <p:cTn id="27" dur="1000" fill="hold"/>
                                        <p:tgtEl>
                                          <p:spTgt spid="2"/>
                                        </p:tgtEl>
                                        <p:attrNameLst>
                                          <p:attrName>ppt_h</p:attrName>
                                        </p:attrNameLst>
                                      </p:cBhvr>
                                      <p:tavLst>
                                        <p:tav tm="0">
                                          <p:val>
                                            <p:fltVal val="0"/>
                                          </p:val>
                                        </p:tav>
                                        <p:tav tm="100000">
                                          <p:val>
                                            <p:strVal val="#ppt_h"/>
                                          </p:val>
                                        </p:tav>
                                      </p:tavLst>
                                    </p:anim>
                                    <p:anim calcmode="lin" valueType="num">
                                      <p:cBhvr>
                                        <p:cTn id="28" dur="1000" fill="hold"/>
                                        <p:tgtEl>
                                          <p:spTgt spid="2"/>
                                        </p:tgtEl>
                                        <p:attrNameLst>
                                          <p:attrName>style.rotation</p:attrName>
                                        </p:attrNameLst>
                                      </p:cBhvr>
                                      <p:tavLst>
                                        <p:tav tm="0">
                                          <p:val>
                                            <p:fltVal val="90"/>
                                          </p:val>
                                        </p:tav>
                                        <p:tav tm="100000">
                                          <p:val>
                                            <p:fltVal val="0"/>
                                          </p:val>
                                        </p:tav>
                                      </p:tavLst>
                                    </p:anim>
                                    <p:animEffect transition="in" filter="fade">
                                      <p:cBhvr>
                                        <p:cTn id="29" dur="1000"/>
                                        <p:tgtEl>
                                          <p:spTgt spid="2"/>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par>
                          <p:cTn id="34" fill="hold">
                            <p:stCondLst>
                              <p:cond delay="4000"/>
                            </p:stCondLst>
                            <p:childTnLst>
                              <p:par>
                                <p:cTn id="35" presetID="31" presetClass="entr" presetSubtype="0" fill="hold" grpId="0" nodeType="afterEffect">
                                  <p:stCondLst>
                                    <p:cond delay="0"/>
                                  </p:stCondLst>
                                  <p:iterate type="wd">
                                    <p:tmPct val="5000"/>
                                  </p:iterate>
                                  <p:childTnLst>
                                    <p:set>
                                      <p:cBhvr>
                                        <p:cTn id="36" dur="1" fill="hold">
                                          <p:stCondLst>
                                            <p:cond delay="0"/>
                                          </p:stCondLst>
                                        </p:cTn>
                                        <p:tgtEl>
                                          <p:spTgt spid="6"/>
                                        </p:tgtEl>
                                        <p:attrNameLst>
                                          <p:attrName>style.visibility</p:attrName>
                                        </p:attrNameLst>
                                      </p:cBhvr>
                                      <p:to>
                                        <p:strVal val="visible"/>
                                      </p:to>
                                    </p:set>
                                    <p:anim calcmode="lin" valueType="num">
                                      <p:cBhvr>
                                        <p:cTn id="37" dur="1000" fill="hold"/>
                                        <p:tgtEl>
                                          <p:spTgt spid="6"/>
                                        </p:tgtEl>
                                        <p:attrNameLst>
                                          <p:attrName>ppt_w</p:attrName>
                                        </p:attrNameLst>
                                      </p:cBhvr>
                                      <p:tavLst>
                                        <p:tav tm="0">
                                          <p:val>
                                            <p:fltVal val="0"/>
                                          </p:val>
                                        </p:tav>
                                        <p:tav tm="100000">
                                          <p:val>
                                            <p:strVal val="#ppt_w"/>
                                          </p:val>
                                        </p:tav>
                                      </p:tavLst>
                                    </p:anim>
                                    <p:anim calcmode="lin" valueType="num">
                                      <p:cBhvr>
                                        <p:cTn id="38" dur="1000" fill="hold"/>
                                        <p:tgtEl>
                                          <p:spTgt spid="6"/>
                                        </p:tgtEl>
                                        <p:attrNameLst>
                                          <p:attrName>ppt_h</p:attrName>
                                        </p:attrNameLst>
                                      </p:cBhvr>
                                      <p:tavLst>
                                        <p:tav tm="0">
                                          <p:val>
                                            <p:fltVal val="0"/>
                                          </p:val>
                                        </p:tav>
                                        <p:tav tm="100000">
                                          <p:val>
                                            <p:strVal val="#ppt_h"/>
                                          </p:val>
                                        </p:tav>
                                      </p:tavLst>
                                    </p:anim>
                                    <p:anim calcmode="lin" valueType="num">
                                      <p:cBhvr>
                                        <p:cTn id="39" dur="1000" fill="hold"/>
                                        <p:tgtEl>
                                          <p:spTgt spid="6"/>
                                        </p:tgtEl>
                                        <p:attrNameLst>
                                          <p:attrName>style.rotation</p:attrName>
                                        </p:attrNameLst>
                                      </p:cBhvr>
                                      <p:tavLst>
                                        <p:tav tm="0">
                                          <p:val>
                                            <p:fltVal val="90"/>
                                          </p:val>
                                        </p:tav>
                                        <p:tav tm="100000">
                                          <p:val>
                                            <p:fltVal val="0"/>
                                          </p:val>
                                        </p:tav>
                                      </p:tavLst>
                                    </p:anim>
                                    <p:animEffect transition="in" filter="fade">
                                      <p:cBhvr>
                                        <p:cTn id="40" dur="1000"/>
                                        <p:tgtEl>
                                          <p:spTgt spid="6"/>
                                        </p:tgtEl>
                                      </p:cBhvr>
                                    </p:animEffect>
                                  </p:childTnLst>
                                </p:cTn>
                              </p:par>
                            </p:childTnLst>
                          </p:cTn>
                        </p:par>
                        <p:par>
                          <p:cTn id="41" fill="hold">
                            <p:stCondLst>
                              <p:cond delay="6450"/>
                            </p:stCondLst>
                            <p:childTnLst>
                              <p:par>
                                <p:cTn id="42" presetID="31" presetClass="entr" presetSubtype="0" fill="hold" grpId="0" nodeType="afterEffect">
                                  <p:stCondLst>
                                    <p:cond delay="0"/>
                                  </p:stCondLst>
                                  <p:iterate type="wd">
                                    <p:tmPct val="5000"/>
                                  </p:iterate>
                                  <p:childTnLst>
                                    <p:set>
                                      <p:cBhvr>
                                        <p:cTn id="43" dur="1" fill="hold">
                                          <p:stCondLst>
                                            <p:cond delay="0"/>
                                          </p:stCondLst>
                                        </p:cTn>
                                        <p:tgtEl>
                                          <p:spTgt spid="7"/>
                                        </p:tgtEl>
                                        <p:attrNameLst>
                                          <p:attrName>style.visibility</p:attrName>
                                        </p:attrNameLst>
                                      </p:cBhvr>
                                      <p:to>
                                        <p:strVal val="visible"/>
                                      </p:to>
                                    </p:set>
                                    <p:anim calcmode="lin" valueType="num">
                                      <p:cBhvr>
                                        <p:cTn id="44" dur="1000" fill="hold"/>
                                        <p:tgtEl>
                                          <p:spTgt spid="7"/>
                                        </p:tgtEl>
                                        <p:attrNameLst>
                                          <p:attrName>ppt_w</p:attrName>
                                        </p:attrNameLst>
                                      </p:cBhvr>
                                      <p:tavLst>
                                        <p:tav tm="0">
                                          <p:val>
                                            <p:fltVal val="0"/>
                                          </p:val>
                                        </p:tav>
                                        <p:tav tm="100000">
                                          <p:val>
                                            <p:strVal val="#ppt_w"/>
                                          </p:val>
                                        </p:tav>
                                      </p:tavLst>
                                    </p:anim>
                                    <p:anim calcmode="lin" valueType="num">
                                      <p:cBhvr>
                                        <p:cTn id="45" dur="1000" fill="hold"/>
                                        <p:tgtEl>
                                          <p:spTgt spid="7"/>
                                        </p:tgtEl>
                                        <p:attrNameLst>
                                          <p:attrName>ppt_h</p:attrName>
                                        </p:attrNameLst>
                                      </p:cBhvr>
                                      <p:tavLst>
                                        <p:tav tm="0">
                                          <p:val>
                                            <p:fltVal val="0"/>
                                          </p:val>
                                        </p:tav>
                                        <p:tav tm="100000">
                                          <p:val>
                                            <p:strVal val="#ppt_h"/>
                                          </p:val>
                                        </p:tav>
                                      </p:tavLst>
                                    </p:anim>
                                    <p:anim calcmode="lin" valueType="num">
                                      <p:cBhvr>
                                        <p:cTn id="46" dur="1000" fill="hold"/>
                                        <p:tgtEl>
                                          <p:spTgt spid="7"/>
                                        </p:tgtEl>
                                        <p:attrNameLst>
                                          <p:attrName>style.rotation</p:attrName>
                                        </p:attrNameLst>
                                      </p:cBhvr>
                                      <p:tavLst>
                                        <p:tav tm="0">
                                          <p:val>
                                            <p:fltVal val="90"/>
                                          </p:val>
                                        </p:tav>
                                        <p:tav tm="100000">
                                          <p:val>
                                            <p:fltVal val="0"/>
                                          </p:val>
                                        </p:tav>
                                      </p:tavLst>
                                    </p:anim>
                                    <p:animEffect transition="in" filter="fade">
                                      <p:cBhvr>
                                        <p:cTn id="47" dur="1000"/>
                                        <p:tgtEl>
                                          <p:spTgt spid="7"/>
                                        </p:tgtEl>
                                      </p:cBhvr>
                                    </p:animEffect>
                                  </p:childTnLst>
                                </p:cTn>
                              </p:par>
                            </p:childTnLst>
                          </p:cTn>
                        </p:par>
                        <p:par>
                          <p:cTn id="48" fill="hold">
                            <p:stCondLst>
                              <p:cond delay="8900"/>
                            </p:stCondLst>
                            <p:childTnLst>
                              <p:par>
                                <p:cTn id="49" presetID="31" presetClass="entr" presetSubtype="0" fill="hold" grpId="0" nodeType="afterEffect">
                                  <p:stCondLst>
                                    <p:cond delay="0"/>
                                  </p:stCondLst>
                                  <p:iterate type="wd">
                                    <p:tmPct val="5000"/>
                                  </p:iterate>
                                  <p:childTnLst>
                                    <p:set>
                                      <p:cBhvr>
                                        <p:cTn id="50" dur="1" fill="hold">
                                          <p:stCondLst>
                                            <p:cond delay="0"/>
                                          </p:stCondLst>
                                        </p:cTn>
                                        <p:tgtEl>
                                          <p:spTgt spid="8"/>
                                        </p:tgtEl>
                                        <p:attrNameLst>
                                          <p:attrName>style.visibility</p:attrName>
                                        </p:attrNameLst>
                                      </p:cBhvr>
                                      <p:to>
                                        <p:strVal val="visible"/>
                                      </p:to>
                                    </p:set>
                                    <p:anim calcmode="lin" valueType="num">
                                      <p:cBhvr>
                                        <p:cTn id="51" dur="1000" fill="hold"/>
                                        <p:tgtEl>
                                          <p:spTgt spid="8"/>
                                        </p:tgtEl>
                                        <p:attrNameLst>
                                          <p:attrName>ppt_w</p:attrName>
                                        </p:attrNameLst>
                                      </p:cBhvr>
                                      <p:tavLst>
                                        <p:tav tm="0">
                                          <p:val>
                                            <p:fltVal val="0"/>
                                          </p:val>
                                        </p:tav>
                                        <p:tav tm="100000">
                                          <p:val>
                                            <p:strVal val="#ppt_w"/>
                                          </p:val>
                                        </p:tav>
                                      </p:tavLst>
                                    </p:anim>
                                    <p:anim calcmode="lin" valueType="num">
                                      <p:cBhvr>
                                        <p:cTn id="52" dur="1000" fill="hold"/>
                                        <p:tgtEl>
                                          <p:spTgt spid="8"/>
                                        </p:tgtEl>
                                        <p:attrNameLst>
                                          <p:attrName>ppt_h</p:attrName>
                                        </p:attrNameLst>
                                      </p:cBhvr>
                                      <p:tavLst>
                                        <p:tav tm="0">
                                          <p:val>
                                            <p:fltVal val="0"/>
                                          </p:val>
                                        </p:tav>
                                        <p:tav tm="100000">
                                          <p:val>
                                            <p:strVal val="#ppt_h"/>
                                          </p:val>
                                        </p:tav>
                                      </p:tavLst>
                                    </p:anim>
                                    <p:anim calcmode="lin" valueType="num">
                                      <p:cBhvr>
                                        <p:cTn id="53" dur="1000" fill="hold"/>
                                        <p:tgtEl>
                                          <p:spTgt spid="8"/>
                                        </p:tgtEl>
                                        <p:attrNameLst>
                                          <p:attrName>style.rotation</p:attrName>
                                        </p:attrNameLst>
                                      </p:cBhvr>
                                      <p:tavLst>
                                        <p:tav tm="0">
                                          <p:val>
                                            <p:fltVal val="90"/>
                                          </p:val>
                                        </p:tav>
                                        <p:tav tm="100000">
                                          <p:val>
                                            <p:fltVal val="0"/>
                                          </p:val>
                                        </p:tav>
                                      </p:tavLst>
                                    </p:anim>
                                    <p:animEffect transition="in" filter="fade">
                                      <p:cBhvr>
                                        <p:cTn id="54" dur="1000"/>
                                        <p:tgtEl>
                                          <p:spTgt spid="8"/>
                                        </p:tgtEl>
                                      </p:cBhvr>
                                    </p:animEffect>
                                  </p:childTnLst>
                                </p:cTn>
                              </p:par>
                            </p:childTnLst>
                          </p:cTn>
                        </p:par>
                        <p:par>
                          <p:cTn id="55" fill="hold">
                            <p:stCondLst>
                              <p:cond delay="11350"/>
                            </p:stCondLst>
                            <p:childTnLst>
                              <p:par>
                                <p:cTn id="56" presetID="10" presetClass="entr" presetSubtype="0"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500"/>
                                        <p:tgtEl>
                                          <p:spTgt spid="9"/>
                                        </p:tgtEl>
                                      </p:cBhvr>
                                    </p:animEffect>
                                  </p:childTnLst>
                                </p:cTn>
                              </p:par>
                            </p:childTnLst>
                          </p:cTn>
                        </p:par>
                        <p:par>
                          <p:cTn id="59" fill="hold">
                            <p:stCondLst>
                              <p:cond delay="11850"/>
                            </p:stCondLst>
                            <p:childTnLst>
                              <p:par>
                                <p:cTn id="60" presetID="10" presetClass="entr" presetSubtype="0" fill="hold" nodeType="after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229118">
            <a:off x="1032451" y="1156823"/>
            <a:ext cx="4190476" cy="6704762"/>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36" y="2259793"/>
            <a:ext cx="2797674" cy="2605243"/>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1774326" y="1700808"/>
            <a:ext cx="2797674" cy="2605243"/>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19872" y="1916832"/>
            <a:ext cx="2797674" cy="2605243"/>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V="1">
            <a:off x="5014686" y="1687853"/>
            <a:ext cx="2797674" cy="2605243"/>
          </a:xfrm>
          <a:prstGeom prst="rect">
            <a:avLst/>
          </a:prstGeom>
        </p:spPr>
      </p:pic>
      <p:sp>
        <p:nvSpPr>
          <p:cNvPr id="8" name="Text Box 151"/>
          <p:cNvSpPr txBox="1">
            <a:spLocks noChangeArrowheads="1"/>
          </p:cNvSpPr>
          <p:nvPr/>
        </p:nvSpPr>
        <p:spPr bwMode="auto">
          <a:xfrm>
            <a:off x="1084814" y="3562416"/>
            <a:ext cx="145414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9" name="Text Box 151"/>
          <p:cNvSpPr txBox="1">
            <a:spLocks noChangeArrowheads="1"/>
          </p:cNvSpPr>
          <p:nvPr/>
        </p:nvSpPr>
        <p:spPr bwMode="auto">
          <a:xfrm>
            <a:off x="2443712" y="2289870"/>
            <a:ext cx="145414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0" name="Text Box 151"/>
          <p:cNvSpPr txBox="1">
            <a:spLocks noChangeArrowheads="1"/>
          </p:cNvSpPr>
          <p:nvPr/>
        </p:nvSpPr>
        <p:spPr bwMode="auto">
          <a:xfrm>
            <a:off x="4053960" y="3142163"/>
            <a:ext cx="145414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1" name="Text Box 151"/>
          <p:cNvSpPr txBox="1">
            <a:spLocks noChangeArrowheads="1"/>
          </p:cNvSpPr>
          <p:nvPr/>
        </p:nvSpPr>
        <p:spPr bwMode="auto">
          <a:xfrm>
            <a:off x="5686451" y="2277933"/>
            <a:ext cx="145414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2" name="Text Box 151"/>
          <p:cNvSpPr txBox="1">
            <a:spLocks noChangeArrowheads="1"/>
          </p:cNvSpPr>
          <p:nvPr/>
        </p:nvSpPr>
        <p:spPr bwMode="auto">
          <a:xfrm>
            <a:off x="395536" y="1456248"/>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Tree>
    <p:extLst>
      <p:ext uri="{BB962C8B-B14F-4D97-AF65-F5344CB8AC3E}">
        <p14:creationId xmlns:p14="http://schemas.microsoft.com/office/powerpoint/2010/main" val="3715569782"/>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2" presetClass="entr" presetSubtype="4"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4" fill="hold" grpId="0" nodeType="afterEffect">
                                  <p:stCondLst>
                                    <p:cond delay="0"/>
                                  </p:stCondLst>
                                  <p:iterate type="lt">
                                    <p:tmPct val="10000"/>
                                  </p:iterate>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par>
                                <p:cTn id="37" presetID="2" presetClass="entr" presetSubtype="1" fill="hold" grpId="0" nodeType="withEffect">
                                  <p:stCondLst>
                                    <p:cond delay="0"/>
                                  </p:stCondLst>
                                  <p:iterate type="lt">
                                    <p:tmPct val="10000"/>
                                  </p:iterate>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0-#ppt_h/2"/>
                                          </p:val>
                                        </p:tav>
                                        <p:tav tm="100000">
                                          <p:val>
                                            <p:strVal val="#ppt_y"/>
                                          </p:val>
                                        </p:tav>
                                      </p:tavLst>
                                    </p:anim>
                                  </p:childTnLst>
                                </p:cTn>
                              </p:par>
                              <p:par>
                                <p:cTn id="41" presetID="2" presetClass="entr" presetSubtype="4" fill="hold" grpId="0" nodeType="withEffect">
                                  <p:stCondLst>
                                    <p:cond delay="0"/>
                                  </p:stCondLst>
                                  <p:iterate type="lt">
                                    <p:tmPct val="10000"/>
                                  </p:iterate>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par>
                                <p:cTn id="45" presetID="2" presetClass="entr" presetSubtype="1" fill="hold" grpId="0" nodeType="withEffect">
                                  <p:stCondLst>
                                    <p:cond delay="0"/>
                                  </p:stCondLst>
                                  <p:iterate type="lt">
                                    <p:tmPct val="10000"/>
                                  </p:iterate>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633625">
            <a:off x="1260769" y="2916672"/>
            <a:ext cx="3600400" cy="3352753"/>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633625">
            <a:off x="2501346" y="1135022"/>
            <a:ext cx="3600400" cy="3352753"/>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633625">
            <a:off x="3423986" y="2967321"/>
            <a:ext cx="3600400" cy="3352753"/>
          </a:xfrm>
          <a:prstGeom prst="rect">
            <a:avLst/>
          </a:prstGeom>
        </p:spPr>
      </p:pic>
      <p:sp>
        <p:nvSpPr>
          <p:cNvPr id="8" name="Text Box 151"/>
          <p:cNvSpPr txBox="1">
            <a:spLocks noChangeArrowheads="1"/>
          </p:cNvSpPr>
          <p:nvPr/>
        </p:nvSpPr>
        <p:spPr bwMode="auto">
          <a:xfrm>
            <a:off x="445662" y="1393033"/>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9" name="Text Box 151"/>
          <p:cNvSpPr txBox="1">
            <a:spLocks noChangeArrowheads="1"/>
          </p:cNvSpPr>
          <p:nvPr/>
        </p:nvSpPr>
        <p:spPr bwMode="auto">
          <a:xfrm>
            <a:off x="3419874" y="1754315"/>
            <a:ext cx="1921949" cy="1223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50" dirty="0">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1050" dirty="0" smtClean="0">
                <a:latin typeface="黑体" pitchFamily="2" charset="-122"/>
                <a:ea typeface="黑体" pitchFamily="2" charset="-122"/>
              </a:rPr>
              <a:t>内容</a:t>
            </a:r>
            <a:r>
              <a:rPr lang="zh-CN" altLang="en-US" sz="1050" dirty="0">
                <a:latin typeface="黑体" pitchFamily="2" charset="-122"/>
                <a:ea typeface="黑体" pitchFamily="2" charset="-122"/>
              </a:rPr>
              <a:t>在此处输入项目内容在此处输入项目内容在此处输入项目内容</a:t>
            </a:r>
            <a:r>
              <a:rPr lang="zh-CN" altLang="en-US" sz="1050" dirty="0" smtClean="0">
                <a:latin typeface="黑体" pitchFamily="2" charset="-122"/>
                <a:ea typeface="黑体" pitchFamily="2" charset="-122"/>
              </a:rPr>
              <a:t>在</a:t>
            </a:r>
            <a:endParaRPr lang="zh-CN" altLang="en-US" sz="1050" dirty="0">
              <a:solidFill>
                <a:schemeClr val="bg1"/>
              </a:solidFill>
              <a:latin typeface="黑体" pitchFamily="2" charset="-122"/>
              <a:ea typeface="黑体" pitchFamily="2" charset="-122"/>
            </a:endParaRPr>
          </a:p>
        </p:txBody>
      </p:sp>
      <p:sp>
        <p:nvSpPr>
          <p:cNvPr id="10" name="Text Box 151"/>
          <p:cNvSpPr txBox="1">
            <a:spLocks noChangeArrowheads="1"/>
          </p:cNvSpPr>
          <p:nvPr/>
        </p:nvSpPr>
        <p:spPr bwMode="auto">
          <a:xfrm>
            <a:off x="2023304" y="3898649"/>
            <a:ext cx="1641008" cy="1546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50" dirty="0">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1050" dirty="0" smtClean="0">
                <a:latin typeface="黑体" pitchFamily="2" charset="-122"/>
                <a:ea typeface="黑体" pitchFamily="2" charset="-122"/>
              </a:rPr>
              <a:t>内容</a:t>
            </a:r>
            <a:r>
              <a:rPr lang="zh-CN" altLang="en-US" sz="1050" dirty="0">
                <a:latin typeface="黑体" pitchFamily="2" charset="-122"/>
                <a:ea typeface="黑体" pitchFamily="2" charset="-122"/>
              </a:rPr>
              <a:t>在此处输入项目内容在此处输入项目内容在此处输入项目内容</a:t>
            </a:r>
            <a:r>
              <a:rPr lang="zh-CN" altLang="en-US" sz="1050" dirty="0" smtClean="0">
                <a:latin typeface="黑体" pitchFamily="2" charset="-122"/>
                <a:ea typeface="黑体" pitchFamily="2" charset="-122"/>
              </a:rPr>
              <a:t>在</a:t>
            </a:r>
            <a:endParaRPr lang="zh-CN" altLang="en-US" sz="1050" dirty="0">
              <a:solidFill>
                <a:schemeClr val="bg1"/>
              </a:solidFill>
              <a:latin typeface="黑体" pitchFamily="2" charset="-122"/>
              <a:ea typeface="黑体" pitchFamily="2" charset="-122"/>
            </a:endParaRPr>
          </a:p>
        </p:txBody>
      </p:sp>
      <p:sp>
        <p:nvSpPr>
          <p:cNvPr id="11" name="Text Box 151"/>
          <p:cNvSpPr txBox="1">
            <a:spLocks noChangeArrowheads="1"/>
          </p:cNvSpPr>
          <p:nvPr/>
        </p:nvSpPr>
        <p:spPr bwMode="auto">
          <a:xfrm>
            <a:off x="4875208" y="4042665"/>
            <a:ext cx="1641008" cy="1546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50" dirty="0">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1050" dirty="0" smtClean="0">
                <a:latin typeface="黑体" pitchFamily="2" charset="-122"/>
                <a:ea typeface="黑体" pitchFamily="2" charset="-122"/>
              </a:rPr>
              <a:t>内容</a:t>
            </a:r>
            <a:r>
              <a:rPr lang="zh-CN" altLang="en-US" sz="1050" dirty="0">
                <a:latin typeface="黑体" pitchFamily="2" charset="-122"/>
                <a:ea typeface="黑体" pitchFamily="2" charset="-122"/>
              </a:rPr>
              <a:t>在此处输入项目内容在此处输入项目内容在此处输入项目内容</a:t>
            </a:r>
            <a:r>
              <a:rPr lang="zh-CN" altLang="en-US" sz="1050" dirty="0" smtClean="0">
                <a:latin typeface="黑体" pitchFamily="2" charset="-122"/>
                <a:ea typeface="黑体" pitchFamily="2" charset="-122"/>
              </a:rPr>
              <a:t>在</a:t>
            </a:r>
            <a:endParaRPr lang="zh-CN" altLang="en-US" sz="1050" dirty="0">
              <a:solidFill>
                <a:schemeClr val="bg1"/>
              </a:solidFill>
              <a:latin typeface="黑体" pitchFamily="2" charset="-122"/>
              <a:ea typeface="黑体" pitchFamily="2" charset="-122"/>
            </a:endParaRP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577" y="1606228"/>
            <a:ext cx="3145339" cy="2490755"/>
          </a:xfrm>
          <a:prstGeom prst="rect">
            <a:avLst/>
          </a:prstGeom>
        </p:spPr>
      </p:pic>
    </p:spTree>
    <p:extLst>
      <p:ext uri="{BB962C8B-B14F-4D97-AF65-F5344CB8AC3E}">
        <p14:creationId xmlns:p14="http://schemas.microsoft.com/office/powerpoint/2010/main" val="2107835335"/>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1"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2)">
                                      <p:cBhvr>
                                        <p:cTn id="12" dur="2000"/>
                                        <p:tgtEl>
                                          <p:spTgt spid="5"/>
                                        </p:tgtEl>
                                      </p:cBhvr>
                                    </p:animEffect>
                                  </p:childTnLst>
                                </p:cTn>
                              </p:par>
                              <p:par>
                                <p:cTn id="13" presetID="21" presetClass="entr" presetSubtype="2"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2)">
                                      <p:cBhvr>
                                        <p:cTn id="15" dur="2000"/>
                                        <p:tgtEl>
                                          <p:spTgt spid="4"/>
                                        </p:tgtEl>
                                      </p:cBhvr>
                                    </p:animEffect>
                                  </p:childTnLst>
                                </p:cTn>
                              </p:par>
                              <p:par>
                                <p:cTn id="16" presetID="21" presetClass="entr" presetSubtype="2"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heel(2)">
                                      <p:cBhvr>
                                        <p:cTn id="18" dur="2000"/>
                                        <p:tgtEl>
                                          <p:spTgt spid="6"/>
                                        </p:tgtEl>
                                      </p:cBhvr>
                                    </p:animEffect>
                                  </p:childTnLst>
                                </p:cTn>
                              </p:par>
                            </p:childTnLst>
                          </p:cTn>
                        </p:par>
                        <p:par>
                          <p:cTn id="19" fill="hold">
                            <p:stCondLst>
                              <p:cond delay="3000"/>
                            </p:stCondLst>
                            <p:childTnLst>
                              <p:par>
                                <p:cTn id="20" presetID="22" presetClass="entr" presetSubtype="4"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par>
                          <p:cTn id="23" fill="hold">
                            <p:stCondLst>
                              <p:cond delay="3500"/>
                            </p:stCondLst>
                            <p:childTnLst>
                              <p:par>
                                <p:cTn id="24" presetID="47" presetClass="entr" presetSubtype="0" fill="hold" grpId="0" nodeType="afterEffect">
                                  <p:stCondLst>
                                    <p:cond delay="0"/>
                                  </p:stCondLst>
                                  <p:iterate type="lt">
                                    <p:tmPct val="10000"/>
                                  </p:iterate>
                                  <p:childTnLst>
                                    <p:set>
                                      <p:cBhvr>
                                        <p:cTn id="25" dur="1" fill="hold">
                                          <p:stCondLst>
                                            <p:cond delay="0"/>
                                          </p:stCondLst>
                                        </p:cTn>
                                        <p:tgtEl>
                                          <p:spTgt spid="9"/>
                                        </p:tgtEl>
                                        <p:attrNameLst>
                                          <p:attrName>style.visibility</p:attrName>
                                        </p:attrNameLst>
                                      </p:cBhvr>
                                      <p:to>
                                        <p:strVal val="visible"/>
                                      </p:to>
                                    </p:set>
                                    <p:animEffect transition="in" filter="fade">
                                      <p:cBhvr>
                                        <p:cTn id="26" dur="250"/>
                                        <p:tgtEl>
                                          <p:spTgt spid="9"/>
                                        </p:tgtEl>
                                      </p:cBhvr>
                                    </p:animEffect>
                                    <p:anim calcmode="lin" valueType="num">
                                      <p:cBhvr>
                                        <p:cTn id="27" dur="250" fill="hold"/>
                                        <p:tgtEl>
                                          <p:spTgt spid="9"/>
                                        </p:tgtEl>
                                        <p:attrNameLst>
                                          <p:attrName>ppt_x</p:attrName>
                                        </p:attrNameLst>
                                      </p:cBhvr>
                                      <p:tavLst>
                                        <p:tav tm="0">
                                          <p:val>
                                            <p:strVal val="#ppt_x"/>
                                          </p:val>
                                        </p:tav>
                                        <p:tav tm="100000">
                                          <p:val>
                                            <p:strVal val="#ppt_x"/>
                                          </p:val>
                                        </p:tav>
                                      </p:tavLst>
                                    </p:anim>
                                    <p:anim calcmode="lin" valueType="num">
                                      <p:cBhvr>
                                        <p:cTn id="28" dur="250" fill="hold"/>
                                        <p:tgtEl>
                                          <p:spTgt spid="9"/>
                                        </p:tgtEl>
                                        <p:attrNameLst>
                                          <p:attrName>ppt_y</p:attrName>
                                        </p:attrNameLst>
                                      </p:cBhvr>
                                      <p:tavLst>
                                        <p:tav tm="0">
                                          <p:val>
                                            <p:strVal val="#ppt_y-.1"/>
                                          </p:val>
                                        </p:tav>
                                        <p:tav tm="100000">
                                          <p:val>
                                            <p:strVal val="#ppt_y"/>
                                          </p:val>
                                        </p:tav>
                                      </p:tavLst>
                                    </p:anim>
                                  </p:childTnLst>
                                </p:cTn>
                              </p:par>
                            </p:childTnLst>
                          </p:cTn>
                        </p:par>
                        <p:par>
                          <p:cTn id="29" fill="hold">
                            <p:stCondLst>
                              <p:cond delay="5775"/>
                            </p:stCondLst>
                            <p:childTnLst>
                              <p:par>
                                <p:cTn id="30" presetID="47" presetClass="entr" presetSubtype="0" fill="hold" grpId="0" nodeType="afterEffect">
                                  <p:stCondLst>
                                    <p:cond delay="0"/>
                                  </p:stCondLst>
                                  <p:iterate type="lt">
                                    <p:tmPct val="10000"/>
                                  </p:iterate>
                                  <p:childTnLst>
                                    <p:set>
                                      <p:cBhvr>
                                        <p:cTn id="31" dur="1" fill="hold">
                                          <p:stCondLst>
                                            <p:cond delay="0"/>
                                          </p:stCondLst>
                                        </p:cTn>
                                        <p:tgtEl>
                                          <p:spTgt spid="10"/>
                                        </p:tgtEl>
                                        <p:attrNameLst>
                                          <p:attrName>style.visibility</p:attrName>
                                        </p:attrNameLst>
                                      </p:cBhvr>
                                      <p:to>
                                        <p:strVal val="visible"/>
                                      </p:to>
                                    </p:set>
                                    <p:animEffect transition="in" filter="fade">
                                      <p:cBhvr>
                                        <p:cTn id="32" dur="250"/>
                                        <p:tgtEl>
                                          <p:spTgt spid="10"/>
                                        </p:tgtEl>
                                      </p:cBhvr>
                                    </p:animEffect>
                                    <p:anim calcmode="lin" valueType="num">
                                      <p:cBhvr>
                                        <p:cTn id="33" dur="250" fill="hold"/>
                                        <p:tgtEl>
                                          <p:spTgt spid="10"/>
                                        </p:tgtEl>
                                        <p:attrNameLst>
                                          <p:attrName>ppt_x</p:attrName>
                                        </p:attrNameLst>
                                      </p:cBhvr>
                                      <p:tavLst>
                                        <p:tav tm="0">
                                          <p:val>
                                            <p:strVal val="#ppt_x"/>
                                          </p:val>
                                        </p:tav>
                                        <p:tav tm="100000">
                                          <p:val>
                                            <p:strVal val="#ppt_x"/>
                                          </p:val>
                                        </p:tav>
                                      </p:tavLst>
                                    </p:anim>
                                    <p:anim calcmode="lin" valueType="num">
                                      <p:cBhvr>
                                        <p:cTn id="34" dur="250" fill="hold"/>
                                        <p:tgtEl>
                                          <p:spTgt spid="10"/>
                                        </p:tgtEl>
                                        <p:attrNameLst>
                                          <p:attrName>ppt_y</p:attrName>
                                        </p:attrNameLst>
                                      </p:cBhvr>
                                      <p:tavLst>
                                        <p:tav tm="0">
                                          <p:val>
                                            <p:strVal val="#ppt_y-.1"/>
                                          </p:val>
                                        </p:tav>
                                        <p:tav tm="100000">
                                          <p:val>
                                            <p:strVal val="#ppt_y"/>
                                          </p:val>
                                        </p:tav>
                                      </p:tavLst>
                                    </p:anim>
                                  </p:childTnLst>
                                </p:cTn>
                              </p:par>
                            </p:childTnLst>
                          </p:cTn>
                        </p:par>
                        <p:par>
                          <p:cTn id="35" fill="hold">
                            <p:stCondLst>
                              <p:cond delay="8050"/>
                            </p:stCondLst>
                            <p:childTnLst>
                              <p:par>
                                <p:cTn id="36" presetID="47" presetClass="entr" presetSubtype="0" fill="hold" grpId="0" nodeType="afterEffect">
                                  <p:stCondLst>
                                    <p:cond delay="0"/>
                                  </p:stCondLst>
                                  <p:iterate type="lt">
                                    <p:tmPct val="10000"/>
                                  </p:iterate>
                                  <p:childTnLst>
                                    <p:set>
                                      <p:cBhvr>
                                        <p:cTn id="37" dur="1" fill="hold">
                                          <p:stCondLst>
                                            <p:cond delay="0"/>
                                          </p:stCondLst>
                                        </p:cTn>
                                        <p:tgtEl>
                                          <p:spTgt spid="11"/>
                                        </p:tgtEl>
                                        <p:attrNameLst>
                                          <p:attrName>style.visibility</p:attrName>
                                        </p:attrNameLst>
                                      </p:cBhvr>
                                      <p:to>
                                        <p:strVal val="visible"/>
                                      </p:to>
                                    </p:set>
                                    <p:animEffect transition="in" filter="fade">
                                      <p:cBhvr>
                                        <p:cTn id="38" dur="250"/>
                                        <p:tgtEl>
                                          <p:spTgt spid="11"/>
                                        </p:tgtEl>
                                      </p:cBhvr>
                                    </p:animEffect>
                                    <p:anim calcmode="lin" valueType="num">
                                      <p:cBhvr>
                                        <p:cTn id="39" dur="250" fill="hold"/>
                                        <p:tgtEl>
                                          <p:spTgt spid="11"/>
                                        </p:tgtEl>
                                        <p:attrNameLst>
                                          <p:attrName>ppt_x</p:attrName>
                                        </p:attrNameLst>
                                      </p:cBhvr>
                                      <p:tavLst>
                                        <p:tav tm="0">
                                          <p:val>
                                            <p:strVal val="#ppt_x"/>
                                          </p:val>
                                        </p:tav>
                                        <p:tav tm="100000">
                                          <p:val>
                                            <p:strVal val="#ppt_x"/>
                                          </p:val>
                                        </p:tav>
                                      </p:tavLst>
                                    </p:anim>
                                    <p:anim calcmode="lin" valueType="num">
                                      <p:cBhvr>
                                        <p:cTn id="40" dur="2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370212" y="1698260"/>
            <a:ext cx="3388431" cy="4611061"/>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5147" y="1428128"/>
            <a:ext cx="5588256" cy="1221989"/>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08080" y="2269142"/>
            <a:ext cx="5588256" cy="1221989"/>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8060" y="3110155"/>
            <a:ext cx="5588256" cy="1221989"/>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80088" y="3951167"/>
            <a:ext cx="5588256" cy="1221989"/>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49895" y="3786936"/>
            <a:ext cx="1510358" cy="2246563"/>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24004" y="4792180"/>
            <a:ext cx="5588256" cy="1221989"/>
          </a:xfrm>
          <a:prstGeom prst="rect">
            <a:avLst/>
          </a:prstGeom>
        </p:spPr>
      </p:pic>
      <p:sp>
        <p:nvSpPr>
          <p:cNvPr id="11" name="Text Box 151"/>
          <p:cNvSpPr txBox="1">
            <a:spLocks noChangeArrowheads="1"/>
          </p:cNvSpPr>
          <p:nvPr/>
        </p:nvSpPr>
        <p:spPr bwMode="auto">
          <a:xfrm>
            <a:off x="675027" y="1350841"/>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12" name="Text Box 151"/>
          <p:cNvSpPr txBox="1">
            <a:spLocks noChangeArrowheads="1"/>
          </p:cNvSpPr>
          <p:nvPr/>
        </p:nvSpPr>
        <p:spPr bwMode="auto">
          <a:xfrm>
            <a:off x="2613108" y="1762123"/>
            <a:ext cx="351410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solidFill>
                  <a:schemeClr val="bg1"/>
                </a:solidFill>
                <a:latin typeface="黑体" pitchFamily="2" charset="-122"/>
                <a:ea typeface="黑体" pitchFamily="2" charset="-122"/>
              </a:rPr>
              <a:t>在此处输入项目内容在此处输入项目内容在此处输入项目内容在此处输入项目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在此处输入项目内容</a:t>
            </a:r>
            <a:r>
              <a:rPr lang="zh-CN" altLang="en-US" sz="1000" dirty="0" smtClean="0">
                <a:solidFill>
                  <a:schemeClr val="bg1"/>
                </a:solidFill>
                <a:latin typeface="黑体" pitchFamily="2" charset="-122"/>
                <a:ea typeface="黑体" pitchFamily="2" charset="-122"/>
              </a:rPr>
              <a:t>在</a:t>
            </a:r>
            <a:r>
              <a:rPr lang="zh-CN" altLang="en-US" sz="1000" dirty="0">
                <a:solidFill>
                  <a:schemeClr val="bg1"/>
                </a:solidFill>
                <a:latin typeface="黑体" pitchFamily="2" charset="-122"/>
                <a:ea typeface="黑体" pitchFamily="2" charset="-122"/>
              </a:rPr>
              <a:t>此处输入项目</a:t>
            </a:r>
            <a:r>
              <a:rPr lang="zh-CN" altLang="en-US" sz="1000" dirty="0" smtClean="0">
                <a:solidFill>
                  <a:schemeClr val="bg1"/>
                </a:solidFill>
                <a:latin typeface="黑体" pitchFamily="2" charset="-122"/>
                <a:ea typeface="黑体" pitchFamily="2" charset="-122"/>
              </a:rPr>
              <a:t>内容</a:t>
            </a:r>
            <a:endParaRPr lang="zh-CN" altLang="en-US" sz="1000" dirty="0">
              <a:solidFill>
                <a:schemeClr val="bg1"/>
              </a:solidFill>
              <a:latin typeface="黑体" pitchFamily="2" charset="-122"/>
              <a:ea typeface="黑体" pitchFamily="2" charset="-122"/>
            </a:endParaRPr>
          </a:p>
        </p:txBody>
      </p:sp>
      <p:sp>
        <p:nvSpPr>
          <p:cNvPr id="13" name="Text Box 151"/>
          <p:cNvSpPr txBox="1">
            <a:spLocks noChangeArrowheads="1"/>
          </p:cNvSpPr>
          <p:nvPr/>
        </p:nvSpPr>
        <p:spPr bwMode="auto">
          <a:xfrm>
            <a:off x="2615013" y="2603136"/>
            <a:ext cx="351410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solidFill>
                  <a:schemeClr val="bg1"/>
                </a:solidFill>
                <a:latin typeface="黑体" pitchFamily="2" charset="-122"/>
                <a:ea typeface="黑体" pitchFamily="2" charset="-122"/>
              </a:rPr>
              <a:t>在此处输入项目内容在此处输入项目内容在此处输入项目内容在此处输入项目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在此处输入项目内容</a:t>
            </a:r>
            <a:r>
              <a:rPr lang="zh-CN" altLang="en-US" sz="1000" dirty="0" smtClean="0">
                <a:solidFill>
                  <a:schemeClr val="bg1"/>
                </a:solidFill>
                <a:latin typeface="黑体" pitchFamily="2" charset="-122"/>
                <a:ea typeface="黑体" pitchFamily="2" charset="-122"/>
              </a:rPr>
              <a:t>在</a:t>
            </a:r>
            <a:r>
              <a:rPr lang="zh-CN" altLang="en-US" sz="1000" dirty="0">
                <a:solidFill>
                  <a:schemeClr val="bg1"/>
                </a:solidFill>
                <a:latin typeface="黑体" pitchFamily="2" charset="-122"/>
                <a:ea typeface="黑体" pitchFamily="2" charset="-122"/>
              </a:rPr>
              <a:t>此处输入项目</a:t>
            </a:r>
            <a:r>
              <a:rPr lang="zh-CN" altLang="en-US" sz="1000" dirty="0" smtClean="0">
                <a:solidFill>
                  <a:schemeClr val="bg1"/>
                </a:solidFill>
                <a:latin typeface="黑体" pitchFamily="2" charset="-122"/>
                <a:ea typeface="黑体" pitchFamily="2" charset="-122"/>
              </a:rPr>
              <a:t>内容</a:t>
            </a:r>
            <a:endParaRPr lang="zh-CN" altLang="en-US" sz="1000" dirty="0">
              <a:solidFill>
                <a:schemeClr val="bg1"/>
              </a:solidFill>
              <a:latin typeface="黑体" pitchFamily="2" charset="-122"/>
              <a:ea typeface="黑体" pitchFamily="2" charset="-122"/>
            </a:endParaRPr>
          </a:p>
        </p:txBody>
      </p:sp>
      <p:sp>
        <p:nvSpPr>
          <p:cNvPr id="14" name="Text Box 151"/>
          <p:cNvSpPr txBox="1">
            <a:spLocks noChangeArrowheads="1"/>
          </p:cNvSpPr>
          <p:nvPr/>
        </p:nvSpPr>
        <p:spPr bwMode="auto">
          <a:xfrm>
            <a:off x="2354945" y="3444149"/>
            <a:ext cx="351410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solidFill>
                  <a:schemeClr val="bg1"/>
                </a:solidFill>
                <a:latin typeface="黑体" pitchFamily="2" charset="-122"/>
                <a:ea typeface="黑体" pitchFamily="2" charset="-122"/>
              </a:rPr>
              <a:t>在此处输入项目内容在此处输入项目内容在此处输入项目内容在此处输入项目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在此处输入项目内容</a:t>
            </a:r>
            <a:r>
              <a:rPr lang="zh-CN" altLang="en-US" sz="1000" dirty="0" smtClean="0">
                <a:solidFill>
                  <a:schemeClr val="bg1"/>
                </a:solidFill>
                <a:latin typeface="黑体" pitchFamily="2" charset="-122"/>
                <a:ea typeface="黑体" pitchFamily="2" charset="-122"/>
              </a:rPr>
              <a:t>在</a:t>
            </a:r>
            <a:r>
              <a:rPr lang="zh-CN" altLang="en-US" sz="1000" dirty="0">
                <a:solidFill>
                  <a:schemeClr val="bg1"/>
                </a:solidFill>
                <a:latin typeface="黑体" pitchFamily="2" charset="-122"/>
                <a:ea typeface="黑体" pitchFamily="2" charset="-122"/>
              </a:rPr>
              <a:t>此处输入项目</a:t>
            </a:r>
            <a:r>
              <a:rPr lang="zh-CN" altLang="en-US" sz="1000" dirty="0" smtClean="0">
                <a:solidFill>
                  <a:schemeClr val="bg1"/>
                </a:solidFill>
                <a:latin typeface="黑体" pitchFamily="2" charset="-122"/>
                <a:ea typeface="黑体" pitchFamily="2" charset="-122"/>
              </a:rPr>
              <a:t>内容</a:t>
            </a:r>
            <a:endParaRPr lang="zh-CN" altLang="en-US" sz="1000" dirty="0">
              <a:solidFill>
                <a:schemeClr val="bg1"/>
              </a:solidFill>
              <a:latin typeface="黑体" pitchFamily="2" charset="-122"/>
              <a:ea typeface="黑体" pitchFamily="2" charset="-122"/>
            </a:endParaRPr>
          </a:p>
        </p:txBody>
      </p:sp>
      <p:sp>
        <p:nvSpPr>
          <p:cNvPr id="15" name="Text Box 151"/>
          <p:cNvSpPr txBox="1">
            <a:spLocks noChangeArrowheads="1"/>
          </p:cNvSpPr>
          <p:nvPr/>
        </p:nvSpPr>
        <p:spPr bwMode="auto">
          <a:xfrm>
            <a:off x="2714985" y="4293096"/>
            <a:ext cx="351410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solidFill>
                  <a:schemeClr val="bg1"/>
                </a:solidFill>
                <a:latin typeface="黑体" pitchFamily="2" charset="-122"/>
                <a:ea typeface="黑体" pitchFamily="2" charset="-122"/>
              </a:rPr>
              <a:t>在此处输入项目内容在此处输入项目内容在此处输入项目内容在此处输入项目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在此处输入项目内容</a:t>
            </a:r>
            <a:r>
              <a:rPr lang="zh-CN" altLang="en-US" sz="1000" dirty="0" smtClean="0">
                <a:solidFill>
                  <a:schemeClr val="bg1"/>
                </a:solidFill>
                <a:latin typeface="黑体" pitchFamily="2" charset="-122"/>
                <a:ea typeface="黑体" pitchFamily="2" charset="-122"/>
              </a:rPr>
              <a:t>在</a:t>
            </a:r>
            <a:r>
              <a:rPr lang="zh-CN" altLang="en-US" sz="1000" dirty="0">
                <a:solidFill>
                  <a:schemeClr val="bg1"/>
                </a:solidFill>
                <a:latin typeface="黑体" pitchFamily="2" charset="-122"/>
                <a:ea typeface="黑体" pitchFamily="2" charset="-122"/>
              </a:rPr>
              <a:t>此处输入项目</a:t>
            </a:r>
            <a:r>
              <a:rPr lang="zh-CN" altLang="en-US" sz="1000" dirty="0" smtClean="0">
                <a:solidFill>
                  <a:schemeClr val="bg1"/>
                </a:solidFill>
                <a:latin typeface="黑体" pitchFamily="2" charset="-122"/>
                <a:ea typeface="黑体" pitchFamily="2" charset="-122"/>
              </a:rPr>
              <a:t>内容</a:t>
            </a:r>
            <a:endParaRPr lang="zh-CN" altLang="en-US" sz="1000" dirty="0">
              <a:solidFill>
                <a:schemeClr val="bg1"/>
              </a:solidFill>
              <a:latin typeface="黑体" pitchFamily="2" charset="-122"/>
              <a:ea typeface="黑体" pitchFamily="2" charset="-122"/>
            </a:endParaRPr>
          </a:p>
        </p:txBody>
      </p:sp>
      <p:sp>
        <p:nvSpPr>
          <p:cNvPr id="16" name="Text Box 151"/>
          <p:cNvSpPr txBox="1">
            <a:spLocks noChangeArrowheads="1"/>
          </p:cNvSpPr>
          <p:nvPr/>
        </p:nvSpPr>
        <p:spPr bwMode="auto">
          <a:xfrm>
            <a:off x="1871208" y="5126175"/>
            <a:ext cx="351410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solidFill>
                  <a:schemeClr val="bg1"/>
                </a:solidFill>
                <a:latin typeface="黑体" pitchFamily="2" charset="-122"/>
                <a:ea typeface="黑体" pitchFamily="2" charset="-122"/>
              </a:rPr>
              <a:t>在此处输入项目内容在此处输入项目内容在此处输入项目内容在此处输入项目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在此处输入项目内容</a:t>
            </a:r>
            <a:r>
              <a:rPr lang="zh-CN" altLang="en-US" sz="1000" dirty="0" smtClean="0">
                <a:solidFill>
                  <a:schemeClr val="bg1"/>
                </a:solidFill>
                <a:latin typeface="黑体" pitchFamily="2" charset="-122"/>
                <a:ea typeface="黑体" pitchFamily="2" charset="-122"/>
              </a:rPr>
              <a:t>在</a:t>
            </a:r>
            <a:r>
              <a:rPr lang="zh-CN" altLang="en-US" sz="1000" dirty="0">
                <a:solidFill>
                  <a:schemeClr val="bg1"/>
                </a:solidFill>
                <a:latin typeface="黑体" pitchFamily="2" charset="-122"/>
                <a:ea typeface="黑体" pitchFamily="2" charset="-122"/>
              </a:rPr>
              <a:t>此处输入项目</a:t>
            </a:r>
            <a:r>
              <a:rPr lang="zh-CN" altLang="en-US" sz="1000" dirty="0" smtClean="0">
                <a:solidFill>
                  <a:schemeClr val="bg1"/>
                </a:solidFill>
                <a:latin typeface="黑体" pitchFamily="2" charset="-122"/>
                <a:ea typeface="黑体" pitchFamily="2" charset="-122"/>
              </a:rPr>
              <a:t>内容</a:t>
            </a:r>
            <a:endParaRPr lang="zh-CN" altLang="en-US" sz="1000" dirty="0">
              <a:solidFill>
                <a:schemeClr val="bg1"/>
              </a:solidFill>
              <a:latin typeface="黑体" pitchFamily="2" charset="-122"/>
              <a:ea typeface="黑体" pitchFamily="2" charset="-122"/>
            </a:endParaRPr>
          </a:p>
        </p:txBody>
      </p:sp>
    </p:spTree>
    <p:extLst>
      <p:ext uri="{BB962C8B-B14F-4D97-AF65-F5344CB8AC3E}">
        <p14:creationId xmlns:p14="http://schemas.microsoft.com/office/powerpoint/2010/main" val="749388490"/>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200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2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42"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6" presetClass="entr" presetSubtype="16"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circle(in)">
                                      <p:cBhvr>
                                        <p:cTn id="39" dur="2000"/>
                                        <p:tgtEl>
                                          <p:spTgt spid="8"/>
                                        </p:tgtEl>
                                      </p:cBhvr>
                                    </p:animEffect>
                                  </p:childTnLst>
                                </p:cTn>
                              </p:par>
                            </p:childTnLst>
                          </p:cTn>
                        </p:par>
                        <p:par>
                          <p:cTn id="40" fill="hold">
                            <p:stCondLst>
                              <p:cond delay="6000"/>
                            </p:stCondLst>
                            <p:childTnLst>
                              <p:par>
                                <p:cTn id="41" presetID="2" presetClass="entr" presetSubtype="3" fill="hold" grpId="0" nodeType="afterEffect">
                                  <p:stCondLst>
                                    <p:cond delay="0"/>
                                  </p:stCondLst>
                                  <p:iterate type="wd">
                                    <p:tmPct val="10000"/>
                                  </p:iterate>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1+#ppt_w/2"/>
                                          </p:val>
                                        </p:tav>
                                        <p:tav tm="100000">
                                          <p:val>
                                            <p:strVal val="#ppt_x"/>
                                          </p:val>
                                        </p:tav>
                                      </p:tavLst>
                                    </p:anim>
                                    <p:anim calcmode="lin" valueType="num">
                                      <p:cBhvr additive="base">
                                        <p:cTn id="44" dur="500" fill="hold"/>
                                        <p:tgtEl>
                                          <p:spTgt spid="12"/>
                                        </p:tgtEl>
                                        <p:attrNameLst>
                                          <p:attrName>ppt_y</p:attrName>
                                        </p:attrNameLst>
                                      </p:cBhvr>
                                      <p:tavLst>
                                        <p:tav tm="0">
                                          <p:val>
                                            <p:strVal val="0-#ppt_h/2"/>
                                          </p:val>
                                        </p:tav>
                                        <p:tav tm="100000">
                                          <p:val>
                                            <p:strVal val="#ppt_y"/>
                                          </p:val>
                                        </p:tav>
                                      </p:tavLst>
                                    </p:anim>
                                  </p:childTnLst>
                                </p:cTn>
                              </p:par>
                              <p:par>
                                <p:cTn id="45" presetID="2" presetClass="entr" presetSubtype="3" fill="hold" grpId="0" nodeType="withEffect">
                                  <p:stCondLst>
                                    <p:cond delay="0"/>
                                  </p:stCondLst>
                                  <p:iterate type="wd">
                                    <p:tmPct val="10000"/>
                                  </p:iterate>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1+#ppt_w/2"/>
                                          </p:val>
                                        </p:tav>
                                        <p:tav tm="100000">
                                          <p:val>
                                            <p:strVal val="#ppt_x"/>
                                          </p:val>
                                        </p:tav>
                                      </p:tavLst>
                                    </p:anim>
                                    <p:anim calcmode="lin" valueType="num">
                                      <p:cBhvr additive="base">
                                        <p:cTn id="48" dur="500" fill="hold"/>
                                        <p:tgtEl>
                                          <p:spTgt spid="13"/>
                                        </p:tgtEl>
                                        <p:attrNameLst>
                                          <p:attrName>ppt_y</p:attrName>
                                        </p:attrNameLst>
                                      </p:cBhvr>
                                      <p:tavLst>
                                        <p:tav tm="0">
                                          <p:val>
                                            <p:strVal val="0-#ppt_h/2"/>
                                          </p:val>
                                        </p:tav>
                                        <p:tav tm="100000">
                                          <p:val>
                                            <p:strVal val="#ppt_y"/>
                                          </p:val>
                                        </p:tav>
                                      </p:tavLst>
                                    </p:anim>
                                  </p:childTnLst>
                                </p:cTn>
                              </p:par>
                              <p:par>
                                <p:cTn id="49" presetID="2" presetClass="entr" presetSubtype="3" fill="hold" grpId="0" nodeType="withEffect">
                                  <p:stCondLst>
                                    <p:cond delay="0"/>
                                  </p:stCondLst>
                                  <p:iterate type="wd">
                                    <p:tmPct val="10000"/>
                                  </p:iterate>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0-#ppt_h/2"/>
                                          </p:val>
                                        </p:tav>
                                        <p:tav tm="100000">
                                          <p:val>
                                            <p:strVal val="#ppt_y"/>
                                          </p:val>
                                        </p:tav>
                                      </p:tavLst>
                                    </p:anim>
                                  </p:childTnLst>
                                </p:cTn>
                              </p:par>
                              <p:par>
                                <p:cTn id="53" presetID="2" presetClass="entr" presetSubtype="3" fill="hold" grpId="0" nodeType="withEffect">
                                  <p:stCondLst>
                                    <p:cond delay="0"/>
                                  </p:stCondLst>
                                  <p:iterate type="wd">
                                    <p:tmPct val="10000"/>
                                  </p:iterate>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1+#ppt_w/2"/>
                                          </p:val>
                                        </p:tav>
                                        <p:tav tm="100000">
                                          <p:val>
                                            <p:strVal val="#ppt_x"/>
                                          </p:val>
                                        </p:tav>
                                      </p:tavLst>
                                    </p:anim>
                                    <p:anim calcmode="lin" valueType="num">
                                      <p:cBhvr additive="base">
                                        <p:cTn id="56" dur="500" fill="hold"/>
                                        <p:tgtEl>
                                          <p:spTgt spid="15"/>
                                        </p:tgtEl>
                                        <p:attrNameLst>
                                          <p:attrName>ppt_y</p:attrName>
                                        </p:attrNameLst>
                                      </p:cBhvr>
                                      <p:tavLst>
                                        <p:tav tm="0">
                                          <p:val>
                                            <p:strVal val="0-#ppt_h/2"/>
                                          </p:val>
                                        </p:tav>
                                        <p:tav tm="100000">
                                          <p:val>
                                            <p:strVal val="#ppt_y"/>
                                          </p:val>
                                        </p:tav>
                                      </p:tavLst>
                                    </p:anim>
                                  </p:childTnLst>
                                </p:cTn>
                              </p:par>
                              <p:par>
                                <p:cTn id="57" presetID="2" presetClass="entr" presetSubtype="3" fill="hold" grpId="0" nodeType="withEffect">
                                  <p:stCondLst>
                                    <p:cond delay="0"/>
                                  </p:stCondLst>
                                  <p:iterate type="wd">
                                    <p:tmPct val="10000"/>
                                  </p:iterate>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fill="hold"/>
                                        <p:tgtEl>
                                          <p:spTgt spid="16"/>
                                        </p:tgtEl>
                                        <p:attrNameLst>
                                          <p:attrName>ppt_x</p:attrName>
                                        </p:attrNameLst>
                                      </p:cBhvr>
                                      <p:tavLst>
                                        <p:tav tm="0">
                                          <p:val>
                                            <p:strVal val="1+#ppt_w/2"/>
                                          </p:val>
                                        </p:tav>
                                        <p:tav tm="100000">
                                          <p:val>
                                            <p:strVal val="#ppt_x"/>
                                          </p:val>
                                        </p:tav>
                                      </p:tavLst>
                                    </p:anim>
                                    <p:anim calcmode="lin" valueType="num">
                                      <p:cBhvr additive="base">
                                        <p:cTn id="60"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327" y="2485906"/>
            <a:ext cx="2686364" cy="4432501"/>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79712" y="2425461"/>
            <a:ext cx="2160240" cy="2011652"/>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47864" y="1412777"/>
            <a:ext cx="2160240" cy="2011652"/>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2276873"/>
            <a:ext cx="2160240" cy="2011652"/>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39952" y="3861049"/>
            <a:ext cx="2160240" cy="2011652"/>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55776" y="3865621"/>
            <a:ext cx="2160240" cy="2011652"/>
          </a:xfrm>
          <a:prstGeom prst="rect">
            <a:avLst/>
          </a:prstGeom>
        </p:spPr>
      </p:pic>
      <p:sp>
        <p:nvSpPr>
          <p:cNvPr id="9" name="Text Box 151"/>
          <p:cNvSpPr txBox="1">
            <a:spLocks noChangeArrowheads="1"/>
          </p:cNvSpPr>
          <p:nvPr/>
        </p:nvSpPr>
        <p:spPr bwMode="auto">
          <a:xfrm>
            <a:off x="395536" y="1456248"/>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10" name="Text Box 151"/>
          <p:cNvSpPr txBox="1">
            <a:spLocks noChangeArrowheads="1"/>
          </p:cNvSpPr>
          <p:nvPr/>
        </p:nvSpPr>
        <p:spPr bwMode="auto">
          <a:xfrm>
            <a:off x="1691680" y="2060848"/>
            <a:ext cx="1224136"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latin typeface="黑体" pitchFamily="2" charset="-122"/>
                <a:ea typeface="黑体" pitchFamily="2" charset="-122"/>
              </a:rPr>
              <a:t>在此处输入项目内容在此处输入项目内容在此处输入项目内容在此处输入项目</a:t>
            </a:r>
            <a:r>
              <a:rPr lang="zh-CN" altLang="en-US" sz="1000" dirty="0" smtClean="0">
                <a:latin typeface="黑体" pitchFamily="2" charset="-122"/>
                <a:ea typeface="黑体" pitchFamily="2" charset="-122"/>
              </a:rPr>
              <a:t>内容</a:t>
            </a:r>
            <a:endParaRPr lang="zh-CN" altLang="en-US" sz="1000" dirty="0">
              <a:latin typeface="黑体" pitchFamily="2" charset="-122"/>
              <a:ea typeface="黑体" pitchFamily="2" charset="-122"/>
            </a:endParaRPr>
          </a:p>
        </p:txBody>
      </p:sp>
      <p:sp>
        <p:nvSpPr>
          <p:cNvPr id="11" name="Text Box 151"/>
          <p:cNvSpPr txBox="1">
            <a:spLocks noChangeArrowheads="1"/>
          </p:cNvSpPr>
          <p:nvPr/>
        </p:nvSpPr>
        <p:spPr bwMode="auto">
          <a:xfrm>
            <a:off x="2051720" y="4942333"/>
            <a:ext cx="1296144"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latin typeface="黑体" pitchFamily="2" charset="-122"/>
                <a:ea typeface="黑体" pitchFamily="2" charset="-122"/>
              </a:rPr>
              <a:t>在此处输入项目内容在此处输入项目内容在此处输入项目内容在此处输入项目</a:t>
            </a:r>
            <a:r>
              <a:rPr lang="zh-CN" altLang="en-US" sz="1000" dirty="0" smtClean="0">
                <a:latin typeface="黑体" pitchFamily="2" charset="-122"/>
                <a:ea typeface="黑体" pitchFamily="2" charset="-122"/>
              </a:rPr>
              <a:t>内容</a:t>
            </a:r>
            <a:endParaRPr lang="zh-CN" altLang="en-US" sz="1000" dirty="0">
              <a:latin typeface="黑体" pitchFamily="2" charset="-122"/>
              <a:ea typeface="黑体" pitchFamily="2" charset="-122"/>
            </a:endParaRPr>
          </a:p>
        </p:txBody>
      </p:sp>
      <p:sp>
        <p:nvSpPr>
          <p:cNvPr id="12" name="Text Box 151"/>
          <p:cNvSpPr txBox="1">
            <a:spLocks noChangeArrowheads="1"/>
          </p:cNvSpPr>
          <p:nvPr/>
        </p:nvSpPr>
        <p:spPr bwMode="auto">
          <a:xfrm>
            <a:off x="6052507" y="5031760"/>
            <a:ext cx="132780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latin typeface="黑体" pitchFamily="2" charset="-122"/>
                <a:ea typeface="黑体" pitchFamily="2" charset="-122"/>
              </a:rPr>
              <a:t>在此处输入项目内容在此处输入项目内容在此处输入项目内容在此处输入项目</a:t>
            </a:r>
            <a:r>
              <a:rPr lang="zh-CN" altLang="en-US" sz="1000" dirty="0" smtClean="0">
                <a:latin typeface="黑体" pitchFamily="2" charset="-122"/>
                <a:ea typeface="黑体" pitchFamily="2" charset="-122"/>
              </a:rPr>
              <a:t>内容</a:t>
            </a:r>
            <a:endParaRPr lang="zh-CN" altLang="en-US" sz="1000" dirty="0">
              <a:latin typeface="黑体" pitchFamily="2" charset="-122"/>
              <a:ea typeface="黑体" pitchFamily="2" charset="-122"/>
            </a:endParaRPr>
          </a:p>
        </p:txBody>
      </p:sp>
      <p:sp>
        <p:nvSpPr>
          <p:cNvPr id="14" name="Text Box 151"/>
          <p:cNvSpPr txBox="1">
            <a:spLocks noChangeArrowheads="1"/>
          </p:cNvSpPr>
          <p:nvPr/>
        </p:nvSpPr>
        <p:spPr bwMode="auto">
          <a:xfrm>
            <a:off x="6294528" y="3735616"/>
            <a:ext cx="1301808"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latin typeface="黑体" pitchFamily="2" charset="-122"/>
                <a:ea typeface="黑体" pitchFamily="2" charset="-122"/>
              </a:rPr>
              <a:t>在此处输入项目内容在此处输入项目内容在此处输入项目内容在此处输入项目</a:t>
            </a:r>
            <a:r>
              <a:rPr lang="zh-CN" altLang="en-US" sz="1000" dirty="0" smtClean="0">
                <a:latin typeface="黑体" pitchFamily="2" charset="-122"/>
                <a:ea typeface="黑体" pitchFamily="2" charset="-122"/>
              </a:rPr>
              <a:t>内容</a:t>
            </a:r>
            <a:endParaRPr lang="zh-CN" altLang="en-US" sz="1000" dirty="0">
              <a:latin typeface="黑体" pitchFamily="2" charset="-122"/>
              <a:ea typeface="黑体" pitchFamily="2" charset="-122"/>
            </a:endParaRPr>
          </a:p>
        </p:txBody>
      </p:sp>
      <p:sp>
        <p:nvSpPr>
          <p:cNvPr id="15" name="Text Box 151"/>
          <p:cNvSpPr txBox="1">
            <a:spLocks noChangeArrowheads="1"/>
          </p:cNvSpPr>
          <p:nvPr/>
        </p:nvSpPr>
        <p:spPr bwMode="auto">
          <a:xfrm>
            <a:off x="5430432" y="1628800"/>
            <a:ext cx="1301808"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latin typeface="黑体" pitchFamily="2" charset="-122"/>
                <a:ea typeface="黑体" pitchFamily="2" charset="-122"/>
              </a:rPr>
              <a:t>在此处输入项目内容在此处输入项目内容在此处输入项目内容在此处输入项目</a:t>
            </a:r>
            <a:r>
              <a:rPr lang="zh-CN" altLang="en-US" sz="1000" dirty="0" smtClean="0">
                <a:latin typeface="黑体" pitchFamily="2" charset="-122"/>
                <a:ea typeface="黑体" pitchFamily="2" charset="-122"/>
              </a:rPr>
              <a:t>内容</a:t>
            </a:r>
            <a:endParaRPr lang="zh-CN" altLang="en-US" sz="1000" dirty="0">
              <a:latin typeface="黑体" pitchFamily="2" charset="-122"/>
              <a:ea typeface="黑体" pitchFamily="2" charset="-122"/>
            </a:endParaRPr>
          </a:p>
        </p:txBody>
      </p:sp>
      <p:sp>
        <p:nvSpPr>
          <p:cNvPr id="16" name="Text Box 151"/>
          <p:cNvSpPr txBox="1">
            <a:spLocks noChangeArrowheads="1"/>
          </p:cNvSpPr>
          <p:nvPr/>
        </p:nvSpPr>
        <p:spPr bwMode="auto">
          <a:xfrm>
            <a:off x="2843808" y="2865845"/>
            <a:ext cx="345688" cy="707886"/>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4000" b="1" dirty="0" smtClean="0">
                <a:solidFill>
                  <a:schemeClr val="tx1">
                    <a:lumMod val="65000"/>
                    <a:lumOff val="35000"/>
                  </a:schemeClr>
                </a:solidFill>
                <a:latin typeface="黑体" pitchFamily="2" charset="-122"/>
                <a:ea typeface="黑体" pitchFamily="2" charset="-122"/>
              </a:rPr>
              <a:t>壹</a:t>
            </a:r>
            <a:endParaRPr lang="en-US" altLang="zh-CN" sz="4000" b="1" dirty="0" smtClean="0">
              <a:solidFill>
                <a:schemeClr val="tx1">
                  <a:lumMod val="65000"/>
                  <a:lumOff val="35000"/>
                </a:schemeClr>
              </a:solidFill>
              <a:latin typeface="黑体" pitchFamily="2" charset="-122"/>
              <a:ea typeface="黑体" pitchFamily="2" charset="-122"/>
            </a:endParaRPr>
          </a:p>
        </p:txBody>
      </p:sp>
      <p:sp>
        <p:nvSpPr>
          <p:cNvPr id="17" name="Text Box 151"/>
          <p:cNvSpPr txBox="1">
            <a:spLocks noChangeArrowheads="1"/>
          </p:cNvSpPr>
          <p:nvPr/>
        </p:nvSpPr>
        <p:spPr bwMode="auto">
          <a:xfrm>
            <a:off x="3419872" y="4360375"/>
            <a:ext cx="34568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4000" b="1" dirty="0" smtClean="0">
                <a:solidFill>
                  <a:schemeClr val="tx1">
                    <a:lumMod val="65000"/>
                    <a:lumOff val="35000"/>
                  </a:schemeClr>
                </a:solidFill>
                <a:latin typeface="黑体" pitchFamily="2" charset="-122"/>
                <a:ea typeface="黑体" pitchFamily="2" charset="-122"/>
              </a:rPr>
              <a:t>贰</a:t>
            </a:r>
            <a:endParaRPr lang="en-US" altLang="zh-CN" sz="4000" b="1" dirty="0" smtClean="0">
              <a:solidFill>
                <a:schemeClr val="tx1">
                  <a:lumMod val="65000"/>
                  <a:lumOff val="35000"/>
                </a:schemeClr>
              </a:solidFill>
              <a:latin typeface="黑体" pitchFamily="2" charset="-122"/>
              <a:ea typeface="黑体" pitchFamily="2" charset="-122"/>
            </a:endParaRPr>
          </a:p>
        </p:txBody>
      </p:sp>
      <p:sp>
        <p:nvSpPr>
          <p:cNvPr id="18" name="Text Box 151"/>
          <p:cNvSpPr txBox="1">
            <a:spLocks noChangeArrowheads="1"/>
          </p:cNvSpPr>
          <p:nvPr/>
        </p:nvSpPr>
        <p:spPr bwMode="auto">
          <a:xfrm>
            <a:off x="5076056" y="4292043"/>
            <a:ext cx="34568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4000" b="1" dirty="0" smtClean="0">
                <a:solidFill>
                  <a:schemeClr val="tx1">
                    <a:lumMod val="65000"/>
                    <a:lumOff val="35000"/>
                  </a:schemeClr>
                </a:solidFill>
                <a:latin typeface="黑体" pitchFamily="2" charset="-122"/>
                <a:ea typeface="黑体" pitchFamily="2" charset="-122"/>
              </a:rPr>
              <a:t>叁</a:t>
            </a:r>
            <a:endParaRPr lang="en-US" altLang="zh-CN" sz="4000" b="1" dirty="0" smtClean="0">
              <a:solidFill>
                <a:schemeClr val="tx1">
                  <a:lumMod val="65000"/>
                  <a:lumOff val="35000"/>
                </a:schemeClr>
              </a:solidFill>
              <a:latin typeface="黑体" pitchFamily="2" charset="-122"/>
              <a:ea typeface="黑体" pitchFamily="2" charset="-122"/>
            </a:endParaRPr>
          </a:p>
        </p:txBody>
      </p:sp>
      <p:sp>
        <p:nvSpPr>
          <p:cNvPr id="19" name="Text Box 151"/>
          <p:cNvSpPr txBox="1">
            <a:spLocks noChangeArrowheads="1"/>
          </p:cNvSpPr>
          <p:nvPr/>
        </p:nvSpPr>
        <p:spPr bwMode="auto">
          <a:xfrm>
            <a:off x="5364088" y="2800309"/>
            <a:ext cx="34568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4000" b="1" dirty="0" smtClean="0">
                <a:solidFill>
                  <a:schemeClr val="tx1">
                    <a:lumMod val="65000"/>
                    <a:lumOff val="35000"/>
                  </a:schemeClr>
                </a:solidFill>
                <a:latin typeface="黑体" pitchFamily="2" charset="-122"/>
                <a:ea typeface="黑体" pitchFamily="2" charset="-122"/>
              </a:rPr>
              <a:t>肆</a:t>
            </a:r>
            <a:endParaRPr lang="en-US" altLang="zh-CN" sz="4000" b="1" dirty="0" smtClean="0">
              <a:solidFill>
                <a:schemeClr val="tx1">
                  <a:lumMod val="65000"/>
                  <a:lumOff val="35000"/>
                </a:schemeClr>
              </a:solidFill>
              <a:latin typeface="黑体" pitchFamily="2" charset="-122"/>
              <a:ea typeface="黑体" pitchFamily="2" charset="-122"/>
            </a:endParaRPr>
          </a:p>
        </p:txBody>
      </p:sp>
      <p:sp>
        <p:nvSpPr>
          <p:cNvPr id="20" name="Text Box 151"/>
          <p:cNvSpPr txBox="1">
            <a:spLocks noChangeArrowheads="1"/>
          </p:cNvSpPr>
          <p:nvPr/>
        </p:nvSpPr>
        <p:spPr bwMode="auto">
          <a:xfrm>
            <a:off x="4211960" y="1864204"/>
            <a:ext cx="34568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4000" b="1" dirty="0" smtClean="0">
                <a:solidFill>
                  <a:schemeClr val="tx1">
                    <a:lumMod val="65000"/>
                    <a:lumOff val="35000"/>
                  </a:schemeClr>
                </a:solidFill>
                <a:latin typeface="黑体" pitchFamily="2" charset="-122"/>
                <a:ea typeface="黑体" pitchFamily="2" charset="-122"/>
              </a:rPr>
              <a:t>伍</a:t>
            </a:r>
            <a:endParaRPr lang="en-US" altLang="zh-CN" sz="4000" b="1" dirty="0" smtClean="0">
              <a:solidFill>
                <a:schemeClr val="tx1">
                  <a:lumMod val="65000"/>
                  <a:lumOff val="35000"/>
                </a:schemeClr>
              </a:solidFill>
              <a:latin typeface="黑体" pitchFamily="2" charset="-122"/>
              <a:ea typeface="黑体" pitchFamily="2" charset="-122"/>
            </a:endParaRPr>
          </a:p>
        </p:txBody>
      </p:sp>
    </p:spTree>
    <p:extLst>
      <p:ext uri="{BB962C8B-B14F-4D97-AF65-F5344CB8AC3E}">
        <p14:creationId xmlns:p14="http://schemas.microsoft.com/office/powerpoint/2010/main" val="2818330106"/>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childTnLst>
                          </p:cTn>
                        </p:par>
                        <p:par>
                          <p:cTn id="13" fill="hold">
                            <p:stCondLst>
                              <p:cond delay="1000"/>
                            </p:stCondLst>
                            <p:childTnLst>
                              <p:par>
                                <p:cTn id="14" presetID="6" presetClass="entr" presetSubtype="3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circle(out)">
                                      <p:cBhvr>
                                        <p:cTn id="16" dur="1000"/>
                                        <p:tgtEl>
                                          <p:spTgt spid="4"/>
                                        </p:tgtEl>
                                      </p:cBhvr>
                                    </p:animEffect>
                                  </p:childTnLst>
                                </p:cTn>
                              </p:par>
                              <p:par>
                                <p:cTn id="17" presetID="6" presetClass="entr" presetSubtype="32"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out)">
                                      <p:cBhvr>
                                        <p:cTn id="19" dur="1000"/>
                                        <p:tgtEl>
                                          <p:spTgt spid="5"/>
                                        </p:tgtEl>
                                      </p:cBhvr>
                                    </p:animEffect>
                                  </p:childTnLst>
                                </p:cTn>
                              </p:par>
                              <p:par>
                                <p:cTn id="20" presetID="6" presetClass="entr" presetSubtype="32"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out)">
                                      <p:cBhvr>
                                        <p:cTn id="22" dur="1000"/>
                                        <p:tgtEl>
                                          <p:spTgt spid="6"/>
                                        </p:tgtEl>
                                      </p:cBhvr>
                                    </p:animEffect>
                                  </p:childTnLst>
                                </p:cTn>
                              </p:par>
                              <p:par>
                                <p:cTn id="23" presetID="6" presetClass="entr" presetSubtype="32"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circle(out)">
                                      <p:cBhvr>
                                        <p:cTn id="25" dur="1000"/>
                                        <p:tgtEl>
                                          <p:spTgt spid="8"/>
                                        </p:tgtEl>
                                      </p:cBhvr>
                                    </p:animEffect>
                                  </p:childTnLst>
                                </p:cTn>
                              </p:par>
                              <p:par>
                                <p:cTn id="26" presetID="6" presetClass="entr" presetSubtype="32"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ircle(out)">
                                      <p:cBhvr>
                                        <p:cTn id="28" dur="1000"/>
                                        <p:tgtEl>
                                          <p:spTgt spid="7"/>
                                        </p:tgtEl>
                                      </p:cBhvr>
                                    </p:animEffect>
                                  </p:childTnLst>
                                </p:cTn>
                              </p:par>
                            </p:childTnLst>
                          </p:cTn>
                        </p:par>
                        <p:par>
                          <p:cTn id="29" fill="hold">
                            <p:stCondLst>
                              <p:cond delay="2000"/>
                            </p:stCondLst>
                            <p:childTnLst>
                              <p:par>
                                <p:cTn id="30" presetID="31"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anim calcmode="lin" valueType="num">
                                      <p:cBhvr>
                                        <p:cTn id="34" dur="500" fill="hold"/>
                                        <p:tgtEl>
                                          <p:spTgt spid="16"/>
                                        </p:tgtEl>
                                        <p:attrNameLst>
                                          <p:attrName>style.rotation</p:attrName>
                                        </p:attrNameLst>
                                      </p:cBhvr>
                                      <p:tavLst>
                                        <p:tav tm="0">
                                          <p:val>
                                            <p:fltVal val="90"/>
                                          </p:val>
                                        </p:tav>
                                        <p:tav tm="100000">
                                          <p:val>
                                            <p:fltVal val="0"/>
                                          </p:val>
                                        </p:tav>
                                      </p:tavLst>
                                    </p:anim>
                                    <p:animEffect transition="in" filter="fade">
                                      <p:cBhvr>
                                        <p:cTn id="35" dur="500"/>
                                        <p:tgtEl>
                                          <p:spTgt spid="16"/>
                                        </p:tgtEl>
                                      </p:cBhvr>
                                    </p:animEffect>
                                  </p:childTnLst>
                                </p:cTn>
                              </p:par>
                            </p:childTnLst>
                          </p:cTn>
                        </p:par>
                        <p:par>
                          <p:cTn id="36" fill="hold">
                            <p:stCondLst>
                              <p:cond delay="2500"/>
                            </p:stCondLst>
                            <p:childTnLst>
                              <p:par>
                                <p:cTn id="37" presetID="31"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 calcmode="lin" valueType="num">
                                      <p:cBhvr>
                                        <p:cTn id="41" dur="500" fill="hold"/>
                                        <p:tgtEl>
                                          <p:spTgt spid="17"/>
                                        </p:tgtEl>
                                        <p:attrNameLst>
                                          <p:attrName>style.rotation</p:attrName>
                                        </p:attrNameLst>
                                      </p:cBhvr>
                                      <p:tavLst>
                                        <p:tav tm="0">
                                          <p:val>
                                            <p:fltVal val="90"/>
                                          </p:val>
                                        </p:tav>
                                        <p:tav tm="100000">
                                          <p:val>
                                            <p:fltVal val="0"/>
                                          </p:val>
                                        </p:tav>
                                      </p:tavLst>
                                    </p:anim>
                                    <p:animEffect transition="in" filter="fade">
                                      <p:cBhvr>
                                        <p:cTn id="42" dur="500"/>
                                        <p:tgtEl>
                                          <p:spTgt spid="17"/>
                                        </p:tgtEl>
                                      </p:cBhvr>
                                    </p:animEffect>
                                  </p:childTnLst>
                                </p:cTn>
                              </p:par>
                            </p:childTnLst>
                          </p:cTn>
                        </p:par>
                        <p:par>
                          <p:cTn id="43" fill="hold">
                            <p:stCondLst>
                              <p:cond delay="3000"/>
                            </p:stCondLst>
                            <p:childTnLst>
                              <p:par>
                                <p:cTn id="44" presetID="31" presetClass="entr" presetSubtype="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ppt_w</p:attrName>
                                        </p:attrNameLst>
                                      </p:cBhvr>
                                      <p:tavLst>
                                        <p:tav tm="0">
                                          <p:val>
                                            <p:fltVal val="0"/>
                                          </p:val>
                                        </p:tav>
                                        <p:tav tm="100000">
                                          <p:val>
                                            <p:strVal val="#ppt_w"/>
                                          </p:val>
                                        </p:tav>
                                      </p:tavLst>
                                    </p:anim>
                                    <p:anim calcmode="lin" valueType="num">
                                      <p:cBhvr>
                                        <p:cTn id="47" dur="500" fill="hold"/>
                                        <p:tgtEl>
                                          <p:spTgt spid="18"/>
                                        </p:tgtEl>
                                        <p:attrNameLst>
                                          <p:attrName>ppt_h</p:attrName>
                                        </p:attrNameLst>
                                      </p:cBhvr>
                                      <p:tavLst>
                                        <p:tav tm="0">
                                          <p:val>
                                            <p:fltVal val="0"/>
                                          </p:val>
                                        </p:tav>
                                        <p:tav tm="100000">
                                          <p:val>
                                            <p:strVal val="#ppt_h"/>
                                          </p:val>
                                        </p:tav>
                                      </p:tavLst>
                                    </p:anim>
                                    <p:anim calcmode="lin" valueType="num">
                                      <p:cBhvr>
                                        <p:cTn id="48" dur="500" fill="hold"/>
                                        <p:tgtEl>
                                          <p:spTgt spid="18"/>
                                        </p:tgtEl>
                                        <p:attrNameLst>
                                          <p:attrName>style.rotation</p:attrName>
                                        </p:attrNameLst>
                                      </p:cBhvr>
                                      <p:tavLst>
                                        <p:tav tm="0">
                                          <p:val>
                                            <p:fltVal val="90"/>
                                          </p:val>
                                        </p:tav>
                                        <p:tav tm="100000">
                                          <p:val>
                                            <p:fltVal val="0"/>
                                          </p:val>
                                        </p:tav>
                                      </p:tavLst>
                                    </p:anim>
                                    <p:animEffect transition="in" filter="fade">
                                      <p:cBhvr>
                                        <p:cTn id="49" dur="500"/>
                                        <p:tgtEl>
                                          <p:spTgt spid="18"/>
                                        </p:tgtEl>
                                      </p:cBhvr>
                                    </p:animEffect>
                                  </p:childTnLst>
                                </p:cTn>
                              </p:par>
                            </p:childTnLst>
                          </p:cTn>
                        </p:par>
                        <p:par>
                          <p:cTn id="50" fill="hold">
                            <p:stCondLst>
                              <p:cond delay="3500"/>
                            </p:stCondLst>
                            <p:childTnLst>
                              <p:par>
                                <p:cTn id="51" presetID="31"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p:cTn id="53" dur="500" fill="hold"/>
                                        <p:tgtEl>
                                          <p:spTgt spid="19"/>
                                        </p:tgtEl>
                                        <p:attrNameLst>
                                          <p:attrName>ppt_w</p:attrName>
                                        </p:attrNameLst>
                                      </p:cBhvr>
                                      <p:tavLst>
                                        <p:tav tm="0">
                                          <p:val>
                                            <p:fltVal val="0"/>
                                          </p:val>
                                        </p:tav>
                                        <p:tav tm="100000">
                                          <p:val>
                                            <p:strVal val="#ppt_w"/>
                                          </p:val>
                                        </p:tav>
                                      </p:tavLst>
                                    </p:anim>
                                    <p:anim calcmode="lin" valueType="num">
                                      <p:cBhvr>
                                        <p:cTn id="54" dur="500" fill="hold"/>
                                        <p:tgtEl>
                                          <p:spTgt spid="19"/>
                                        </p:tgtEl>
                                        <p:attrNameLst>
                                          <p:attrName>ppt_h</p:attrName>
                                        </p:attrNameLst>
                                      </p:cBhvr>
                                      <p:tavLst>
                                        <p:tav tm="0">
                                          <p:val>
                                            <p:fltVal val="0"/>
                                          </p:val>
                                        </p:tav>
                                        <p:tav tm="100000">
                                          <p:val>
                                            <p:strVal val="#ppt_h"/>
                                          </p:val>
                                        </p:tav>
                                      </p:tavLst>
                                    </p:anim>
                                    <p:anim calcmode="lin" valueType="num">
                                      <p:cBhvr>
                                        <p:cTn id="55" dur="500" fill="hold"/>
                                        <p:tgtEl>
                                          <p:spTgt spid="19"/>
                                        </p:tgtEl>
                                        <p:attrNameLst>
                                          <p:attrName>style.rotation</p:attrName>
                                        </p:attrNameLst>
                                      </p:cBhvr>
                                      <p:tavLst>
                                        <p:tav tm="0">
                                          <p:val>
                                            <p:fltVal val="90"/>
                                          </p:val>
                                        </p:tav>
                                        <p:tav tm="100000">
                                          <p:val>
                                            <p:fltVal val="0"/>
                                          </p:val>
                                        </p:tav>
                                      </p:tavLst>
                                    </p:anim>
                                    <p:animEffect transition="in" filter="fade">
                                      <p:cBhvr>
                                        <p:cTn id="56" dur="500"/>
                                        <p:tgtEl>
                                          <p:spTgt spid="19"/>
                                        </p:tgtEl>
                                      </p:cBhvr>
                                    </p:animEffect>
                                  </p:childTnLst>
                                </p:cTn>
                              </p:par>
                            </p:childTnLst>
                          </p:cTn>
                        </p:par>
                        <p:par>
                          <p:cTn id="57" fill="hold">
                            <p:stCondLst>
                              <p:cond delay="4000"/>
                            </p:stCondLst>
                            <p:childTnLst>
                              <p:par>
                                <p:cTn id="58" presetID="31" presetClass="entr" presetSubtype="0"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 calcmode="lin" valueType="num">
                                      <p:cBhvr>
                                        <p:cTn id="62" dur="500" fill="hold"/>
                                        <p:tgtEl>
                                          <p:spTgt spid="20"/>
                                        </p:tgtEl>
                                        <p:attrNameLst>
                                          <p:attrName>style.rotation</p:attrName>
                                        </p:attrNameLst>
                                      </p:cBhvr>
                                      <p:tavLst>
                                        <p:tav tm="0">
                                          <p:val>
                                            <p:fltVal val="90"/>
                                          </p:val>
                                        </p:tav>
                                        <p:tav tm="100000">
                                          <p:val>
                                            <p:fltVal val="0"/>
                                          </p:val>
                                        </p:tav>
                                      </p:tavLst>
                                    </p:anim>
                                    <p:animEffect transition="in" filter="fade">
                                      <p:cBhvr>
                                        <p:cTn id="63" dur="500"/>
                                        <p:tgtEl>
                                          <p:spTgt spid="20"/>
                                        </p:tgtEl>
                                      </p:cBhvr>
                                    </p:animEffect>
                                  </p:childTnLst>
                                </p:cTn>
                              </p:par>
                            </p:childTnLst>
                          </p:cTn>
                        </p:par>
                        <p:par>
                          <p:cTn id="64" fill="hold">
                            <p:stCondLst>
                              <p:cond delay="4500"/>
                            </p:stCondLst>
                            <p:childTnLst>
                              <p:par>
                                <p:cTn id="65" presetID="14" presetClass="entr" presetSubtype="10" fill="hold" grpId="0" nodeType="afterEffect">
                                  <p:stCondLst>
                                    <p:cond delay="0"/>
                                  </p:stCondLst>
                                  <p:iterate type="lt">
                                    <p:tmPct val="10000"/>
                                  </p:iterate>
                                  <p:childTnLst>
                                    <p:set>
                                      <p:cBhvr>
                                        <p:cTn id="66" dur="1" fill="hold">
                                          <p:stCondLst>
                                            <p:cond delay="0"/>
                                          </p:stCondLst>
                                        </p:cTn>
                                        <p:tgtEl>
                                          <p:spTgt spid="10"/>
                                        </p:tgtEl>
                                        <p:attrNameLst>
                                          <p:attrName>style.visibility</p:attrName>
                                        </p:attrNameLst>
                                      </p:cBhvr>
                                      <p:to>
                                        <p:strVal val="visible"/>
                                      </p:to>
                                    </p:set>
                                    <p:animEffect transition="in" filter="randombar(horizontal)">
                                      <p:cBhvr>
                                        <p:cTn id="67" dur="250"/>
                                        <p:tgtEl>
                                          <p:spTgt spid="10"/>
                                        </p:tgtEl>
                                      </p:cBhvr>
                                    </p:animEffect>
                                  </p:childTnLst>
                                </p:cTn>
                              </p:par>
                            </p:childTnLst>
                          </p:cTn>
                        </p:par>
                        <p:par>
                          <p:cTn id="68" fill="hold">
                            <p:stCondLst>
                              <p:cond delay="5625"/>
                            </p:stCondLst>
                            <p:childTnLst>
                              <p:par>
                                <p:cTn id="69" presetID="14" presetClass="entr" presetSubtype="10" fill="hold" grpId="0" nodeType="afterEffect">
                                  <p:stCondLst>
                                    <p:cond delay="0"/>
                                  </p:stCondLst>
                                  <p:iterate type="lt">
                                    <p:tmPct val="10000"/>
                                  </p:iterate>
                                  <p:childTnLst>
                                    <p:set>
                                      <p:cBhvr>
                                        <p:cTn id="70" dur="1" fill="hold">
                                          <p:stCondLst>
                                            <p:cond delay="0"/>
                                          </p:stCondLst>
                                        </p:cTn>
                                        <p:tgtEl>
                                          <p:spTgt spid="11"/>
                                        </p:tgtEl>
                                        <p:attrNameLst>
                                          <p:attrName>style.visibility</p:attrName>
                                        </p:attrNameLst>
                                      </p:cBhvr>
                                      <p:to>
                                        <p:strVal val="visible"/>
                                      </p:to>
                                    </p:set>
                                    <p:animEffect transition="in" filter="randombar(horizontal)">
                                      <p:cBhvr>
                                        <p:cTn id="71" dur="250"/>
                                        <p:tgtEl>
                                          <p:spTgt spid="11"/>
                                        </p:tgtEl>
                                      </p:cBhvr>
                                    </p:animEffect>
                                  </p:childTnLst>
                                </p:cTn>
                              </p:par>
                            </p:childTnLst>
                          </p:cTn>
                        </p:par>
                        <p:par>
                          <p:cTn id="72" fill="hold">
                            <p:stCondLst>
                              <p:cond delay="6750"/>
                            </p:stCondLst>
                            <p:childTnLst>
                              <p:par>
                                <p:cTn id="73" presetID="14" presetClass="entr" presetSubtype="10" fill="hold" grpId="0" nodeType="afterEffect">
                                  <p:stCondLst>
                                    <p:cond delay="0"/>
                                  </p:stCondLst>
                                  <p:iterate type="lt">
                                    <p:tmPct val="10000"/>
                                  </p:iterate>
                                  <p:childTnLst>
                                    <p:set>
                                      <p:cBhvr>
                                        <p:cTn id="74" dur="1" fill="hold">
                                          <p:stCondLst>
                                            <p:cond delay="0"/>
                                          </p:stCondLst>
                                        </p:cTn>
                                        <p:tgtEl>
                                          <p:spTgt spid="12"/>
                                        </p:tgtEl>
                                        <p:attrNameLst>
                                          <p:attrName>style.visibility</p:attrName>
                                        </p:attrNameLst>
                                      </p:cBhvr>
                                      <p:to>
                                        <p:strVal val="visible"/>
                                      </p:to>
                                    </p:set>
                                    <p:animEffect transition="in" filter="randombar(horizontal)">
                                      <p:cBhvr>
                                        <p:cTn id="75" dur="250"/>
                                        <p:tgtEl>
                                          <p:spTgt spid="12"/>
                                        </p:tgtEl>
                                      </p:cBhvr>
                                    </p:animEffect>
                                  </p:childTnLst>
                                </p:cTn>
                              </p:par>
                            </p:childTnLst>
                          </p:cTn>
                        </p:par>
                        <p:par>
                          <p:cTn id="76" fill="hold">
                            <p:stCondLst>
                              <p:cond delay="7875"/>
                            </p:stCondLst>
                            <p:childTnLst>
                              <p:par>
                                <p:cTn id="77" presetID="14" presetClass="entr" presetSubtype="10" fill="hold" grpId="0" nodeType="afterEffect">
                                  <p:stCondLst>
                                    <p:cond delay="0"/>
                                  </p:stCondLst>
                                  <p:iterate type="lt">
                                    <p:tmPct val="10000"/>
                                  </p:iterate>
                                  <p:childTnLst>
                                    <p:set>
                                      <p:cBhvr>
                                        <p:cTn id="78" dur="1" fill="hold">
                                          <p:stCondLst>
                                            <p:cond delay="0"/>
                                          </p:stCondLst>
                                        </p:cTn>
                                        <p:tgtEl>
                                          <p:spTgt spid="14"/>
                                        </p:tgtEl>
                                        <p:attrNameLst>
                                          <p:attrName>style.visibility</p:attrName>
                                        </p:attrNameLst>
                                      </p:cBhvr>
                                      <p:to>
                                        <p:strVal val="visible"/>
                                      </p:to>
                                    </p:set>
                                    <p:animEffect transition="in" filter="randombar(horizontal)">
                                      <p:cBhvr>
                                        <p:cTn id="79" dur="250"/>
                                        <p:tgtEl>
                                          <p:spTgt spid="14"/>
                                        </p:tgtEl>
                                      </p:cBhvr>
                                    </p:animEffect>
                                  </p:childTnLst>
                                </p:cTn>
                              </p:par>
                            </p:childTnLst>
                          </p:cTn>
                        </p:par>
                        <p:par>
                          <p:cTn id="80" fill="hold">
                            <p:stCondLst>
                              <p:cond delay="9000"/>
                            </p:stCondLst>
                            <p:childTnLst>
                              <p:par>
                                <p:cTn id="81" presetID="14" presetClass="entr" presetSubtype="10" fill="hold" grpId="0" nodeType="afterEffect">
                                  <p:stCondLst>
                                    <p:cond delay="0"/>
                                  </p:stCondLst>
                                  <p:iterate type="lt">
                                    <p:tmPct val="10000"/>
                                  </p:iterate>
                                  <p:childTnLst>
                                    <p:set>
                                      <p:cBhvr>
                                        <p:cTn id="82" dur="1" fill="hold">
                                          <p:stCondLst>
                                            <p:cond delay="0"/>
                                          </p:stCondLst>
                                        </p:cTn>
                                        <p:tgtEl>
                                          <p:spTgt spid="15"/>
                                        </p:tgtEl>
                                        <p:attrNameLst>
                                          <p:attrName>style.visibility</p:attrName>
                                        </p:attrNameLst>
                                      </p:cBhvr>
                                      <p:to>
                                        <p:strVal val="visible"/>
                                      </p:to>
                                    </p:set>
                                    <p:animEffect transition="in" filter="randombar(horizontal)">
                                      <p:cBhvr>
                                        <p:cTn id="83" dur="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4" grpId="0"/>
      <p:bldP spid="15" grpId="0"/>
      <p:bldP spid="16" grpId="0"/>
      <p:bldP spid="17" grpId="0"/>
      <p:bldP spid="18" grpId="0"/>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736929">
            <a:off x="2475898" y="3121634"/>
            <a:ext cx="2607639" cy="2428278"/>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82172">
            <a:off x="3664545" y="3747847"/>
            <a:ext cx="2607639" cy="2428279"/>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8015069">
            <a:off x="4874893" y="2997196"/>
            <a:ext cx="2607639" cy="2428278"/>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4457833">
            <a:off x="4835192" y="1639848"/>
            <a:ext cx="2607639" cy="2428278"/>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708382">
            <a:off x="3660664" y="1009818"/>
            <a:ext cx="2607639" cy="2428279"/>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223995">
            <a:off x="2454889" y="1721570"/>
            <a:ext cx="2607639" cy="2428278"/>
          </a:xfrm>
          <a:prstGeom prst="rect">
            <a:avLst/>
          </a:prstGeom>
        </p:spPr>
      </p:pic>
      <p:sp>
        <p:nvSpPr>
          <p:cNvPr id="11" name="Text Box 151"/>
          <p:cNvSpPr txBox="1">
            <a:spLocks noChangeArrowheads="1"/>
          </p:cNvSpPr>
          <p:nvPr/>
        </p:nvSpPr>
        <p:spPr bwMode="auto">
          <a:xfrm>
            <a:off x="4315054" y="1592649"/>
            <a:ext cx="1298324" cy="90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50000"/>
              </a:spcBef>
            </a:pPr>
            <a:r>
              <a:rPr lang="zh-CN" altLang="en-US" sz="1050" dirty="0">
                <a:latin typeface="黑体" pitchFamily="2" charset="-122"/>
                <a:ea typeface="黑体" pitchFamily="2" charset="-122"/>
              </a:rPr>
              <a:t>在此处输入项目内容在此处输入项目内容在此处输入项目内容在此处</a:t>
            </a:r>
            <a:r>
              <a:rPr lang="zh-CN" altLang="en-US" sz="1050" dirty="0" smtClean="0">
                <a:latin typeface="黑体" pitchFamily="2" charset="-122"/>
                <a:ea typeface="黑体" pitchFamily="2" charset="-122"/>
              </a:rPr>
              <a:t>输入项目内容</a:t>
            </a:r>
            <a:endParaRPr lang="zh-CN" altLang="en-US" sz="1050" dirty="0">
              <a:latin typeface="黑体" pitchFamily="2" charset="-122"/>
              <a:ea typeface="黑体" pitchFamily="2" charset="-122"/>
            </a:endParaRPr>
          </a:p>
        </p:txBody>
      </p:sp>
      <p:sp>
        <p:nvSpPr>
          <p:cNvPr id="12" name="Text Box 151"/>
          <p:cNvSpPr txBox="1">
            <a:spLocks noChangeArrowheads="1"/>
          </p:cNvSpPr>
          <p:nvPr/>
        </p:nvSpPr>
        <p:spPr bwMode="auto">
          <a:xfrm>
            <a:off x="899592" y="1456248"/>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13" name="Text Box 151"/>
          <p:cNvSpPr txBox="1">
            <a:spLocks noChangeArrowheads="1"/>
          </p:cNvSpPr>
          <p:nvPr/>
        </p:nvSpPr>
        <p:spPr bwMode="auto">
          <a:xfrm>
            <a:off x="2944069" y="2420888"/>
            <a:ext cx="1298324" cy="90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50000"/>
              </a:spcBef>
            </a:pPr>
            <a:r>
              <a:rPr lang="zh-CN" altLang="en-US" sz="1050" dirty="0">
                <a:latin typeface="黑体" pitchFamily="2" charset="-122"/>
                <a:ea typeface="黑体" pitchFamily="2" charset="-122"/>
              </a:rPr>
              <a:t>在此处输入项目内容在此处输入项目内容在此处输入项目内容在此处</a:t>
            </a:r>
            <a:r>
              <a:rPr lang="zh-CN" altLang="en-US" sz="1050" dirty="0" smtClean="0">
                <a:latin typeface="黑体" pitchFamily="2" charset="-122"/>
                <a:ea typeface="黑体" pitchFamily="2" charset="-122"/>
              </a:rPr>
              <a:t>输入项目内容</a:t>
            </a:r>
            <a:endParaRPr lang="zh-CN" altLang="en-US" sz="1050" dirty="0">
              <a:latin typeface="黑体" pitchFamily="2" charset="-122"/>
              <a:ea typeface="黑体" pitchFamily="2" charset="-122"/>
            </a:endParaRPr>
          </a:p>
        </p:txBody>
      </p:sp>
      <p:sp>
        <p:nvSpPr>
          <p:cNvPr id="14" name="Text Box 151"/>
          <p:cNvSpPr txBox="1">
            <a:spLocks noChangeArrowheads="1"/>
          </p:cNvSpPr>
          <p:nvPr/>
        </p:nvSpPr>
        <p:spPr bwMode="auto">
          <a:xfrm>
            <a:off x="2808970" y="3985972"/>
            <a:ext cx="1258974" cy="90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50000"/>
              </a:spcBef>
            </a:pPr>
            <a:r>
              <a:rPr lang="zh-CN" altLang="en-US" sz="1050" dirty="0">
                <a:latin typeface="黑体" pitchFamily="2" charset="-122"/>
                <a:ea typeface="黑体" pitchFamily="2" charset="-122"/>
              </a:rPr>
              <a:t>在此处输入项目内容在此处输入项目内容在此处输入项目内容在此处</a:t>
            </a:r>
            <a:r>
              <a:rPr lang="zh-CN" altLang="en-US" sz="1050" dirty="0" smtClean="0">
                <a:latin typeface="黑体" pitchFamily="2" charset="-122"/>
                <a:ea typeface="黑体" pitchFamily="2" charset="-122"/>
              </a:rPr>
              <a:t>输入项目内容</a:t>
            </a:r>
            <a:endParaRPr lang="zh-CN" altLang="en-US" sz="1050" dirty="0">
              <a:latin typeface="黑体" pitchFamily="2" charset="-122"/>
              <a:ea typeface="黑体" pitchFamily="2" charset="-122"/>
            </a:endParaRPr>
          </a:p>
        </p:txBody>
      </p:sp>
      <p:sp>
        <p:nvSpPr>
          <p:cNvPr id="15" name="Text Box 151"/>
          <p:cNvSpPr txBox="1">
            <a:spLocks noChangeArrowheads="1"/>
          </p:cNvSpPr>
          <p:nvPr/>
        </p:nvSpPr>
        <p:spPr bwMode="auto">
          <a:xfrm>
            <a:off x="4258319" y="4797152"/>
            <a:ext cx="1249787" cy="90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50000"/>
              </a:spcBef>
            </a:pPr>
            <a:r>
              <a:rPr lang="zh-CN" altLang="en-US" sz="1050" dirty="0">
                <a:latin typeface="黑体" pitchFamily="2" charset="-122"/>
                <a:ea typeface="黑体" pitchFamily="2" charset="-122"/>
              </a:rPr>
              <a:t>在此处输入项目内容在此处输入项目内容在此处输入项目内容在此处</a:t>
            </a:r>
            <a:r>
              <a:rPr lang="zh-CN" altLang="en-US" sz="1050" dirty="0" smtClean="0">
                <a:latin typeface="黑体" pitchFamily="2" charset="-122"/>
                <a:ea typeface="黑体" pitchFamily="2" charset="-122"/>
              </a:rPr>
              <a:t>输入项目内容</a:t>
            </a:r>
            <a:endParaRPr lang="zh-CN" altLang="en-US" sz="1050" dirty="0">
              <a:latin typeface="黑体" pitchFamily="2" charset="-122"/>
              <a:ea typeface="黑体" pitchFamily="2" charset="-122"/>
            </a:endParaRPr>
          </a:p>
        </p:txBody>
      </p:sp>
      <p:sp>
        <p:nvSpPr>
          <p:cNvPr id="16" name="Text Box 151"/>
          <p:cNvSpPr txBox="1">
            <a:spLocks noChangeArrowheads="1"/>
          </p:cNvSpPr>
          <p:nvPr/>
        </p:nvSpPr>
        <p:spPr bwMode="auto">
          <a:xfrm>
            <a:off x="5696539" y="3896905"/>
            <a:ext cx="1323735" cy="90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50000"/>
              </a:spcBef>
            </a:pPr>
            <a:r>
              <a:rPr lang="zh-CN" altLang="en-US" sz="1050" dirty="0">
                <a:latin typeface="黑体" pitchFamily="2" charset="-122"/>
                <a:ea typeface="黑体" pitchFamily="2" charset="-122"/>
              </a:rPr>
              <a:t>在此处输入项目内容在此处输入项目内容在此处输入项目内容在此处</a:t>
            </a:r>
            <a:r>
              <a:rPr lang="zh-CN" altLang="en-US" sz="1050" dirty="0" smtClean="0">
                <a:latin typeface="黑体" pitchFamily="2" charset="-122"/>
                <a:ea typeface="黑体" pitchFamily="2" charset="-122"/>
              </a:rPr>
              <a:t>输入项目内容</a:t>
            </a:r>
            <a:endParaRPr lang="zh-CN" altLang="en-US" sz="1050" dirty="0">
              <a:latin typeface="黑体" pitchFamily="2" charset="-122"/>
              <a:ea typeface="黑体" pitchFamily="2" charset="-122"/>
            </a:endParaRPr>
          </a:p>
        </p:txBody>
      </p:sp>
      <p:sp>
        <p:nvSpPr>
          <p:cNvPr id="17" name="Text Box 151"/>
          <p:cNvSpPr txBox="1">
            <a:spLocks noChangeArrowheads="1"/>
          </p:cNvSpPr>
          <p:nvPr/>
        </p:nvSpPr>
        <p:spPr bwMode="auto">
          <a:xfrm>
            <a:off x="5696539" y="2497861"/>
            <a:ext cx="1323735" cy="90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spcBef>
                <a:spcPct val="50000"/>
              </a:spcBef>
            </a:pPr>
            <a:r>
              <a:rPr lang="zh-CN" altLang="en-US" sz="1050" dirty="0">
                <a:latin typeface="黑体" pitchFamily="2" charset="-122"/>
                <a:ea typeface="黑体" pitchFamily="2" charset="-122"/>
              </a:rPr>
              <a:t>在此处输入项目内容在此处输入项目内容在此处输入项目内容在此处</a:t>
            </a:r>
            <a:r>
              <a:rPr lang="zh-CN" altLang="en-US" sz="1050" dirty="0" smtClean="0">
                <a:latin typeface="黑体" pitchFamily="2" charset="-122"/>
                <a:ea typeface="黑体" pitchFamily="2" charset="-122"/>
              </a:rPr>
              <a:t>输入项目内容</a:t>
            </a:r>
            <a:endParaRPr lang="zh-CN" altLang="en-US" sz="1050" dirty="0">
              <a:latin typeface="黑体" pitchFamily="2" charset="-122"/>
              <a:ea typeface="黑体" pitchFamily="2" charset="-122"/>
            </a:endParaRPr>
          </a:p>
        </p:txBody>
      </p:sp>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643" y="2628230"/>
            <a:ext cx="2098469" cy="3648492"/>
          </a:xfrm>
          <a:prstGeom prst="rect">
            <a:avLst/>
          </a:prstGeom>
        </p:spPr>
      </p:pic>
    </p:spTree>
    <p:extLst>
      <p:ext uri="{BB962C8B-B14F-4D97-AF65-F5344CB8AC3E}">
        <p14:creationId xmlns:p14="http://schemas.microsoft.com/office/powerpoint/2010/main" val="1701909936"/>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par>
                                <p:cTn id="14" presetID="2" presetClass="entr" presetSubtype="3"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0-#ppt_h/2"/>
                                          </p:val>
                                        </p:tav>
                                        <p:tav tm="100000">
                                          <p:val>
                                            <p:strVal val="#ppt_y"/>
                                          </p:val>
                                        </p:tav>
                                      </p:tavLst>
                                    </p:anim>
                                  </p:childTnLst>
                                </p:cTn>
                              </p:par>
                              <p:par>
                                <p:cTn id="18" presetID="2" presetClass="entr" presetSubtype="9"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0-#ppt_w/2"/>
                                          </p:val>
                                        </p:tav>
                                        <p:tav tm="100000">
                                          <p:val>
                                            <p:strVal val="#ppt_x"/>
                                          </p:val>
                                        </p:tav>
                                      </p:tavLst>
                                    </p:anim>
                                    <p:anim calcmode="lin" valueType="num">
                                      <p:cBhvr additive="base">
                                        <p:cTn id="21" dur="500" fill="hold"/>
                                        <p:tgtEl>
                                          <p:spTgt spid="9"/>
                                        </p:tgtEl>
                                        <p:attrNameLst>
                                          <p:attrName>ppt_y</p:attrName>
                                        </p:attrNameLst>
                                      </p:cBhvr>
                                      <p:tavLst>
                                        <p:tav tm="0">
                                          <p:val>
                                            <p:strVal val="0-#ppt_h/2"/>
                                          </p:val>
                                        </p:tav>
                                        <p:tav tm="100000">
                                          <p:val>
                                            <p:strVal val="#ppt_y"/>
                                          </p:val>
                                        </p:tav>
                                      </p:tavLst>
                                    </p:anim>
                                  </p:childTnLst>
                                </p:cTn>
                              </p:par>
                              <p:par>
                                <p:cTn id="22" presetID="2" presetClass="entr" presetSubtype="12"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0-#ppt_w/2"/>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par>
                                <p:cTn id="30" presetID="2" presetClass="entr" presetSubtype="6"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1+#ppt_w/2"/>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1000"/>
                            </p:stCondLst>
                            <p:childTnLst>
                              <p:par>
                                <p:cTn id="35" presetID="53" presetClass="entr" presetSubtype="16"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p:cTn id="37" dur="500" fill="hold"/>
                                        <p:tgtEl>
                                          <p:spTgt spid="18"/>
                                        </p:tgtEl>
                                        <p:attrNameLst>
                                          <p:attrName>ppt_w</p:attrName>
                                        </p:attrNameLst>
                                      </p:cBhvr>
                                      <p:tavLst>
                                        <p:tav tm="0">
                                          <p:val>
                                            <p:fltVal val="0"/>
                                          </p:val>
                                        </p:tav>
                                        <p:tav tm="100000">
                                          <p:val>
                                            <p:strVal val="#ppt_w"/>
                                          </p:val>
                                        </p:tav>
                                      </p:tavLst>
                                    </p:anim>
                                    <p:anim calcmode="lin" valueType="num">
                                      <p:cBhvr>
                                        <p:cTn id="38" dur="500" fill="hold"/>
                                        <p:tgtEl>
                                          <p:spTgt spid="18"/>
                                        </p:tgtEl>
                                        <p:attrNameLst>
                                          <p:attrName>ppt_h</p:attrName>
                                        </p:attrNameLst>
                                      </p:cBhvr>
                                      <p:tavLst>
                                        <p:tav tm="0">
                                          <p:val>
                                            <p:fltVal val="0"/>
                                          </p:val>
                                        </p:tav>
                                        <p:tav tm="100000">
                                          <p:val>
                                            <p:strVal val="#ppt_h"/>
                                          </p:val>
                                        </p:tav>
                                      </p:tavLst>
                                    </p:anim>
                                    <p:animEffect transition="in" filter="fade">
                                      <p:cBhvr>
                                        <p:cTn id="39" dur="500"/>
                                        <p:tgtEl>
                                          <p:spTgt spid="18"/>
                                        </p:tgtEl>
                                      </p:cBhvr>
                                    </p:animEffect>
                                  </p:childTnLst>
                                </p:cTn>
                              </p:par>
                            </p:childTnLst>
                          </p:cTn>
                        </p:par>
                        <p:par>
                          <p:cTn id="40" fill="hold">
                            <p:stCondLst>
                              <p:cond delay="1500"/>
                            </p:stCondLst>
                            <p:childTnLst>
                              <p:par>
                                <p:cTn id="41" presetID="31"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1000" fill="hold"/>
                                        <p:tgtEl>
                                          <p:spTgt spid="11"/>
                                        </p:tgtEl>
                                        <p:attrNameLst>
                                          <p:attrName>ppt_w</p:attrName>
                                        </p:attrNameLst>
                                      </p:cBhvr>
                                      <p:tavLst>
                                        <p:tav tm="0">
                                          <p:val>
                                            <p:fltVal val="0"/>
                                          </p:val>
                                        </p:tav>
                                        <p:tav tm="100000">
                                          <p:val>
                                            <p:strVal val="#ppt_w"/>
                                          </p:val>
                                        </p:tav>
                                      </p:tavLst>
                                    </p:anim>
                                    <p:anim calcmode="lin" valueType="num">
                                      <p:cBhvr>
                                        <p:cTn id="44" dur="1000" fill="hold"/>
                                        <p:tgtEl>
                                          <p:spTgt spid="11"/>
                                        </p:tgtEl>
                                        <p:attrNameLst>
                                          <p:attrName>ppt_h</p:attrName>
                                        </p:attrNameLst>
                                      </p:cBhvr>
                                      <p:tavLst>
                                        <p:tav tm="0">
                                          <p:val>
                                            <p:fltVal val="0"/>
                                          </p:val>
                                        </p:tav>
                                        <p:tav tm="100000">
                                          <p:val>
                                            <p:strVal val="#ppt_h"/>
                                          </p:val>
                                        </p:tav>
                                      </p:tavLst>
                                    </p:anim>
                                    <p:anim calcmode="lin" valueType="num">
                                      <p:cBhvr>
                                        <p:cTn id="45" dur="1000" fill="hold"/>
                                        <p:tgtEl>
                                          <p:spTgt spid="11"/>
                                        </p:tgtEl>
                                        <p:attrNameLst>
                                          <p:attrName>style.rotation</p:attrName>
                                        </p:attrNameLst>
                                      </p:cBhvr>
                                      <p:tavLst>
                                        <p:tav tm="0">
                                          <p:val>
                                            <p:fltVal val="90"/>
                                          </p:val>
                                        </p:tav>
                                        <p:tav tm="100000">
                                          <p:val>
                                            <p:fltVal val="0"/>
                                          </p:val>
                                        </p:tav>
                                      </p:tavLst>
                                    </p:anim>
                                    <p:animEffect transition="in" filter="fade">
                                      <p:cBhvr>
                                        <p:cTn id="46" dur="1000"/>
                                        <p:tgtEl>
                                          <p:spTgt spid="11"/>
                                        </p:tgtEl>
                                      </p:cBhvr>
                                    </p:animEffect>
                                  </p:childTnLst>
                                </p:cTn>
                              </p:par>
                            </p:childTnLst>
                          </p:cTn>
                        </p:par>
                        <p:par>
                          <p:cTn id="47" fill="hold">
                            <p:stCondLst>
                              <p:cond delay="2500"/>
                            </p:stCondLst>
                            <p:childTnLst>
                              <p:par>
                                <p:cTn id="48" presetID="31"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1000" fill="hold"/>
                                        <p:tgtEl>
                                          <p:spTgt spid="13"/>
                                        </p:tgtEl>
                                        <p:attrNameLst>
                                          <p:attrName>ppt_w</p:attrName>
                                        </p:attrNameLst>
                                      </p:cBhvr>
                                      <p:tavLst>
                                        <p:tav tm="0">
                                          <p:val>
                                            <p:fltVal val="0"/>
                                          </p:val>
                                        </p:tav>
                                        <p:tav tm="100000">
                                          <p:val>
                                            <p:strVal val="#ppt_w"/>
                                          </p:val>
                                        </p:tav>
                                      </p:tavLst>
                                    </p:anim>
                                    <p:anim calcmode="lin" valueType="num">
                                      <p:cBhvr>
                                        <p:cTn id="51" dur="1000" fill="hold"/>
                                        <p:tgtEl>
                                          <p:spTgt spid="13"/>
                                        </p:tgtEl>
                                        <p:attrNameLst>
                                          <p:attrName>ppt_h</p:attrName>
                                        </p:attrNameLst>
                                      </p:cBhvr>
                                      <p:tavLst>
                                        <p:tav tm="0">
                                          <p:val>
                                            <p:fltVal val="0"/>
                                          </p:val>
                                        </p:tav>
                                        <p:tav tm="100000">
                                          <p:val>
                                            <p:strVal val="#ppt_h"/>
                                          </p:val>
                                        </p:tav>
                                      </p:tavLst>
                                    </p:anim>
                                    <p:anim calcmode="lin" valueType="num">
                                      <p:cBhvr>
                                        <p:cTn id="52" dur="1000" fill="hold"/>
                                        <p:tgtEl>
                                          <p:spTgt spid="13"/>
                                        </p:tgtEl>
                                        <p:attrNameLst>
                                          <p:attrName>style.rotation</p:attrName>
                                        </p:attrNameLst>
                                      </p:cBhvr>
                                      <p:tavLst>
                                        <p:tav tm="0">
                                          <p:val>
                                            <p:fltVal val="90"/>
                                          </p:val>
                                        </p:tav>
                                        <p:tav tm="100000">
                                          <p:val>
                                            <p:fltVal val="0"/>
                                          </p:val>
                                        </p:tav>
                                      </p:tavLst>
                                    </p:anim>
                                    <p:animEffect transition="in" filter="fade">
                                      <p:cBhvr>
                                        <p:cTn id="53" dur="1000"/>
                                        <p:tgtEl>
                                          <p:spTgt spid="13"/>
                                        </p:tgtEl>
                                      </p:cBhvr>
                                    </p:animEffect>
                                  </p:childTnLst>
                                </p:cTn>
                              </p:par>
                            </p:childTnLst>
                          </p:cTn>
                        </p:par>
                        <p:par>
                          <p:cTn id="54" fill="hold">
                            <p:stCondLst>
                              <p:cond delay="3500"/>
                            </p:stCondLst>
                            <p:childTnLst>
                              <p:par>
                                <p:cTn id="55" presetID="31" presetClass="entr" presetSubtype="0"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1000" fill="hold"/>
                                        <p:tgtEl>
                                          <p:spTgt spid="14"/>
                                        </p:tgtEl>
                                        <p:attrNameLst>
                                          <p:attrName>ppt_w</p:attrName>
                                        </p:attrNameLst>
                                      </p:cBhvr>
                                      <p:tavLst>
                                        <p:tav tm="0">
                                          <p:val>
                                            <p:fltVal val="0"/>
                                          </p:val>
                                        </p:tav>
                                        <p:tav tm="100000">
                                          <p:val>
                                            <p:strVal val="#ppt_w"/>
                                          </p:val>
                                        </p:tav>
                                      </p:tavLst>
                                    </p:anim>
                                    <p:anim calcmode="lin" valueType="num">
                                      <p:cBhvr>
                                        <p:cTn id="58" dur="1000" fill="hold"/>
                                        <p:tgtEl>
                                          <p:spTgt spid="14"/>
                                        </p:tgtEl>
                                        <p:attrNameLst>
                                          <p:attrName>ppt_h</p:attrName>
                                        </p:attrNameLst>
                                      </p:cBhvr>
                                      <p:tavLst>
                                        <p:tav tm="0">
                                          <p:val>
                                            <p:fltVal val="0"/>
                                          </p:val>
                                        </p:tav>
                                        <p:tav tm="100000">
                                          <p:val>
                                            <p:strVal val="#ppt_h"/>
                                          </p:val>
                                        </p:tav>
                                      </p:tavLst>
                                    </p:anim>
                                    <p:anim calcmode="lin" valueType="num">
                                      <p:cBhvr>
                                        <p:cTn id="59" dur="1000" fill="hold"/>
                                        <p:tgtEl>
                                          <p:spTgt spid="14"/>
                                        </p:tgtEl>
                                        <p:attrNameLst>
                                          <p:attrName>style.rotation</p:attrName>
                                        </p:attrNameLst>
                                      </p:cBhvr>
                                      <p:tavLst>
                                        <p:tav tm="0">
                                          <p:val>
                                            <p:fltVal val="90"/>
                                          </p:val>
                                        </p:tav>
                                        <p:tav tm="100000">
                                          <p:val>
                                            <p:fltVal val="0"/>
                                          </p:val>
                                        </p:tav>
                                      </p:tavLst>
                                    </p:anim>
                                    <p:animEffect transition="in" filter="fade">
                                      <p:cBhvr>
                                        <p:cTn id="60" dur="1000"/>
                                        <p:tgtEl>
                                          <p:spTgt spid="14"/>
                                        </p:tgtEl>
                                      </p:cBhvr>
                                    </p:animEffect>
                                  </p:childTnLst>
                                </p:cTn>
                              </p:par>
                            </p:childTnLst>
                          </p:cTn>
                        </p:par>
                        <p:par>
                          <p:cTn id="61" fill="hold">
                            <p:stCondLst>
                              <p:cond delay="4500"/>
                            </p:stCondLst>
                            <p:childTnLst>
                              <p:par>
                                <p:cTn id="62" presetID="31" presetClass="entr" presetSubtype="0"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1000" fill="hold"/>
                                        <p:tgtEl>
                                          <p:spTgt spid="15"/>
                                        </p:tgtEl>
                                        <p:attrNameLst>
                                          <p:attrName>ppt_w</p:attrName>
                                        </p:attrNameLst>
                                      </p:cBhvr>
                                      <p:tavLst>
                                        <p:tav tm="0">
                                          <p:val>
                                            <p:fltVal val="0"/>
                                          </p:val>
                                        </p:tav>
                                        <p:tav tm="100000">
                                          <p:val>
                                            <p:strVal val="#ppt_w"/>
                                          </p:val>
                                        </p:tav>
                                      </p:tavLst>
                                    </p:anim>
                                    <p:anim calcmode="lin" valueType="num">
                                      <p:cBhvr>
                                        <p:cTn id="65" dur="1000" fill="hold"/>
                                        <p:tgtEl>
                                          <p:spTgt spid="15"/>
                                        </p:tgtEl>
                                        <p:attrNameLst>
                                          <p:attrName>ppt_h</p:attrName>
                                        </p:attrNameLst>
                                      </p:cBhvr>
                                      <p:tavLst>
                                        <p:tav tm="0">
                                          <p:val>
                                            <p:fltVal val="0"/>
                                          </p:val>
                                        </p:tav>
                                        <p:tav tm="100000">
                                          <p:val>
                                            <p:strVal val="#ppt_h"/>
                                          </p:val>
                                        </p:tav>
                                      </p:tavLst>
                                    </p:anim>
                                    <p:anim calcmode="lin" valueType="num">
                                      <p:cBhvr>
                                        <p:cTn id="66" dur="1000" fill="hold"/>
                                        <p:tgtEl>
                                          <p:spTgt spid="15"/>
                                        </p:tgtEl>
                                        <p:attrNameLst>
                                          <p:attrName>style.rotation</p:attrName>
                                        </p:attrNameLst>
                                      </p:cBhvr>
                                      <p:tavLst>
                                        <p:tav tm="0">
                                          <p:val>
                                            <p:fltVal val="90"/>
                                          </p:val>
                                        </p:tav>
                                        <p:tav tm="100000">
                                          <p:val>
                                            <p:fltVal val="0"/>
                                          </p:val>
                                        </p:tav>
                                      </p:tavLst>
                                    </p:anim>
                                    <p:animEffect transition="in" filter="fade">
                                      <p:cBhvr>
                                        <p:cTn id="67" dur="1000"/>
                                        <p:tgtEl>
                                          <p:spTgt spid="15"/>
                                        </p:tgtEl>
                                      </p:cBhvr>
                                    </p:animEffect>
                                  </p:childTnLst>
                                </p:cTn>
                              </p:par>
                            </p:childTnLst>
                          </p:cTn>
                        </p:par>
                        <p:par>
                          <p:cTn id="68" fill="hold">
                            <p:stCondLst>
                              <p:cond delay="5500"/>
                            </p:stCondLst>
                            <p:childTnLst>
                              <p:par>
                                <p:cTn id="69" presetID="31" presetClass="entr" presetSubtype="0"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p:cTn id="71" dur="1000" fill="hold"/>
                                        <p:tgtEl>
                                          <p:spTgt spid="16"/>
                                        </p:tgtEl>
                                        <p:attrNameLst>
                                          <p:attrName>ppt_w</p:attrName>
                                        </p:attrNameLst>
                                      </p:cBhvr>
                                      <p:tavLst>
                                        <p:tav tm="0">
                                          <p:val>
                                            <p:fltVal val="0"/>
                                          </p:val>
                                        </p:tav>
                                        <p:tav tm="100000">
                                          <p:val>
                                            <p:strVal val="#ppt_w"/>
                                          </p:val>
                                        </p:tav>
                                      </p:tavLst>
                                    </p:anim>
                                    <p:anim calcmode="lin" valueType="num">
                                      <p:cBhvr>
                                        <p:cTn id="72" dur="1000" fill="hold"/>
                                        <p:tgtEl>
                                          <p:spTgt spid="16"/>
                                        </p:tgtEl>
                                        <p:attrNameLst>
                                          <p:attrName>ppt_h</p:attrName>
                                        </p:attrNameLst>
                                      </p:cBhvr>
                                      <p:tavLst>
                                        <p:tav tm="0">
                                          <p:val>
                                            <p:fltVal val="0"/>
                                          </p:val>
                                        </p:tav>
                                        <p:tav tm="100000">
                                          <p:val>
                                            <p:strVal val="#ppt_h"/>
                                          </p:val>
                                        </p:tav>
                                      </p:tavLst>
                                    </p:anim>
                                    <p:anim calcmode="lin" valueType="num">
                                      <p:cBhvr>
                                        <p:cTn id="73" dur="1000" fill="hold"/>
                                        <p:tgtEl>
                                          <p:spTgt spid="16"/>
                                        </p:tgtEl>
                                        <p:attrNameLst>
                                          <p:attrName>style.rotation</p:attrName>
                                        </p:attrNameLst>
                                      </p:cBhvr>
                                      <p:tavLst>
                                        <p:tav tm="0">
                                          <p:val>
                                            <p:fltVal val="90"/>
                                          </p:val>
                                        </p:tav>
                                        <p:tav tm="100000">
                                          <p:val>
                                            <p:fltVal val="0"/>
                                          </p:val>
                                        </p:tav>
                                      </p:tavLst>
                                    </p:anim>
                                    <p:animEffect transition="in" filter="fade">
                                      <p:cBhvr>
                                        <p:cTn id="74" dur="1000"/>
                                        <p:tgtEl>
                                          <p:spTgt spid="16"/>
                                        </p:tgtEl>
                                      </p:cBhvr>
                                    </p:animEffect>
                                  </p:childTnLst>
                                </p:cTn>
                              </p:par>
                            </p:childTnLst>
                          </p:cTn>
                        </p:par>
                        <p:par>
                          <p:cTn id="75" fill="hold">
                            <p:stCondLst>
                              <p:cond delay="6500"/>
                            </p:stCondLst>
                            <p:childTnLst>
                              <p:par>
                                <p:cTn id="76" presetID="31" presetClass="entr" presetSubtype="0" fill="hold" grpId="0" nodeType="after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p:cTn id="78" dur="1000" fill="hold"/>
                                        <p:tgtEl>
                                          <p:spTgt spid="17"/>
                                        </p:tgtEl>
                                        <p:attrNameLst>
                                          <p:attrName>ppt_w</p:attrName>
                                        </p:attrNameLst>
                                      </p:cBhvr>
                                      <p:tavLst>
                                        <p:tav tm="0">
                                          <p:val>
                                            <p:fltVal val="0"/>
                                          </p:val>
                                        </p:tav>
                                        <p:tav tm="100000">
                                          <p:val>
                                            <p:strVal val="#ppt_w"/>
                                          </p:val>
                                        </p:tav>
                                      </p:tavLst>
                                    </p:anim>
                                    <p:anim calcmode="lin" valueType="num">
                                      <p:cBhvr>
                                        <p:cTn id="79" dur="1000" fill="hold"/>
                                        <p:tgtEl>
                                          <p:spTgt spid="17"/>
                                        </p:tgtEl>
                                        <p:attrNameLst>
                                          <p:attrName>ppt_h</p:attrName>
                                        </p:attrNameLst>
                                      </p:cBhvr>
                                      <p:tavLst>
                                        <p:tav tm="0">
                                          <p:val>
                                            <p:fltVal val="0"/>
                                          </p:val>
                                        </p:tav>
                                        <p:tav tm="100000">
                                          <p:val>
                                            <p:strVal val="#ppt_h"/>
                                          </p:val>
                                        </p:tav>
                                      </p:tavLst>
                                    </p:anim>
                                    <p:anim calcmode="lin" valueType="num">
                                      <p:cBhvr>
                                        <p:cTn id="80" dur="1000" fill="hold"/>
                                        <p:tgtEl>
                                          <p:spTgt spid="17"/>
                                        </p:tgtEl>
                                        <p:attrNameLst>
                                          <p:attrName>style.rotation</p:attrName>
                                        </p:attrNameLst>
                                      </p:cBhvr>
                                      <p:tavLst>
                                        <p:tav tm="0">
                                          <p:val>
                                            <p:fltVal val="90"/>
                                          </p:val>
                                        </p:tav>
                                        <p:tav tm="100000">
                                          <p:val>
                                            <p:fltVal val="0"/>
                                          </p:val>
                                        </p:tav>
                                      </p:tavLst>
                                    </p:anim>
                                    <p:animEffect transition="in" filter="fade">
                                      <p:cBhvr>
                                        <p:cTn id="81"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536" y="1475536"/>
            <a:ext cx="2806954" cy="4843371"/>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1680" y="1751032"/>
            <a:ext cx="6264696" cy="1515925"/>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1680" y="2967570"/>
            <a:ext cx="6264696" cy="1515925"/>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1680" y="4289340"/>
            <a:ext cx="6264696" cy="1515925"/>
          </a:xfrm>
          <a:prstGeom prst="rect">
            <a:avLst/>
          </a:prstGeom>
        </p:spPr>
      </p:pic>
      <p:sp>
        <p:nvSpPr>
          <p:cNvPr id="7" name="Text Box 151"/>
          <p:cNvSpPr txBox="1">
            <a:spLocks noChangeArrowheads="1"/>
          </p:cNvSpPr>
          <p:nvPr/>
        </p:nvSpPr>
        <p:spPr bwMode="auto">
          <a:xfrm>
            <a:off x="399830" y="1317869"/>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8" name="Text Box 151"/>
          <p:cNvSpPr txBox="1">
            <a:spLocks noChangeArrowheads="1"/>
          </p:cNvSpPr>
          <p:nvPr/>
        </p:nvSpPr>
        <p:spPr bwMode="auto">
          <a:xfrm>
            <a:off x="2627784" y="2259584"/>
            <a:ext cx="351410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solidFill>
                  <a:schemeClr val="bg1"/>
                </a:solidFill>
                <a:latin typeface="黑体" pitchFamily="2" charset="-122"/>
                <a:ea typeface="黑体" pitchFamily="2" charset="-122"/>
              </a:rPr>
              <a:t>在此处输入项目内容在此处输入项目内容在此处输入项目内容在此处输入项目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在此处输入项目内容</a:t>
            </a:r>
            <a:r>
              <a:rPr lang="zh-CN" altLang="en-US" sz="1000" dirty="0" smtClean="0">
                <a:solidFill>
                  <a:schemeClr val="bg1"/>
                </a:solidFill>
                <a:latin typeface="黑体" pitchFamily="2" charset="-122"/>
                <a:ea typeface="黑体" pitchFamily="2" charset="-122"/>
              </a:rPr>
              <a:t>在</a:t>
            </a:r>
            <a:r>
              <a:rPr lang="zh-CN" altLang="en-US" sz="1000" dirty="0">
                <a:solidFill>
                  <a:schemeClr val="bg1"/>
                </a:solidFill>
                <a:latin typeface="黑体" pitchFamily="2" charset="-122"/>
                <a:ea typeface="黑体" pitchFamily="2" charset="-122"/>
              </a:rPr>
              <a:t>此处输入项目</a:t>
            </a:r>
            <a:r>
              <a:rPr lang="zh-CN" altLang="en-US" sz="1000" dirty="0" smtClean="0">
                <a:solidFill>
                  <a:schemeClr val="bg1"/>
                </a:solidFill>
                <a:latin typeface="黑体" pitchFamily="2" charset="-122"/>
                <a:ea typeface="黑体" pitchFamily="2" charset="-122"/>
              </a:rPr>
              <a:t>内容</a:t>
            </a:r>
            <a:endParaRPr lang="zh-CN" altLang="en-US" sz="1000" dirty="0">
              <a:solidFill>
                <a:schemeClr val="bg1"/>
              </a:solidFill>
              <a:latin typeface="黑体" pitchFamily="2" charset="-122"/>
              <a:ea typeface="黑体" pitchFamily="2" charset="-122"/>
            </a:endParaRPr>
          </a:p>
        </p:txBody>
      </p:sp>
      <p:sp>
        <p:nvSpPr>
          <p:cNvPr id="9" name="Text Box 151"/>
          <p:cNvSpPr txBox="1">
            <a:spLocks noChangeArrowheads="1"/>
          </p:cNvSpPr>
          <p:nvPr/>
        </p:nvSpPr>
        <p:spPr bwMode="auto">
          <a:xfrm>
            <a:off x="2688733" y="3448532"/>
            <a:ext cx="351410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solidFill>
                  <a:schemeClr val="bg1"/>
                </a:solidFill>
                <a:latin typeface="黑体" pitchFamily="2" charset="-122"/>
                <a:ea typeface="黑体" pitchFamily="2" charset="-122"/>
              </a:rPr>
              <a:t>在此处输入项目内容在此处输入项目内容在此处输入项目内容在此处输入项目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在此处输入项目内容</a:t>
            </a:r>
            <a:r>
              <a:rPr lang="zh-CN" altLang="en-US" sz="1000" dirty="0" smtClean="0">
                <a:solidFill>
                  <a:schemeClr val="bg1"/>
                </a:solidFill>
                <a:latin typeface="黑体" pitchFamily="2" charset="-122"/>
                <a:ea typeface="黑体" pitchFamily="2" charset="-122"/>
              </a:rPr>
              <a:t>在</a:t>
            </a:r>
            <a:r>
              <a:rPr lang="zh-CN" altLang="en-US" sz="1000" dirty="0">
                <a:solidFill>
                  <a:schemeClr val="bg1"/>
                </a:solidFill>
                <a:latin typeface="黑体" pitchFamily="2" charset="-122"/>
                <a:ea typeface="黑体" pitchFamily="2" charset="-122"/>
              </a:rPr>
              <a:t>此处输入项目</a:t>
            </a:r>
            <a:r>
              <a:rPr lang="zh-CN" altLang="en-US" sz="1000" dirty="0" smtClean="0">
                <a:solidFill>
                  <a:schemeClr val="bg1"/>
                </a:solidFill>
                <a:latin typeface="黑体" pitchFamily="2" charset="-122"/>
                <a:ea typeface="黑体" pitchFamily="2" charset="-122"/>
              </a:rPr>
              <a:t>内容</a:t>
            </a:r>
            <a:endParaRPr lang="zh-CN" altLang="en-US" sz="1000" dirty="0">
              <a:solidFill>
                <a:schemeClr val="bg1"/>
              </a:solidFill>
              <a:latin typeface="黑体" pitchFamily="2" charset="-122"/>
              <a:ea typeface="黑体" pitchFamily="2" charset="-122"/>
            </a:endParaRPr>
          </a:p>
        </p:txBody>
      </p:sp>
      <p:sp>
        <p:nvSpPr>
          <p:cNvPr id="10" name="Text Box 151"/>
          <p:cNvSpPr txBox="1">
            <a:spLocks noChangeArrowheads="1"/>
          </p:cNvSpPr>
          <p:nvPr/>
        </p:nvSpPr>
        <p:spPr bwMode="auto">
          <a:xfrm>
            <a:off x="2690386" y="4770301"/>
            <a:ext cx="351410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solidFill>
                  <a:schemeClr val="bg1"/>
                </a:solidFill>
                <a:latin typeface="黑体" pitchFamily="2" charset="-122"/>
                <a:ea typeface="黑体" pitchFamily="2" charset="-122"/>
              </a:rPr>
              <a:t>在此处输入项目内容在此处输入项目内容在此处输入项目内容在此处输入项目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a:t>
            </a:r>
            <a:r>
              <a:rPr lang="zh-CN" altLang="en-US" sz="1000" dirty="0" smtClean="0">
                <a:solidFill>
                  <a:schemeClr val="bg1"/>
                </a:solidFill>
                <a:latin typeface="黑体" pitchFamily="2" charset="-122"/>
                <a:ea typeface="黑体" pitchFamily="2" charset="-122"/>
              </a:rPr>
              <a:t>内容</a:t>
            </a:r>
            <a:r>
              <a:rPr lang="zh-CN" altLang="en-US" sz="1000" dirty="0">
                <a:solidFill>
                  <a:schemeClr val="bg1"/>
                </a:solidFill>
                <a:latin typeface="黑体" pitchFamily="2" charset="-122"/>
                <a:ea typeface="黑体" pitchFamily="2" charset="-122"/>
              </a:rPr>
              <a:t>在此处输入项目内容</a:t>
            </a:r>
            <a:r>
              <a:rPr lang="zh-CN" altLang="en-US" sz="1000" dirty="0" smtClean="0">
                <a:solidFill>
                  <a:schemeClr val="bg1"/>
                </a:solidFill>
                <a:latin typeface="黑体" pitchFamily="2" charset="-122"/>
                <a:ea typeface="黑体" pitchFamily="2" charset="-122"/>
              </a:rPr>
              <a:t>在</a:t>
            </a:r>
            <a:r>
              <a:rPr lang="zh-CN" altLang="en-US" sz="1000" dirty="0">
                <a:solidFill>
                  <a:schemeClr val="bg1"/>
                </a:solidFill>
                <a:latin typeface="黑体" pitchFamily="2" charset="-122"/>
                <a:ea typeface="黑体" pitchFamily="2" charset="-122"/>
              </a:rPr>
              <a:t>此处输入项目</a:t>
            </a:r>
            <a:r>
              <a:rPr lang="zh-CN" altLang="en-US" sz="1000" dirty="0" smtClean="0">
                <a:solidFill>
                  <a:schemeClr val="bg1"/>
                </a:solidFill>
                <a:latin typeface="黑体" pitchFamily="2" charset="-122"/>
                <a:ea typeface="黑体" pitchFamily="2" charset="-122"/>
              </a:rPr>
              <a:t>内容</a:t>
            </a:r>
            <a:endParaRPr lang="zh-CN" altLang="en-US" sz="1000" dirty="0">
              <a:solidFill>
                <a:schemeClr val="bg1"/>
              </a:solidFill>
              <a:latin typeface="黑体" pitchFamily="2" charset="-122"/>
              <a:ea typeface="黑体" pitchFamily="2" charset="-122"/>
            </a:endParaRPr>
          </a:p>
        </p:txBody>
      </p:sp>
    </p:spTree>
    <p:extLst>
      <p:ext uri="{BB962C8B-B14F-4D97-AF65-F5344CB8AC3E}">
        <p14:creationId xmlns:p14="http://schemas.microsoft.com/office/powerpoint/2010/main" val="3754555712"/>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1500"/>
                            </p:stCondLst>
                            <p:childTnLst>
                              <p:par>
                                <p:cTn id="25" presetID="2" presetClass="entr" presetSubtype="3"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3" fill="hold" grpId="0" nodeType="afterEffect">
                                  <p:stCondLst>
                                    <p:cond delay="0"/>
                                  </p:stCondLst>
                                  <p:iterate type="lt">
                                    <p:tmPct val="10000"/>
                                  </p:iterate>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0-#ppt_h/2"/>
                                          </p:val>
                                        </p:tav>
                                        <p:tav tm="100000">
                                          <p:val>
                                            <p:strVal val="#ppt_y"/>
                                          </p:val>
                                        </p:tav>
                                      </p:tavLst>
                                    </p:anim>
                                  </p:childTnLst>
                                </p:cTn>
                              </p:par>
                              <p:par>
                                <p:cTn id="34" presetID="2" presetClass="entr" presetSubtype="3" fill="hold" grpId="0" nodeType="withEffect">
                                  <p:stCondLst>
                                    <p:cond delay="0"/>
                                  </p:stCondLst>
                                  <p:iterate type="lt">
                                    <p:tmPct val="10000"/>
                                  </p:iterate>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1+#ppt_w/2"/>
                                          </p:val>
                                        </p:tav>
                                        <p:tav tm="100000">
                                          <p:val>
                                            <p:strVal val="#ppt_x"/>
                                          </p:val>
                                        </p:tav>
                                      </p:tavLst>
                                    </p:anim>
                                    <p:anim calcmode="lin" valueType="num">
                                      <p:cBhvr additive="base">
                                        <p:cTn id="37" dur="500" fill="hold"/>
                                        <p:tgtEl>
                                          <p:spTgt spid="9"/>
                                        </p:tgtEl>
                                        <p:attrNameLst>
                                          <p:attrName>ppt_y</p:attrName>
                                        </p:attrNameLst>
                                      </p:cBhvr>
                                      <p:tavLst>
                                        <p:tav tm="0">
                                          <p:val>
                                            <p:strVal val="0-#ppt_h/2"/>
                                          </p:val>
                                        </p:tav>
                                        <p:tav tm="100000">
                                          <p:val>
                                            <p:strVal val="#ppt_y"/>
                                          </p:val>
                                        </p:tav>
                                      </p:tavLst>
                                    </p:anim>
                                  </p:childTnLst>
                                </p:cTn>
                              </p:par>
                              <p:par>
                                <p:cTn id="38" presetID="2" presetClass="entr" presetSubtype="3" fill="hold" grpId="0" nodeType="withEffect">
                                  <p:stCondLst>
                                    <p:cond delay="0"/>
                                  </p:stCondLst>
                                  <p:iterate type="lt">
                                    <p:tmPct val="10000"/>
                                  </p:iterate>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1+#ppt_w/2"/>
                                          </p:val>
                                        </p:tav>
                                        <p:tav tm="100000">
                                          <p:val>
                                            <p:strVal val="#ppt_x"/>
                                          </p:val>
                                        </p:tav>
                                      </p:tavLst>
                                    </p:anim>
                                    <p:anim calcmode="lin" valueType="num">
                                      <p:cBhvr additive="base">
                                        <p:cTn id="41"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9652" y="2248485"/>
            <a:ext cx="2040980" cy="1900595"/>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65388" y="2248485"/>
            <a:ext cx="2040980" cy="1900595"/>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1124" y="2248485"/>
            <a:ext cx="2040980" cy="1900595"/>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3641" y="4048685"/>
            <a:ext cx="2040980" cy="1900595"/>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1407" y="4048685"/>
            <a:ext cx="2040980" cy="1900595"/>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9173" y="4048685"/>
            <a:ext cx="2040980" cy="1900595"/>
          </a:xfrm>
          <a:prstGeom prst="rect">
            <a:avLst/>
          </a:prstGeom>
        </p:spPr>
      </p:pic>
      <p:sp>
        <p:nvSpPr>
          <p:cNvPr id="10" name="Text Box 151"/>
          <p:cNvSpPr txBox="1">
            <a:spLocks noChangeArrowheads="1"/>
          </p:cNvSpPr>
          <p:nvPr/>
        </p:nvSpPr>
        <p:spPr bwMode="auto">
          <a:xfrm>
            <a:off x="789987" y="2829451"/>
            <a:ext cx="145414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1" name="Text Box 151"/>
          <p:cNvSpPr txBox="1">
            <a:spLocks noChangeArrowheads="1"/>
          </p:cNvSpPr>
          <p:nvPr/>
        </p:nvSpPr>
        <p:spPr bwMode="auto">
          <a:xfrm>
            <a:off x="395536" y="1456248"/>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14" name="Text Box 151"/>
          <p:cNvSpPr txBox="1">
            <a:spLocks noChangeArrowheads="1"/>
          </p:cNvSpPr>
          <p:nvPr/>
        </p:nvSpPr>
        <p:spPr bwMode="auto">
          <a:xfrm>
            <a:off x="2958806" y="2797621"/>
            <a:ext cx="145414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5" name="Text Box 151"/>
          <p:cNvSpPr txBox="1">
            <a:spLocks noChangeArrowheads="1"/>
          </p:cNvSpPr>
          <p:nvPr/>
        </p:nvSpPr>
        <p:spPr bwMode="auto">
          <a:xfrm>
            <a:off x="5154542" y="2829451"/>
            <a:ext cx="145414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6" name="Text Box 151"/>
          <p:cNvSpPr txBox="1">
            <a:spLocks noChangeArrowheads="1"/>
          </p:cNvSpPr>
          <p:nvPr/>
        </p:nvSpPr>
        <p:spPr bwMode="auto">
          <a:xfrm>
            <a:off x="1550400" y="4629651"/>
            <a:ext cx="145414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7" name="Text Box 151"/>
          <p:cNvSpPr txBox="1">
            <a:spLocks noChangeArrowheads="1"/>
          </p:cNvSpPr>
          <p:nvPr/>
        </p:nvSpPr>
        <p:spPr bwMode="auto">
          <a:xfrm>
            <a:off x="3724825" y="4629651"/>
            <a:ext cx="145414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8" name="Text Box 151"/>
          <p:cNvSpPr txBox="1">
            <a:spLocks noChangeArrowheads="1"/>
          </p:cNvSpPr>
          <p:nvPr/>
        </p:nvSpPr>
        <p:spPr bwMode="auto">
          <a:xfrm>
            <a:off x="5932591" y="4597821"/>
            <a:ext cx="145414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4825" y="628434"/>
            <a:ext cx="3709806" cy="2368519"/>
          </a:xfrm>
          <a:prstGeom prst="rect">
            <a:avLst/>
          </a:prstGeom>
        </p:spPr>
      </p:pic>
    </p:spTree>
    <p:extLst>
      <p:ext uri="{BB962C8B-B14F-4D97-AF65-F5344CB8AC3E}">
        <p14:creationId xmlns:p14="http://schemas.microsoft.com/office/powerpoint/2010/main" val="3407878234"/>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21" presetClass="entr" presetSubtype="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heel(1)">
                                      <p:cBhvr>
                                        <p:cTn id="10" dur="2000"/>
                                        <p:tgtEl>
                                          <p:spTgt spid="5"/>
                                        </p:tgtEl>
                                      </p:cBhvr>
                                    </p:animEffect>
                                  </p:childTnLst>
                                </p:cTn>
                              </p:par>
                              <p:par>
                                <p:cTn id="11" presetID="21" presetClass="entr" presetSubtype="1"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heel(1)">
                                      <p:cBhvr>
                                        <p:cTn id="13" dur="2000"/>
                                        <p:tgtEl>
                                          <p:spTgt spid="6"/>
                                        </p:tgtEl>
                                      </p:cBhvr>
                                    </p:animEffect>
                                  </p:childTnLst>
                                </p:cTn>
                              </p:par>
                            </p:childTnLst>
                          </p:cTn>
                        </p:par>
                        <p:par>
                          <p:cTn id="14" fill="hold">
                            <p:stCondLst>
                              <p:cond delay="2000"/>
                            </p:stCondLst>
                            <p:childTnLst>
                              <p:par>
                                <p:cTn id="15" presetID="21" presetClass="entr" presetSubtype="1"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heel(1)">
                                      <p:cBhvr>
                                        <p:cTn id="17" dur="2000"/>
                                        <p:tgtEl>
                                          <p:spTgt spid="19"/>
                                        </p:tgtEl>
                                      </p:cBhvr>
                                    </p:animEffect>
                                  </p:childTnLst>
                                </p:cTn>
                              </p:par>
                              <p:par>
                                <p:cTn id="18" presetID="21" presetClass="entr" presetSubtype="1"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heel(1)">
                                      <p:cBhvr>
                                        <p:cTn id="20" dur="2000"/>
                                        <p:tgtEl>
                                          <p:spTgt spid="7"/>
                                        </p:tgtEl>
                                      </p:cBhvr>
                                    </p:animEffect>
                                  </p:childTnLst>
                                </p:cTn>
                              </p:par>
                              <p:par>
                                <p:cTn id="21" presetID="21" presetClass="entr" presetSubtype="1"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heel(1)">
                                      <p:cBhvr>
                                        <p:cTn id="23" dur="2000"/>
                                        <p:tgtEl>
                                          <p:spTgt spid="8"/>
                                        </p:tgtEl>
                                      </p:cBhvr>
                                    </p:animEffect>
                                  </p:childTnLst>
                                </p:cTn>
                              </p:par>
                              <p:par>
                                <p:cTn id="24" presetID="21" presetClass="entr" presetSubtype="1"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heel(1)">
                                      <p:cBhvr>
                                        <p:cTn id="26" dur="2000"/>
                                        <p:tgtEl>
                                          <p:spTgt spid="9"/>
                                        </p:tgtEl>
                                      </p:cBhvr>
                                    </p:animEffect>
                                  </p:childTnLst>
                                </p:cTn>
                              </p:par>
                            </p:childTnLst>
                          </p:cTn>
                        </p:par>
                        <p:par>
                          <p:cTn id="27" fill="hold">
                            <p:stCondLst>
                              <p:cond delay="4000"/>
                            </p:stCondLst>
                            <p:childTnLst>
                              <p:par>
                                <p:cTn id="28" presetID="2" presetClass="entr" presetSubtype="3" fill="hold" grpId="0" nodeType="afterEffect">
                                  <p:stCondLst>
                                    <p:cond delay="0"/>
                                  </p:stCondLst>
                                  <p:iterate type="lt">
                                    <p:tmPct val="10000"/>
                                  </p:iterate>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1+#ppt_w/2"/>
                                          </p:val>
                                        </p:tav>
                                        <p:tav tm="100000">
                                          <p:val>
                                            <p:strVal val="#ppt_x"/>
                                          </p:val>
                                        </p:tav>
                                      </p:tavLst>
                                    </p:anim>
                                    <p:anim calcmode="lin" valueType="num">
                                      <p:cBhvr additive="base">
                                        <p:cTn id="31" dur="500" fill="hold"/>
                                        <p:tgtEl>
                                          <p:spTgt spid="11"/>
                                        </p:tgtEl>
                                        <p:attrNameLst>
                                          <p:attrName>ppt_y</p:attrName>
                                        </p:attrNameLst>
                                      </p:cBhvr>
                                      <p:tavLst>
                                        <p:tav tm="0">
                                          <p:val>
                                            <p:strVal val="0-#ppt_h/2"/>
                                          </p:val>
                                        </p:tav>
                                        <p:tav tm="100000">
                                          <p:val>
                                            <p:strVal val="#ppt_y"/>
                                          </p:val>
                                        </p:tav>
                                      </p:tavLst>
                                    </p:anim>
                                  </p:childTnLst>
                                </p:cTn>
                              </p:par>
                            </p:childTnLst>
                          </p:cTn>
                        </p:par>
                        <p:par>
                          <p:cTn id="32" fill="hold">
                            <p:stCondLst>
                              <p:cond delay="5000"/>
                            </p:stCondLst>
                            <p:childTnLst>
                              <p:par>
                                <p:cTn id="33" presetID="21" presetClass="entr" presetSubtype="1"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heel(1)">
                                      <p:cBhvr>
                                        <p:cTn id="35" dur="2000"/>
                                        <p:tgtEl>
                                          <p:spTgt spid="10"/>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heel(1)">
                                      <p:cBhvr>
                                        <p:cTn id="38" dur="2000"/>
                                        <p:tgtEl>
                                          <p:spTgt spid="14"/>
                                        </p:tgtEl>
                                      </p:cBhvr>
                                    </p:animEffect>
                                  </p:childTnLst>
                                </p:cTn>
                              </p:par>
                              <p:par>
                                <p:cTn id="39" presetID="21" presetClass="entr" presetSubtype="1"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heel(1)">
                                      <p:cBhvr>
                                        <p:cTn id="41" dur="2000"/>
                                        <p:tgtEl>
                                          <p:spTgt spid="15"/>
                                        </p:tgtEl>
                                      </p:cBhvr>
                                    </p:animEffect>
                                  </p:childTnLst>
                                </p:cTn>
                              </p:par>
                              <p:par>
                                <p:cTn id="42" presetID="21" presetClass="entr" presetSubtype="1"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wheel(1)">
                                      <p:cBhvr>
                                        <p:cTn id="44" dur="2000"/>
                                        <p:tgtEl>
                                          <p:spTgt spid="16"/>
                                        </p:tgtEl>
                                      </p:cBhvr>
                                    </p:animEffect>
                                  </p:childTnLst>
                                </p:cTn>
                              </p:par>
                              <p:par>
                                <p:cTn id="45" presetID="21" presetClass="entr" presetSubtype="1"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heel(1)">
                                      <p:cBhvr>
                                        <p:cTn id="47" dur="2000"/>
                                        <p:tgtEl>
                                          <p:spTgt spid="17"/>
                                        </p:tgtEl>
                                      </p:cBhvr>
                                    </p:animEffect>
                                  </p:childTnLst>
                                </p:cTn>
                              </p:par>
                              <p:par>
                                <p:cTn id="48" presetID="21" presetClass="entr" presetSubtype="1"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heel(1)">
                                      <p:cBhvr>
                                        <p:cTn id="50"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15" grpId="0"/>
      <p:bldP spid="16" grpId="0"/>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06" y="1916832"/>
            <a:ext cx="4450595" cy="4144469"/>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7866" y="1628800"/>
            <a:ext cx="3273377" cy="792088"/>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9555" y="2842436"/>
            <a:ext cx="3273377" cy="792088"/>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8294" y="4138580"/>
            <a:ext cx="3273377" cy="792088"/>
          </a:xfrm>
          <a:prstGeom prst="rect">
            <a:avLst/>
          </a:prstGeom>
        </p:spPr>
      </p:pic>
      <p:sp>
        <p:nvSpPr>
          <p:cNvPr id="8" name="Text Box 151"/>
          <p:cNvSpPr txBox="1">
            <a:spLocks noChangeArrowheads="1"/>
          </p:cNvSpPr>
          <p:nvPr/>
        </p:nvSpPr>
        <p:spPr bwMode="auto">
          <a:xfrm>
            <a:off x="539552" y="1423516"/>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9" name="Text Box 151"/>
          <p:cNvSpPr txBox="1">
            <a:spLocks noChangeArrowheads="1"/>
          </p:cNvSpPr>
          <p:nvPr/>
        </p:nvSpPr>
        <p:spPr bwMode="auto">
          <a:xfrm>
            <a:off x="1259632" y="3238482"/>
            <a:ext cx="2088232"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1000" dirty="0" smtClean="0">
                <a:latin typeface="黑体" pitchFamily="2" charset="-122"/>
                <a:ea typeface="黑体" pitchFamily="2" charset="-122"/>
              </a:rPr>
              <a:t>内容</a:t>
            </a:r>
            <a:r>
              <a:rPr lang="zh-CN" altLang="en-US" sz="1000" dirty="0">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1000" dirty="0" smtClean="0">
                <a:latin typeface="黑体" pitchFamily="2" charset="-122"/>
                <a:ea typeface="黑体" pitchFamily="2" charset="-122"/>
              </a:rPr>
              <a:t>内容</a:t>
            </a:r>
            <a:endParaRPr lang="zh-CN" altLang="en-US" sz="1000" dirty="0">
              <a:solidFill>
                <a:schemeClr val="bg1"/>
              </a:solidFill>
              <a:latin typeface="黑体" pitchFamily="2" charset="-122"/>
              <a:ea typeface="黑体" pitchFamily="2" charset="-122"/>
            </a:endParaRPr>
          </a:p>
        </p:txBody>
      </p:sp>
      <p:sp>
        <p:nvSpPr>
          <p:cNvPr id="10" name="Text Box 151"/>
          <p:cNvSpPr txBox="1">
            <a:spLocks noChangeArrowheads="1"/>
          </p:cNvSpPr>
          <p:nvPr/>
        </p:nvSpPr>
        <p:spPr bwMode="auto">
          <a:xfrm>
            <a:off x="3977936" y="2358237"/>
            <a:ext cx="3514104"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r>
              <a:rPr lang="zh-CN" altLang="en-US" sz="900" dirty="0">
                <a:latin typeface="黑体" pitchFamily="2" charset="-122"/>
                <a:ea typeface="黑体" pitchFamily="2" charset="-122"/>
              </a:rPr>
              <a:t>在此处输入项目</a:t>
            </a:r>
            <a:r>
              <a:rPr lang="zh-CN" altLang="en-US" sz="900" dirty="0" smtClean="0">
                <a:latin typeface="黑体" pitchFamily="2" charset="-122"/>
                <a:ea typeface="黑体" pitchFamily="2" charset="-122"/>
              </a:rPr>
              <a:t>内容</a:t>
            </a:r>
            <a:r>
              <a:rPr lang="zh-CN" altLang="en-US" sz="900" dirty="0">
                <a:latin typeface="黑体" pitchFamily="2" charset="-122"/>
                <a:ea typeface="黑体" pitchFamily="2" charset="-122"/>
              </a:rPr>
              <a:t>在此处输入项目</a:t>
            </a:r>
            <a:r>
              <a:rPr lang="zh-CN" altLang="en-US" sz="900" dirty="0" smtClean="0">
                <a:latin typeface="黑体" pitchFamily="2" charset="-122"/>
                <a:ea typeface="黑体" pitchFamily="2" charset="-122"/>
              </a:rPr>
              <a:t>内容</a:t>
            </a:r>
            <a:r>
              <a:rPr lang="zh-CN" altLang="en-US" sz="900" dirty="0">
                <a:latin typeface="黑体" pitchFamily="2" charset="-122"/>
                <a:ea typeface="黑体" pitchFamily="2" charset="-122"/>
              </a:rPr>
              <a:t>在此处输入项目内容</a:t>
            </a:r>
            <a:r>
              <a:rPr lang="zh-CN" altLang="en-US" sz="900" dirty="0" smtClean="0">
                <a:latin typeface="黑体" pitchFamily="2" charset="-122"/>
                <a:ea typeface="黑体" pitchFamily="2" charset="-122"/>
              </a:rPr>
              <a:t>在</a:t>
            </a:r>
            <a:r>
              <a:rPr lang="zh-CN" altLang="en-US" sz="900" dirty="0">
                <a:latin typeface="黑体" pitchFamily="2" charset="-122"/>
                <a:ea typeface="黑体" pitchFamily="2" charset="-122"/>
              </a:rPr>
              <a:t>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1" name="Text Box 151"/>
          <p:cNvSpPr txBox="1">
            <a:spLocks noChangeArrowheads="1"/>
          </p:cNvSpPr>
          <p:nvPr/>
        </p:nvSpPr>
        <p:spPr bwMode="auto">
          <a:xfrm>
            <a:off x="4298256" y="3584583"/>
            <a:ext cx="3514104"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r>
              <a:rPr lang="zh-CN" altLang="en-US" sz="900" dirty="0">
                <a:latin typeface="黑体" pitchFamily="2" charset="-122"/>
                <a:ea typeface="黑体" pitchFamily="2" charset="-122"/>
              </a:rPr>
              <a:t>在此处输入项目</a:t>
            </a:r>
            <a:r>
              <a:rPr lang="zh-CN" altLang="en-US" sz="900" dirty="0" smtClean="0">
                <a:latin typeface="黑体" pitchFamily="2" charset="-122"/>
                <a:ea typeface="黑体" pitchFamily="2" charset="-122"/>
              </a:rPr>
              <a:t>内容</a:t>
            </a:r>
            <a:r>
              <a:rPr lang="zh-CN" altLang="en-US" sz="900" dirty="0">
                <a:latin typeface="黑体" pitchFamily="2" charset="-122"/>
                <a:ea typeface="黑体" pitchFamily="2" charset="-122"/>
              </a:rPr>
              <a:t>在此处输入项目</a:t>
            </a:r>
            <a:r>
              <a:rPr lang="zh-CN" altLang="en-US" sz="900" dirty="0" smtClean="0">
                <a:latin typeface="黑体" pitchFamily="2" charset="-122"/>
                <a:ea typeface="黑体" pitchFamily="2" charset="-122"/>
              </a:rPr>
              <a:t>内容</a:t>
            </a:r>
            <a:r>
              <a:rPr lang="zh-CN" altLang="en-US" sz="900" dirty="0">
                <a:latin typeface="黑体" pitchFamily="2" charset="-122"/>
                <a:ea typeface="黑体" pitchFamily="2" charset="-122"/>
              </a:rPr>
              <a:t>在此处输入项目内容</a:t>
            </a:r>
            <a:r>
              <a:rPr lang="zh-CN" altLang="en-US" sz="900" dirty="0" smtClean="0">
                <a:latin typeface="黑体" pitchFamily="2" charset="-122"/>
                <a:ea typeface="黑体" pitchFamily="2" charset="-122"/>
              </a:rPr>
              <a:t>在</a:t>
            </a:r>
            <a:r>
              <a:rPr lang="zh-CN" altLang="en-US" sz="900" dirty="0">
                <a:latin typeface="黑体" pitchFamily="2" charset="-122"/>
                <a:ea typeface="黑体" pitchFamily="2" charset="-122"/>
              </a:rPr>
              <a:t>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2" name="Text Box 151"/>
          <p:cNvSpPr txBox="1">
            <a:spLocks noChangeArrowheads="1"/>
          </p:cNvSpPr>
          <p:nvPr/>
        </p:nvSpPr>
        <p:spPr bwMode="auto">
          <a:xfrm>
            <a:off x="4187565" y="4930669"/>
            <a:ext cx="3514104"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r>
              <a:rPr lang="zh-CN" altLang="en-US" sz="900" dirty="0">
                <a:latin typeface="黑体" pitchFamily="2" charset="-122"/>
                <a:ea typeface="黑体" pitchFamily="2" charset="-122"/>
              </a:rPr>
              <a:t>在此处输入项目</a:t>
            </a:r>
            <a:r>
              <a:rPr lang="zh-CN" altLang="en-US" sz="900" dirty="0" smtClean="0">
                <a:latin typeface="黑体" pitchFamily="2" charset="-122"/>
                <a:ea typeface="黑体" pitchFamily="2" charset="-122"/>
              </a:rPr>
              <a:t>内容</a:t>
            </a:r>
            <a:r>
              <a:rPr lang="zh-CN" altLang="en-US" sz="900" dirty="0">
                <a:latin typeface="黑体" pitchFamily="2" charset="-122"/>
                <a:ea typeface="黑体" pitchFamily="2" charset="-122"/>
              </a:rPr>
              <a:t>在此处输入项目</a:t>
            </a:r>
            <a:r>
              <a:rPr lang="zh-CN" altLang="en-US" sz="900" dirty="0" smtClean="0">
                <a:latin typeface="黑体" pitchFamily="2" charset="-122"/>
                <a:ea typeface="黑体" pitchFamily="2" charset="-122"/>
              </a:rPr>
              <a:t>内容</a:t>
            </a:r>
            <a:r>
              <a:rPr lang="zh-CN" altLang="en-US" sz="900" dirty="0">
                <a:latin typeface="黑体" pitchFamily="2" charset="-122"/>
                <a:ea typeface="黑体" pitchFamily="2" charset="-122"/>
              </a:rPr>
              <a:t>在此处输入项目内容</a:t>
            </a:r>
            <a:r>
              <a:rPr lang="zh-CN" altLang="en-US" sz="900" dirty="0" smtClean="0">
                <a:latin typeface="黑体" pitchFamily="2" charset="-122"/>
                <a:ea typeface="黑体" pitchFamily="2" charset="-122"/>
              </a:rPr>
              <a:t>在</a:t>
            </a:r>
            <a:r>
              <a:rPr lang="zh-CN" altLang="en-US" sz="900" dirty="0">
                <a:latin typeface="黑体" pitchFamily="2" charset="-122"/>
                <a:ea typeface="黑体" pitchFamily="2" charset="-122"/>
              </a:rPr>
              <a:t>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3" name="Text Box 151"/>
          <p:cNvSpPr txBox="1">
            <a:spLocks noChangeArrowheads="1"/>
          </p:cNvSpPr>
          <p:nvPr/>
        </p:nvSpPr>
        <p:spPr bwMode="auto">
          <a:xfrm>
            <a:off x="3751052" y="1901734"/>
            <a:ext cx="230425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en-US" altLang="zh-CN" sz="1000" b="1" dirty="0" smtClean="0">
                <a:solidFill>
                  <a:schemeClr val="bg1"/>
                </a:solidFill>
                <a:latin typeface="黑体" pitchFamily="2" charset="-122"/>
                <a:ea typeface="黑体" pitchFamily="2" charset="-122"/>
              </a:rPr>
              <a:t>[</a:t>
            </a:r>
            <a:r>
              <a:rPr lang="zh-CN" altLang="en-US" sz="1000" b="1" dirty="0" smtClean="0">
                <a:solidFill>
                  <a:schemeClr val="bg1"/>
                </a:solidFill>
                <a:latin typeface="黑体" pitchFamily="2" charset="-122"/>
                <a:ea typeface="黑体" pitchFamily="2" charset="-122"/>
              </a:rPr>
              <a:t>在</a:t>
            </a:r>
            <a:r>
              <a:rPr lang="zh-CN" altLang="en-US" sz="1000" b="1" dirty="0">
                <a:solidFill>
                  <a:schemeClr val="bg1"/>
                </a:solidFill>
                <a:latin typeface="黑体" pitchFamily="2" charset="-122"/>
                <a:ea typeface="黑体" pitchFamily="2" charset="-122"/>
              </a:rPr>
              <a:t>此处</a:t>
            </a:r>
            <a:r>
              <a:rPr lang="zh-CN" altLang="en-US" sz="1000" b="1" dirty="0" smtClean="0">
                <a:solidFill>
                  <a:schemeClr val="bg1"/>
                </a:solidFill>
                <a:latin typeface="黑体" pitchFamily="2" charset="-122"/>
                <a:ea typeface="黑体" pitchFamily="2" charset="-122"/>
              </a:rPr>
              <a:t>输入项目内容标题</a:t>
            </a:r>
            <a:r>
              <a:rPr lang="en-US" altLang="zh-CN" sz="1000" b="1" dirty="0" smtClean="0">
                <a:solidFill>
                  <a:schemeClr val="bg1"/>
                </a:solidFill>
                <a:latin typeface="黑体" pitchFamily="2" charset="-122"/>
                <a:ea typeface="黑体" pitchFamily="2" charset="-122"/>
              </a:rPr>
              <a:t>]</a:t>
            </a:r>
            <a:endParaRPr lang="zh-CN" altLang="en-US" sz="1000" b="1" dirty="0">
              <a:solidFill>
                <a:schemeClr val="bg1"/>
              </a:solidFill>
              <a:latin typeface="黑体" pitchFamily="2" charset="-122"/>
              <a:ea typeface="黑体" pitchFamily="2" charset="-122"/>
            </a:endParaRPr>
          </a:p>
        </p:txBody>
      </p:sp>
      <p:sp>
        <p:nvSpPr>
          <p:cNvPr id="14" name="Text Box 151"/>
          <p:cNvSpPr txBox="1">
            <a:spLocks noChangeArrowheads="1"/>
          </p:cNvSpPr>
          <p:nvPr/>
        </p:nvSpPr>
        <p:spPr bwMode="auto">
          <a:xfrm>
            <a:off x="4582860" y="3115370"/>
            <a:ext cx="230425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en-US" altLang="zh-CN" sz="1000" b="1" dirty="0" smtClean="0">
                <a:solidFill>
                  <a:schemeClr val="bg1"/>
                </a:solidFill>
                <a:latin typeface="黑体" pitchFamily="2" charset="-122"/>
                <a:ea typeface="黑体" pitchFamily="2" charset="-122"/>
              </a:rPr>
              <a:t>[</a:t>
            </a:r>
            <a:r>
              <a:rPr lang="zh-CN" altLang="en-US" sz="1000" b="1" dirty="0" smtClean="0">
                <a:solidFill>
                  <a:schemeClr val="bg1"/>
                </a:solidFill>
                <a:latin typeface="黑体" pitchFamily="2" charset="-122"/>
                <a:ea typeface="黑体" pitchFamily="2" charset="-122"/>
              </a:rPr>
              <a:t>在</a:t>
            </a:r>
            <a:r>
              <a:rPr lang="zh-CN" altLang="en-US" sz="1000" b="1" dirty="0">
                <a:solidFill>
                  <a:schemeClr val="bg1"/>
                </a:solidFill>
                <a:latin typeface="黑体" pitchFamily="2" charset="-122"/>
                <a:ea typeface="黑体" pitchFamily="2" charset="-122"/>
              </a:rPr>
              <a:t>此处</a:t>
            </a:r>
            <a:r>
              <a:rPr lang="zh-CN" altLang="en-US" sz="1000" b="1" dirty="0" smtClean="0">
                <a:solidFill>
                  <a:schemeClr val="bg1"/>
                </a:solidFill>
                <a:latin typeface="黑体" pitchFamily="2" charset="-122"/>
                <a:ea typeface="黑体" pitchFamily="2" charset="-122"/>
              </a:rPr>
              <a:t>输入项目内容标题</a:t>
            </a:r>
            <a:r>
              <a:rPr lang="en-US" altLang="zh-CN" sz="1000" b="1" dirty="0" smtClean="0">
                <a:solidFill>
                  <a:schemeClr val="bg1"/>
                </a:solidFill>
                <a:latin typeface="黑体" pitchFamily="2" charset="-122"/>
                <a:ea typeface="黑体" pitchFamily="2" charset="-122"/>
              </a:rPr>
              <a:t>]</a:t>
            </a:r>
            <a:endParaRPr lang="zh-CN" altLang="en-US" sz="1000" b="1" dirty="0">
              <a:solidFill>
                <a:schemeClr val="bg1"/>
              </a:solidFill>
              <a:latin typeface="黑体" pitchFamily="2" charset="-122"/>
              <a:ea typeface="黑体" pitchFamily="2" charset="-122"/>
            </a:endParaRPr>
          </a:p>
        </p:txBody>
      </p:sp>
      <p:sp>
        <p:nvSpPr>
          <p:cNvPr id="15" name="Text Box 151"/>
          <p:cNvSpPr txBox="1">
            <a:spLocks noChangeArrowheads="1"/>
          </p:cNvSpPr>
          <p:nvPr/>
        </p:nvSpPr>
        <p:spPr bwMode="auto">
          <a:xfrm>
            <a:off x="4716016" y="4437113"/>
            <a:ext cx="230425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en-US" altLang="zh-CN" sz="1000" b="1" dirty="0" smtClean="0">
                <a:solidFill>
                  <a:schemeClr val="bg1"/>
                </a:solidFill>
                <a:latin typeface="黑体" pitchFamily="2" charset="-122"/>
                <a:ea typeface="黑体" pitchFamily="2" charset="-122"/>
              </a:rPr>
              <a:t>[</a:t>
            </a:r>
            <a:r>
              <a:rPr lang="zh-CN" altLang="en-US" sz="1000" b="1" dirty="0" smtClean="0">
                <a:solidFill>
                  <a:schemeClr val="bg1"/>
                </a:solidFill>
                <a:latin typeface="黑体" pitchFamily="2" charset="-122"/>
                <a:ea typeface="黑体" pitchFamily="2" charset="-122"/>
              </a:rPr>
              <a:t>在</a:t>
            </a:r>
            <a:r>
              <a:rPr lang="zh-CN" altLang="en-US" sz="1000" b="1" dirty="0">
                <a:solidFill>
                  <a:schemeClr val="bg1"/>
                </a:solidFill>
                <a:latin typeface="黑体" pitchFamily="2" charset="-122"/>
                <a:ea typeface="黑体" pitchFamily="2" charset="-122"/>
              </a:rPr>
              <a:t>此处</a:t>
            </a:r>
            <a:r>
              <a:rPr lang="zh-CN" altLang="en-US" sz="1000" b="1" dirty="0" smtClean="0">
                <a:solidFill>
                  <a:schemeClr val="bg1"/>
                </a:solidFill>
                <a:latin typeface="黑体" pitchFamily="2" charset="-122"/>
                <a:ea typeface="黑体" pitchFamily="2" charset="-122"/>
              </a:rPr>
              <a:t>输入项目内容标题</a:t>
            </a:r>
            <a:r>
              <a:rPr lang="en-US" altLang="zh-CN" sz="1000" b="1" dirty="0" smtClean="0">
                <a:solidFill>
                  <a:schemeClr val="bg1"/>
                </a:solidFill>
                <a:latin typeface="黑体" pitchFamily="2" charset="-122"/>
                <a:ea typeface="黑体" pitchFamily="2" charset="-122"/>
              </a:rPr>
              <a:t>]</a:t>
            </a:r>
            <a:endParaRPr lang="zh-CN" altLang="en-US" sz="1000" b="1" dirty="0">
              <a:solidFill>
                <a:schemeClr val="bg1"/>
              </a:solidFill>
              <a:latin typeface="黑体" pitchFamily="2" charset="-122"/>
              <a:ea typeface="黑体" pitchFamily="2" charset="-122"/>
            </a:endParaRPr>
          </a:p>
        </p:txBody>
      </p:sp>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1277" y="4170302"/>
            <a:ext cx="3356312" cy="2142831"/>
          </a:xfrm>
          <a:prstGeom prst="rect">
            <a:avLst/>
          </a:prstGeom>
        </p:spPr>
      </p:pic>
    </p:spTree>
    <p:extLst>
      <p:ext uri="{BB962C8B-B14F-4D97-AF65-F5344CB8AC3E}">
        <p14:creationId xmlns:p14="http://schemas.microsoft.com/office/powerpoint/2010/main" val="1004558353"/>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par>
                          <p:cTn id="13" fill="hold">
                            <p:stCondLst>
                              <p:cond delay="2500"/>
                            </p:stCondLst>
                            <p:childTnLst>
                              <p:par>
                                <p:cTn id="14" presetID="2" presetClass="entr" presetSubtype="9"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0-#ppt_h/2"/>
                                          </p:val>
                                        </p:tav>
                                        <p:tav tm="100000">
                                          <p:val>
                                            <p:strVal val="#ppt_y"/>
                                          </p:val>
                                        </p:tav>
                                      </p:tavLst>
                                    </p:anim>
                                  </p:childTnLst>
                                </p:cTn>
                              </p:par>
                            </p:childTnLst>
                          </p:cTn>
                        </p:par>
                        <p:par>
                          <p:cTn id="18" fill="hold">
                            <p:stCondLst>
                              <p:cond delay="8350"/>
                            </p:stCondLst>
                            <p:childTnLst>
                              <p:par>
                                <p:cTn id="19" presetID="10" presetClass="entr" presetSubtype="0"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8850"/>
                            </p:stCondLst>
                            <p:childTnLst>
                              <p:par>
                                <p:cTn id="23" presetID="2" presetClass="entr" presetSubtype="3"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0-#ppt_h/2"/>
                                          </p:val>
                                        </p:tav>
                                        <p:tav tm="100000">
                                          <p:val>
                                            <p:strVal val="#ppt_y"/>
                                          </p:val>
                                        </p:tav>
                                      </p:tavLst>
                                    </p:anim>
                                  </p:childTnLst>
                                </p:cTn>
                              </p:par>
                              <p:par>
                                <p:cTn id="27" presetID="2" presetClass="entr" presetSubtype="3"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1+#ppt_w/2"/>
                                          </p:val>
                                        </p:tav>
                                        <p:tav tm="100000">
                                          <p:val>
                                            <p:strVal val="#ppt_x"/>
                                          </p:val>
                                        </p:tav>
                                      </p:tavLst>
                                    </p:anim>
                                    <p:anim calcmode="lin" valueType="num">
                                      <p:cBhvr additive="base">
                                        <p:cTn id="30" dur="500" fill="hold"/>
                                        <p:tgtEl>
                                          <p:spTgt spid="6"/>
                                        </p:tgtEl>
                                        <p:attrNameLst>
                                          <p:attrName>ppt_y</p:attrName>
                                        </p:attrNameLst>
                                      </p:cBhvr>
                                      <p:tavLst>
                                        <p:tav tm="0">
                                          <p:val>
                                            <p:strVal val="0-#ppt_h/2"/>
                                          </p:val>
                                        </p:tav>
                                        <p:tav tm="100000">
                                          <p:val>
                                            <p:strVal val="#ppt_y"/>
                                          </p:val>
                                        </p:tav>
                                      </p:tavLst>
                                    </p:anim>
                                  </p:childTnLst>
                                </p:cTn>
                              </p:par>
                              <p:par>
                                <p:cTn id="31" presetID="2" presetClass="entr" presetSubtype="3"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9350"/>
                            </p:stCondLst>
                            <p:childTnLst>
                              <p:par>
                                <p:cTn id="36" presetID="2" presetClass="entr" presetSubtype="1" fill="hold" grpId="0" nodeType="afterEffect">
                                  <p:stCondLst>
                                    <p:cond delay="0"/>
                                  </p:stCondLst>
                                  <p:iterate type="lt">
                                    <p:tmPct val="10000"/>
                                  </p:iterate>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0-#ppt_h/2"/>
                                          </p:val>
                                        </p:tav>
                                        <p:tav tm="100000">
                                          <p:val>
                                            <p:strVal val="#ppt_y"/>
                                          </p:val>
                                        </p:tav>
                                      </p:tavLst>
                                    </p:anim>
                                  </p:childTnLst>
                                </p:cTn>
                              </p:par>
                            </p:childTnLst>
                          </p:cTn>
                        </p:par>
                        <p:par>
                          <p:cTn id="40" fill="hold">
                            <p:stCondLst>
                              <p:cond delay="10450"/>
                            </p:stCondLst>
                            <p:childTnLst>
                              <p:par>
                                <p:cTn id="41" presetID="2" presetClass="entr" presetSubtype="1" fill="hold" grpId="0" nodeType="after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0-#ppt_h/2"/>
                                          </p:val>
                                        </p:tav>
                                        <p:tav tm="100000">
                                          <p:val>
                                            <p:strVal val="#ppt_y"/>
                                          </p:val>
                                        </p:tav>
                                      </p:tavLst>
                                    </p:anim>
                                  </p:childTnLst>
                                </p:cTn>
                              </p:par>
                            </p:childTnLst>
                          </p:cTn>
                        </p:par>
                        <p:par>
                          <p:cTn id="45" fill="hold">
                            <p:stCondLst>
                              <p:cond delay="11550"/>
                            </p:stCondLst>
                            <p:childTnLst>
                              <p:par>
                                <p:cTn id="46" presetID="2" presetClass="entr" presetSubtype="1" fill="hold" grpId="0" nodeType="afterEffect">
                                  <p:stCondLst>
                                    <p:cond delay="0"/>
                                  </p:stCondLst>
                                  <p:iterate type="lt">
                                    <p:tmPct val="10000"/>
                                  </p:iterate>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ppt_x"/>
                                          </p:val>
                                        </p:tav>
                                        <p:tav tm="100000">
                                          <p:val>
                                            <p:strVal val="#ppt_x"/>
                                          </p:val>
                                        </p:tav>
                                      </p:tavLst>
                                    </p:anim>
                                    <p:anim calcmode="lin" valueType="num">
                                      <p:cBhvr additive="base">
                                        <p:cTn id="49" dur="500" fill="hold"/>
                                        <p:tgtEl>
                                          <p:spTgt spid="15"/>
                                        </p:tgtEl>
                                        <p:attrNameLst>
                                          <p:attrName>ppt_y</p:attrName>
                                        </p:attrNameLst>
                                      </p:cBhvr>
                                      <p:tavLst>
                                        <p:tav tm="0">
                                          <p:val>
                                            <p:strVal val="0-#ppt_h/2"/>
                                          </p:val>
                                        </p:tav>
                                        <p:tav tm="100000">
                                          <p:val>
                                            <p:strVal val="#ppt_y"/>
                                          </p:val>
                                        </p:tav>
                                      </p:tavLst>
                                    </p:anim>
                                  </p:childTnLst>
                                </p:cTn>
                              </p:par>
                            </p:childTnLst>
                          </p:cTn>
                        </p:par>
                        <p:par>
                          <p:cTn id="50" fill="hold">
                            <p:stCondLst>
                              <p:cond delay="12650"/>
                            </p:stCondLst>
                            <p:childTnLst>
                              <p:par>
                                <p:cTn id="51" presetID="14" presetClass="entr" presetSubtype="10" fill="hold" grpId="0" nodeType="afterEffect">
                                  <p:stCondLst>
                                    <p:cond delay="0"/>
                                  </p:stCondLst>
                                  <p:iterate type="wd">
                                    <p:tmPct val="10000"/>
                                  </p:iterate>
                                  <p:childTnLst>
                                    <p:set>
                                      <p:cBhvr>
                                        <p:cTn id="52" dur="1" fill="hold">
                                          <p:stCondLst>
                                            <p:cond delay="0"/>
                                          </p:stCondLst>
                                        </p:cTn>
                                        <p:tgtEl>
                                          <p:spTgt spid="10"/>
                                        </p:tgtEl>
                                        <p:attrNameLst>
                                          <p:attrName>style.visibility</p:attrName>
                                        </p:attrNameLst>
                                      </p:cBhvr>
                                      <p:to>
                                        <p:strVal val="visible"/>
                                      </p:to>
                                    </p:set>
                                    <p:animEffect transition="in" filter="randombar(horizontal)">
                                      <p:cBhvr>
                                        <p:cTn id="53" dur="500"/>
                                        <p:tgtEl>
                                          <p:spTgt spid="10"/>
                                        </p:tgtEl>
                                      </p:cBhvr>
                                    </p:animEffect>
                                  </p:childTnLst>
                                </p:cTn>
                              </p:par>
                              <p:par>
                                <p:cTn id="54" presetID="14" presetClass="entr" presetSubtype="10" fill="hold" grpId="0" nodeType="withEffect">
                                  <p:stCondLst>
                                    <p:cond delay="0"/>
                                  </p:stCondLst>
                                  <p:iterate type="wd">
                                    <p:tmPct val="10000"/>
                                  </p:iterate>
                                  <p:childTnLst>
                                    <p:set>
                                      <p:cBhvr>
                                        <p:cTn id="55" dur="1" fill="hold">
                                          <p:stCondLst>
                                            <p:cond delay="0"/>
                                          </p:stCondLst>
                                        </p:cTn>
                                        <p:tgtEl>
                                          <p:spTgt spid="11"/>
                                        </p:tgtEl>
                                        <p:attrNameLst>
                                          <p:attrName>style.visibility</p:attrName>
                                        </p:attrNameLst>
                                      </p:cBhvr>
                                      <p:to>
                                        <p:strVal val="visible"/>
                                      </p:to>
                                    </p:set>
                                    <p:animEffect transition="in" filter="randombar(horizontal)">
                                      <p:cBhvr>
                                        <p:cTn id="56" dur="500"/>
                                        <p:tgtEl>
                                          <p:spTgt spid="11"/>
                                        </p:tgtEl>
                                      </p:cBhvr>
                                    </p:animEffect>
                                  </p:childTnLst>
                                </p:cTn>
                              </p:par>
                              <p:par>
                                <p:cTn id="57" presetID="14" presetClass="entr" presetSubtype="10" fill="hold" grpId="0" nodeType="withEffect">
                                  <p:stCondLst>
                                    <p:cond delay="0"/>
                                  </p:stCondLst>
                                  <p:iterate type="wd">
                                    <p:tmPct val="10000"/>
                                  </p:iterate>
                                  <p:childTnLst>
                                    <p:set>
                                      <p:cBhvr>
                                        <p:cTn id="58" dur="1" fill="hold">
                                          <p:stCondLst>
                                            <p:cond delay="0"/>
                                          </p:stCondLst>
                                        </p:cTn>
                                        <p:tgtEl>
                                          <p:spTgt spid="12"/>
                                        </p:tgtEl>
                                        <p:attrNameLst>
                                          <p:attrName>style.visibility</p:attrName>
                                        </p:attrNameLst>
                                      </p:cBhvr>
                                      <p:to>
                                        <p:strVal val="visible"/>
                                      </p:to>
                                    </p:set>
                                    <p:animEffect transition="in" filter="randombar(horizontal)">
                                      <p:cBhvr>
                                        <p:cTn id="5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0020" y="3049527"/>
            <a:ext cx="3786821" cy="3202872"/>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9137" y="1876821"/>
            <a:ext cx="6421762" cy="3646927"/>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506" y="2812923"/>
            <a:ext cx="4063961" cy="3784429"/>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10155" y="796699"/>
            <a:ext cx="3312369" cy="3084535"/>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09607" y="2475591"/>
            <a:ext cx="2630303" cy="2449383"/>
          </a:xfrm>
          <a:prstGeom prst="rect">
            <a:avLst/>
          </a:prstGeom>
        </p:spPr>
      </p:pic>
      <p:sp>
        <p:nvSpPr>
          <p:cNvPr id="10" name="Text Box 151"/>
          <p:cNvSpPr txBox="1">
            <a:spLocks noChangeArrowheads="1"/>
          </p:cNvSpPr>
          <p:nvPr/>
        </p:nvSpPr>
        <p:spPr bwMode="auto">
          <a:xfrm>
            <a:off x="395536" y="2179877"/>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11" name="Text Box 151"/>
          <p:cNvSpPr txBox="1">
            <a:spLocks noChangeArrowheads="1"/>
          </p:cNvSpPr>
          <p:nvPr/>
        </p:nvSpPr>
        <p:spPr bwMode="auto">
          <a:xfrm>
            <a:off x="1259632" y="3953987"/>
            <a:ext cx="1944216" cy="170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solidFill>
                  <a:schemeClr val="bg1">
                    <a:lumMod val="85000"/>
                  </a:schemeClr>
                </a:solidFill>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1000" dirty="0" smtClean="0">
                <a:solidFill>
                  <a:schemeClr val="bg1">
                    <a:lumMod val="85000"/>
                  </a:schemeClr>
                </a:solidFill>
                <a:latin typeface="黑体" pitchFamily="2" charset="-122"/>
                <a:ea typeface="黑体" pitchFamily="2" charset="-122"/>
              </a:rPr>
              <a:t>内容</a:t>
            </a:r>
            <a:r>
              <a:rPr lang="zh-CN" altLang="en-US" sz="1000" dirty="0">
                <a:solidFill>
                  <a:schemeClr val="bg1">
                    <a:lumMod val="85000"/>
                  </a:schemeClr>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spcBef>
                <a:spcPct val="50000"/>
              </a:spcBef>
            </a:pPr>
            <a:endParaRPr lang="zh-CN" altLang="en-US" sz="1000" dirty="0">
              <a:solidFill>
                <a:schemeClr val="bg1">
                  <a:lumMod val="85000"/>
                </a:schemeClr>
              </a:solidFill>
              <a:latin typeface="黑体" pitchFamily="2" charset="-122"/>
              <a:ea typeface="黑体" pitchFamily="2" charset="-122"/>
            </a:endParaRPr>
          </a:p>
        </p:txBody>
      </p:sp>
      <p:sp>
        <p:nvSpPr>
          <p:cNvPr id="12" name="Text Box 151"/>
          <p:cNvSpPr txBox="1">
            <a:spLocks noChangeArrowheads="1"/>
          </p:cNvSpPr>
          <p:nvPr/>
        </p:nvSpPr>
        <p:spPr bwMode="auto">
          <a:xfrm>
            <a:off x="3635896" y="1641268"/>
            <a:ext cx="1728192"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solidFill>
                  <a:schemeClr val="bg1">
                    <a:lumMod val="85000"/>
                  </a:schemeClr>
                </a:solidFill>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1000" dirty="0" smtClean="0">
                <a:solidFill>
                  <a:schemeClr val="bg1">
                    <a:lumMod val="85000"/>
                  </a:schemeClr>
                </a:solidFill>
                <a:latin typeface="黑体" pitchFamily="2" charset="-122"/>
                <a:ea typeface="黑体" pitchFamily="2" charset="-122"/>
              </a:rPr>
              <a:t>内容</a:t>
            </a:r>
            <a:r>
              <a:rPr lang="zh-CN" altLang="en-US" sz="1000" dirty="0">
                <a:solidFill>
                  <a:schemeClr val="bg1">
                    <a:lumMod val="85000"/>
                  </a:schemeClr>
                </a:solidFill>
                <a:latin typeface="黑体" pitchFamily="2" charset="-122"/>
                <a:ea typeface="黑体" pitchFamily="2" charset="-122"/>
              </a:rPr>
              <a:t>在此处输入项目内容在此处输入项目内容在此处输入项目</a:t>
            </a:r>
            <a:r>
              <a:rPr lang="zh-CN" altLang="en-US" sz="1000" dirty="0" smtClean="0">
                <a:solidFill>
                  <a:schemeClr val="bg1">
                    <a:lumMod val="85000"/>
                  </a:schemeClr>
                </a:solidFill>
                <a:latin typeface="黑体" pitchFamily="2" charset="-122"/>
                <a:ea typeface="黑体" pitchFamily="2" charset="-122"/>
              </a:rPr>
              <a:t>内容</a:t>
            </a:r>
            <a:endParaRPr lang="zh-CN" altLang="en-US" sz="1000" dirty="0">
              <a:solidFill>
                <a:schemeClr val="bg1">
                  <a:lumMod val="85000"/>
                </a:schemeClr>
              </a:solidFill>
              <a:latin typeface="黑体" pitchFamily="2" charset="-122"/>
              <a:ea typeface="黑体" pitchFamily="2" charset="-122"/>
            </a:endParaRPr>
          </a:p>
        </p:txBody>
      </p:sp>
      <p:sp>
        <p:nvSpPr>
          <p:cNvPr id="13" name="Text Box 151"/>
          <p:cNvSpPr txBox="1">
            <a:spLocks noChangeArrowheads="1"/>
          </p:cNvSpPr>
          <p:nvPr/>
        </p:nvSpPr>
        <p:spPr bwMode="auto">
          <a:xfrm>
            <a:off x="5730739" y="3169368"/>
            <a:ext cx="144016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solidFill>
                  <a:schemeClr val="bg1">
                    <a:lumMod val="85000"/>
                  </a:schemeClr>
                </a:solidFill>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1000" dirty="0" smtClean="0">
                <a:solidFill>
                  <a:schemeClr val="bg1">
                    <a:lumMod val="85000"/>
                  </a:schemeClr>
                </a:solidFill>
                <a:latin typeface="黑体" pitchFamily="2" charset="-122"/>
                <a:ea typeface="黑体" pitchFamily="2" charset="-122"/>
              </a:rPr>
              <a:t>内容</a:t>
            </a:r>
            <a:endParaRPr lang="zh-CN" altLang="en-US" sz="1000" dirty="0">
              <a:solidFill>
                <a:schemeClr val="bg1">
                  <a:lumMod val="85000"/>
                </a:schemeClr>
              </a:solidFill>
              <a:latin typeface="黑体" pitchFamily="2" charset="-122"/>
              <a:ea typeface="黑体" pitchFamily="2" charset="-122"/>
            </a:endParaRPr>
          </a:p>
        </p:txBody>
      </p:sp>
    </p:spTree>
    <p:extLst>
      <p:ext uri="{BB962C8B-B14F-4D97-AF65-F5344CB8AC3E}">
        <p14:creationId xmlns:p14="http://schemas.microsoft.com/office/powerpoint/2010/main" val="408447263"/>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6" presetClass="entr" presetSubtype="16"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par>
                                <p:cTn id="23" presetID="6" presetClass="entr" presetSubtype="16"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par>
                                <p:cTn id="26" presetID="6" presetClass="entr" presetSubtype="16"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circle(in)">
                                      <p:cBhvr>
                                        <p:cTn id="28" dur="2000"/>
                                        <p:tgtEl>
                                          <p:spTgt spid="8"/>
                                        </p:tgtEl>
                                      </p:cBhvr>
                                    </p:animEffect>
                                  </p:childTnLst>
                                </p:cTn>
                              </p:par>
                            </p:childTnLst>
                          </p:cTn>
                        </p:par>
                        <p:par>
                          <p:cTn id="29" fill="hold">
                            <p:stCondLst>
                              <p:cond delay="4500"/>
                            </p:stCondLst>
                            <p:childTnLst>
                              <p:par>
                                <p:cTn id="30" presetID="22" presetClass="entr" presetSubtype="4" fill="hold" grpId="0" nodeType="afterEffect">
                                  <p:stCondLst>
                                    <p:cond delay="0"/>
                                  </p:stCondLst>
                                  <p:iterate type="lt">
                                    <p:tmPct val="10000"/>
                                  </p:iterate>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par>
                                <p:cTn id="33" presetID="22" presetClass="entr" presetSubtype="4" fill="hold" grpId="0" nodeType="withEffect">
                                  <p:stCondLst>
                                    <p:cond delay="0"/>
                                  </p:stCondLst>
                                  <p:iterate type="lt">
                                    <p:tmPct val="10000"/>
                                  </p:iterate>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par>
                                <p:cTn id="36" presetID="22" presetClass="entr" presetSubtype="4" fill="hold" grpId="0" nodeType="withEffect">
                                  <p:stCondLst>
                                    <p:cond delay="0"/>
                                  </p:stCondLst>
                                  <p:iterate type="lt">
                                    <p:tmPct val="10000"/>
                                  </p:iterate>
                                  <p:childTnLst>
                                    <p:set>
                                      <p:cBhvr>
                                        <p:cTn id="37" dur="1" fill="hold">
                                          <p:stCondLst>
                                            <p:cond delay="0"/>
                                          </p:stCondLst>
                                        </p:cTn>
                                        <p:tgtEl>
                                          <p:spTgt spid="13"/>
                                        </p:tgtEl>
                                        <p:attrNameLst>
                                          <p:attrName>style.visibility</p:attrName>
                                        </p:attrNameLst>
                                      </p:cBhvr>
                                      <p:to>
                                        <p:strVal val="visible"/>
                                      </p:to>
                                    </p:set>
                                    <p:animEffect transition="in" filter="wipe(down)">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20331"/>
            <a:ext cx="7956376" cy="5897664"/>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153621" y="1452059"/>
            <a:ext cx="4487949" cy="884108"/>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813026" y="2309099"/>
            <a:ext cx="4487949" cy="884108"/>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472433" y="3166138"/>
            <a:ext cx="4487949" cy="884108"/>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131838" y="4023175"/>
            <a:ext cx="4487949" cy="884108"/>
          </a:xfrm>
          <a:prstGeom prst="rect">
            <a:avLst/>
          </a:prstGeom>
        </p:spPr>
      </p:pic>
      <p:sp>
        <p:nvSpPr>
          <p:cNvPr id="9" name="Text Box 151"/>
          <p:cNvSpPr txBox="1">
            <a:spLocks noChangeArrowheads="1"/>
          </p:cNvSpPr>
          <p:nvPr/>
        </p:nvSpPr>
        <p:spPr bwMode="auto">
          <a:xfrm>
            <a:off x="359434" y="1402905"/>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10" name="Text Box 151"/>
          <p:cNvSpPr txBox="1">
            <a:spLocks noChangeArrowheads="1"/>
          </p:cNvSpPr>
          <p:nvPr/>
        </p:nvSpPr>
        <p:spPr bwMode="auto">
          <a:xfrm>
            <a:off x="1403648" y="2018890"/>
            <a:ext cx="4824536"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r>
              <a:rPr lang="zh-CN" altLang="en-US" sz="900" dirty="0">
                <a:latin typeface="黑体" pitchFamily="2" charset="-122"/>
                <a:ea typeface="黑体" pitchFamily="2" charset="-122"/>
              </a:rPr>
              <a:t>在此处输入项目内容在此处输入项目</a:t>
            </a:r>
            <a:r>
              <a:rPr lang="zh-CN" altLang="en-US" sz="900" dirty="0" smtClean="0">
                <a:latin typeface="黑体" pitchFamily="2" charset="-122"/>
                <a:ea typeface="黑体" pitchFamily="2" charset="-122"/>
              </a:rPr>
              <a:t>内容</a:t>
            </a:r>
            <a:r>
              <a:rPr lang="zh-CN" altLang="en-US" sz="900" dirty="0">
                <a:latin typeface="黑体" pitchFamily="2" charset="-122"/>
                <a:ea typeface="黑体" pitchFamily="2" charset="-122"/>
              </a:rPr>
              <a:t>在此处输入项目内容在此处输入项目</a:t>
            </a:r>
            <a:r>
              <a:rPr lang="zh-CN" altLang="en-US" sz="900" dirty="0" smtClean="0">
                <a:latin typeface="黑体" pitchFamily="2" charset="-122"/>
                <a:ea typeface="黑体" pitchFamily="2" charset="-122"/>
              </a:rPr>
              <a:t>内容在</a:t>
            </a:r>
            <a:r>
              <a:rPr lang="zh-CN" altLang="en-US" sz="900" dirty="0">
                <a:latin typeface="黑体" pitchFamily="2" charset="-122"/>
                <a:ea typeface="黑体" pitchFamily="2" charset="-122"/>
              </a:rPr>
              <a:t>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1" name="Text Box 151"/>
          <p:cNvSpPr txBox="1">
            <a:spLocks noChangeArrowheads="1"/>
          </p:cNvSpPr>
          <p:nvPr/>
        </p:nvSpPr>
        <p:spPr bwMode="auto">
          <a:xfrm>
            <a:off x="2135846" y="2875003"/>
            <a:ext cx="4824536"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r>
              <a:rPr lang="zh-CN" altLang="en-US" sz="900" dirty="0">
                <a:latin typeface="黑体" pitchFamily="2" charset="-122"/>
                <a:ea typeface="黑体" pitchFamily="2" charset="-122"/>
              </a:rPr>
              <a:t>在此处输入项目内容在此处输入项目</a:t>
            </a:r>
            <a:r>
              <a:rPr lang="zh-CN" altLang="en-US" sz="900" dirty="0" smtClean="0">
                <a:latin typeface="黑体" pitchFamily="2" charset="-122"/>
                <a:ea typeface="黑体" pitchFamily="2" charset="-122"/>
              </a:rPr>
              <a:t>内容</a:t>
            </a:r>
            <a:r>
              <a:rPr lang="zh-CN" altLang="en-US" sz="900" dirty="0">
                <a:latin typeface="黑体" pitchFamily="2" charset="-122"/>
                <a:ea typeface="黑体" pitchFamily="2" charset="-122"/>
              </a:rPr>
              <a:t>在此处输入项目内容在此处输入项目</a:t>
            </a:r>
            <a:r>
              <a:rPr lang="zh-CN" altLang="en-US" sz="900" dirty="0" smtClean="0">
                <a:latin typeface="黑体" pitchFamily="2" charset="-122"/>
                <a:ea typeface="黑体" pitchFamily="2" charset="-122"/>
              </a:rPr>
              <a:t>内容在</a:t>
            </a:r>
            <a:r>
              <a:rPr lang="zh-CN" altLang="en-US" sz="900" dirty="0">
                <a:latin typeface="黑体" pitchFamily="2" charset="-122"/>
                <a:ea typeface="黑体" pitchFamily="2" charset="-122"/>
              </a:rPr>
              <a:t>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2" name="Text Box 151"/>
          <p:cNvSpPr txBox="1">
            <a:spLocks noChangeArrowheads="1"/>
          </p:cNvSpPr>
          <p:nvPr/>
        </p:nvSpPr>
        <p:spPr bwMode="auto">
          <a:xfrm>
            <a:off x="2795252" y="3739099"/>
            <a:ext cx="4824536"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r>
              <a:rPr lang="zh-CN" altLang="en-US" sz="900" dirty="0">
                <a:latin typeface="黑体" pitchFamily="2" charset="-122"/>
                <a:ea typeface="黑体" pitchFamily="2" charset="-122"/>
              </a:rPr>
              <a:t>在此处输入项目内容在此处输入项目</a:t>
            </a:r>
            <a:r>
              <a:rPr lang="zh-CN" altLang="en-US" sz="900" dirty="0" smtClean="0">
                <a:latin typeface="黑体" pitchFamily="2" charset="-122"/>
                <a:ea typeface="黑体" pitchFamily="2" charset="-122"/>
              </a:rPr>
              <a:t>内容</a:t>
            </a:r>
            <a:r>
              <a:rPr lang="zh-CN" altLang="en-US" sz="900" dirty="0">
                <a:latin typeface="黑体" pitchFamily="2" charset="-122"/>
                <a:ea typeface="黑体" pitchFamily="2" charset="-122"/>
              </a:rPr>
              <a:t>在此处输入项目内容在此处输入项目</a:t>
            </a:r>
            <a:r>
              <a:rPr lang="zh-CN" altLang="en-US" sz="900" dirty="0" smtClean="0">
                <a:latin typeface="黑体" pitchFamily="2" charset="-122"/>
                <a:ea typeface="黑体" pitchFamily="2" charset="-122"/>
              </a:rPr>
              <a:t>内容在</a:t>
            </a:r>
            <a:r>
              <a:rPr lang="zh-CN" altLang="en-US" sz="900" dirty="0">
                <a:latin typeface="黑体" pitchFamily="2" charset="-122"/>
                <a:ea typeface="黑体" pitchFamily="2" charset="-122"/>
              </a:rPr>
              <a:t>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3" name="Text Box 151"/>
          <p:cNvSpPr txBox="1">
            <a:spLocks noChangeArrowheads="1"/>
          </p:cNvSpPr>
          <p:nvPr/>
        </p:nvSpPr>
        <p:spPr bwMode="auto">
          <a:xfrm>
            <a:off x="2915816" y="4581130"/>
            <a:ext cx="4824536"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r>
              <a:rPr lang="zh-CN" altLang="en-US" sz="900" dirty="0">
                <a:latin typeface="黑体" pitchFamily="2" charset="-122"/>
                <a:ea typeface="黑体" pitchFamily="2" charset="-122"/>
              </a:rPr>
              <a:t>在此处输入项目内容在此处输入项目</a:t>
            </a:r>
            <a:r>
              <a:rPr lang="zh-CN" altLang="en-US" sz="900" dirty="0" smtClean="0">
                <a:latin typeface="黑体" pitchFamily="2" charset="-122"/>
                <a:ea typeface="黑体" pitchFamily="2" charset="-122"/>
              </a:rPr>
              <a:t>内容</a:t>
            </a:r>
            <a:r>
              <a:rPr lang="zh-CN" altLang="en-US" sz="900" dirty="0">
                <a:latin typeface="黑体" pitchFamily="2" charset="-122"/>
                <a:ea typeface="黑体" pitchFamily="2" charset="-122"/>
              </a:rPr>
              <a:t>在此处输入项目内容在此处输入项目</a:t>
            </a:r>
            <a:r>
              <a:rPr lang="zh-CN" altLang="en-US" sz="900" dirty="0" smtClean="0">
                <a:latin typeface="黑体" pitchFamily="2" charset="-122"/>
                <a:ea typeface="黑体" pitchFamily="2" charset="-122"/>
              </a:rPr>
              <a:t>内容在</a:t>
            </a:r>
            <a:r>
              <a:rPr lang="zh-CN" altLang="en-US" sz="900" dirty="0">
                <a:latin typeface="黑体" pitchFamily="2" charset="-122"/>
                <a:ea typeface="黑体" pitchFamily="2" charset="-122"/>
              </a:rPr>
              <a:t>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4" name="Text Box 151"/>
          <p:cNvSpPr txBox="1">
            <a:spLocks noChangeArrowheads="1"/>
          </p:cNvSpPr>
          <p:nvPr/>
        </p:nvSpPr>
        <p:spPr bwMode="auto">
          <a:xfrm>
            <a:off x="1320307" y="1727562"/>
            <a:ext cx="230425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000" dirty="0">
                <a:solidFill>
                  <a:schemeClr val="bg1"/>
                </a:solidFill>
                <a:latin typeface="黑体" pitchFamily="2" charset="-122"/>
                <a:ea typeface="黑体" pitchFamily="2" charset="-122"/>
              </a:rPr>
              <a:t>在此处</a:t>
            </a:r>
            <a:r>
              <a:rPr lang="zh-CN" altLang="en-US" sz="1000" dirty="0" smtClean="0">
                <a:solidFill>
                  <a:schemeClr val="bg1"/>
                </a:solidFill>
                <a:latin typeface="黑体" pitchFamily="2" charset="-122"/>
                <a:ea typeface="黑体" pitchFamily="2" charset="-122"/>
              </a:rPr>
              <a:t>输入项目内容标题</a:t>
            </a:r>
            <a:endParaRPr lang="zh-CN" altLang="en-US" sz="1000" dirty="0">
              <a:solidFill>
                <a:schemeClr val="bg1"/>
              </a:solidFill>
              <a:latin typeface="黑体" pitchFamily="2" charset="-122"/>
              <a:ea typeface="黑体" pitchFamily="2" charset="-122"/>
            </a:endParaRPr>
          </a:p>
        </p:txBody>
      </p:sp>
      <p:sp>
        <p:nvSpPr>
          <p:cNvPr id="15" name="Text Box 151"/>
          <p:cNvSpPr txBox="1">
            <a:spLocks noChangeArrowheads="1"/>
          </p:cNvSpPr>
          <p:nvPr/>
        </p:nvSpPr>
        <p:spPr bwMode="auto">
          <a:xfrm>
            <a:off x="1979711" y="2564905"/>
            <a:ext cx="230425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000" dirty="0">
                <a:solidFill>
                  <a:schemeClr val="bg1"/>
                </a:solidFill>
                <a:latin typeface="黑体" pitchFamily="2" charset="-122"/>
                <a:ea typeface="黑体" pitchFamily="2" charset="-122"/>
              </a:rPr>
              <a:t>在此处</a:t>
            </a:r>
            <a:r>
              <a:rPr lang="zh-CN" altLang="en-US" sz="1000" dirty="0" smtClean="0">
                <a:solidFill>
                  <a:schemeClr val="bg1"/>
                </a:solidFill>
                <a:latin typeface="黑体" pitchFamily="2" charset="-122"/>
                <a:ea typeface="黑体" pitchFamily="2" charset="-122"/>
              </a:rPr>
              <a:t>输入项目内容标题</a:t>
            </a:r>
            <a:endParaRPr lang="zh-CN" altLang="en-US" sz="1000" dirty="0">
              <a:solidFill>
                <a:schemeClr val="bg1"/>
              </a:solidFill>
              <a:latin typeface="黑体" pitchFamily="2" charset="-122"/>
              <a:ea typeface="黑体" pitchFamily="2" charset="-122"/>
            </a:endParaRPr>
          </a:p>
        </p:txBody>
      </p:sp>
      <p:sp>
        <p:nvSpPr>
          <p:cNvPr id="16" name="Text Box 151"/>
          <p:cNvSpPr txBox="1">
            <a:spLocks noChangeArrowheads="1"/>
          </p:cNvSpPr>
          <p:nvPr/>
        </p:nvSpPr>
        <p:spPr bwMode="auto">
          <a:xfrm>
            <a:off x="2675258" y="3419598"/>
            <a:ext cx="230425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000" dirty="0">
                <a:solidFill>
                  <a:schemeClr val="bg1"/>
                </a:solidFill>
                <a:latin typeface="黑体" pitchFamily="2" charset="-122"/>
                <a:ea typeface="黑体" pitchFamily="2" charset="-122"/>
              </a:rPr>
              <a:t>在此处</a:t>
            </a:r>
            <a:r>
              <a:rPr lang="zh-CN" altLang="en-US" sz="1000" dirty="0" smtClean="0">
                <a:solidFill>
                  <a:schemeClr val="bg1"/>
                </a:solidFill>
                <a:latin typeface="黑体" pitchFamily="2" charset="-122"/>
                <a:ea typeface="黑体" pitchFamily="2" charset="-122"/>
              </a:rPr>
              <a:t>输入项目内容标题</a:t>
            </a:r>
            <a:endParaRPr lang="zh-CN" altLang="en-US" sz="1000" dirty="0">
              <a:solidFill>
                <a:schemeClr val="bg1"/>
              </a:solidFill>
              <a:latin typeface="黑体" pitchFamily="2" charset="-122"/>
              <a:ea typeface="黑体" pitchFamily="2" charset="-122"/>
            </a:endParaRPr>
          </a:p>
        </p:txBody>
      </p:sp>
      <p:sp>
        <p:nvSpPr>
          <p:cNvPr id="17" name="Text Box 151"/>
          <p:cNvSpPr txBox="1">
            <a:spLocks noChangeArrowheads="1"/>
          </p:cNvSpPr>
          <p:nvPr/>
        </p:nvSpPr>
        <p:spPr bwMode="auto">
          <a:xfrm>
            <a:off x="3347864" y="4293097"/>
            <a:ext cx="230425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000" dirty="0">
                <a:solidFill>
                  <a:schemeClr val="bg1"/>
                </a:solidFill>
                <a:latin typeface="黑体" pitchFamily="2" charset="-122"/>
                <a:ea typeface="黑体" pitchFamily="2" charset="-122"/>
              </a:rPr>
              <a:t>在此处</a:t>
            </a:r>
            <a:r>
              <a:rPr lang="zh-CN" altLang="en-US" sz="1000" dirty="0" smtClean="0">
                <a:solidFill>
                  <a:schemeClr val="bg1"/>
                </a:solidFill>
                <a:latin typeface="黑体" pitchFamily="2" charset="-122"/>
                <a:ea typeface="黑体" pitchFamily="2" charset="-122"/>
              </a:rPr>
              <a:t>输入项目内容标题</a:t>
            </a:r>
            <a:endParaRPr lang="zh-CN" altLang="en-US" sz="1000" dirty="0">
              <a:solidFill>
                <a:schemeClr val="bg1"/>
              </a:solidFill>
              <a:latin typeface="黑体" pitchFamily="2" charset="-122"/>
              <a:ea typeface="黑体" pitchFamily="2" charset="-122"/>
            </a:endParaRPr>
          </a:p>
        </p:txBody>
      </p:sp>
    </p:spTree>
    <p:extLst>
      <p:ext uri="{BB962C8B-B14F-4D97-AF65-F5344CB8AC3E}">
        <p14:creationId xmlns:p14="http://schemas.microsoft.com/office/powerpoint/2010/main" val="1740829936"/>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childTnLst>
                                </p:cTn>
                              </p:par>
                            </p:childTnLst>
                          </p:cTn>
                        </p:par>
                        <p:par>
                          <p:cTn id="39" fill="hold">
                            <p:stCondLst>
                              <p:cond delay="3500"/>
                            </p:stCondLst>
                            <p:childTnLst>
                              <p:par>
                                <p:cTn id="40" presetID="2" presetClass="entr" presetSubtype="3" accel="2000" decel="2000" fill="hold" grpId="0" nodeType="afterEffect">
                                  <p:stCondLst>
                                    <p:cond delay="0"/>
                                  </p:stCondLst>
                                  <p:iterate type="wd">
                                    <p:tmPct val="15000"/>
                                  </p:iterate>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1+#ppt_w/2"/>
                                          </p:val>
                                        </p:tav>
                                        <p:tav tm="100000">
                                          <p:val>
                                            <p:strVal val="#ppt_x"/>
                                          </p:val>
                                        </p:tav>
                                      </p:tavLst>
                                    </p:anim>
                                    <p:anim calcmode="lin" valueType="num">
                                      <p:cBhvr additive="base">
                                        <p:cTn id="43" dur="500" fill="hold"/>
                                        <p:tgtEl>
                                          <p:spTgt spid="14"/>
                                        </p:tgtEl>
                                        <p:attrNameLst>
                                          <p:attrName>ppt_y</p:attrName>
                                        </p:attrNameLst>
                                      </p:cBhvr>
                                      <p:tavLst>
                                        <p:tav tm="0">
                                          <p:val>
                                            <p:strVal val="0-#ppt_h/2"/>
                                          </p:val>
                                        </p:tav>
                                        <p:tav tm="100000">
                                          <p:val>
                                            <p:strVal val="#ppt_y"/>
                                          </p:val>
                                        </p:tav>
                                      </p:tavLst>
                                    </p:anim>
                                  </p:childTnLst>
                                </p:cTn>
                              </p:par>
                            </p:childTnLst>
                          </p:cTn>
                        </p:par>
                        <p:par>
                          <p:cTn id="44" fill="hold">
                            <p:stCondLst>
                              <p:cond delay="4375"/>
                            </p:stCondLst>
                            <p:childTnLst>
                              <p:par>
                                <p:cTn id="45" presetID="2" presetClass="entr" presetSubtype="3" fill="hold" grpId="0" nodeType="after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1+#ppt_w/2"/>
                                          </p:val>
                                        </p:tav>
                                        <p:tav tm="100000">
                                          <p:val>
                                            <p:strVal val="#ppt_x"/>
                                          </p:val>
                                        </p:tav>
                                      </p:tavLst>
                                    </p:anim>
                                    <p:anim calcmode="lin" valueType="num">
                                      <p:cBhvr additive="base">
                                        <p:cTn id="48" dur="500" fill="hold"/>
                                        <p:tgtEl>
                                          <p:spTgt spid="15"/>
                                        </p:tgtEl>
                                        <p:attrNameLst>
                                          <p:attrName>ppt_y</p:attrName>
                                        </p:attrNameLst>
                                      </p:cBhvr>
                                      <p:tavLst>
                                        <p:tav tm="0">
                                          <p:val>
                                            <p:strVal val="0-#ppt_h/2"/>
                                          </p:val>
                                        </p:tav>
                                        <p:tav tm="100000">
                                          <p:val>
                                            <p:strVal val="#ppt_y"/>
                                          </p:val>
                                        </p:tav>
                                      </p:tavLst>
                                    </p:anim>
                                  </p:childTnLst>
                                </p:cTn>
                              </p:par>
                            </p:childTnLst>
                          </p:cTn>
                        </p:par>
                        <p:par>
                          <p:cTn id="49" fill="hold">
                            <p:stCondLst>
                              <p:cond delay="5375"/>
                            </p:stCondLst>
                            <p:childTnLst>
                              <p:par>
                                <p:cTn id="50" presetID="2" presetClass="entr" presetSubtype="3" fill="hold" grpId="0" nodeType="afterEffect">
                                  <p:stCondLst>
                                    <p:cond delay="0"/>
                                  </p:stCondLst>
                                  <p:iterate type="lt">
                                    <p:tmPct val="10000"/>
                                  </p:iterate>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1+#ppt_w/2"/>
                                          </p:val>
                                        </p:tav>
                                        <p:tav tm="100000">
                                          <p:val>
                                            <p:strVal val="#ppt_x"/>
                                          </p:val>
                                        </p:tav>
                                      </p:tavLst>
                                    </p:anim>
                                    <p:anim calcmode="lin" valueType="num">
                                      <p:cBhvr additive="base">
                                        <p:cTn id="53" dur="500" fill="hold"/>
                                        <p:tgtEl>
                                          <p:spTgt spid="16"/>
                                        </p:tgtEl>
                                        <p:attrNameLst>
                                          <p:attrName>ppt_y</p:attrName>
                                        </p:attrNameLst>
                                      </p:cBhvr>
                                      <p:tavLst>
                                        <p:tav tm="0">
                                          <p:val>
                                            <p:strVal val="0-#ppt_h/2"/>
                                          </p:val>
                                        </p:tav>
                                        <p:tav tm="100000">
                                          <p:val>
                                            <p:strVal val="#ppt_y"/>
                                          </p:val>
                                        </p:tav>
                                      </p:tavLst>
                                    </p:anim>
                                  </p:childTnLst>
                                </p:cTn>
                              </p:par>
                            </p:childTnLst>
                          </p:cTn>
                        </p:par>
                        <p:par>
                          <p:cTn id="54" fill="hold">
                            <p:stCondLst>
                              <p:cond delay="6375"/>
                            </p:stCondLst>
                            <p:childTnLst>
                              <p:par>
                                <p:cTn id="55" presetID="2" presetClass="entr" presetSubtype="3" fill="hold" grpId="0" nodeType="afterEffect">
                                  <p:stCondLst>
                                    <p:cond delay="0"/>
                                  </p:stCondLst>
                                  <p:iterate type="wd">
                                    <p:tmPct val="15000"/>
                                  </p:iterate>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0-#ppt_h/2"/>
                                          </p:val>
                                        </p:tav>
                                        <p:tav tm="100000">
                                          <p:val>
                                            <p:strVal val="#ppt_y"/>
                                          </p:val>
                                        </p:tav>
                                      </p:tavLst>
                                    </p:anim>
                                  </p:childTnLst>
                                </p:cTn>
                              </p:par>
                            </p:childTnLst>
                          </p:cTn>
                        </p:par>
                        <p:par>
                          <p:cTn id="59" fill="hold">
                            <p:stCondLst>
                              <p:cond delay="7250"/>
                            </p:stCondLst>
                            <p:childTnLst>
                              <p:par>
                                <p:cTn id="60" presetID="53" presetClass="entr" presetSubtype="16" fill="hold" grpId="0" nodeType="after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1000" fill="hold"/>
                                        <p:tgtEl>
                                          <p:spTgt spid="10"/>
                                        </p:tgtEl>
                                        <p:attrNameLst>
                                          <p:attrName>ppt_w</p:attrName>
                                        </p:attrNameLst>
                                      </p:cBhvr>
                                      <p:tavLst>
                                        <p:tav tm="0">
                                          <p:val>
                                            <p:fltVal val="0"/>
                                          </p:val>
                                        </p:tav>
                                        <p:tav tm="100000">
                                          <p:val>
                                            <p:strVal val="#ppt_w"/>
                                          </p:val>
                                        </p:tav>
                                      </p:tavLst>
                                    </p:anim>
                                    <p:anim calcmode="lin" valueType="num">
                                      <p:cBhvr>
                                        <p:cTn id="63" dur="1000" fill="hold"/>
                                        <p:tgtEl>
                                          <p:spTgt spid="10"/>
                                        </p:tgtEl>
                                        <p:attrNameLst>
                                          <p:attrName>ppt_h</p:attrName>
                                        </p:attrNameLst>
                                      </p:cBhvr>
                                      <p:tavLst>
                                        <p:tav tm="0">
                                          <p:val>
                                            <p:fltVal val="0"/>
                                          </p:val>
                                        </p:tav>
                                        <p:tav tm="100000">
                                          <p:val>
                                            <p:strVal val="#ppt_h"/>
                                          </p:val>
                                        </p:tav>
                                      </p:tavLst>
                                    </p:anim>
                                    <p:animEffect transition="in" filter="fade">
                                      <p:cBhvr>
                                        <p:cTn id="64" dur="1000"/>
                                        <p:tgtEl>
                                          <p:spTgt spid="10"/>
                                        </p:tgtEl>
                                      </p:cBhvr>
                                    </p:animEffect>
                                  </p:childTnLst>
                                </p:cTn>
                              </p:par>
                            </p:childTnLst>
                          </p:cTn>
                        </p:par>
                        <p:par>
                          <p:cTn id="65" fill="hold">
                            <p:stCondLst>
                              <p:cond delay="8250"/>
                            </p:stCondLst>
                            <p:childTnLst>
                              <p:par>
                                <p:cTn id="66" presetID="53" presetClass="entr" presetSubtype="16" fill="hold" grpId="0" nodeType="after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p:cTn id="68" dur="1000" fill="hold"/>
                                        <p:tgtEl>
                                          <p:spTgt spid="11"/>
                                        </p:tgtEl>
                                        <p:attrNameLst>
                                          <p:attrName>ppt_w</p:attrName>
                                        </p:attrNameLst>
                                      </p:cBhvr>
                                      <p:tavLst>
                                        <p:tav tm="0">
                                          <p:val>
                                            <p:fltVal val="0"/>
                                          </p:val>
                                        </p:tav>
                                        <p:tav tm="100000">
                                          <p:val>
                                            <p:strVal val="#ppt_w"/>
                                          </p:val>
                                        </p:tav>
                                      </p:tavLst>
                                    </p:anim>
                                    <p:anim calcmode="lin" valueType="num">
                                      <p:cBhvr>
                                        <p:cTn id="69" dur="1000" fill="hold"/>
                                        <p:tgtEl>
                                          <p:spTgt spid="11"/>
                                        </p:tgtEl>
                                        <p:attrNameLst>
                                          <p:attrName>ppt_h</p:attrName>
                                        </p:attrNameLst>
                                      </p:cBhvr>
                                      <p:tavLst>
                                        <p:tav tm="0">
                                          <p:val>
                                            <p:fltVal val="0"/>
                                          </p:val>
                                        </p:tav>
                                        <p:tav tm="100000">
                                          <p:val>
                                            <p:strVal val="#ppt_h"/>
                                          </p:val>
                                        </p:tav>
                                      </p:tavLst>
                                    </p:anim>
                                    <p:animEffect transition="in" filter="fade">
                                      <p:cBhvr>
                                        <p:cTn id="70" dur="1000"/>
                                        <p:tgtEl>
                                          <p:spTgt spid="11"/>
                                        </p:tgtEl>
                                      </p:cBhvr>
                                    </p:animEffect>
                                  </p:childTnLst>
                                </p:cTn>
                              </p:par>
                            </p:childTnLst>
                          </p:cTn>
                        </p:par>
                        <p:par>
                          <p:cTn id="71" fill="hold">
                            <p:stCondLst>
                              <p:cond delay="9250"/>
                            </p:stCondLst>
                            <p:childTnLst>
                              <p:par>
                                <p:cTn id="72" presetID="53" presetClass="entr" presetSubtype="16" fill="hold" grpId="0" nodeType="after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p:cTn id="74" dur="1000" fill="hold"/>
                                        <p:tgtEl>
                                          <p:spTgt spid="12"/>
                                        </p:tgtEl>
                                        <p:attrNameLst>
                                          <p:attrName>ppt_w</p:attrName>
                                        </p:attrNameLst>
                                      </p:cBhvr>
                                      <p:tavLst>
                                        <p:tav tm="0">
                                          <p:val>
                                            <p:fltVal val="0"/>
                                          </p:val>
                                        </p:tav>
                                        <p:tav tm="100000">
                                          <p:val>
                                            <p:strVal val="#ppt_w"/>
                                          </p:val>
                                        </p:tav>
                                      </p:tavLst>
                                    </p:anim>
                                    <p:anim calcmode="lin" valueType="num">
                                      <p:cBhvr>
                                        <p:cTn id="75" dur="1000" fill="hold"/>
                                        <p:tgtEl>
                                          <p:spTgt spid="12"/>
                                        </p:tgtEl>
                                        <p:attrNameLst>
                                          <p:attrName>ppt_h</p:attrName>
                                        </p:attrNameLst>
                                      </p:cBhvr>
                                      <p:tavLst>
                                        <p:tav tm="0">
                                          <p:val>
                                            <p:fltVal val="0"/>
                                          </p:val>
                                        </p:tav>
                                        <p:tav tm="100000">
                                          <p:val>
                                            <p:strVal val="#ppt_h"/>
                                          </p:val>
                                        </p:tav>
                                      </p:tavLst>
                                    </p:anim>
                                    <p:animEffect transition="in" filter="fade">
                                      <p:cBhvr>
                                        <p:cTn id="76" dur="1000"/>
                                        <p:tgtEl>
                                          <p:spTgt spid="12"/>
                                        </p:tgtEl>
                                      </p:cBhvr>
                                    </p:animEffect>
                                  </p:childTnLst>
                                </p:cTn>
                              </p:par>
                            </p:childTnLst>
                          </p:cTn>
                        </p:par>
                        <p:par>
                          <p:cTn id="77" fill="hold">
                            <p:stCondLst>
                              <p:cond delay="10250"/>
                            </p:stCondLst>
                            <p:childTnLst>
                              <p:par>
                                <p:cTn id="78" presetID="53" presetClass="entr" presetSubtype="16" fill="hold" grpId="0" nodeType="afterEffect">
                                  <p:stCondLst>
                                    <p:cond delay="0"/>
                                  </p:stCondLst>
                                  <p:childTnLst>
                                    <p:set>
                                      <p:cBhvr>
                                        <p:cTn id="79" dur="1" fill="hold">
                                          <p:stCondLst>
                                            <p:cond delay="0"/>
                                          </p:stCondLst>
                                        </p:cTn>
                                        <p:tgtEl>
                                          <p:spTgt spid="13"/>
                                        </p:tgtEl>
                                        <p:attrNameLst>
                                          <p:attrName>style.visibility</p:attrName>
                                        </p:attrNameLst>
                                      </p:cBhvr>
                                      <p:to>
                                        <p:strVal val="visible"/>
                                      </p:to>
                                    </p:set>
                                    <p:anim calcmode="lin" valueType="num">
                                      <p:cBhvr>
                                        <p:cTn id="80" dur="1000" fill="hold"/>
                                        <p:tgtEl>
                                          <p:spTgt spid="13"/>
                                        </p:tgtEl>
                                        <p:attrNameLst>
                                          <p:attrName>ppt_w</p:attrName>
                                        </p:attrNameLst>
                                      </p:cBhvr>
                                      <p:tavLst>
                                        <p:tav tm="0">
                                          <p:val>
                                            <p:fltVal val="0"/>
                                          </p:val>
                                        </p:tav>
                                        <p:tav tm="100000">
                                          <p:val>
                                            <p:strVal val="#ppt_w"/>
                                          </p:val>
                                        </p:tav>
                                      </p:tavLst>
                                    </p:anim>
                                    <p:anim calcmode="lin" valueType="num">
                                      <p:cBhvr>
                                        <p:cTn id="81" dur="1000" fill="hold"/>
                                        <p:tgtEl>
                                          <p:spTgt spid="13"/>
                                        </p:tgtEl>
                                        <p:attrNameLst>
                                          <p:attrName>ppt_h</p:attrName>
                                        </p:attrNameLst>
                                      </p:cBhvr>
                                      <p:tavLst>
                                        <p:tav tm="0">
                                          <p:val>
                                            <p:fltVal val="0"/>
                                          </p:val>
                                        </p:tav>
                                        <p:tav tm="100000">
                                          <p:val>
                                            <p:strVal val="#ppt_h"/>
                                          </p:val>
                                        </p:tav>
                                      </p:tavLst>
                                    </p:anim>
                                    <p:animEffect transition="in" filter="fade">
                                      <p:cBhvr>
                                        <p:cTn id="8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81645" y="1645045"/>
            <a:ext cx="4294584" cy="4638651"/>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28351" y="1327526"/>
            <a:ext cx="2038939" cy="1898695"/>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45590" y="4194602"/>
            <a:ext cx="2038939" cy="1898695"/>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58412" y="2767686"/>
            <a:ext cx="2038939" cy="1898695"/>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0476" y="4194602"/>
            <a:ext cx="2038939" cy="1898695"/>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48432" y="2780930"/>
            <a:ext cx="2038939" cy="1898695"/>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96504" y="4194602"/>
            <a:ext cx="2038939" cy="1898695"/>
          </a:xfrm>
          <a:prstGeom prst="rect">
            <a:avLst/>
          </a:prstGeom>
        </p:spPr>
      </p:pic>
      <p:sp>
        <p:nvSpPr>
          <p:cNvPr id="11" name="Text Box 151"/>
          <p:cNvSpPr txBox="1">
            <a:spLocks noChangeArrowheads="1"/>
          </p:cNvSpPr>
          <p:nvPr/>
        </p:nvSpPr>
        <p:spPr bwMode="auto">
          <a:xfrm>
            <a:off x="4414000" y="1872105"/>
            <a:ext cx="145414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smtClean="0">
                <a:solidFill>
                  <a:schemeClr val="bg1">
                    <a:lumMod val="75000"/>
                  </a:schemeClr>
                </a:solidFill>
                <a:latin typeface="黑体" pitchFamily="2" charset="-122"/>
                <a:ea typeface="黑体" pitchFamily="2" charset="-122"/>
              </a:rPr>
              <a:t>在此处输入项目内容在此处输入项目内容在此处输入项目内容在此处输入项目内容</a:t>
            </a:r>
            <a:endParaRPr lang="zh-CN" altLang="en-US" sz="900" dirty="0">
              <a:solidFill>
                <a:schemeClr val="bg1">
                  <a:lumMod val="75000"/>
                </a:schemeClr>
              </a:solidFill>
              <a:latin typeface="黑体" pitchFamily="2" charset="-122"/>
              <a:ea typeface="黑体" pitchFamily="2" charset="-122"/>
            </a:endParaRPr>
          </a:p>
        </p:txBody>
      </p:sp>
      <p:sp>
        <p:nvSpPr>
          <p:cNvPr id="12" name="Text Box 151"/>
          <p:cNvSpPr txBox="1">
            <a:spLocks noChangeArrowheads="1"/>
          </p:cNvSpPr>
          <p:nvPr/>
        </p:nvSpPr>
        <p:spPr bwMode="auto">
          <a:xfrm>
            <a:off x="611560" y="1412777"/>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13" name="Text Box 151"/>
          <p:cNvSpPr txBox="1">
            <a:spLocks noChangeArrowheads="1"/>
          </p:cNvSpPr>
          <p:nvPr/>
        </p:nvSpPr>
        <p:spPr bwMode="auto">
          <a:xfrm>
            <a:off x="3430488" y="3371978"/>
            <a:ext cx="145414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smtClean="0">
                <a:solidFill>
                  <a:schemeClr val="bg1">
                    <a:lumMod val="75000"/>
                  </a:schemeClr>
                </a:solidFill>
                <a:latin typeface="黑体" pitchFamily="2" charset="-122"/>
                <a:ea typeface="黑体" pitchFamily="2" charset="-122"/>
              </a:rPr>
              <a:t>在此处输入项目内容在此处输入项目内容在此处输入项目内容在此处输入项目内容</a:t>
            </a:r>
            <a:endParaRPr lang="zh-CN" altLang="en-US" sz="900" dirty="0">
              <a:solidFill>
                <a:schemeClr val="bg1">
                  <a:lumMod val="75000"/>
                </a:schemeClr>
              </a:solidFill>
              <a:latin typeface="黑体" pitchFamily="2" charset="-122"/>
              <a:ea typeface="黑体" pitchFamily="2" charset="-122"/>
            </a:endParaRPr>
          </a:p>
        </p:txBody>
      </p:sp>
      <p:sp>
        <p:nvSpPr>
          <p:cNvPr id="14" name="Text Box 151"/>
          <p:cNvSpPr txBox="1">
            <a:spLocks noChangeArrowheads="1"/>
          </p:cNvSpPr>
          <p:nvPr/>
        </p:nvSpPr>
        <p:spPr bwMode="auto">
          <a:xfrm>
            <a:off x="5141072" y="3385222"/>
            <a:ext cx="145414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smtClean="0">
                <a:solidFill>
                  <a:schemeClr val="bg1">
                    <a:lumMod val="75000"/>
                  </a:schemeClr>
                </a:solidFill>
                <a:latin typeface="黑体" pitchFamily="2" charset="-122"/>
                <a:ea typeface="黑体" pitchFamily="2" charset="-122"/>
              </a:rPr>
              <a:t>在此处输入项目内容在此处输入项目内容在此处输入项目内容在此处输入项目内容</a:t>
            </a:r>
            <a:endParaRPr lang="zh-CN" altLang="en-US" sz="900" dirty="0">
              <a:solidFill>
                <a:schemeClr val="bg1">
                  <a:lumMod val="75000"/>
                </a:schemeClr>
              </a:solidFill>
              <a:latin typeface="黑体" pitchFamily="2" charset="-122"/>
              <a:ea typeface="黑体" pitchFamily="2" charset="-122"/>
            </a:endParaRPr>
          </a:p>
        </p:txBody>
      </p:sp>
      <p:sp>
        <p:nvSpPr>
          <p:cNvPr id="15" name="Text Box 151"/>
          <p:cNvSpPr txBox="1">
            <a:spLocks noChangeArrowheads="1"/>
          </p:cNvSpPr>
          <p:nvPr/>
        </p:nvSpPr>
        <p:spPr bwMode="auto">
          <a:xfrm>
            <a:off x="2641952" y="4798894"/>
            <a:ext cx="145414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smtClean="0">
                <a:solidFill>
                  <a:schemeClr val="bg1">
                    <a:lumMod val="75000"/>
                  </a:schemeClr>
                </a:solidFill>
                <a:latin typeface="黑体" pitchFamily="2" charset="-122"/>
                <a:ea typeface="黑体" pitchFamily="2" charset="-122"/>
              </a:rPr>
              <a:t>在此处输入项目内容在此处输入项目内容在此处输入项目内容在此处输入项目内容</a:t>
            </a:r>
            <a:endParaRPr lang="zh-CN" altLang="en-US" sz="900" dirty="0">
              <a:solidFill>
                <a:schemeClr val="bg1">
                  <a:lumMod val="75000"/>
                </a:schemeClr>
              </a:solidFill>
              <a:latin typeface="黑体" pitchFamily="2" charset="-122"/>
              <a:ea typeface="黑体" pitchFamily="2" charset="-122"/>
            </a:endParaRPr>
          </a:p>
        </p:txBody>
      </p:sp>
      <p:sp>
        <p:nvSpPr>
          <p:cNvPr id="16" name="Text Box 151"/>
          <p:cNvSpPr txBox="1">
            <a:spLocks noChangeArrowheads="1"/>
          </p:cNvSpPr>
          <p:nvPr/>
        </p:nvSpPr>
        <p:spPr bwMode="auto">
          <a:xfrm>
            <a:off x="4230390" y="4798894"/>
            <a:ext cx="145414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smtClean="0">
                <a:solidFill>
                  <a:schemeClr val="bg1">
                    <a:lumMod val="75000"/>
                  </a:schemeClr>
                </a:solidFill>
                <a:latin typeface="黑体" pitchFamily="2" charset="-122"/>
                <a:ea typeface="黑体" pitchFamily="2" charset="-122"/>
              </a:rPr>
              <a:t>在此处输入项目内容在此处输入项目内容在此处输入项目内容在此处输入项目内容</a:t>
            </a:r>
            <a:endParaRPr lang="zh-CN" altLang="en-US" sz="900" dirty="0">
              <a:solidFill>
                <a:schemeClr val="bg1">
                  <a:lumMod val="75000"/>
                </a:schemeClr>
              </a:solidFill>
              <a:latin typeface="黑体" pitchFamily="2" charset="-122"/>
              <a:ea typeface="黑体" pitchFamily="2" charset="-122"/>
            </a:endParaRPr>
          </a:p>
        </p:txBody>
      </p:sp>
      <p:sp>
        <p:nvSpPr>
          <p:cNvPr id="17" name="Text Box 151"/>
          <p:cNvSpPr txBox="1">
            <a:spLocks noChangeArrowheads="1"/>
          </p:cNvSpPr>
          <p:nvPr/>
        </p:nvSpPr>
        <p:spPr bwMode="auto">
          <a:xfrm>
            <a:off x="5854160" y="4798894"/>
            <a:ext cx="145414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smtClean="0">
                <a:solidFill>
                  <a:schemeClr val="bg1">
                    <a:lumMod val="75000"/>
                  </a:schemeClr>
                </a:solidFill>
                <a:latin typeface="黑体" pitchFamily="2" charset="-122"/>
                <a:ea typeface="黑体" pitchFamily="2" charset="-122"/>
              </a:rPr>
              <a:t>在此处输入项目内容在此处输入项目内容在此处输入项目内容在此处输入项目内容</a:t>
            </a:r>
            <a:endParaRPr lang="zh-CN" altLang="en-US" sz="900" dirty="0">
              <a:solidFill>
                <a:schemeClr val="bg1">
                  <a:lumMod val="75000"/>
                </a:schemeClr>
              </a:solidFill>
              <a:latin typeface="黑体" pitchFamily="2" charset="-122"/>
              <a:ea typeface="黑体" pitchFamily="2" charset="-122"/>
            </a:endParaRPr>
          </a:p>
        </p:txBody>
      </p:sp>
    </p:spTree>
    <p:extLst>
      <p:ext uri="{BB962C8B-B14F-4D97-AF65-F5344CB8AC3E}">
        <p14:creationId xmlns:p14="http://schemas.microsoft.com/office/powerpoint/2010/main" val="4132917471"/>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9" fill="hold" grpId="0" nodeType="afterEffect">
                                  <p:stCondLst>
                                    <p:cond delay="0"/>
                                  </p:stCondLst>
                                  <p:iterate type="lt">
                                    <p:tmPct val="10000"/>
                                  </p:iterate>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6"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290">
                                          <p:stCondLst>
                                            <p:cond delay="0"/>
                                          </p:stCondLst>
                                        </p:cTn>
                                        <p:tgtEl>
                                          <p:spTgt spid="5"/>
                                        </p:tgtEl>
                                      </p:cBhvr>
                                    </p:animEffect>
                                    <p:anim calcmode="lin" valueType="num">
                                      <p:cBhvr>
                                        <p:cTn id="17" dur="911"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8" dur="332"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9" dur="332" tmFilter="0, 0; 0.125,0.2665; 0.25,0.4; 0.375,0.465; 0.5,0.5;  0.625,0.535; 0.75,0.6; 0.875,0.7335; 1,1">
                                          <p:stCondLst>
                                            <p:cond delay="332"/>
                                          </p:stCondLst>
                                        </p:cTn>
                                        <p:tgtEl>
                                          <p:spTgt spid="5"/>
                                        </p:tgtEl>
                                        <p:attrNameLst>
                                          <p:attrName>ppt_y</p:attrName>
                                        </p:attrNameLst>
                                      </p:cBhvr>
                                      <p:tavLst>
                                        <p:tav tm="0" fmla="#ppt_y-sin(pi*$)/9">
                                          <p:val>
                                            <p:fltVal val="0"/>
                                          </p:val>
                                        </p:tav>
                                        <p:tav tm="100000">
                                          <p:val>
                                            <p:fltVal val="1"/>
                                          </p:val>
                                        </p:tav>
                                      </p:tavLst>
                                    </p:anim>
                                    <p:anim calcmode="lin" valueType="num">
                                      <p:cBhvr>
                                        <p:cTn id="20" dur="166" tmFilter="0, 0; 0.125,0.2665; 0.25,0.4; 0.375,0.465; 0.5,0.5;  0.625,0.535; 0.75,0.6; 0.875,0.7335; 1,1">
                                          <p:stCondLst>
                                            <p:cond delay="662"/>
                                          </p:stCondLst>
                                        </p:cTn>
                                        <p:tgtEl>
                                          <p:spTgt spid="5"/>
                                        </p:tgtEl>
                                        <p:attrNameLst>
                                          <p:attrName>ppt_y</p:attrName>
                                        </p:attrNameLst>
                                      </p:cBhvr>
                                      <p:tavLst>
                                        <p:tav tm="0" fmla="#ppt_y-sin(pi*$)/27">
                                          <p:val>
                                            <p:fltVal val="0"/>
                                          </p:val>
                                        </p:tav>
                                        <p:tav tm="100000">
                                          <p:val>
                                            <p:fltVal val="1"/>
                                          </p:val>
                                        </p:tav>
                                      </p:tavLst>
                                    </p:anim>
                                    <p:anim calcmode="lin" valueType="num">
                                      <p:cBhvr>
                                        <p:cTn id="21" dur="82" tmFilter="0, 0; 0.125,0.2665; 0.25,0.4; 0.375,0.465; 0.5,0.5;  0.625,0.535; 0.75,0.6; 0.875,0.7335; 1,1">
                                          <p:stCondLst>
                                            <p:cond delay="828"/>
                                          </p:stCondLst>
                                        </p:cTn>
                                        <p:tgtEl>
                                          <p:spTgt spid="5"/>
                                        </p:tgtEl>
                                        <p:attrNameLst>
                                          <p:attrName>ppt_y</p:attrName>
                                        </p:attrNameLst>
                                      </p:cBhvr>
                                      <p:tavLst>
                                        <p:tav tm="0" fmla="#ppt_y-sin(pi*$)/81">
                                          <p:val>
                                            <p:fltVal val="0"/>
                                          </p:val>
                                        </p:tav>
                                        <p:tav tm="100000">
                                          <p:val>
                                            <p:fltVal val="1"/>
                                          </p:val>
                                        </p:tav>
                                      </p:tavLst>
                                    </p:anim>
                                    <p:animScale>
                                      <p:cBhvr>
                                        <p:cTn id="22" dur="13">
                                          <p:stCondLst>
                                            <p:cond delay="325"/>
                                          </p:stCondLst>
                                        </p:cTn>
                                        <p:tgtEl>
                                          <p:spTgt spid="5"/>
                                        </p:tgtEl>
                                      </p:cBhvr>
                                      <p:to x="100000" y="60000"/>
                                    </p:animScale>
                                    <p:animScale>
                                      <p:cBhvr>
                                        <p:cTn id="23" dur="83" decel="50000">
                                          <p:stCondLst>
                                            <p:cond delay="338"/>
                                          </p:stCondLst>
                                        </p:cTn>
                                        <p:tgtEl>
                                          <p:spTgt spid="5"/>
                                        </p:tgtEl>
                                      </p:cBhvr>
                                      <p:to x="100000" y="100000"/>
                                    </p:animScale>
                                    <p:animScale>
                                      <p:cBhvr>
                                        <p:cTn id="24" dur="13">
                                          <p:stCondLst>
                                            <p:cond delay="656"/>
                                          </p:stCondLst>
                                        </p:cTn>
                                        <p:tgtEl>
                                          <p:spTgt spid="5"/>
                                        </p:tgtEl>
                                      </p:cBhvr>
                                      <p:to x="100000" y="80000"/>
                                    </p:animScale>
                                    <p:animScale>
                                      <p:cBhvr>
                                        <p:cTn id="25" dur="83" decel="50000">
                                          <p:stCondLst>
                                            <p:cond delay="669"/>
                                          </p:stCondLst>
                                        </p:cTn>
                                        <p:tgtEl>
                                          <p:spTgt spid="5"/>
                                        </p:tgtEl>
                                      </p:cBhvr>
                                      <p:to x="100000" y="100000"/>
                                    </p:animScale>
                                    <p:animScale>
                                      <p:cBhvr>
                                        <p:cTn id="26" dur="13">
                                          <p:stCondLst>
                                            <p:cond delay="821"/>
                                          </p:stCondLst>
                                        </p:cTn>
                                        <p:tgtEl>
                                          <p:spTgt spid="5"/>
                                        </p:tgtEl>
                                      </p:cBhvr>
                                      <p:to x="100000" y="90000"/>
                                    </p:animScale>
                                    <p:animScale>
                                      <p:cBhvr>
                                        <p:cTn id="27" dur="83" decel="50000">
                                          <p:stCondLst>
                                            <p:cond delay="834"/>
                                          </p:stCondLst>
                                        </p:cTn>
                                        <p:tgtEl>
                                          <p:spTgt spid="5"/>
                                        </p:tgtEl>
                                      </p:cBhvr>
                                      <p:to x="100000" y="100000"/>
                                    </p:animScale>
                                    <p:animScale>
                                      <p:cBhvr>
                                        <p:cTn id="28" dur="13">
                                          <p:stCondLst>
                                            <p:cond delay="904"/>
                                          </p:stCondLst>
                                        </p:cTn>
                                        <p:tgtEl>
                                          <p:spTgt spid="5"/>
                                        </p:tgtEl>
                                      </p:cBhvr>
                                      <p:to x="100000" y="95000"/>
                                    </p:animScale>
                                    <p:animScale>
                                      <p:cBhvr>
                                        <p:cTn id="29" dur="83" decel="50000">
                                          <p:stCondLst>
                                            <p:cond delay="917"/>
                                          </p:stCondLst>
                                        </p:cTn>
                                        <p:tgtEl>
                                          <p:spTgt spid="5"/>
                                        </p:tgtEl>
                                      </p:cBhvr>
                                      <p:to x="100000" y="100000"/>
                                    </p:animScale>
                                  </p:childTnLst>
                                </p:cTn>
                              </p:par>
                            </p:childTnLst>
                          </p:cTn>
                        </p:par>
                        <p:par>
                          <p:cTn id="30" fill="hold">
                            <p:stCondLst>
                              <p:cond delay="2500"/>
                            </p:stCondLst>
                            <p:childTnLst>
                              <p:par>
                                <p:cTn id="31" presetID="26"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290">
                                          <p:stCondLst>
                                            <p:cond delay="0"/>
                                          </p:stCondLst>
                                        </p:cTn>
                                        <p:tgtEl>
                                          <p:spTgt spid="8"/>
                                        </p:tgtEl>
                                      </p:cBhvr>
                                    </p:animEffect>
                                    <p:anim calcmode="lin" valueType="num">
                                      <p:cBhvr>
                                        <p:cTn id="34"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5"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6"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37"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38"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39" dur="13">
                                          <p:stCondLst>
                                            <p:cond delay="325"/>
                                          </p:stCondLst>
                                        </p:cTn>
                                        <p:tgtEl>
                                          <p:spTgt spid="8"/>
                                        </p:tgtEl>
                                      </p:cBhvr>
                                      <p:to x="100000" y="60000"/>
                                    </p:animScale>
                                    <p:animScale>
                                      <p:cBhvr>
                                        <p:cTn id="40" dur="83" decel="50000">
                                          <p:stCondLst>
                                            <p:cond delay="338"/>
                                          </p:stCondLst>
                                        </p:cTn>
                                        <p:tgtEl>
                                          <p:spTgt spid="8"/>
                                        </p:tgtEl>
                                      </p:cBhvr>
                                      <p:to x="100000" y="100000"/>
                                    </p:animScale>
                                    <p:animScale>
                                      <p:cBhvr>
                                        <p:cTn id="41" dur="13">
                                          <p:stCondLst>
                                            <p:cond delay="656"/>
                                          </p:stCondLst>
                                        </p:cTn>
                                        <p:tgtEl>
                                          <p:spTgt spid="8"/>
                                        </p:tgtEl>
                                      </p:cBhvr>
                                      <p:to x="100000" y="80000"/>
                                    </p:animScale>
                                    <p:animScale>
                                      <p:cBhvr>
                                        <p:cTn id="42" dur="83" decel="50000">
                                          <p:stCondLst>
                                            <p:cond delay="669"/>
                                          </p:stCondLst>
                                        </p:cTn>
                                        <p:tgtEl>
                                          <p:spTgt spid="8"/>
                                        </p:tgtEl>
                                      </p:cBhvr>
                                      <p:to x="100000" y="100000"/>
                                    </p:animScale>
                                    <p:animScale>
                                      <p:cBhvr>
                                        <p:cTn id="43" dur="13">
                                          <p:stCondLst>
                                            <p:cond delay="821"/>
                                          </p:stCondLst>
                                        </p:cTn>
                                        <p:tgtEl>
                                          <p:spTgt spid="8"/>
                                        </p:tgtEl>
                                      </p:cBhvr>
                                      <p:to x="100000" y="90000"/>
                                    </p:animScale>
                                    <p:animScale>
                                      <p:cBhvr>
                                        <p:cTn id="44" dur="83" decel="50000">
                                          <p:stCondLst>
                                            <p:cond delay="834"/>
                                          </p:stCondLst>
                                        </p:cTn>
                                        <p:tgtEl>
                                          <p:spTgt spid="8"/>
                                        </p:tgtEl>
                                      </p:cBhvr>
                                      <p:to x="100000" y="100000"/>
                                    </p:animScale>
                                    <p:animScale>
                                      <p:cBhvr>
                                        <p:cTn id="45" dur="13">
                                          <p:stCondLst>
                                            <p:cond delay="904"/>
                                          </p:stCondLst>
                                        </p:cTn>
                                        <p:tgtEl>
                                          <p:spTgt spid="8"/>
                                        </p:tgtEl>
                                      </p:cBhvr>
                                      <p:to x="100000" y="95000"/>
                                    </p:animScale>
                                    <p:animScale>
                                      <p:cBhvr>
                                        <p:cTn id="46" dur="83" decel="50000">
                                          <p:stCondLst>
                                            <p:cond delay="917"/>
                                          </p:stCondLst>
                                        </p:cTn>
                                        <p:tgtEl>
                                          <p:spTgt spid="8"/>
                                        </p:tgtEl>
                                      </p:cBhvr>
                                      <p:to x="100000" y="100000"/>
                                    </p:animScale>
                                  </p:childTnLst>
                                </p:cTn>
                              </p:par>
                            </p:childTnLst>
                          </p:cTn>
                        </p:par>
                        <p:par>
                          <p:cTn id="47" fill="hold">
                            <p:stCondLst>
                              <p:cond delay="3500"/>
                            </p:stCondLst>
                            <p:childTnLst>
                              <p:par>
                                <p:cTn id="48" presetID="26" presetClass="entr" presetSubtype="0"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down)">
                                      <p:cBhvr>
                                        <p:cTn id="50" dur="290">
                                          <p:stCondLst>
                                            <p:cond delay="0"/>
                                          </p:stCondLst>
                                        </p:cTn>
                                        <p:tgtEl>
                                          <p:spTgt spid="10"/>
                                        </p:tgtEl>
                                      </p:cBhvr>
                                    </p:animEffect>
                                    <p:anim calcmode="lin" valueType="num">
                                      <p:cBhvr>
                                        <p:cTn id="51"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52"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53"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54"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55"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56" dur="13">
                                          <p:stCondLst>
                                            <p:cond delay="325"/>
                                          </p:stCondLst>
                                        </p:cTn>
                                        <p:tgtEl>
                                          <p:spTgt spid="10"/>
                                        </p:tgtEl>
                                      </p:cBhvr>
                                      <p:to x="100000" y="60000"/>
                                    </p:animScale>
                                    <p:animScale>
                                      <p:cBhvr>
                                        <p:cTn id="57" dur="83" decel="50000">
                                          <p:stCondLst>
                                            <p:cond delay="338"/>
                                          </p:stCondLst>
                                        </p:cTn>
                                        <p:tgtEl>
                                          <p:spTgt spid="10"/>
                                        </p:tgtEl>
                                      </p:cBhvr>
                                      <p:to x="100000" y="100000"/>
                                    </p:animScale>
                                    <p:animScale>
                                      <p:cBhvr>
                                        <p:cTn id="58" dur="13">
                                          <p:stCondLst>
                                            <p:cond delay="656"/>
                                          </p:stCondLst>
                                        </p:cTn>
                                        <p:tgtEl>
                                          <p:spTgt spid="10"/>
                                        </p:tgtEl>
                                      </p:cBhvr>
                                      <p:to x="100000" y="80000"/>
                                    </p:animScale>
                                    <p:animScale>
                                      <p:cBhvr>
                                        <p:cTn id="59" dur="83" decel="50000">
                                          <p:stCondLst>
                                            <p:cond delay="669"/>
                                          </p:stCondLst>
                                        </p:cTn>
                                        <p:tgtEl>
                                          <p:spTgt spid="10"/>
                                        </p:tgtEl>
                                      </p:cBhvr>
                                      <p:to x="100000" y="100000"/>
                                    </p:animScale>
                                    <p:animScale>
                                      <p:cBhvr>
                                        <p:cTn id="60" dur="13">
                                          <p:stCondLst>
                                            <p:cond delay="821"/>
                                          </p:stCondLst>
                                        </p:cTn>
                                        <p:tgtEl>
                                          <p:spTgt spid="10"/>
                                        </p:tgtEl>
                                      </p:cBhvr>
                                      <p:to x="100000" y="90000"/>
                                    </p:animScale>
                                    <p:animScale>
                                      <p:cBhvr>
                                        <p:cTn id="61" dur="83" decel="50000">
                                          <p:stCondLst>
                                            <p:cond delay="834"/>
                                          </p:stCondLst>
                                        </p:cTn>
                                        <p:tgtEl>
                                          <p:spTgt spid="10"/>
                                        </p:tgtEl>
                                      </p:cBhvr>
                                      <p:to x="100000" y="100000"/>
                                    </p:animScale>
                                    <p:animScale>
                                      <p:cBhvr>
                                        <p:cTn id="62" dur="13">
                                          <p:stCondLst>
                                            <p:cond delay="904"/>
                                          </p:stCondLst>
                                        </p:cTn>
                                        <p:tgtEl>
                                          <p:spTgt spid="10"/>
                                        </p:tgtEl>
                                      </p:cBhvr>
                                      <p:to x="100000" y="95000"/>
                                    </p:animScale>
                                    <p:animScale>
                                      <p:cBhvr>
                                        <p:cTn id="63" dur="83" decel="50000">
                                          <p:stCondLst>
                                            <p:cond delay="917"/>
                                          </p:stCondLst>
                                        </p:cTn>
                                        <p:tgtEl>
                                          <p:spTgt spid="10"/>
                                        </p:tgtEl>
                                      </p:cBhvr>
                                      <p:to x="100000" y="100000"/>
                                    </p:animScale>
                                  </p:childTnLst>
                                </p:cTn>
                              </p:par>
                            </p:childTnLst>
                          </p:cTn>
                        </p:par>
                        <p:par>
                          <p:cTn id="64" fill="hold">
                            <p:stCondLst>
                              <p:cond delay="4500"/>
                            </p:stCondLst>
                            <p:childTnLst>
                              <p:par>
                                <p:cTn id="65" presetID="26" presetClass="entr" presetSubtype="0" fill="hold"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down)">
                                      <p:cBhvr>
                                        <p:cTn id="67" dur="290">
                                          <p:stCondLst>
                                            <p:cond delay="0"/>
                                          </p:stCondLst>
                                        </p:cTn>
                                        <p:tgtEl>
                                          <p:spTgt spid="7"/>
                                        </p:tgtEl>
                                      </p:cBhvr>
                                    </p:animEffect>
                                    <p:anim calcmode="lin" valueType="num">
                                      <p:cBhvr>
                                        <p:cTn id="68"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73" dur="13">
                                          <p:stCondLst>
                                            <p:cond delay="325"/>
                                          </p:stCondLst>
                                        </p:cTn>
                                        <p:tgtEl>
                                          <p:spTgt spid="7"/>
                                        </p:tgtEl>
                                      </p:cBhvr>
                                      <p:to x="100000" y="60000"/>
                                    </p:animScale>
                                    <p:animScale>
                                      <p:cBhvr>
                                        <p:cTn id="74" dur="83" decel="50000">
                                          <p:stCondLst>
                                            <p:cond delay="338"/>
                                          </p:stCondLst>
                                        </p:cTn>
                                        <p:tgtEl>
                                          <p:spTgt spid="7"/>
                                        </p:tgtEl>
                                      </p:cBhvr>
                                      <p:to x="100000" y="100000"/>
                                    </p:animScale>
                                    <p:animScale>
                                      <p:cBhvr>
                                        <p:cTn id="75" dur="13">
                                          <p:stCondLst>
                                            <p:cond delay="656"/>
                                          </p:stCondLst>
                                        </p:cTn>
                                        <p:tgtEl>
                                          <p:spTgt spid="7"/>
                                        </p:tgtEl>
                                      </p:cBhvr>
                                      <p:to x="100000" y="80000"/>
                                    </p:animScale>
                                    <p:animScale>
                                      <p:cBhvr>
                                        <p:cTn id="76" dur="83" decel="50000">
                                          <p:stCondLst>
                                            <p:cond delay="669"/>
                                          </p:stCondLst>
                                        </p:cTn>
                                        <p:tgtEl>
                                          <p:spTgt spid="7"/>
                                        </p:tgtEl>
                                      </p:cBhvr>
                                      <p:to x="100000" y="100000"/>
                                    </p:animScale>
                                    <p:animScale>
                                      <p:cBhvr>
                                        <p:cTn id="77" dur="13">
                                          <p:stCondLst>
                                            <p:cond delay="821"/>
                                          </p:stCondLst>
                                        </p:cTn>
                                        <p:tgtEl>
                                          <p:spTgt spid="7"/>
                                        </p:tgtEl>
                                      </p:cBhvr>
                                      <p:to x="100000" y="90000"/>
                                    </p:animScale>
                                    <p:animScale>
                                      <p:cBhvr>
                                        <p:cTn id="78" dur="83" decel="50000">
                                          <p:stCondLst>
                                            <p:cond delay="834"/>
                                          </p:stCondLst>
                                        </p:cTn>
                                        <p:tgtEl>
                                          <p:spTgt spid="7"/>
                                        </p:tgtEl>
                                      </p:cBhvr>
                                      <p:to x="100000" y="100000"/>
                                    </p:animScale>
                                    <p:animScale>
                                      <p:cBhvr>
                                        <p:cTn id="79" dur="13">
                                          <p:stCondLst>
                                            <p:cond delay="904"/>
                                          </p:stCondLst>
                                        </p:cTn>
                                        <p:tgtEl>
                                          <p:spTgt spid="7"/>
                                        </p:tgtEl>
                                      </p:cBhvr>
                                      <p:to x="100000" y="95000"/>
                                    </p:animScale>
                                    <p:animScale>
                                      <p:cBhvr>
                                        <p:cTn id="80" dur="83" decel="50000">
                                          <p:stCondLst>
                                            <p:cond delay="917"/>
                                          </p:stCondLst>
                                        </p:cTn>
                                        <p:tgtEl>
                                          <p:spTgt spid="7"/>
                                        </p:tgtEl>
                                      </p:cBhvr>
                                      <p:to x="100000" y="100000"/>
                                    </p:animScale>
                                  </p:childTnLst>
                                </p:cTn>
                              </p:par>
                              <p:par>
                                <p:cTn id="81" presetID="26" presetClass="entr" presetSubtype="0" fill="hold" nodeType="withEffect">
                                  <p:stCondLst>
                                    <p:cond delay="0"/>
                                  </p:stCondLst>
                                  <p:childTnLst>
                                    <p:set>
                                      <p:cBhvr>
                                        <p:cTn id="82" dur="1" fill="hold">
                                          <p:stCondLst>
                                            <p:cond delay="0"/>
                                          </p:stCondLst>
                                        </p:cTn>
                                        <p:tgtEl>
                                          <p:spTgt spid="9"/>
                                        </p:tgtEl>
                                        <p:attrNameLst>
                                          <p:attrName>style.visibility</p:attrName>
                                        </p:attrNameLst>
                                      </p:cBhvr>
                                      <p:to>
                                        <p:strVal val="visible"/>
                                      </p:to>
                                    </p:set>
                                    <p:animEffect transition="in" filter="wipe(down)">
                                      <p:cBhvr>
                                        <p:cTn id="83" dur="290">
                                          <p:stCondLst>
                                            <p:cond delay="0"/>
                                          </p:stCondLst>
                                        </p:cTn>
                                        <p:tgtEl>
                                          <p:spTgt spid="9"/>
                                        </p:tgtEl>
                                      </p:cBhvr>
                                    </p:animEffect>
                                    <p:anim calcmode="lin" valueType="num">
                                      <p:cBhvr>
                                        <p:cTn id="84"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85"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86"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87"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88"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89" dur="13">
                                          <p:stCondLst>
                                            <p:cond delay="325"/>
                                          </p:stCondLst>
                                        </p:cTn>
                                        <p:tgtEl>
                                          <p:spTgt spid="9"/>
                                        </p:tgtEl>
                                      </p:cBhvr>
                                      <p:to x="100000" y="60000"/>
                                    </p:animScale>
                                    <p:animScale>
                                      <p:cBhvr>
                                        <p:cTn id="90" dur="83" decel="50000">
                                          <p:stCondLst>
                                            <p:cond delay="338"/>
                                          </p:stCondLst>
                                        </p:cTn>
                                        <p:tgtEl>
                                          <p:spTgt spid="9"/>
                                        </p:tgtEl>
                                      </p:cBhvr>
                                      <p:to x="100000" y="100000"/>
                                    </p:animScale>
                                    <p:animScale>
                                      <p:cBhvr>
                                        <p:cTn id="91" dur="13">
                                          <p:stCondLst>
                                            <p:cond delay="656"/>
                                          </p:stCondLst>
                                        </p:cTn>
                                        <p:tgtEl>
                                          <p:spTgt spid="9"/>
                                        </p:tgtEl>
                                      </p:cBhvr>
                                      <p:to x="100000" y="80000"/>
                                    </p:animScale>
                                    <p:animScale>
                                      <p:cBhvr>
                                        <p:cTn id="92" dur="83" decel="50000">
                                          <p:stCondLst>
                                            <p:cond delay="669"/>
                                          </p:stCondLst>
                                        </p:cTn>
                                        <p:tgtEl>
                                          <p:spTgt spid="9"/>
                                        </p:tgtEl>
                                      </p:cBhvr>
                                      <p:to x="100000" y="100000"/>
                                    </p:animScale>
                                    <p:animScale>
                                      <p:cBhvr>
                                        <p:cTn id="93" dur="13">
                                          <p:stCondLst>
                                            <p:cond delay="821"/>
                                          </p:stCondLst>
                                        </p:cTn>
                                        <p:tgtEl>
                                          <p:spTgt spid="9"/>
                                        </p:tgtEl>
                                      </p:cBhvr>
                                      <p:to x="100000" y="90000"/>
                                    </p:animScale>
                                    <p:animScale>
                                      <p:cBhvr>
                                        <p:cTn id="94" dur="83" decel="50000">
                                          <p:stCondLst>
                                            <p:cond delay="834"/>
                                          </p:stCondLst>
                                        </p:cTn>
                                        <p:tgtEl>
                                          <p:spTgt spid="9"/>
                                        </p:tgtEl>
                                      </p:cBhvr>
                                      <p:to x="100000" y="100000"/>
                                    </p:animScale>
                                    <p:animScale>
                                      <p:cBhvr>
                                        <p:cTn id="95" dur="13">
                                          <p:stCondLst>
                                            <p:cond delay="904"/>
                                          </p:stCondLst>
                                        </p:cTn>
                                        <p:tgtEl>
                                          <p:spTgt spid="9"/>
                                        </p:tgtEl>
                                      </p:cBhvr>
                                      <p:to x="100000" y="95000"/>
                                    </p:animScale>
                                    <p:animScale>
                                      <p:cBhvr>
                                        <p:cTn id="96" dur="83" decel="50000">
                                          <p:stCondLst>
                                            <p:cond delay="917"/>
                                          </p:stCondLst>
                                        </p:cTn>
                                        <p:tgtEl>
                                          <p:spTgt spid="9"/>
                                        </p:tgtEl>
                                      </p:cBhvr>
                                      <p:to x="100000" y="100000"/>
                                    </p:animScale>
                                  </p:childTnLst>
                                </p:cTn>
                              </p:par>
                            </p:childTnLst>
                          </p:cTn>
                        </p:par>
                        <p:par>
                          <p:cTn id="97" fill="hold">
                            <p:stCondLst>
                              <p:cond delay="5500"/>
                            </p:stCondLst>
                            <p:childTnLst>
                              <p:par>
                                <p:cTn id="98" presetID="26" presetClass="entr" presetSubtype="0" fill="hold" nodeType="afterEffect">
                                  <p:stCondLst>
                                    <p:cond delay="0"/>
                                  </p:stCondLst>
                                  <p:childTnLst>
                                    <p:set>
                                      <p:cBhvr>
                                        <p:cTn id="99" dur="1" fill="hold">
                                          <p:stCondLst>
                                            <p:cond delay="0"/>
                                          </p:stCondLst>
                                        </p:cTn>
                                        <p:tgtEl>
                                          <p:spTgt spid="4"/>
                                        </p:tgtEl>
                                        <p:attrNameLst>
                                          <p:attrName>style.visibility</p:attrName>
                                        </p:attrNameLst>
                                      </p:cBhvr>
                                      <p:to>
                                        <p:strVal val="visible"/>
                                      </p:to>
                                    </p:set>
                                    <p:animEffect transition="in" filter="wipe(down)">
                                      <p:cBhvr>
                                        <p:cTn id="100" dur="290">
                                          <p:stCondLst>
                                            <p:cond delay="0"/>
                                          </p:stCondLst>
                                        </p:cTn>
                                        <p:tgtEl>
                                          <p:spTgt spid="4"/>
                                        </p:tgtEl>
                                      </p:cBhvr>
                                    </p:animEffect>
                                    <p:anim calcmode="lin" valueType="num">
                                      <p:cBhvr>
                                        <p:cTn id="101"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02"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3"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104"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105"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106" dur="13">
                                          <p:stCondLst>
                                            <p:cond delay="325"/>
                                          </p:stCondLst>
                                        </p:cTn>
                                        <p:tgtEl>
                                          <p:spTgt spid="4"/>
                                        </p:tgtEl>
                                      </p:cBhvr>
                                      <p:to x="100000" y="60000"/>
                                    </p:animScale>
                                    <p:animScale>
                                      <p:cBhvr>
                                        <p:cTn id="107" dur="83" decel="50000">
                                          <p:stCondLst>
                                            <p:cond delay="338"/>
                                          </p:stCondLst>
                                        </p:cTn>
                                        <p:tgtEl>
                                          <p:spTgt spid="4"/>
                                        </p:tgtEl>
                                      </p:cBhvr>
                                      <p:to x="100000" y="100000"/>
                                    </p:animScale>
                                    <p:animScale>
                                      <p:cBhvr>
                                        <p:cTn id="108" dur="13">
                                          <p:stCondLst>
                                            <p:cond delay="656"/>
                                          </p:stCondLst>
                                        </p:cTn>
                                        <p:tgtEl>
                                          <p:spTgt spid="4"/>
                                        </p:tgtEl>
                                      </p:cBhvr>
                                      <p:to x="100000" y="80000"/>
                                    </p:animScale>
                                    <p:animScale>
                                      <p:cBhvr>
                                        <p:cTn id="109" dur="83" decel="50000">
                                          <p:stCondLst>
                                            <p:cond delay="669"/>
                                          </p:stCondLst>
                                        </p:cTn>
                                        <p:tgtEl>
                                          <p:spTgt spid="4"/>
                                        </p:tgtEl>
                                      </p:cBhvr>
                                      <p:to x="100000" y="100000"/>
                                    </p:animScale>
                                    <p:animScale>
                                      <p:cBhvr>
                                        <p:cTn id="110" dur="13">
                                          <p:stCondLst>
                                            <p:cond delay="821"/>
                                          </p:stCondLst>
                                        </p:cTn>
                                        <p:tgtEl>
                                          <p:spTgt spid="4"/>
                                        </p:tgtEl>
                                      </p:cBhvr>
                                      <p:to x="100000" y="90000"/>
                                    </p:animScale>
                                    <p:animScale>
                                      <p:cBhvr>
                                        <p:cTn id="111" dur="83" decel="50000">
                                          <p:stCondLst>
                                            <p:cond delay="834"/>
                                          </p:stCondLst>
                                        </p:cTn>
                                        <p:tgtEl>
                                          <p:spTgt spid="4"/>
                                        </p:tgtEl>
                                      </p:cBhvr>
                                      <p:to x="100000" y="100000"/>
                                    </p:animScale>
                                    <p:animScale>
                                      <p:cBhvr>
                                        <p:cTn id="112" dur="13">
                                          <p:stCondLst>
                                            <p:cond delay="904"/>
                                          </p:stCondLst>
                                        </p:cTn>
                                        <p:tgtEl>
                                          <p:spTgt spid="4"/>
                                        </p:tgtEl>
                                      </p:cBhvr>
                                      <p:to x="100000" y="95000"/>
                                    </p:animScale>
                                    <p:animScale>
                                      <p:cBhvr>
                                        <p:cTn id="113" dur="83" decel="50000">
                                          <p:stCondLst>
                                            <p:cond delay="917"/>
                                          </p:stCondLst>
                                        </p:cTn>
                                        <p:tgtEl>
                                          <p:spTgt spid="4"/>
                                        </p:tgtEl>
                                      </p:cBhvr>
                                      <p:to x="100000" y="100000"/>
                                    </p:animScale>
                                  </p:childTnLst>
                                </p:cTn>
                              </p:par>
                            </p:childTnLst>
                          </p:cTn>
                        </p:par>
                        <p:par>
                          <p:cTn id="114" fill="hold">
                            <p:stCondLst>
                              <p:cond delay="6500"/>
                            </p:stCondLst>
                            <p:childTnLst>
                              <p:par>
                                <p:cTn id="115" presetID="14" presetClass="entr" presetSubtype="10" fill="hold" grpId="0" nodeType="afterEffect">
                                  <p:stCondLst>
                                    <p:cond delay="0"/>
                                  </p:stCondLst>
                                  <p:iterate type="lt">
                                    <p:tmPct val="10000"/>
                                  </p:iterate>
                                  <p:childTnLst>
                                    <p:set>
                                      <p:cBhvr>
                                        <p:cTn id="116" dur="1" fill="hold">
                                          <p:stCondLst>
                                            <p:cond delay="0"/>
                                          </p:stCondLst>
                                        </p:cTn>
                                        <p:tgtEl>
                                          <p:spTgt spid="11"/>
                                        </p:tgtEl>
                                        <p:attrNameLst>
                                          <p:attrName>style.visibility</p:attrName>
                                        </p:attrNameLst>
                                      </p:cBhvr>
                                      <p:to>
                                        <p:strVal val="visible"/>
                                      </p:to>
                                    </p:set>
                                    <p:animEffect transition="in" filter="randombar(horizontal)">
                                      <p:cBhvr>
                                        <p:cTn id="117" dur="500"/>
                                        <p:tgtEl>
                                          <p:spTgt spid="11"/>
                                        </p:tgtEl>
                                      </p:cBhvr>
                                    </p:animEffect>
                                  </p:childTnLst>
                                </p:cTn>
                              </p:par>
                              <p:par>
                                <p:cTn id="118" presetID="14" presetClass="entr" presetSubtype="10" fill="hold" grpId="0" nodeType="withEffect">
                                  <p:stCondLst>
                                    <p:cond delay="0"/>
                                  </p:stCondLst>
                                  <p:iterate type="lt">
                                    <p:tmPct val="10000"/>
                                  </p:iterate>
                                  <p:childTnLst>
                                    <p:set>
                                      <p:cBhvr>
                                        <p:cTn id="119" dur="1" fill="hold">
                                          <p:stCondLst>
                                            <p:cond delay="0"/>
                                          </p:stCondLst>
                                        </p:cTn>
                                        <p:tgtEl>
                                          <p:spTgt spid="13"/>
                                        </p:tgtEl>
                                        <p:attrNameLst>
                                          <p:attrName>style.visibility</p:attrName>
                                        </p:attrNameLst>
                                      </p:cBhvr>
                                      <p:to>
                                        <p:strVal val="visible"/>
                                      </p:to>
                                    </p:set>
                                    <p:animEffect transition="in" filter="randombar(horizontal)">
                                      <p:cBhvr>
                                        <p:cTn id="120" dur="500"/>
                                        <p:tgtEl>
                                          <p:spTgt spid="13"/>
                                        </p:tgtEl>
                                      </p:cBhvr>
                                    </p:animEffect>
                                  </p:childTnLst>
                                </p:cTn>
                              </p:par>
                              <p:par>
                                <p:cTn id="121" presetID="14" presetClass="entr" presetSubtype="10" fill="hold" grpId="0" nodeType="withEffect">
                                  <p:stCondLst>
                                    <p:cond delay="0"/>
                                  </p:stCondLst>
                                  <p:iterate type="lt">
                                    <p:tmPct val="10000"/>
                                  </p:iterate>
                                  <p:childTnLst>
                                    <p:set>
                                      <p:cBhvr>
                                        <p:cTn id="122" dur="1" fill="hold">
                                          <p:stCondLst>
                                            <p:cond delay="0"/>
                                          </p:stCondLst>
                                        </p:cTn>
                                        <p:tgtEl>
                                          <p:spTgt spid="14"/>
                                        </p:tgtEl>
                                        <p:attrNameLst>
                                          <p:attrName>style.visibility</p:attrName>
                                        </p:attrNameLst>
                                      </p:cBhvr>
                                      <p:to>
                                        <p:strVal val="visible"/>
                                      </p:to>
                                    </p:set>
                                    <p:animEffect transition="in" filter="randombar(horizontal)">
                                      <p:cBhvr>
                                        <p:cTn id="123" dur="500"/>
                                        <p:tgtEl>
                                          <p:spTgt spid="14"/>
                                        </p:tgtEl>
                                      </p:cBhvr>
                                    </p:animEffect>
                                  </p:childTnLst>
                                </p:cTn>
                              </p:par>
                              <p:par>
                                <p:cTn id="124" presetID="14" presetClass="entr" presetSubtype="10" fill="hold" grpId="0" nodeType="withEffect">
                                  <p:stCondLst>
                                    <p:cond delay="0"/>
                                  </p:stCondLst>
                                  <p:iterate type="lt">
                                    <p:tmPct val="10000"/>
                                  </p:iterate>
                                  <p:childTnLst>
                                    <p:set>
                                      <p:cBhvr>
                                        <p:cTn id="125" dur="1" fill="hold">
                                          <p:stCondLst>
                                            <p:cond delay="0"/>
                                          </p:stCondLst>
                                        </p:cTn>
                                        <p:tgtEl>
                                          <p:spTgt spid="15"/>
                                        </p:tgtEl>
                                        <p:attrNameLst>
                                          <p:attrName>style.visibility</p:attrName>
                                        </p:attrNameLst>
                                      </p:cBhvr>
                                      <p:to>
                                        <p:strVal val="visible"/>
                                      </p:to>
                                    </p:set>
                                    <p:animEffect transition="in" filter="randombar(horizontal)">
                                      <p:cBhvr>
                                        <p:cTn id="126" dur="500"/>
                                        <p:tgtEl>
                                          <p:spTgt spid="15"/>
                                        </p:tgtEl>
                                      </p:cBhvr>
                                    </p:animEffect>
                                  </p:childTnLst>
                                </p:cTn>
                              </p:par>
                              <p:par>
                                <p:cTn id="127" presetID="14" presetClass="entr" presetSubtype="10" fill="hold" grpId="0" nodeType="withEffect">
                                  <p:stCondLst>
                                    <p:cond delay="0"/>
                                  </p:stCondLst>
                                  <p:iterate type="lt">
                                    <p:tmPct val="10000"/>
                                  </p:iterate>
                                  <p:childTnLst>
                                    <p:set>
                                      <p:cBhvr>
                                        <p:cTn id="128" dur="1" fill="hold">
                                          <p:stCondLst>
                                            <p:cond delay="0"/>
                                          </p:stCondLst>
                                        </p:cTn>
                                        <p:tgtEl>
                                          <p:spTgt spid="16"/>
                                        </p:tgtEl>
                                        <p:attrNameLst>
                                          <p:attrName>style.visibility</p:attrName>
                                        </p:attrNameLst>
                                      </p:cBhvr>
                                      <p:to>
                                        <p:strVal val="visible"/>
                                      </p:to>
                                    </p:set>
                                    <p:animEffect transition="in" filter="randombar(horizontal)">
                                      <p:cBhvr>
                                        <p:cTn id="129" dur="500"/>
                                        <p:tgtEl>
                                          <p:spTgt spid="16"/>
                                        </p:tgtEl>
                                      </p:cBhvr>
                                    </p:animEffect>
                                  </p:childTnLst>
                                </p:cTn>
                              </p:par>
                              <p:par>
                                <p:cTn id="130" presetID="14" presetClass="entr" presetSubtype="10" fill="hold" grpId="0" nodeType="withEffect">
                                  <p:stCondLst>
                                    <p:cond delay="0"/>
                                  </p:stCondLst>
                                  <p:iterate type="lt">
                                    <p:tmPct val="10000"/>
                                  </p:iterate>
                                  <p:childTnLst>
                                    <p:set>
                                      <p:cBhvr>
                                        <p:cTn id="131" dur="1" fill="hold">
                                          <p:stCondLst>
                                            <p:cond delay="0"/>
                                          </p:stCondLst>
                                        </p:cTn>
                                        <p:tgtEl>
                                          <p:spTgt spid="17"/>
                                        </p:tgtEl>
                                        <p:attrNameLst>
                                          <p:attrName>style.visibility</p:attrName>
                                        </p:attrNameLst>
                                      </p:cBhvr>
                                      <p:to>
                                        <p:strVal val="visible"/>
                                      </p:to>
                                    </p:set>
                                    <p:animEffect transition="in" filter="randombar(horizontal)">
                                      <p:cBhvr>
                                        <p:cTn id="1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图片 5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01" y="998896"/>
            <a:ext cx="7834269" cy="3366208"/>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6021" y="1413975"/>
            <a:ext cx="1453916" cy="135391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09792" y="2054454"/>
            <a:ext cx="1453916" cy="1353911"/>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65676" y="2573885"/>
            <a:ext cx="1453916" cy="1353911"/>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83768" y="2564906"/>
            <a:ext cx="1453916" cy="1353911"/>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54208" y="2080353"/>
            <a:ext cx="1453916" cy="1353911"/>
          </a:xfrm>
          <a:prstGeom prst="rect">
            <a:avLst/>
          </a:prstGeom>
        </p:spPr>
      </p:pic>
      <p:sp>
        <p:nvSpPr>
          <p:cNvPr id="10" name="Text Box 151"/>
          <p:cNvSpPr txBox="1">
            <a:spLocks noChangeArrowheads="1"/>
          </p:cNvSpPr>
          <p:nvPr/>
        </p:nvSpPr>
        <p:spPr bwMode="auto">
          <a:xfrm>
            <a:off x="2928929" y="1393033"/>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11" name="Text Box 151"/>
          <p:cNvSpPr txBox="1">
            <a:spLocks noChangeArrowheads="1"/>
          </p:cNvSpPr>
          <p:nvPr/>
        </p:nvSpPr>
        <p:spPr bwMode="auto">
          <a:xfrm>
            <a:off x="428765" y="4460919"/>
            <a:ext cx="902877"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2" name="Text Box 151"/>
          <p:cNvSpPr txBox="1">
            <a:spLocks noChangeArrowheads="1"/>
          </p:cNvSpPr>
          <p:nvPr/>
        </p:nvSpPr>
        <p:spPr bwMode="auto">
          <a:xfrm>
            <a:off x="1632351" y="4460919"/>
            <a:ext cx="944716"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3" name="Text Box 151"/>
          <p:cNvSpPr txBox="1">
            <a:spLocks noChangeArrowheads="1"/>
          </p:cNvSpPr>
          <p:nvPr/>
        </p:nvSpPr>
        <p:spPr bwMode="auto">
          <a:xfrm>
            <a:off x="2877779" y="4460921"/>
            <a:ext cx="864097"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4" name="Text Box 151"/>
          <p:cNvSpPr txBox="1">
            <a:spLocks noChangeArrowheads="1"/>
          </p:cNvSpPr>
          <p:nvPr/>
        </p:nvSpPr>
        <p:spPr bwMode="auto">
          <a:xfrm>
            <a:off x="4042586" y="4460919"/>
            <a:ext cx="93610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5" name="Text Box 151"/>
          <p:cNvSpPr txBox="1">
            <a:spLocks noChangeArrowheads="1"/>
          </p:cNvSpPr>
          <p:nvPr/>
        </p:nvSpPr>
        <p:spPr bwMode="auto">
          <a:xfrm>
            <a:off x="5279401" y="4460921"/>
            <a:ext cx="86409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6" name="Text Box 151"/>
          <p:cNvSpPr txBox="1">
            <a:spLocks noChangeArrowheads="1"/>
          </p:cNvSpPr>
          <p:nvPr/>
        </p:nvSpPr>
        <p:spPr bwMode="auto">
          <a:xfrm>
            <a:off x="688070" y="1646256"/>
            <a:ext cx="745585" cy="707886"/>
          </a:xfrm>
          <a:prstGeom prst="rect">
            <a:avLst/>
          </a:prstGeom>
          <a:noFill/>
          <a:ln w="9525">
            <a:no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4000" dirty="0" smtClean="0">
                <a:solidFill>
                  <a:schemeClr val="accent1">
                    <a:lumMod val="50000"/>
                  </a:schemeClr>
                </a:solidFill>
                <a:latin typeface="黑体" pitchFamily="2" charset="-122"/>
                <a:ea typeface="黑体" pitchFamily="2" charset="-122"/>
              </a:rPr>
              <a:t>壹</a:t>
            </a:r>
            <a:endParaRPr lang="en-US" altLang="zh-CN" sz="4000" dirty="0" smtClean="0">
              <a:solidFill>
                <a:schemeClr val="accent1">
                  <a:lumMod val="50000"/>
                </a:schemeClr>
              </a:solidFill>
              <a:latin typeface="黑体" pitchFamily="2" charset="-122"/>
              <a:ea typeface="黑体" pitchFamily="2" charset="-122"/>
            </a:endParaRPr>
          </a:p>
        </p:txBody>
      </p:sp>
      <p:sp>
        <p:nvSpPr>
          <p:cNvPr id="17" name="Text Box 151"/>
          <p:cNvSpPr txBox="1">
            <a:spLocks noChangeArrowheads="1"/>
          </p:cNvSpPr>
          <p:nvPr/>
        </p:nvSpPr>
        <p:spPr bwMode="auto">
          <a:xfrm>
            <a:off x="1794599" y="2276872"/>
            <a:ext cx="18961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4000" dirty="0" smtClean="0">
                <a:solidFill>
                  <a:schemeClr val="accent1">
                    <a:lumMod val="50000"/>
                  </a:schemeClr>
                </a:solidFill>
                <a:latin typeface="黑体" pitchFamily="2" charset="-122"/>
                <a:ea typeface="黑体" pitchFamily="2" charset="-122"/>
              </a:rPr>
              <a:t>贰</a:t>
            </a:r>
            <a:endParaRPr lang="en-US" altLang="zh-CN" sz="4000" dirty="0" smtClean="0">
              <a:solidFill>
                <a:schemeClr val="accent1">
                  <a:lumMod val="50000"/>
                </a:schemeClr>
              </a:solidFill>
              <a:latin typeface="黑体" pitchFamily="2" charset="-122"/>
              <a:ea typeface="黑体" pitchFamily="2" charset="-122"/>
            </a:endParaRPr>
          </a:p>
        </p:txBody>
      </p:sp>
      <p:sp>
        <p:nvSpPr>
          <p:cNvPr id="18" name="Text Box 151"/>
          <p:cNvSpPr txBox="1">
            <a:spLocks noChangeArrowheads="1"/>
          </p:cNvSpPr>
          <p:nvPr/>
        </p:nvSpPr>
        <p:spPr bwMode="auto">
          <a:xfrm>
            <a:off x="2942165" y="2775665"/>
            <a:ext cx="18961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4000" dirty="0" smtClean="0">
                <a:solidFill>
                  <a:schemeClr val="accent1">
                    <a:lumMod val="50000"/>
                  </a:schemeClr>
                </a:solidFill>
                <a:latin typeface="黑体" pitchFamily="2" charset="-122"/>
                <a:ea typeface="黑体" pitchFamily="2" charset="-122"/>
              </a:rPr>
              <a:t>叁</a:t>
            </a:r>
            <a:endParaRPr lang="en-US" altLang="zh-CN" sz="4000" dirty="0" smtClean="0">
              <a:solidFill>
                <a:schemeClr val="accent1">
                  <a:lumMod val="50000"/>
                </a:schemeClr>
              </a:solidFill>
              <a:latin typeface="黑体" pitchFamily="2" charset="-122"/>
              <a:ea typeface="黑体" pitchFamily="2" charset="-122"/>
            </a:endParaRPr>
          </a:p>
        </p:txBody>
      </p:sp>
      <p:sp>
        <p:nvSpPr>
          <p:cNvPr id="19" name="Text Box 151"/>
          <p:cNvSpPr txBox="1">
            <a:spLocks noChangeArrowheads="1"/>
          </p:cNvSpPr>
          <p:nvPr/>
        </p:nvSpPr>
        <p:spPr bwMode="auto">
          <a:xfrm>
            <a:off x="4310317" y="2775665"/>
            <a:ext cx="18961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4000" dirty="0" smtClean="0">
                <a:solidFill>
                  <a:schemeClr val="accent1">
                    <a:lumMod val="50000"/>
                  </a:schemeClr>
                </a:solidFill>
                <a:latin typeface="黑体" pitchFamily="2" charset="-122"/>
                <a:ea typeface="黑体" pitchFamily="2" charset="-122"/>
              </a:rPr>
              <a:t>肆</a:t>
            </a:r>
            <a:endParaRPr lang="en-US" altLang="zh-CN" sz="4000" dirty="0" smtClean="0">
              <a:solidFill>
                <a:schemeClr val="accent1">
                  <a:lumMod val="50000"/>
                </a:schemeClr>
              </a:solidFill>
              <a:latin typeface="黑体" pitchFamily="2" charset="-122"/>
              <a:ea typeface="黑体" pitchFamily="2" charset="-122"/>
            </a:endParaRPr>
          </a:p>
        </p:txBody>
      </p:sp>
      <p:sp>
        <p:nvSpPr>
          <p:cNvPr id="20" name="Text Box 151"/>
          <p:cNvSpPr txBox="1">
            <a:spLocks noChangeArrowheads="1"/>
          </p:cNvSpPr>
          <p:nvPr/>
        </p:nvSpPr>
        <p:spPr bwMode="auto">
          <a:xfrm>
            <a:off x="5467007" y="2289065"/>
            <a:ext cx="18961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4000" dirty="0" smtClean="0">
                <a:solidFill>
                  <a:schemeClr val="accent1">
                    <a:lumMod val="50000"/>
                  </a:schemeClr>
                </a:solidFill>
                <a:latin typeface="黑体" pitchFamily="2" charset="-122"/>
                <a:ea typeface="黑体" pitchFamily="2" charset="-122"/>
              </a:rPr>
              <a:t>伍</a:t>
            </a:r>
            <a:endParaRPr lang="en-US" altLang="zh-CN" sz="4000" dirty="0" smtClean="0">
              <a:solidFill>
                <a:schemeClr val="accent1">
                  <a:lumMod val="50000"/>
                </a:schemeClr>
              </a:solidFill>
              <a:latin typeface="黑体" pitchFamily="2" charset="-122"/>
              <a:ea typeface="黑体" pitchFamily="2" charset="-122"/>
            </a:endParaRPr>
          </a:p>
        </p:txBody>
      </p:sp>
      <p:pic>
        <p:nvPicPr>
          <p:cNvPr id="38" name="图片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42420" y="1403397"/>
            <a:ext cx="1453916" cy="1353911"/>
          </a:xfrm>
          <a:prstGeom prst="rect">
            <a:avLst/>
          </a:prstGeom>
        </p:spPr>
      </p:pic>
      <p:sp>
        <p:nvSpPr>
          <p:cNvPr id="39" name="Text Box 151"/>
          <p:cNvSpPr txBox="1">
            <a:spLocks noChangeArrowheads="1"/>
          </p:cNvSpPr>
          <p:nvPr/>
        </p:nvSpPr>
        <p:spPr bwMode="auto">
          <a:xfrm>
            <a:off x="6635919" y="1621020"/>
            <a:ext cx="18961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4000" dirty="0">
                <a:solidFill>
                  <a:schemeClr val="accent1">
                    <a:lumMod val="50000"/>
                  </a:schemeClr>
                </a:solidFill>
                <a:latin typeface="黑体" pitchFamily="2" charset="-122"/>
                <a:ea typeface="黑体" pitchFamily="2" charset="-122"/>
              </a:rPr>
              <a:t>陆</a:t>
            </a:r>
            <a:endParaRPr lang="en-US" altLang="zh-CN" sz="4000" dirty="0" smtClean="0">
              <a:solidFill>
                <a:schemeClr val="accent1">
                  <a:lumMod val="50000"/>
                </a:schemeClr>
              </a:solidFill>
              <a:latin typeface="黑体" pitchFamily="2" charset="-122"/>
              <a:ea typeface="黑体" pitchFamily="2" charset="-122"/>
            </a:endParaRPr>
          </a:p>
        </p:txBody>
      </p:sp>
      <p:sp>
        <p:nvSpPr>
          <p:cNvPr id="40" name="Text Box 151"/>
          <p:cNvSpPr txBox="1">
            <a:spLocks noChangeArrowheads="1"/>
          </p:cNvSpPr>
          <p:nvPr/>
        </p:nvSpPr>
        <p:spPr bwMode="auto">
          <a:xfrm>
            <a:off x="6444208" y="4460921"/>
            <a:ext cx="86409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pic>
        <p:nvPicPr>
          <p:cNvPr id="41" name="图片 4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95062" y="4435882"/>
            <a:ext cx="277184" cy="1585407"/>
          </a:xfrm>
          <a:prstGeom prst="rect">
            <a:avLst/>
          </a:prstGeom>
        </p:spPr>
      </p:pic>
      <p:pic>
        <p:nvPicPr>
          <p:cNvPr id="42" name="图片 4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07171" y="4435882"/>
            <a:ext cx="277184" cy="1585407"/>
          </a:xfrm>
          <a:prstGeom prst="rect">
            <a:avLst/>
          </a:prstGeom>
        </p:spPr>
      </p:pic>
      <p:pic>
        <p:nvPicPr>
          <p:cNvPr id="43" name="图片 4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19280" y="4435882"/>
            <a:ext cx="277184" cy="1585407"/>
          </a:xfrm>
          <a:prstGeom prst="rect">
            <a:avLst/>
          </a:prstGeom>
        </p:spPr>
      </p:pic>
      <p:pic>
        <p:nvPicPr>
          <p:cNvPr id="44" name="图片 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31389" y="4435882"/>
            <a:ext cx="277184" cy="1585407"/>
          </a:xfrm>
          <a:prstGeom prst="rect">
            <a:avLst/>
          </a:prstGeom>
        </p:spPr>
      </p:pic>
      <p:sp>
        <p:nvSpPr>
          <p:cNvPr id="45" name="Text Box 151"/>
          <p:cNvSpPr txBox="1">
            <a:spLocks noChangeArrowheads="1"/>
          </p:cNvSpPr>
          <p:nvPr/>
        </p:nvSpPr>
        <p:spPr bwMode="auto">
          <a:xfrm>
            <a:off x="409888" y="4149080"/>
            <a:ext cx="3456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dirty="0" smtClean="0">
                <a:solidFill>
                  <a:schemeClr val="bg1">
                    <a:lumMod val="50000"/>
                  </a:schemeClr>
                </a:solidFill>
                <a:latin typeface="黑体" pitchFamily="2" charset="-122"/>
                <a:ea typeface="黑体" pitchFamily="2" charset="-122"/>
              </a:rPr>
              <a:t>壹</a:t>
            </a:r>
            <a:endParaRPr lang="en-US" altLang="zh-CN" dirty="0" smtClean="0">
              <a:solidFill>
                <a:schemeClr val="bg1">
                  <a:lumMod val="50000"/>
                </a:schemeClr>
              </a:solidFill>
              <a:latin typeface="黑体" pitchFamily="2" charset="-122"/>
              <a:ea typeface="黑体" pitchFamily="2" charset="-122"/>
            </a:endParaRPr>
          </a:p>
        </p:txBody>
      </p:sp>
      <p:sp>
        <p:nvSpPr>
          <p:cNvPr id="46" name="Text Box 151"/>
          <p:cNvSpPr txBox="1">
            <a:spLocks noChangeArrowheads="1"/>
          </p:cNvSpPr>
          <p:nvPr/>
        </p:nvSpPr>
        <p:spPr bwMode="auto">
          <a:xfrm>
            <a:off x="1706032" y="4149080"/>
            <a:ext cx="3456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dirty="0" smtClean="0">
                <a:solidFill>
                  <a:schemeClr val="bg1">
                    <a:lumMod val="50000"/>
                  </a:schemeClr>
                </a:solidFill>
                <a:latin typeface="黑体" pitchFamily="2" charset="-122"/>
                <a:ea typeface="黑体" pitchFamily="2" charset="-122"/>
              </a:rPr>
              <a:t>贰</a:t>
            </a:r>
            <a:endParaRPr lang="en-US" altLang="zh-CN" dirty="0" smtClean="0">
              <a:solidFill>
                <a:schemeClr val="bg1">
                  <a:lumMod val="50000"/>
                </a:schemeClr>
              </a:solidFill>
              <a:latin typeface="黑体" pitchFamily="2" charset="-122"/>
              <a:ea typeface="黑体" pitchFamily="2" charset="-122"/>
            </a:endParaRPr>
          </a:p>
        </p:txBody>
      </p:sp>
      <p:sp>
        <p:nvSpPr>
          <p:cNvPr id="47" name="Text Box 151"/>
          <p:cNvSpPr txBox="1">
            <a:spLocks noChangeArrowheads="1"/>
          </p:cNvSpPr>
          <p:nvPr/>
        </p:nvSpPr>
        <p:spPr bwMode="auto">
          <a:xfrm>
            <a:off x="2843808" y="4149080"/>
            <a:ext cx="3456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dirty="0" smtClean="0">
                <a:solidFill>
                  <a:schemeClr val="bg1">
                    <a:lumMod val="50000"/>
                  </a:schemeClr>
                </a:solidFill>
                <a:latin typeface="黑体" pitchFamily="2" charset="-122"/>
                <a:ea typeface="黑体" pitchFamily="2" charset="-122"/>
              </a:rPr>
              <a:t>叁</a:t>
            </a:r>
            <a:endParaRPr lang="en-US" altLang="zh-CN" dirty="0" smtClean="0">
              <a:solidFill>
                <a:schemeClr val="bg1">
                  <a:lumMod val="50000"/>
                </a:schemeClr>
              </a:solidFill>
              <a:latin typeface="黑体" pitchFamily="2" charset="-122"/>
              <a:ea typeface="黑体" pitchFamily="2" charset="-122"/>
            </a:endParaRPr>
          </a:p>
        </p:txBody>
      </p:sp>
      <p:sp>
        <p:nvSpPr>
          <p:cNvPr id="48" name="Text Box 151"/>
          <p:cNvSpPr txBox="1">
            <a:spLocks noChangeArrowheads="1"/>
          </p:cNvSpPr>
          <p:nvPr/>
        </p:nvSpPr>
        <p:spPr bwMode="auto">
          <a:xfrm>
            <a:off x="3995936" y="4149080"/>
            <a:ext cx="3456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dirty="0" smtClean="0">
                <a:solidFill>
                  <a:schemeClr val="bg1">
                    <a:lumMod val="50000"/>
                  </a:schemeClr>
                </a:solidFill>
                <a:latin typeface="黑体" pitchFamily="2" charset="-122"/>
                <a:ea typeface="黑体" pitchFamily="2" charset="-122"/>
              </a:rPr>
              <a:t>肆</a:t>
            </a:r>
            <a:endParaRPr lang="en-US" altLang="zh-CN" dirty="0" smtClean="0">
              <a:solidFill>
                <a:schemeClr val="bg1">
                  <a:lumMod val="50000"/>
                </a:schemeClr>
              </a:solidFill>
              <a:latin typeface="黑体" pitchFamily="2" charset="-122"/>
              <a:ea typeface="黑体" pitchFamily="2" charset="-122"/>
            </a:endParaRPr>
          </a:p>
        </p:txBody>
      </p:sp>
      <p:sp>
        <p:nvSpPr>
          <p:cNvPr id="49" name="Text Box 151"/>
          <p:cNvSpPr txBox="1">
            <a:spLocks noChangeArrowheads="1"/>
          </p:cNvSpPr>
          <p:nvPr/>
        </p:nvSpPr>
        <p:spPr bwMode="auto">
          <a:xfrm>
            <a:off x="5292080" y="4149080"/>
            <a:ext cx="3456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dirty="0" smtClean="0">
                <a:solidFill>
                  <a:schemeClr val="bg1">
                    <a:lumMod val="50000"/>
                  </a:schemeClr>
                </a:solidFill>
                <a:latin typeface="黑体" pitchFamily="2" charset="-122"/>
                <a:ea typeface="黑体" pitchFamily="2" charset="-122"/>
              </a:rPr>
              <a:t>伍</a:t>
            </a:r>
            <a:endParaRPr lang="en-US" altLang="zh-CN" dirty="0" smtClean="0">
              <a:solidFill>
                <a:schemeClr val="bg1">
                  <a:lumMod val="50000"/>
                </a:schemeClr>
              </a:solidFill>
              <a:latin typeface="黑体" pitchFamily="2" charset="-122"/>
              <a:ea typeface="黑体" pitchFamily="2" charset="-122"/>
            </a:endParaRPr>
          </a:p>
        </p:txBody>
      </p:sp>
      <p:pic>
        <p:nvPicPr>
          <p:cNvPr id="50" name="图片 4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43497" y="4435882"/>
            <a:ext cx="277184" cy="1585407"/>
          </a:xfrm>
          <a:prstGeom prst="rect">
            <a:avLst/>
          </a:prstGeom>
        </p:spPr>
      </p:pic>
      <p:sp>
        <p:nvSpPr>
          <p:cNvPr id="52" name="Text Box 151"/>
          <p:cNvSpPr txBox="1">
            <a:spLocks noChangeArrowheads="1"/>
          </p:cNvSpPr>
          <p:nvPr/>
        </p:nvSpPr>
        <p:spPr bwMode="auto">
          <a:xfrm>
            <a:off x="6444208" y="4139788"/>
            <a:ext cx="34568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dirty="0" smtClean="0">
                <a:solidFill>
                  <a:schemeClr val="bg1">
                    <a:lumMod val="50000"/>
                  </a:schemeClr>
                </a:solidFill>
                <a:latin typeface="黑体" pitchFamily="2" charset="-122"/>
                <a:ea typeface="黑体" pitchFamily="2" charset="-122"/>
              </a:rPr>
              <a:t>陆</a:t>
            </a:r>
            <a:endParaRPr lang="en-US" altLang="zh-CN" dirty="0" smtClean="0">
              <a:solidFill>
                <a:schemeClr val="bg1">
                  <a:lumMod val="50000"/>
                </a:schemeClr>
              </a:solidFill>
              <a:latin typeface="黑体" pitchFamily="2" charset="-122"/>
              <a:ea typeface="黑体" pitchFamily="2" charset="-122"/>
            </a:endParaRPr>
          </a:p>
        </p:txBody>
      </p:sp>
    </p:spTree>
    <p:extLst>
      <p:ext uri="{BB962C8B-B14F-4D97-AF65-F5344CB8AC3E}">
        <p14:creationId xmlns:p14="http://schemas.microsoft.com/office/powerpoint/2010/main" val="3170469949"/>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8"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wheel(8)">
                                      <p:cBhvr>
                                        <p:cTn id="12" dur="2000"/>
                                        <p:tgtEl>
                                          <p:spTgt spid="53"/>
                                        </p:tgtEl>
                                      </p:cBhvr>
                                    </p:animEffect>
                                  </p:childTnLst>
                                </p:cTn>
                              </p:par>
                            </p:childTnLst>
                          </p:cTn>
                        </p:par>
                        <p:par>
                          <p:cTn id="13" fill="hold">
                            <p:stCondLst>
                              <p:cond delay="2500"/>
                            </p:stCondLst>
                            <p:childTnLst>
                              <p:par>
                                <p:cTn id="14" presetID="6" presetClass="entr" presetSubtype="32"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ircle(out)">
                                      <p:cBhvr>
                                        <p:cTn id="16" dur="250"/>
                                        <p:tgtEl>
                                          <p:spTgt spid="5"/>
                                        </p:tgtEl>
                                      </p:cBhvr>
                                    </p:animEffect>
                                  </p:childTnLst>
                                </p:cTn>
                              </p:par>
                            </p:childTnLst>
                          </p:cTn>
                        </p:par>
                        <p:par>
                          <p:cTn id="17" fill="hold">
                            <p:stCondLst>
                              <p:cond delay="2750"/>
                            </p:stCondLst>
                            <p:childTnLst>
                              <p:par>
                                <p:cTn id="18" presetID="6" presetClass="entr" presetSubtype="32"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circle(out)">
                                      <p:cBhvr>
                                        <p:cTn id="20" dur="250"/>
                                        <p:tgtEl>
                                          <p:spTgt spid="6"/>
                                        </p:tgtEl>
                                      </p:cBhvr>
                                    </p:animEffect>
                                  </p:childTnLst>
                                </p:cTn>
                              </p:par>
                            </p:childTnLst>
                          </p:cTn>
                        </p:par>
                        <p:par>
                          <p:cTn id="21" fill="hold">
                            <p:stCondLst>
                              <p:cond delay="3000"/>
                            </p:stCondLst>
                            <p:childTnLst>
                              <p:par>
                                <p:cTn id="22" presetID="6" presetClass="entr" presetSubtype="32"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circle(out)">
                                      <p:cBhvr>
                                        <p:cTn id="24" dur="250"/>
                                        <p:tgtEl>
                                          <p:spTgt spid="8"/>
                                        </p:tgtEl>
                                      </p:cBhvr>
                                    </p:animEffect>
                                  </p:childTnLst>
                                </p:cTn>
                              </p:par>
                            </p:childTnLst>
                          </p:cTn>
                        </p:par>
                        <p:par>
                          <p:cTn id="25" fill="hold">
                            <p:stCondLst>
                              <p:cond delay="3250"/>
                            </p:stCondLst>
                            <p:childTnLst>
                              <p:par>
                                <p:cTn id="26" presetID="6" presetClass="entr" presetSubtype="32"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ircle(out)">
                                      <p:cBhvr>
                                        <p:cTn id="28" dur="250"/>
                                        <p:tgtEl>
                                          <p:spTgt spid="7"/>
                                        </p:tgtEl>
                                      </p:cBhvr>
                                    </p:animEffect>
                                  </p:childTnLst>
                                </p:cTn>
                              </p:par>
                            </p:childTnLst>
                          </p:cTn>
                        </p:par>
                        <p:par>
                          <p:cTn id="29" fill="hold">
                            <p:stCondLst>
                              <p:cond delay="3500"/>
                            </p:stCondLst>
                            <p:childTnLst>
                              <p:par>
                                <p:cTn id="30" presetID="6" presetClass="entr" presetSubtype="32"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circle(out)">
                                      <p:cBhvr>
                                        <p:cTn id="32" dur="250"/>
                                        <p:tgtEl>
                                          <p:spTgt spid="9"/>
                                        </p:tgtEl>
                                      </p:cBhvr>
                                    </p:animEffect>
                                  </p:childTnLst>
                                </p:cTn>
                              </p:par>
                            </p:childTnLst>
                          </p:cTn>
                        </p:par>
                        <p:par>
                          <p:cTn id="33" fill="hold">
                            <p:stCondLst>
                              <p:cond delay="3750"/>
                            </p:stCondLst>
                            <p:childTnLst>
                              <p:par>
                                <p:cTn id="34" presetID="6" presetClass="entr" presetSubtype="32"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circle(out)">
                                      <p:cBhvr>
                                        <p:cTn id="36" dur="250"/>
                                        <p:tgtEl>
                                          <p:spTgt spid="38"/>
                                        </p:tgtEl>
                                      </p:cBhvr>
                                    </p:animEffect>
                                  </p:childTnLst>
                                </p:cTn>
                              </p:par>
                            </p:childTnLst>
                          </p:cTn>
                        </p:par>
                        <p:par>
                          <p:cTn id="37" fill="hold">
                            <p:stCondLst>
                              <p:cond delay="4000"/>
                            </p:stCondLst>
                            <p:childTnLst>
                              <p:par>
                                <p:cTn id="38" presetID="31"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 calcmode="lin" valueType="num">
                                      <p:cBhvr>
                                        <p:cTn id="42" dur="500" fill="hold"/>
                                        <p:tgtEl>
                                          <p:spTgt spid="16"/>
                                        </p:tgtEl>
                                        <p:attrNameLst>
                                          <p:attrName>style.rotation</p:attrName>
                                        </p:attrNameLst>
                                      </p:cBhvr>
                                      <p:tavLst>
                                        <p:tav tm="0">
                                          <p:val>
                                            <p:fltVal val="90"/>
                                          </p:val>
                                        </p:tav>
                                        <p:tav tm="100000">
                                          <p:val>
                                            <p:fltVal val="0"/>
                                          </p:val>
                                        </p:tav>
                                      </p:tavLst>
                                    </p:anim>
                                    <p:animEffect transition="in" filter="fade">
                                      <p:cBhvr>
                                        <p:cTn id="43" dur="500"/>
                                        <p:tgtEl>
                                          <p:spTgt spid="16"/>
                                        </p:tgtEl>
                                      </p:cBhvr>
                                    </p:animEffect>
                                  </p:childTnLst>
                                </p:cTn>
                              </p:par>
                            </p:childTnLst>
                          </p:cTn>
                        </p:par>
                        <p:par>
                          <p:cTn id="44" fill="hold">
                            <p:stCondLst>
                              <p:cond delay="4500"/>
                            </p:stCondLst>
                            <p:childTnLst>
                              <p:par>
                                <p:cTn id="45" presetID="31"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 calcmode="lin" valueType="num">
                                      <p:cBhvr>
                                        <p:cTn id="49" dur="500" fill="hold"/>
                                        <p:tgtEl>
                                          <p:spTgt spid="17"/>
                                        </p:tgtEl>
                                        <p:attrNameLst>
                                          <p:attrName>style.rotation</p:attrName>
                                        </p:attrNameLst>
                                      </p:cBhvr>
                                      <p:tavLst>
                                        <p:tav tm="0">
                                          <p:val>
                                            <p:fltVal val="90"/>
                                          </p:val>
                                        </p:tav>
                                        <p:tav tm="100000">
                                          <p:val>
                                            <p:fltVal val="0"/>
                                          </p:val>
                                        </p:tav>
                                      </p:tavLst>
                                    </p:anim>
                                    <p:animEffect transition="in" filter="fade">
                                      <p:cBhvr>
                                        <p:cTn id="50" dur="500"/>
                                        <p:tgtEl>
                                          <p:spTgt spid="17"/>
                                        </p:tgtEl>
                                      </p:cBhvr>
                                    </p:animEffect>
                                  </p:childTnLst>
                                </p:cTn>
                              </p:par>
                            </p:childTnLst>
                          </p:cTn>
                        </p:par>
                        <p:par>
                          <p:cTn id="51" fill="hold">
                            <p:stCondLst>
                              <p:cond delay="5000"/>
                            </p:stCondLst>
                            <p:childTnLst>
                              <p:par>
                                <p:cTn id="52" presetID="31"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p:cTn id="54" dur="500" fill="hold"/>
                                        <p:tgtEl>
                                          <p:spTgt spid="18"/>
                                        </p:tgtEl>
                                        <p:attrNameLst>
                                          <p:attrName>ppt_w</p:attrName>
                                        </p:attrNameLst>
                                      </p:cBhvr>
                                      <p:tavLst>
                                        <p:tav tm="0">
                                          <p:val>
                                            <p:fltVal val="0"/>
                                          </p:val>
                                        </p:tav>
                                        <p:tav tm="100000">
                                          <p:val>
                                            <p:strVal val="#ppt_w"/>
                                          </p:val>
                                        </p:tav>
                                      </p:tavLst>
                                    </p:anim>
                                    <p:anim calcmode="lin" valueType="num">
                                      <p:cBhvr>
                                        <p:cTn id="55" dur="500" fill="hold"/>
                                        <p:tgtEl>
                                          <p:spTgt spid="18"/>
                                        </p:tgtEl>
                                        <p:attrNameLst>
                                          <p:attrName>ppt_h</p:attrName>
                                        </p:attrNameLst>
                                      </p:cBhvr>
                                      <p:tavLst>
                                        <p:tav tm="0">
                                          <p:val>
                                            <p:fltVal val="0"/>
                                          </p:val>
                                        </p:tav>
                                        <p:tav tm="100000">
                                          <p:val>
                                            <p:strVal val="#ppt_h"/>
                                          </p:val>
                                        </p:tav>
                                      </p:tavLst>
                                    </p:anim>
                                    <p:anim calcmode="lin" valueType="num">
                                      <p:cBhvr>
                                        <p:cTn id="56" dur="500" fill="hold"/>
                                        <p:tgtEl>
                                          <p:spTgt spid="18"/>
                                        </p:tgtEl>
                                        <p:attrNameLst>
                                          <p:attrName>style.rotation</p:attrName>
                                        </p:attrNameLst>
                                      </p:cBhvr>
                                      <p:tavLst>
                                        <p:tav tm="0">
                                          <p:val>
                                            <p:fltVal val="90"/>
                                          </p:val>
                                        </p:tav>
                                        <p:tav tm="100000">
                                          <p:val>
                                            <p:fltVal val="0"/>
                                          </p:val>
                                        </p:tav>
                                      </p:tavLst>
                                    </p:anim>
                                    <p:animEffect transition="in" filter="fade">
                                      <p:cBhvr>
                                        <p:cTn id="57" dur="500"/>
                                        <p:tgtEl>
                                          <p:spTgt spid="18"/>
                                        </p:tgtEl>
                                      </p:cBhvr>
                                    </p:animEffect>
                                  </p:childTnLst>
                                </p:cTn>
                              </p:par>
                            </p:childTnLst>
                          </p:cTn>
                        </p:par>
                        <p:par>
                          <p:cTn id="58" fill="hold">
                            <p:stCondLst>
                              <p:cond delay="5500"/>
                            </p:stCondLst>
                            <p:childTnLst>
                              <p:par>
                                <p:cTn id="59" presetID="31" presetClass="entr" presetSubtype="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p:cTn id="61" dur="500" fill="hold"/>
                                        <p:tgtEl>
                                          <p:spTgt spid="19"/>
                                        </p:tgtEl>
                                        <p:attrNameLst>
                                          <p:attrName>ppt_w</p:attrName>
                                        </p:attrNameLst>
                                      </p:cBhvr>
                                      <p:tavLst>
                                        <p:tav tm="0">
                                          <p:val>
                                            <p:fltVal val="0"/>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anim calcmode="lin" valueType="num">
                                      <p:cBhvr>
                                        <p:cTn id="63" dur="500" fill="hold"/>
                                        <p:tgtEl>
                                          <p:spTgt spid="19"/>
                                        </p:tgtEl>
                                        <p:attrNameLst>
                                          <p:attrName>style.rotation</p:attrName>
                                        </p:attrNameLst>
                                      </p:cBhvr>
                                      <p:tavLst>
                                        <p:tav tm="0">
                                          <p:val>
                                            <p:fltVal val="90"/>
                                          </p:val>
                                        </p:tav>
                                        <p:tav tm="100000">
                                          <p:val>
                                            <p:fltVal val="0"/>
                                          </p:val>
                                        </p:tav>
                                      </p:tavLst>
                                    </p:anim>
                                    <p:animEffect transition="in" filter="fade">
                                      <p:cBhvr>
                                        <p:cTn id="64" dur="500"/>
                                        <p:tgtEl>
                                          <p:spTgt spid="19"/>
                                        </p:tgtEl>
                                      </p:cBhvr>
                                    </p:animEffect>
                                  </p:childTnLst>
                                </p:cTn>
                              </p:par>
                            </p:childTnLst>
                          </p:cTn>
                        </p:par>
                        <p:par>
                          <p:cTn id="65" fill="hold">
                            <p:stCondLst>
                              <p:cond delay="6000"/>
                            </p:stCondLst>
                            <p:childTnLst>
                              <p:par>
                                <p:cTn id="66" presetID="31" presetClass="entr" presetSubtype="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p:cTn id="68" dur="500" fill="hold"/>
                                        <p:tgtEl>
                                          <p:spTgt spid="20"/>
                                        </p:tgtEl>
                                        <p:attrNameLst>
                                          <p:attrName>ppt_w</p:attrName>
                                        </p:attrNameLst>
                                      </p:cBhvr>
                                      <p:tavLst>
                                        <p:tav tm="0">
                                          <p:val>
                                            <p:fltVal val="0"/>
                                          </p:val>
                                        </p:tav>
                                        <p:tav tm="100000">
                                          <p:val>
                                            <p:strVal val="#ppt_w"/>
                                          </p:val>
                                        </p:tav>
                                      </p:tavLst>
                                    </p:anim>
                                    <p:anim calcmode="lin" valueType="num">
                                      <p:cBhvr>
                                        <p:cTn id="69" dur="500" fill="hold"/>
                                        <p:tgtEl>
                                          <p:spTgt spid="20"/>
                                        </p:tgtEl>
                                        <p:attrNameLst>
                                          <p:attrName>ppt_h</p:attrName>
                                        </p:attrNameLst>
                                      </p:cBhvr>
                                      <p:tavLst>
                                        <p:tav tm="0">
                                          <p:val>
                                            <p:fltVal val="0"/>
                                          </p:val>
                                        </p:tav>
                                        <p:tav tm="100000">
                                          <p:val>
                                            <p:strVal val="#ppt_h"/>
                                          </p:val>
                                        </p:tav>
                                      </p:tavLst>
                                    </p:anim>
                                    <p:anim calcmode="lin" valueType="num">
                                      <p:cBhvr>
                                        <p:cTn id="70" dur="500" fill="hold"/>
                                        <p:tgtEl>
                                          <p:spTgt spid="20"/>
                                        </p:tgtEl>
                                        <p:attrNameLst>
                                          <p:attrName>style.rotation</p:attrName>
                                        </p:attrNameLst>
                                      </p:cBhvr>
                                      <p:tavLst>
                                        <p:tav tm="0">
                                          <p:val>
                                            <p:fltVal val="90"/>
                                          </p:val>
                                        </p:tav>
                                        <p:tav tm="100000">
                                          <p:val>
                                            <p:fltVal val="0"/>
                                          </p:val>
                                        </p:tav>
                                      </p:tavLst>
                                    </p:anim>
                                    <p:animEffect transition="in" filter="fade">
                                      <p:cBhvr>
                                        <p:cTn id="71" dur="500"/>
                                        <p:tgtEl>
                                          <p:spTgt spid="20"/>
                                        </p:tgtEl>
                                      </p:cBhvr>
                                    </p:animEffect>
                                  </p:childTnLst>
                                </p:cTn>
                              </p:par>
                            </p:childTnLst>
                          </p:cTn>
                        </p:par>
                        <p:par>
                          <p:cTn id="72" fill="hold">
                            <p:stCondLst>
                              <p:cond delay="6500"/>
                            </p:stCondLst>
                            <p:childTnLst>
                              <p:par>
                                <p:cTn id="73" presetID="31" presetClass="entr" presetSubtype="0" fill="hold" grpId="0" nodeType="after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p:cTn id="75" dur="500" fill="hold"/>
                                        <p:tgtEl>
                                          <p:spTgt spid="39"/>
                                        </p:tgtEl>
                                        <p:attrNameLst>
                                          <p:attrName>ppt_w</p:attrName>
                                        </p:attrNameLst>
                                      </p:cBhvr>
                                      <p:tavLst>
                                        <p:tav tm="0">
                                          <p:val>
                                            <p:fltVal val="0"/>
                                          </p:val>
                                        </p:tav>
                                        <p:tav tm="100000">
                                          <p:val>
                                            <p:strVal val="#ppt_w"/>
                                          </p:val>
                                        </p:tav>
                                      </p:tavLst>
                                    </p:anim>
                                    <p:anim calcmode="lin" valueType="num">
                                      <p:cBhvr>
                                        <p:cTn id="76" dur="500" fill="hold"/>
                                        <p:tgtEl>
                                          <p:spTgt spid="39"/>
                                        </p:tgtEl>
                                        <p:attrNameLst>
                                          <p:attrName>ppt_h</p:attrName>
                                        </p:attrNameLst>
                                      </p:cBhvr>
                                      <p:tavLst>
                                        <p:tav tm="0">
                                          <p:val>
                                            <p:fltVal val="0"/>
                                          </p:val>
                                        </p:tav>
                                        <p:tav tm="100000">
                                          <p:val>
                                            <p:strVal val="#ppt_h"/>
                                          </p:val>
                                        </p:tav>
                                      </p:tavLst>
                                    </p:anim>
                                    <p:anim calcmode="lin" valueType="num">
                                      <p:cBhvr>
                                        <p:cTn id="77" dur="500" fill="hold"/>
                                        <p:tgtEl>
                                          <p:spTgt spid="39"/>
                                        </p:tgtEl>
                                        <p:attrNameLst>
                                          <p:attrName>style.rotation</p:attrName>
                                        </p:attrNameLst>
                                      </p:cBhvr>
                                      <p:tavLst>
                                        <p:tav tm="0">
                                          <p:val>
                                            <p:fltVal val="90"/>
                                          </p:val>
                                        </p:tav>
                                        <p:tav tm="100000">
                                          <p:val>
                                            <p:fltVal val="0"/>
                                          </p:val>
                                        </p:tav>
                                      </p:tavLst>
                                    </p:anim>
                                    <p:animEffect transition="in" filter="fade">
                                      <p:cBhvr>
                                        <p:cTn id="78" dur="500"/>
                                        <p:tgtEl>
                                          <p:spTgt spid="39"/>
                                        </p:tgtEl>
                                      </p:cBhvr>
                                    </p:animEffect>
                                  </p:childTnLst>
                                </p:cTn>
                              </p:par>
                            </p:childTnLst>
                          </p:cTn>
                        </p:par>
                        <p:par>
                          <p:cTn id="79" fill="hold">
                            <p:stCondLst>
                              <p:cond delay="7000"/>
                            </p:stCondLst>
                            <p:childTnLst>
                              <p:par>
                                <p:cTn id="80" presetID="31" presetClass="entr" presetSubtype="0" fill="hold" nodeType="afterEffect">
                                  <p:stCondLst>
                                    <p:cond delay="0"/>
                                  </p:stCondLst>
                                  <p:childTnLst>
                                    <p:set>
                                      <p:cBhvr>
                                        <p:cTn id="81" dur="1" fill="hold">
                                          <p:stCondLst>
                                            <p:cond delay="0"/>
                                          </p:stCondLst>
                                        </p:cTn>
                                        <p:tgtEl>
                                          <p:spTgt spid="41"/>
                                        </p:tgtEl>
                                        <p:attrNameLst>
                                          <p:attrName>style.visibility</p:attrName>
                                        </p:attrNameLst>
                                      </p:cBhvr>
                                      <p:to>
                                        <p:strVal val="visible"/>
                                      </p:to>
                                    </p:set>
                                    <p:anim calcmode="lin" valueType="num">
                                      <p:cBhvr>
                                        <p:cTn id="82" dur="250" fill="hold"/>
                                        <p:tgtEl>
                                          <p:spTgt spid="41"/>
                                        </p:tgtEl>
                                        <p:attrNameLst>
                                          <p:attrName>ppt_w</p:attrName>
                                        </p:attrNameLst>
                                      </p:cBhvr>
                                      <p:tavLst>
                                        <p:tav tm="0">
                                          <p:val>
                                            <p:fltVal val="0"/>
                                          </p:val>
                                        </p:tav>
                                        <p:tav tm="100000">
                                          <p:val>
                                            <p:strVal val="#ppt_w"/>
                                          </p:val>
                                        </p:tav>
                                      </p:tavLst>
                                    </p:anim>
                                    <p:anim calcmode="lin" valueType="num">
                                      <p:cBhvr>
                                        <p:cTn id="83" dur="250" fill="hold"/>
                                        <p:tgtEl>
                                          <p:spTgt spid="41"/>
                                        </p:tgtEl>
                                        <p:attrNameLst>
                                          <p:attrName>ppt_h</p:attrName>
                                        </p:attrNameLst>
                                      </p:cBhvr>
                                      <p:tavLst>
                                        <p:tav tm="0">
                                          <p:val>
                                            <p:fltVal val="0"/>
                                          </p:val>
                                        </p:tav>
                                        <p:tav tm="100000">
                                          <p:val>
                                            <p:strVal val="#ppt_h"/>
                                          </p:val>
                                        </p:tav>
                                      </p:tavLst>
                                    </p:anim>
                                    <p:anim calcmode="lin" valueType="num">
                                      <p:cBhvr>
                                        <p:cTn id="84" dur="250" fill="hold"/>
                                        <p:tgtEl>
                                          <p:spTgt spid="41"/>
                                        </p:tgtEl>
                                        <p:attrNameLst>
                                          <p:attrName>style.rotation</p:attrName>
                                        </p:attrNameLst>
                                      </p:cBhvr>
                                      <p:tavLst>
                                        <p:tav tm="0">
                                          <p:val>
                                            <p:fltVal val="90"/>
                                          </p:val>
                                        </p:tav>
                                        <p:tav tm="100000">
                                          <p:val>
                                            <p:fltVal val="0"/>
                                          </p:val>
                                        </p:tav>
                                      </p:tavLst>
                                    </p:anim>
                                    <p:animEffect transition="in" filter="fade">
                                      <p:cBhvr>
                                        <p:cTn id="85" dur="250"/>
                                        <p:tgtEl>
                                          <p:spTgt spid="41"/>
                                        </p:tgtEl>
                                      </p:cBhvr>
                                    </p:animEffect>
                                  </p:childTnLst>
                                </p:cTn>
                              </p:par>
                            </p:childTnLst>
                          </p:cTn>
                        </p:par>
                        <p:par>
                          <p:cTn id="86" fill="hold">
                            <p:stCondLst>
                              <p:cond delay="7250"/>
                            </p:stCondLst>
                            <p:childTnLst>
                              <p:par>
                                <p:cTn id="87" presetID="31" presetClass="entr" presetSubtype="0" fill="hold" nodeType="afterEffect">
                                  <p:stCondLst>
                                    <p:cond delay="0"/>
                                  </p:stCondLst>
                                  <p:childTnLst>
                                    <p:set>
                                      <p:cBhvr>
                                        <p:cTn id="88" dur="1" fill="hold">
                                          <p:stCondLst>
                                            <p:cond delay="0"/>
                                          </p:stCondLst>
                                        </p:cTn>
                                        <p:tgtEl>
                                          <p:spTgt spid="42"/>
                                        </p:tgtEl>
                                        <p:attrNameLst>
                                          <p:attrName>style.visibility</p:attrName>
                                        </p:attrNameLst>
                                      </p:cBhvr>
                                      <p:to>
                                        <p:strVal val="visible"/>
                                      </p:to>
                                    </p:set>
                                    <p:anim calcmode="lin" valueType="num">
                                      <p:cBhvr>
                                        <p:cTn id="89" dur="250" fill="hold"/>
                                        <p:tgtEl>
                                          <p:spTgt spid="42"/>
                                        </p:tgtEl>
                                        <p:attrNameLst>
                                          <p:attrName>ppt_w</p:attrName>
                                        </p:attrNameLst>
                                      </p:cBhvr>
                                      <p:tavLst>
                                        <p:tav tm="0">
                                          <p:val>
                                            <p:fltVal val="0"/>
                                          </p:val>
                                        </p:tav>
                                        <p:tav tm="100000">
                                          <p:val>
                                            <p:strVal val="#ppt_w"/>
                                          </p:val>
                                        </p:tav>
                                      </p:tavLst>
                                    </p:anim>
                                    <p:anim calcmode="lin" valueType="num">
                                      <p:cBhvr>
                                        <p:cTn id="90" dur="250" fill="hold"/>
                                        <p:tgtEl>
                                          <p:spTgt spid="42"/>
                                        </p:tgtEl>
                                        <p:attrNameLst>
                                          <p:attrName>ppt_h</p:attrName>
                                        </p:attrNameLst>
                                      </p:cBhvr>
                                      <p:tavLst>
                                        <p:tav tm="0">
                                          <p:val>
                                            <p:fltVal val="0"/>
                                          </p:val>
                                        </p:tav>
                                        <p:tav tm="100000">
                                          <p:val>
                                            <p:strVal val="#ppt_h"/>
                                          </p:val>
                                        </p:tav>
                                      </p:tavLst>
                                    </p:anim>
                                    <p:anim calcmode="lin" valueType="num">
                                      <p:cBhvr>
                                        <p:cTn id="91" dur="250" fill="hold"/>
                                        <p:tgtEl>
                                          <p:spTgt spid="42"/>
                                        </p:tgtEl>
                                        <p:attrNameLst>
                                          <p:attrName>style.rotation</p:attrName>
                                        </p:attrNameLst>
                                      </p:cBhvr>
                                      <p:tavLst>
                                        <p:tav tm="0">
                                          <p:val>
                                            <p:fltVal val="90"/>
                                          </p:val>
                                        </p:tav>
                                        <p:tav tm="100000">
                                          <p:val>
                                            <p:fltVal val="0"/>
                                          </p:val>
                                        </p:tav>
                                      </p:tavLst>
                                    </p:anim>
                                    <p:animEffect transition="in" filter="fade">
                                      <p:cBhvr>
                                        <p:cTn id="92" dur="250"/>
                                        <p:tgtEl>
                                          <p:spTgt spid="42"/>
                                        </p:tgtEl>
                                      </p:cBhvr>
                                    </p:animEffect>
                                  </p:childTnLst>
                                </p:cTn>
                              </p:par>
                            </p:childTnLst>
                          </p:cTn>
                        </p:par>
                        <p:par>
                          <p:cTn id="93" fill="hold">
                            <p:stCondLst>
                              <p:cond delay="7500"/>
                            </p:stCondLst>
                            <p:childTnLst>
                              <p:par>
                                <p:cTn id="94" presetID="31" presetClass="entr" presetSubtype="0" fill="hold" nodeType="afterEffect">
                                  <p:stCondLst>
                                    <p:cond delay="0"/>
                                  </p:stCondLst>
                                  <p:childTnLst>
                                    <p:set>
                                      <p:cBhvr>
                                        <p:cTn id="95" dur="1" fill="hold">
                                          <p:stCondLst>
                                            <p:cond delay="0"/>
                                          </p:stCondLst>
                                        </p:cTn>
                                        <p:tgtEl>
                                          <p:spTgt spid="43"/>
                                        </p:tgtEl>
                                        <p:attrNameLst>
                                          <p:attrName>style.visibility</p:attrName>
                                        </p:attrNameLst>
                                      </p:cBhvr>
                                      <p:to>
                                        <p:strVal val="visible"/>
                                      </p:to>
                                    </p:set>
                                    <p:anim calcmode="lin" valueType="num">
                                      <p:cBhvr>
                                        <p:cTn id="96" dur="250" fill="hold"/>
                                        <p:tgtEl>
                                          <p:spTgt spid="43"/>
                                        </p:tgtEl>
                                        <p:attrNameLst>
                                          <p:attrName>ppt_w</p:attrName>
                                        </p:attrNameLst>
                                      </p:cBhvr>
                                      <p:tavLst>
                                        <p:tav tm="0">
                                          <p:val>
                                            <p:fltVal val="0"/>
                                          </p:val>
                                        </p:tav>
                                        <p:tav tm="100000">
                                          <p:val>
                                            <p:strVal val="#ppt_w"/>
                                          </p:val>
                                        </p:tav>
                                      </p:tavLst>
                                    </p:anim>
                                    <p:anim calcmode="lin" valueType="num">
                                      <p:cBhvr>
                                        <p:cTn id="97" dur="250" fill="hold"/>
                                        <p:tgtEl>
                                          <p:spTgt spid="43"/>
                                        </p:tgtEl>
                                        <p:attrNameLst>
                                          <p:attrName>ppt_h</p:attrName>
                                        </p:attrNameLst>
                                      </p:cBhvr>
                                      <p:tavLst>
                                        <p:tav tm="0">
                                          <p:val>
                                            <p:fltVal val="0"/>
                                          </p:val>
                                        </p:tav>
                                        <p:tav tm="100000">
                                          <p:val>
                                            <p:strVal val="#ppt_h"/>
                                          </p:val>
                                        </p:tav>
                                      </p:tavLst>
                                    </p:anim>
                                    <p:anim calcmode="lin" valueType="num">
                                      <p:cBhvr>
                                        <p:cTn id="98" dur="250" fill="hold"/>
                                        <p:tgtEl>
                                          <p:spTgt spid="43"/>
                                        </p:tgtEl>
                                        <p:attrNameLst>
                                          <p:attrName>style.rotation</p:attrName>
                                        </p:attrNameLst>
                                      </p:cBhvr>
                                      <p:tavLst>
                                        <p:tav tm="0">
                                          <p:val>
                                            <p:fltVal val="90"/>
                                          </p:val>
                                        </p:tav>
                                        <p:tav tm="100000">
                                          <p:val>
                                            <p:fltVal val="0"/>
                                          </p:val>
                                        </p:tav>
                                      </p:tavLst>
                                    </p:anim>
                                    <p:animEffect transition="in" filter="fade">
                                      <p:cBhvr>
                                        <p:cTn id="99" dur="250"/>
                                        <p:tgtEl>
                                          <p:spTgt spid="43"/>
                                        </p:tgtEl>
                                      </p:cBhvr>
                                    </p:animEffect>
                                  </p:childTnLst>
                                </p:cTn>
                              </p:par>
                            </p:childTnLst>
                          </p:cTn>
                        </p:par>
                        <p:par>
                          <p:cTn id="100" fill="hold">
                            <p:stCondLst>
                              <p:cond delay="7750"/>
                            </p:stCondLst>
                            <p:childTnLst>
                              <p:par>
                                <p:cTn id="101" presetID="31" presetClass="entr" presetSubtype="0" fill="hold" nodeType="afterEffect">
                                  <p:stCondLst>
                                    <p:cond delay="0"/>
                                  </p:stCondLst>
                                  <p:childTnLst>
                                    <p:set>
                                      <p:cBhvr>
                                        <p:cTn id="102" dur="1" fill="hold">
                                          <p:stCondLst>
                                            <p:cond delay="0"/>
                                          </p:stCondLst>
                                        </p:cTn>
                                        <p:tgtEl>
                                          <p:spTgt spid="44"/>
                                        </p:tgtEl>
                                        <p:attrNameLst>
                                          <p:attrName>style.visibility</p:attrName>
                                        </p:attrNameLst>
                                      </p:cBhvr>
                                      <p:to>
                                        <p:strVal val="visible"/>
                                      </p:to>
                                    </p:set>
                                    <p:anim calcmode="lin" valueType="num">
                                      <p:cBhvr>
                                        <p:cTn id="103" dur="250" fill="hold"/>
                                        <p:tgtEl>
                                          <p:spTgt spid="44"/>
                                        </p:tgtEl>
                                        <p:attrNameLst>
                                          <p:attrName>ppt_w</p:attrName>
                                        </p:attrNameLst>
                                      </p:cBhvr>
                                      <p:tavLst>
                                        <p:tav tm="0">
                                          <p:val>
                                            <p:fltVal val="0"/>
                                          </p:val>
                                        </p:tav>
                                        <p:tav tm="100000">
                                          <p:val>
                                            <p:strVal val="#ppt_w"/>
                                          </p:val>
                                        </p:tav>
                                      </p:tavLst>
                                    </p:anim>
                                    <p:anim calcmode="lin" valueType="num">
                                      <p:cBhvr>
                                        <p:cTn id="104" dur="250" fill="hold"/>
                                        <p:tgtEl>
                                          <p:spTgt spid="44"/>
                                        </p:tgtEl>
                                        <p:attrNameLst>
                                          <p:attrName>ppt_h</p:attrName>
                                        </p:attrNameLst>
                                      </p:cBhvr>
                                      <p:tavLst>
                                        <p:tav tm="0">
                                          <p:val>
                                            <p:fltVal val="0"/>
                                          </p:val>
                                        </p:tav>
                                        <p:tav tm="100000">
                                          <p:val>
                                            <p:strVal val="#ppt_h"/>
                                          </p:val>
                                        </p:tav>
                                      </p:tavLst>
                                    </p:anim>
                                    <p:anim calcmode="lin" valueType="num">
                                      <p:cBhvr>
                                        <p:cTn id="105" dur="250" fill="hold"/>
                                        <p:tgtEl>
                                          <p:spTgt spid="44"/>
                                        </p:tgtEl>
                                        <p:attrNameLst>
                                          <p:attrName>style.rotation</p:attrName>
                                        </p:attrNameLst>
                                      </p:cBhvr>
                                      <p:tavLst>
                                        <p:tav tm="0">
                                          <p:val>
                                            <p:fltVal val="90"/>
                                          </p:val>
                                        </p:tav>
                                        <p:tav tm="100000">
                                          <p:val>
                                            <p:fltVal val="0"/>
                                          </p:val>
                                        </p:tav>
                                      </p:tavLst>
                                    </p:anim>
                                    <p:animEffect transition="in" filter="fade">
                                      <p:cBhvr>
                                        <p:cTn id="106" dur="250"/>
                                        <p:tgtEl>
                                          <p:spTgt spid="44"/>
                                        </p:tgtEl>
                                      </p:cBhvr>
                                    </p:animEffect>
                                  </p:childTnLst>
                                </p:cTn>
                              </p:par>
                            </p:childTnLst>
                          </p:cTn>
                        </p:par>
                        <p:par>
                          <p:cTn id="107" fill="hold">
                            <p:stCondLst>
                              <p:cond delay="8000"/>
                            </p:stCondLst>
                            <p:childTnLst>
                              <p:par>
                                <p:cTn id="108" presetID="31" presetClass="entr" presetSubtype="0" fill="hold" nodeType="afterEffect">
                                  <p:stCondLst>
                                    <p:cond delay="0"/>
                                  </p:stCondLst>
                                  <p:childTnLst>
                                    <p:set>
                                      <p:cBhvr>
                                        <p:cTn id="109" dur="1" fill="hold">
                                          <p:stCondLst>
                                            <p:cond delay="0"/>
                                          </p:stCondLst>
                                        </p:cTn>
                                        <p:tgtEl>
                                          <p:spTgt spid="50"/>
                                        </p:tgtEl>
                                        <p:attrNameLst>
                                          <p:attrName>style.visibility</p:attrName>
                                        </p:attrNameLst>
                                      </p:cBhvr>
                                      <p:to>
                                        <p:strVal val="visible"/>
                                      </p:to>
                                    </p:set>
                                    <p:anim calcmode="lin" valueType="num">
                                      <p:cBhvr>
                                        <p:cTn id="110" dur="250" fill="hold"/>
                                        <p:tgtEl>
                                          <p:spTgt spid="50"/>
                                        </p:tgtEl>
                                        <p:attrNameLst>
                                          <p:attrName>ppt_w</p:attrName>
                                        </p:attrNameLst>
                                      </p:cBhvr>
                                      <p:tavLst>
                                        <p:tav tm="0">
                                          <p:val>
                                            <p:fltVal val="0"/>
                                          </p:val>
                                        </p:tav>
                                        <p:tav tm="100000">
                                          <p:val>
                                            <p:strVal val="#ppt_w"/>
                                          </p:val>
                                        </p:tav>
                                      </p:tavLst>
                                    </p:anim>
                                    <p:anim calcmode="lin" valueType="num">
                                      <p:cBhvr>
                                        <p:cTn id="111" dur="250" fill="hold"/>
                                        <p:tgtEl>
                                          <p:spTgt spid="50"/>
                                        </p:tgtEl>
                                        <p:attrNameLst>
                                          <p:attrName>ppt_h</p:attrName>
                                        </p:attrNameLst>
                                      </p:cBhvr>
                                      <p:tavLst>
                                        <p:tav tm="0">
                                          <p:val>
                                            <p:fltVal val="0"/>
                                          </p:val>
                                        </p:tav>
                                        <p:tav tm="100000">
                                          <p:val>
                                            <p:strVal val="#ppt_h"/>
                                          </p:val>
                                        </p:tav>
                                      </p:tavLst>
                                    </p:anim>
                                    <p:anim calcmode="lin" valueType="num">
                                      <p:cBhvr>
                                        <p:cTn id="112" dur="250" fill="hold"/>
                                        <p:tgtEl>
                                          <p:spTgt spid="50"/>
                                        </p:tgtEl>
                                        <p:attrNameLst>
                                          <p:attrName>style.rotation</p:attrName>
                                        </p:attrNameLst>
                                      </p:cBhvr>
                                      <p:tavLst>
                                        <p:tav tm="0">
                                          <p:val>
                                            <p:fltVal val="90"/>
                                          </p:val>
                                        </p:tav>
                                        <p:tav tm="100000">
                                          <p:val>
                                            <p:fltVal val="0"/>
                                          </p:val>
                                        </p:tav>
                                      </p:tavLst>
                                    </p:anim>
                                    <p:animEffect transition="in" filter="fade">
                                      <p:cBhvr>
                                        <p:cTn id="113" dur="250"/>
                                        <p:tgtEl>
                                          <p:spTgt spid="50"/>
                                        </p:tgtEl>
                                      </p:cBhvr>
                                    </p:animEffect>
                                  </p:childTnLst>
                                </p:cTn>
                              </p:par>
                            </p:childTnLst>
                          </p:cTn>
                        </p:par>
                        <p:par>
                          <p:cTn id="114" fill="hold">
                            <p:stCondLst>
                              <p:cond delay="8250"/>
                            </p:stCondLst>
                            <p:childTnLst>
                              <p:par>
                                <p:cTn id="115" presetID="42" presetClass="entr" presetSubtype="0" fill="hold" grpId="0" nodeType="afterEffect">
                                  <p:stCondLst>
                                    <p:cond delay="0"/>
                                  </p:stCondLst>
                                  <p:childTnLst>
                                    <p:set>
                                      <p:cBhvr>
                                        <p:cTn id="116" dur="1" fill="hold">
                                          <p:stCondLst>
                                            <p:cond delay="0"/>
                                          </p:stCondLst>
                                        </p:cTn>
                                        <p:tgtEl>
                                          <p:spTgt spid="45"/>
                                        </p:tgtEl>
                                        <p:attrNameLst>
                                          <p:attrName>style.visibility</p:attrName>
                                        </p:attrNameLst>
                                      </p:cBhvr>
                                      <p:to>
                                        <p:strVal val="visible"/>
                                      </p:to>
                                    </p:set>
                                    <p:animEffect transition="in" filter="fade">
                                      <p:cBhvr>
                                        <p:cTn id="117" dur="500"/>
                                        <p:tgtEl>
                                          <p:spTgt spid="45"/>
                                        </p:tgtEl>
                                      </p:cBhvr>
                                    </p:animEffect>
                                    <p:anim calcmode="lin" valueType="num">
                                      <p:cBhvr>
                                        <p:cTn id="118" dur="500" fill="hold"/>
                                        <p:tgtEl>
                                          <p:spTgt spid="45"/>
                                        </p:tgtEl>
                                        <p:attrNameLst>
                                          <p:attrName>ppt_x</p:attrName>
                                        </p:attrNameLst>
                                      </p:cBhvr>
                                      <p:tavLst>
                                        <p:tav tm="0">
                                          <p:val>
                                            <p:strVal val="#ppt_x"/>
                                          </p:val>
                                        </p:tav>
                                        <p:tav tm="100000">
                                          <p:val>
                                            <p:strVal val="#ppt_x"/>
                                          </p:val>
                                        </p:tav>
                                      </p:tavLst>
                                    </p:anim>
                                    <p:anim calcmode="lin" valueType="num">
                                      <p:cBhvr>
                                        <p:cTn id="119" dur="500" fill="hold"/>
                                        <p:tgtEl>
                                          <p:spTgt spid="45"/>
                                        </p:tgtEl>
                                        <p:attrNameLst>
                                          <p:attrName>ppt_y</p:attrName>
                                        </p:attrNameLst>
                                      </p:cBhvr>
                                      <p:tavLst>
                                        <p:tav tm="0">
                                          <p:val>
                                            <p:strVal val="#ppt_y+.1"/>
                                          </p:val>
                                        </p:tav>
                                        <p:tav tm="100000">
                                          <p:val>
                                            <p:strVal val="#ppt_y"/>
                                          </p:val>
                                        </p:tav>
                                      </p:tavLst>
                                    </p:anim>
                                  </p:childTnLst>
                                </p:cTn>
                              </p:par>
                            </p:childTnLst>
                          </p:cTn>
                        </p:par>
                        <p:par>
                          <p:cTn id="120" fill="hold">
                            <p:stCondLst>
                              <p:cond delay="8750"/>
                            </p:stCondLst>
                            <p:childTnLst>
                              <p:par>
                                <p:cTn id="121" presetID="42" presetClass="entr" presetSubtype="0" fill="hold" grpId="0" nodeType="afterEffect">
                                  <p:stCondLst>
                                    <p:cond delay="0"/>
                                  </p:stCondLst>
                                  <p:childTnLst>
                                    <p:set>
                                      <p:cBhvr>
                                        <p:cTn id="122" dur="1" fill="hold">
                                          <p:stCondLst>
                                            <p:cond delay="0"/>
                                          </p:stCondLst>
                                        </p:cTn>
                                        <p:tgtEl>
                                          <p:spTgt spid="46"/>
                                        </p:tgtEl>
                                        <p:attrNameLst>
                                          <p:attrName>style.visibility</p:attrName>
                                        </p:attrNameLst>
                                      </p:cBhvr>
                                      <p:to>
                                        <p:strVal val="visible"/>
                                      </p:to>
                                    </p:set>
                                    <p:animEffect transition="in" filter="fade">
                                      <p:cBhvr>
                                        <p:cTn id="123" dur="500"/>
                                        <p:tgtEl>
                                          <p:spTgt spid="46"/>
                                        </p:tgtEl>
                                      </p:cBhvr>
                                    </p:animEffect>
                                    <p:anim calcmode="lin" valueType="num">
                                      <p:cBhvr>
                                        <p:cTn id="124" dur="500" fill="hold"/>
                                        <p:tgtEl>
                                          <p:spTgt spid="46"/>
                                        </p:tgtEl>
                                        <p:attrNameLst>
                                          <p:attrName>ppt_x</p:attrName>
                                        </p:attrNameLst>
                                      </p:cBhvr>
                                      <p:tavLst>
                                        <p:tav tm="0">
                                          <p:val>
                                            <p:strVal val="#ppt_x"/>
                                          </p:val>
                                        </p:tav>
                                        <p:tav tm="100000">
                                          <p:val>
                                            <p:strVal val="#ppt_x"/>
                                          </p:val>
                                        </p:tav>
                                      </p:tavLst>
                                    </p:anim>
                                    <p:anim calcmode="lin" valueType="num">
                                      <p:cBhvr>
                                        <p:cTn id="125" dur="500" fill="hold"/>
                                        <p:tgtEl>
                                          <p:spTgt spid="46"/>
                                        </p:tgtEl>
                                        <p:attrNameLst>
                                          <p:attrName>ppt_y</p:attrName>
                                        </p:attrNameLst>
                                      </p:cBhvr>
                                      <p:tavLst>
                                        <p:tav tm="0">
                                          <p:val>
                                            <p:strVal val="#ppt_y+.1"/>
                                          </p:val>
                                        </p:tav>
                                        <p:tav tm="100000">
                                          <p:val>
                                            <p:strVal val="#ppt_y"/>
                                          </p:val>
                                        </p:tav>
                                      </p:tavLst>
                                    </p:anim>
                                  </p:childTnLst>
                                </p:cTn>
                              </p:par>
                            </p:childTnLst>
                          </p:cTn>
                        </p:par>
                        <p:par>
                          <p:cTn id="126" fill="hold">
                            <p:stCondLst>
                              <p:cond delay="9250"/>
                            </p:stCondLst>
                            <p:childTnLst>
                              <p:par>
                                <p:cTn id="127" presetID="42" presetClass="entr" presetSubtype="0" fill="hold" grpId="0" nodeType="afterEffect">
                                  <p:stCondLst>
                                    <p:cond delay="0"/>
                                  </p:stCondLst>
                                  <p:childTnLst>
                                    <p:set>
                                      <p:cBhvr>
                                        <p:cTn id="128" dur="1" fill="hold">
                                          <p:stCondLst>
                                            <p:cond delay="0"/>
                                          </p:stCondLst>
                                        </p:cTn>
                                        <p:tgtEl>
                                          <p:spTgt spid="47"/>
                                        </p:tgtEl>
                                        <p:attrNameLst>
                                          <p:attrName>style.visibility</p:attrName>
                                        </p:attrNameLst>
                                      </p:cBhvr>
                                      <p:to>
                                        <p:strVal val="visible"/>
                                      </p:to>
                                    </p:set>
                                    <p:animEffect transition="in" filter="fade">
                                      <p:cBhvr>
                                        <p:cTn id="129" dur="500"/>
                                        <p:tgtEl>
                                          <p:spTgt spid="47"/>
                                        </p:tgtEl>
                                      </p:cBhvr>
                                    </p:animEffect>
                                    <p:anim calcmode="lin" valueType="num">
                                      <p:cBhvr>
                                        <p:cTn id="130" dur="500" fill="hold"/>
                                        <p:tgtEl>
                                          <p:spTgt spid="47"/>
                                        </p:tgtEl>
                                        <p:attrNameLst>
                                          <p:attrName>ppt_x</p:attrName>
                                        </p:attrNameLst>
                                      </p:cBhvr>
                                      <p:tavLst>
                                        <p:tav tm="0">
                                          <p:val>
                                            <p:strVal val="#ppt_x"/>
                                          </p:val>
                                        </p:tav>
                                        <p:tav tm="100000">
                                          <p:val>
                                            <p:strVal val="#ppt_x"/>
                                          </p:val>
                                        </p:tav>
                                      </p:tavLst>
                                    </p:anim>
                                    <p:anim calcmode="lin" valueType="num">
                                      <p:cBhvr>
                                        <p:cTn id="131" dur="500" fill="hold"/>
                                        <p:tgtEl>
                                          <p:spTgt spid="47"/>
                                        </p:tgtEl>
                                        <p:attrNameLst>
                                          <p:attrName>ppt_y</p:attrName>
                                        </p:attrNameLst>
                                      </p:cBhvr>
                                      <p:tavLst>
                                        <p:tav tm="0">
                                          <p:val>
                                            <p:strVal val="#ppt_y+.1"/>
                                          </p:val>
                                        </p:tav>
                                        <p:tav tm="100000">
                                          <p:val>
                                            <p:strVal val="#ppt_y"/>
                                          </p:val>
                                        </p:tav>
                                      </p:tavLst>
                                    </p:anim>
                                  </p:childTnLst>
                                </p:cTn>
                              </p:par>
                            </p:childTnLst>
                          </p:cTn>
                        </p:par>
                        <p:par>
                          <p:cTn id="132" fill="hold">
                            <p:stCondLst>
                              <p:cond delay="9750"/>
                            </p:stCondLst>
                            <p:childTnLst>
                              <p:par>
                                <p:cTn id="133" presetID="42" presetClass="entr" presetSubtype="0" fill="hold" grpId="0" nodeType="afterEffect">
                                  <p:stCondLst>
                                    <p:cond delay="0"/>
                                  </p:stCondLst>
                                  <p:childTnLst>
                                    <p:set>
                                      <p:cBhvr>
                                        <p:cTn id="134" dur="1" fill="hold">
                                          <p:stCondLst>
                                            <p:cond delay="0"/>
                                          </p:stCondLst>
                                        </p:cTn>
                                        <p:tgtEl>
                                          <p:spTgt spid="48"/>
                                        </p:tgtEl>
                                        <p:attrNameLst>
                                          <p:attrName>style.visibility</p:attrName>
                                        </p:attrNameLst>
                                      </p:cBhvr>
                                      <p:to>
                                        <p:strVal val="visible"/>
                                      </p:to>
                                    </p:set>
                                    <p:animEffect transition="in" filter="fade">
                                      <p:cBhvr>
                                        <p:cTn id="135" dur="500"/>
                                        <p:tgtEl>
                                          <p:spTgt spid="48"/>
                                        </p:tgtEl>
                                      </p:cBhvr>
                                    </p:animEffect>
                                    <p:anim calcmode="lin" valueType="num">
                                      <p:cBhvr>
                                        <p:cTn id="136" dur="500" fill="hold"/>
                                        <p:tgtEl>
                                          <p:spTgt spid="48"/>
                                        </p:tgtEl>
                                        <p:attrNameLst>
                                          <p:attrName>ppt_x</p:attrName>
                                        </p:attrNameLst>
                                      </p:cBhvr>
                                      <p:tavLst>
                                        <p:tav tm="0">
                                          <p:val>
                                            <p:strVal val="#ppt_x"/>
                                          </p:val>
                                        </p:tav>
                                        <p:tav tm="100000">
                                          <p:val>
                                            <p:strVal val="#ppt_x"/>
                                          </p:val>
                                        </p:tav>
                                      </p:tavLst>
                                    </p:anim>
                                    <p:anim calcmode="lin" valueType="num">
                                      <p:cBhvr>
                                        <p:cTn id="137" dur="500" fill="hold"/>
                                        <p:tgtEl>
                                          <p:spTgt spid="48"/>
                                        </p:tgtEl>
                                        <p:attrNameLst>
                                          <p:attrName>ppt_y</p:attrName>
                                        </p:attrNameLst>
                                      </p:cBhvr>
                                      <p:tavLst>
                                        <p:tav tm="0">
                                          <p:val>
                                            <p:strVal val="#ppt_y+.1"/>
                                          </p:val>
                                        </p:tav>
                                        <p:tav tm="100000">
                                          <p:val>
                                            <p:strVal val="#ppt_y"/>
                                          </p:val>
                                        </p:tav>
                                      </p:tavLst>
                                    </p:anim>
                                  </p:childTnLst>
                                </p:cTn>
                              </p:par>
                            </p:childTnLst>
                          </p:cTn>
                        </p:par>
                        <p:par>
                          <p:cTn id="138" fill="hold">
                            <p:stCondLst>
                              <p:cond delay="10250"/>
                            </p:stCondLst>
                            <p:childTnLst>
                              <p:par>
                                <p:cTn id="139" presetID="42" presetClass="entr" presetSubtype="0" fill="hold" grpId="0" nodeType="afterEffect">
                                  <p:stCondLst>
                                    <p:cond delay="0"/>
                                  </p:stCondLst>
                                  <p:childTnLst>
                                    <p:set>
                                      <p:cBhvr>
                                        <p:cTn id="140" dur="1" fill="hold">
                                          <p:stCondLst>
                                            <p:cond delay="0"/>
                                          </p:stCondLst>
                                        </p:cTn>
                                        <p:tgtEl>
                                          <p:spTgt spid="49"/>
                                        </p:tgtEl>
                                        <p:attrNameLst>
                                          <p:attrName>style.visibility</p:attrName>
                                        </p:attrNameLst>
                                      </p:cBhvr>
                                      <p:to>
                                        <p:strVal val="visible"/>
                                      </p:to>
                                    </p:set>
                                    <p:animEffect transition="in" filter="fade">
                                      <p:cBhvr>
                                        <p:cTn id="141" dur="500"/>
                                        <p:tgtEl>
                                          <p:spTgt spid="49"/>
                                        </p:tgtEl>
                                      </p:cBhvr>
                                    </p:animEffect>
                                    <p:anim calcmode="lin" valueType="num">
                                      <p:cBhvr>
                                        <p:cTn id="142" dur="500" fill="hold"/>
                                        <p:tgtEl>
                                          <p:spTgt spid="49"/>
                                        </p:tgtEl>
                                        <p:attrNameLst>
                                          <p:attrName>ppt_x</p:attrName>
                                        </p:attrNameLst>
                                      </p:cBhvr>
                                      <p:tavLst>
                                        <p:tav tm="0">
                                          <p:val>
                                            <p:strVal val="#ppt_x"/>
                                          </p:val>
                                        </p:tav>
                                        <p:tav tm="100000">
                                          <p:val>
                                            <p:strVal val="#ppt_x"/>
                                          </p:val>
                                        </p:tav>
                                      </p:tavLst>
                                    </p:anim>
                                    <p:anim calcmode="lin" valueType="num">
                                      <p:cBhvr>
                                        <p:cTn id="143" dur="500" fill="hold"/>
                                        <p:tgtEl>
                                          <p:spTgt spid="49"/>
                                        </p:tgtEl>
                                        <p:attrNameLst>
                                          <p:attrName>ppt_y</p:attrName>
                                        </p:attrNameLst>
                                      </p:cBhvr>
                                      <p:tavLst>
                                        <p:tav tm="0">
                                          <p:val>
                                            <p:strVal val="#ppt_y+.1"/>
                                          </p:val>
                                        </p:tav>
                                        <p:tav tm="100000">
                                          <p:val>
                                            <p:strVal val="#ppt_y"/>
                                          </p:val>
                                        </p:tav>
                                      </p:tavLst>
                                    </p:anim>
                                  </p:childTnLst>
                                </p:cTn>
                              </p:par>
                            </p:childTnLst>
                          </p:cTn>
                        </p:par>
                        <p:par>
                          <p:cTn id="144" fill="hold">
                            <p:stCondLst>
                              <p:cond delay="10750"/>
                            </p:stCondLst>
                            <p:childTnLst>
                              <p:par>
                                <p:cTn id="145" presetID="42" presetClass="entr" presetSubtype="0" fill="hold" grpId="0" nodeType="afterEffect">
                                  <p:stCondLst>
                                    <p:cond delay="0"/>
                                  </p:stCondLst>
                                  <p:childTnLst>
                                    <p:set>
                                      <p:cBhvr>
                                        <p:cTn id="146" dur="1" fill="hold">
                                          <p:stCondLst>
                                            <p:cond delay="0"/>
                                          </p:stCondLst>
                                        </p:cTn>
                                        <p:tgtEl>
                                          <p:spTgt spid="52"/>
                                        </p:tgtEl>
                                        <p:attrNameLst>
                                          <p:attrName>style.visibility</p:attrName>
                                        </p:attrNameLst>
                                      </p:cBhvr>
                                      <p:to>
                                        <p:strVal val="visible"/>
                                      </p:to>
                                    </p:set>
                                    <p:animEffect transition="in" filter="fade">
                                      <p:cBhvr>
                                        <p:cTn id="147" dur="500"/>
                                        <p:tgtEl>
                                          <p:spTgt spid="52"/>
                                        </p:tgtEl>
                                      </p:cBhvr>
                                    </p:animEffect>
                                    <p:anim calcmode="lin" valueType="num">
                                      <p:cBhvr>
                                        <p:cTn id="148" dur="500" fill="hold"/>
                                        <p:tgtEl>
                                          <p:spTgt spid="52"/>
                                        </p:tgtEl>
                                        <p:attrNameLst>
                                          <p:attrName>ppt_x</p:attrName>
                                        </p:attrNameLst>
                                      </p:cBhvr>
                                      <p:tavLst>
                                        <p:tav tm="0">
                                          <p:val>
                                            <p:strVal val="#ppt_x"/>
                                          </p:val>
                                        </p:tav>
                                        <p:tav tm="100000">
                                          <p:val>
                                            <p:strVal val="#ppt_x"/>
                                          </p:val>
                                        </p:tav>
                                      </p:tavLst>
                                    </p:anim>
                                    <p:anim calcmode="lin" valueType="num">
                                      <p:cBhvr>
                                        <p:cTn id="149" dur="500" fill="hold"/>
                                        <p:tgtEl>
                                          <p:spTgt spid="52"/>
                                        </p:tgtEl>
                                        <p:attrNameLst>
                                          <p:attrName>ppt_y</p:attrName>
                                        </p:attrNameLst>
                                      </p:cBhvr>
                                      <p:tavLst>
                                        <p:tav tm="0">
                                          <p:val>
                                            <p:strVal val="#ppt_y+.1"/>
                                          </p:val>
                                        </p:tav>
                                        <p:tav tm="100000">
                                          <p:val>
                                            <p:strVal val="#ppt_y"/>
                                          </p:val>
                                        </p:tav>
                                      </p:tavLst>
                                    </p:anim>
                                  </p:childTnLst>
                                </p:cTn>
                              </p:par>
                            </p:childTnLst>
                          </p:cTn>
                        </p:par>
                        <p:par>
                          <p:cTn id="150" fill="hold">
                            <p:stCondLst>
                              <p:cond delay="11250"/>
                            </p:stCondLst>
                            <p:childTnLst>
                              <p:par>
                                <p:cTn id="151" presetID="31" presetClass="entr" presetSubtype="0" fill="hold" grpId="0" nodeType="afterEffect">
                                  <p:stCondLst>
                                    <p:cond delay="0"/>
                                  </p:stCondLst>
                                  <p:iterate type="lt">
                                    <p:tmPct val="5000"/>
                                  </p:iterate>
                                  <p:childTnLst>
                                    <p:set>
                                      <p:cBhvr>
                                        <p:cTn id="152" dur="1" fill="hold">
                                          <p:stCondLst>
                                            <p:cond delay="0"/>
                                          </p:stCondLst>
                                        </p:cTn>
                                        <p:tgtEl>
                                          <p:spTgt spid="11"/>
                                        </p:tgtEl>
                                        <p:attrNameLst>
                                          <p:attrName>style.visibility</p:attrName>
                                        </p:attrNameLst>
                                      </p:cBhvr>
                                      <p:to>
                                        <p:strVal val="visible"/>
                                      </p:to>
                                    </p:set>
                                    <p:anim calcmode="lin" valueType="num">
                                      <p:cBhvr>
                                        <p:cTn id="153" dur="1000" fill="hold"/>
                                        <p:tgtEl>
                                          <p:spTgt spid="11"/>
                                        </p:tgtEl>
                                        <p:attrNameLst>
                                          <p:attrName>ppt_w</p:attrName>
                                        </p:attrNameLst>
                                      </p:cBhvr>
                                      <p:tavLst>
                                        <p:tav tm="0">
                                          <p:val>
                                            <p:fltVal val="0"/>
                                          </p:val>
                                        </p:tav>
                                        <p:tav tm="100000">
                                          <p:val>
                                            <p:strVal val="#ppt_w"/>
                                          </p:val>
                                        </p:tav>
                                      </p:tavLst>
                                    </p:anim>
                                    <p:anim calcmode="lin" valueType="num">
                                      <p:cBhvr>
                                        <p:cTn id="154" dur="1000" fill="hold"/>
                                        <p:tgtEl>
                                          <p:spTgt spid="11"/>
                                        </p:tgtEl>
                                        <p:attrNameLst>
                                          <p:attrName>ppt_h</p:attrName>
                                        </p:attrNameLst>
                                      </p:cBhvr>
                                      <p:tavLst>
                                        <p:tav tm="0">
                                          <p:val>
                                            <p:fltVal val="0"/>
                                          </p:val>
                                        </p:tav>
                                        <p:tav tm="100000">
                                          <p:val>
                                            <p:strVal val="#ppt_h"/>
                                          </p:val>
                                        </p:tav>
                                      </p:tavLst>
                                    </p:anim>
                                    <p:anim calcmode="lin" valueType="num">
                                      <p:cBhvr>
                                        <p:cTn id="155" dur="1000" fill="hold"/>
                                        <p:tgtEl>
                                          <p:spTgt spid="11"/>
                                        </p:tgtEl>
                                        <p:attrNameLst>
                                          <p:attrName>style.rotation</p:attrName>
                                        </p:attrNameLst>
                                      </p:cBhvr>
                                      <p:tavLst>
                                        <p:tav tm="0">
                                          <p:val>
                                            <p:fltVal val="90"/>
                                          </p:val>
                                        </p:tav>
                                        <p:tav tm="100000">
                                          <p:val>
                                            <p:fltVal val="0"/>
                                          </p:val>
                                        </p:tav>
                                      </p:tavLst>
                                    </p:anim>
                                    <p:animEffect transition="in" filter="fade">
                                      <p:cBhvr>
                                        <p:cTn id="156" dur="1000"/>
                                        <p:tgtEl>
                                          <p:spTgt spid="11"/>
                                        </p:tgtEl>
                                      </p:cBhvr>
                                    </p:animEffect>
                                  </p:childTnLst>
                                </p:cTn>
                              </p:par>
                              <p:par>
                                <p:cTn id="157" presetID="31" presetClass="entr" presetSubtype="0" fill="hold" grpId="0" nodeType="withEffect">
                                  <p:stCondLst>
                                    <p:cond delay="0"/>
                                  </p:stCondLst>
                                  <p:iterate type="lt">
                                    <p:tmPct val="5000"/>
                                  </p:iterate>
                                  <p:childTnLst>
                                    <p:set>
                                      <p:cBhvr>
                                        <p:cTn id="158" dur="1" fill="hold">
                                          <p:stCondLst>
                                            <p:cond delay="0"/>
                                          </p:stCondLst>
                                        </p:cTn>
                                        <p:tgtEl>
                                          <p:spTgt spid="12"/>
                                        </p:tgtEl>
                                        <p:attrNameLst>
                                          <p:attrName>style.visibility</p:attrName>
                                        </p:attrNameLst>
                                      </p:cBhvr>
                                      <p:to>
                                        <p:strVal val="visible"/>
                                      </p:to>
                                    </p:set>
                                    <p:anim calcmode="lin" valueType="num">
                                      <p:cBhvr>
                                        <p:cTn id="159" dur="1000" fill="hold"/>
                                        <p:tgtEl>
                                          <p:spTgt spid="12"/>
                                        </p:tgtEl>
                                        <p:attrNameLst>
                                          <p:attrName>ppt_w</p:attrName>
                                        </p:attrNameLst>
                                      </p:cBhvr>
                                      <p:tavLst>
                                        <p:tav tm="0">
                                          <p:val>
                                            <p:fltVal val="0"/>
                                          </p:val>
                                        </p:tav>
                                        <p:tav tm="100000">
                                          <p:val>
                                            <p:strVal val="#ppt_w"/>
                                          </p:val>
                                        </p:tav>
                                      </p:tavLst>
                                    </p:anim>
                                    <p:anim calcmode="lin" valueType="num">
                                      <p:cBhvr>
                                        <p:cTn id="160" dur="1000" fill="hold"/>
                                        <p:tgtEl>
                                          <p:spTgt spid="12"/>
                                        </p:tgtEl>
                                        <p:attrNameLst>
                                          <p:attrName>ppt_h</p:attrName>
                                        </p:attrNameLst>
                                      </p:cBhvr>
                                      <p:tavLst>
                                        <p:tav tm="0">
                                          <p:val>
                                            <p:fltVal val="0"/>
                                          </p:val>
                                        </p:tav>
                                        <p:tav tm="100000">
                                          <p:val>
                                            <p:strVal val="#ppt_h"/>
                                          </p:val>
                                        </p:tav>
                                      </p:tavLst>
                                    </p:anim>
                                    <p:anim calcmode="lin" valueType="num">
                                      <p:cBhvr>
                                        <p:cTn id="161" dur="1000" fill="hold"/>
                                        <p:tgtEl>
                                          <p:spTgt spid="12"/>
                                        </p:tgtEl>
                                        <p:attrNameLst>
                                          <p:attrName>style.rotation</p:attrName>
                                        </p:attrNameLst>
                                      </p:cBhvr>
                                      <p:tavLst>
                                        <p:tav tm="0">
                                          <p:val>
                                            <p:fltVal val="90"/>
                                          </p:val>
                                        </p:tav>
                                        <p:tav tm="100000">
                                          <p:val>
                                            <p:fltVal val="0"/>
                                          </p:val>
                                        </p:tav>
                                      </p:tavLst>
                                    </p:anim>
                                    <p:animEffect transition="in" filter="fade">
                                      <p:cBhvr>
                                        <p:cTn id="162" dur="1000"/>
                                        <p:tgtEl>
                                          <p:spTgt spid="12"/>
                                        </p:tgtEl>
                                      </p:cBhvr>
                                    </p:animEffect>
                                  </p:childTnLst>
                                </p:cTn>
                              </p:par>
                              <p:par>
                                <p:cTn id="163" presetID="31" presetClass="entr" presetSubtype="0" fill="hold" grpId="0" nodeType="withEffect">
                                  <p:stCondLst>
                                    <p:cond delay="0"/>
                                  </p:stCondLst>
                                  <p:iterate type="lt">
                                    <p:tmPct val="5000"/>
                                  </p:iterate>
                                  <p:childTnLst>
                                    <p:set>
                                      <p:cBhvr>
                                        <p:cTn id="164" dur="1" fill="hold">
                                          <p:stCondLst>
                                            <p:cond delay="0"/>
                                          </p:stCondLst>
                                        </p:cTn>
                                        <p:tgtEl>
                                          <p:spTgt spid="13"/>
                                        </p:tgtEl>
                                        <p:attrNameLst>
                                          <p:attrName>style.visibility</p:attrName>
                                        </p:attrNameLst>
                                      </p:cBhvr>
                                      <p:to>
                                        <p:strVal val="visible"/>
                                      </p:to>
                                    </p:set>
                                    <p:anim calcmode="lin" valueType="num">
                                      <p:cBhvr>
                                        <p:cTn id="165" dur="1000" fill="hold"/>
                                        <p:tgtEl>
                                          <p:spTgt spid="13"/>
                                        </p:tgtEl>
                                        <p:attrNameLst>
                                          <p:attrName>ppt_w</p:attrName>
                                        </p:attrNameLst>
                                      </p:cBhvr>
                                      <p:tavLst>
                                        <p:tav tm="0">
                                          <p:val>
                                            <p:fltVal val="0"/>
                                          </p:val>
                                        </p:tav>
                                        <p:tav tm="100000">
                                          <p:val>
                                            <p:strVal val="#ppt_w"/>
                                          </p:val>
                                        </p:tav>
                                      </p:tavLst>
                                    </p:anim>
                                    <p:anim calcmode="lin" valueType="num">
                                      <p:cBhvr>
                                        <p:cTn id="166" dur="1000" fill="hold"/>
                                        <p:tgtEl>
                                          <p:spTgt spid="13"/>
                                        </p:tgtEl>
                                        <p:attrNameLst>
                                          <p:attrName>ppt_h</p:attrName>
                                        </p:attrNameLst>
                                      </p:cBhvr>
                                      <p:tavLst>
                                        <p:tav tm="0">
                                          <p:val>
                                            <p:fltVal val="0"/>
                                          </p:val>
                                        </p:tav>
                                        <p:tav tm="100000">
                                          <p:val>
                                            <p:strVal val="#ppt_h"/>
                                          </p:val>
                                        </p:tav>
                                      </p:tavLst>
                                    </p:anim>
                                    <p:anim calcmode="lin" valueType="num">
                                      <p:cBhvr>
                                        <p:cTn id="167" dur="1000" fill="hold"/>
                                        <p:tgtEl>
                                          <p:spTgt spid="13"/>
                                        </p:tgtEl>
                                        <p:attrNameLst>
                                          <p:attrName>style.rotation</p:attrName>
                                        </p:attrNameLst>
                                      </p:cBhvr>
                                      <p:tavLst>
                                        <p:tav tm="0">
                                          <p:val>
                                            <p:fltVal val="90"/>
                                          </p:val>
                                        </p:tav>
                                        <p:tav tm="100000">
                                          <p:val>
                                            <p:fltVal val="0"/>
                                          </p:val>
                                        </p:tav>
                                      </p:tavLst>
                                    </p:anim>
                                    <p:animEffect transition="in" filter="fade">
                                      <p:cBhvr>
                                        <p:cTn id="168" dur="1000"/>
                                        <p:tgtEl>
                                          <p:spTgt spid="13"/>
                                        </p:tgtEl>
                                      </p:cBhvr>
                                    </p:animEffect>
                                  </p:childTnLst>
                                </p:cTn>
                              </p:par>
                              <p:par>
                                <p:cTn id="169" presetID="31" presetClass="entr" presetSubtype="0" fill="hold" grpId="0" nodeType="withEffect">
                                  <p:stCondLst>
                                    <p:cond delay="0"/>
                                  </p:stCondLst>
                                  <p:iterate type="lt">
                                    <p:tmPct val="5000"/>
                                  </p:iterate>
                                  <p:childTnLst>
                                    <p:set>
                                      <p:cBhvr>
                                        <p:cTn id="170" dur="1" fill="hold">
                                          <p:stCondLst>
                                            <p:cond delay="0"/>
                                          </p:stCondLst>
                                        </p:cTn>
                                        <p:tgtEl>
                                          <p:spTgt spid="14"/>
                                        </p:tgtEl>
                                        <p:attrNameLst>
                                          <p:attrName>style.visibility</p:attrName>
                                        </p:attrNameLst>
                                      </p:cBhvr>
                                      <p:to>
                                        <p:strVal val="visible"/>
                                      </p:to>
                                    </p:set>
                                    <p:anim calcmode="lin" valueType="num">
                                      <p:cBhvr>
                                        <p:cTn id="171" dur="1000" fill="hold"/>
                                        <p:tgtEl>
                                          <p:spTgt spid="14"/>
                                        </p:tgtEl>
                                        <p:attrNameLst>
                                          <p:attrName>ppt_w</p:attrName>
                                        </p:attrNameLst>
                                      </p:cBhvr>
                                      <p:tavLst>
                                        <p:tav tm="0">
                                          <p:val>
                                            <p:fltVal val="0"/>
                                          </p:val>
                                        </p:tav>
                                        <p:tav tm="100000">
                                          <p:val>
                                            <p:strVal val="#ppt_w"/>
                                          </p:val>
                                        </p:tav>
                                      </p:tavLst>
                                    </p:anim>
                                    <p:anim calcmode="lin" valueType="num">
                                      <p:cBhvr>
                                        <p:cTn id="172" dur="1000" fill="hold"/>
                                        <p:tgtEl>
                                          <p:spTgt spid="14"/>
                                        </p:tgtEl>
                                        <p:attrNameLst>
                                          <p:attrName>ppt_h</p:attrName>
                                        </p:attrNameLst>
                                      </p:cBhvr>
                                      <p:tavLst>
                                        <p:tav tm="0">
                                          <p:val>
                                            <p:fltVal val="0"/>
                                          </p:val>
                                        </p:tav>
                                        <p:tav tm="100000">
                                          <p:val>
                                            <p:strVal val="#ppt_h"/>
                                          </p:val>
                                        </p:tav>
                                      </p:tavLst>
                                    </p:anim>
                                    <p:anim calcmode="lin" valueType="num">
                                      <p:cBhvr>
                                        <p:cTn id="173" dur="1000" fill="hold"/>
                                        <p:tgtEl>
                                          <p:spTgt spid="14"/>
                                        </p:tgtEl>
                                        <p:attrNameLst>
                                          <p:attrName>style.rotation</p:attrName>
                                        </p:attrNameLst>
                                      </p:cBhvr>
                                      <p:tavLst>
                                        <p:tav tm="0">
                                          <p:val>
                                            <p:fltVal val="90"/>
                                          </p:val>
                                        </p:tav>
                                        <p:tav tm="100000">
                                          <p:val>
                                            <p:fltVal val="0"/>
                                          </p:val>
                                        </p:tav>
                                      </p:tavLst>
                                    </p:anim>
                                    <p:animEffect transition="in" filter="fade">
                                      <p:cBhvr>
                                        <p:cTn id="174" dur="1000"/>
                                        <p:tgtEl>
                                          <p:spTgt spid="14"/>
                                        </p:tgtEl>
                                      </p:cBhvr>
                                    </p:animEffect>
                                  </p:childTnLst>
                                </p:cTn>
                              </p:par>
                              <p:par>
                                <p:cTn id="175" presetID="31" presetClass="entr" presetSubtype="0" fill="hold" grpId="0" nodeType="withEffect">
                                  <p:stCondLst>
                                    <p:cond delay="0"/>
                                  </p:stCondLst>
                                  <p:iterate type="lt">
                                    <p:tmPct val="5000"/>
                                  </p:iterate>
                                  <p:childTnLst>
                                    <p:set>
                                      <p:cBhvr>
                                        <p:cTn id="176" dur="1" fill="hold">
                                          <p:stCondLst>
                                            <p:cond delay="0"/>
                                          </p:stCondLst>
                                        </p:cTn>
                                        <p:tgtEl>
                                          <p:spTgt spid="15"/>
                                        </p:tgtEl>
                                        <p:attrNameLst>
                                          <p:attrName>style.visibility</p:attrName>
                                        </p:attrNameLst>
                                      </p:cBhvr>
                                      <p:to>
                                        <p:strVal val="visible"/>
                                      </p:to>
                                    </p:set>
                                    <p:anim calcmode="lin" valueType="num">
                                      <p:cBhvr>
                                        <p:cTn id="177" dur="1000" fill="hold"/>
                                        <p:tgtEl>
                                          <p:spTgt spid="15"/>
                                        </p:tgtEl>
                                        <p:attrNameLst>
                                          <p:attrName>ppt_w</p:attrName>
                                        </p:attrNameLst>
                                      </p:cBhvr>
                                      <p:tavLst>
                                        <p:tav tm="0">
                                          <p:val>
                                            <p:fltVal val="0"/>
                                          </p:val>
                                        </p:tav>
                                        <p:tav tm="100000">
                                          <p:val>
                                            <p:strVal val="#ppt_w"/>
                                          </p:val>
                                        </p:tav>
                                      </p:tavLst>
                                    </p:anim>
                                    <p:anim calcmode="lin" valueType="num">
                                      <p:cBhvr>
                                        <p:cTn id="178" dur="1000" fill="hold"/>
                                        <p:tgtEl>
                                          <p:spTgt spid="15"/>
                                        </p:tgtEl>
                                        <p:attrNameLst>
                                          <p:attrName>ppt_h</p:attrName>
                                        </p:attrNameLst>
                                      </p:cBhvr>
                                      <p:tavLst>
                                        <p:tav tm="0">
                                          <p:val>
                                            <p:fltVal val="0"/>
                                          </p:val>
                                        </p:tav>
                                        <p:tav tm="100000">
                                          <p:val>
                                            <p:strVal val="#ppt_h"/>
                                          </p:val>
                                        </p:tav>
                                      </p:tavLst>
                                    </p:anim>
                                    <p:anim calcmode="lin" valueType="num">
                                      <p:cBhvr>
                                        <p:cTn id="179" dur="1000" fill="hold"/>
                                        <p:tgtEl>
                                          <p:spTgt spid="15"/>
                                        </p:tgtEl>
                                        <p:attrNameLst>
                                          <p:attrName>style.rotation</p:attrName>
                                        </p:attrNameLst>
                                      </p:cBhvr>
                                      <p:tavLst>
                                        <p:tav tm="0">
                                          <p:val>
                                            <p:fltVal val="90"/>
                                          </p:val>
                                        </p:tav>
                                        <p:tav tm="100000">
                                          <p:val>
                                            <p:fltVal val="0"/>
                                          </p:val>
                                        </p:tav>
                                      </p:tavLst>
                                    </p:anim>
                                    <p:animEffect transition="in" filter="fade">
                                      <p:cBhvr>
                                        <p:cTn id="180" dur="1000"/>
                                        <p:tgtEl>
                                          <p:spTgt spid="15"/>
                                        </p:tgtEl>
                                      </p:cBhvr>
                                    </p:animEffect>
                                  </p:childTnLst>
                                </p:cTn>
                              </p:par>
                              <p:par>
                                <p:cTn id="181" presetID="31" presetClass="entr" presetSubtype="0" fill="hold" grpId="0" nodeType="withEffect">
                                  <p:stCondLst>
                                    <p:cond delay="0"/>
                                  </p:stCondLst>
                                  <p:iterate type="lt">
                                    <p:tmPct val="5000"/>
                                  </p:iterate>
                                  <p:childTnLst>
                                    <p:set>
                                      <p:cBhvr>
                                        <p:cTn id="182" dur="1" fill="hold">
                                          <p:stCondLst>
                                            <p:cond delay="0"/>
                                          </p:stCondLst>
                                        </p:cTn>
                                        <p:tgtEl>
                                          <p:spTgt spid="40"/>
                                        </p:tgtEl>
                                        <p:attrNameLst>
                                          <p:attrName>style.visibility</p:attrName>
                                        </p:attrNameLst>
                                      </p:cBhvr>
                                      <p:to>
                                        <p:strVal val="visible"/>
                                      </p:to>
                                    </p:set>
                                    <p:anim calcmode="lin" valueType="num">
                                      <p:cBhvr>
                                        <p:cTn id="183" dur="1000" fill="hold"/>
                                        <p:tgtEl>
                                          <p:spTgt spid="40"/>
                                        </p:tgtEl>
                                        <p:attrNameLst>
                                          <p:attrName>ppt_w</p:attrName>
                                        </p:attrNameLst>
                                      </p:cBhvr>
                                      <p:tavLst>
                                        <p:tav tm="0">
                                          <p:val>
                                            <p:fltVal val="0"/>
                                          </p:val>
                                        </p:tav>
                                        <p:tav tm="100000">
                                          <p:val>
                                            <p:strVal val="#ppt_w"/>
                                          </p:val>
                                        </p:tav>
                                      </p:tavLst>
                                    </p:anim>
                                    <p:anim calcmode="lin" valueType="num">
                                      <p:cBhvr>
                                        <p:cTn id="184" dur="1000" fill="hold"/>
                                        <p:tgtEl>
                                          <p:spTgt spid="40"/>
                                        </p:tgtEl>
                                        <p:attrNameLst>
                                          <p:attrName>ppt_h</p:attrName>
                                        </p:attrNameLst>
                                      </p:cBhvr>
                                      <p:tavLst>
                                        <p:tav tm="0">
                                          <p:val>
                                            <p:fltVal val="0"/>
                                          </p:val>
                                        </p:tav>
                                        <p:tav tm="100000">
                                          <p:val>
                                            <p:strVal val="#ppt_h"/>
                                          </p:val>
                                        </p:tav>
                                      </p:tavLst>
                                    </p:anim>
                                    <p:anim calcmode="lin" valueType="num">
                                      <p:cBhvr>
                                        <p:cTn id="185" dur="1000" fill="hold"/>
                                        <p:tgtEl>
                                          <p:spTgt spid="40"/>
                                        </p:tgtEl>
                                        <p:attrNameLst>
                                          <p:attrName>style.rotation</p:attrName>
                                        </p:attrNameLst>
                                      </p:cBhvr>
                                      <p:tavLst>
                                        <p:tav tm="0">
                                          <p:val>
                                            <p:fltVal val="90"/>
                                          </p:val>
                                        </p:tav>
                                        <p:tav tm="100000">
                                          <p:val>
                                            <p:fltVal val="0"/>
                                          </p:val>
                                        </p:tav>
                                      </p:tavLst>
                                    </p:anim>
                                    <p:animEffect transition="in" filter="fade">
                                      <p:cBhvr>
                                        <p:cTn id="186"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P spid="18" grpId="0"/>
      <p:bldP spid="19" grpId="0"/>
      <p:bldP spid="20" grpId="0"/>
      <p:bldP spid="39" grpId="0"/>
      <p:bldP spid="40" grpId="0"/>
      <p:bldP spid="45" grpId="0"/>
      <p:bldP spid="46" grpId="0"/>
      <p:bldP spid="47" grpId="0"/>
      <p:bldP spid="48" grpId="0"/>
      <p:bldP spid="49" grpId="0"/>
      <p:bldP spid="5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449" y="1401357"/>
            <a:ext cx="3372910" cy="2670966"/>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062" y="3320915"/>
            <a:ext cx="6915266" cy="1524872"/>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7507951">
            <a:off x="1507732" y="2881534"/>
            <a:ext cx="1685489" cy="4299215"/>
          </a:xfrm>
          <a:prstGeom prst="rect">
            <a:avLst/>
          </a:prstGeom>
        </p:spPr>
      </p:pic>
      <p:sp>
        <p:nvSpPr>
          <p:cNvPr id="7" name="Text Box 151"/>
          <p:cNvSpPr txBox="1">
            <a:spLocks noChangeArrowheads="1"/>
          </p:cNvSpPr>
          <p:nvPr/>
        </p:nvSpPr>
        <p:spPr bwMode="auto">
          <a:xfrm>
            <a:off x="2504365" y="3770665"/>
            <a:ext cx="230425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3200" dirty="0" smtClean="0">
                <a:solidFill>
                  <a:schemeClr val="bg2">
                    <a:lumMod val="75000"/>
                  </a:schemeClr>
                </a:solidFill>
                <a:latin typeface="黑体" pitchFamily="2" charset="-122"/>
                <a:ea typeface="黑体" pitchFamily="2" charset="-122"/>
              </a:rPr>
              <a:t>谢  谢</a:t>
            </a:r>
            <a:endParaRPr lang="zh-CN" altLang="en-US" sz="3200" dirty="0">
              <a:solidFill>
                <a:schemeClr val="bg2">
                  <a:lumMod val="75000"/>
                </a:schemeClr>
              </a:solidFill>
              <a:latin typeface="黑体" pitchFamily="2" charset="-122"/>
              <a:ea typeface="黑体" pitchFamily="2" charset="-122"/>
            </a:endParaRPr>
          </a:p>
        </p:txBody>
      </p:sp>
      <p:sp>
        <p:nvSpPr>
          <p:cNvPr id="9" name="Text Box 151"/>
          <p:cNvSpPr txBox="1">
            <a:spLocks noChangeArrowheads="1"/>
          </p:cNvSpPr>
          <p:nvPr/>
        </p:nvSpPr>
        <p:spPr bwMode="auto">
          <a:xfrm>
            <a:off x="5663376" y="5157192"/>
            <a:ext cx="165618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200" dirty="0" smtClean="0">
                <a:solidFill>
                  <a:srgbClr val="000000"/>
                </a:solidFill>
                <a:latin typeface="黑体" pitchFamily="2" charset="-122"/>
                <a:ea typeface="黑体" pitchFamily="2" charset="-122"/>
              </a:rPr>
              <a:t>提交部门：企划部</a:t>
            </a:r>
            <a:endParaRPr lang="en-US" altLang="zh-CN" sz="1200" dirty="0" smtClean="0">
              <a:solidFill>
                <a:srgbClr val="000000"/>
              </a:solidFill>
              <a:latin typeface="黑体" pitchFamily="2" charset="-122"/>
              <a:ea typeface="黑体" pitchFamily="2" charset="-122"/>
            </a:endParaRPr>
          </a:p>
          <a:p>
            <a:pPr algn="l" eaLnBrk="0" hangingPunct="0">
              <a:spcBef>
                <a:spcPct val="50000"/>
              </a:spcBef>
            </a:pPr>
            <a:r>
              <a:rPr lang="en-US" altLang="zh-CN" sz="1200" dirty="0" smtClean="0">
                <a:solidFill>
                  <a:srgbClr val="000000"/>
                </a:solidFill>
                <a:latin typeface="黑体" pitchFamily="2" charset="-122"/>
                <a:ea typeface="黑体" pitchFamily="2" charset="-122"/>
              </a:rPr>
              <a:t>2016</a:t>
            </a:r>
            <a:r>
              <a:rPr lang="zh-CN" altLang="en-US" sz="1200" dirty="0" smtClean="0">
                <a:solidFill>
                  <a:srgbClr val="000000"/>
                </a:solidFill>
                <a:latin typeface="黑体" pitchFamily="2" charset="-122"/>
                <a:ea typeface="黑体" pitchFamily="2" charset="-122"/>
              </a:rPr>
              <a:t>年</a:t>
            </a:r>
            <a:r>
              <a:rPr lang="en-US" altLang="zh-CN" sz="1200" dirty="0" smtClean="0">
                <a:solidFill>
                  <a:srgbClr val="000000"/>
                </a:solidFill>
                <a:latin typeface="黑体" pitchFamily="2" charset="-122"/>
                <a:ea typeface="黑体" pitchFamily="2" charset="-122"/>
              </a:rPr>
              <a:t>12</a:t>
            </a:r>
            <a:r>
              <a:rPr lang="zh-CN" altLang="en-US" sz="1200" dirty="0" smtClean="0">
                <a:solidFill>
                  <a:srgbClr val="000000"/>
                </a:solidFill>
                <a:latin typeface="黑体" pitchFamily="2" charset="-122"/>
                <a:ea typeface="黑体" pitchFamily="2" charset="-122"/>
              </a:rPr>
              <a:t>月</a:t>
            </a:r>
            <a:r>
              <a:rPr lang="en-US" altLang="zh-CN" sz="1200" dirty="0" smtClean="0">
                <a:solidFill>
                  <a:srgbClr val="000000"/>
                </a:solidFill>
                <a:latin typeface="黑体" pitchFamily="2" charset="-122"/>
                <a:ea typeface="黑体" pitchFamily="2" charset="-122"/>
              </a:rPr>
              <a:t>26</a:t>
            </a:r>
            <a:r>
              <a:rPr lang="zh-CN" altLang="en-US" sz="1200" dirty="0" smtClean="0">
                <a:solidFill>
                  <a:srgbClr val="000000"/>
                </a:solidFill>
                <a:latin typeface="黑体" pitchFamily="2" charset="-122"/>
                <a:ea typeface="黑体" pitchFamily="2" charset="-122"/>
              </a:rPr>
              <a:t>日</a:t>
            </a:r>
            <a:endParaRPr lang="zh-CN" altLang="en-US" sz="1200" dirty="0">
              <a:solidFill>
                <a:srgbClr val="000000"/>
              </a:solidFill>
              <a:latin typeface="黑体" pitchFamily="2" charset="-122"/>
              <a:ea typeface="黑体" pitchFamily="2" charset="-122"/>
            </a:endParaRPr>
          </a:p>
        </p:txBody>
      </p:sp>
    </p:spTree>
    <p:extLst>
      <p:ext uri="{BB962C8B-B14F-4D97-AF65-F5344CB8AC3E}">
        <p14:creationId xmlns:p14="http://schemas.microsoft.com/office/powerpoint/2010/main" val="1161071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63" presetClass="path" presetSubtype="0" accel="25000" decel="25000" fill="hold" nodeType="withEffect">
                                      <p:stCondLst>
                                        <p:cond delay="0"/>
                                      </p:stCondLst>
                                      <p:childTnLst>
                                        <p:animMotion origin="layout" path="M -3.33333E-6 -4.81481E-6 L 0.67622 0.00278 " pathEditMode="relative" rAng="0" ptsTypes="AA">
                                          <p:cBhvr>
                                            <p:cTn id="9" dur="2000" fill="hold"/>
                                            <p:tgtEl>
                                              <p:spTgt spid="4"/>
                                            </p:tgtEl>
                                            <p:attrNameLst>
                                              <p:attrName>ppt_x</p:attrName>
                                              <p:attrName>ppt_y</p:attrName>
                                            </p:attrNameLst>
                                          </p:cBhvr>
                                          <p:rCtr x="33802" y="139"/>
                                        </p:animMotion>
                                      </p:childTnLst>
                                    </p:cTn>
                                  </p:par>
                                  <p:par>
                                    <p:cTn id="10" presetID="22" presetClass="entr" presetSubtype="8"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par>
                              <p:cTn id="13" fill="hold">
                                <p:stCondLst>
                                  <p:cond delay="2000"/>
                                </p:stCondLst>
                                <p:childTnLst>
                                  <p:par>
                                    <p:cTn id="14" presetID="10" presetClass="exit" presetSubtype="0" fill="hold" nodeType="afterEffect">
                                      <p:stCondLst>
                                        <p:cond delay="0"/>
                                      </p:stCondLst>
                                      <p:childTnLst>
                                        <p:animEffect transition="out" filter="fade">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childTnLst>
                              </p:cTn>
                            </p:par>
                            <p:par>
                              <p:cTn id="17" fill="hold">
                                <p:stCondLst>
                                  <p:cond delay="2500"/>
                                </p:stCondLst>
                                <p:childTnLst>
                                  <p:par>
                                    <p:cTn id="18" presetID="22" presetClass="entr" presetSubtype="4"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childTnLst>
                              </p:cTn>
                            </p:par>
                            <p:par>
                              <p:cTn id="21" fill="hold">
                                <p:stCondLst>
                                  <p:cond delay="3000"/>
                                </p:stCondLst>
                                <p:childTnLst>
                                  <p:par>
                                    <p:cTn id="22" presetID="2" presetClass="entr" presetSubtype="3" fill="hold" grpId="0" nodeType="afterEffect">
                                      <p:stCondLst>
                                        <p:cond delay="0"/>
                                      </p:stCondLst>
                                      <p:iterate type="lt">
                                        <p:tmPct val="10000"/>
                                      </p:iterate>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0-#ppt_h/2"/>
                                              </p:val>
                                            </p:tav>
                                            <p:tav tm="100000">
                                              <p:val>
                                                <p:strVal val="#ppt_y"/>
                                              </p:val>
                                            </p:tav>
                                          </p:tavLst>
                                        </p:anim>
                                      </p:childTnLst>
                                    </p:cTn>
                                  </p:par>
                                </p:childTnLst>
                              </p:cTn>
                            </p:par>
                            <p:par>
                              <p:cTn id="26" fill="hold">
                                <p:stCondLst>
                                  <p:cond delay="3550"/>
                                </p:stCondLst>
                                <p:childTnLst>
                                  <p:par>
                                    <p:cTn id="27" presetID="2" presetClass="entr" presetSubtype="9" fill="hold" grpId="0" nodeType="afterEffect">
                                      <p:stCondLst>
                                        <p:cond delay="0"/>
                                      </p:stCondLst>
                                      <p:iterate type="wd">
                                        <p:tmPct val="10000"/>
                                      </p:iterate>
                                      <p:childTnLst>
                                        <p:set>
                                          <p:cBhvr>
                                            <p:cTn id="28" dur="1" fill="hold">
                                              <p:stCondLst>
                                                <p:cond delay="0"/>
                                              </p:stCondLst>
                                            </p:cTn>
                                            <p:tgtEl>
                                              <p:spTgt spid="9"/>
                                            </p:tgtEl>
                                            <p:attrNameLst>
                                              <p:attrName>style.visibility</p:attrName>
                                            </p:attrNameLst>
                                          </p:cBhvr>
                                          <p:to>
                                            <p:strVal val="visible"/>
                                          </p:to>
                                        </p:set>
                                        <p:anim calcmode="lin" valueType="num">
                                          <p:cBhvr additive="base">
                                            <p:cTn id="29" dur="250" fill="hold"/>
                                            <p:tgtEl>
                                              <p:spTgt spid="9"/>
                                            </p:tgtEl>
                                            <p:attrNameLst>
                                              <p:attrName>ppt_x</p:attrName>
                                            </p:attrNameLst>
                                          </p:cBhvr>
                                          <p:tavLst>
                                            <p:tav tm="0">
                                              <p:val>
                                                <p:strVal val="0-#ppt_w/2"/>
                                              </p:val>
                                            </p:tav>
                                            <p:tav tm="100000">
                                              <p:val>
                                                <p:strVal val="#ppt_x"/>
                                              </p:val>
                                            </p:tav>
                                          </p:tavLst>
                                        </p:anim>
                                        <p:anim calcmode="lin" valueType="num">
                                          <p:cBhvr additive="base">
                                            <p:cTn id="30" dur="250" fill="hold"/>
                                            <p:tgtEl>
                                              <p:spTgt spid="9"/>
                                            </p:tgtEl>
                                            <p:attrNameLst>
                                              <p:attrName>ppt_y</p:attrName>
                                            </p:attrNameLst>
                                          </p:cBhvr>
                                          <p:tavLst>
                                            <p:tav tm="0">
                                              <p:val>
                                                <p:strVal val="0-#ppt_h/2"/>
                                              </p:val>
                                            </p:tav>
                                            <p:tav tm="100000">
                                              <p:val>
                                                <p:strVal val="#ppt_y"/>
                                              </p:val>
                                            </p:tav>
                                          </p:tavLst>
                                        </p:anim>
                                      </p:childTnLst>
                                    </p:cTn>
                                  </p:par>
                                </p:childTnLst>
                              </p:cTn>
                            </p:par>
                            <p:par>
                              <p:cTn id="31" fill="hold">
                                <p:stCondLst>
                                  <p:cond delay="4050"/>
                                </p:stCondLst>
                                <p:childTnLst>
                                  <p:par>
                                    <p:cTn id="32" presetID="2" presetClass="entr" presetSubtype="9" accel="2000" fill="hold" nodeType="afterEffect" p14:presetBounceEnd="2000">
                                      <p:stCondLst>
                                        <p:cond delay="0"/>
                                      </p:stCondLst>
                                      <p:iterate type="lt">
                                        <p:tmPct val="10000"/>
                                      </p:iterate>
                                      <p:childTnLst>
                                        <p:set>
                                          <p:cBhvr>
                                            <p:cTn id="33" dur="1" fill="hold">
                                              <p:stCondLst>
                                                <p:cond delay="0"/>
                                              </p:stCondLst>
                                            </p:cTn>
                                            <p:tgtEl>
                                              <p:spTgt spid="9">
                                                <p:txEl>
                                                  <p:pRg st="0" end="0"/>
                                                </p:txEl>
                                              </p:spTgt>
                                            </p:tgtEl>
                                            <p:attrNameLst>
                                              <p:attrName>style.visibility</p:attrName>
                                            </p:attrNameLst>
                                          </p:cBhvr>
                                          <p:to>
                                            <p:strVal val="visible"/>
                                          </p:to>
                                        </p:set>
                                        <p:anim calcmode="lin" valueType="num" p14:bounceEnd="2000">
                                          <p:cBhvr additive="base">
                                            <p:cTn id="34" dur="1000" fill="hold"/>
                                            <p:tgtEl>
                                              <p:spTgt spid="9">
                                                <p:txEl>
                                                  <p:pRg st="0" end="0"/>
                                                </p:txEl>
                                              </p:spTgt>
                                            </p:tgtEl>
                                            <p:attrNameLst>
                                              <p:attrName>ppt_x</p:attrName>
                                            </p:attrNameLst>
                                          </p:cBhvr>
                                          <p:tavLst>
                                            <p:tav tm="0">
                                              <p:val>
                                                <p:strVal val="0-#ppt_w/2"/>
                                              </p:val>
                                            </p:tav>
                                            <p:tav tm="100000">
                                              <p:val>
                                                <p:strVal val="#ppt_x"/>
                                              </p:val>
                                            </p:tav>
                                          </p:tavLst>
                                        </p:anim>
                                        <p:anim calcmode="lin" valueType="num" p14:bounceEnd="2000">
                                          <p:cBhvr additive="base">
                                            <p:cTn id="35" dur="1000" fill="hold"/>
                                            <p:tgtEl>
                                              <p:spTgt spid="9">
                                                <p:txEl>
                                                  <p:pRg st="0" end="0"/>
                                                </p:txEl>
                                              </p:spTgt>
                                            </p:tgtEl>
                                            <p:attrNameLst>
                                              <p:attrName>ppt_y</p:attrName>
                                            </p:attrNameLst>
                                          </p:cBhvr>
                                          <p:tavLst>
                                            <p:tav tm="0">
                                              <p:val>
                                                <p:strVal val="0-#ppt_h/2"/>
                                              </p:val>
                                            </p:tav>
                                            <p:tav tm="100000">
                                              <p:val>
                                                <p:strVal val="#ppt_y"/>
                                              </p:val>
                                            </p:tav>
                                          </p:tavLst>
                                        </p:anim>
                                      </p:childTnLst>
                                    </p:cTn>
                                  </p:par>
                                </p:childTnLst>
                              </p:cTn>
                            </p:par>
                            <p:par>
                              <p:cTn id="36" fill="hold">
                                <p:stCondLst>
                                  <p:cond delay="5750"/>
                                </p:stCondLst>
                                <p:childTnLst>
                                  <p:par>
                                    <p:cTn id="37" presetID="2" presetClass="entr" presetSubtype="9" accel="2000" fill="hold" nodeType="afterEffect" p14:presetBounceEnd="2000">
                                      <p:stCondLst>
                                        <p:cond delay="0"/>
                                      </p:stCondLst>
                                      <p:iterate type="lt">
                                        <p:tmPct val="10000"/>
                                      </p:iterate>
                                      <p:childTnLst>
                                        <p:set>
                                          <p:cBhvr>
                                            <p:cTn id="38" dur="1" fill="hold">
                                              <p:stCondLst>
                                                <p:cond delay="0"/>
                                              </p:stCondLst>
                                            </p:cTn>
                                            <p:tgtEl>
                                              <p:spTgt spid="9">
                                                <p:txEl>
                                                  <p:pRg st="1" end="1"/>
                                                </p:txEl>
                                              </p:spTgt>
                                            </p:tgtEl>
                                            <p:attrNameLst>
                                              <p:attrName>style.visibility</p:attrName>
                                            </p:attrNameLst>
                                          </p:cBhvr>
                                          <p:to>
                                            <p:strVal val="visible"/>
                                          </p:to>
                                        </p:set>
                                        <p:anim calcmode="lin" valueType="num" p14:bounceEnd="2000">
                                          <p:cBhvr additive="base">
                                            <p:cTn id="39" dur="1000" fill="hold"/>
                                            <p:tgtEl>
                                              <p:spTgt spid="9">
                                                <p:txEl>
                                                  <p:pRg st="1" end="1"/>
                                                </p:txEl>
                                              </p:spTgt>
                                            </p:tgtEl>
                                            <p:attrNameLst>
                                              <p:attrName>ppt_x</p:attrName>
                                            </p:attrNameLst>
                                          </p:cBhvr>
                                          <p:tavLst>
                                            <p:tav tm="0">
                                              <p:val>
                                                <p:strVal val="0-#ppt_w/2"/>
                                              </p:val>
                                            </p:tav>
                                            <p:tav tm="100000">
                                              <p:val>
                                                <p:strVal val="#ppt_x"/>
                                              </p:val>
                                            </p:tav>
                                          </p:tavLst>
                                        </p:anim>
                                        <p:anim calcmode="lin" valueType="num" p14:bounceEnd="2000">
                                          <p:cBhvr additive="base">
                                            <p:cTn id="40" dur="1000" fill="hold"/>
                                            <p:tgtEl>
                                              <p:spTgt spid="9">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63" presetClass="path" presetSubtype="0" accel="25000" decel="25000" fill="hold" nodeType="withEffect">
                                      <p:stCondLst>
                                        <p:cond delay="0"/>
                                      </p:stCondLst>
                                      <p:childTnLst>
                                        <p:animMotion origin="layout" path="M -3.33333E-6 -4.81481E-6 L 0.67622 0.00278 " pathEditMode="relative" rAng="0" ptsTypes="AA">
                                          <p:cBhvr>
                                            <p:cTn id="9" dur="2000" fill="hold"/>
                                            <p:tgtEl>
                                              <p:spTgt spid="4"/>
                                            </p:tgtEl>
                                            <p:attrNameLst>
                                              <p:attrName>ppt_x</p:attrName>
                                              <p:attrName>ppt_y</p:attrName>
                                            </p:attrNameLst>
                                          </p:cBhvr>
                                          <p:rCtr x="33802" y="139"/>
                                        </p:animMotion>
                                      </p:childTnLst>
                                    </p:cTn>
                                  </p:par>
                                  <p:par>
                                    <p:cTn id="10" presetID="22" presetClass="entr" presetSubtype="8"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2000"/>
                                            <p:tgtEl>
                                              <p:spTgt spid="5"/>
                                            </p:tgtEl>
                                          </p:cBhvr>
                                        </p:animEffect>
                                      </p:childTnLst>
                                    </p:cTn>
                                  </p:par>
                                </p:childTnLst>
                              </p:cTn>
                            </p:par>
                            <p:par>
                              <p:cTn id="13" fill="hold">
                                <p:stCondLst>
                                  <p:cond delay="2000"/>
                                </p:stCondLst>
                                <p:childTnLst>
                                  <p:par>
                                    <p:cTn id="14" presetID="10" presetClass="exit" presetSubtype="0" fill="hold" nodeType="afterEffect">
                                      <p:stCondLst>
                                        <p:cond delay="0"/>
                                      </p:stCondLst>
                                      <p:childTnLst>
                                        <p:animEffect transition="out" filter="fade">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childTnLst>
                              </p:cTn>
                            </p:par>
                            <p:par>
                              <p:cTn id="17" fill="hold">
                                <p:stCondLst>
                                  <p:cond delay="2500"/>
                                </p:stCondLst>
                                <p:childTnLst>
                                  <p:par>
                                    <p:cTn id="18" presetID="22" presetClass="entr" presetSubtype="4"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childTnLst>
                              </p:cTn>
                            </p:par>
                            <p:par>
                              <p:cTn id="21" fill="hold">
                                <p:stCondLst>
                                  <p:cond delay="3000"/>
                                </p:stCondLst>
                                <p:childTnLst>
                                  <p:par>
                                    <p:cTn id="22" presetID="2" presetClass="entr" presetSubtype="3" fill="hold" grpId="0" nodeType="afterEffect">
                                      <p:stCondLst>
                                        <p:cond delay="0"/>
                                      </p:stCondLst>
                                      <p:iterate type="lt">
                                        <p:tmPct val="10000"/>
                                      </p:iterate>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0-#ppt_h/2"/>
                                              </p:val>
                                            </p:tav>
                                            <p:tav tm="100000">
                                              <p:val>
                                                <p:strVal val="#ppt_y"/>
                                              </p:val>
                                            </p:tav>
                                          </p:tavLst>
                                        </p:anim>
                                      </p:childTnLst>
                                    </p:cTn>
                                  </p:par>
                                </p:childTnLst>
                              </p:cTn>
                            </p:par>
                            <p:par>
                              <p:cTn id="26" fill="hold">
                                <p:stCondLst>
                                  <p:cond delay="3550"/>
                                </p:stCondLst>
                                <p:childTnLst>
                                  <p:par>
                                    <p:cTn id="27" presetID="2" presetClass="entr" presetSubtype="9" fill="hold" grpId="0" nodeType="afterEffect">
                                      <p:stCondLst>
                                        <p:cond delay="0"/>
                                      </p:stCondLst>
                                      <p:iterate type="wd">
                                        <p:tmPct val="10000"/>
                                      </p:iterate>
                                      <p:childTnLst>
                                        <p:set>
                                          <p:cBhvr>
                                            <p:cTn id="28" dur="1" fill="hold">
                                              <p:stCondLst>
                                                <p:cond delay="0"/>
                                              </p:stCondLst>
                                            </p:cTn>
                                            <p:tgtEl>
                                              <p:spTgt spid="9"/>
                                            </p:tgtEl>
                                            <p:attrNameLst>
                                              <p:attrName>style.visibility</p:attrName>
                                            </p:attrNameLst>
                                          </p:cBhvr>
                                          <p:to>
                                            <p:strVal val="visible"/>
                                          </p:to>
                                        </p:set>
                                        <p:anim calcmode="lin" valueType="num">
                                          <p:cBhvr additive="base">
                                            <p:cTn id="29" dur="250" fill="hold"/>
                                            <p:tgtEl>
                                              <p:spTgt spid="9"/>
                                            </p:tgtEl>
                                            <p:attrNameLst>
                                              <p:attrName>ppt_x</p:attrName>
                                            </p:attrNameLst>
                                          </p:cBhvr>
                                          <p:tavLst>
                                            <p:tav tm="0">
                                              <p:val>
                                                <p:strVal val="0-#ppt_w/2"/>
                                              </p:val>
                                            </p:tav>
                                            <p:tav tm="100000">
                                              <p:val>
                                                <p:strVal val="#ppt_x"/>
                                              </p:val>
                                            </p:tav>
                                          </p:tavLst>
                                        </p:anim>
                                        <p:anim calcmode="lin" valueType="num">
                                          <p:cBhvr additive="base">
                                            <p:cTn id="30" dur="250" fill="hold"/>
                                            <p:tgtEl>
                                              <p:spTgt spid="9"/>
                                            </p:tgtEl>
                                            <p:attrNameLst>
                                              <p:attrName>ppt_y</p:attrName>
                                            </p:attrNameLst>
                                          </p:cBhvr>
                                          <p:tavLst>
                                            <p:tav tm="0">
                                              <p:val>
                                                <p:strVal val="0-#ppt_h/2"/>
                                              </p:val>
                                            </p:tav>
                                            <p:tav tm="100000">
                                              <p:val>
                                                <p:strVal val="#ppt_y"/>
                                              </p:val>
                                            </p:tav>
                                          </p:tavLst>
                                        </p:anim>
                                      </p:childTnLst>
                                    </p:cTn>
                                  </p:par>
                                </p:childTnLst>
                              </p:cTn>
                            </p:par>
                            <p:par>
                              <p:cTn id="31" fill="hold">
                                <p:stCondLst>
                                  <p:cond delay="4050"/>
                                </p:stCondLst>
                                <p:childTnLst>
                                  <p:par>
                                    <p:cTn id="32" presetID="2" presetClass="entr" presetSubtype="9" accel="2000" fill="hold" nodeType="afterEffect">
                                      <p:stCondLst>
                                        <p:cond delay="0"/>
                                      </p:stCondLst>
                                      <p:iterate type="lt">
                                        <p:tmPct val="10000"/>
                                      </p:iterate>
                                      <p:childTnLst>
                                        <p:set>
                                          <p:cBhvr>
                                            <p:cTn id="33" dur="1" fill="hold">
                                              <p:stCondLst>
                                                <p:cond delay="0"/>
                                              </p:stCondLst>
                                            </p:cTn>
                                            <p:tgtEl>
                                              <p:spTgt spid="9">
                                                <p:txEl>
                                                  <p:pRg st="0" end="0"/>
                                                </p:txEl>
                                              </p:spTgt>
                                            </p:tgtEl>
                                            <p:attrNameLst>
                                              <p:attrName>style.visibility</p:attrName>
                                            </p:attrNameLst>
                                          </p:cBhvr>
                                          <p:to>
                                            <p:strVal val="visible"/>
                                          </p:to>
                                        </p:set>
                                        <p:anim calcmode="lin" valueType="num">
                                          <p:cBhvr additive="base">
                                            <p:cTn id="34" dur="1000" fill="hold"/>
                                            <p:tgtEl>
                                              <p:spTgt spid="9">
                                                <p:txEl>
                                                  <p:pRg st="0" end="0"/>
                                                </p:txEl>
                                              </p:spTgt>
                                            </p:tgtEl>
                                            <p:attrNameLst>
                                              <p:attrName>ppt_x</p:attrName>
                                            </p:attrNameLst>
                                          </p:cBhvr>
                                          <p:tavLst>
                                            <p:tav tm="0">
                                              <p:val>
                                                <p:strVal val="0-#ppt_w/2"/>
                                              </p:val>
                                            </p:tav>
                                            <p:tav tm="100000">
                                              <p:val>
                                                <p:strVal val="#ppt_x"/>
                                              </p:val>
                                            </p:tav>
                                          </p:tavLst>
                                        </p:anim>
                                        <p:anim calcmode="lin" valueType="num">
                                          <p:cBhvr additive="base">
                                            <p:cTn id="35" dur="1000" fill="hold"/>
                                            <p:tgtEl>
                                              <p:spTgt spid="9">
                                                <p:txEl>
                                                  <p:pRg st="0" end="0"/>
                                                </p:txEl>
                                              </p:spTgt>
                                            </p:tgtEl>
                                            <p:attrNameLst>
                                              <p:attrName>ppt_y</p:attrName>
                                            </p:attrNameLst>
                                          </p:cBhvr>
                                          <p:tavLst>
                                            <p:tav tm="0">
                                              <p:val>
                                                <p:strVal val="0-#ppt_h/2"/>
                                              </p:val>
                                            </p:tav>
                                            <p:tav tm="100000">
                                              <p:val>
                                                <p:strVal val="#ppt_y"/>
                                              </p:val>
                                            </p:tav>
                                          </p:tavLst>
                                        </p:anim>
                                      </p:childTnLst>
                                    </p:cTn>
                                  </p:par>
                                </p:childTnLst>
                              </p:cTn>
                            </p:par>
                            <p:par>
                              <p:cTn id="36" fill="hold">
                                <p:stCondLst>
                                  <p:cond delay="5750"/>
                                </p:stCondLst>
                                <p:childTnLst>
                                  <p:par>
                                    <p:cTn id="37" presetID="2" presetClass="entr" presetSubtype="9" accel="2000" fill="hold" nodeType="afterEffect">
                                      <p:stCondLst>
                                        <p:cond delay="0"/>
                                      </p:stCondLst>
                                      <p:iterate type="lt">
                                        <p:tmPct val="10000"/>
                                      </p:iterate>
                                      <p:childTnLst>
                                        <p:set>
                                          <p:cBhvr>
                                            <p:cTn id="38" dur="1" fill="hold">
                                              <p:stCondLst>
                                                <p:cond delay="0"/>
                                              </p:stCondLst>
                                            </p:cTn>
                                            <p:tgtEl>
                                              <p:spTgt spid="9">
                                                <p:txEl>
                                                  <p:pRg st="1" end="1"/>
                                                </p:txEl>
                                              </p:spTgt>
                                            </p:tgtEl>
                                            <p:attrNameLst>
                                              <p:attrName>style.visibility</p:attrName>
                                            </p:attrNameLst>
                                          </p:cBhvr>
                                          <p:to>
                                            <p:strVal val="visible"/>
                                          </p:to>
                                        </p:set>
                                        <p:anim calcmode="lin" valueType="num">
                                          <p:cBhvr additive="base">
                                            <p:cTn id="39" dur="1000" fill="hold"/>
                                            <p:tgtEl>
                                              <p:spTgt spid="9">
                                                <p:txEl>
                                                  <p:pRg st="1" end="1"/>
                                                </p:txEl>
                                              </p:spTgt>
                                            </p:tgtEl>
                                            <p:attrNameLst>
                                              <p:attrName>ppt_x</p:attrName>
                                            </p:attrNameLst>
                                          </p:cBhvr>
                                          <p:tavLst>
                                            <p:tav tm="0">
                                              <p:val>
                                                <p:strVal val="0-#ppt_w/2"/>
                                              </p:val>
                                            </p:tav>
                                            <p:tav tm="100000">
                                              <p:val>
                                                <p:strVal val="#ppt_x"/>
                                              </p:val>
                                            </p:tav>
                                          </p:tavLst>
                                        </p:anim>
                                        <p:anim calcmode="lin" valueType="num">
                                          <p:cBhvr additive="base">
                                            <p:cTn id="40" dur="1000" fill="hold"/>
                                            <p:tgtEl>
                                              <p:spTgt spid="9">
                                                <p:txEl>
                                                  <p:pRg st="1" end="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9664" y="3564591"/>
            <a:ext cx="2219796" cy="1800200"/>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25466" y="1620377"/>
            <a:ext cx="2433264" cy="2569527"/>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5536" y="3564591"/>
            <a:ext cx="2318440" cy="2448272"/>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91680" y="1741631"/>
            <a:ext cx="2318440" cy="2448272"/>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79912" y="2492896"/>
            <a:ext cx="2318440" cy="2448272"/>
          </a:xfrm>
          <a:prstGeom prst="rect">
            <a:avLst/>
          </a:prstGeom>
        </p:spPr>
      </p:pic>
      <p:sp>
        <p:nvSpPr>
          <p:cNvPr id="9" name="Text Box 151"/>
          <p:cNvSpPr txBox="1">
            <a:spLocks noChangeArrowheads="1"/>
          </p:cNvSpPr>
          <p:nvPr/>
        </p:nvSpPr>
        <p:spPr bwMode="auto">
          <a:xfrm>
            <a:off x="359434" y="1456248"/>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10" name="Text Box 151"/>
          <p:cNvSpPr txBox="1">
            <a:spLocks noChangeArrowheads="1"/>
          </p:cNvSpPr>
          <p:nvPr/>
        </p:nvSpPr>
        <p:spPr bwMode="auto">
          <a:xfrm>
            <a:off x="910450" y="4301807"/>
            <a:ext cx="1357294"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1" name="Text Box 151"/>
          <p:cNvSpPr txBox="1">
            <a:spLocks noChangeArrowheads="1"/>
          </p:cNvSpPr>
          <p:nvPr/>
        </p:nvSpPr>
        <p:spPr bwMode="auto">
          <a:xfrm>
            <a:off x="2267744" y="2419028"/>
            <a:ext cx="1368152"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
        <p:nvSpPr>
          <p:cNvPr id="12" name="Text Box 151"/>
          <p:cNvSpPr txBox="1">
            <a:spLocks noChangeArrowheads="1"/>
          </p:cNvSpPr>
          <p:nvPr/>
        </p:nvSpPr>
        <p:spPr bwMode="auto">
          <a:xfrm>
            <a:off x="4283968" y="3205425"/>
            <a:ext cx="1368152"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900" dirty="0" smtClean="0">
                <a:latin typeface="黑体" pitchFamily="2" charset="-122"/>
                <a:ea typeface="黑体" pitchFamily="2" charset="-122"/>
              </a:rPr>
              <a:t>内容</a:t>
            </a:r>
            <a:endParaRPr lang="zh-CN" altLang="en-US" sz="900" dirty="0">
              <a:latin typeface="黑体" pitchFamily="2" charset="-122"/>
              <a:ea typeface="黑体" pitchFamily="2" charset="-122"/>
            </a:endParaRPr>
          </a:p>
        </p:txBody>
      </p:sp>
    </p:spTree>
    <p:extLst>
      <p:ext uri="{BB962C8B-B14F-4D97-AF65-F5344CB8AC3E}">
        <p14:creationId xmlns:p14="http://schemas.microsoft.com/office/powerpoint/2010/main" val="3212145289"/>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right)">
                                      <p:cBhvr>
                                        <p:cTn id="17" dur="500"/>
                                        <p:tgtEl>
                                          <p:spTgt spid="5"/>
                                        </p:tgtEl>
                                      </p:cBhvr>
                                    </p:animEffect>
                                  </p:childTnLst>
                                </p:cTn>
                              </p:par>
                            </p:childTnLst>
                          </p:cTn>
                        </p:par>
                        <p:par>
                          <p:cTn id="18" fill="hold">
                            <p:stCondLst>
                              <p:cond delay="1500"/>
                            </p:stCondLst>
                            <p:childTnLst>
                              <p:par>
                                <p:cTn id="19" presetID="31"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 calcmode="lin" valueType="num">
                                      <p:cBhvr>
                                        <p:cTn id="23" dur="1000" fill="hold"/>
                                        <p:tgtEl>
                                          <p:spTgt spid="8"/>
                                        </p:tgtEl>
                                        <p:attrNameLst>
                                          <p:attrName>style.rotation</p:attrName>
                                        </p:attrNameLst>
                                      </p:cBhvr>
                                      <p:tavLst>
                                        <p:tav tm="0">
                                          <p:val>
                                            <p:fltVal val="90"/>
                                          </p:val>
                                        </p:tav>
                                        <p:tav tm="100000">
                                          <p:val>
                                            <p:fltVal val="0"/>
                                          </p:val>
                                        </p:tav>
                                      </p:tavLst>
                                    </p:anim>
                                    <p:animEffect transition="in" filter="fade">
                                      <p:cBhvr>
                                        <p:cTn id="24" dur="1000"/>
                                        <p:tgtEl>
                                          <p:spTgt spid="8"/>
                                        </p:tgtEl>
                                      </p:cBhvr>
                                    </p:animEffect>
                                  </p:childTnLst>
                                </p:cTn>
                              </p:par>
                            </p:childTnLst>
                          </p:cTn>
                        </p:par>
                        <p:par>
                          <p:cTn id="25" fill="hold">
                            <p:stCondLst>
                              <p:cond delay="2500"/>
                            </p:stCondLst>
                            <p:childTnLst>
                              <p:par>
                                <p:cTn id="26" presetID="31"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 calcmode="lin" valueType="num">
                                      <p:cBhvr>
                                        <p:cTn id="30" dur="1000" fill="hold"/>
                                        <p:tgtEl>
                                          <p:spTgt spid="7"/>
                                        </p:tgtEl>
                                        <p:attrNameLst>
                                          <p:attrName>style.rotation</p:attrName>
                                        </p:attrNameLst>
                                      </p:cBhvr>
                                      <p:tavLst>
                                        <p:tav tm="0">
                                          <p:val>
                                            <p:fltVal val="90"/>
                                          </p:val>
                                        </p:tav>
                                        <p:tav tm="100000">
                                          <p:val>
                                            <p:fltVal val="0"/>
                                          </p:val>
                                        </p:tav>
                                      </p:tavLst>
                                    </p:anim>
                                    <p:animEffect transition="in" filter="fade">
                                      <p:cBhvr>
                                        <p:cTn id="31" dur="1000"/>
                                        <p:tgtEl>
                                          <p:spTgt spid="7"/>
                                        </p:tgtEl>
                                      </p:cBhvr>
                                    </p:animEffect>
                                  </p:childTnLst>
                                </p:cTn>
                              </p:par>
                            </p:childTnLst>
                          </p:cTn>
                        </p:par>
                        <p:par>
                          <p:cTn id="32" fill="hold">
                            <p:stCondLst>
                              <p:cond delay="3500"/>
                            </p:stCondLst>
                            <p:childTnLst>
                              <p:par>
                                <p:cTn id="33" presetID="31" presetClass="entr" presetSubtype="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ppt_w</p:attrName>
                                        </p:attrNameLst>
                                      </p:cBhvr>
                                      <p:tavLst>
                                        <p:tav tm="0">
                                          <p:val>
                                            <p:fltVal val="0"/>
                                          </p:val>
                                        </p:tav>
                                        <p:tav tm="100000">
                                          <p:val>
                                            <p:strVal val="#ppt_w"/>
                                          </p:val>
                                        </p:tav>
                                      </p:tavLst>
                                    </p:anim>
                                    <p:anim calcmode="lin" valueType="num">
                                      <p:cBhvr>
                                        <p:cTn id="36" dur="1000" fill="hold"/>
                                        <p:tgtEl>
                                          <p:spTgt spid="6"/>
                                        </p:tgtEl>
                                        <p:attrNameLst>
                                          <p:attrName>ppt_h</p:attrName>
                                        </p:attrNameLst>
                                      </p:cBhvr>
                                      <p:tavLst>
                                        <p:tav tm="0">
                                          <p:val>
                                            <p:fltVal val="0"/>
                                          </p:val>
                                        </p:tav>
                                        <p:tav tm="100000">
                                          <p:val>
                                            <p:strVal val="#ppt_h"/>
                                          </p:val>
                                        </p:tav>
                                      </p:tavLst>
                                    </p:anim>
                                    <p:anim calcmode="lin" valueType="num">
                                      <p:cBhvr>
                                        <p:cTn id="37" dur="1000" fill="hold"/>
                                        <p:tgtEl>
                                          <p:spTgt spid="6"/>
                                        </p:tgtEl>
                                        <p:attrNameLst>
                                          <p:attrName>style.rotation</p:attrName>
                                        </p:attrNameLst>
                                      </p:cBhvr>
                                      <p:tavLst>
                                        <p:tav tm="0">
                                          <p:val>
                                            <p:fltVal val="90"/>
                                          </p:val>
                                        </p:tav>
                                        <p:tav tm="100000">
                                          <p:val>
                                            <p:fltVal val="0"/>
                                          </p:val>
                                        </p:tav>
                                      </p:tavLst>
                                    </p:anim>
                                    <p:animEffect transition="in" filter="fade">
                                      <p:cBhvr>
                                        <p:cTn id="38" dur="1000"/>
                                        <p:tgtEl>
                                          <p:spTgt spid="6"/>
                                        </p:tgtEl>
                                      </p:cBhvr>
                                    </p:animEffect>
                                  </p:childTnLst>
                                </p:cTn>
                              </p:par>
                            </p:childTnLst>
                          </p:cTn>
                        </p:par>
                        <p:par>
                          <p:cTn id="39" fill="hold">
                            <p:stCondLst>
                              <p:cond delay="4500"/>
                            </p:stCondLst>
                            <p:childTnLst>
                              <p:par>
                                <p:cTn id="40" presetID="31"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 calcmode="lin" valueType="num">
                                      <p:cBhvr>
                                        <p:cTn id="44" dur="500" fill="hold"/>
                                        <p:tgtEl>
                                          <p:spTgt spid="11"/>
                                        </p:tgtEl>
                                        <p:attrNameLst>
                                          <p:attrName>style.rotation</p:attrName>
                                        </p:attrNameLst>
                                      </p:cBhvr>
                                      <p:tavLst>
                                        <p:tav tm="0">
                                          <p:val>
                                            <p:fltVal val="90"/>
                                          </p:val>
                                        </p:tav>
                                        <p:tav tm="100000">
                                          <p:val>
                                            <p:fltVal val="0"/>
                                          </p:val>
                                        </p:tav>
                                      </p:tavLst>
                                    </p:anim>
                                    <p:animEffect transition="in" filter="fade">
                                      <p:cBhvr>
                                        <p:cTn id="45" dur="500"/>
                                        <p:tgtEl>
                                          <p:spTgt spid="11"/>
                                        </p:tgtEl>
                                      </p:cBhvr>
                                    </p:animEffect>
                                  </p:childTnLst>
                                </p:cTn>
                              </p:par>
                            </p:childTnLst>
                          </p:cTn>
                        </p:par>
                        <p:par>
                          <p:cTn id="46" fill="hold">
                            <p:stCondLst>
                              <p:cond delay="5000"/>
                            </p:stCondLst>
                            <p:childTnLst>
                              <p:par>
                                <p:cTn id="47" presetID="31"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 calcmode="lin" valueType="num">
                                      <p:cBhvr>
                                        <p:cTn id="51" dur="500" fill="hold"/>
                                        <p:tgtEl>
                                          <p:spTgt spid="12"/>
                                        </p:tgtEl>
                                        <p:attrNameLst>
                                          <p:attrName>style.rotation</p:attrName>
                                        </p:attrNameLst>
                                      </p:cBhvr>
                                      <p:tavLst>
                                        <p:tav tm="0">
                                          <p:val>
                                            <p:fltVal val="90"/>
                                          </p:val>
                                        </p:tav>
                                        <p:tav tm="100000">
                                          <p:val>
                                            <p:fltVal val="0"/>
                                          </p:val>
                                        </p:tav>
                                      </p:tavLst>
                                    </p:anim>
                                    <p:animEffect transition="in" filter="fade">
                                      <p:cBhvr>
                                        <p:cTn id="52" dur="500"/>
                                        <p:tgtEl>
                                          <p:spTgt spid="12"/>
                                        </p:tgtEl>
                                      </p:cBhvr>
                                    </p:animEffect>
                                  </p:childTnLst>
                                </p:cTn>
                              </p:par>
                            </p:childTnLst>
                          </p:cTn>
                        </p:par>
                        <p:par>
                          <p:cTn id="53" fill="hold">
                            <p:stCondLst>
                              <p:cond delay="5500"/>
                            </p:stCondLst>
                            <p:childTnLst>
                              <p:par>
                                <p:cTn id="54" presetID="31"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ppt_w</p:attrName>
                                        </p:attrNameLst>
                                      </p:cBhvr>
                                      <p:tavLst>
                                        <p:tav tm="0">
                                          <p:val>
                                            <p:fltVal val="0"/>
                                          </p:val>
                                        </p:tav>
                                        <p:tav tm="100000">
                                          <p:val>
                                            <p:strVal val="#ppt_w"/>
                                          </p:val>
                                        </p:tav>
                                      </p:tavLst>
                                    </p:anim>
                                    <p:anim calcmode="lin" valueType="num">
                                      <p:cBhvr>
                                        <p:cTn id="57" dur="500" fill="hold"/>
                                        <p:tgtEl>
                                          <p:spTgt spid="10"/>
                                        </p:tgtEl>
                                        <p:attrNameLst>
                                          <p:attrName>ppt_h</p:attrName>
                                        </p:attrNameLst>
                                      </p:cBhvr>
                                      <p:tavLst>
                                        <p:tav tm="0">
                                          <p:val>
                                            <p:fltVal val="0"/>
                                          </p:val>
                                        </p:tav>
                                        <p:tav tm="100000">
                                          <p:val>
                                            <p:strVal val="#ppt_h"/>
                                          </p:val>
                                        </p:tav>
                                      </p:tavLst>
                                    </p:anim>
                                    <p:anim calcmode="lin" valueType="num">
                                      <p:cBhvr>
                                        <p:cTn id="58" dur="500" fill="hold"/>
                                        <p:tgtEl>
                                          <p:spTgt spid="10"/>
                                        </p:tgtEl>
                                        <p:attrNameLst>
                                          <p:attrName>style.rotation</p:attrName>
                                        </p:attrNameLst>
                                      </p:cBhvr>
                                      <p:tavLst>
                                        <p:tav tm="0">
                                          <p:val>
                                            <p:fltVal val="90"/>
                                          </p:val>
                                        </p:tav>
                                        <p:tav tm="100000">
                                          <p:val>
                                            <p:fltVal val="0"/>
                                          </p:val>
                                        </p:tav>
                                      </p:tavLst>
                                    </p:anim>
                                    <p:animEffect transition="in" filter="fade">
                                      <p:cBhvr>
                                        <p:cTn id="5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7820" y="1604722"/>
            <a:ext cx="5016930" cy="4880601"/>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074" y="3519037"/>
            <a:ext cx="7452320" cy="2580367"/>
          </a:xfrm>
          <a:prstGeom prst="rect">
            <a:avLst/>
          </a:prstGeom>
        </p:spPr>
      </p:pic>
      <p:sp>
        <p:nvSpPr>
          <p:cNvPr id="4" name="Text Box 151"/>
          <p:cNvSpPr txBox="1">
            <a:spLocks noChangeArrowheads="1"/>
          </p:cNvSpPr>
          <p:nvPr/>
        </p:nvSpPr>
        <p:spPr bwMode="auto">
          <a:xfrm>
            <a:off x="499488" y="1808374"/>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5" name="Text Box 151"/>
          <p:cNvSpPr txBox="1">
            <a:spLocks noChangeArrowheads="1"/>
          </p:cNvSpPr>
          <p:nvPr/>
        </p:nvSpPr>
        <p:spPr bwMode="auto">
          <a:xfrm>
            <a:off x="2064090" y="2636912"/>
            <a:ext cx="4092086" cy="2446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900" dirty="0">
                <a:solidFill>
                  <a:srgbClr val="000000"/>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spcBef>
                <a:spcPct val="50000"/>
              </a:spcBef>
            </a:pPr>
            <a:r>
              <a:rPr lang="zh-CN" altLang="en-US" sz="900" dirty="0">
                <a:solidFill>
                  <a:srgbClr val="000000"/>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spcBef>
                <a:spcPct val="50000"/>
              </a:spcBef>
            </a:pPr>
            <a:r>
              <a:rPr lang="zh-CN" altLang="en-US" sz="900" dirty="0">
                <a:solidFill>
                  <a:srgbClr val="000000"/>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spcBef>
                <a:spcPct val="50000"/>
              </a:spcBef>
            </a:pPr>
            <a:r>
              <a:rPr lang="zh-CN" altLang="en-US" sz="900" dirty="0">
                <a:solidFill>
                  <a:srgbClr val="000000"/>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spcBef>
                <a:spcPct val="50000"/>
              </a:spcBef>
            </a:pPr>
            <a:r>
              <a:rPr lang="zh-CN" altLang="en-US" sz="900" dirty="0">
                <a:solidFill>
                  <a:srgbClr val="000000"/>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spcBef>
                <a:spcPct val="50000"/>
              </a:spcBef>
            </a:pPr>
            <a:r>
              <a:rPr lang="zh-CN" altLang="en-US" sz="900" dirty="0">
                <a:solidFill>
                  <a:srgbClr val="000000"/>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spcBef>
                <a:spcPct val="50000"/>
              </a:spcBef>
            </a:pPr>
            <a:r>
              <a:rPr lang="zh-CN" altLang="en-US" sz="900" dirty="0">
                <a:solidFill>
                  <a:srgbClr val="000000"/>
                </a:solidFill>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900" dirty="0" smtClean="0">
                <a:solidFill>
                  <a:srgbClr val="000000"/>
                </a:solidFill>
                <a:latin typeface="黑体" pitchFamily="2" charset="-122"/>
                <a:ea typeface="黑体" pitchFamily="2" charset="-122"/>
              </a:rPr>
              <a:t>内容</a:t>
            </a:r>
            <a:endParaRPr lang="zh-CN" altLang="en-US" sz="900" dirty="0">
              <a:solidFill>
                <a:srgbClr val="000000"/>
              </a:solidFill>
              <a:latin typeface="黑体" pitchFamily="2" charset="-122"/>
              <a:ea typeface="黑体" pitchFamily="2" charset="-122"/>
            </a:endParaRPr>
          </a:p>
        </p:txBody>
      </p:sp>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48219" y="2655108"/>
            <a:ext cx="277184" cy="2941547"/>
          </a:xfrm>
          <a:prstGeom prst="rect">
            <a:avLst/>
          </a:prstGeom>
        </p:spPr>
      </p:pic>
    </p:spTree>
    <p:extLst>
      <p:ext uri="{BB962C8B-B14F-4D97-AF65-F5344CB8AC3E}">
        <p14:creationId xmlns:p14="http://schemas.microsoft.com/office/powerpoint/2010/main" val="518763052"/>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6" presetClass="entr" presetSubtype="1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par>
                          <p:cTn id="13" fill="hold">
                            <p:stCondLst>
                              <p:cond delay="2500"/>
                            </p:stCondLst>
                            <p:childTnLst>
                              <p:par>
                                <p:cTn id="14" presetID="42"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3500"/>
                            </p:stCondLst>
                            <p:childTnLst>
                              <p:par>
                                <p:cTn id="20" presetID="31"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fltVal val="0"/>
                                          </p:val>
                                        </p:tav>
                                        <p:tav tm="100000">
                                          <p:val>
                                            <p:strVal val="#ppt_w"/>
                                          </p:val>
                                        </p:tav>
                                      </p:tavLst>
                                    </p:anim>
                                    <p:anim calcmode="lin" valueType="num">
                                      <p:cBhvr>
                                        <p:cTn id="23" dur="1000" fill="hold"/>
                                        <p:tgtEl>
                                          <p:spTgt spid="6"/>
                                        </p:tgtEl>
                                        <p:attrNameLst>
                                          <p:attrName>ppt_h</p:attrName>
                                        </p:attrNameLst>
                                      </p:cBhvr>
                                      <p:tavLst>
                                        <p:tav tm="0">
                                          <p:val>
                                            <p:fltVal val="0"/>
                                          </p:val>
                                        </p:tav>
                                        <p:tav tm="100000">
                                          <p:val>
                                            <p:strVal val="#ppt_h"/>
                                          </p:val>
                                        </p:tav>
                                      </p:tavLst>
                                    </p:anim>
                                    <p:anim calcmode="lin" valueType="num">
                                      <p:cBhvr>
                                        <p:cTn id="24" dur="1000" fill="hold"/>
                                        <p:tgtEl>
                                          <p:spTgt spid="6"/>
                                        </p:tgtEl>
                                        <p:attrNameLst>
                                          <p:attrName>style.rotation</p:attrName>
                                        </p:attrNameLst>
                                      </p:cBhvr>
                                      <p:tavLst>
                                        <p:tav tm="0">
                                          <p:val>
                                            <p:fltVal val="90"/>
                                          </p:val>
                                        </p:tav>
                                        <p:tav tm="100000">
                                          <p:val>
                                            <p:fltVal val="0"/>
                                          </p:val>
                                        </p:tav>
                                      </p:tavLst>
                                    </p:anim>
                                    <p:animEffect transition="in" filter="fade">
                                      <p:cBhvr>
                                        <p:cTn id="25" dur="1000"/>
                                        <p:tgtEl>
                                          <p:spTgt spid="6"/>
                                        </p:tgtEl>
                                      </p:cBhvr>
                                    </p:animEffect>
                                  </p:childTnLst>
                                </p:cTn>
                              </p:par>
                            </p:childTnLst>
                          </p:cTn>
                        </p:par>
                        <p:par>
                          <p:cTn id="26" fill="hold">
                            <p:stCondLst>
                              <p:cond delay="4500"/>
                            </p:stCondLst>
                            <p:childTnLst>
                              <p:par>
                                <p:cTn id="27" presetID="47" presetClass="entr" presetSubtype="0" fill="hold" grpId="0" nodeType="afterEffect">
                                  <p:stCondLst>
                                    <p:cond delay="0"/>
                                  </p:stCondLst>
                                  <p:iterate type="lt">
                                    <p:tmPct val="10000"/>
                                  </p:iterate>
                                  <p:childTnLst>
                                    <p:set>
                                      <p:cBhvr>
                                        <p:cTn id="28" dur="1" fill="hold">
                                          <p:stCondLst>
                                            <p:cond delay="0"/>
                                          </p:stCondLst>
                                        </p:cTn>
                                        <p:tgtEl>
                                          <p:spTgt spid="5"/>
                                        </p:tgtEl>
                                        <p:attrNameLst>
                                          <p:attrName>style.visibility</p:attrName>
                                        </p:attrNameLst>
                                      </p:cBhvr>
                                      <p:to>
                                        <p:strVal val="visible"/>
                                      </p:to>
                                    </p:set>
                                    <p:animEffect transition="in" filter="fade">
                                      <p:cBhvr>
                                        <p:cTn id="29" dur="250"/>
                                        <p:tgtEl>
                                          <p:spTgt spid="5"/>
                                        </p:tgtEl>
                                      </p:cBhvr>
                                    </p:animEffect>
                                    <p:anim calcmode="lin" valueType="num">
                                      <p:cBhvr>
                                        <p:cTn id="30" dur="250" fill="hold"/>
                                        <p:tgtEl>
                                          <p:spTgt spid="5"/>
                                        </p:tgtEl>
                                        <p:attrNameLst>
                                          <p:attrName>ppt_x</p:attrName>
                                        </p:attrNameLst>
                                      </p:cBhvr>
                                      <p:tavLst>
                                        <p:tav tm="0">
                                          <p:val>
                                            <p:strVal val="#ppt_x"/>
                                          </p:val>
                                        </p:tav>
                                        <p:tav tm="100000">
                                          <p:val>
                                            <p:strVal val="#ppt_x"/>
                                          </p:val>
                                        </p:tav>
                                      </p:tavLst>
                                    </p:anim>
                                    <p:anim calcmode="lin" valueType="num">
                                      <p:cBhvr>
                                        <p:cTn id="31"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357" y="1052737"/>
            <a:ext cx="2104651" cy="5230017"/>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34482" y="3511255"/>
            <a:ext cx="524634" cy="2471715"/>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45861" y="3057449"/>
            <a:ext cx="524634" cy="292552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99013" y="2548361"/>
            <a:ext cx="524634" cy="3434608"/>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93859" y="2249355"/>
            <a:ext cx="524634" cy="3733615"/>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288500">
            <a:off x="1704298" y="1872661"/>
            <a:ext cx="5339460" cy="1332179"/>
          </a:xfrm>
          <a:prstGeom prst="rect">
            <a:avLst/>
          </a:prstGeom>
        </p:spPr>
      </p:pic>
      <p:sp>
        <p:nvSpPr>
          <p:cNvPr id="11" name="Text Box 151"/>
          <p:cNvSpPr txBox="1">
            <a:spLocks noChangeArrowheads="1"/>
          </p:cNvSpPr>
          <p:nvPr/>
        </p:nvSpPr>
        <p:spPr bwMode="auto">
          <a:xfrm>
            <a:off x="960208" y="1456246"/>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12" name="Text Box 151"/>
          <p:cNvSpPr txBox="1">
            <a:spLocks noChangeArrowheads="1"/>
          </p:cNvSpPr>
          <p:nvPr/>
        </p:nvSpPr>
        <p:spPr bwMode="auto">
          <a:xfrm>
            <a:off x="3302072" y="1456245"/>
            <a:ext cx="232362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latin typeface="黑体" pitchFamily="2" charset="-122"/>
                <a:ea typeface="黑体" pitchFamily="2" charset="-122"/>
              </a:rPr>
              <a:t>在此处输入项目内容在此处输入项目内容在此处输入项目内容在此处输入项目内容在此处输入项目</a:t>
            </a:r>
            <a:r>
              <a:rPr lang="zh-CN" altLang="en-US" sz="1000" dirty="0" smtClean="0">
                <a:latin typeface="黑体" pitchFamily="2" charset="-122"/>
                <a:ea typeface="黑体" pitchFamily="2" charset="-122"/>
              </a:rPr>
              <a:t>内容</a:t>
            </a:r>
            <a:endParaRPr lang="zh-CN" altLang="en-US" sz="1000" dirty="0">
              <a:latin typeface="黑体" pitchFamily="2" charset="-122"/>
              <a:ea typeface="黑体" pitchFamily="2" charset="-122"/>
            </a:endParaRPr>
          </a:p>
        </p:txBody>
      </p:sp>
      <p:sp>
        <p:nvSpPr>
          <p:cNvPr id="13" name="Text Box 151"/>
          <p:cNvSpPr txBox="1">
            <a:spLocks noChangeArrowheads="1"/>
          </p:cNvSpPr>
          <p:nvPr/>
        </p:nvSpPr>
        <p:spPr bwMode="auto">
          <a:xfrm>
            <a:off x="2120988" y="5517232"/>
            <a:ext cx="93884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latin typeface="黑体" pitchFamily="2" charset="-122"/>
                <a:ea typeface="黑体" pitchFamily="2" charset="-122"/>
              </a:rPr>
              <a:t>在此处输入项目</a:t>
            </a:r>
            <a:r>
              <a:rPr lang="zh-CN" altLang="en-US" sz="1000" dirty="0" smtClean="0">
                <a:latin typeface="黑体" pitchFamily="2" charset="-122"/>
                <a:ea typeface="黑体" pitchFamily="2" charset="-122"/>
              </a:rPr>
              <a:t>内容</a:t>
            </a:r>
            <a:endParaRPr lang="zh-CN" altLang="en-US" sz="1000" dirty="0">
              <a:latin typeface="黑体" pitchFamily="2" charset="-122"/>
              <a:ea typeface="黑体" pitchFamily="2" charset="-122"/>
            </a:endParaRPr>
          </a:p>
        </p:txBody>
      </p:sp>
      <p:sp>
        <p:nvSpPr>
          <p:cNvPr id="14" name="Text Box 151"/>
          <p:cNvSpPr txBox="1">
            <a:spLocks noChangeArrowheads="1"/>
          </p:cNvSpPr>
          <p:nvPr/>
        </p:nvSpPr>
        <p:spPr bwMode="auto">
          <a:xfrm>
            <a:off x="3275856" y="5517232"/>
            <a:ext cx="93884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latin typeface="黑体" pitchFamily="2" charset="-122"/>
                <a:ea typeface="黑体" pitchFamily="2" charset="-122"/>
              </a:rPr>
              <a:t>在此处输入项目</a:t>
            </a:r>
            <a:r>
              <a:rPr lang="zh-CN" altLang="en-US" sz="1000" dirty="0" smtClean="0">
                <a:latin typeface="黑体" pitchFamily="2" charset="-122"/>
                <a:ea typeface="黑体" pitchFamily="2" charset="-122"/>
              </a:rPr>
              <a:t>内容</a:t>
            </a:r>
            <a:endParaRPr lang="zh-CN" altLang="en-US" sz="1000" dirty="0">
              <a:latin typeface="黑体" pitchFamily="2" charset="-122"/>
              <a:ea typeface="黑体" pitchFamily="2" charset="-122"/>
            </a:endParaRPr>
          </a:p>
        </p:txBody>
      </p:sp>
      <p:sp>
        <p:nvSpPr>
          <p:cNvPr id="15" name="Text Box 151"/>
          <p:cNvSpPr txBox="1">
            <a:spLocks noChangeArrowheads="1"/>
          </p:cNvSpPr>
          <p:nvPr/>
        </p:nvSpPr>
        <p:spPr bwMode="auto">
          <a:xfrm>
            <a:off x="4425244" y="5462571"/>
            <a:ext cx="93884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latin typeface="黑体" pitchFamily="2" charset="-122"/>
                <a:ea typeface="黑体" pitchFamily="2" charset="-122"/>
              </a:rPr>
              <a:t>在此处输入项目</a:t>
            </a:r>
            <a:r>
              <a:rPr lang="zh-CN" altLang="en-US" sz="1000" dirty="0" smtClean="0">
                <a:latin typeface="黑体" pitchFamily="2" charset="-122"/>
                <a:ea typeface="黑体" pitchFamily="2" charset="-122"/>
              </a:rPr>
              <a:t>内容</a:t>
            </a:r>
            <a:endParaRPr lang="zh-CN" altLang="en-US" sz="1000" dirty="0">
              <a:latin typeface="黑体" pitchFamily="2" charset="-122"/>
              <a:ea typeface="黑体" pitchFamily="2" charset="-122"/>
            </a:endParaRPr>
          </a:p>
        </p:txBody>
      </p:sp>
      <p:sp>
        <p:nvSpPr>
          <p:cNvPr id="16" name="Text Box 151"/>
          <p:cNvSpPr txBox="1">
            <a:spLocks noChangeArrowheads="1"/>
          </p:cNvSpPr>
          <p:nvPr/>
        </p:nvSpPr>
        <p:spPr bwMode="auto">
          <a:xfrm>
            <a:off x="5433356" y="5437408"/>
            <a:ext cx="93884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00" dirty="0">
                <a:latin typeface="黑体" pitchFamily="2" charset="-122"/>
                <a:ea typeface="黑体" pitchFamily="2" charset="-122"/>
              </a:rPr>
              <a:t>在此处输入项目</a:t>
            </a:r>
            <a:r>
              <a:rPr lang="zh-CN" altLang="en-US" sz="1000" dirty="0" smtClean="0">
                <a:latin typeface="黑体" pitchFamily="2" charset="-122"/>
                <a:ea typeface="黑体" pitchFamily="2" charset="-122"/>
              </a:rPr>
              <a:t>内容</a:t>
            </a:r>
            <a:endParaRPr lang="zh-CN" altLang="en-US" sz="1000" dirty="0">
              <a:latin typeface="黑体" pitchFamily="2" charset="-122"/>
              <a:ea typeface="黑体" pitchFamily="2" charset="-122"/>
            </a:endParaRPr>
          </a:p>
        </p:txBody>
      </p:sp>
      <p:pic>
        <p:nvPicPr>
          <p:cNvPr id="17" name="图片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85985" y="1451563"/>
            <a:ext cx="379742" cy="797792"/>
          </a:xfrm>
          <a:prstGeom prst="rect">
            <a:avLst/>
          </a:prstGeom>
        </p:spPr>
      </p:pic>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a:off x="3781885" y="2913850"/>
            <a:ext cx="379743" cy="6006985"/>
          </a:xfrm>
          <a:prstGeom prst="rect">
            <a:avLst/>
          </a:prstGeom>
        </p:spPr>
      </p:pic>
    </p:spTree>
    <p:extLst>
      <p:ext uri="{BB962C8B-B14F-4D97-AF65-F5344CB8AC3E}">
        <p14:creationId xmlns:p14="http://schemas.microsoft.com/office/powerpoint/2010/main" val="3344505201"/>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1000" fill="hold"/>
                                        <p:tgtEl>
                                          <p:spTgt spid="17"/>
                                        </p:tgtEl>
                                        <p:attrNameLst>
                                          <p:attrName>ppt_w</p:attrName>
                                        </p:attrNameLst>
                                      </p:cBhvr>
                                      <p:tavLst>
                                        <p:tav tm="0">
                                          <p:val>
                                            <p:fltVal val="0"/>
                                          </p:val>
                                        </p:tav>
                                        <p:tav tm="100000">
                                          <p:val>
                                            <p:strVal val="#ppt_w"/>
                                          </p:val>
                                        </p:tav>
                                      </p:tavLst>
                                    </p:anim>
                                    <p:anim calcmode="lin" valueType="num">
                                      <p:cBhvr>
                                        <p:cTn id="17" dur="1000" fill="hold"/>
                                        <p:tgtEl>
                                          <p:spTgt spid="17"/>
                                        </p:tgtEl>
                                        <p:attrNameLst>
                                          <p:attrName>ppt_h</p:attrName>
                                        </p:attrNameLst>
                                      </p:cBhvr>
                                      <p:tavLst>
                                        <p:tav tm="0">
                                          <p:val>
                                            <p:fltVal val="0"/>
                                          </p:val>
                                        </p:tav>
                                        <p:tav tm="100000">
                                          <p:val>
                                            <p:strVal val="#ppt_h"/>
                                          </p:val>
                                        </p:tav>
                                      </p:tavLst>
                                    </p:anim>
                                    <p:anim calcmode="lin" valueType="num">
                                      <p:cBhvr>
                                        <p:cTn id="18" dur="1000" fill="hold"/>
                                        <p:tgtEl>
                                          <p:spTgt spid="17"/>
                                        </p:tgtEl>
                                        <p:attrNameLst>
                                          <p:attrName>style.rotation</p:attrName>
                                        </p:attrNameLst>
                                      </p:cBhvr>
                                      <p:tavLst>
                                        <p:tav tm="0">
                                          <p:val>
                                            <p:fltVal val="90"/>
                                          </p:val>
                                        </p:tav>
                                        <p:tav tm="100000">
                                          <p:val>
                                            <p:fltVal val="0"/>
                                          </p:val>
                                        </p:tav>
                                      </p:tavLst>
                                    </p:anim>
                                    <p:animEffect transition="in" filter="fade">
                                      <p:cBhvr>
                                        <p:cTn id="19" dur="1000"/>
                                        <p:tgtEl>
                                          <p:spTgt spid="17"/>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500"/>
                            </p:stCondLst>
                            <p:childTnLst>
                              <p:par>
                                <p:cTn id="27" presetID="2" presetClass="entr" presetSubtype="4"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 presetClass="entr" presetSubtype="4"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 presetClass="entr" presetSubtype="4"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par>
                          <p:cTn id="41" fill="hold">
                            <p:stCondLst>
                              <p:cond delay="4000"/>
                            </p:stCondLst>
                            <p:childTnLst>
                              <p:par>
                                <p:cTn id="42" presetID="2" presetClass="entr" presetSubtype="4"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ppt_x"/>
                                          </p:val>
                                        </p:tav>
                                        <p:tav tm="100000">
                                          <p:val>
                                            <p:strVal val="#ppt_x"/>
                                          </p:val>
                                        </p:tav>
                                      </p:tavLst>
                                    </p:anim>
                                    <p:anim calcmode="lin" valueType="num">
                                      <p:cBhvr additive="base">
                                        <p:cTn id="45" dur="500" fill="hold"/>
                                        <p:tgtEl>
                                          <p:spTgt spid="8"/>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 presetClass="entr" presetSubtype="8"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0-#ppt_w/2"/>
                                          </p:val>
                                        </p:tav>
                                        <p:tav tm="100000">
                                          <p:val>
                                            <p:strVal val="#ppt_x"/>
                                          </p:val>
                                        </p:tav>
                                      </p:tavLst>
                                    </p:anim>
                                    <p:anim calcmode="lin" valueType="num">
                                      <p:cBhvr additive="base">
                                        <p:cTn id="50" dur="500" fill="hold"/>
                                        <p:tgtEl>
                                          <p:spTgt spid="9"/>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500" fill="hold"/>
                                        <p:tgtEl>
                                          <p:spTgt spid="13"/>
                                        </p:tgtEl>
                                        <p:attrNameLst>
                                          <p:attrName>ppt_w</p:attrName>
                                        </p:attrNameLst>
                                      </p:cBhvr>
                                      <p:tavLst>
                                        <p:tav tm="0">
                                          <p:val>
                                            <p:fltVal val="0"/>
                                          </p:val>
                                        </p:tav>
                                        <p:tav tm="100000">
                                          <p:val>
                                            <p:strVal val="#ppt_w"/>
                                          </p:val>
                                        </p:tav>
                                      </p:tavLst>
                                    </p:anim>
                                    <p:anim calcmode="lin" valueType="num">
                                      <p:cBhvr>
                                        <p:cTn id="55" dur="500" fill="hold"/>
                                        <p:tgtEl>
                                          <p:spTgt spid="13"/>
                                        </p:tgtEl>
                                        <p:attrNameLst>
                                          <p:attrName>ppt_h</p:attrName>
                                        </p:attrNameLst>
                                      </p:cBhvr>
                                      <p:tavLst>
                                        <p:tav tm="0">
                                          <p:val>
                                            <p:fltVal val="0"/>
                                          </p:val>
                                        </p:tav>
                                        <p:tav tm="100000">
                                          <p:val>
                                            <p:strVal val="#ppt_h"/>
                                          </p:val>
                                        </p:tav>
                                      </p:tavLst>
                                    </p:anim>
                                    <p:animEffect transition="in" filter="fade">
                                      <p:cBhvr>
                                        <p:cTn id="56" dur="500"/>
                                        <p:tgtEl>
                                          <p:spTgt spid="13"/>
                                        </p:tgtEl>
                                      </p:cBhvr>
                                    </p:animEffect>
                                  </p:childTnLst>
                                </p:cTn>
                              </p:par>
                            </p:childTnLst>
                          </p:cTn>
                        </p:par>
                        <p:par>
                          <p:cTn id="57" fill="hold">
                            <p:stCondLst>
                              <p:cond delay="5500"/>
                            </p:stCondLst>
                            <p:childTnLst>
                              <p:par>
                                <p:cTn id="58" presetID="53" presetClass="entr" presetSubtype="16"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500" fill="hold"/>
                                        <p:tgtEl>
                                          <p:spTgt spid="14"/>
                                        </p:tgtEl>
                                        <p:attrNameLst>
                                          <p:attrName>ppt_w</p:attrName>
                                        </p:attrNameLst>
                                      </p:cBhvr>
                                      <p:tavLst>
                                        <p:tav tm="0">
                                          <p:val>
                                            <p:fltVal val="0"/>
                                          </p:val>
                                        </p:tav>
                                        <p:tav tm="100000">
                                          <p:val>
                                            <p:strVal val="#ppt_w"/>
                                          </p:val>
                                        </p:tav>
                                      </p:tavLst>
                                    </p:anim>
                                    <p:anim calcmode="lin" valueType="num">
                                      <p:cBhvr>
                                        <p:cTn id="61" dur="500" fill="hold"/>
                                        <p:tgtEl>
                                          <p:spTgt spid="14"/>
                                        </p:tgtEl>
                                        <p:attrNameLst>
                                          <p:attrName>ppt_h</p:attrName>
                                        </p:attrNameLst>
                                      </p:cBhvr>
                                      <p:tavLst>
                                        <p:tav tm="0">
                                          <p:val>
                                            <p:fltVal val="0"/>
                                          </p:val>
                                        </p:tav>
                                        <p:tav tm="100000">
                                          <p:val>
                                            <p:strVal val="#ppt_h"/>
                                          </p:val>
                                        </p:tav>
                                      </p:tavLst>
                                    </p:anim>
                                    <p:animEffect transition="in" filter="fade">
                                      <p:cBhvr>
                                        <p:cTn id="62" dur="500"/>
                                        <p:tgtEl>
                                          <p:spTgt spid="14"/>
                                        </p:tgtEl>
                                      </p:cBhvr>
                                    </p:animEffect>
                                  </p:childTnLst>
                                </p:cTn>
                              </p:par>
                            </p:childTnLst>
                          </p:cTn>
                        </p:par>
                        <p:par>
                          <p:cTn id="63" fill="hold">
                            <p:stCondLst>
                              <p:cond delay="6000"/>
                            </p:stCondLst>
                            <p:childTnLst>
                              <p:par>
                                <p:cTn id="64" presetID="53" presetClass="entr" presetSubtype="16"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Effect transition="in" filter="fade">
                                      <p:cBhvr>
                                        <p:cTn id="68" dur="500"/>
                                        <p:tgtEl>
                                          <p:spTgt spid="15"/>
                                        </p:tgtEl>
                                      </p:cBhvr>
                                    </p:animEffect>
                                  </p:childTnLst>
                                </p:cTn>
                              </p:par>
                            </p:childTnLst>
                          </p:cTn>
                        </p:par>
                        <p:par>
                          <p:cTn id="69" fill="hold">
                            <p:stCondLst>
                              <p:cond delay="6500"/>
                            </p:stCondLst>
                            <p:childTnLst>
                              <p:par>
                                <p:cTn id="70" presetID="53" presetClass="entr" presetSubtype="16"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p:cTn id="72" dur="500" fill="hold"/>
                                        <p:tgtEl>
                                          <p:spTgt spid="16"/>
                                        </p:tgtEl>
                                        <p:attrNameLst>
                                          <p:attrName>ppt_w</p:attrName>
                                        </p:attrNameLst>
                                      </p:cBhvr>
                                      <p:tavLst>
                                        <p:tav tm="0">
                                          <p:val>
                                            <p:fltVal val="0"/>
                                          </p:val>
                                        </p:tav>
                                        <p:tav tm="100000">
                                          <p:val>
                                            <p:strVal val="#ppt_w"/>
                                          </p:val>
                                        </p:tav>
                                      </p:tavLst>
                                    </p:anim>
                                    <p:anim calcmode="lin" valueType="num">
                                      <p:cBhvr>
                                        <p:cTn id="73" dur="500" fill="hold"/>
                                        <p:tgtEl>
                                          <p:spTgt spid="16"/>
                                        </p:tgtEl>
                                        <p:attrNameLst>
                                          <p:attrName>ppt_h</p:attrName>
                                        </p:attrNameLst>
                                      </p:cBhvr>
                                      <p:tavLst>
                                        <p:tav tm="0">
                                          <p:val>
                                            <p:fltVal val="0"/>
                                          </p:val>
                                        </p:tav>
                                        <p:tav tm="100000">
                                          <p:val>
                                            <p:strVal val="#ppt_h"/>
                                          </p:val>
                                        </p:tav>
                                      </p:tavLst>
                                    </p:anim>
                                    <p:animEffect transition="in" filter="fade">
                                      <p:cBhvr>
                                        <p:cTn id="74" dur="500"/>
                                        <p:tgtEl>
                                          <p:spTgt spid="16"/>
                                        </p:tgtEl>
                                      </p:cBhvr>
                                    </p:animEffect>
                                  </p:childTnLst>
                                </p:cTn>
                              </p:par>
                            </p:childTnLst>
                          </p:cTn>
                        </p:par>
                        <p:par>
                          <p:cTn id="75" fill="hold">
                            <p:stCondLst>
                              <p:cond delay="7000"/>
                            </p:stCondLst>
                            <p:childTnLst>
                              <p:par>
                                <p:cTn id="76" presetID="31" presetClass="entr" presetSubtype="0" fill="hold" nodeType="after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p:cTn id="78" dur="1000" fill="hold"/>
                                        <p:tgtEl>
                                          <p:spTgt spid="18"/>
                                        </p:tgtEl>
                                        <p:attrNameLst>
                                          <p:attrName>ppt_w</p:attrName>
                                        </p:attrNameLst>
                                      </p:cBhvr>
                                      <p:tavLst>
                                        <p:tav tm="0">
                                          <p:val>
                                            <p:fltVal val="0"/>
                                          </p:val>
                                        </p:tav>
                                        <p:tav tm="100000">
                                          <p:val>
                                            <p:strVal val="#ppt_w"/>
                                          </p:val>
                                        </p:tav>
                                      </p:tavLst>
                                    </p:anim>
                                    <p:anim calcmode="lin" valueType="num">
                                      <p:cBhvr>
                                        <p:cTn id="79" dur="1000" fill="hold"/>
                                        <p:tgtEl>
                                          <p:spTgt spid="18"/>
                                        </p:tgtEl>
                                        <p:attrNameLst>
                                          <p:attrName>ppt_h</p:attrName>
                                        </p:attrNameLst>
                                      </p:cBhvr>
                                      <p:tavLst>
                                        <p:tav tm="0">
                                          <p:val>
                                            <p:fltVal val="0"/>
                                          </p:val>
                                        </p:tav>
                                        <p:tav tm="100000">
                                          <p:val>
                                            <p:strVal val="#ppt_h"/>
                                          </p:val>
                                        </p:tav>
                                      </p:tavLst>
                                    </p:anim>
                                    <p:anim calcmode="lin" valueType="num">
                                      <p:cBhvr>
                                        <p:cTn id="80" dur="1000" fill="hold"/>
                                        <p:tgtEl>
                                          <p:spTgt spid="18"/>
                                        </p:tgtEl>
                                        <p:attrNameLst>
                                          <p:attrName>style.rotation</p:attrName>
                                        </p:attrNameLst>
                                      </p:cBhvr>
                                      <p:tavLst>
                                        <p:tav tm="0">
                                          <p:val>
                                            <p:fltVal val="90"/>
                                          </p:val>
                                        </p:tav>
                                        <p:tav tm="100000">
                                          <p:val>
                                            <p:fltVal val="0"/>
                                          </p:val>
                                        </p:tav>
                                      </p:tavLst>
                                    </p:anim>
                                    <p:animEffect transition="in" filter="fade">
                                      <p:cBhvr>
                                        <p:cTn id="81"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151"/>
          <p:cNvSpPr txBox="1">
            <a:spLocks noChangeArrowheads="1"/>
          </p:cNvSpPr>
          <p:nvPr/>
        </p:nvSpPr>
        <p:spPr bwMode="auto">
          <a:xfrm>
            <a:off x="5243881" y="1842696"/>
            <a:ext cx="1200329" cy="410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nchor="ctr">
            <a:spAutoFit/>
          </a:bodyPr>
          <a:lstStyle/>
          <a:p>
            <a:pPr eaLnBrk="0" hangingPunct="0">
              <a:lnSpc>
                <a:spcPct val="150000"/>
              </a:lnSpc>
              <a:spcBef>
                <a:spcPct val="50000"/>
              </a:spcBef>
            </a:pPr>
            <a:r>
              <a:rPr lang="zh-CN" altLang="en-US" sz="1200" dirty="0">
                <a:latin typeface="黑体" pitchFamily="2" charset="-122"/>
                <a:ea typeface="黑体" pitchFamily="2" charset="-122"/>
              </a:rPr>
              <a:t>在此处输入项目内容在此处输入项目</a:t>
            </a:r>
            <a:r>
              <a:rPr lang="zh-CN" altLang="en-US" sz="1200" dirty="0" smtClean="0">
                <a:latin typeface="黑体" pitchFamily="2" charset="-122"/>
                <a:ea typeface="黑体" pitchFamily="2" charset="-122"/>
              </a:rPr>
              <a:t>内容</a:t>
            </a:r>
            <a:endParaRPr lang="en-US" altLang="zh-CN" sz="1200" dirty="0" smtClean="0">
              <a:latin typeface="黑体" pitchFamily="2" charset="-122"/>
              <a:ea typeface="黑体" pitchFamily="2" charset="-122"/>
            </a:endParaRPr>
          </a:p>
          <a:p>
            <a:pPr eaLnBrk="0" hangingPunct="0">
              <a:lnSpc>
                <a:spcPct val="150000"/>
              </a:lnSpc>
              <a:spcBef>
                <a:spcPct val="50000"/>
              </a:spcBef>
            </a:pPr>
            <a:r>
              <a:rPr lang="zh-CN" altLang="en-US" sz="1200" dirty="0" smtClean="0">
                <a:latin typeface="黑体" pitchFamily="2" charset="-122"/>
                <a:ea typeface="黑体" pitchFamily="2" charset="-122"/>
              </a:rPr>
              <a:t>在</a:t>
            </a:r>
            <a:r>
              <a:rPr lang="zh-CN" altLang="en-US" sz="1200" dirty="0">
                <a:latin typeface="黑体" pitchFamily="2" charset="-122"/>
                <a:ea typeface="黑体" pitchFamily="2" charset="-122"/>
              </a:rPr>
              <a:t>此处输入项目内容</a:t>
            </a:r>
            <a:r>
              <a:rPr lang="zh-CN" altLang="en-US" sz="1200" dirty="0" smtClean="0">
                <a:latin typeface="黑体" pitchFamily="2" charset="-122"/>
                <a:ea typeface="黑体" pitchFamily="2" charset="-122"/>
              </a:rPr>
              <a:t>在此处</a:t>
            </a:r>
            <a:r>
              <a:rPr lang="zh-CN" altLang="en-US" sz="1200" dirty="0">
                <a:latin typeface="黑体" pitchFamily="2" charset="-122"/>
                <a:ea typeface="黑体" pitchFamily="2" charset="-122"/>
              </a:rPr>
              <a:t>输入</a:t>
            </a:r>
            <a:r>
              <a:rPr lang="zh-CN" altLang="en-US" sz="1200" dirty="0" smtClean="0">
                <a:latin typeface="黑体" pitchFamily="2" charset="-122"/>
                <a:ea typeface="黑体" pitchFamily="2" charset="-122"/>
              </a:rPr>
              <a:t>项目内容</a:t>
            </a:r>
            <a:endParaRPr lang="en-US" altLang="zh-CN" sz="1200" dirty="0" smtClean="0">
              <a:latin typeface="黑体" pitchFamily="2" charset="-122"/>
              <a:ea typeface="黑体" pitchFamily="2" charset="-122"/>
            </a:endParaRPr>
          </a:p>
          <a:p>
            <a:pPr eaLnBrk="0" hangingPunct="0">
              <a:lnSpc>
                <a:spcPct val="150000"/>
              </a:lnSpc>
              <a:spcBef>
                <a:spcPct val="50000"/>
              </a:spcBef>
            </a:pPr>
            <a:r>
              <a:rPr lang="zh-CN" altLang="en-US" sz="1200" dirty="0" smtClean="0">
                <a:latin typeface="黑体" pitchFamily="2" charset="-122"/>
                <a:ea typeface="黑体" pitchFamily="2" charset="-122"/>
              </a:rPr>
              <a:t>在</a:t>
            </a:r>
            <a:r>
              <a:rPr lang="zh-CN" altLang="en-US" sz="1200" dirty="0">
                <a:latin typeface="黑体" pitchFamily="2" charset="-122"/>
                <a:ea typeface="黑体" pitchFamily="2" charset="-122"/>
              </a:rPr>
              <a:t>此处输入项目内容在此处输入项目</a:t>
            </a:r>
            <a:r>
              <a:rPr lang="zh-CN" altLang="en-US" sz="1200" dirty="0" smtClean="0">
                <a:latin typeface="黑体" pitchFamily="2" charset="-122"/>
                <a:ea typeface="黑体" pitchFamily="2" charset="-122"/>
              </a:rPr>
              <a:t>内容</a:t>
            </a:r>
            <a:endParaRPr lang="zh-CN" altLang="en-US" sz="1200" dirty="0">
              <a:latin typeface="黑体" pitchFamily="2" charset="-122"/>
              <a:ea typeface="黑体" pitchFamily="2" charset="-122"/>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5287" y="1830596"/>
            <a:ext cx="277184" cy="2941547"/>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0613" y="1844825"/>
            <a:ext cx="277184" cy="2941547"/>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8395" y="1844825"/>
            <a:ext cx="277184" cy="2941547"/>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6176" y="1844825"/>
            <a:ext cx="277184" cy="2941547"/>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1325127"/>
            <a:ext cx="4932041" cy="5208235"/>
          </a:xfrm>
          <a:prstGeom prst="rect">
            <a:avLst/>
          </a:prstGeom>
          <a:effectLst>
            <a:glow>
              <a:schemeClr val="accent1"/>
            </a:glow>
            <a:reflection endPos="50000" dist="50800" dir="5400000" sy="-100000" algn="bl" rotWithShape="0"/>
          </a:effectLst>
        </p:spPr>
      </p:pic>
      <p:sp>
        <p:nvSpPr>
          <p:cNvPr id="12" name="Text Box 151"/>
          <p:cNvSpPr txBox="1">
            <a:spLocks noChangeArrowheads="1"/>
          </p:cNvSpPr>
          <p:nvPr/>
        </p:nvSpPr>
        <p:spPr bwMode="auto">
          <a:xfrm>
            <a:off x="251520" y="1318237"/>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13" name="Text Box 151"/>
          <p:cNvSpPr txBox="1">
            <a:spLocks noChangeArrowheads="1"/>
          </p:cNvSpPr>
          <p:nvPr/>
        </p:nvSpPr>
        <p:spPr bwMode="auto">
          <a:xfrm>
            <a:off x="578003" y="2924944"/>
            <a:ext cx="2332223" cy="2192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1050" dirty="0">
                <a:solidFill>
                  <a:schemeClr val="bg1"/>
                </a:solidFill>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1050" dirty="0" smtClean="0">
                <a:solidFill>
                  <a:schemeClr val="bg1"/>
                </a:solidFill>
                <a:latin typeface="黑体" pitchFamily="2" charset="-122"/>
                <a:ea typeface="黑体" pitchFamily="2" charset="-122"/>
              </a:rPr>
              <a:t>内容</a:t>
            </a:r>
            <a:r>
              <a:rPr lang="zh-CN" altLang="en-US" sz="1050" dirty="0">
                <a:solidFill>
                  <a:schemeClr val="bg1"/>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spcBef>
                <a:spcPct val="50000"/>
              </a:spcBef>
            </a:pPr>
            <a:r>
              <a:rPr lang="zh-CN" altLang="en-US" sz="1050" dirty="0">
                <a:solidFill>
                  <a:schemeClr val="bg1"/>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spcBef>
                <a:spcPct val="50000"/>
              </a:spcBef>
            </a:pPr>
            <a:endParaRPr lang="zh-CN" altLang="en-US" sz="1050" dirty="0">
              <a:solidFill>
                <a:schemeClr val="bg1"/>
              </a:solidFill>
              <a:latin typeface="黑体" pitchFamily="2" charset="-122"/>
              <a:ea typeface="黑体" pitchFamily="2" charset="-122"/>
            </a:endParaRPr>
          </a:p>
        </p:txBody>
      </p:sp>
    </p:spTree>
    <p:extLst>
      <p:ext uri="{BB962C8B-B14F-4D97-AF65-F5344CB8AC3E}">
        <p14:creationId xmlns:p14="http://schemas.microsoft.com/office/powerpoint/2010/main" val="180947268"/>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31" presetClass="entr" presetSubtype="0" fill="hold" grpId="0" nodeType="afterEffect">
                                  <p:stCondLst>
                                    <p:cond delay="0"/>
                                  </p:stCondLst>
                                  <p:iterate type="lt">
                                    <p:tmPct val="5000"/>
                                  </p:iterate>
                                  <p:childTnLst>
                                    <p:set>
                                      <p:cBhvr>
                                        <p:cTn id="17" dur="1" fill="hold">
                                          <p:stCondLst>
                                            <p:cond delay="0"/>
                                          </p:stCondLst>
                                        </p:cTn>
                                        <p:tgtEl>
                                          <p:spTgt spid="13"/>
                                        </p:tgtEl>
                                        <p:attrNameLst>
                                          <p:attrName>style.visibility</p:attrName>
                                        </p:attrNameLst>
                                      </p:cBhvr>
                                      <p:to>
                                        <p:strVal val="visible"/>
                                      </p:to>
                                    </p:set>
                                    <p:anim calcmode="lin" valueType="num">
                                      <p:cBhvr>
                                        <p:cTn id="18" dur="250" fill="hold"/>
                                        <p:tgtEl>
                                          <p:spTgt spid="13"/>
                                        </p:tgtEl>
                                        <p:attrNameLst>
                                          <p:attrName>ppt_w</p:attrName>
                                        </p:attrNameLst>
                                      </p:cBhvr>
                                      <p:tavLst>
                                        <p:tav tm="0">
                                          <p:val>
                                            <p:fltVal val="0"/>
                                          </p:val>
                                        </p:tav>
                                        <p:tav tm="100000">
                                          <p:val>
                                            <p:strVal val="#ppt_w"/>
                                          </p:val>
                                        </p:tav>
                                      </p:tavLst>
                                    </p:anim>
                                    <p:anim calcmode="lin" valueType="num">
                                      <p:cBhvr>
                                        <p:cTn id="19" dur="250" fill="hold"/>
                                        <p:tgtEl>
                                          <p:spTgt spid="13"/>
                                        </p:tgtEl>
                                        <p:attrNameLst>
                                          <p:attrName>ppt_h</p:attrName>
                                        </p:attrNameLst>
                                      </p:cBhvr>
                                      <p:tavLst>
                                        <p:tav tm="0">
                                          <p:val>
                                            <p:fltVal val="0"/>
                                          </p:val>
                                        </p:tav>
                                        <p:tav tm="100000">
                                          <p:val>
                                            <p:strVal val="#ppt_h"/>
                                          </p:val>
                                        </p:tav>
                                      </p:tavLst>
                                    </p:anim>
                                    <p:anim calcmode="lin" valueType="num">
                                      <p:cBhvr>
                                        <p:cTn id="20" dur="250" fill="hold"/>
                                        <p:tgtEl>
                                          <p:spTgt spid="13"/>
                                        </p:tgtEl>
                                        <p:attrNameLst>
                                          <p:attrName>style.rotation</p:attrName>
                                        </p:attrNameLst>
                                      </p:cBhvr>
                                      <p:tavLst>
                                        <p:tav tm="0">
                                          <p:val>
                                            <p:fltVal val="90"/>
                                          </p:val>
                                        </p:tav>
                                        <p:tav tm="100000">
                                          <p:val>
                                            <p:fltVal val="0"/>
                                          </p:val>
                                        </p:tav>
                                      </p:tavLst>
                                    </p:anim>
                                    <p:animEffect transition="in" filter="fade">
                                      <p:cBhvr>
                                        <p:cTn id="21" dur="250"/>
                                        <p:tgtEl>
                                          <p:spTgt spid="13"/>
                                        </p:tgtEl>
                                      </p:cBhvr>
                                    </p:animEffect>
                                  </p:childTnLst>
                                </p:cTn>
                              </p:par>
                            </p:childTnLst>
                          </p:cTn>
                        </p:par>
                        <p:par>
                          <p:cTn id="22" fill="hold">
                            <p:stCondLst>
                              <p:cond delay="3763"/>
                            </p:stCondLst>
                            <p:childTnLst>
                              <p:par>
                                <p:cTn id="23" presetID="31"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
                                          </p:val>
                                        </p:tav>
                                        <p:tav tm="100000">
                                          <p:val>
                                            <p:strVal val="#ppt_w"/>
                                          </p:val>
                                        </p:tav>
                                      </p:tavLst>
                                    </p:anim>
                                    <p:anim calcmode="lin" valueType="num">
                                      <p:cBhvr>
                                        <p:cTn id="26" dur="1000" fill="hold"/>
                                        <p:tgtEl>
                                          <p:spTgt spid="4"/>
                                        </p:tgtEl>
                                        <p:attrNameLst>
                                          <p:attrName>ppt_h</p:attrName>
                                        </p:attrNameLst>
                                      </p:cBhvr>
                                      <p:tavLst>
                                        <p:tav tm="0">
                                          <p:val>
                                            <p:fltVal val="0"/>
                                          </p:val>
                                        </p:tav>
                                        <p:tav tm="100000">
                                          <p:val>
                                            <p:strVal val="#ppt_h"/>
                                          </p:val>
                                        </p:tav>
                                      </p:tavLst>
                                    </p:anim>
                                    <p:anim calcmode="lin" valueType="num">
                                      <p:cBhvr>
                                        <p:cTn id="27" dur="1000" fill="hold"/>
                                        <p:tgtEl>
                                          <p:spTgt spid="4"/>
                                        </p:tgtEl>
                                        <p:attrNameLst>
                                          <p:attrName>style.rotation</p:attrName>
                                        </p:attrNameLst>
                                      </p:cBhvr>
                                      <p:tavLst>
                                        <p:tav tm="0">
                                          <p:val>
                                            <p:fltVal val="90"/>
                                          </p:val>
                                        </p:tav>
                                        <p:tav tm="100000">
                                          <p:val>
                                            <p:fltVal val="0"/>
                                          </p:val>
                                        </p:tav>
                                      </p:tavLst>
                                    </p:anim>
                                    <p:animEffect transition="in" filter="fade">
                                      <p:cBhvr>
                                        <p:cTn id="28" dur="1000"/>
                                        <p:tgtEl>
                                          <p:spTgt spid="4"/>
                                        </p:tgtEl>
                                      </p:cBhvr>
                                    </p:animEffect>
                                  </p:childTnLst>
                                </p:cTn>
                              </p:par>
                              <p:par>
                                <p:cTn id="29" presetID="31"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 calcmode="lin" valueType="num">
                                      <p:cBhvr>
                                        <p:cTn id="33" dur="1000" fill="hold"/>
                                        <p:tgtEl>
                                          <p:spTgt spid="8"/>
                                        </p:tgtEl>
                                        <p:attrNameLst>
                                          <p:attrName>style.rotation</p:attrName>
                                        </p:attrNameLst>
                                      </p:cBhvr>
                                      <p:tavLst>
                                        <p:tav tm="0">
                                          <p:val>
                                            <p:fltVal val="90"/>
                                          </p:val>
                                        </p:tav>
                                        <p:tav tm="100000">
                                          <p:val>
                                            <p:fltVal val="0"/>
                                          </p:val>
                                        </p:tav>
                                      </p:tavLst>
                                    </p:anim>
                                    <p:animEffect transition="in" filter="fade">
                                      <p:cBhvr>
                                        <p:cTn id="34" dur="1000"/>
                                        <p:tgtEl>
                                          <p:spTgt spid="8"/>
                                        </p:tgtEl>
                                      </p:cBhvr>
                                    </p:animEffect>
                                  </p:childTnLst>
                                </p:cTn>
                              </p:par>
                              <p:par>
                                <p:cTn id="35" presetID="31"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1000" fill="hold"/>
                                        <p:tgtEl>
                                          <p:spTgt spid="9"/>
                                        </p:tgtEl>
                                        <p:attrNameLst>
                                          <p:attrName>ppt_w</p:attrName>
                                        </p:attrNameLst>
                                      </p:cBhvr>
                                      <p:tavLst>
                                        <p:tav tm="0">
                                          <p:val>
                                            <p:fltVal val="0"/>
                                          </p:val>
                                        </p:tav>
                                        <p:tav tm="100000">
                                          <p:val>
                                            <p:strVal val="#ppt_w"/>
                                          </p:val>
                                        </p:tav>
                                      </p:tavLst>
                                    </p:anim>
                                    <p:anim calcmode="lin" valueType="num">
                                      <p:cBhvr>
                                        <p:cTn id="38" dur="1000" fill="hold"/>
                                        <p:tgtEl>
                                          <p:spTgt spid="9"/>
                                        </p:tgtEl>
                                        <p:attrNameLst>
                                          <p:attrName>ppt_h</p:attrName>
                                        </p:attrNameLst>
                                      </p:cBhvr>
                                      <p:tavLst>
                                        <p:tav tm="0">
                                          <p:val>
                                            <p:fltVal val="0"/>
                                          </p:val>
                                        </p:tav>
                                        <p:tav tm="100000">
                                          <p:val>
                                            <p:strVal val="#ppt_h"/>
                                          </p:val>
                                        </p:tav>
                                      </p:tavLst>
                                    </p:anim>
                                    <p:anim calcmode="lin" valueType="num">
                                      <p:cBhvr>
                                        <p:cTn id="39" dur="1000" fill="hold"/>
                                        <p:tgtEl>
                                          <p:spTgt spid="9"/>
                                        </p:tgtEl>
                                        <p:attrNameLst>
                                          <p:attrName>style.rotation</p:attrName>
                                        </p:attrNameLst>
                                      </p:cBhvr>
                                      <p:tavLst>
                                        <p:tav tm="0">
                                          <p:val>
                                            <p:fltVal val="90"/>
                                          </p:val>
                                        </p:tav>
                                        <p:tav tm="100000">
                                          <p:val>
                                            <p:fltVal val="0"/>
                                          </p:val>
                                        </p:tav>
                                      </p:tavLst>
                                    </p:anim>
                                    <p:animEffect transition="in" filter="fade">
                                      <p:cBhvr>
                                        <p:cTn id="40" dur="1000"/>
                                        <p:tgtEl>
                                          <p:spTgt spid="9"/>
                                        </p:tgtEl>
                                      </p:cBhvr>
                                    </p:animEffect>
                                  </p:childTnLst>
                                </p:cTn>
                              </p:par>
                              <p:par>
                                <p:cTn id="41" presetID="31" presetClass="entr" presetSubtype="0"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1000" fill="hold"/>
                                        <p:tgtEl>
                                          <p:spTgt spid="10"/>
                                        </p:tgtEl>
                                        <p:attrNameLst>
                                          <p:attrName>ppt_w</p:attrName>
                                        </p:attrNameLst>
                                      </p:cBhvr>
                                      <p:tavLst>
                                        <p:tav tm="0">
                                          <p:val>
                                            <p:fltVal val="0"/>
                                          </p:val>
                                        </p:tav>
                                        <p:tav tm="100000">
                                          <p:val>
                                            <p:strVal val="#ppt_w"/>
                                          </p:val>
                                        </p:tav>
                                      </p:tavLst>
                                    </p:anim>
                                    <p:anim calcmode="lin" valueType="num">
                                      <p:cBhvr>
                                        <p:cTn id="44" dur="1000" fill="hold"/>
                                        <p:tgtEl>
                                          <p:spTgt spid="10"/>
                                        </p:tgtEl>
                                        <p:attrNameLst>
                                          <p:attrName>ppt_h</p:attrName>
                                        </p:attrNameLst>
                                      </p:cBhvr>
                                      <p:tavLst>
                                        <p:tav tm="0">
                                          <p:val>
                                            <p:fltVal val="0"/>
                                          </p:val>
                                        </p:tav>
                                        <p:tav tm="100000">
                                          <p:val>
                                            <p:strVal val="#ppt_h"/>
                                          </p:val>
                                        </p:tav>
                                      </p:tavLst>
                                    </p:anim>
                                    <p:anim calcmode="lin" valueType="num">
                                      <p:cBhvr>
                                        <p:cTn id="45" dur="1000" fill="hold"/>
                                        <p:tgtEl>
                                          <p:spTgt spid="10"/>
                                        </p:tgtEl>
                                        <p:attrNameLst>
                                          <p:attrName>style.rotation</p:attrName>
                                        </p:attrNameLst>
                                      </p:cBhvr>
                                      <p:tavLst>
                                        <p:tav tm="0">
                                          <p:val>
                                            <p:fltVal val="90"/>
                                          </p:val>
                                        </p:tav>
                                        <p:tav tm="100000">
                                          <p:val>
                                            <p:fltVal val="0"/>
                                          </p:val>
                                        </p:tav>
                                      </p:tavLst>
                                    </p:anim>
                                    <p:animEffect transition="in" filter="fade">
                                      <p:cBhvr>
                                        <p:cTn id="46" dur="1000"/>
                                        <p:tgtEl>
                                          <p:spTgt spid="10"/>
                                        </p:tgtEl>
                                      </p:cBhvr>
                                    </p:animEffect>
                                  </p:childTnLst>
                                </p:cTn>
                              </p:par>
                            </p:childTnLst>
                          </p:cTn>
                        </p:par>
                        <p:par>
                          <p:cTn id="47" fill="hold">
                            <p:stCondLst>
                              <p:cond delay="4763"/>
                            </p:stCondLst>
                            <p:childTnLst>
                              <p:par>
                                <p:cTn id="48" presetID="2" presetClass="entr" presetSubtype="3" accel="2000" decel="2000" fill="hold" grpId="0" nodeType="afterEffect">
                                  <p:stCondLst>
                                    <p:cond delay="0"/>
                                  </p:stCondLst>
                                  <p:iterate type="lt">
                                    <p:tmPct val="10000"/>
                                  </p:iterate>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1+#ppt_w/2"/>
                                          </p:val>
                                        </p:tav>
                                        <p:tav tm="100000">
                                          <p:val>
                                            <p:strVal val="#ppt_x"/>
                                          </p:val>
                                        </p:tav>
                                      </p:tavLst>
                                    </p:anim>
                                    <p:anim calcmode="lin" valueType="num">
                                      <p:cBhvr additive="base">
                                        <p:cTn id="51"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401096">
            <a:off x="1690981" y="3732396"/>
            <a:ext cx="987989" cy="748784"/>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379302">
            <a:off x="3855798" y="3412390"/>
            <a:ext cx="812873" cy="790582"/>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9894613">
            <a:off x="5607281" y="3438317"/>
            <a:ext cx="801197" cy="619625"/>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2728" y="3662219"/>
            <a:ext cx="2244470" cy="2370160"/>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59240" y="1982656"/>
            <a:ext cx="2244470" cy="2370160"/>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26313" y="3435104"/>
            <a:ext cx="2244470" cy="2370160"/>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66463" y="1196752"/>
            <a:ext cx="2244470" cy="2370160"/>
          </a:xfrm>
          <a:prstGeom prst="rect">
            <a:avLst/>
          </a:prstGeom>
        </p:spPr>
      </p:pic>
      <p:sp>
        <p:nvSpPr>
          <p:cNvPr id="11" name="Text Box 151"/>
          <p:cNvSpPr txBox="1">
            <a:spLocks noChangeArrowheads="1"/>
          </p:cNvSpPr>
          <p:nvPr/>
        </p:nvSpPr>
        <p:spPr bwMode="auto">
          <a:xfrm>
            <a:off x="395536" y="1402905"/>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输入项目内容标题</a:t>
            </a:r>
            <a:endParaRPr lang="zh-CN" altLang="en-US" sz="1400" dirty="0">
              <a:solidFill>
                <a:srgbClr val="000000"/>
              </a:solidFill>
              <a:latin typeface="黑体" pitchFamily="2" charset="-122"/>
              <a:ea typeface="黑体" pitchFamily="2" charset="-122"/>
            </a:endParaRPr>
          </a:p>
        </p:txBody>
      </p:sp>
      <p:sp>
        <p:nvSpPr>
          <p:cNvPr id="12" name="Text Box 151"/>
          <p:cNvSpPr txBox="1">
            <a:spLocks noChangeArrowheads="1"/>
          </p:cNvSpPr>
          <p:nvPr/>
        </p:nvSpPr>
        <p:spPr bwMode="auto">
          <a:xfrm>
            <a:off x="770017" y="4383397"/>
            <a:ext cx="1497729" cy="87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850" dirty="0">
                <a:solidFill>
                  <a:schemeClr val="bg1"/>
                </a:solidFill>
                <a:latin typeface="黑体" pitchFamily="2" charset="-122"/>
                <a:ea typeface="黑体" pitchFamily="2" charset="-122"/>
              </a:rPr>
              <a:t>在此处输入项目内容在此处输入项目内容在此处输入项目内容在此处输入项目内容在此处输入项目内容在此处输入项目</a:t>
            </a:r>
            <a:r>
              <a:rPr lang="zh-CN" altLang="en-US" sz="850" dirty="0" smtClean="0">
                <a:solidFill>
                  <a:schemeClr val="bg1"/>
                </a:solidFill>
                <a:latin typeface="黑体" pitchFamily="2" charset="-122"/>
                <a:ea typeface="黑体" pitchFamily="2" charset="-122"/>
              </a:rPr>
              <a:t>内容</a:t>
            </a:r>
            <a:r>
              <a:rPr lang="zh-CN" altLang="en-US" sz="850" dirty="0">
                <a:solidFill>
                  <a:schemeClr val="bg1"/>
                </a:solidFill>
                <a:latin typeface="黑体" pitchFamily="2" charset="-122"/>
                <a:ea typeface="黑体" pitchFamily="2" charset="-122"/>
              </a:rPr>
              <a:t>在此处输入项目内容在此处输入项目</a:t>
            </a:r>
            <a:r>
              <a:rPr lang="zh-CN" altLang="en-US" sz="850" dirty="0" smtClean="0">
                <a:solidFill>
                  <a:schemeClr val="bg1"/>
                </a:solidFill>
                <a:latin typeface="黑体" pitchFamily="2" charset="-122"/>
                <a:ea typeface="黑体" pitchFamily="2" charset="-122"/>
              </a:rPr>
              <a:t>内容</a:t>
            </a:r>
            <a:endParaRPr lang="zh-CN" altLang="en-US" sz="850" dirty="0">
              <a:solidFill>
                <a:schemeClr val="bg1"/>
              </a:solidFill>
              <a:latin typeface="黑体" pitchFamily="2" charset="-122"/>
              <a:ea typeface="黑体" pitchFamily="2" charset="-122"/>
            </a:endParaRPr>
          </a:p>
        </p:txBody>
      </p:sp>
      <p:sp>
        <p:nvSpPr>
          <p:cNvPr id="13" name="Text Box 151"/>
          <p:cNvSpPr txBox="1">
            <a:spLocks noChangeArrowheads="1"/>
          </p:cNvSpPr>
          <p:nvPr/>
        </p:nvSpPr>
        <p:spPr bwMode="auto">
          <a:xfrm>
            <a:off x="2699794" y="2687431"/>
            <a:ext cx="1469823" cy="1007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850" dirty="0">
                <a:solidFill>
                  <a:schemeClr val="bg1"/>
                </a:solidFill>
                <a:latin typeface="黑体" pitchFamily="2" charset="-122"/>
                <a:ea typeface="黑体" pitchFamily="2" charset="-122"/>
              </a:rPr>
              <a:t>在此处输入项目内容在此处输入项目内容在此处输入项目内容在此处输入项目内容在此处输入项目内容在此处输入项目内容在此处输入项目内容在此处输入项目内容</a:t>
            </a:r>
          </a:p>
        </p:txBody>
      </p:sp>
      <p:sp>
        <p:nvSpPr>
          <p:cNvPr id="15" name="Text Box 151"/>
          <p:cNvSpPr txBox="1">
            <a:spLocks noChangeArrowheads="1"/>
          </p:cNvSpPr>
          <p:nvPr/>
        </p:nvSpPr>
        <p:spPr bwMode="auto">
          <a:xfrm>
            <a:off x="4974795" y="4077072"/>
            <a:ext cx="1397407" cy="1007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850" dirty="0">
                <a:solidFill>
                  <a:schemeClr val="bg1"/>
                </a:solidFill>
                <a:latin typeface="黑体" pitchFamily="2" charset="-122"/>
                <a:ea typeface="黑体" pitchFamily="2" charset="-122"/>
              </a:rPr>
              <a:t>在此处输入项目内容在此处输入项目内容在此处输入项目内容在此处输入项目内容在此处输入项目内容在此处输入项目内容在此处输入项目内容在此处输入项目内容</a:t>
            </a:r>
          </a:p>
        </p:txBody>
      </p:sp>
      <p:sp>
        <p:nvSpPr>
          <p:cNvPr id="16" name="Text Box 151"/>
          <p:cNvSpPr txBox="1">
            <a:spLocks noChangeArrowheads="1"/>
          </p:cNvSpPr>
          <p:nvPr/>
        </p:nvSpPr>
        <p:spPr bwMode="auto">
          <a:xfrm>
            <a:off x="5936721" y="1916832"/>
            <a:ext cx="1443593" cy="1007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zh-CN" altLang="en-US" sz="850" dirty="0">
                <a:solidFill>
                  <a:schemeClr val="bg1"/>
                </a:solidFill>
                <a:latin typeface="黑体" pitchFamily="2" charset="-122"/>
                <a:ea typeface="黑体" pitchFamily="2" charset="-122"/>
              </a:rPr>
              <a:t>在此处输入项目内容在此处输入项目内容在此处输入项目内容在此处输入项目内容在此处输入项目内容在此处输入项目内容在此处输入项目内容在此处输入项目内容</a:t>
            </a:r>
          </a:p>
        </p:txBody>
      </p:sp>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9088" y="2114386"/>
            <a:ext cx="3299725" cy="2106703"/>
          </a:xfrm>
          <a:prstGeom prst="rect">
            <a:avLst/>
          </a:prstGeom>
        </p:spPr>
      </p:pic>
    </p:spTree>
    <p:extLst>
      <p:ext uri="{BB962C8B-B14F-4D97-AF65-F5344CB8AC3E}">
        <p14:creationId xmlns:p14="http://schemas.microsoft.com/office/powerpoint/2010/main" val="3334132211"/>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par>
                          <p:cTn id="13" fill="hold">
                            <p:stCondLst>
                              <p:cond delay="1000"/>
                            </p:stCondLst>
                            <p:childTnLst>
                              <p:par>
                                <p:cTn id="14" presetID="31"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 calcmode="lin" valueType="num">
                                      <p:cBhvr>
                                        <p:cTn id="18" dur="500" fill="hold"/>
                                        <p:tgtEl>
                                          <p:spTgt spid="4"/>
                                        </p:tgtEl>
                                        <p:attrNameLst>
                                          <p:attrName>style.rotation</p:attrName>
                                        </p:attrNameLst>
                                      </p:cBhvr>
                                      <p:tavLst>
                                        <p:tav tm="0">
                                          <p:val>
                                            <p:fltVal val="90"/>
                                          </p:val>
                                        </p:tav>
                                        <p:tav tm="100000">
                                          <p:val>
                                            <p:fltVal val="0"/>
                                          </p:val>
                                        </p:tav>
                                      </p:tavLst>
                                    </p:anim>
                                    <p:animEffect transition="in" filter="fade">
                                      <p:cBhvr>
                                        <p:cTn id="19" dur="500"/>
                                        <p:tgtEl>
                                          <p:spTgt spid="4"/>
                                        </p:tgtEl>
                                      </p:cBhvr>
                                    </p:animEffect>
                                  </p:childTnLst>
                                </p:cTn>
                              </p:par>
                            </p:childTnLst>
                          </p:cTn>
                        </p:par>
                        <p:par>
                          <p:cTn id="20" fill="hold">
                            <p:stCondLst>
                              <p:cond delay="1500"/>
                            </p:stCondLst>
                            <p:childTnLst>
                              <p:par>
                                <p:cTn id="21" presetID="31"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style.rotation</p:attrName>
                                        </p:attrNameLst>
                                      </p:cBhvr>
                                      <p:tavLst>
                                        <p:tav tm="0">
                                          <p:val>
                                            <p:fltVal val="90"/>
                                          </p:val>
                                        </p:tav>
                                        <p:tav tm="100000">
                                          <p:val>
                                            <p:fltVal val="0"/>
                                          </p:val>
                                        </p:tav>
                                      </p:tavLst>
                                    </p:anim>
                                    <p:animEffect transition="in" filter="fade">
                                      <p:cBhvr>
                                        <p:cTn id="26" dur="500"/>
                                        <p:tgtEl>
                                          <p:spTgt spid="5"/>
                                        </p:tgtEl>
                                      </p:cBhvr>
                                    </p:animEffect>
                                  </p:childTnLst>
                                </p:cTn>
                              </p:par>
                            </p:childTnLst>
                          </p:cTn>
                        </p:par>
                        <p:par>
                          <p:cTn id="27" fill="hold">
                            <p:stCondLst>
                              <p:cond delay="2000"/>
                            </p:stCondLst>
                            <p:childTnLst>
                              <p:par>
                                <p:cTn id="28" presetID="31"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 calcmode="lin" valueType="num">
                                      <p:cBhvr>
                                        <p:cTn id="32" dur="500" fill="hold"/>
                                        <p:tgtEl>
                                          <p:spTgt spid="6"/>
                                        </p:tgtEl>
                                        <p:attrNameLst>
                                          <p:attrName>style.rotation</p:attrName>
                                        </p:attrNameLst>
                                      </p:cBhvr>
                                      <p:tavLst>
                                        <p:tav tm="0">
                                          <p:val>
                                            <p:fltVal val="90"/>
                                          </p:val>
                                        </p:tav>
                                        <p:tav tm="100000">
                                          <p:val>
                                            <p:fltVal val="0"/>
                                          </p:val>
                                        </p:tav>
                                      </p:tavLst>
                                    </p:anim>
                                    <p:animEffect transition="in" filter="fade">
                                      <p:cBhvr>
                                        <p:cTn id="33" dur="500"/>
                                        <p:tgtEl>
                                          <p:spTgt spid="6"/>
                                        </p:tgtEl>
                                      </p:cBhvr>
                                    </p:animEffect>
                                  </p:childTnLst>
                                </p:cTn>
                              </p:par>
                            </p:childTnLst>
                          </p:cTn>
                        </p:par>
                        <p:par>
                          <p:cTn id="34" fill="hold">
                            <p:stCondLst>
                              <p:cond delay="2500"/>
                            </p:stCondLst>
                            <p:childTnLst>
                              <p:par>
                                <p:cTn id="35" presetID="31" presetClass="entr" presetSubtype="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 calcmode="lin" valueType="num">
                                      <p:cBhvr>
                                        <p:cTn id="39" dur="500" fill="hold"/>
                                        <p:tgtEl>
                                          <p:spTgt spid="7"/>
                                        </p:tgtEl>
                                        <p:attrNameLst>
                                          <p:attrName>style.rotation</p:attrName>
                                        </p:attrNameLst>
                                      </p:cBhvr>
                                      <p:tavLst>
                                        <p:tav tm="0">
                                          <p:val>
                                            <p:fltVal val="90"/>
                                          </p:val>
                                        </p:tav>
                                        <p:tav tm="100000">
                                          <p:val>
                                            <p:fltVal val="0"/>
                                          </p:val>
                                        </p:tav>
                                      </p:tavLst>
                                    </p:anim>
                                    <p:animEffect transition="in" filter="fade">
                                      <p:cBhvr>
                                        <p:cTn id="40" dur="500"/>
                                        <p:tgtEl>
                                          <p:spTgt spid="7"/>
                                        </p:tgtEl>
                                      </p:cBhvr>
                                    </p:animEffect>
                                  </p:childTnLst>
                                </p:cTn>
                              </p:par>
                            </p:childTnLst>
                          </p:cTn>
                        </p:par>
                        <p:par>
                          <p:cTn id="41" fill="hold">
                            <p:stCondLst>
                              <p:cond delay="3000"/>
                            </p:stCondLst>
                            <p:childTnLst>
                              <p:par>
                                <p:cTn id="42" presetID="10" presetClass="entr" presetSubtype="0"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500"/>
                                        <p:tgtEl>
                                          <p:spTgt spid="9"/>
                                        </p:tgtEl>
                                      </p:cBhvr>
                                    </p:animEffect>
                                  </p:childTnLst>
                                </p:cTn>
                              </p:par>
                            </p:childTnLst>
                          </p:cTn>
                        </p:par>
                        <p:par>
                          <p:cTn id="49" fill="hold">
                            <p:stCondLst>
                              <p:cond delay="4000"/>
                            </p:stCondLst>
                            <p:childTnLst>
                              <p:par>
                                <p:cTn id="50" presetID="10" presetClass="entr" presetSubtype="0" fill="hold"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childTnLst>
                          </p:cTn>
                        </p:par>
                        <p:par>
                          <p:cTn id="53" fill="hold">
                            <p:stCondLst>
                              <p:cond delay="4500"/>
                            </p:stCondLst>
                            <p:childTnLst>
                              <p:par>
                                <p:cTn id="54" presetID="10" presetClass="entr" presetSubtype="0" fill="hold" grpId="0" nodeType="afterEffect">
                                  <p:stCondLst>
                                    <p:cond delay="0"/>
                                  </p:stCondLst>
                                  <p:iterate type="lt">
                                    <p:tmPct val="10000"/>
                                  </p:iterate>
                                  <p:childTnLst>
                                    <p:set>
                                      <p:cBhvr>
                                        <p:cTn id="55" dur="1" fill="hold">
                                          <p:stCondLst>
                                            <p:cond delay="0"/>
                                          </p:stCondLst>
                                        </p:cTn>
                                        <p:tgtEl>
                                          <p:spTgt spid="12"/>
                                        </p:tgtEl>
                                        <p:attrNameLst>
                                          <p:attrName>style.visibility</p:attrName>
                                        </p:attrNameLst>
                                      </p:cBhvr>
                                      <p:to>
                                        <p:strVal val="visible"/>
                                      </p:to>
                                    </p:set>
                                    <p:animEffect transition="in" filter="fade">
                                      <p:cBhvr>
                                        <p:cTn id="56" dur="250"/>
                                        <p:tgtEl>
                                          <p:spTgt spid="12"/>
                                        </p:tgtEl>
                                      </p:cBhvr>
                                    </p:animEffect>
                                  </p:childTnLst>
                                </p:cTn>
                              </p:par>
                            </p:childTnLst>
                          </p:cTn>
                        </p:par>
                        <p:par>
                          <p:cTn id="57" fill="hold">
                            <p:stCondLst>
                              <p:cond delay="6525"/>
                            </p:stCondLst>
                            <p:childTnLst>
                              <p:par>
                                <p:cTn id="58" presetID="10" presetClass="entr" presetSubtype="0" fill="hold" grpId="0" nodeType="afterEffect">
                                  <p:stCondLst>
                                    <p:cond delay="0"/>
                                  </p:stCondLst>
                                  <p:iterate type="lt">
                                    <p:tmPct val="10000"/>
                                  </p:iterate>
                                  <p:childTnLst>
                                    <p:set>
                                      <p:cBhvr>
                                        <p:cTn id="59" dur="1" fill="hold">
                                          <p:stCondLst>
                                            <p:cond delay="0"/>
                                          </p:stCondLst>
                                        </p:cTn>
                                        <p:tgtEl>
                                          <p:spTgt spid="13"/>
                                        </p:tgtEl>
                                        <p:attrNameLst>
                                          <p:attrName>style.visibility</p:attrName>
                                        </p:attrNameLst>
                                      </p:cBhvr>
                                      <p:to>
                                        <p:strVal val="visible"/>
                                      </p:to>
                                    </p:set>
                                    <p:animEffect transition="in" filter="fade">
                                      <p:cBhvr>
                                        <p:cTn id="60" dur="250"/>
                                        <p:tgtEl>
                                          <p:spTgt spid="13"/>
                                        </p:tgtEl>
                                      </p:cBhvr>
                                    </p:animEffect>
                                  </p:childTnLst>
                                </p:cTn>
                              </p:par>
                            </p:childTnLst>
                          </p:cTn>
                        </p:par>
                        <p:par>
                          <p:cTn id="61" fill="hold">
                            <p:stCondLst>
                              <p:cond delay="8550"/>
                            </p:stCondLst>
                            <p:childTnLst>
                              <p:par>
                                <p:cTn id="62" presetID="10" presetClass="entr" presetSubtype="0" fill="hold" grpId="0" nodeType="afterEffect">
                                  <p:stCondLst>
                                    <p:cond delay="0"/>
                                  </p:stCondLst>
                                  <p:iterate type="lt">
                                    <p:tmPct val="10000"/>
                                  </p:iterate>
                                  <p:childTnLst>
                                    <p:set>
                                      <p:cBhvr>
                                        <p:cTn id="63" dur="1" fill="hold">
                                          <p:stCondLst>
                                            <p:cond delay="0"/>
                                          </p:stCondLst>
                                        </p:cTn>
                                        <p:tgtEl>
                                          <p:spTgt spid="15"/>
                                        </p:tgtEl>
                                        <p:attrNameLst>
                                          <p:attrName>style.visibility</p:attrName>
                                        </p:attrNameLst>
                                      </p:cBhvr>
                                      <p:to>
                                        <p:strVal val="visible"/>
                                      </p:to>
                                    </p:set>
                                    <p:animEffect transition="in" filter="fade">
                                      <p:cBhvr>
                                        <p:cTn id="64" dur="250"/>
                                        <p:tgtEl>
                                          <p:spTgt spid="15"/>
                                        </p:tgtEl>
                                      </p:cBhvr>
                                    </p:animEffect>
                                  </p:childTnLst>
                                </p:cTn>
                              </p:par>
                            </p:childTnLst>
                          </p:cTn>
                        </p:par>
                        <p:par>
                          <p:cTn id="65" fill="hold">
                            <p:stCondLst>
                              <p:cond delay="10575"/>
                            </p:stCondLst>
                            <p:childTnLst>
                              <p:par>
                                <p:cTn id="66" presetID="10" presetClass="entr" presetSubtype="0" fill="hold" grpId="0" nodeType="afterEffect">
                                  <p:stCondLst>
                                    <p:cond delay="0"/>
                                  </p:stCondLst>
                                  <p:iterate type="lt">
                                    <p:tmPct val="10000"/>
                                  </p:iterate>
                                  <p:childTnLst>
                                    <p:set>
                                      <p:cBhvr>
                                        <p:cTn id="67" dur="1" fill="hold">
                                          <p:stCondLst>
                                            <p:cond delay="0"/>
                                          </p:stCondLst>
                                        </p:cTn>
                                        <p:tgtEl>
                                          <p:spTgt spid="16"/>
                                        </p:tgtEl>
                                        <p:attrNameLst>
                                          <p:attrName>style.visibility</p:attrName>
                                        </p:attrNameLst>
                                      </p:cBhvr>
                                      <p:to>
                                        <p:strVal val="visible"/>
                                      </p:to>
                                    </p:set>
                                    <p:animEffect transition="in" filter="fade">
                                      <p:cBhvr>
                                        <p:cTn id="68" dur="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151"/>
          <p:cNvSpPr txBox="1">
            <a:spLocks noChangeArrowheads="1"/>
          </p:cNvSpPr>
          <p:nvPr/>
        </p:nvSpPr>
        <p:spPr bwMode="auto">
          <a:xfrm>
            <a:off x="731815" y="1698574"/>
            <a:ext cx="230425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eaLnBrk="0" hangingPunct="0">
              <a:spcBef>
                <a:spcPct val="50000"/>
              </a:spcBef>
            </a:pPr>
            <a:r>
              <a:rPr lang="zh-CN" altLang="en-US" sz="1400" dirty="0">
                <a:solidFill>
                  <a:srgbClr val="000000"/>
                </a:solidFill>
                <a:latin typeface="黑体" pitchFamily="2" charset="-122"/>
                <a:ea typeface="黑体" pitchFamily="2" charset="-122"/>
              </a:rPr>
              <a:t>在此处</a:t>
            </a:r>
            <a:r>
              <a:rPr lang="zh-CN" altLang="en-US" sz="1400" dirty="0" smtClean="0">
                <a:solidFill>
                  <a:srgbClr val="000000"/>
                </a:solidFill>
                <a:latin typeface="黑体" pitchFamily="2" charset="-122"/>
                <a:ea typeface="黑体" pitchFamily="2" charset="-122"/>
              </a:rPr>
              <a:t>输入项目内容简介</a:t>
            </a:r>
            <a:endParaRPr lang="zh-CN" altLang="en-US" sz="1400" dirty="0">
              <a:solidFill>
                <a:srgbClr val="000000"/>
              </a:solidFill>
              <a:latin typeface="黑体" pitchFamily="2" charset="-122"/>
              <a:ea typeface="黑体" pitchFamily="2"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2119101"/>
            <a:ext cx="2064470" cy="414908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1802" y="1412777"/>
            <a:ext cx="5127603" cy="4906665"/>
          </a:xfrm>
          <a:prstGeom prst="rect">
            <a:avLst/>
          </a:prstGeom>
        </p:spPr>
      </p:pic>
      <p:sp>
        <p:nvSpPr>
          <p:cNvPr id="22" name="Text Box 151"/>
          <p:cNvSpPr txBox="1">
            <a:spLocks noChangeArrowheads="1"/>
          </p:cNvSpPr>
          <p:nvPr/>
        </p:nvSpPr>
        <p:spPr bwMode="auto">
          <a:xfrm>
            <a:off x="3744665" y="2106430"/>
            <a:ext cx="3851673" cy="3554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lnSpc>
                <a:spcPct val="150000"/>
              </a:lnSpc>
              <a:spcBef>
                <a:spcPct val="50000"/>
              </a:spcBef>
            </a:pPr>
            <a:r>
              <a:rPr lang="zh-CN" altLang="en-US" sz="1000" dirty="0">
                <a:solidFill>
                  <a:srgbClr val="000000"/>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lnSpc>
                <a:spcPct val="150000"/>
              </a:lnSpc>
              <a:spcBef>
                <a:spcPct val="50000"/>
              </a:spcBef>
            </a:pPr>
            <a:r>
              <a:rPr lang="zh-CN" altLang="en-US" sz="1000" dirty="0">
                <a:solidFill>
                  <a:srgbClr val="000000"/>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lnSpc>
                <a:spcPct val="150000"/>
              </a:lnSpc>
              <a:spcBef>
                <a:spcPct val="50000"/>
              </a:spcBef>
            </a:pPr>
            <a:r>
              <a:rPr lang="zh-CN" altLang="en-US" sz="1000" dirty="0">
                <a:solidFill>
                  <a:srgbClr val="000000"/>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lnSpc>
                <a:spcPct val="150000"/>
              </a:lnSpc>
              <a:spcBef>
                <a:spcPct val="50000"/>
              </a:spcBef>
            </a:pPr>
            <a:r>
              <a:rPr lang="zh-CN" altLang="en-US" sz="1000" dirty="0">
                <a:solidFill>
                  <a:srgbClr val="000000"/>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lnSpc>
                <a:spcPct val="150000"/>
              </a:lnSpc>
              <a:spcBef>
                <a:spcPct val="50000"/>
              </a:spcBef>
            </a:pPr>
            <a:r>
              <a:rPr lang="zh-CN" altLang="en-US" sz="1000" dirty="0">
                <a:solidFill>
                  <a:srgbClr val="000000"/>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lnSpc>
                <a:spcPct val="150000"/>
              </a:lnSpc>
              <a:spcBef>
                <a:spcPct val="50000"/>
              </a:spcBef>
            </a:pPr>
            <a:r>
              <a:rPr lang="zh-CN" altLang="en-US" sz="1000" dirty="0">
                <a:solidFill>
                  <a:srgbClr val="000000"/>
                </a:solidFill>
                <a:latin typeface="黑体" pitchFamily="2" charset="-122"/>
                <a:ea typeface="黑体" pitchFamily="2" charset="-122"/>
              </a:rPr>
              <a:t>在此处输入项目内容在此处输入项目内容在此处输入项目内容在此处输入项目内容在此处输入项目内容在此处输入项目内容</a:t>
            </a:r>
          </a:p>
          <a:p>
            <a:pPr eaLnBrk="0" hangingPunct="0">
              <a:lnSpc>
                <a:spcPct val="150000"/>
              </a:lnSpc>
              <a:spcBef>
                <a:spcPct val="50000"/>
              </a:spcBef>
            </a:pPr>
            <a:endParaRPr lang="zh-CN" altLang="en-US" sz="1000" dirty="0">
              <a:solidFill>
                <a:srgbClr val="000000"/>
              </a:solidFill>
              <a:latin typeface="黑体" pitchFamily="2" charset="-122"/>
              <a:ea typeface="黑体" pitchFamily="2" charset="-122"/>
            </a:endParaRPr>
          </a:p>
        </p:txBody>
      </p:sp>
      <p:pic>
        <p:nvPicPr>
          <p:cNvPr id="24" name="图片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72178" y="2025978"/>
            <a:ext cx="379742" cy="4029919"/>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4508" y="2105059"/>
            <a:ext cx="2540363" cy="2430904"/>
          </a:xfrm>
          <a:prstGeom prst="rect">
            <a:avLst/>
          </a:prstGeom>
        </p:spPr>
      </p:pic>
    </p:spTree>
    <p:extLst>
      <p:ext uri="{BB962C8B-B14F-4D97-AF65-F5344CB8AC3E}">
        <p14:creationId xmlns:p14="http://schemas.microsoft.com/office/powerpoint/2010/main" val="2081626022"/>
      </p:ext>
    </p:extLst>
  </p:cSld>
  <p:clrMapOvr>
    <a:masterClrMapping/>
  </p:clrMapOvr>
  <mc:AlternateContent xmlns:mc="http://schemas.openxmlformats.org/markup-compatibility/2006" xmlns:p14="http://schemas.microsoft.com/office/powerpoint/2010/main">
    <mc:Choice Requires="p14">
      <p:transition spd="med" p14:dur="700" advTm="1000">
        <p:fade/>
      </p:transition>
    </mc:Choice>
    <mc:Fallback xmlns="">
      <p:transition spd="med"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500"/>
                            </p:stCondLst>
                            <p:childTnLst>
                              <p:par>
                                <p:cTn id="15" presetID="6" presetClass="entr" presetSubtype="32"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out)">
                                      <p:cBhvr>
                                        <p:cTn id="17" dur="2000"/>
                                        <p:tgtEl>
                                          <p:spTgt spid="7"/>
                                        </p:tgtEl>
                                      </p:cBhvr>
                                    </p:animEffect>
                                  </p:childTnLst>
                                </p:cTn>
                              </p:par>
                            </p:childTnLst>
                          </p:cTn>
                        </p:par>
                        <p:par>
                          <p:cTn id="18" fill="hold">
                            <p:stCondLst>
                              <p:cond delay="3500"/>
                            </p:stCondLst>
                            <p:childTnLst>
                              <p:par>
                                <p:cTn id="19" presetID="6" presetClass="entr" presetSubtype="3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circle(out)">
                                      <p:cBhvr>
                                        <p:cTn id="21" dur="1250"/>
                                        <p:tgtEl>
                                          <p:spTgt spid="3"/>
                                        </p:tgtEl>
                                      </p:cBhvr>
                                    </p:animEffect>
                                  </p:childTnLst>
                                </p:cTn>
                              </p:par>
                            </p:childTnLst>
                          </p:cTn>
                        </p:par>
                        <p:par>
                          <p:cTn id="22" fill="hold">
                            <p:stCondLst>
                              <p:cond delay="4750"/>
                            </p:stCondLst>
                            <p:childTnLst>
                              <p:par>
                                <p:cTn id="23" presetID="2" presetClass="entr" presetSubtype="3" accel="2000" decel="2000" fill="hold" grpId="0" nodeType="afterEffect">
                                  <p:stCondLst>
                                    <p:cond delay="0"/>
                                  </p:stCondLst>
                                  <p:iterate type="wd">
                                    <p:tmPct val="15000"/>
                                  </p:iterate>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1+#ppt_w/2"/>
                                          </p:val>
                                        </p:tav>
                                        <p:tav tm="100000">
                                          <p:val>
                                            <p:strVal val="#ppt_x"/>
                                          </p:val>
                                        </p:tav>
                                      </p:tavLst>
                                    </p:anim>
                                    <p:anim calcmode="lin" valueType="num">
                                      <p:cBhvr additive="base">
                                        <p:cTn id="26" dur="500" fill="hold"/>
                                        <p:tgtEl>
                                          <p:spTgt spid="23"/>
                                        </p:tgtEl>
                                        <p:attrNameLst>
                                          <p:attrName>ppt_y</p:attrName>
                                        </p:attrNameLst>
                                      </p:cBhvr>
                                      <p:tavLst>
                                        <p:tav tm="0">
                                          <p:val>
                                            <p:strVal val="0-#ppt_h/2"/>
                                          </p:val>
                                        </p:tav>
                                        <p:tav tm="100000">
                                          <p:val>
                                            <p:strVal val="#ppt_y"/>
                                          </p:val>
                                        </p:tav>
                                      </p:tavLst>
                                    </p:anim>
                                  </p:childTnLst>
                                </p:cTn>
                              </p:par>
                            </p:childTnLst>
                          </p:cTn>
                        </p:par>
                        <p:par>
                          <p:cTn id="27" fill="hold">
                            <p:stCondLst>
                              <p:cond delay="5625"/>
                            </p:stCondLst>
                            <p:childTnLst>
                              <p:par>
                                <p:cTn id="28" presetID="31" presetClass="entr" presetSubtype="0"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1000" fill="hold"/>
                                        <p:tgtEl>
                                          <p:spTgt spid="24"/>
                                        </p:tgtEl>
                                        <p:attrNameLst>
                                          <p:attrName>ppt_w</p:attrName>
                                        </p:attrNameLst>
                                      </p:cBhvr>
                                      <p:tavLst>
                                        <p:tav tm="0">
                                          <p:val>
                                            <p:fltVal val="0"/>
                                          </p:val>
                                        </p:tav>
                                        <p:tav tm="100000">
                                          <p:val>
                                            <p:strVal val="#ppt_w"/>
                                          </p:val>
                                        </p:tav>
                                      </p:tavLst>
                                    </p:anim>
                                    <p:anim calcmode="lin" valueType="num">
                                      <p:cBhvr>
                                        <p:cTn id="31" dur="1000" fill="hold"/>
                                        <p:tgtEl>
                                          <p:spTgt spid="24"/>
                                        </p:tgtEl>
                                        <p:attrNameLst>
                                          <p:attrName>ppt_h</p:attrName>
                                        </p:attrNameLst>
                                      </p:cBhvr>
                                      <p:tavLst>
                                        <p:tav tm="0">
                                          <p:val>
                                            <p:fltVal val="0"/>
                                          </p:val>
                                        </p:tav>
                                        <p:tav tm="100000">
                                          <p:val>
                                            <p:strVal val="#ppt_h"/>
                                          </p:val>
                                        </p:tav>
                                      </p:tavLst>
                                    </p:anim>
                                    <p:anim calcmode="lin" valueType="num">
                                      <p:cBhvr>
                                        <p:cTn id="32" dur="1000" fill="hold"/>
                                        <p:tgtEl>
                                          <p:spTgt spid="24"/>
                                        </p:tgtEl>
                                        <p:attrNameLst>
                                          <p:attrName>style.rotation</p:attrName>
                                        </p:attrNameLst>
                                      </p:cBhvr>
                                      <p:tavLst>
                                        <p:tav tm="0">
                                          <p:val>
                                            <p:fltVal val="90"/>
                                          </p:val>
                                        </p:tav>
                                        <p:tav tm="100000">
                                          <p:val>
                                            <p:fltVal val="0"/>
                                          </p:val>
                                        </p:tav>
                                      </p:tavLst>
                                    </p:anim>
                                    <p:animEffect transition="in" filter="fade">
                                      <p:cBhvr>
                                        <p:cTn id="33" dur="1000"/>
                                        <p:tgtEl>
                                          <p:spTgt spid="24"/>
                                        </p:tgtEl>
                                      </p:cBhvr>
                                    </p:animEffect>
                                  </p:childTnLst>
                                </p:cTn>
                              </p:par>
                            </p:childTnLst>
                          </p:cTn>
                        </p:par>
                        <p:par>
                          <p:cTn id="34" fill="hold">
                            <p:stCondLst>
                              <p:cond delay="6625"/>
                            </p:stCondLst>
                            <p:childTnLst>
                              <p:par>
                                <p:cTn id="35" presetID="22" presetClass="entr" presetSubtype="8" fill="hold" grpId="0" nodeType="afterEffect">
                                  <p:stCondLst>
                                    <p:cond delay="0"/>
                                  </p:stCondLst>
                                  <p:iterate type="lt">
                                    <p:tmPct val="10000"/>
                                  </p:iterate>
                                  <p:childTnLst>
                                    <p:set>
                                      <p:cBhvr>
                                        <p:cTn id="36" dur="1" fill="hold">
                                          <p:stCondLst>
                                            <p:cond delay="0"/>
                                          </p:stCondLst>
                                        </p:cTn>
                                        <p:tgtEl>
                                          <p:spTgt spid="22"/>
                                        </p:tgtEl>
                                        <p:attrNameLst>
                                          <p:attrName>style.visibility</p:attrName>
                                        </p:attrNameLst>
                                      </p:cBhvr>
                                      <p:to>
                                        <p:strVal val="visible"/>
                                      </p:to>
                                    </p:set>
                                    <p:animEffect transition="in" filter="wipe(left)">
                                      <p:cBhvr>
                                        <p:cTn id="37"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2" grpId="0"/>
    </p:bldLst>
  </p:timing>
</p:sld>
</file>

<file path=ppt/theme/theme1.xml><?xml version="1.0" encoding="utf-8"?>
<a:theme xmlns:a="http://schemas.openxmlformats.org/drawingml/2006/main" name="折纸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母版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折纸1</Template>
  <TotalTime>1347</TotalTime>
  <Words>4411</Words>
  <Application>Microsoft Office PowerPoint</Application>
  <PresentationFormat>全屏显示(4:3)</PresentationFormat>
  <Paragraphs>242</Paragraphs>
  <Slides>32</Slides>
  <Notes>32</Notes>
  <HiddenSlides>0</HiddenSlides>
  <MMClips>1</MMClips>
  <ScaleCrop>false</ScaleCrop>
  <HeadingPairs>
    <vt:vector size="4" baseType="variant">
      <vt:variant>
        <vt:lpstr>主题</vt:lpstr>
      </vt:variant>
      <vt:variant>
        <vt:i4>3</vt:i4>
      </vt:variant>
      <vt:variant>
        <vt:lpstr>幻灯片标题</vt:lpstr>
      </vt:variant>
      <vt:variant>
        <vt:i4>32</vt:i4>
      </vt:variant>
    </vt:vector>
  </HeadingPairs>
  <TitlesOfParts>
    <vt:vector size="35" baseType="lpstr">
      <vt:lpstr>折纸1</vt:lpstr>
      <vt:lpstr>自定义设计方案</vt:lpstr>
      <vt:lpstr>母版2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shuimo1</dc:title>
  <dc:creator>User</dc:creator>
  <cp:lastModifiedBy>admin</cp:lastModifiedBy>
  <cp:revision>134</cp:revision>
  <dcterms:created xsi:type="dcterms:W3CDTF">2014-05-22T09:46:02Z</dcterms:created>
  <dcterms:modified xsi:type="dcterms:W3CDTF">2016-10-09T05:18:22Z</dcterms:modified>
</cp:coreProperties>
</file>