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theme/themeOverride2.xml" ContentType="application/vnd.openxmlformats-officedocument.themeOverride+xml"/>
  <Override PartName="/ppt/charts/chart5.xml" ContentType="application/vnd.openxmlformats-officedocument.drawingml.chart+xml"/>
  <Override PartName="/ppt/theme/themeOverride3.xml" ContentType="application/vnd.openxmlformats-officedocument.themeOverride+xml"/>
  <Override PartName="/ppt/charts/chart6.xml" ContentType="application/vnd.openxmlformats-officedocument.drawingml.chart+xml"/>
  <Override PartName="/ppt/theme/themeOverride4.xml" ContentType="application/vnd.openxmlformats-officedocument.themeOverride+xml"/>
  <Override PartName="/ppt/charts/chart7.xml" ContentType="application/vnd.openxmlformats-officedocument.drawingml.chart+xml"/>
  <Override PartName="/ppt/theme/themeOverride5.xml" ContentType="application/vnd.openxmlformats-officedocument.themeOverride+xml"/>
  <Override PartName="/ppt/charts/chart8.xml" ContentType="application/vnd.openxmlformats-officedocument.drawingml.chart+xml"/>
  <Override PartName="/ppt/theme/themeOverride6.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853" r:id="rId3"/>
  </p:sldMasterIdLst>
  <p:notesMasterIdLst>
    <p:notesMasterId r:id="rId40"/>
  </p:notesMasterIdLst>
  <p:handoutMasterIdLst>
    <p:handoutMasterId r:id="rId41"/>
  </p:handoutMasterIdLst>
  <p:sldIdLst>
    <p:sldId id="272" r:id="rId4"/>
    <p:sldId id="309" r:id="rId5"/>
    <p:sldId id="310" r:id="rId6"/>
    <p:sldId id="311" r:id="rId7"/>
    <p:sldId id="312" r:id="rId8"/>
    <p:sldId id="313" r:id="rId9"/>
    <p:sldId id="314" r:id="rId10"/>
    <p:sldId id="315" r:id="rId11"/>
    <p:sldId id="316" r:id="rId12"/>
    <p:sldId id="317" r:id="rId13"/>
    <p:sldId id="318" r:id="rId14"/>
    <p:sldId id="319" r:id="rId15"/>
    <p:sldId id="320" r:id="rId16"/>
    <p:sldId id="321" r:id="rId17"/>
    <p:sldId id="270" r:id="rId18"/>
    <p:sldId id="322" r:id="rId19"/>
    <p:sldId id="323" r:id="rId20"/>
    <p:sldId id="333" r:id="rId21"/>
    <p:sldId id="334" r:id="rId22"/>
    <p:sldId id="336" r:id="rId23"/>
    <p:sldId id="337" r:id="rId24"/>
    <p:sldId id="339" r:id="rId25"/>
    <p:sldId id="338" r:id="rId26"/>
    <p:sldId id="325" r:id="rId27"/>
    <p:sldId id="326" r:id="rId28"/>
    <p:sldId id="327" r:id="rId29"/>
    <p:sldId id="328" r:id="rId30"/>
    <p:sldId id="329" r:id="rId31"/>
    <p:sldId id="330" r:id="rId32"/>
    <p:sldId id="331" r:id="rId33"/>
    <p:sldId id="341" r:id="rId34"/>
    <p:sldId id="347" r:id="rId35"/>
    <p:sldId id="340" r:id="rId36"/>
    <p:sldId id="335" r:id="rId37"/>
    <p:sldId id="332" r:id="rId38"/>
    <p:sldId id="348" r:id="rId39"/>
  </p:sldIdLst>
  <p:sldSz cx="9144000" cy="5143500" type="screen16x9"/>
  <p:notesSz cx="6858000" cy="9144000"/>
  <p:defaultTex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50" indent="285750"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900" indent="571500"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50" indent="857250"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800" indent="1143000"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2286000" algn="l" defTabSz="457200"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2743200" algn="l" defTabSz="457200"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3200400" algn="l" defTabSz="457200"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3657600" algn="l" defTabSz="457200"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8AC9"/>
    <a:srgbClr val="72B405"/>
    <a:srgbClr val="4BB40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09" autoAdjust="0"/>
    <p:restoredTop sz="94660"/>
  </p:normalViewPr>
  <p:slideViewPr>
    <p:cSldViewPr>
      <p:cViewPr varScale="1">
        <p:scale>
          <a:sx n="115" d="100"/>
          <a:sy n="115" d="100"/>
        </p:scale>
        <p:origin x="246" y="9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xlsx"/></Relationships>
</file>

<file path=ppt/charts/_rels/chart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image" Target="../media/image18.png"/><Relationship Id="rId5" Type="http://schemas.openxmlformats.org/officeDocument/2006/relationships/package" Target="../embeddings/Microsoft_Excel____222.xlsx"/><Relationship Id="rId4" Type="http://schemas.openxmlformats.org/officeDocument/2006/relationships/image" Target="../media/image17.png"/></Relationships>
</file>

<file path=ppt/charts/_rels/chart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themeOverride" Target="../theme/themeOverride1.xml"/><Relationship Id="rId5" Type="http://schemas.openxmlformats.org/officeDocument/2006/relationships/package" Target="../embeddings/Microsoft_Excel____333.xlsx"/><Relationship Id="rId4" Type="http://schemas.openxmlformats.org/officeDocument/2006/relationships/image" Target="../media/image17.png"/></Relationships>
</file>

<file path=ppt/charts/_rels/chart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themeOverride" Target="../theme/themeOverride2.xml"/><Relationship Id="rId5" Type="http://schemas.openxmlformats.org/officeDocument/2006/relationships/package" Target="../embeddings/Microsoft_Excel____444.xlsx"/><Relationship Id="rId4" Type="http://schemas.openxmlformats.org/officeDocument/2006/relationships/image" Target="../media/image17.png"/></Relationships>
</file>

<file path=ppt/charts/_rels/chart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themeOverride" Target="../theme/themeOverride3.xml"/><Relationship Id="rId5" Type="http://schemas.openxmlformats.org/officeDocument/2006/relationships/package" Target="../embeddings/Microsoft_Excel____555.xlsx"/><Relationship Id="rId4" Type="http://schemas.openxmlformats.org/officeDocument/2006/relationships/image" Target="../media/image17.png"/></Relationships>
</file>

<file path=ppt/charts/_rels/chart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themeOverride" Target="../theme/themeOverride4.xml"/><Relationship Id="rId5" Type="http://schemas.openxmlformats.org/officeDocument/2006/relationships/package" Target="../embeddings/Microsoft_Excel____666.xlsx"/><Relationship Id="rId4" Type="http://schemas.openxmlformats.org/officeDocument/2006/relationships/image" Target="../media/image17.png"/></Relationships>
</file>

<file path=ppt/charts/_rels/chart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themeOverride" Target="../theme/themeOverride5.xml"/><Relationship Id="rId6" Type="http://schemas.openxmlformats.org/officeDocument/2006/relationships/package" Target="../embeddings/Microsoft_Excel____777.xlsx"/><Relationship Id="rId5" Type="http://schemas.openxmlformats.org/officeDocument/2006/relationships/image" Target="../media/image17.png"/><Relationship Id="rId4" Type="http://schemas.openxmlformats.org/officeDocument/2006/relationships/image" Target="../media/image24.png"/></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88.xlsx"/><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32250771909956299"/>
          <c:y val="2.1513183564771301E-2"/>
          <c:w val="0.64331542003653897"/>
          <c:h val="0.95042257362680904"/>
        </c:manualLayout>
      </c:layout>
      <c:pieChart>
        <c:varyColors val="1"/>
        <c:dLbls>
          <c:showLegendKey val="0"/>
          <c:showVal val="0"/>
          <c:showCatName val="0"/>
          <c:showSerName val="0"/>
          <c:showPercent val="1"/>
          <c:showBubbleSize val="0"/>
          <c:showLeaderLines val="0"/>
        </c:dLbls>
        <c:firstSliceAng val="0"/>
      </c:pieChart>
    </c:plotArea>
    <c:legend>
      <c:legendPos val="l"/>
      <c:layout>
        <c:manualLayout>
          <c:xMode val="edge"/>
          <c:yMode val="edge"/>
          <c:x val="2.1709633649932201E-2"/>
          <c:y val="2.4864477171679899E-2"/>
          <c:w val="0.156622827166957"/>
          <c:h val="0.29967812933669902"/>
        </c:manualLayout>
      </c:layout>
      <c:overlay val="0"/>
      <c:txPr>
        <a:bodyPr/>
        <a:lstStyle/>
        <a:p>
          <a:pPr>
            <a:defRPr sz="900" spc="50">
              <a:solidFill>
                <a:schemeClr val="tx1">
                  <a:lumMod val="65000"/>
                  <a:lumOff val="35000"/>
                </a:schemeClr>
              </a:solidFill>
              <a:latin typeface="Novecento wide Medium"/>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32250771909956299"/>
          <c:y val="2.1513183564771301E-2"/>
          <c:w val="0.64331542003653897"/>
          <c:h val="0.95042257362680904"/>
        </c:manualLayout>
      </c:layout>
      <c:pieChart>
        <c:varyColors val="1"/>
        <c:ser>
          <c:idx val="0"/>
          <c:order val="0"/>
          <c:tx>
            <c:strRef>
              <c:f>Sheet1!$B$1</c:f>
              <c:strCache>
                <c:ptCount val="1"/>
                <c:pt idx="0">
                  <c:v>Sales</c:v>
                </c:pt>
              </c:strCache>
            </c:strRef>
          </c:tx>
          <c:dPt>
            <c:idx val="0"/>
            <c:bubble3D val="0"/>
            <c:spPr>
              <a:blipFill rotWithShape="1">
                <a:blip xmlns:r="http://schemas.openxmlformats.org/officeDocument/2006/relationships" r:embed="rId1"/>
                <a:stretch>
                  <a:fillRect/>
                </a:stretch>
              </a:blipFill>
            </c:spPr>
            <c:extLst xmlns:c16r2="http://schemas.microsoft.com/office/drawing/2015/06/chart">
              <c:ext xmlns:c16="http://schemas.microsoft.com/office/drawing/2014/chart" uri="{C3380CC4-5D6E-409C-BE32-E72D297353CC}">
                <c16:uniqueId val="{00000001-BE68-439A-BBD1-6C048C56E31F}"/>
              </c:ext>
            </c:extLst>
          </c:dPt>
          <c:dPt>
            <c:idx val="1"/>
            <c:bubble3D val="0"/>
            <c:spPr>
              <a:blipFill rotWithShape="1">
                <a:blip xmlns:r="http://schemas.openxmlformats.org/officeDocument/2006/relationships" r:embed="rId2"/>
                <a:stretch>
                  <a:fillRect/>
                </a:stretch>
              </a:blipFill>
            </c:spPr>
            <c:extLst xmlns:c16r2="http://schemas.microsoft.com/office/drawing/2015/06/chart">
              <c:ext xmlns:c16="http://schemas.microsoft.com/office/drawing/2014/chart" uri="{C3380CC4-5D6E-409C-BE32-E72D297353CC}">
                <c16:uniqueId val="{00000003-BE68-439A-BBD1-6C048C56E31F}"/>
              </c:ext>
            </c:extLst>
          </c:dPt>
          <c:dPt>
            <c:idx val="2"/>
            <c:bubble3D val="0"/>
            <c:spPr>
              <a:blipFill rotWithShape="1">
                <a:blip xmlns:r="http://schemas.openxmlformats.org/officeDocument/2006/relationships" r:embed="rId3"/>
                <a:stretch>
                  <a:fillRect/>
                </a:stretch>
              </a:blipFill>
            </c:spPr>
            <c:extLst xmlns:c16r2="http://schemas.microsoft.com/office/drawing/2015/06/chart">
              <c:ext xmlns:c16="http://schemas.microsoft.com/office/drawing/2014/chart" uri="{C3380CC4-5D6E-409C-BE32-E72D297353CC}">
                <c16:uniqueId val="{00000005-BE68-439A-BBD1-6C048C56E31F}"/>
              </c:ext>
            </c:extLst>
          </c:dPt>
          <c:dPt>
            <c:idx val="3"/>
            <c:bubble3D val="0"/>
            <c:spPr>
              <a:blipFill rotWithShape="1">
                <a:blip xmlns:r="http://schemas.openxmlformats.org/officeDocument/2006/relationships" r:embed="rId4"/>
                <a:stretch>
                  <a:fillRect/>
                </a:stretch>
              </a:blipFill>
            </c:spPr>
            <c:extLst xmlns:c16r2="http://schemas.microsoft.com/office/drawing/2015/06/chart">
              <c:ext xmlns:c16="http://schemas.microsoft.com/office/drawing/2014/chart" uri="{C3380CC4-5D6E-409C-BE32-E72D297353CC}">
                <c16:uniqueId val="{00000007-BE68-439A-BBD1-6C048C56E31F}"/>
              </c:ext>
            </c:extLst>
          </c:dPt>
          <c:dLbls>
            <c:spPr>
              <a:effectLst/>
            </c:spPr>
            <c:txPr>
              <a:bodyPr/>
              <a:lstStyle/>
              <a:p>
                <a:pPr>
                  <a:defRPr sz="1400" spc="100" baseline="0">
                    <a:solidFill>
                      <a:schemeClr val="bg1"/>
                    </a:solidFill>
                    <a:latin typeface="+mj-lt"/>
                  </a:defRPr>
                </a:pPr>
                <a:endParaRPr lang="zh-CN"/>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15:layout/>
              </c:ext>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BE68-439A-BBD1-6C048C56E31F}"/>
            </c:ext>
          </c:extLst>
        </c:ser>
        <c:dLbls>
          <c:showLegendKey val="0"/>
          <c:showVal val="0"/>
          <c:showCatName val="0"/>
          <c:showSerName val="0"/>
          <c:showPercent val="1"/>
          <c:showBubbleSize val="0"/>
          <c:showLeaderLines val="1"/>
        </c:dLbls>
        <c:firstSliceAng val="0"/>
      </c:pieChart>
    </c:plotArea>
    <c:legend>
      <c:legendPos val="l"/>
      <c:layout>
        <c:manualLayout>
          <c:xMode val="edge"/>
          <c:yMode val="edge"/>
          <c:x val="2.1709633649932201E-2"/>
          <c:y val="2.4864477171679899E-2"/>
          <c:w val="0.156622827166957"/>
          <c:h val="0.29967812933669902"/>
        </c:manualLayout>
      </c:layout>
      <c:overlay val="0"/>
      <c:txPr>
        <a:bodyPr/>
        <a:lstStyle/>
        <a:p>
          <a:pPr>
            <a:defRPr sz="900" spc="50">
              <a:solidFill>
                <a:schemeClr val="tx1">
                  <a:lumMod val="65000"/>
                  <a:lumOff val="35000"/>
                </a:schemeClr>
              </a:solidFill>
              <a:latin typeface="Novecento wide Medium"/>
            </a:defRPr>
          </a:pPr>
          <a:endParaRPr lang="zh-CN"/>
        </a:p>
      </c:txPr>
    </c:legend>
    <c:plotVisOnly val="1"/>
    <c:dispBlanksAs val="gap"/>
    <c:showDLblsOverMax val="0"/>
  </c:chart>
  <c:txPr>
    <a:bodyPr/>
    <a:lstStyle/>
    <a:p>
      <a:pPr>
        <a:defRPr sz="1800"/>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7479332044145799"/>
          <c:y val="5.5933717020789302E-2"/>
          <c:w val="0.66766076560647003"/>
          <c:h val="0.840388005859658"/>
        </c:manualLayout>
      </c:layout>
      <c:areaChart>
        <c:grouping val="stacked"/>
        <c:varyColors val="0"/>
        <c:ser>
          <c:idx val="0"/>
          <c:order val="0"/>
          <c:tx>
            <c:strRef>
              <c:f>Sheet1!$B$1</c:f>
              <c:strCache>
                <c:ptCount val="1"/>
                <c:pt idx="0">
                  <c:v>Region 1</c:v>
                </c:pt>
              </c:strCache>
            </c:strRef>
          </c:tx>
          <c:spPr>
            <a:blipFill rotWithShape="1">
              <a:blip xmlns:r="http://schemas.openxmlformats.org/officeDocument/2006/relationships" r:embed="rId2"/>
              <a:stretch>
                <a:fillRect/>
              </a:stretch>
            </a:blipFill>
          </c:spPr>
          <c:cat>
            <c:numRef>
              <c:f>Sheet1!$A$2:$A$6</c:f>
              <c:numCache>
                <c:formatCode>m/d/yy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9F43-4B65-B001-1EAD41F1DAE7}"/>
            </c:ext>
          </c:extLst>
        </c:ser>
        <c:ser>
          <c:idx val="1"/>
          <c:order val="1"/>
          <c:tx>
            <c:strRef>
              <c:f>Sheet1!$C$1</c:f>
              <c:strCache>
                <c:ptCount val="1"/>
                <c:pt idx="0">
                  <c:v>Region 2</c:v>
                </c:pt>
              </c:strCache>
            </c:strRef>
          </c:tx>
          <c:spPr>
            <a:blipFill rotWithShape="1">
              <a:blip xmlns:r="http://schemas.openxmlformats.org/officeDocument/2006/relationships" r:embed="rId3"/>
              <a:stretch>
                <a:fillRect/>
              </a:stretch>
            </a:blipFill>
          </c:spP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9F43-4B65-B001-1EAD41F1DAE7}"/>
            </c:ext>
          </c:extLst>
        </c:ser>
        <c:ser>
          <c:idx val="2"/>
          <c:order val="2"/>
          <c:tx>
            <c:strRef>
              <c:f>Sheet1!$D$1</c:f>
              <c:strCache>
                <c:ptCount val="1"/>
                <c:pt idx="0">
                  <c:v>Region 3</c:v>
                </c:pt>
              </c:strCache>
            </c:strRef>
          </c:tx>
          <c:spPr>
            <a:blipFill rotWithShape="1">
              <a:blip xmlns:r="http://schemas.openxmlformats.org/officeDocument/2006/relationships" r:embed="rId4"/>
              <a:stretch>
                <a:fillRect/>
              </a:stretch>
            </a:blipFill>
            <a:ln w="25400">
              <a:noFill/>
            </a:ln>
          </c:spPr>
          <c:cat>
            <c:numRef>
              <c:f>Sheet1!$A$2:$A$6</c:f>
              <c:numCache>
                <c:formatCode>m/d/yy</c:formatCode>
                <c:ptCount val="5"/>
                <c:pt idx="0">
                  <c:v>37261</c:v>
                </c:pt>
                <c:pt idx="1">
                  <c:v>37262</c:v>
                </c:pt>
                <c:pt idx="2">
                  <c:v>37263</c:v>
                </c:pt>
                <c:pt idx="3">
                  <c:v>37264</c:v>
                </c:pt>
                <c:pt idx="4">
                  <c:v>37265</c:v>
                </c:pt>
              </c:numCache>
            </c:numRef>
          </c:cat>
          <c:val>
            <c:numRef>
              <c:f>Sheet1!$D$2:$D$6</c:f>
              <c:numCache>
                <c:formatCode>General</c:formatCode>
                <c:ptCount val="5"/>
                <c:pt idx="0">
                  <c:v>18</c:v>
                </c:pt>
                <c:pt idx="1">
                  <c:v>23</c:v>
                </c:pt>
                <c:pt idx="2">
                  <c:v>34</c:v>
                </c:pt>
                <c:pt idx="3">
                  <c:v>76</c:v>
                </c:pt>
                <c:pt idx="4">
                  <c:v>56</c:v>
                </c:pt>
              </c:numCache>
            </c:numRef>
          </c:val>
          <c:extLst xmlns:c16r2="http://schemas.microsoft.com/office/drawing/2015/06/chart">
            <c:ext xmlns:c16="http://schemas.microsoft.com/office/drawing/2014/chart" uri="{C3380CC4-5D6E-409C-BE32-E72D297353CC}">
              <c16:uniqueId val="{00000002-9F43-4B65-B001-1EAD41F1DAE7}"/>
            </c:ext>
          </c:extLst>
        </c:ser>
        <c:dLbls>
          <c:showLegendKey val="0"/>
          <c:showVal val="0"/>
          <c:showCatName val="0"/>
          <c:showSerName val="0"/>
          <c:showPercent val="0"/>
          <c:showBubbleSize val="0"/>
        </c:dLbls>
        <c:axId val="224119984"/>
        <c:axId val="224120544"/>
      </c:areaChart>
      <c:dateAx>
        <c:axId val="224119984"/>
        <c:scaling>
          <c:orientation val="minMax"/>
        </c:scaling>
        <c:delete val="0"/>
        <c:axPos val="b"/>
        <c:numFmt formatCode="m/d/yy" sourceLinked="1"/>
        <c:majorTickMark val="out"/>
        <c:minorTickMark val="none"/>
        <c:tickLblPos val="low"/>
        <c:spPr>
          <a:ln w="3175" cmpd="sng">
            <a:noFill/>
          </a:ln>
        </c:spPr>
        <c:txPr>
          <a:bodyPr/>
          <a:lstStyle/>
          <a:p>
            <a:pPr>
              <a:defRPr sz="900" baseline="0">
                <a:solidFill>
                  <a:schemeClr val="tx1">
                    <a:lumMod val="50000"/>
                    <a:lumOff val="50000"/>
                  </a:schemeClr>
                </a:solidFill>
                <a:latin typeface="+mj-lt"/>
              </a:defRPr>
            </a:pPr>
            <a:endParaRPr lang="zh-CN"/>
          </a:p>
        </c:txPr>
        <c:crossAx val="224120544"/>
        <c:crosses val="autoZero"/>
        <c:auto val="1"/>
        <c:lblOffset val="100"/>
        <c:baseTimeUnit val="days"/>
      </c:dateAx>
      <c:valAx>
        <c:axId val="224120544"/>
        <c:scaling>
          <c:orientation val="minMax"/>
        </c:scaling>
        <c:delete val="0"/>
        <c:axPos val="l"/>
        <c:majorGridlines>
          <c:spPr>
            <a:ln w="3175" cap="rnd" cmpd="sng">
              <a:solidFill>
                <a:schemeClr val="bg2">
                  <a:lumMod val="60000"/>
                  <a:lumOff val="40000"/>
                </a:schemeClr>
              </a:solidFill>
              <a:prstDash val="dash"/>
              <a:round/>
            </a:ln>
          </c:spPr>
        </c:majorGridlines>
        <c:numFmt formatCode="General" sourceLinked="1"/>
        <c:majorTickMark val="out"/>
        <c:minorTickMark val="none"/>
        <c:tickLblPos val="nextTo"/>
        <c:spPr>
          <a:ln w="3175" cmpd="sng">
            <a:noFill/>
          </a:ln>
        </c:spPr>
        <c:txPr>
          <a:bodyPr/>
          <a:lstStyle/>
          <a:p>
            <a:pPr>
              <a:defRPr sz="900">
                <a:solidFill>
                  <a:schemeClr val="tx1">
                    <a:lumMod val="50000"/>
                    <a:lumOff val="50000"/>
                  </a:schemeClr>
                </a:solidFill>
                <a:latin typeface="+mj-lt"/>
              </a:defRPr>
            </a:pPr>
            <a:endParaRPr lang="zh-CN"/>
          </a:p>
        </c:txPr>
        <c:crossAx val="224119984"/>
        <c:crosses val="autoZero"/>
        <c:crossBetween val="midCat"/>
      </c:valAx>
      <c:spPr>
        <a:ln w="3175" cmpd="sng">
          <a:prstDash val="sysDot"/>
        </a:ln>
      </c:spPr>
    </c:plotArea>
    <c:legend>
      <c:legendPos val="l"/>
      <c:layout>
        <c:manualLayout>
          <c:xMode val="edge"/>
          <c:yMode val="edge"/>
          <c:x val="0"/>
          <c:y val="4.0261653824857097E-3"/>
          <c:w val="0.167477643991923"/>
          <c:h val="0.24120780239779799"/>
        </c:manualLayout>
      </c:layout>
      <c:overlay val="0"/>
      <c:txPr>
        <a:bodyPr/>
        <a:lstStyle/>
        <a:p>
          <a:pPr>
            <a:defRPr sz="900" kern="1200" spc="50">
              <a:solidFill>
                <a:schemeClr val="tx1">
                  <a:lumMod val="65000"/>
                  <a:lumOff val="35000"/>
                </a:schemeClr>
              </a:solidFill>
              <a:latin typeface="Novecento wide Medium"/>
            </a:defRPr>
          </a:pPr>
          <a:endParaRPr lang="zh-CN"/>
        </a:p>
      </c:txPr>
    </c:legend>
    <c:plotVisOnly val="1"/>
    <c:dispBlanksAs val="zero"/>
    <c:showDLblsOverMax val="0"/>
  </c:chart>
  <c:txPr>
    <a:bodyPr/>
    <a:lstStyle/>
    <a:p>
      <a:pPr>
        <a:defRPr sz="1800"/>
      </a:pPr>
      <a:endParaRPr lang="zh-CN"/>
    </a:p>
  </c:txPr>
  <c:externalData r:id="rId5">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7479332044145799"/>
          <c:y val="5.5933717020789302E-2"/>
          <c:w val="0.66766076560647003"/>
          <c:h val="0.840388005859658"/>
        </c:manualLayout>
      </c:layout>
      <c:barChart>
        <c:barDir val="col"/>
        <c:grouping val="clustered"/>
        <c:varyColors val="0"/>
        <c:ser>
          <c:idx val="0"/>
          <c:order val="0"/>
          <c:tx>
            <c:strRef>
              <c:f>Sheet1!$B$1</c:f>
              <c:strCache>
                <c:ptCount val="1"/>
                <c:pt idx="0">
                  <c:v>Series 1</c:v>
                </c:pt>
              </c:strCache>
            </c:strRef>
          </c:tx>
          <c:spPr>
            <a:blipFill rotWithShape="1">
              <a:blip xmlns:r="http://schemas.openxmlformats.org/officeDocument/2006/relationships" r:embed="rId2"/>
              <a:stretch>
                <a:fillRect/>
              </a:stretch>
            </a:blipFill>
          </c:spPr>
          <c:invertIfNegative val="0"/>
          <c:cat>
            <c:numRef>
              <c:f>Sheet1!$A$2:$A$5</c:f>
              <c:numCache>
                <c:formatCode>General</c:formatCode>
                <c:ptCount val="4"/>
                <c:pt idx="0">
                  <c:v>2006</c:v>
                </c:pt>
                <c:pt idx="1">
                  <c:v>2007</c:v>
                </c:pt>
                <c:pt idx="2">
                  <c:v>2008</c:v>
                </c:pt>
                <c:pt idx="3">
                  <c:v>2009</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260-4CBE-A142-4520ECC21DFC}"/>
            </c:ext>
          </c:extLst>
        </c:ser>
        <c:ser>
          <c:idx val="1"/>
          <c:order val="1"/>
          <c:tx>
            <c:strRef>
              <c:f>Sheet1!$C$1</c:f>
              <c:strCache>
                <c:ptCount val="1"/>
                <c:pt idx="0">
                  <c:v>Series 2</c:v>
                </c:pt>
              </c:strCache>
            </c:strRef>
          </c:tx>
          <c:spPr>
            <a:blipFill rotWithShape="1">
              <a:blip xmlns:r="http://schemas.openxmlformats.org/officeDocument/2006/relationships" r:embed="rId3"/>
              <a:stretch>
                <a:fillRect/>
              </a:stretch>
            </a:blipFill>
          </c:spPr>
          <c:invertIfNegative val="0"/>
          <c:cat>
            <c:numRef>
              <c:f>Sheet1!$A$2:$A$5</c:f>
              <c:numCache>
                <c:formatCode>General</c:formatCode>
                <c:ptCount val="4"/>
                <c:pt idx="0">
                  <c:v>2006</c:v>
                </c:pt>
                <c:pt idx="1">
                  <c:v>2007</c:v>
                </c:pt>
                <c:pt idx="2">
                  <c:v>2008</c:v>
                </c:pt>
                <c:pt idx="3">
                  <c:v>2009</c:v>
                </c:pt>
              </c:numCache>
            </c:num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260-4CBE-A142-4520ECC21DFC}"/>
            </c:ext>
          </c:extLst>
        </c:ser>
        <c:ser>
          <c:idx val="2"/>
          <c:order val="2"/>
          <c:tx>
            <c:strRef>
              <c:f>Sheet1!$D$1</c:f>
              <c:strCache>
                <c:ptCount val="1"/>
                <c:pt idx="0">
                  <c:v>Series 3</c:v>
                </c:pt>
              </c:strCache>
            </c:strRef>
          </c:tx>
          <c:spPr>
            <a:blipFill rotWithShape="1">
              <a:blip xmlns:r="http://schemas.openxmlformats.org/officeDocument/2006/relationships" r:embed="rId4"/>
              <a:stretch>
                <a:fillRect/>
              </a:stretch>
            </a:blipFill>
            <a:ln w="25400">
              <a:noFill/>
            </a:ln>
          </c:spPr>
          <c:invertIfNegative val="0"/>
          <c:cat>
            <c:numRef>
              <c:f>Sheet1!$A$2:$A$5</c:f>
              <c:numCache>
                <c:formatCode>General</c:formatCode>
                <c:ptCount val="4"/>
                <c:pt idx="0">
                  <c:v>2006</c:v>
                </c:pt>
                <c:pt idx="1">
                  <c:v>2007</c:v>
                </c:pt>
                <c:pt idx="2">
                  <c:v>2008</c:v>
                </c:pt>
                <c:pt idx="3">
                  <c:v>2009</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260-4CBE-A142-4520ECC21DFC}"/>
            </c:ext>
          </c:extLst>
        </c:ser>
        <c:dLbls>
          <c:showLegendKey val="0"/>
          <c:showVal val="0"/>
          <c:showCatName val="0"/>
          <c:showSerName val="0"/>
          <c:showPercent val="0"/>
          <c:showBubbleSize val="0"/>
        </c:dLbls>
        <c:gapWidth val="150"/>
        <c:axId val="224123904"/>
        <c:axId val="224124464"/>
      </c:barChart>
      <c:catAx>
        <c:axId val="224123904"/>
        <c:scaling>
          <c:orientation val="minMax"/>
        </c:scaling>
        <c:delete val="0"/>
        <c:axPos val="b"/>
        <c:numFmt formatCode="General" sourceLinked="1"/>
        <c:majorTickMark val="out"/>
        <c:minorTickMark val="none"/>
        <c:tickLblPos val="low"/>
        <c:spPr>
          <a:ln w="3175" cmpd="sng">
            <a:noFill/>
          </a:ln>
        </c:spPr>
        <c:txPr>
          <a:bodyPr/>
          <a:lstStyle/>
          <a:p>
            <a:pPr>
              <a:defRPr sz="900" baseline="0">
                <a:solidFill>
                  <a:schemeClr val="tx1">
                    <a:lumMod val="50000"/>
                    <a:lumOff val="50000"/>
                  </a:schemeClr>
                </a:solidFill>
                <a:latin typeface="+mj-lt"/>
              </a:defRPr>
            </a:pPr>
            <a:endParaRPr lang="zh-CN"/>
          </a:p>
        </c:txPr>
        <c:crossAx val="224124464"/>
        <c:crosses val="autoZero"/>
        <c:auto val="1"/>
        <c:lblAlgn val="ctr"/>
        <c:lblOffset val="100"/>
        <c:noMultiLvlLbl val="0"/>
      </c:catAx>
      <c:valAx>
        <c:axId val="224124464"/>
        <c:scaling>
          <c:orientation val="minMax"/>
        </c:scaling>
        <c:delete val="0"/>
        <c:axPos val="l"/>
        <c:majorGridlines>
          <c:spPr>
            <a:ln w="3175" cap="rnd" cmpd="sng">
              <a:solidFill>
                <a:schemeClr val="bg2">
                  <a:lumMod val="60000"/>
                  <a:lumOff val="40000"/>
                </a:schemeClr>
              </a:solidFill>
              <a:prstDash val="dash"/>
              <a:round/>
            </a:ln>
          </c:spPr>
        </c:majorGridlines>
        <c:numFmt formatCode="General" sourceLinked="1"/>
        <c:majorTickMark val="out"/>
        <c:minorTickMark val="none"/>
        <c:tickLblPos val="nextTo"/>
        <c:spPr>
          <a:ln w="3175" cmpd="sng">
            <a:noFill/>
          </a:ln>
        </c:spPr>
        <c:txPr>
          <a:bodyPr/>
          <a:lstStyle/>
          <a:p>
            <a:pPr>
              <a:defRPr sz="900">
                <a:solidFill>
                  <a:schemeClr val="tx1">
                    <a:lumMod val="50000"/>
                    <a:lumOff val="50000"/>
                  </a:schemeClr>
                </a:solidFill>
                <a:latin typeface="+mj-lt"/>
              </a:defRPr>
            </a:pPr>
            <a:endParaRPr lang="zh-CN"/>
          </a:p>
        </c:txPr>
        <c:crossAx val="224123904"/>
        <c:crosses val="autoZero"/>
        <c:crossBetween val="between"/>
      </c:valAx>
      <c:spPr>
        <a:ln w="3175" cmpd="sng">
          <a:prstDash val="sysDot"/>
        </a:ln>
      </c:spPr>
    </c:plotArea>
    <c:legend>
      <c:legendPos val="l"/>
      <c:layout>
        <c:manualLayout>
          <c:xMode val="edge"/>
          <c:yMode val="edge"/>
          <c:x val="0"/>
          <c:y val="4.0261653824857097E-3"/>
          <c:w val="0.15390912296071499"/>
          <c:h val="0.26727544039116702"/>
        </c:manualLayout>
      </c:layout>
      <c:overlay val="0"/>
      <c:txPr>
        <a:bodyPr/>
        <a:lstStyle/>
        <a:p>
          <a:pPr>
            <a:defRPr sz="900" kern="1200" spc="50">
              <a:solidFill>
                <a:schemeClr val="tx1">
                  <a:lumMod val="65000"/>
                  <a:lumOff val="35000"/>
                </a:schemeClr>
              </a:solidFill>
              <a:latin typeface="Novecento wide Medium"/>
            </a:defRPr>
          </a:pPr>
          <a:endParaRPr lang="zh-CN"/>
        </a:p>
      </c:txPr>
    </c:legend>
    <c:plotVisOnly val="1"/>
    <c:dispBlanksAs val="zero"/>
    <c:showDLblsOverMax val="0"/>
  </c:chart>
  <c:txPr>
    <a:bodyPr/>
    <a:lstStyle/>
    <a:p>
      <a:pPr>
        <a:defRPr sz="1800"/>
      </a:pPr>
      <a:endParaRPr lang="zh-CN"/>
    </a:p>
  </c:txPr>
  <c:externalData r:id="rId5">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7479332044145799"/>
          <c:y val="5.5933717020789302E-2"/>
          <c:w val="0.66766076560647003"/>
          <c:h val="0.840388005859658"/>
        </c:manualLayout>
      </c:layout>
      <c:barChart>
        <c:barDir val="bar"/>
        <c:grouping val="clustered"/>
        <c:varyColors val="0"/>
        <c:ser>
          <c:idx val="0"/>
          <c:order val="0"/>
          <c:tx>
            <c:strRef>
              <c:f>Sheet1!$B$1</c:f>
              <c:strCache>
                <c:ptCount val="1"/>
                <c:pt idx="0">
                  <c:v>Series 1</c:v>
                </c:pt>
              </c:strCache>
            </c:strRef>
          </c:tx>
          <c:spPr>
            <a:blipFill rotWithShape="1">
              <a:blip xmlns:r="http://schemas.openxmlformats.org/officeDocument/2006/relationships" r:embed="rId2"/>
              <a:stretch>
                <a:fillRect/>
              </a:stretch>
            </a:blipFill>
          </c:spPr>
          <c:invertIfNegative val="0"/>
          <c:cat>
            <c:strRef>
              <c:f>Sheet1!$A$2:$A$5</c:f>
              <c:strCache>
                <c:ptCount val="4"/>
                <c:pt idx="0">
                  <c:v>Area 1</c:v>
                </c:pt>
                <c:pt idx="1">
                  <c:v>Area 2</c:v>
                </c:pt>
                <c:pt idx="2">
                  <c:v>Area 3</c:v>
                </c:pt>
                <c:pt idx="3">
                  <c:v>Area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CBF9-4850-A8AA-5239998C859E}"/>
            </c:ext>
          </c:extLst>
        </c:ser>
        <c:ser>
          <c:idx val="1"/>
          <c:order val="1"/>
          <c:tx>
            <c:strRef>
              <c:f>Sheet1!$C$1</c:f>
              <c:strCache>
                <c:ptCount val="1"/>
                <c:pt idx="0">
                  <c:v>Series 2</c:v>
                </c:pt>
              </c:strCache>
            </c:strRef>
          </c:tx>
          <c:spPr>
            <a:blipFill rotWithShape="1">
              <a:blip xmlns:r="http://schemas.openxmlformats.org/officeDocument/2006/relationships" r:embed="rId3"/>
              <a:stretch>
                <a:fillRect/>
              </a:stretch>
            </a:blipFill>
          </c:spPr>
          <c:invertIfNegative val="0"/>
          <c:cat>
            <c:strRef>
              <c:f>Sheet1!$A$2:$A$5</c:f>
              <c:strCache>
                <c:ptCount val="4"/>
                <c:pt idx="0">
                  <c:v>Area 1</c:v>
                </c:pt>
                <c:pt idx="1">
                  <c:v>Area 2</c:v>
                </c:pt>
                <c:pt idx="2">
                  <c:v>Area 3</c:v>
                </c:pt>
                <c:pt idx="3">
                  <c:v>Area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CBF9-4850-A8AA-5239998C859E}"/>
            </c:ext>
          </c:extLst>
        </c:ser>
        <c:ser>
          <c:idx val="2"/>
          <c:order val="2"/>
          <c:tx>
            <c:strRef>
              <c:f>Sheet1!$D$1</c:f>
              <c:strCache>
                <c:ptCount val="1"/>
                <c:pt idx="0">
                  <c:v>Series 3</c:v>
                </c:pt>
              </c:strCache>
            </c:strRef>
          </c:tx>
          <c:spPr>
            <a:blipFill rotWithShape="1">
              <a:blip xmlns:r="http://schemas.openxmlformats.org/officeDocument/2006/relationships" r:embed="rId4"/>
              <a:stretch>
                <a:fillRect/>
              </a:stretch>
            </a:blipFill>
            <a:ln w="25400">
              <a:noFill/>
            </a:ln>
          </c:spPr>
          <c:invertIfNegative val="0"/>
          <c:cat>
            <c:strRef>
              <c:f>Sheet1!$A$2:$A$5</c:f>
              <c:strCache>
                <c:ptCount val="4"/>
                <c:pt idx="0">
                  <c:v>Area 1</c:v>
                </c:pt>
                <c:pt idx="1">
                  <c:v>Area 2</c:v>
                </c:pt>
                <c:pt idx="2">
                  <c:v>Area 3</c:v>
                </c:pt>
                <c:pt idx="3">
                  <c:v>Area 4</c:v>
                </c:pt>
              </c:strCache>
            </c:strRef>
          </c:cat>
          <c:val>
            <c:numRef>
              <c:f>Sheet1!$D$2:$D$5</c:f>
              <c:numCache>
                <c:formatCode>General</c:formatCode>
                <c:ptCount val="4"/>
                <c:pt idx="0">
                  <c:v>2</c:v>
                </c:pt>
                <c:pt idx="1">
                  <c:v>2</c:v>
                </c:pt>
                <c:pt idx="2">
                  <c:v>3</c:v>
                </c:pt>
                <c:pt idx="3">
                  <c:v>3</c:v>
                </c:pt>
              </c:numCache>
            </c:numRef>
          </c:val>
          <c:extLst xmlns:c16r2="http://schemas.microsoft.com/office/drawing/2015/06/chart">
            <c:ext xmlns:c16="http://schemas.microsoft.com/office/drawing/2014/chart" uri="{C3380CC4-5D6E-409C-BE32-E72D297353CC}">
              <c16:uniqueId val="{00000002-CBF9-4850-A8AA-5239998C859E}"/>
            </c:ext>
          </c:extLst>
        </c:ser>
        <c:dLbls>
          <c:showLegendKey val="0"/>
          <c:showVal val="0"/>
          <c:showCatName val="0"/>
          <c:showSerName val="0"/>
          <c:showPercent val="0"/>
          <c:showBubbleSize val="0"/>
        </c:dLbls>
        <c:gapWidth val="150"/>
        <c:axId val="224127824"/>
        <c:axId val="224128384"/>
      </c:barChart>
      <c:catAx>
        <c:axId val="224127824"/>
        <c:scaling>
          <c:orientation val="minMax"/>
        </c:scaling>
        <c:delete val="0"/>
        <c:axPos val="l"/>
        <c:numFmt formatCode="General" sourceLinked="1"/>
        <c:majorTickMark val="out"/>
        <c:minorTickMark val="none"/>
        <c:tickLblPos val="low"/>
        <c:spPr>
          <a:ln w="3175" cmpd="sng">
            <a:noFill/>
          </a:ln>
        </c:spPr>
        <c:txPr>
          <a:bodyPr/>
          <a:lstStyle/>
          <a:p>
            <a:pPr>
              <a:defRPr sz="900" baseline="0">
                <a:solidFill>
                  <a:schemeClr val="tx1">
                    <a:lumMod val="50000"/>
                    <a:lumOff val="50000"/>
                  </a:schemeClr>
                </a:solidFill>
                <a:latin typeface="+mj-lt"/>
              </a:defRPr>
            </a:pPr>
            <a:endParaRPr lang="zh-CN"/>
          </a:p>
        </c:txPr>
        <c:crossAx val="224128384"/>
        <c:crosses val="autoZero"/>
        <c:auto val="1"/>
        <c:lblAlgn val="ctr"/>
        <c:lblOffset val="100"/>
        <c:noMultiLvlLbl val="0"/>
      </c:catAx>
      <c:valAx>
        <c:axId val="224128384"/>
        <c:scaling>
          <c:orientation val="minMax"/>
        </c:scaling>
        <c:delete val="0"/>
        <c:axPos val="b"/>
        <c:majorGridlines>
          <c:spPr>
            <a:ln w="3175" cap="rnd" cmpd="sng">
              <a:solidFill>
                <a:schemeClr val="bg2">
                  <a:lumMod val="60000"/>
                  <a:lumOff val="40000"/>
                </a:schemeClr>
              </a:solidFill>
              <a:prstDash val="dash"/>
              <a:round/>
            </a:ln>
          </c:spPr>
        </c:majorGridlines>
        <c:numFmt formatCode="General" sourceLinked="1"/>
        <c:majorTickMark val="out"/>
        <c:minorTickMark val="none"/>
        <c:tickLblPos val="nextTo"/>
        <c:spPr>
          <a:ln w="3175" cmpd="sng">
            <a:noFill/>
          </a:ln>
        </c:spPr>
        <c:txPr>
          <a:bodyPr/>
          <a:lstStyle/>
          <a:p>
            <a:pPr>
              <a:defRPr sz="900">
                <a:solidFill>
                  <a:schemeClr val="tx1">
                    <a:lumMod val="50000"/>
                    <a:lumOff val="50000"/>
                  </a:schemeClr>
                </a:solidFill>
                <a:latin typeface="+mj-lt"/>
              </a:defRPr>
            </a:pPr>
            <a:endParaRPr lang="zh-CN"/>
          </a:p>
        </c:txPr>
        <c:crossAx val="224127824"/>
        <c:crosses val="autoZero"/>
        <c:crossBetween val="between"/>
      </c:valAx>
      <c:spPr>
        <a:ln w="3175" cmpd="sng">
          <a:prstDash val="sysDot"/>
        </a:ln>
      </c:spPr>
    </c:plotArea>
    <c:legend>
      <c:legendPos val="l"/>
      <c:layout>
        <c:manualLayout>
          <c:xMode val="edge"/>
          <c:yMode val="edge"/>
          <c:x val="0"/>
          <c:y val="4.0261653824857097E-3"/>
          <c:w val="0.15154445373687001"/>
          <c:h val="0.229993943064809"/>
        </c:manualLayout>
      </c:layout>
      <c:overlay val="0"/>
      <c:txPr>
        <a:bodyPr/>
        <a:lstStyle/>
        <a:p>
          <a:pPr>
            <a:defRPr sz="900" kern="1200" spc="50">
              <a:solidFill>
                <a:schemeClr val="tx1">
                  <a:lumMod val="65000"/>
                  <a:lumOff val="35000"/>
                </a:schemeClr>
              </a:solidFill>
              <a:latin typeface="Novecento wide Medium"/>
            </a:defRPr>
          </a:pPr>
          <a:endParaRPr lang="zh-CN"/>
        </a:p>
      </c:txPr>
    </c:legend>
    <c:plotVisOnly val="1"/>
    <c:dispBlanksAs val="zero"/>
    <c:showDLblsOverMax val="0"/>
  </c:chart>
  <c:txPr>
    <a:bodyPr/>
    <a:lstStyle/>
    <a:p>
      <a:pPr>
        <a:defRPr sz="1800"/>
      </a:pPr>
      <a:endParaRPr lang="zh-CN"/>
    </a:p>
  </c:txPr>
  <c:externalData r:id="rId5">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7479332044145799"/>
          <c:y val="5.5933717020789302E-2"/>
          <c:w val="0.66766076560647003"/>
          <c:h val="0.840388005859658"/>
        </c:manualLayout>
      </c:layout>
      <c:barChart>
        <c:barDir val="col"/>
        <c:grouping val="stacked"/>
        <c:varyColors val="0"/>
        <c:ser>
          <c:idx val="0"/>
          <c:order val="0"/>
          <c:tx>
            <c:strRef>
              <c:f>Sheet1!$B$1</c:f>
              <c:strCache>
                <c:ptCount val="1"/>
                <c:pt idx="0">
                  <c:v>Series 1</c:v>
                </c:pt>
              </c:strCache>
            </c:strRef>
          </c:tx>
          <c:spPr>
            <a:blipFill rotWithShape="1">
              <a:blip xmlns:r="http://schemas.openxmlformats.org/officeDocument/2006/relationships" r:embed="rId2"/>
              <a:stretch>
                <a:fillRect/>
              </a:stretch>
            </a:blipFill>
          </c:spPr>
          <c:invertIfNegative val="0"/>
          <c:cat>
            <c:strRef>
              <c:f>Sheet1!$A$2:$A$5</c:f>
              <c:strCache>
                <c:ptCount val="4"/>
                <c:pt idx="0">
                  <c:v>Area 1</c:v>
                </c:pt>
                <c:pt idx="1">
                  <c:v>Area 2</c:v>
                </c:pt>
                <c:pt idx="2">
                  <c:v>Area 3</c:v>
                </c:pt>
                <c:pt idx="3">
                  <c:v>Area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618-4C40-89C5-90A5438ABC7D}"/>
            </c:ext>
          </c:extLst>
        </c:ser>
        <c:ser>
          <c:idx val="1"/>
          <c:order val="1"/>
          <c:tx>
            <c:strRef>
              <c:f>Sheet1!$C$1</c:f>
              <c:strCache>
                <c:ptCount val="1"/>
                <c:pt idx="0">
                  <c:v>Series 2</c:v>
                </c:pt>
              </c:strCache>
            </c:strRef>
          </c:tx>
          <c:spPr>
            <a:blipFill rotWithShape="1">
              <a:blip xmlns:r="http://schemas.openxmlformats.org/officeDocument/2006/relationships" r:embed="rId3"/>
              <a:stretch>
                <a:fillRect/>
              </a:stretch>
            </a:blipFill>
          </c:spPr>
          <c:invertIfNegative val="0"/>
          <c:cat>
            <c:strRef>
              <c:f>Sheet1!$A$2:$A$5</c:f>
              <c:strCache>
                <c:ptCount val="4"/>
                <c:pt idx="0">
                  <c:v>Area 1</c:v>
                </c:pt>
                <c:pt idx="1">
                  <c:v>Area 2</c:v>
                </c:pt>
                <c:pt idx="2">
                  <c:v>Area 3</c:v>
                </c:pt>
                <c:pt idx="3">
                  <c:v>Area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618-4C40-89C5-90A5438ABC7D}"/>
            </c:ext>
          </c:extLst>
        </c:ser>
        <c:ser>
          <c:idx val="2"/>
          <c:order val="2"/>
          <c:tx>
            <c:strRef>
              <c:f>Sheet1!$D$1</c:f>
              <c:strCache>
                <c:ptCount val="1"/>
                <c:pt idx="0">
                  <c:v>Series 3</c:v>
                </c:pt>
              </c:strCache>
            </c:strRef>
          </c:tx>
          <c:spPr>
            <a:blipFill rotWithShape="1">
              <a:blip xmlns:r="http://schemas.openxmlformats.org/officeDocument/2006/relationships" r:embed="rId4"/>
              <a:stretch>
                <a:fillRect/>
              </a:stretch>
            </a:blipFill>
            <a:ln w="25400">
              <a:noFill/>
            </a:ln>
          </c:spPr>
          <c:invertIfNegative val="0"/>
          <c:cat>
            <c:strRef>
              <c:f>Sheet1!$A$2:$A$5</c:f>
              <c:strCache>
                <c:ptCount val="4"/>
                <c:pt idx="0">
                  <c:v>Area 1</c:v>
                </c:pt>
                <c:pt idx="1">
                  <c:v>Area 2</c:v>
                </c:pt>
                <c:pt idx="2">
                  <c:v>Area 3</c:v>
                </c:pt>
                <c:pt idx="3">
                  <c:v>Area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1618-4C40-89C5-90A5438ABC7D}"/>
            </c:ext>
          </c:extLst>
        </c:ser>
        <c:dLbls>
          <c:showLegendKey val="0"/>
          <c:showVal val="0"/>
          <c:showCatName val="0"/>
          <c:showSerName val="0"/>
          <c:showPercent val="0"/>
          <c:showBubbleSize val="0"/>
        </c:dLbls>
        <c:gapWidth val="150"/>
        <c:overlap val="100"/>
        <c:axId val="227721712"/>
        <c:axId val="227722272"/>
      </c:barChart>
      <c:catAx>
        <c:axId val="227721712"/>
        <c:scaling>
          <c:orientation val="minMax"/>
        </c:scaling>
        <c:delete val="0"/>
        <c:axPos val="b"/>
        <c:numFmt formatCode="General" sourceLinked="1"/>
        <c:majorTickMark val="out"/>
        <c:minorTickMark val="none"/>
        <c:tickLblPos val="low"/>
        <c:spPr>
          <a:ln w="3175" cmpd="sng">
            <a:noFill/>
          </a:ln>
        </c:spPr>
        <c:txPr>
          <a:bodyPr/>
          <a:lstStyle/>
          <a:p>
            <a:pPr>
              <a:defRPr sz="900" baseline="0">
                <a:solidFill>
                  <a:schemeClr val="tx1">
                    <a:lumMod val="50000"/>
                    <a:lumOff val="50000"/>
                  </a:schemeClr>
                </a:solidFill>
                <a:latin typeface="+mj-lt"/>
              </a:defRPr>
            </a:pPr>
            <a:endParaRPr lang="zh-CN"/>
          </a:p>
        </c:txPr>
        <c:crossAx val="227722272"/>
        <c:crosses val="autoZero"/>
        <c:auto val="1"/>
        <c:lblAlgn val="ctr"/>
        <c:lblOffset val="100"/>
        <c:noMultiLvlLbl val="0"/>
      </c:catAx>
      <c:valAx>
        <c:axId val="227722272"/>
        <c:scaling>
          <c:orientation val="minMax"/>
        </c:scaling>
        <c:delete val="0"/>
        <c:axPos val="l"/>
        <c:majorGridlines>
          <c:spPr>
            <a:ln w="3175" cap="rnd" cmpd="sng">
              <a:solidFill>
                <a:schemeClr val="bg2">
                  <a:lumMod val="60000"/>
                  <a:lumOff val="40000"/>
                </a:schemeClr>
              </a:solidFill>
              <a:prstDash val="dash"/>
              <a:round/>
            </a:ln>
          </c:spPr>
        </c:majorGridlines>
        <c:numFmt formatCode="General" sourceLinked="1"/>
        <c:majorTickMark val="out"/>
        <c:minorTickMark val="none"/>
        <c:tickLblPos val="nextTo"/>
        <c:spPr>
          <a:ln w="3175" cmpd="sng">
            <a:noFill/>
          </a:ln>
        </c:spPr>
        <c:txPr>
          <a:bodyPr/>
          <a:lstStyle/>
          <a:p>
            <a:pPr>
              <a:defRPr sz="900">
                <a:solidFill>
                  <a:schemeClr val="tx1">
                    <a:lumMod val="50000"/>
                    <a:lumOff val="50000"/>
                  </a:schemeClr>
                </a:solidFill>
                <a:latin typeface="+mj-lt"/>
              </a:defRPr>
            </a:pPr>
            <a:endParaRPr lang="zh-CN"/>
          </a:p>
        </c:txPr>
        <c:crossAx val="227721712"/>
        <c:crosses val="autoZero"/>
        <c:crossBetween val="between"/>
      </c:valAx>
      <c:spPr>
        <a:ln w="3175" cmpd="sng">
          <a:prstDash val="sysDot"/>
        </a:ln>
      </c:spPr>
    </c:plotArea>
    <c:legend>
      <c:legendPos val="l"/>
      <c:layout>
        <c:manualLayout>
          <c:xMode val="edge"/>
          <c:yMode val="edge"/>
          <c:x val="0"/>
          <c:y val="4.0261653824857097E-3"/>
          <c:w val="0.15154445373687001"/>
          <c:h val="0.229993943064809"/>
        </c:manualLayout>
      </c:layout>
      <c:overlay val="0"/>
      <c:txPr>
        <a:bodyPr/>
        <a:lstStyle/>
        <a:p>
          <a:pPr>
            <a:defRPr sz="900" kern="1200" spc="50">
              <a:solidFill>
                <a:schemeClr val="tx1">
                  <a:lumMod val="65000"/>
                  <a:lumOff val="35000"/>
                </a:schemeClr>
              </a:solidFill>
              <a:latin typeface="Novecento wide Medium"/>
            </a:defRPr>
          </a:pPr>
          <a:endParaRPr lang="zh-CN"/>
        </a:p>
      </c:txPr>
    </c:legend>
    <c:plotVisOnly val="1"/>
    <c:dispBlanksAs val="zero"/>
    <c:showDLblsOverMax val="0"/>
  </c:chart>
  <c:txPr>
    <a:bodyPr/>
    <a:lstStyle/>
    <a:p>
      <a:pPr>
        <a:defRPr sz="1800"/>
      </a:pPr>
      <a:endParaRPr lang="zh-CN"/>
    </a:p>
  </c:txPr>
  <c:externalData r:id="rId5">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2250771909956299"/>
          <c:y val="2.1513183564771301E-2"/>
          <c:w val="0.64331542003653897"/>
          <c:h val="0.95042257362680904"/>
        </c:manualLayout>
      </c:layout>
      <c:doughnutChart>
        <c:varyColors val="1"/>
        <c:ser>
          <c:idx val="0"/>
          <c:order val="0"/>
          <c:tx>
            <c:strRef>
              <c:f>Sheet1!$B$1</c:f>
              <c:strCache>
                <c:ptCount val="1"/>
                <c:pt idx="0">
                  <c:v>Sales</c:v>
                </c:pt>
              </c:strCache>
            </c:strRef>
          </c:tx>
          <c:dPt>
            <c:idx val="0"/>
            <c:bubble3D val="0"/>
            <c:spPr>
              <a:blipFill rotWithShape="1">
                <a:blip xmlns:r="http://schemas.openxmlformats.org/officeDocument/2006/relationships" r:embed="rId2"/>
                <a:stretch>
                  <a:fillRect/>
                </a:stretch>
              </a:blipFill>
            </c:spPr>
            <c:extLst xmlns:c16r2="http://schemas.microsoft.com/office/drawing/2015/06/chart">
              <c:ext xmlns:c16="http://schemas.microsoft.com/office/drawing/2014/chart" uri="{C3380CC4-5D6E-409C-BE32-E72D297353CC}">
                <c16:uniqueId val="{00000001-E257-40C7-BA8C-887C9071B6BC}"/>
              </c:ext>
            </c:extLst>
          </c:dPt>
          <c:dPt>
            <c:idx val="1"/>
            <c:bubble3D val="0"/>
            <c:spPr>
              <a:blipFill rotWithShape="1">
                <a:blip xmlns:r="http://schemas.openxmlformats.org/officeDocument/2006/relationships" r:embed="rId3"/>
                <a:stretch>
                  <a:fillRect/>
                </a:stretch>
              </a:blipFill>
            </c:spPr>
            <c:extLst xmlns:c16r2="http://schemas.microsoft.com/office/drawing/2015/06/chart">
              <c:ext xmlns:c16="http://schemas.microsoft.com/office/drawing/2014/chart" uri="{C3380CC4-5D6E-409C-BE32-E72D297353CC}">
                <c16:uniqueId val="{00000003-E257-40C7-BA8C-887C9071B6BC}"/>
              </c:ext>
            </c:extLst>
          </c:dPt>
          <c:dPt>
            <c:idx val="2"/>
            <c:bubble3D val="0"/>
            <c:spPr>
              <a:blipFill rotWithShape="1">
                <a:blip xmlns:r="http://schemas.openxmlformats.org/officeDocument/2006/relationships" r:embed="rId4"/>
                <a:stretch>
                  <a:fillRect/>
                </a:stretch>
              </a:blipFill>
            </c:spPr>
            <c:extLst xmlns:c16r2="http://schemas.microsoft.com/office/drawing/2015/06/chart">
              <c:ext xmlns:c16="http://schemas.microsoft.com/office/drawing/2014/chart" uri="{C3380CC4-5D6E-409C-BE32-E72D297353CC}">
                <c16:uniqueId val="{00000005-E257-40C7-BA8C-887C9071B6BC}"/>
              </c:ext>
            </c:extLst>
          </c:dPt>
          <c:dPt>
            <c:idx val="3"/>
            <c:bubble3D val="0"/>
            <c:spPr>
              <a:blipFill rotWithShape="1">
                <a:blip xmlns:r="http://schemas.openxmlformats.org/officeDocument/2006/relationships" r:embed="rId5"/>
                <a:stretch>
                  <a:fillRect/>
                </a:stretch>
              </a:blipFill>
            </c:spPr>
            <c:extLst xmlns:c16r2="http://schemas.microsoft.com/office/drawing/2015/06/chart">
              <c:ext xmlns:c16="http://schemas.microsoft.com/office/drawing/2014/chart" uri="{C3380CC4-5D6E-409C-BE32-E72D297353CC}">
                <c16:uniqueId val="{00000007-E257-40C7-BA8C-887C9071B6BC}"/>
              </c:ext>
            </c:extLst>
          </c:dPt>
          <c:dLbls>
            <c:spPr>
              <a:effectLst/>
            </c:spPr>
            <c:txPr>
              <a:bodyPr/>
              <a:lstStyle/>
              <a:p>
                <a:pPr>
                  <a:defRPr sz="1400" spc="100" baseline="0">
                    <a:solidFill>
                      <a:schemeClr val="bg1"/>
                    </a:solidFill>
                    <a:latin typeface="+mj-lt"/>
                  </a:defRPr>
                </a:pPr>
                <a:endParaRPr lang="zh-CN"/>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15:layout/>
              </c:ext>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E257-40C7-BA8C-887C9071B6BC}"/>
            </c:ext>
          </c:extLst>
        </c:ser>
        <c:dLbls>
          <c:showLegendKey val="0"/>
          <c:showVal val="0"/>
          <c:showCatName val="0"/>
          <c:showSerName val="0"/>
          <c:showPercent val="1"/>
          <c:showBubbleSize val="0"/>
          <c:showLeaderLines val="1"/>
        </c:dLbls>
        <c:firstSliceAng val="0"/>
        <c:holeSize val="50"/>
      </c:doughnutChart>
    </c:plotArea>
    <c:legend>
      <c:legendPos val="l"/>
      <c:layout>
        <c:manualLayout>
          <c:xMode val="edge"/>
          <c:yMode val="edge"/>
          <c:x val="2.1709633649932201E-2"/>
          <c:y val="2.4864477171679899E-2"/>
          <c:w val="0.15444600487063401"/>
          <c:h val="0.306658590753079"/>
        </c:manualLayout>
      </c:layout>
      <c:overlay val="0"/>
      <c:txPr>
        <a:bodyPr/>
        <a:lstStyle/>
        <a:p>
          <a:pPr>
            <a:defRPr sz="900" spc="50">
              <a:solidFill>
                <a:schemeClr val="tx1">
                  <a:lumMod val="65000"/>
                  <a:lumOff val="35000"/>
                </a:schemeClr>
              </a:solidFill>
              <a:latin typeface="Novecento wide Medium"/>
            </a:defRPr>
          </a:pPr>
          <a:endParaRPr lang="zh-CN"/>
        </a:p>
      </c:txPr>
    </c:legend>
    <c:plotVisOnly val="1"/>
    <c:dispBlanksAs val="gap"/>
    <c:showDLblsOverMax val="0"/>
  </c:chart>
  <c:txPr>
    <a:bodyPr/>
    <a:lstStyle/>
    <a:p>
      <a:pPr>
        <a:defRPr sz="1800"/>
      </a:pPr>
      <a:endParaRPr lang="zh-CN"/>
    </a:p>
  </c:txPr>
  <c:externalData r:id="rId6">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7479332044145799"/>
          <c:y val="5.5933717020789302E-2"/>
          <c:w val="0.66766076560647003"/>
          <c:h val="0.840388005859658"/>
        </c:manualLayout>
      </c:layout>
      <c:lineChart>
        <c:grouping val="standard"/>
        <c:varyColors val="0"/>
        <c:ser>
          <c:idx val="0"/>
          <c:order val="0"/>
          <c:tx>
            <c:strRef>
              <c:f>Sheet1!$B$1</c:f>
              <c:strCache>
                <c:ptCount val="1"/>
                <c:pt idx="0">
                  <c:v>Series 1</c:v>
                </c:pt>
              </c:strCache>
            </c:strRef>
          </c:tx>
          <c:spPr>
            <a:ln>
              <a:solidFill>
                <a:srgbClr val="BBE0E3">
                  <a:lumMod val="75000"/>
                </a:srgbClr>
              </a:solidFill>
            </a:ln>
          </c:spPr>
          <c:marker>
            <c:symbol val="circle"/>
            <c:size val="8"/>
            <c:spPr>
              <a:solidFill>
                <a:srgbClr val="BBE0E3">
                  <a:lumMod val="75000"/>
                </a:srgbClr>
              </a:solidFill>
              <a:ln>
                <a:solidFill>
                  <a:srgbClr val="BBE0E3">
                    <a:lumMod val="75000"/>
                  </a:srgbClr>
                </a:solidFill>
              </a:ln>
            </c:spPr>
          </c:marker>
          <c:cat>
            <c:numRef>
              <c:f>Sheet1!$A$2:$A$5</c:f>
              <c:numCache>
                <c:formatCode>General</c:formatCode>
                <c:ptCount val="4"/>
                <c:pt idx="0">
                  <c:v>2001</c:v>
                </c:pt>
                <c:pt idx="1">
                  <c:v>2002</c:v>
                </c:pt>
                <c:pt idx="2">
                  <c:v>2003</c:v>
                </c:pt>
                <c:pt idx="3">
                  <c:v>2004</c:v>
                </c:pt>
              </c:numCache>
            </c:num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821C-4323-86AA-78B616F5EBE4}"/>
            </c:ext>
          </c:extLst>
        </c:ser>
        <c:ser>
          <c:idx val="1"/>
          <c:order val="1"/>
          <c:tx>
            <c:strRef>
              <c:f>Sheet1!$C$1</c:f>
              <c:strCache>
                <c:ptCount val="1"/>
                <c:pt idx="0">
                  <c:v>Series 2</c:v>
                </c:pt>
              </c:strCache>
            </c:strRef>
          </c:tx>
          <c:spPr>
            <a:ln>
              <a:solidFill>
                <a:srgbClr val="BBE0E3">
                  <a:lumMod val="50000"/>
                </a:srgbClr>
              </a:solidFill>
            </a:ln>
          </c:spPr>
          <c:marker>
            <c:symbol val="circle"/>
            <c:size val="8"/>
            <c:spPr>
              <a:solidFill>
                <a:srgbClr val="BBE0E3">
                  <a:lumMod val="25000"/>
                </a:srgbClr>
              </a:solidFill>
              <a:ln>
                <a:solidFill>
                  <a:srgbClr val="BBE0E3">
                    <a:lumMod val="50000"/>
                  </a:srgbClr>
                </a:solidFill>
              </a:ln>
            </c:spPr>
          </c:marker>
          <c:dPt>
            <c:idx val="0"/>
            <c:marker>
              <c:spPr>
                <a:solidFill>
                  <a:srgbClr val="3C8C93"/>
                </a:solidFill>
                <a:ln>
                  <a:solidFill>
                    <a:srgbClr val="BBE0E3">
                      <a:lumMod val="50000"/>
                    </a:srgbClr>
                  </a:solidFill>
                </a:ln>
              </c:spPr>
            </c:marker>
            <c:bubble3D val="0"/>
            <c:extLst xmlns:c16r2="http://schemas.microsoft.com/office/drawing/2015/06/chart">
              <c:ext xmlns:c16="http://schemas.microsoft.com/office/drawing/2014/chart" uri="{C3380CC4-5D6E-409C-BE32-E72D297353CC}">
                <c16:uniqueId val="{00000001-821C-4323-86AA-78B616F5EBE4}"/>
              </c:ext>
            </c:extLst>
          </c:dPt>
          <c:dPt>
            <c:idx val="1"/>
            <c:marker>
              <c:spPr>
                <a:solidFill>
                  <a:srgbClr val="3C8C93"/>
                </a:solidFill>
                <a:ln>
                  <a:solidFill>
                    <a:srgbClr val="BBE0E3">
                      <a:lumMod val="50000"/>
                    </a:srgbClr>
                  </a:solidFill>
                </a:ln>
              </c:spPr>
            </c:marker>
            <c:bubble3D val="0"/>
            <c:extLst xmlns:c16r2="http://schemas.microsoft.com/office/drawing/2015/06/chart">
              <c:ext xmlns:c16="http://schemas.microsoft.com/office/drawing/2014/chart" uri="{C3380CC4-5D6E-409C-BE32-E72D297353CC}">
                <c16:uniqueId val="{00000002-821C-4323-86AA-78B616F5EBE4}"/>
              </c:ext>
            </c:extLst>
          </c:dPt>
          <c:dPt>
            <c:idx val="2"/>
            <c:marker>
              <c:spPr>
                <a:solidFill>
                  <a:srgbClr val="BBE0E3">
                    <a:lumMod val="50000"/>
                  </a:srgbClr>
                </a:solidFill>
                <a:ln>
                  <a:solidFill>
                    <a:srgbClr val="BBE0E3">
                      <a:lumMod val="50000"/>
                    </a:srgbClr>
                  </a:solidFill>
                </a:ln>
              </c:spPr>
            </c:marker>
            <c:bubble3D val="0"/>
            <c:extLst xmlns:c16r2="http://schemas.microsoft.com/office/drawing/2015/06/chart">
              <c:ext xmlns:c16="http://schemas.microsoft.com/office/drawing/2014/chart" uri="{C3380CC4-5D6E-409C-BE32-E72D297353CC}">
                <c16:uniqueId val="{00000003-821C-4323-86AA-78B616F5EBE4}"/>
              </c:ext>
            </c:extLst>
          </c:dPt>
          <c:dPt>
            <c:idx val="3"/>
            <c:marker>
              <c:spPr>
                <a:solidFill>
                  <a:srgbClr val="3C8C93"/>
                </a:solidFill>
                <a:ln>
                  <a:solidFill>
                    <a:srgbClr val="BBE0E3">
                      <a:lumMod val="50000"/>
                    </a:srgbClr>
                  </a:solidFill>
                </a:ln>
              </c:spPr>
            </c:marker>
            <c:bubble3D val="0"/>
            <c:extLst xmlns:c16r2="http://schemas.microsoft.com/office/drawing/2015/06/chart">
              <c:ext xmlns:c16="http://schemas.microsoft.com/office/drawing/2014/chart" uri="{C3380CC4-5D6E-409C-BE32-E72D297353CC}">
                <c16:uniqueId val="{00000004-821C-4323-86AA-78B616F5EBE4}"/>
              </c:ext>
            </c:extLst>
          </c:dPt>
          <c:cat>
            <c:numRef>
              <c:f>Sheet1!$A$2:$A$5</c:f>
              <c:numCache>
                <c:formatCode>General</c:formatCode>
                <c:ptCount val="4"/>
                <c:pt idx="0">
                  <c:v>2001</c:v>
                </c:pt>
                <c:pt idx="1">
                  <c:v>2002</c:v>
                </c:pt>
                <c:pt idx="2">
                  <c:v>2003</c:v>
                </c:pt>
                <c:pt idx="3">
                  <c:v>2004</c:v>
                </c:pt>
              </c:numCache>
            </c:num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5-821C-4323-86AA-78B616F5EBE4}"/>
            </c:ext>
          </c:extLst>
        </c:ser>
        <c:ser>
          <c:idx val="2"/>
          <c:order val="2"/>
          <c:tx>
            <c:strRef>
              <c:f>Sheet1!$D$1</c:f>
              <c:strCache>
                <c:ptCount val="1"/>
                <c:pt idx="0">
                  <c:v>Series 3</c:v>
                </c:pt>
              </c:strCache>
            </c:strRef>
          </c:tx>
          <c:spPr>
            <a:ln>
              <a:solidFill>
                <a:srgbClr val="BBE0E3"/>
              </a:solidFill>
            </a:ln>
          </c:spPr>
          <c:marker>
            <c:symbol val="circle"/>
            <c:size val="8"/>
            <c:spPr>
              <a:solidFill>
                <a:srgbClr val="BBE0E3"/>
              </a:solidFill>
              <a:ln>
                <a:solidFill>
                  <a:srgbClr val="BBE0E3"/>
                </a:solidFill>
              </a:ln>
            </c:spPr>
          </c:marker>
          <c:cat>
            <c:numRef>
              <c:f>Sheet1!$A$2:$A$5</c:f>
              <c:numCache>
                <c:formatCode>General</c:formatCode>
                <c:ptCount val="4"/>
                <c:pt idx="0">
                  <c:v>2001</c:v>
                </c:pt>
                <c:pt idx="1">
                  <c:v>2002</c:v>
                </c:pt>
                <c:pt idx="2">
                  <c:v>2003</c:v>
                </c:pt>
                <c:pt idx="3">
                  <c:v>2004</c:v>
                </c:pt>
              </c:numCache>
            </c:num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6-821C-4323-86AA-78B616F5EBE4}"/>
            </c:ext>
          </c:extLst>
        </c:ser>
        <c:dLbls>
          <c:showLegendKey val="0"/>
          <c:showVal val="0"/>
          <c:showCatName val="0"/>
          <c:showSerName val="0"/>
          <c:showPercent val="0"/>
          <c:showBubbleSize val="0"/>
        </c:dLbls>
        <c:marker val="1"/>
        <c:smooth val="0"/>
        <c:axId val="176515952"/>
        <c:axId val="176516512"/>
      </c:lineChart>
      <c:catAx>
        <c:axId val="176515952"/>
        <c:scaling>
          <c:orientation val="minMax"/>
        </c:scaling>
        <c:delete val="0"/>
        <c:axPos val="b"/>
        <c:numFmt formatCode="General" sourceLinked="1"/>
        <c:majorTickMark val="out"/>
        <c:minorTickMark val="none"/>
        <c:tickLblPos val="low"/>
        <c:spPr>
          <a:ln w="3175" cmpd="sng">
            <a:noFill/>
          </a:ln>
        </c:spPr>
        <c:txPr>
          <a:bodyPr/>
          <a:lstStyle/>
          <a:p>
            <a:pPr>
              <a:defRPr sz="900" baseline="0">
                <a:solidFill>
                  <a:schemeClr val="tx1">
                    <a:lumMod val="50000"/>
                    <a:lumOff val="50000"/>
                  </a:schemeClr>
                </a:solidFill>
                <a:latin typeface="+mj-lt"/>
              </a:defRPr>
            </a:pPr>
            <a:endParaRPr lang="zh-CN"/>
          </a:p>
        </c:txPr>
        <c:crossAx val="176516512"/>
        <c:crosses val="autoZero"/>
        <c:auto val="1"/>
        <c:lblAlgn val="ctr"/>
        <c:lblOffset val="100"/>
        <c:noMultiLvlLbl val="0"/>
      </c:catAx>
      <c:valAx>
        <c:axId val="176516512"/>
        <c:scaling>
          <c:orientation val="minMax"/>
        </c:scaling>
        <c:delete val="0"/>
        <c:axPos val="l"/>
        <c:majorGridlines>
          <c:spPr>
            <a:ln w="3175" cap="rnd" cmpd="sng">
              <a:solidFill>
                <a:schemeClr val="bg2">
                  <a:lumMod val="60000"/>
                  <a:lumOff val="40000"/>
                </a:schemeClr>
              </a:solidFill>
              <a:prstDash val="dash"/>
              <a:round/>
            </a:ln>
          </c:spPr>
        </c:majorGridlines>
        <c:numFmt formatCode="General" sourceLinked="1"/>
        <c:majorTickMark val="out"/>
        <c:minorTickMark val="none"/>
        <c:tickLblPos val="nextTo"/>
        <c:spPr>
          <a:ln w="3175" cmpd="sng">
            <a:noFill/>
          </a:ln>
        </c:spPr>
        <c:txPr>
          <a:bodyPr/>
          <a:lstStyle/>
          <a:p>
            <a:pPr>
              <a:defRPr sz="900">
                <a:solidFill>
                  <a:schemeClr val="tx1">
                    <a:lumMod val="50000"/>
                    <a:lumOff val="50000"/>
                  </a:schemeClr>
                </a:solidFill>
                <a:latin typeface="+mj-lt"/>
              </a:defRPr>
            </a:pPr>
            <a:endParaRPr lang="zh-CN"/>
          </a:p>
        </c:txPr>
        <c:crossAx val="176515952"/>
        <c:crosses val="autoZero"/>
        <c:crossBetween val="between"/>
      </c:valAx>
      <c:spPr>
        <a:ln w="3175" cmpd="sng">
          <a:prstDash val="sysDot"/>
        </a:ln>
      </c:spPr>
    </c:plotArea>
    <c:legend>
      <c:legendPos val="l"/>
      <c:layout>
        <c:manualLayout>
          <c:xMode val="edge"/>
          <c:yMode val="edge"/>
          <c:x val="0"/>
          <c:y val="4.0261653824857097E-3"/>
          <c:w val="0.19267299864314799"/>
          <c:h val="0.26727544039116702"/>
        </c:manualLayout>
      </c:layout>
      <c:overlay val="0"/>
      <c:txPr>
        <a:bodyPr/>
        <a:lstStyle/>
        <a:p>
          <a:pPr>
            <a:defRPr sz="900" kern="1200" spc="50">
              <a:solidFill>
                <a:schemeClr val="tx1">
                  <a:lumMod val="65000"/>
                  <a:lumOff val="35000"/>
                </a:schemeClr>
              </a:solidFill>
              <a:latin typeface="Novecento wide Medium"/>
            </a:defRPr>
          </a:pPr>
          <a:endParaRPr lang="zh-CN"/>
        </a:p>
      </c:txPr>
    </c:legend>
    <c:plotVisOnly val="1"/>
    <c:dispBlanksAs val="zero"/>
    <c:showDLblsOverMax val="0"/>
  </c:chart>
  <c:txPr>
    <a:bodyPr/>
    <a:lstStyle/>
    <a:p>
      <a:pPr>
        <a:defRPr sz="1800"/>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4526DE5-2B53-8B4B-AB00-3019ECE5574E}" type="datetimeFigureOut">
              <a:rPr lang="en-US" smtClean="0"/>
              <a:t>10/20/2016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A96267-8689-4A48-B10D-0DC650E84E2A}" type="slidenum">
              <a:rPr lang="en-US" smtClean="0"/>
              <a:t>‹#›</a:t>
            </a:fld>
            <a:endParaRPr lang="en-US"/>
          </a:p>
        </p:txBody>
      </p:sp>
    </p:spTree>
    <p:extLst>
      <p:ext uri="{BB962C8B-B14F-4D97-AF65-F5344CB8AC3E}">
        <p14:creationId xmlns:p14="http://schemas.microsoft.com/office/powerpoint/2010/main" val="243256507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D5D3E0-2C66-1943-8BC5-329ACF62A55D}" type="datetimeFigureOut">
              <a:rPr lang="en-US" smtClean="0"/>
              <a:t>10/20/2016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94358A-DC39-6449-8ACE-496102A1CC8F}" type="slidenum">
              <a:rPr lang="en-US" smtClean="0"/>
              <a:t>‹#›</a:t>
            </a:fld>
            <a:endParaRPr lang="en-US"/>
          </a:p>
        </p:txBody>
      </p:sp>
    </p:spTree>
    <p:extLst>
      <p:ext uri="{BB962C8B-B14F-4D97-AF65-F5344CB8AC3E}">
        <p14:creationId xmlns:p14="http://schemas.microsoft.com/office/powerpoint/2010/main" val="87309068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90661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5" Type="http://schemas.openxmlformats.org/officeDocument/2006/relationships/image" Target="../media/image19.png"/><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pc="300"/>
            </a:lvl1pPr>
          </a:lstStyle>
          <a:p>
            <a:r>
              <a:rPr lang="en-US" dirty="0"/>
              <a:t>Click to edit Master title style</a:t>
            </a:r>
          </a:p>
        </p:txBody>
      </p:sp>
      <p:sp>
        <p:nvSpPr>
          <p:cNvPr id="3" name="Content Placeholder 2"/>
          <p:cNvSpPr>
            <a:spLocks noGrp="1"/>
          </p:cNvSpPr>
          <p:nvPr>
            <p:ph idx="1"/>
          </p:nvPr>
        </p:nvSpPr>
        <p:spPr>
          <a:xfrm>
            <a:off x="457200" y="2859782"/>
            <a:ext cx="8229600" cy="1734840"/>
          </a:xfrm>
          <a:prstGeom prst="rect">
            <a:avLst/>
          </a:prstGeom>
        </p:spPr>
        <p:txBody>
          <a:bodyPr vert="horz" lIns="34290" tIns="17145" rIns="34290" bIns="17145"/>
          <a:lstStyle>
            <a:lvl1pPr indent="0" algn="ctr">
              <a:defRPr sz="2400" spc="300"/>
            </a:lvl1pPr>
            <a:lvl2pPr indent="0" algn="ctr">
              <a:defRPr spc="50"/>
            </a:lvl2pPr>
            <a:lvl3pPr indent="0" algn="ctr">
              <a:defRPr spc="50"/>
            </a:lvl3pPr>
            <a:lvl4pPr indent="0" algn="ctr">
              <a:defRPr spc="50"/>
            </a:lvl4pPr>
            <a:lvl5pPr indent="0" algn="ctr">
              <a:defRPr spc="50"/>
            </a:lvl5pPr>
          </a:lstStyle>
          <a:p>
            <a:pPr lvl="0"/>
            <a:r>
              <a:rPr lang="en-US" dirty="0"/>
              <a:t>Click to edit Master text styles</a:t>
            </a:r>
          </a:p>
        </p:txBody>
      </p:sp>
    </p:spTree>
    <p:extLst>
      <p:ext uri="{BB962C8B-B14F-4D97-AF65-F5344CB8AC3E}">
        <p14:creationId xmlns:p14="http://schemas.microsoft.com/office/powerpoint/2010/main" val="1573066363"/>
      </p:ext>
    </p:extLst>
  </p:cSld>
  <p:clrMapOvr>
    <a:masterClrMapping/>
  </p:clrMapOvr>
  <p:transition spd="slow">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Picture and description">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12" name="Text Placeholder 18"/>
          <p:cNvSpPr>
            <a:spLocks noGrp="1"/>
          </p:cNvSpPr>
          <p:nvPr>
            <p:ph type="body" sz="quarter" idx="13"/>
          </p:nvPr>
        </p:nvSpPr>
        <p:spPr>
          <a:xfrm>
            <a:off x="4644008" y="1419622"/>
            <a:ext cx="3600400" cy="2736304"/>
          </a:xfrm>
          <a:prstGeom prst="rect">
            <a:avLst/>
          </a:prstGeom>
        </p:spPr>
        <p:txBody>
          <a:bodyPr vert="horz" anchor="t" anchorCtr="0"/>
          <a:lstStyle>
            <a:lvl1pPr marL="0" indent="0" algn="l">
              <a:defRPr sz="18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6" name="Picture Placeholder 17"/>
          <p:cNvSpPr>
            <a:spLocks noGrp="1"/>
          </p:cNvSpPr>
          <p:nvPr>
            <p:ph type="pic" sz="quarter" idx="19"/>
          </p:nvPr>
        </p:nvSpPr>
        <p:spPr>
          <a:xfrm>
            <a:off x="755576" y="1419622"/>
            <a:ext cx="3672408" cy="2663676"/>
          </a:xfrm>
          <a:prstGeom prst="rect">
            <a:avLst/>
          </a:prstGeom>
          <a:ln w="57150" cap="flat" cmpd="sng">
            <a:solidFill>
              <a:schemeClr val="bg1"/>
            </a:solidFill>
            <a:miter lim="800000"/>
          </a:ln>
          <a:effectLst>
            <a:outerShdw blurRad="50800" dist="38100" dir="2700000" algn="tl" rotWithShape="0">
              <a:prstClr val="black">
                <a:alpha val="40000"/>
              </a:prstClr>
            </a:outerShdw>
          </a:effectLst>
        </p:spPr>
        <p:txBody>
          <a:bodyPr vert="horz"/>
          <a:lstStyle/>
          <a:p>
            <a:pPr lvl="0"/>
            <a:endParaRPr lang="en-US" noProof="0" dirty="0">
              <a:sym typeface="Josefin Slab" charset="0"/>
            </a:endParaRPr>
          </a:p>
        </p:txBody>
      </p:sp>
      <p:sp>
        <p:nvSpPr>
          <p:cNvPr id="3" name="Date Placeholder 2"/>
          <p:cNvSpPr>
            <a:spLocks noGrp="1"/>
          </p:cNvSpPr>
          <p:nvPr>
            <p:ph type="dt" sz="half" idx="20"/>
          </p:nvPr>
        </p:nvSpPr>
        <p:spPr/>
        <p:txBody>
          <a:bodyPr/>
          <a:lstStyle/>
          <a:p>
            <a:fld id="{0EE2A08B-D941-CC41-B9E2-677495B4FAC1}" type="datetime4">
              <a:rPr lang="en-US" smtClean="0"/>
              <a:t>October 20, 2016</a:t>
            </a:fld>
            <a:endParaRPr lang="en-US"/>
          </a:p>
        </p:txBody>
      </p:sp>
      <p:sp>
        <p:nvSpPr>
          <p:cNvPr id="5" name="Footer Placeholder 4"/>
          <p:cNvSpPr>
            <a:spLocks noGrp="1"/>
          </p:cNvSpPr>
          <p:nvPr>
            <p:ph type="ftr" sz="quarter" idx="21"/>
          </p:nvPr>
        </p:nvSpPr>
        <p:spPr/>
        <p:txBody>
          <a:bodyPr/>
          <a:lstStyle/>
          <a:p>
            <a:r>
              <a:rPr lang="en-US"/>
              <a:t>AQUARELLE POWERPOINT TEMPLATE</a:t>
            </a:r>
            <a:endParaRPr lang="en-US" dirty="0"/>
          </a:p>
        </p:txBody>
      </p:sp>
      <p:sp>
        <p:nvSpPr>
          <p:cNvPr id="7" name="Slide Number Placeholder 6"/>
          <p:cNvSpPr>
            <a:spLocks noGrp="1"/>
          </p:cNvSpPr>
          <p:nvPr>
            <p:ph type="sldNum" sz="quarter" idx="22"/>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1486287726"/>
      </p:ext>
    </p:extLst>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pictures">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7" name="Picture Placeholder 17"/>
          <p:cNvSpPr>
            <a:spLocks noGrp="1"/>
          </p:cNvSpPr>
          <p:nvPr>
            <p:ph type="pic" sz="quarter" idx="22"/>
          </p:nvPr>
        </p:nvSpPr>
        <p:spPr>
          <a:xfrm>
            <a:off x="755576" y="1492250"/>
            <a:ext cx="3672408" cy="2663676"/>
          </a:xfrm>
          <a:prstGeom prst="rect">
            <a:avLst/>
          </a:prstGeom>
          <a:ln w="57150" cap="flat" cmpd="sng">
            <a:solidFill>
              <a:schemeClr val="bg1"/>
            </a:solidFill>
            <a:miter lim="800000"/>
          </a:ln>
          <a:effectLst>
            <a:outerShdw blurRad="50800" dist="38100" dir="2700000" algn="tl" rotWithShape="0">
              <a:prstClr val="black">
                <a:alpha val="40000"/>
              </a:prstClr>
            </a:outerShdw>
          </a:effectLst>
        </p:spPr>
        <p:txBody>
          <a:bodyPr vert="horz"/>
          <a:lstStyle/>
          <a:p>
            <a:pPr lvl="0"/>
            <a:endParaRPr lang="en-US" noProof="0" dirty="0">
              <a:sym typeface="Josefin Slab" charset="0"/>
            </a:endParaRPr>
          </a:p>
        </p:txBody>
      </p:sp>
      <p:sp>
        <p:nvSpPr>
          <p:cNvPr id="8" name="Picture Placeholder 17"/>
          <p:cNvSpPr>
            <a:spLocks noGrp="1"/>
          </p:cNvSpPr>
          <p:nvPr>
            <p:ph type="pic" sz="quarter" idx="23"/>
          </p:nvPr>
        </p:nvSpPr>
        <p:spPr>
          <a:xfrm>
            <a:off x="4716016" y="1492250"/>
            <a:ext cx="3672408" cy="2663676"/>
          </a:xfrm>
          <a:prstGeom prst="rect">
            <a:avLst/>
          </a:prstGeom>
          <a:ln w="57150" cap="flat" cmpd="sng">
            <a:solidFill>
              <a:schemeClr val="bg1"/>
            </a:solidFill>
            <a:miter lim="800000"/>
          </a:ln>
          <a:effectLst>
            <a:outerShdw blurRad="50800" dist="38100" dir="2700000" algn="tl" rotWithShape="0">
              <a:prstClr val="black">
                <a:alpha val="40000"/>
              </a:prstClr>
            </a:outerShdw>
          </a:effectLst>
        </p:spPr>
        <p:txBody>
          <a:bodyPr vert="horz"/>
          <a:lstStyle/>
          <a:p>
            <a:pPr lvl="0"/>
            <a:endParaRPr lang="en-US" noProof="0" dirty="0">
              <a:sym typeface="Josefin Slab" charset="0"/>
            </a:endParaRPr>
          </a:p>
        </p:txBody>
      </p:sp>
      <p:sp>
        <p:nvSpPr>
          <p:cNvPr id="3" name="Date Placeholder 2"/>
          <p:cNvSpPr>
            <a:spLocks noGrp="1"/>
          </p:cNvSpPr>
          <p:nvPr>
            <p:ph type="dt" sz="half" idx="24"/>
          </p:nvPr>
        </p:nvSpPr>
        <p:spPr/>
        <p:txBody>
          <a:bodyPr/>
          <a:lstStyle/>
          <a:p>
            <a:fld id="{78817DC1-8B8F-0E4C-9E39-B8EEA18CB2B5}" type="datetime4">
              <a:rPr lang="en-US" smtClean="0"/>
              <a:t>October 20, 2016</a:t>
            </a:fld>
            <a:endParaRPr lang="en-US"/>
          </a:p>
        </p:txBody>
      </p:sp>
      <p:sp>
        <p:nvSpPr>
          <p:cNvPr id="5" name="Footer Placeholder 4"/>
          <p:cNvSpPr>
            <a:spLocks noGrp="1"/>
          </p:cNvSpPr>
          <p:nvPr>
            <p:ph type="ftr" sz="quarter" idx="25"/>
          </p:nvPr>
        </p:nvSpPr>
        <p:spPr/>
        <p:txBody>
          <a:bodyPr/>
          <a:lstStyle/>
          <a:p>
            <a:r>
              <a:rPr lang="en-US"/>
              <a:t>AQUARELLE POWERPOINT TEMPLATE</a:t>
            </a:r>
            <a:endParaRPr lang="en-US" dirty="0"/>
          </a:p>
        </p:txBody>
      </p:sp>
      <p:sp>
        <p:nvSpPr>
          <p:cNvPr id="9" name="Slide Number Placeholder 8"/>
          <p:cNvSpPr>
            <a:spLocks noGrp="1"/>
          </p:cNvSpPr>
          <p:nvPr>
            <p:ph type="sldNum" sz="quarter" idx="26"/>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3170710076"/>
      </p:ext>
    </p:extLst>
  </p:cSld>
  <p:clrMapOvr>
    <a:masterClrMapping/>
  </p:clrMapOvr>
  <p:transition spd="med">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vertical pictures">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18" name="Picture Placeholder 17"/>
          <p:cNvSpPr>
            <a:spLocks noGrp="1"/>
          </p:cNvSpPr>
          <p:nvPr>
            <p:ph type="pic" sz="quarter" idx="19"/>
          </p:nvPr>
        </p:nvSpPr>
        <p:spPr>
          <a:xfrm>
            <a:off x="539552" y="1492250"/>
            <a:ext cx="2520280" cy="3023716"/>
          </a:xfrm>
          <a:prstGeom prst="rect">
            <a:avLst/>
          </a:prstGeom>
          <a:ln w="57150" cmpd="sng">
            <a:solidFill>
              <a:srgbClr val="FFFFFF"/>
            </a:solidFill>
            <a:miter lim="800000"/>
          </a:ln>
          <a:effectLst>
            <a:outerShdw blurRad="50800" dist="38100" dir="2700000" algn="tl" rotWithShape="0">
              <a:prstClr val="black">
                <a:alpha val="40000"/>
              </a:prstClr>
            </a:outerShdw>
          </a:effectLst>
        </p:spPr>
        <p:txBody>
          <a:bodyPr vert="horz"/>
          <a:lstStyle/>
          <a:p>
            <a:pPr lvl="0"/>
            <a:endParaRPr lang="en-US" noProof="0" dirty="0">
              <a:sym typeface="Josefin Slab" charset="0"/>
            </a:endParaRPr>
          </a:p>
        </p:txBody>
      </p:sp>
      <p:sp>
        <p:nvSpPr>
          <p:cNvPr id="7" name="Picture Placeholder 17"/>
          <p:cNvSpPr>
            <a:spLocks noGrp="1"/>
          </p:cNvSpPr>
          <p:nvPr>
            <p:ph type="pic" sz="quarter" idx="20"/>
          </p:nvPr>
        </p:nvSpPr>
        <p:spPr>
          <a:xfrm>
            <a:off x="3311860" y="1492250"/>
            <a:ext cx="2520280" cy="3023716"/>
          </a:xfrm>
          <a:prstGeom prst="rect">
            <a:avLst/>
          </a:prstGeom>
          <a:ln w="57150" cmpd="sng">
            <a:solidFill>
              <a:srgbClr val="FFFFFF"/>
            </a:solidFill>
            <a:miter lim="800000"/>
          </a:ln>
          <a:effectLst>
            <a:outerShdw blurRad="50800" dist="38100" dir="2700000" algn="tl" rotWithShape="0">
              <a:prstClr val="black">
                <a:alpha val="40000"/>
              </a:prstClr>
            </a:outerShdw>
          </a:effectLst>
        </p:spPr>
        <p:txBody>
          <a:bodyPr vert="horz"/>
          <a:lstStyle/>
          <a:p>
            <a:pPr lvl="0"/>
            <a:endParaRPr lang="en-US" noProof="0" dirty="0">
              <a:sym typeface="Josefin Slab" charset="0"/>
            </a:endParaRPr>
          </a:p>
        </p:txBody>
      </p:sp>
      <p:sp>
        <p:nvSpPr>
          <p:cNvPr id="8" name="Picture Placeholder 17"/>
          <p:cNvSpPr>
            <a:spLocks noGrp="1"/>
          </p:cNvSpPr>
          <p:nvPr>
            <p:ph type="pic" sz="quarter" idx="21"/>
          </p:nvPr>
        </p:nvSpPr>
        <p:spPr>
          <a:xfrm>
            <a:off x="6084168" y="1492250"/>
            <a:ext cx="2520280" cy="3023716"/>
          </a:xfrm>
          <a:prstGeom prst="rect">
            <a:avLst/>
          </a:prstGeom>
          <a:ln w="57150" cmpd="sng">
            <a:solidFill>
              <a:srgbClr val="FFFFFF"/>
            </a:solidFill>
            <a:miter lim="800000"/>
          </a:ln>
          <a:effectLst>
            <a:outerShdw blurRad="50800" dist="38100" dir="2700000" algn="tl" rotWithShape="0">
              <a:prstClr val="black">
                <a:alpha val="40000"/>
              </a:prstClr>
            </a:outerShdw>
          </a:effectLst>
        </p:spPr>
        <p:txBody>
          <a:bodyPr vert="horz"/>
          <a:lstStyle/>
          <a:p>
            <a:pPr lvl="0"/>
            <a:endParaRPr lang="en-US" noProof="0" dirty="0">
              <a:sym typeface="Josefin Slab" charset="0"/>
            </a:endParaRPr>
          </a:p>
        </p:txBody>
      </p:sp>
      <p:sp>
        <p:nvSpPr>
          <p:cNvPr id="3" name="Date Placeholder 2"/>
          <p:cNvSpPr>
            <a:spLocks noGrp="1"/>
          </p:cNvSpPr>
          <p:nvPr>
            <p:ph type="dt" sz="half" idx="22"/>
          </p:nvPr>
        </p:nvSpPr>
        <p:spPr/>
        <p:txBody>
          <a:bodyPr/>
          <a:lstStyle/>
          <a:p>
            <a:fld id="{F725882D-90A1-F045-AFA6-53A475A280DA}" type="datetime4">
              <a:rPr lang="en-US" smtClean="0"/>
              <a:t>October 20, 2016</a:t>
            </a:fld>
            <a:endParaRPr lang="en-US"/>
          </a:p>
        </p:txBody>
      </p:sp>
      <p:sp>
        <p:nvSpPr>
          <p:cNvPr id="5" name="Footer Placeholder 4"/>
          <p:cNvSpPr>
            <a:spLocks noGrp="1"/>
          </p:cNvSpPr>
          <p:nvPr>
            <p:ph type="ftr" sz="quarter" idx="23"/>
          </p:nvPr>
        </p:nvSpPr>
        <p:spPr/>
        <p:txBody>
          <a:bodyPr/>
          <a:lstStyle/>
          <a:p>
            <a:r>
              <a:rPr lang="en-US"/>
              <a:t>AQUARELLE POWERPOINT TEMPLATE</a:t>
            </a:r>
            <a:endParaRPr lang="en-US" dirty="0"/>
          </a:p>
        </p:txBody>
      </p:sp>
      <p:sp>
        <p:nvSpPr>
          <p:cNvPr id="6" name="Slide Number Placeholder 5"/>
          <p:cNvSpPr>
            <a:spLocks noGrp="1"/>
          </p:cNvSpPr>
          <p:nvPr>
            <p:ph type="sldNum" sz="quarter" idx="24"/>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223666931"/>
      </p:ext>
    </p:extLst>
  </p:cSld>
  <p:clrMapOvr>
    <a:masterClrMapping/>
  </p:clrMapOvr>
  <p:transition spd="med">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pictures and text">
    <p:spTree>
      <p:nvGrpSpPr>
        <p:cNvPr id="1" name=""/>
        <p:cNvGrpSpPr/>
        <p:nvPr/>
      </p:nvGrpSpPr>
      <p:grpSpPr>
        <a:xfrm>
          <a:off x="0" y="0"/>
          <a:ext cx="0" cy="0"/>
          <a:chOff x="0" y="0"/>
          <a:chExt cx="0" cy="0"/>
        </a:xfrm>
      </p:grpSpPr>
      <p:sp>
        <p:nvSpPr>
          <p:cNvPr id="15"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16" name="Text Placeholder 18"/>
          <p:cNvSpPr>
            <a:spLocks noGrp="1"/>
          </p:cNvSpPr>
          <p:nvPr>
            <p:ph type="body" sz="quarter" idx="13"/>
          </p:nvPr>
        </p:nvSpPr>
        <p:spPr>
          <a:xfrm>
            <a:off x="899592" y="3363838"/>
            <a:ext cx="1656184" cy="1296144"/>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7" name="Text Placeholder 18"/>
          <p:cNvSpPr>
            <a:spLocks noGrp="1"/>
          </p:cNvSpPr>
          <p:nvPr>
            <p:ph type="body" sz="quarter" idx="14"/>
          </p:nvPr>
        </p:nvSpPr>
        <p:spPr>
          <a:xfrm>
            <a:off x="899592" y="3075806"/>
            <a:ext cx="1656184" cy="360040"/>
          </a:xfrm>
          <a:prstGeom prst="rect">
            <a:avLst/>
          </a:prstGeom>
        </p:spPr>
        <p:txBody>
          <a:bodyPr vert="horz" anchor="ctr"/>
          <a:lstStyle>
            <a:lvl1pPr marL="0" indent="0" algn="l">
              <a:defRPr sz="11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9" name="Picture Placeholder 18"/>
          <p:cNvSpPr>
            <a:spLocks noGrp="1"/>
          </p:cNvSpPr>
          <p:nvPr>
            <p:ph type="pic" sz="quarter" idx="15"/>
          </p:nvPr>
        </p:nvSpPr>
        <p:spPr>
          <a:xfrm>
            <a:off x="971600" y="1347788"/>
            <a:ext cx="1512168" cy="1584002"/>
          </a:xfrm>
          <a:prstGeom prst="rect">
            <a:avLst/>
          </a:prstGeom>
          <a:ln w="57150" cap="sq" cmpd="sng">
            <a:solidFill>
              <a:schemeClr val="bg1"/>
            </a:solidFill>
            <a:miter lim="800000"/>
          </a:ln>
          <a:effectLst>
            <a:outerShdw blurRad="50800" dist="38100" dir="2700000" algn="tl" rotWithShape="0">
              <a:srgbClr val="000000">
                <a:alpha val="43000"/>
              </a:srgbClr>
            </a:outerShdw>
          </a:effectLst>
        </p:spPr>
        <p:txBody>
          <a:bodyPr vert="horz"/>
          <a:lstStyle>
            <a:lvl1pPr>
              <a:defRPr sz="2800"/>
            </a:lvl1pPr>
          </a:lstStyle>
          <a:p>
            <a:pPr lvl="0"/>
            <a:endParaRPr lang="en-US" noProof="0" dirty="0">
              <a:sym typeface="Josefin Slab" charset="0"/>
            </a:endParaRPr>
          </a:p>
        </p:txBody>
      </p:sp>
      <p:sp>
        <p:nvSpPr>
          <p:cNvPr id="20" name="Text Placeholder 18"/>
          <p:cNvSpPr>
            <a:spLocks noGrp="1"/>
          </p:cNvSpPr>
          <p:nvPr>
            <p:ph type="body" sz="quarter" idx="16"/>
          </p:nvPr>
        </p:nvSpPr>
        <p:spPr>
          <a:xfrm>
            <a:off x="2843808" y="3363838"/>
            <a:ext cx="1656184" cy="1296144"/>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1" name="Text Placeholder 18"/>
          <p:cNvSpPr>
            <a:spLocks noGrp="1"/>
          </p:cNvSpPr>
          <p:nvPr>
            <p:ph type="body" sz="quarter" idx="17"/>
          </p:nvPr>
        </p:nvSpPr>
        <p:spPr>
          <a:xfrm>
            <a:off x="2843808" y="3075806"/>
            <a:ext cx="1656184" cy="360040"/>
          </a:xfrm>
          <a:prstGeom prst="rect">
            <a:avLst/>
          </a:prstGeom>
        </p:spPr>
        <p:txBody>
          <a:bodyPr vert="horz" anchor="ctr"/>
          <a:lstStyle>
            <a:lvl1pPr marL="0" indent="0" algn="l">
              <a:defRPr sz="11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22" name="Picture Placeholder 18"/>
          <p:cNvSpPr>
            <a:spLocks noGrp="1"/>
          </p:cNvSpPr>
          <p:nvPr>
            <p:ph type="pic" sz="quarter" idx="18"/>
          </p:nvPr>
        </p:nvSpPr>
        <p:spPr>
          <a:xfrm>
            <a:off x="2915816" y="1347788"/>
            <a:ext cx="1512168" cy="1584002"/>
          </a:xfrm>
          <a:prstGeom prst="rect">
            <a:avLst/>
          </a:prstGeom>
          <a:ln w="57150" cap="sq" cmpd="sng">
            <a:solidFill>
              <a:schemeClr val="bg1"/>
            </a:solidFill>
            <a:miter lim="800000"/>
          </a:ln>
          <a:effectLst>
            <a:outerShdw blurRad="50800" dist="38100" dir="2700000" algn="tl" rotWithShape="0">
              <a:srgbClr val="000000">
                <a:alpha val="43000"/>
              </a:srgbClr>
            </a:outerShdw>
          </a:effectLst>
        </p:spPr>
        <p:txBody>
          <a:bodyPr vert="horz"/>
          <a:lstStyle>
            <a:lvl1pPr>
              <a:defRPr sz="3200"/>
            </a:lvl1pPr>
          </a:lstStyle>
          <a:p>
            <a:pPr lvl="0"/>
            <a:endParaRPr lang="en-US" noProof="0" dirty="0">
              <a:sym typeface="Josefin Slab" charset="0"/>
            </a:endParaRPr>
          </a:p>
        </p:txBody>
      </p:sp>
      <p:sp>
        <p:nvSpPr>
          <p:cNvPr id="23" name="Text Placeholder 18"/>
          <p:cNvSpPr>
            <a:spLocks noGrp="1"/>
          </p:cNvSpPr>
          <p:nvPr>
            <p:ph type="body" sz="quarter" idx="19"/>
          </p:nvPr>
        </p:nvSpPr>
        <p:spPr>
          <a:xfrm>
            <a:off x="4788024" y="3363838"/>
            <a:ext cx="1656184" cy="1296144"/>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4" name="Text Placeholder 18"/>
          <p:cNvSpPr>
            <a:spLocks noGrp="1"/>
          </p:cNvSpPr>
          <p:nvPr>
            <p:ph type="body" sz="quarter" idx="20"/>
          </p:nvPr>
        </p:nvSpPr>
        <p:spPr>
          <a:xfrm>
            <a:off x="4788024" y="3075806"/>
            <a:ext cx="1656184" cy="360040"/>
          </a:xfrm>
          <a:prstGeom prst="rect">
            <a:avLst/>
          </a:prstGeom>
        </p:spPr>
        <p:txBody>
          <a:bodyPr vert="horz" anchor="ctr"/>
          <a:lstStyle>
            <a:lvl1pPr marL="0" indent="0" algn="l">
              <a:defRPr sz="11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25" name="Picture Placeholder 18"/>
          <p:cNvSpPr>
            <a:spLocks noGrp="1"/>
          </p:cNvSpPr>
          <p:nvPr>
            <p:ph type="pic" sz="quarter" idx="21"/>
          </p:nvPr>
        </p:nvSpPr>
        <p:spPr>
          <a:xfrm>
            <a:off x="4860032" y="1347788"/>
            <a:ext cx="1512168" cy="1584002"/>
          </a:xfrm>
          <a:prstGeom prst="rect">
            <a:avLst/>
          </a:prstGeom>
          <a:ln w="57150" cap="sq" cmpd="sng">
            <a:solidFill>
              <a:schemeClr val="bg1"/>
            </a:solidFill>
            <a:miter lim="800000"/>
          </a:ln>
          <a:effectLst>
            <a:outerShdw blurRad="50800" dist="38100" dir="2700000" algn="tl" rotWithShape="0">
              <a:srgbClr val="000000">
                <a:alpha val="43000"/>
              </a:srgbClr>
            </a:outerShdw>
          </a:effectLst>
        </p:spPr>
        <p:txBody>
          <a:bodyPr vert="horz"/>
          <a:lstStyle>
            <a:lvl1pPr>
              <a:defRPr sz="3200"/>
            </a:lvl1pPr>
          </a:lstStyle>
          <a:p>
            <a:pPr lvl="0"/>
            <a:endParaRPr lang="en-US" noProof="0" dirty="0">
              <a:sym typeface="Josefin Slab" charset="0"/>
            </a:endParaRPr>
          </a:p>
        </p:txBody>
      </p:sp>
      <p:sp>
        <p:nvSpPr>
          <p:cNvPr id="26" name="Text Placeholder 18"/>
          <p:cNvSpPr>
            <a:spLocks noGrp="1"/>
          </p:cNvSpPr>
          <p:nvPr>
            <p:ph type="body" sz="quarter" idx="22"/>
          </p:nvPr>
        </p:nvSpPr>
        <p:spPr>
          <a:xfrm>
            <a:off x="6732240" y="3363838"/>
            <a:ext cx="1656184" cy="1296144"/>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7" name="Text Placeholder 18"/>
          <p:cNvSpPr>
            <a:spLocks noGrp="1"/>
          </p:cNvSpPr>
          <p:nvPr>
            <p:ph type="body" sz="quarter" idx="23"/>
          </p:nvPr>
        </p:nvSpPr>
        <p:spPr>
          <a:xfrm>
            <a:off x="6732240" y="3075806"/>
            <a:ext cx="1656184" cy="360040"/>
          </a:xfrm>
          <a:prstGeom prst="rect">
            <a:avLst/>
          </a:prstGeom>
        </p:spPr>
        <p:txBody>
          <a:bodyPr vert="horz" anchor="ctr"/>
          <a:lstStyle>
            <a:lvl1pPr marL="0" indent="0" algn="l">
              <a:defRPr sz="11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28" name="Picture Placeholder 18"/>
          <p:cNvSpPr>
            <a:spLocks noGrp="1"/>
          </p:cNvSpPr>
          <p:nvPr>
            <p:ph type="pic" sz="quarter" idx="24"/>
          </p:nvPr>
        </p:nvSpPr>
        <p:spPr>
          <a:xfrm>
            <a:off x="6804248" y="1347788"/>
            <a:ext cx="1512168" cy="1584002"/>
          </a:xfrm>
          <a:prstGeom prst="rect">
            <a:avLst/>
          </a:prstGeom>
          <a:ln w="57150" cap="sq" cmpd="sng">
            <a:solidFill>
              <a:schemeClr val="bg1"/>
            </a:solidFill>
            <a:miter lim="800000"/>
          </a:ln>
          <a:effectLst>
            <a:outerShdw blurRad="50800" dist="38100" dir="2700000" algn="tl" rotWithShape="0">
              <a:srgbClr val="000000">
                <a:alpha val="43000"/>
              </a:srgbClr>
            </a:outerShdw>
          </a:effectLst>
        </p:spPr>
        <p:txBody>
          <a:bodyPr vert="horz"/>
          <a:lstStyle>
            <a:lvl1pPr>
              <a:defRPr sz="3200"/>
            </a:lvl1pPr>
          </a:lstStyle>
          <a:p>
            <a:pPr lvl="0"/>
            <a:endParaRPr lang="en-US" noProof="0" dirty="0">
              <a:sym typeface="Josefin Slab" charset="0"/>
            </a:endParaRPr>
          </a:p>
        </p:txBody>
      </p:sp>
    </p:spTree>
    <p:extLst>
      <p:ext uri="{BB962C8B-B14F-4D97-AF65-F5344CB8AC3E}">
        <p14:creationId xmlns:p14="http://schemas.microsoft.com/office/powerpoint/2010/main" val="3752609612"/>
      </p:ext>
    </p:extLst>
  </p:cSld>
  <p:clrMapOvr>
    <a:masterClrMapping/>
  </p:clrMapOvr>
  <p:transition spd="med">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o/Media and description">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12" name="Text Placeholder 18"/>
          <p:cNvSpPr>
            <a:spLocks noGrp="1"/>
          </p:cNvSpPr>
          <p:nvPr>
            <p:ph type="body" sz="quarter" idx="13"/>
          </p:nvPr>
        </p:nvSpPr>
        <p:spPr>
          <a:xfrm>
            <a:off x="5364088" y="1779662"/>
            <a:ext cx="2880320" cy="2376264"/>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3" name="Text Placeholder 18"/>
          <p:cNvSpPr>
            <a:spLocks noGrp="1"/>
          </p:cNvSpPr>
          <p:nvPr>
            <p:ph type="body" sz="quarter" idx="14"/>
          </p:nvPr>
        </p:nvSpPr>
        <p:spPr>
          <a:xfrm>
            <a:off x="5364088" y="1491630"/>
            <a:ext cx="2880320"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5" name="Media Placeholder 4"/>
          <p:cNvSpPr>
            <a:spLocks noGrp="1"/>
          </p:cNvSpPr>
          <p:nvPr>
            <p:ph type="media" sz="quarter" idx="20"/>
          </p:nvPr>
        </p:nvSpPr>
        <p:spPr>
          <a:xfrm>
            <a:off x="827584" y="1492101"/>
            <a:ext cx="4392488" cy="2663825"/>
          </a:xfrm>
          <a:prstGeom prst="rect">
            <a:avLst/>
          </a:prstGeom>
          <a:effectLst>
            <a:outerShdw blurRad="50800" dist="38100" dir="2700000" algn="tl" rotWithShape="0">
              <a:prstClr val="black">
                <a:alpha val="40000"/>
              </a:prstClr>
            </a:outerShdw>
          </a:effectLst>
        </p:spPr>
        <p:txBody>
          <a:bodyPr vert="horz"/>
          <a:lstStyle/>
          <a:p>
            <a:pPr lvl="0"/>
            <a:endParaRPr lang="en-US" noProof="0" dirty="0">
              <a:sym typeface="Josefin Slab" charset="0"/>
            </a:endParaRPr>
          </a:p>
        </p:txBody>
      </p:sp>
      <p:sp>
        <p:nvSpPr>
          <p:cNvPr id="3" name="Date Placeholder 2"/>
          <p:cNvSpPr>
            <a:spLocks noGrp="1"/>
          </p:cNvSpPr>
          <p:nvPr>
            <p:ph type="dt" sz="half" idx="21"/>
          </p:nvPr>
        </p:nvSpPr>
        <p:spPr/>
        <p:txBody>
          <a:bodyPr/>
          <a:lstStyle/>
          <a:p>
            <a:fld id="{7D15834E-D8CA-8347-A842-82D0B3EFEC07}" type="datetime4">
              <a:rPr lang="en-US" smtClean="0"/>
              <a:t>October 20, 2016</a:t>
            </a:fld>
            <a:endParaRPr lang="en-US"/>
          </a:p>
        </p:txBody>
      </p:sp>
      <p:sp>
        <p:nvSpPr>
          <p:cNvPr id="6" name="Footer Placeholder 5"/>
          <p:cNvSpPr>
            <a:spLocks noGrp="1"/>
          </p:cNvSpPr>
          <p:nvPr>
            <p:ph type="ftr" sz="quarter" idx="22"/>
          </p:nvPr>
        </p:nvSpPr>
        <p:spPr/>
        <p:txBody>
          <a:bodyPr/>
          <a:lstStyle/>
          <a:p>
            <a:r>
              <a:rPr lang="en-US"/>
              <a:t>AQUARELLE POWERPOINT TEMPLATE</a:t>
            </a:r>
            <a:endParaRPr lang="en-US" dirty="0"/>
          </a:p>
        </p:txBody>
      </p:sp>
      <p:sp>
        <p:nvSpPr>
          <p:cNvPr id="7" name="Slide Number Placeholder 6"/>
          <p:cNvSpPr>
            <a:spLocks noGrp="1"/>
          </p:cNvSpPr>
          <p:nvPr>
            <p:ph type="sldNum" sz="quarter" idx="23"/>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2943649579"/>
      </p:ext>
    </p:extLst>
  </p:cSld>
  <p:clrMapOvr>
    <a:masterClrMapping/>
  </p:clrMapOvr>
  <p:transition spd="med">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s and Graphs with Text">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12" name="Text Placeholder 18"/>
          <p:cNvSpPr>
            <a:spLocks noGrp="1"/>
          </p:cNvSpPr>
          <p:nvPr>
            <p:ph type="body" sz="quarter" idx="13"/>
          </p:nvPr>
        </p:nvSpPr>
        <p:spPr>
          <a:xfrm>
            <a:off x="5364088" y="1779662"/>
            <a:ext cx="2880320" cy="432048"/>
          </a:xfrm>
          <a:prstGeom prst="rect">
            <a:avLst/>
          </a:prstGeom>
        </p:spPr>
        <p:txBody>
          <a:bodyPr vert="horz" anchor="t" anchorCtr="0"/>
          <a:lstStyle>
            <a:lvl1pPr marL="0" indent="0" algn="l">
              <a:defRPr sz="16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3" name="Text Placeholder 18"/>
          <p:cNvSpPr>
            <a:spLocks noGrp="1"/>
          </p:cNvSpPr>
          <p:nvPr>
            <p:ph type="body" sz="quarter" idx="14"/>
          </p:nvPr>
        </p:nvSpPr>
        <p:spPr>
          <a:xfrm>
            <a:off x="5364088" y="1491630"/>
            <a:ext cx="2880320"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6" name="Chart Placeholder 5"/>
          <p:cNvSpPr>
            <a:spLocks noGrp="1"/>
          </p:cNvSpPr>
          <p:nvPr>
            <p:ph type="chart" sz="quarter" idx="21"/>
          </p:nvPr>
        </p:nvSpPr>
        <p:spPr>
          <a:xfrm>
            <a:off x="539552" y="1492101"/>
            <a:ext cx="4752527" cy="3095873"/>
          </a:xfrm>
          <a:prstGeom prst="rect">
            <a:avLst/>
          </a:prstGeom>
        </p:spPr>
        <p:txBody>
          <a:bodyPr vert="horz"/>
          <a:lstStyle/>
          <a:p>
            <a:pPr lvl="0"/>
            <a:endParaRPr lang="en-US" noProof="0">
              <a:sym typeface="Josefin Slab" charset="0"/>
            </a:endParaRPr>
          </a:p>
        </p:txBody>
      </p:sp>
      <p:sp>
        <p:nvSpPr>
          <p:cNvPr id="3" name="Date Placeholder 2"/>
          <p:cNvSpPr>
            <a:spLocks noGrp="1"/>
          </p:cNvSpPr>
          <p:nvPr>
            <p:ph type="dt" sz="half" idx="22"/>
          </p:nvPr>
        </p:nvSpPr>
        <p:spPr/>
        <p:txBody>
          <a:bodyPr/>
          <a:lstStyle/>
          <a:p>
            <a:fld id="{E6614924-A657-3F4C-93D0-743FFD523A5C}" type="datetime4">
              <a:rPr lang="en-US" smtClean="0"/>
              <a:t>October 20, 2016</a:t>
            </a:fld>
            <a:endParaRPr lang="en-US"/>
          </a:p>
        </p:txBody>
      </p:sp>
      <p:sp>
        <p:nvSpPr>
          <p:cNvPr id="5" name="Footer Placeholder 4"/>
          <p:cNvSpPr>
            <a:spLocks noGrp="1"/>
          </p:cNvSpPr>
          <p:nvPr>
            <p:ph type="ftr" sz="quarter" idx="23"/>
          </p:nvPr>
        </p:nvSpPr>
        <p:spPr/>
        <p:txBody>
          <a:bodyPr/>
          <a:lstStyle/>
          <a:p>
            <a:r>
              <a:rPr lang="en-US"/>
              <a:t>AQUARELLE POWERPOINT TEMPLATE</a:t>
            </a:r>
            <a:endParaRPr lang="en-US" dirty="0"/>
          </a:p>
        </p:txBody>
      </p:sp>
      <p:sp>
        <p:nvSpPr>
          <p:cNvPr id="7" name="Slide Number Placeholder 6"/>
          <p:cNvSpPr>
            <a:spLocks noGrp="1"/>
          </p:cNvSpPr>
          <p:nvPr>
            <p:ph type="sldNum" sz="quarter" idx="24"/>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3377823730"/>
      </p:ext>
    </p:extLst>
  </p:cSld>
  <p:clrMapOvr>
    <a:masterClrMapping/>
  </p:clrMapOvr>
  <p:transition spd="med">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3" name="Picture 12" descr="ThoughtBubbleLeftPoint_Min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12160" y="1419622"/>
            <a:ext cx="2552721" cy="2160240"/>
          </a:xfrm>
          <a:prstGeom prst="rect">
            <a:avLst/>
          </a:prstGeom>
        </p:spPr>
      </p:pic>
      <p:pic>
        <p:nvPicPr>
          <p:cNvPr id="14" name="Picture 13" descr="ThoughtBubbleRightPoint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7544" y="1491630"/>
            <a:ext cx="2640170" cy="2135236"/>
          </a:xfrm>
          <a:prstGeom prst="rect">
            <a:avLst/>
          </a:prstGeom>
        </p:spPr>
      </p:pic>
      <p:pic>
        <p:nvPicPr>
          <p:cNvPr id="15" name="Picture 14" descr="ThoughtBubbleStraightPoint_Mint.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75856" y="1419622"/>
            <a:ext cx="2622446" cy="2160240"/>
          </a:xfrm>
          <a:prstGeom prst="rect">
            <a:avLst/>
          </a:prstGeom>
        </p:spPr>
      </p:pic>
      <p:sp>
        <p:nvSpPr>
          <p:cNvPr id="2" name="Title 1"/>
          <p:cNvSpPr>
            <a:spLocks noGrp="1"/>
          </p:cNvSpPr>
          <p:nvPr>
            <p:ph type="title"/>
          </p:nvPr>
        </p:nvSpPr>
        <p:spPr>
          <a:xfrm>
            <a:off x="3171825" y="228600"/>
            <a:ext cx="2800350" cy="704850"/>
          </a:xfrm>
          <a:prstGeom prst="rect">
            <a:avLst/>
          </a:prstGeom>
        </p:spPr>
        <p:txBody>
          <a:bodyPr/>
          <a:lstStyle/>
          <a:p>
            <a:r>
              <a:rPr lang="en-US"/>
              <a:t>Click to edit Master title style</a:t>
            </a:r>
          </a:p>
        </p:txBody>
      </p:sp>
      <p:sp>
        <p:nvSpPr>
          <p:cNvPr id="19" name="Text Placeholder 18"/>
          <p:cNvSpPr>
            <a:spLocks noGrp="1"/>
          </p:cNvSpPr>
          <p:nvPr>
            <p:ph type="body" sz="quarter" idx="10"/>
          </p:nvPr>
        </p:nvSpPr>
        <p:spPr>
          <a:xfrm>
            <a:off x="755576" y="1851670"/>
            <a:ext cx="2016224" cy="1080120"/>
          </a:xfrm>
          <a:prstGeom prst="rect">
            <a:avLst/>
          </a:prstGeom>
        </p:spPr>
        <p:txBody>
          <a:bodyPr vert="horz" anchor="ctr" anchorCtr="1"/>
          <a:lstStyle>
            <a:lvl1pPr marL="0" indent="0" algn="ctr">
              <a:lnSpc>
                <a:spcPts val="2160"/>
              </a:lnSpc>
              <a:defRPr lang="en-US" sz="1800" b="1" dirty="0" smtClean="0">
                <a:solidFill>
                  <a:schemeClr val="bg1"/>
                </a:solidFill>
                <a:latin typeface="Novecento wide Normal"/>
                <a:cs typeface="Novecento wide Norma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2" name="Text Placeholder 18"/>
          <p:cNvSpPr>
            <a:spLocks noGrp="1"/>
          </p:cNvSpPr>
          <p:nvPr>
            <p:ph type="body" sz="quarter" idx="13"/>
          </p:nvPr>
        </p:nvSpPr>
        <p:spPr>
          <a:xfrm>
            <a:off x="611560" y="3939902"/>
            <a:ext cx="2376264" cy="360040"/>
          </a:xfrm>
          <a:prstGeom prst="rect">
            <a:avLst/>
          </a:prstGeom>
        </p:spPr>
        <p:txBody>
          <a:bodyPr vert="horz" anchor="ctr"/>
          <a:lstStyle>
            <a:lvl1pPr marL="0" indent="0" algn="ctr">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3" name="Text Placeholder 18"/>
          <p:cNvSpPr>
            <a:spLocks noGrp="1"/>
          </p:cNvSpPr>
          <p:nvPr>
            <p:ph type="body" sz="quarter" idx="14"/>
          </p:nvPr>
        </p:nvSpPr>
        <p:spPr>
          <a:xfrm>
            <a:off x="611560" y="3651870"/>
            <a:ext cx="2376264" cy="360040"/>
          </a:xfrm>
          <a:prstGeom prst="rect">
            <a:avLst/>
          </a:prstGeom>
        </p:spPr>
        <p:txBody>
          <a:bodyPr vert="horz" anchor="ctr"/>
          <a:lstStyle>
            <a:lvl1pPr marL="0" indent="0" algn="ctr">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4" name="Text Placeholder 18"/>
          <p:cNvSpPr>
            <a:spLocks noGrp="1"/>
          </p:cNvSpPr>
          <p:nvPr>
            <p:ph type="body" sz="quarter" idx="15"/>
          </p:nvPr>
        </p:nvSpPr>
        <p:spPr>
          <a:xfrm>
            <a:off x="3419872" y="3939902"/>
            <a:ext cx="2376264" cy="360040"/>
          </a:xfrm>
          <a:prstGeom prst="rect">
            <a:avLst/>
          </a:prstGeom>
        </p:spPr>
        <p:txBody>
          <a:bodyPr vert="horz" anchor="ctr"/>
          <a:lstStyle>
            <a:lvl1pPr marL="0" indent="0" algn="ctr">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5" name="Text Placeholder 18"/>
          <p:cNvSpPr>
            <a:spLocks noGrp="1"/>
          </p:cNvSpPr>
          <p:nvPr>
            <p:ph type="body" sz="quarter" idx="16"/>
          </p:nvPr>
        </p:nvSpPr>
        <p:spPr>
          <a:xfrm>
            <a:off x="3419872" y="3651870"/>
            <a:ext cx="2376264" cy="360040"/>
          </a:xfrm>
          <a:prstGeom prst="rect">
            <a:avLst/>
          </a:prstGeom>
        </p:spPr>
        <p:txBody>
          <a:bodyPr vert="horz" anchor="ctr"/>
          <a:lstStyle>
            <a:lvl1pPr marL="0" indent="0" algn="ctr">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26" name="Text Placeholder 18"/>
          <p:cNvSpPr>
            <a:spLocks noGrp="1"/>
          </p:cNvSpPr>
          <p:nvPr>
            <p:ph type="body" sz="quarter" idx="17"/>
          </p:nvPr>
        </p:nvSpPr>
        <p:spPr>
          <a:xfrm>
            <a:off x="6228184" y="3939902"/>
            <a:ext cx="2376264" cy="360040"/>
          </a:xfrm>
          <a:prstGeom prst="rect">
            <a:avLst/>
          </a:prstGeom>
        </p:spPr>
        <p:txBody>
          <a:bodyPr vert="horz" anchor="ctr"/>
          <a:lstStyle>
            <a:lvl1pPr marL="0" indent="0" algn="ctr">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7" name="Text Placeholder 18"/>
          <p:cNvSpPr>
            <a:spLocks noGrp="1"/>
          </p:cNvSpPr>
          <p:nvPr>
            <p:ph type="body" sz="quarter" idx="18"/>
          </p:nvPr>
        </p:nvSpPr>
        <p:spPr>
          <a:xfrm>
            <a:off x="6228184" y="3651870"/>
            <a:ext cx="2376264" cy="360040"/>
          </a:xfrm>
          <a:prstGeom prst="rect">
            <a:avLst/>
          </a:prstGeom>
        </p:spPr>
        <p:txBody>
          <a:bodyPr vert="horz" anchor="ctr"/>
          <a:lstStyle>
            <a:lvl1pPr marL="0" indent="0" algn="ctr">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32" name="Text Placeholder 18"/>
          <p:cNvSpPr>
            <a:spLocks noGrp="1"/>
          </p:cNvSpPr>
          <p:nvPr>
            <p:ph type="body" sz="quarter" idx="21"/>
          </p:nvPr>
        </p:nvSpPr>
        <p:spPr>
          <a:xfrm>
            <a:off x="3563888" y="1851670"/>
            <a:ext cx="2016224" cy="1080120"/>
          </a:xfrm>
          <a:prstGeom prst="rect">
            <a:avLst/>
          </a:prstGeom>
        </p:spPr>
        <p:txBody>
          <a:bodyPr vert="horz" anchor="ctr" anchorCtr="1"/>
          <a:lstStyle>
            <a:lvl1pPr marL="0" indent="0" algn="ctr">
              <a:lnSpc>
                <a:spcPts val="2160"/>
              </a:lnSpc>
              <a:defRPr lang="en-US" sz="1800" b="1" dirty="0" smtClean="0">
                <a:solidFill>
                  <a:schemeClr val="bg1"/>
                </a:solidFill>
                <a:latin typeface="Novecento wide Normal"/>
                <a:cs typeface="Novecento wide Norma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33" name="Text Placeholder 18"/>
          <p:cNvSpPr>
            <a:spLocks noGrp="1"/>
          </p:cNvSpPr>
          <p:nvPr>
            <p:ph type="body" sz="quarter" idx="22"/>
          </p:nvPr>
        </p:nvSpPr>
        <p:spPr>
          <a:xfrm>
            <a:off x="6300192" y="1851670"/>
            <a:ext cx="2016224" cy="1080120"/>
          </a:xfrm>
          <a:prstGeom prst="rect">
            <a:avLst/>
          </a:prstGeom>
        </p:spPr>
        <p:txBody>
          <a:bodyPr vert="horz" anchor="ctr" anchorCtr="1"/>
          <a:lstStyle>
            <a:lvl1pPr marL="0" indent="0" algn="ctr">
              <a:lnSpc>
                <a:spcPts val="2160"/>
              </a:lnSpc>
              <a:defRPr lang="en-US" sz="1800" b="1" dirty="0" smtClean="0">
                <a:solidFill>
                  <a:schemeClr val="bg1"/>
                </a:solidFill>
                <a:latin typeface="Novecento wide Normal"/>
                <a:cs typeface="Novecento wide Norma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4" name="Date Placeholder 3"/>
          <p:cNvSpPr>
            <a:spLocks noGrp="1"/>
          </p:cNvSpPr>
          <p:nvPr>
            <p:ph type="dt" sz="half" idx="23"/>
          </p:nvPr>
        </p:nvSpPr>
        <p:spPr/>
        <p:txBody>
          <a:bodyPr/>
          <a:lstStyle/>
          <a:p>
            <a:fld id="{09700C9D-3DC1-194E-A42D-C8DC82797AC2}" type="datetime4">
              <a:rPr lang="en-US" smtClean="0"/>
              <a:t>October 20, 2016</a:t>
            </a:fld>
            <a:endParaRPr lang="en-US"/>
          </a:p>
        </p:txBody>
      </p:sp>
      <p:sp>
        <p:nvSpPr>
          <p:cNvPr id="5" name="Footer Placeholder 4"/>
          <p:cNvSpPr>
            <a:spLocks noGrp="1"/>
          </p:cNvSpPr>
          <p:nvPr>
            <p:ph type="ftr" sz="quarter" idx="24"/>
          </p:nvPr>
        </p:nvSpPr>
        <p:spPr/>
        <p:txBody>
          <a:bodyPr/>
          <a:lstStyle/>
          <a:p>
            <a:r>
              <a:rPr lang="en-US"/>
              <a:t>AQUARELLE POWERPOINT TEMPLATE</a:t>
            </a:r>
            <a:endParaRPr lang="en-US" dirty="0"/>
          </a:p>
        </p:txBody>
      </p:sp>
      <p:sp>
        <p:nvSpPr>
          <p:cNvPr id="6" name="Slide Number Placeholder 5"/>
          <p:cNvSpPr>
            <a:spLocks noGrp="1"/>
          </p:cNvSpPr>
          <p:nvPr>
            <p:ph type="sldNum" sz="quarter" idx="25"/>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499898126"/>
      </p:ext>
    </p:extLst>
  </p:cSld>
  <p:clrMapOvr>
    <a:masterClrMapping/>
  </p:clrMapOvr>
  <p:transition spd="med">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2" name="Picture 11" descr="BigDot_Min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552" y="1347614"/>
            <a:ext cx="1594171" cy="1584176"/>
          </a:xfrm>
          <a:prstGeom prst="rect">
            <a:avLst/>
          </a:prstGeom>
        </p:spPr>
      </p:pic>
      <p:pic>
        <p:nvPicPr>
          <p:cNvPr id="13" name="Picture 12" descr="BigDot_Min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9792" y="1347614"/>
            <a:ext cx="1594171" cy="1584176"/>
          </a:xfrm>
          <a:prstGeom prst="rect">
            <a:avLst/>
          </a:prstGeom>
        </p:spPr>
      </p:pic>
      <p:pic>
        <p:nvPicPr>
          <p:cNvPr id="14" name="Picture 13" descr="BigDot_Min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60032" y="1347614"/>
            <a:ext cx="1594171" cy="1584176"/>
          </a:xfrm>
          <a:prstGeom prst="rect">
            <a:avLst/>
          </a:prstGeom>
        </p:spPr>
      </p:pic>
      <p:pic>
        <p:nvPicPr>
          <p:cNvPr id="15" name="Picture 14" descr="BigDot_Min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20272" y="1347614"/>
            <a:ext cx="1594171" cy="1584176"/>
          </a:xfrm>
          <a:prstGeom prst="rect">
            <a:avLst/>
          </a:prstGeom>
        </p:spPr>
      </p:pic>
      <p:pic>
        <p:nvPicPr>
          <p:cNvPr id="24" name="Picture 23" descr="OpenArrowCarrot_CoralPink.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195736" y="1923678"/>
            <a:ext cx="416686" cy="576064"/>
          </a:xfrm>
          <a:prstGeom prst="rect">
            <a:avLst/>
          </a:prstGeom>
        </p:spPr>
      </p:pic>
      <p:pic>
        <p:nvPicPr>
          <p:cNvPr id="25" name="Picture 24" descr="OpenArrowCarrot_CoralPink.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55976" y="1923678"/>
            <a:ext cx="416686" cy="576064"/>
          </a:xfrm>
          <a:prstGeom prst="rect">
            <a:avLst/>
          </a:prstGeom>
        </p:spPr>
      </p:pic>
      <p:pic>
        <p:nvPicPr>
          <p:cNvPr id="26" name="Picture 25" descr="OpenArrowCarrot_CoralPink.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16216" y="1923678"/>
            <a:ext cx="416686" cy="576064"/>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16" name="Text Placeholder 18"/>
          <p:cNvSpPr>
            <a:spLocks noGrp="1"/>
          </p:cNvSpPr>
          <p:nvPr>
            <p:ph type="body" sz="quarter" idx="13"/>
          </p:nvPr>
        </p:nvSpPr>
        <p:spPr>
          <a:xfrm>
            <a:off x="539552" y="3219822"/>
            <a:ext cx="1584176" cy="360040"/>
          </a:xfrm>
          <a:prstGeom prst="rect">
            <a:avLst/>
          </a:prstGeom>
        </p:spPr>
        <p:txBody>
          <a:bodyPr vert="horz" anchor="t"/>
          <a:lstStyle>
            <a:lvl1pPr marL="0" indent="0" algn="ctr">
              <a:defRPr sz="1600" b="0">
                <a:solidFill>
                  <a:schemeClr val="tx1">
                    <a:lumMod val="65000"/>
                    <a:lumOff val="35000"/>
                  </a:schemeClr>
                </a:solidFill>
                <a:latin typeface="Josefin Slab"/>
                <a:cs typeface="Josefin Slab"/>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7" name="Text Placeholder 18"/>
          <p:cNvSpPr>
            <a:spLocks noGrp="1"/>
          </p:cNvSpPr>
          <p:nvPr>
            <p:ph type="body" sz="quarter" idx="14"/>
          </p:nvPr>
        </p:nvSpPr>
        <p:spPr>
          <a:xfrm>
            <a:off x="2699792" y="3219822"/>
            <a:ext cx="1584176" cy="360040"/>
          </a:xfrm>
          <a:prstGeom prst="rect">
            <a:avLst/>
          </a:prstGeom>
        </p:spPr>
        <p:txBody>
          <a:bodyPr vert="horz" anchor="t"/>
          <a:lstStyle>
            <a:lvl1pPr marL="0" indent="0" algn="ctr">
              <a:defRPr sz="1600" b="0">
                <a:solidFill>
                  <a:schemeClr val="tx1">
                    <a:lumMod val="65000"/>
                    <a:lumOff val="35000"/>
                  </a:schemeClr>
                </a:solidFill>
                <a:latin typeface="Josefin Slab"/>
                <a:cs typeface="Josefin Slab"/>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8" name="Text Placeholder 18"/>
          <p:cNvSpPr>
            <a:spLocks noGrp="1"/>
          </p:cNvSpPr>
          <p:nvPr>
            <p:ph type="body" sz="quarter" idx="15"/>
          </p:nvPr>
        </p:nvSpPr>
        <p:spPr>
          <a:xfrm>
            <a:off x="4860032" y="3219822"/>
            <a:ext cx="1584176" cy="360040"/>
          </a:xfrm>
          <a:prstGeom prst="rect">
            <a:avLst/>
          </a:prstGeom>
        </p:spPr>
        <p:txBody>
          <a:bodyPr vert="horz" anchor="t"/>
          <a:lstStyle>
            <a:lvl1pPr marL="0" indent="0" algn="ctr">
              <a:defRPr sz="1600" b="0">
                <a:solidFill>
                  <a:schemeClr val="tx1">
                    <a:lumMod val="65000"/>
                    <a:lumOff val="35000"/>
                  </a:schemeClr>
                </a:solidFill>
                <a:latin typeface="Josefin Slab"/>
                <a:cs typeface="Josefin Slab"/>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9" name="Text Placeholder 18"/>
          <p:cNvSpPr>
            <a:spLocks noGrp="1"/>
          </p:cNvSpPr>
          <p:nvPr>
            <p:ph type="body" sz="quarter" idx="16"/>
          </p:nvPr>
        </p:nvSpPr>
        <p:spPr>
          <a:xfrm>
            <a:off x="7020272" y="3219822"/>
            <a:ext cx="1584176" cy="360040"/>
          </a:xfrm>
          <a:prstGeom prst="rect">
            <a:avLst/>
          </a:prstGeom>
        </p:spPr>
        <p:txBody>
          <a:bodyPr vert="horz" anchor="t"/>
          <a:lstStyle>
            <a:lvl1pPr marL="0" indent="0" algn="ctr">
              <a:defRPr sz="1600" b="0">
                <a:solidFill>
                  <a:schemeClr val="tx1">
                    <a:lumMod val="65000"/>
                    <a:lumOff val="35000"/>
                  </a:schemeClr>
                </a:solidFill>
                <a:latin typeface="Josefin Slab"/>
                <a:cs typeface="Josefin Slab"/>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0" name="Text Placeholder 18"/>
          <p:cNvSpPr>
            <a:spLocks noGrp="1"/>
          </p:cNvSpPr>
          <p:nvPr>
            <p:ph type="body" sz="quarter" idx="17"/>
          </p:nvPr>
        </p:nvSpPr>
        <p:spPr>
          <a:xfrm>
            <a:off x="755576" y="1995686"/>
            <a:ext cx="1152128" cy="360040"/>
          </a:xfrm>
          <a:prstGeom prst="rect">
            <a:avLst/>
          </a:prstGeom>
        </p:spPr>
        <p:txBody>
          <a:bodyPr vert="horz" anchor="ctr"/>
          <a:lstStyle>
            <a:lvl1pPr marL="0" indent="0" algn="ctr">
              <a:defRPr sz="1800" b="0">
                <a:solidFill>
                  <a:schemeClr val="bg1"/>
                </a:solidFill>
                <a:latin typeface="Novecento wide Book"/>
                <a:cs typeface="Novecento wide Book"/>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21" name="Text Placeholder 18"/>
          <p:cNvSpPr>
            <a:spLocks noGrp="1"/>
          </p:cNvSpPr>
          <p:nvPr>
            <p:ph type="body" sz="quarter" idx="18"/>
          </p:nvPr>
        </p:nvSpPr>
        <p:spPr>
          <a:xfrm>
            <a:off x="2915816" y="1995686"/>
            <a:ext cx="1152128" cy="360040"/>
          </a:xfrm>
          <a:prstGeom prst="rect">
            <a:avLst/>
          </a:prstGeom>
        </p:spPr>
        <p:txBody>
          <a:bodyPr vert="horz" anchor="ctr"/>
          <a:lstStyle>
            <a:lvl1pPr marL="0" indent="0" algn="ctr">
              <a:defRPr sz="1800" b="0">
                <a:solidFill>
                  <a:schemeClr val="bg1"/>
                </a:solidFill>
                <a:latin typeface="Novecento wide Book"/>
                <a:cs typeface="Novecento wide Book"/>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22" name="Text Placeholder 18"/>
          <p:cNvSpPr>
            <a:spLocks noGrp="1"/>
          </p:cNvSpPr>
          <p:nvPr>
            <p:ph type="body" sz="quarter" idx="19"/>
          </p:nvPr>
        </p:nvSpPr>
        <p:spPr>
          <a:xfrm>
            <a:off x="5076056" y="1995686"/>
            <a:ext cx="1152128" cy="360040"/>
          </a:xfrm>
          <a:prstGeom prst="rect">
            <a:avLst/>
          </a:prstGeom>
        </p:spPr>
        <p:txBody>
          <a:bodyPr vert="horz" anchor="ctr"/>
          <a:lstStyle>
            <a:lvl1pPr marL="0" indent="0" algn="ctr">
              <a:defRPr sz="1800" b="0">
                <a:solidFill>
                  <a:schemeClr val="bg1"/>
                </a:solidFill>
                <a:latin typeface="Novecento wide Book"/>
                <a:cs typeface="Novecento wide Book"/>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23" name="Text Placeholder 18"/>
          <p:cNvSpPr>
            <a:spLocks noGrp="1"/>
          </p:cNvSpPr>
          <p:nvPr>
            <p:ph type="body" sz="quarter" idx="20"/>
          </p:nvPr>
        </p:nvSpPr>
        <p:spPr>
          <a:xfrm>
            <a:off x="7236296" y="1995686"/>
            <a:ext cx="1152128" cy="360040"/>
          </a:xfrm>
          <a:prstGeom prst="rect">
            <a:avLst/>
          </a:prstGeom>
        </p:spPr>
        <p:txBody>
          <a:bodyPr vert="horz" anchor="ctr"/>
          <a:lstStyle>
            <a:lvl1pPr marL="0" indent="0" algn="ctr">
              <a:defRPr sz="1800" b="0">
                <a:solidFill>
                  <a:schemeClr val="bg1"/>
                </a:solidFill>
                <a:latin typeface="Novecento wide Book"/>
                <a:cs typeface="Novecento wide Book"/>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4" name="Date Placeholder 3"/>
          <p:cNvSpPr>
            <a:spLocks noGrp="1"/>
          </p:cNvSpPr>
          <p:nvPr>
            <p:ph type="dt" sz="half" idx="21"/>
          </p:nvPr>
        </p:nvSpPr>
        <p:spPr/>
        <p:txBody>
          <a:bodyPr/>
          <a:lstStyle/>
          <a:p>
            <a:fld id="{4876A059-1C36-894F-8284-E520E47725DB}" type="datetime4">
              <a:rPr lang="en-US" smtClean="0"/>
              <a:t>October 20, 2016</a:t>
            </a:fld>
            <a:endParaRPr lang="en-US"/>
          </a:p>
        </p:txBody>
      </p:sp>
      <p:sp>
        <p:nvSpPr>
          <p:cNvPr id="5" name="Footer Placeholder 4"/>
          <p:cNvSpPr>
            <a:spLocks noGrp="1"/>
          </p:cNvSpPr>
          <p:nvPr>
            <p:ph type="ftr" sz="quarter" idx="22"/>
          </p:nvPr>
        </p:nvSpPr>
        <p:spPr/>
        <p:txBody>
          <a:bodyPr/>
          <a:lstStyle/>
          <a:p>
            <a:r>
              <a:rPr lang="en-US"/>
              <a:t>AQUARELLE POWERPOINT TEMPLATE</a:t>
            </a:r>
            <a:endParaRPr lang="en-US" dirty="0"/>
          </a:p>
        </p:txBody>
      </p:sp>
      <p:sp>
        <p:nvSpPr>
          <p:cNvPr id="6" name="Slide Number Placeholder 5"/>
          <p:cNvSpPr>
            <a:spLocks noGrp="1"/>
          </p:cNvSpPr>
          <p:nvPr>
            <p:ph type="sldNum" sz="quarter" idx="23"/>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2600432882"/>
      </p:ext>
    </p:extLst>
  </p:cSld>
  <p:clrMapOvr>
    <a:masterClrMapping/>
  </p:clrMapOvr>
  <p:transition spd="med">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29" name="Picture 28" descr="Dot_Min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63688" y="1067257"/>
            <a:ext cx="1224136" cy="1216461"/>
          </a:xfrm>
          <a:prstGeom prst="rect">
            <a:avLst/>
          </a:prstGeom>
        </p:spPr>
      </p:pic>
      <p:sp>
        <p:nvSpPr>
          <p:cNvPr id="3" name="Content Placeholder 2"/>
          <p:cNvSpPr>
            <a:spLocks noGrp="1"/>
          </p:cNvSpPr>
          <p:nvPr>
            <p:ph idx="1"/>
          </p:nvPr>
        </p:nvSpPr>
        <p:spPr>
          <a:xfrm>
            <a:off x="5220072" y="1563638"/>
            <a:ext cx="3466728" cy="2808312"/>
          </a:xfrm>
          <a:prstGeom prst="rect">
            <a:avLst/>
          </a:prstGeom>
        </p:spPr>
        <p:txBody>
          <a:bodyPr vert="horz" lIns="34290" tIns="17145" rIns="34290" bIns="17145" anchor="t"/>
          <a:lstStyle>
            <a:lvl1pPr marL="342900" indent="-342900" algn="l">
              <a:buClr>
                <a:schemeClr val="bg2"/>
              </a:buClr>
              <a:buSzPct val="100000"/>
              <a:buFont typeface="+mj-lt"/>
              <a:buAutoNum type="arabicPeriod"/>
              <a:defRPr sz="1800">
                <a:solidFill>
                  <a:schemeClr val="tx1">
                    <a:lumMod val="65000"/>
                    <a:lumOff val="35000"/>
                  </a:schemeClr>
                </a:solidFill>
              </a:defRPr>
            </a:lvl1pPr>
            <a:lvl2pPr marL="342900" indent="-342900">
              <a:buClr>
                <a:schemeClr val="bg2"/>
              </a:buClr>
              <a:buSzPct val="100000"/>
              <a:buFont typeface="+mj-lt"/>
              <a:buAutoNum type="arabicPeriod"/>
              <a:defRPr>
                <a:solidFill>
                  <a:schemeClr val="tx1">
                    <a:lumMod val="75000"/>
                    <a:lumOff val="25000"/>
                  </a:schemeClr>
                </a:solidFill>
              </a:defRPr>
            </a:lvl2pPr>
            <a:lvl3pPr marL="342900" indent="-342900">
              <a:buClr>
                <a:schemeClr val="bg2"/>
              </a:buClr>
              <a:buSzPct val="100000"/>
              <a:buFont typeface="+mj-lt"/>
              <a:buAutoNum type="arabicPeriod"/>
              <a:defRPr>
                <a:solidFill>
                  <a:schemeClr val="tx1">
                    <a:lumMod val="75000"/>
                    <a:lumOff val="25000"/>
                  </a:schemeClr>
                </a:solidFill>
              </a:defRPr>
            </a:lvl3pPr>
            <a:lvl4pPr marL="342900" indent="-342900">
              <a:buClr>
                <a:schemeClr val="bg2"/>
              </a:buClr>
              <a:buSzPct val="100000"/>
              <a:buFont typeface="+mj-lt"/>
              <a:buAutoNum type="arabicPeriod"/>
              <a:defRPr>
                <a:solidFill>
                  <a:schemeClr val="tx1">
                    <a:lumMod val="75000"/>
                    <a:lumOff val="25000"/>
                  </a:schemeClr>
                </a:solidFill>
              </a:defRPr>
            </a:lvl4pPr>
            <a:lvl5pPr marL="342900" indent="-342900">
              <a:buClr>
                <a:schemeClr val="bg2"/>
              </a:buClr>
              <a:buSzPct val="100000"/>
              <a:buFont typeface="+mj-lt"/>
              <a:buAutoNum type="arabicPeriod"/>
              <a:defRPr>
                <a:solidFill>
                  <a:schemeClr val="tx1">
                    <a:lumMod val="75000"/>
                    <a:lumOff val="25000"/>
                  </a:schemeClr>
                </a:solidFill>
              </a:defRPr>
            </a:lvl5pPr>
          </a:lstStyle>
          <a:p>
            <a:pPr lvl="0"/>
            <a:r>
              <a:rPr lang="en-US" dirty="0"/>
              <a:t>Click to edit Master text styles</a:t>
            </a:r>
          </a:p>
        </p:txBody>
      </p:sp>
      <p:sp>
        <p:nvSpPr>
          <p:cNvPr id="9" name="Rectangle 5"/>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pic>
        <p:nvPicPr>
          <p:cNvPr id="15" name="Picture 14" descr="Dot_Min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59832" y="1995686"/>
            <a:ext cx="1224136" cy="1216461"/>
          </a:xfrm>
          <a:prstGeom prst="rect">
            <a:avLst/>
          </a:prstGeom>
        </p:spPr>
      </p:pic>
      <p:pic>
        <p:nvPicPr>
          <p:cNvPr id="16" name="Picture 15" descr="Dot_Min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9792" y="3579862"/>
            <a:ext cx="1224136" cy="1216461"/>
          </a:xfrm>
          <a:prstGeom prst="rect">
            <a:avLst/>
          </a:prstGeom>
        </p:spPr>
      </p:pic>
      <p:pic>
        <p:nvPicPr>
          <p:cNvPr id="17" name="Picture 16" descr="Dot_Min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71600" y="3579862"/>
            <a:ext cx="1224136" cy="1216461"/>
          </a:xfrm>
          <a:prstGeom prst="rect">
            <a:avLst/>
          </a:prstGeom>
        </p:spPr>
      </p:pic>
      <p:pic>
        <p:nvPicPr>
          <p:cNvPr id="18" name="Picture 17" descr="Dot_Min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552" y="2067694"/>
            <a:ext cx="1224136" cy="1216461"/>
          </a:xfrm>
          <a:prstGeom prst="rect">
            <a:avLst/>
          </a:prstGeom>
        </p:spPr>
      </p:pic>
      <p:pic>
        <p:nvPicPr>
          <p:cNvPr id="19" name="Picture 18" descr="FancyBracket._CoralPink.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3396565" y="2595058"/>
            <a:ext cx="2782919" cy="720080"/>
          </a:xfrm>
          <a:prstGeom prst="rect">
            <a:avLst/>
          </a:prstGeom>
        </p:spPr>
      </p:pic>
      <p:pic>
        <p:nvPicPr>
          <p:cNvPr id="20" name="Picture 19" descr="ArchedArrow1_CoralPink.png"/>
          <p:cNvPicPr>
            <a:picLocks noChangeAspect="1"/>
          </p:cNvPicPr>
          <p:nvPr userDrawn="1"/>
        </p:nvPicPr>
        <p:blipFill rotWithShape="1">
          <a:blip r:embed="rId4">
            <a:extLst>
              <a:ext uri="{28A0092B-C50C-407E-A947-70E740481C1C}">
                <a14:useLocalDpi xmlns:a14="http://schemas.microsoft.com/office/drawing/2010/main" val="0"/>
              </a:ext>
            </a:extLst>
          </a:blip>
          <a:srcRect l="43567" r="-1"/>
          <a:stretch/>
        </p:blipFill>
        <p:spPr>
          <a:xfrm rot="405066">
            <a:off x="2981065" y="1430317"/>
            <a:ext cx="747981" cy="533484"/>
          </a:xfrm>
          <a:prstGeom prst="rect">
            <a:avLst/>
          </a:prstGeom>
        </p:spPr>
      </p:pic>
      <p:pic>
        <p:nvPicPr>
          <p:cNvPr id="21" name="Picture 20" descr="ArchedArrow1_CoralPink.png"/>
          <p:cNvPicPr>
            <a:picLocks noChangeAspect="1"/>
          </p:cNvPicPr>
          <p:nvPr userDrawn="1"/>
        </p:nvPicPr>
        <p:blipFill rotWithShape="1">
          <a:blip r:embed="rId4">
            <a:extLst>
              <a:ext uri="{28A0092B-C50C-407E-A947-70E740481C1C}">
                <a14:useLocalDpi xmlns:a14="http://schemas.microsoft.com/office/drawing/2010/main" val="0"/>
              </a:ext>
            </a:extLst>
          </a:blip>
          <a:srcRect l="47289"/>
          <a:stretch/>
        </p:blipFill>
        <p:spPr>
          <a:xfrm rot="4515958">
            <a:off x="3520544" y="3261269"/>
            <a:ext cx="698645" cy="533484"/>
          </a:xfrm>
          <a:prstGeom prst="rect">
            <a:avLst/>
          </a:prstGeom>
        </p:spPr>
      </p:pic>
      <p:pic>
        <p:nvPicPr>
          <p:cNvPr id="22" name="Picture 21" descr="ArchedArrow1_CoralPink.png"/>
          <p:cNvPicPr>
            <a:picLocks noChangeAspect="1"/>
          </p:cNvPicPr>
          <p:nvPr userDrawn="1"/>
        </p:nvPicPr>
        <p:blipFill rotWithShape="1">
          <a:blip r:embed="rId4">
            <a:extLst>
              <a:ext uri="{28A0092B-C50C-407E-A947-70E740481C1C}">
                <a14:useLocalDpi xmlns:a14="http://schemas.microsoft.com/office/drawing/2010/main" val="0"/>
              </a:ext>
            </a:extLst>
          </a:blip>
          <a:srcRect l="47289"/>
          <a:stretch/>
        </p:blipFill>
        <p:spPr>
          <a:xfrm rot="12887490">
            <a:off x="552437" y="3210023"/>
            <a:ext cx="698645" cy="533484"/>
          </a:xfrm>
          <a:prstGeom prst="rect">
            <a:avLst/>
          </a:prstGeom>
        </p:spPr>
      </p:pic>
      <p:pic>
        <p:nvPicPr>
          <p:cNvPr id="23" name="Picture 22" descr="ArchedArrow1_CoralPink.png"/>
          <p:cNvPicPr>
            <a:picLocks noChangeAspect="1"/>
          </p:cNvPicPr>
          <p:nvPr userDrawn="1"/>
        </p:nvPicPr>
        <p:blipFill rotWithShape="1">
          <a:blip r:embed="rId4">
            <a:extLst>
              <a:ext uri="{28A0092B-C50C-407E-A947-70E740481C1C}">
                <a14:useLocalDpi xmlns:a14="http://schemas.microsoft.com/office/drawing/2010/main" val="0"/>
              </a:ext>
            </a:extLst>
          </a:blip>
          <a:srcRect l="47289"/>
          <a:stretch/>
        </p:blipFill>
        <p:spPr>
          <a:xfrm rot="17285660">
            <a:off x="1056330" y="1351749"/>
            <a:ext cx="698645" cy="533484"/>
          </a:xfrm>
          <a:prstGeom prst="rect">
            <a:avLst/>
          </a:prstGeom>
        </p:spPr>
      </p:pic>
      <p:sp>
        <p:nvSpPr>
          <p:cNvPr id="24" name="Rectangle 14"/>
          <p:cNvSpPr>
            <a:spLocks/>
          </p:cNvSpPr>
          <p:nvPr userDrawn="1"/>
        </p:nvSpPr>
        <p:spPr bwMode="auto">
          <a:xfrm>
            <a:off x="2123728" y="1350372"/>
            <a:ext cx="504055"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1</a:t>
            </a:r>
          </a:p>
        </p:txBody>
      </p:sp>
      <p:sp>
        <p:nvSpPr>
          <p:cNvPr id="25" name="Rectangle 15"/>
          <p:cNvSpPr>
            <a:spLocks/>
          </p:cNvSpPr>
          <p:nvPr userDrawn="1"/>
        </p:nvSpPr>
        <p:spPr bwMode="auto">
          <a:xfrm>
            <a:off x="3347864" y="2231018"/>
            <a:ext cx="6480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2</a:t>
            </a:r>
          </a:p>
        </p:txBody>
      </p:sp>
      <p:sp>
        <p:nvSpPr>
          <p:cNvPr id="26" name="Rectangle 16"/>
          <p:cNvSpPr>
            <a:spLocks/>
          </p:cNvSpPr>
          <p:nvPr userDrawn="1"/>
        </p:nvSpPr>
        <p:spPr bwMode="auto">
          <a:xfrm>
            <a:off x="3178174" y="3842564"/>
            <a:ext cx="313705"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3</a:t>
            </a:r>
          </a:p>
        </p:txBody>
      </p:sp>
      <p:sp>
        <p:nvSpPr>
          <p:cNvPr id="27" name="Rectangle 17"/>
          <p:cNvSpPr>
            <a:spLocks/>
          </p:cNvSpPr>
          <p:nvPr userDrawn="1"/>
        </p:nvSpPr>
        <p:spPr bwMode="auto">
          <a:xfrm>
            <a:off x="1331641" y="3886989"/>
            <a:ext cx="504056"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4</a:t>
            </a:r>
          </a:p>
        </p:txBody>
      </p:sp>
      <p:sp>
        <p:nvSpPr>
          <p:cNvPr id="28" name="Rectangle 18"/>
          <p:cNvSpPr>
            <a:spLocks/>
          </p:cNvSpPr>
          <p:nvPr userDrawn="1"/>
        </p:nvSpPr>
        <p:spPr bwMode="auto">
          <a:xfrm>
            <a:off x="827585" y="2366027"/>
            <a:ext cx="57606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5</a:t>
            </a:r>
          </a:p>
        </p:txBody>
      </p:sp>
      <p:pic>
        <p:nvPicPr>
          <p:cNvPr id="30" name="Picture 29" descr="ArchedArrow1_CoralPink.png"/>
          <p:cNvPicPr>
            <a:picLocks noChangeAspect="1"/>
          </p:cNvPicPr>
          <p:nvPr userDrawn="1"/>
        </p:nvPicPr>
        <p:blipFill rotWithShape="1">
          <a:blip r:embed="rId4">
            <a:extLst>
              <a:ext uri="{28A0092B-C50C-407E-A947-70E740481C1C}">
                <a14:useLocalDpi xmlns:a14="http://schemas.microsoft.com/office/drawing/2010/main" val="0"/>
              </a:ext>
            </a:extLst>
          </a:blip>
          <a:srcRect l="47289"/>
          <a:stretch/>
        </p:blipFill>
        <p:spPr>
          <a:xfrm rot="8435657">
            <a:off x="2055244" y="4325423"/>
            <a:ext cx="698645" cy="533484"/>
          </a:xfrm>
          <a:prstGeom prst="rect">
            <a:avLst/>
          </a:prstGeom>
        </p:spPr>
      </p:pic>
      <p:sp>
        <p:nvSpPr>
          <p:cNvPr id="4" name="Date Placeholder 3"/>
          <p:cNvSpPr>
            <a:spLocks noGrp="1"/>
          </p:cNvSpPr>
          <p:nvPr>
            <p:ph type="dt" sz="half" idx="10"/>
          </p:nvPr>
        </p:nvSpPr>
        <p:spPr/>
        <p:txBody>
          <a:bodyPr/>
          <a:lstStyle/>
          <a:p>
            <a:fld id="{3F2C7FBC-5B3C-9D47-9BB6-84BD898629EA}" type="datetime4">
              <a:rPr lang="en-US" smtClean="0"/>
              <a:t>October 20, 2016</a:t>
            </a:fld>
            <a:endParaRPr lang="en-US"/>
          </a:p>
        </p:txBody>
      </p:sp>
      <p:sp>
        <p:nvSpPr>
          <p:cNvPr id="32" name="Footer Placeholder 31"/>
          <p:cNvSpPr>
            <a:spLocks noGrp="1"/>
          </p:cNvSpPr>
          <p:nvPr>
            <p:ph type="ftr" sz="quarter" idx="11"/>
          </p:nvPr>
        </p:nvSpPr>
        <p:spPr/>
        <p:txBody>
          <a:bodyPr/>
          <a:lstStyle/>
          <a:p>
            <a:r>
              <a:rPr lang="en-US"/>
              <a:t>AQUARELLE POWERPOINT TEMPLATE</a:t>
            </a:r>
            <a:endParaRPr lang="en-US" dirty="0"/>
          </a:p>
        </p:txBody>
      </p:sp>
      <p:sp>
        <p:nvSpPr>
          <p:cNvPr id="33" name="Slide Number Placeholder 32"/>
          <p:cNvSpPr>
            <a:spLocks noGrp="1"/>
          </p:cNvSpPr>
          <p:nvPr>
            <p:ph type="sldNum" sz="quarter" idx="12"/>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1332812017"/>
      </p:ext>
    </p:extLst>
  </p:cSld>
  <p:clrMapOvr>
    <a:masterClrMapping/>
  </p:clrMapOvr>
  <p:transition spd="med">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grpSp>
        <p:nvGrpSpPr>
          <p:cNvPr id="4" name="Group 3"/>
          <p:cNvGrpSpPr/>
          <p:nvPr userDrawn="1"/>
        </p:nvGrpSpPr>
        <p:grpSpPr>
          <a:xfrm>
            <a:off x="675711" y="1203598"/>
            <a:ext cx="3248217" cy="3381533"/>
            <a:chOff x="645278" y="1203598"/>
            <a:chExt cx="3248217" cy="3381533"/>
          </a:xfrm>
        </p:grpSpPr>
        <p:pic>
          <p:nvPicPr>
            <p:cNvPr id="31" name="Picture 30" descr="Asterisk_CoralPin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19672" y="2326736"/>
              <a:ext cx="1261032" cy="1253126"/>
            </a:xfrm>
            <a:prstGeom prst="rect">
              <a:avLst/>
            </a:prstGeom>
          </p:spPr>
        </p:pic>
        <p:pic>
          <p:nvPicPr>
            <p:cNvPr id="32" name="Picture 31" descr="Ring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63688" y="1203598"/>
              <a:ext cx="1052988" cy="1046386"/>
            </a:xfrm>
            <a:prstGeom prst="rect">
              <a:avLst/>
            </a:prstGeom>
          </p:spPr>
        </p:pic>
        <p:pic>
          <p:nvPicPr>
            <p:cNvPr id="33" name="Picture 32" descr="Ring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226542">
              <a:off x="2843808" y="1707654"/>
              <a:ext cx="1052988" cy="1046386"/>
            </a:xfrm>
            <a:prstGeom prst="rect">
              <a:avLst/>
            </a:prstGeom>
          </p:spPr>
        </p:pic>
        <p:pic>
          <p:nvPicPr>
            <p:cNvPr id="34" name="Picture 33" descr="Ring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386463">
              <a:off x="2796272" y="2934633"/>
              <a:ext cx="1052988" cy="1046386"/>
            </a:xfrm>
            <a:prstGeom prst="rect">
              <a:avLst/>
            </a:prstGeom>
          </p:spPr>
        </p:pic>
        <p:pic>
          <p:nvPicPr>
            <p:cNvPr id="35" name="Picture 34" descr="Ring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192910">
              <a:off x="1716153" y="3538745"/>
              <a:ext cx="1052988" cy="1046386"/>
            </a:xfrm>
            <a:prstGeom prst="rect">
              <a:avLst/>
            </a:prstGeom>
          </p:spPr>
        </p:pic>
        <p:pic>
          <p:nvPicPr>
            <p:cNvPr id="36" name="Picture 35" descr="Ring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6186095">
              <a:off x="680283" y="2895967"/>
              <a:ext cx="1052988" cy="1046386"/>
            </a:xfrm>
            <a:prstGeom prst="rect">
              <a:avLst/>
            </a:prstGeom>
          </p:spPr>
        </p:pic>
        <p:pic>
          <p:nvPicPr>
            <p:cNvPr id="37" name="Picture 36" descr="Ring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7879214">
              <a:off x="641977" y="1698155"/>
              <a:ext cx="1052988" cy="1046386"/>
            </a:xfrm>
            <a:prstGeom prst="rect">
              <a:avLst/>
            </a:prstGeom>
          </p:spPr>
        </p:pic>
      </p:grpSp>
      <p:sp>
        <p:nvSpPr>
          <p:cNvPr id="3" name="Content Placeholder 2"/>
          <p:cNvSpPr>
            <a:spLocks noGrp="1"/>
          </p:cNvSpPr>
          <p:nvPr>
            <p:ph idx="1"/>
          </p:nvPr>
        </p:nvSpPr>
        <p:spPr>
          <a:xfrm>
            <a:off x="5220072" y="1563638"/>
            <a:ext cx="3466728" cy="2808312"/>
          </a:xfrm>
          <a:prstGeom prst="rect">
            <a:avLst/>
          </a:prstGeom>
        </p:spPr>
        <p:txBody>
          <a:bodyPr vert="horz" lIns="34290" tIns="17145" rIns="34290" bIns="17145" anchor="t"/>
          <a:lstStyle>
            <a:lvl1pPr marL="342900" indent="-342900" algn="l">
              <a:buClr>
                <a:schemeClr val="bg2"/>
              </a:buClr>
              <a:buSzPct val="100000"/>
              <a:buFont typeface="+mj-lt"/>
              <a:buAutoNum type="arabicPeriod"/>
              <a:defRPr sz="1800">
                <a:solidFill>
                  <a:schemeClr val="tx1">
                    <a:lumMod val="65000"/>
                    <a:lumOff val="35000"/>
                  </a:schemeClr>
                </a:solidFill>
              </a:defRPr>
            </a:lvl1pPr>
            <a:lvl2pPr marL="342900" indent="-342900">
              <a:buClr>
                <a:schemeClr val="bg2"/>
              </a:buClr>
              <a:buSzPct val="100000"/>
              <a:buFont typeface="+mj-lt"/>
              <a:buAutoNum type="arabicPeriod"/>
              <a:defRPr>
                <a:solidFill>
                  <a:schemeClr val="tx1">
                    <a:lumMod val="75000"/>
                    <a:lumOff val="25000"/>
                  </a:schemeClr>
                </a:solidFill>
              </a:defRPr>
            </a:lvl2pPr>
            <a:lvl3pPr marL="342900" indent="-342900">
              <a:buClr>
                <a:schemeClr val="bg2"/>
              </a:buClr>
              <a:buSzPct val="100000"/>
              <a:buFont typeface="+mj-lt"/>
              <a:buAutoNum type="arabicPeriod"/>
              <a:defRPr>
                <a:solidFill>
                  <a:schemeClr val="tx1">
                    <a:lumMod val="75000"/>
                    <a:lumOff val="25000"/>
                  </a:schemeClr>
                </a:solidFill>
              </a:defRPr>
            </a:lvl3pPr>
            <a:lvl4pPr marL="342900" indent="-342900">
              <a:buClr>
                <a:schemeClr val="bg2"/>
              </a:buClr>
              <a:buSzPct val="100000"/>
              <a:buFont typeface="+mj-lt"/>
              <a:buAutoNum type="arabicPeriod"/>
              <a:defRPr>
                <a:solidFill>
                  <a:schemeClr val="tx1">
                    <a:lumMod val="75000"/>
                    <a:lumOff val="25000"/>
                  </a:schemeClr>
                </a:solidFill>
              </a:defRPr>
            </a:lvl4pPr>
            <a:lvl5pPr marL="342900" indent="-342900">
              <a:buClr>
                <a:schemeClr val="bg2"/>
              </a:buClr>
              <a:buSzPct val="100000"/>
              <a:buFont typeface="+mj-lt"/>
              <a:buAutoNum type="arabicPeriod"/>
              <a:defRPr>
                <a:solidFill>
                  <a:schemeClr val="tx1">
                    <a:lumMod val="75000"/>
                    <a:lumOff val="25000"/>
                  </a:schemeClr>
                </a:solidFill>
              </a:defRPr>
            </a:lvl5pPr>
          </a:lstStyle>
          <a:p>
            <a:pPr lvl="0"/>
            <a:r>
              <a:rPr lang="en-US" dirty="0"/>
              <a:t>Click to edit Master text styles</a:t>
            </a:r>
          </a:p>
        </p:txBody>
      </p:sp>
      <p:sp>
        <p:nvSpPr>
          <p:cNvPr id="9" name="Rectangle 5"/>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pic>
        <p:nvPicPr>
          <p:cNvPr id="19" name="Picture 18" descr="FancyBracket._CoralPink.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6200000">
            <a:off x="3396565" y="2595058"/>
            <a:ext cx="2782919" cy="720080"/>
          </a:xfrm>
          <a:prstGeom prst="rect">
            <a:avLst/>
          </a:prstGeom>
        </p:spPr>
      </p:pic>
      <p:sp>
        <p:nvSpPr>
          <p:cNvPr id="24" name="Rectangle 14"/>
          <p:cNvSpPr>
            <a:spLocks/>
          </p:cNvSpPr>
          <p:nvPr userDrawn="1"/>
        </p:nvSpPr>
        <p:spPr bwMode="auto">
          <a:xfrm>
            <a:off x="1907704" y="1422380"/>
            <a:ext cx="864096"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chemeClr val="bg2"/>
                </a:solidFill>
                <a:latin typeface="Novecento wide Book" charset="0"/>
                <a:ea typeface="ＭＳ Ｐゴシック" charset="0"/>
                <a:cs typeface="ＭＳ Ｐゴシック" charset="0"/>
                <a:sym typeface="Novecento wide Book" charset="0"/>
              </a:rPr>
              <a:t>1</a:t>
            </a:r>
          </a:p>
        </p:txBody>
      </p:sp>
      <p:sp>
        <p:nvSpPr>
          <p:cNvPr id="25" name="Rectangle 15"/>
          <p:cNvSpPr>
            <a:spLocks/>
          </p:cNvSpPr>
          <p:nvPr userDrawn="1"/>
        </p:nvSpPr>
        <p:spPr bwMode="auto">
          <a:xfrm>
            <a:off x="2915816" y="1926436"/>
            <a:ext cx="93610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chemeClr val="bg2"/>
                </a:solidFill>
                <a:latin typeface="Novecento wide Book" charset="0"/>
                <a:ea typeface="ＭＳ Ｐゴシック" charset="0"/>
                <a:cs typeface="ＭＳ Ｐゴシック" charset="0"/>
                <a:sym typeface="Novecento wide Book" charset="0"/>
              </a:rPr>
              <a:t>2</a:t>
            </a:r>
          </a:p>
        </p:txBody>
      </p:sp>
      <p:sp>
        <p:nvSpPr>
          <p:cNvPr id="26" name="Rectangle 16"/>
          <p:cNvSpPr>
            <a:spLocks/>
          </p:cNvSpPr>
          <p:nvPr userDrawn="1"/>
        </p:nvSpPr>
        <p:spPr bwMode="auto">
          <a:xfrm>
            <a:off x="2843808" y="3150786"/>
            <a:ext cx="100811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chemeClr val="bg2"/>
                </a:solidFill>
                <a:latin typeface="Novecento wide Book" charset="0"/>
                <a:ea typeface="ＭＳ Ｐゴシック" charset="0"/>
                <a:cs typeface="ＭＳ Ｐゴシック" charset="0"/>
                <a:sym typeface="Novecento wide Book" charset="0"/>
              </a:rPr>
              <a:t>3</a:t>
            </a:r>
          </a:p>
        </p:txBody>
      </p:sp>
      <p:sp>
        <p:nvSpPr>
          <p:cNvPr id="27" name="Rectangle 17"/>
          <p:cNvSpPr>
            <a:spLocks/>
          </p:cNvSpPr>
          <p:nvPr userDrawn="1"/>
        </p:nvSpPr>
        <p:spPr bwMode="auto">
          <a:xfrm>
            <a:off x="1835696" y="3798858"/>
            <a:ext cx="864096"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chemeClr val="bg2"/>
                </a:solidFill>
                <a:latin typeface="Novecento wide Book" charset="0"/>
                <a:ea typeface="ＭＳ Ｐゴシック" charset="0"/>
                <a:cs typeface="ＭＳ Ｐゴシック" charset="0"/>
                <a:sym typeface="Novecento wide Book" charset="0"/>
              </a:rPr>
              <a:t>4</a:t>
            </a:r>
          </a:p>
        </p:txBody>
      </p:sp>
      <p:sp>
        <p:nvSpPr>
          <p:cNvPr id="28" name="Rectangle 18"/>
          <p:cNvSpPr>
            <a:spLocks/>
          </p:cNvSpPr>
          <p:nvPr userDrawn="1"/>
        </p:nvSpPr>
        <p:spPr bwMode="auto">
          <a:xfrm>
            <a:off x="755576" y="3150572"/>
            <a:ext cx="93610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chemeClr val="bg2"/>
                </a:solidFill>
                <a:latin typeface="Novecento wide Book" charset="0"/>
                <a:ea typeface="ＭＳ Ｐゴシック" charset="0"/>
                <a:cs typeface="ＭＳ Ｐゴシック" charset="0"/>
                <a:sym typeface="Novecento wide Book" charset="0"/>
              </a:rPr>
              <a:t>5</a:t>
            </a:r>
          </a:p>
        </p:txBody>
      </p:sp>
      <p:sp>
        <p:nvSpPr>
          <p:cNvPr id="38" name="Rectangle 18"/>
          <p:cNvSpPr>
            <a:spLocks/>
          </p:cNvSpPr>
          <p:nvPr userDrawn="1"/>
        </p:nvSpPr>
        <p:spPr bwMode="auto">
          <a:xfrm>
            <a:off x="755576" y="1926436"/>
            <a:ext cx="93610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chemeClr val="bg2"/>
                </a:solidFill>
                <a:latin typeface="Novecento wide Book" charset="0"/>
                <a:ea typeface="ＭＳ Ｐゴシック" charset="0"/>
                <a:cs typeface="ＭＳ Ｐゴシック" charset="0"/>
                <a:sym typeface="Novecento wide Book" charset="0"/>
              </a:rPr>
              <a:t>6</a:t>
            </a:r>
          </a:p>
        </p:txBody>
      </p:sp>
      <p:sp>
        <p:nvSpPr>
          <p:cNvPr id="5" name="Date Placeholder 4"/>
          <p:cNvSpPr>
            <a:spLocks noGrp="1"/>
          </p:cNvSpPr>
          <p:nvPr>
            <p:ph type="dt" sz="half" idx="10"/>
          </p:nvPr>
        </p:nvSpPr>
        <p:spPr/>
        <p:txBody>
          <a:bodyPr/>
          <a:lstStyle/>
          <a:p>
            <a:fld id="{26612CC7-2A91-6140-8786-165157C9B4AC}" type="datetime4">
              <a:rPr lang="en-US" smtClean="0"/>
              <a:t>October 20, 2016</a:t>
            </a:fld>
            <a:endParaRPr lang="en-US"/>
          </a:p>
        </p:txBody>
      </p:sp>
      <p:sp>
        <p:nvSpPr>
          <p:cNvPr id="6" name="Footer Placeholder 5"/>
          <p:cNvSpPr>
            <a:spLocks noGrp="1"/>
          </p:cNvSpPr>
          <p:nvPr>
            <p:ph type="ftr" sz="quarter" idx="11"/>
          </p:nvPr>
        </p:nvSpPr>
        <p:spPr/>
        <p:txBody>
          <a:bodyPr/>
          <a:lstStyle/>
          <a:p>
            <a:r>
              <a:rPr lang="en-US"/>
              <a:t>AQUARELLE POWERPOINT TEMPLATE</a:t>
            </a:r>
            <a:endParaRPr lang="en-US" dirty="0"/>
          </a:p>
        </p:txBody>
      </p:sp>
      <p:sp>
        <p:nvSpPr>
          <p:cNvPr id="7" name="Slide Number Placeholder 6"/>
          <p:cNvSpPr>
            <a:spLocks noGrp="1"/>
          </p:cNvSpPr>
          <p:nvPr>
            <p:ph type="sldNum" sz="quarter" idx="12"/>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1385325624"/>
      </p:ext>
    </p:extLst>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One Sentence">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450454"/>
            <a:ext cx="7343775" cy="3137520"/>
          </a:xfrm>
          <a:prstGeom prst="rect">
            <a:avLst/>
          </a:prstGeom>
        </p:spPr>
        <p:txBody>
          <a:bodyPr/>
          <a:lstStyle>
            <a:lvl1pPr>
              <a:defRPr sz="4800">
                <a:solidFill>
                  <a:schemeClr val="tx1">
                    <a:lumMod val="65000"/>
                    <a:lumOff val="35000"/>
                  </a:schemeClr>
                </a:solidFill>
              </a:defRPr>
            </a:lvl1pPr>
          </a:lstStyle>
          <a:p>
            <a:pPr lvl="0"/>
            <a:r>
              <a:rPr lang="en-US" dirty="0"/>
              <a:t>Click to edit Master text styles</a:t>
            </a:r>
          </a:p>
        </p:txBody>
      </p:sp>
      <p:sp>
        <p:nvSpPr>
          <p:cNvPr id="7"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4" name="Date Placeholder 3"/>
          <p:cNvSpPr>
            <a:spLocks noGrp="1"/>
          </p:cNvSpPr>
          <p:nvPr>
            <p:ph type="dt" sz="half" idx="10"/>
          </p:nvPr>
        </p:nvSpPr>
        <p:spPr/>
        <p:txBody>
          <a:bodyPr/>
          <a:lstStyle/>
          <a:p>
            <a:fld id="{73A2FA17-7B58-B442-80D2-219D7C01EA52}" type="datetime4">
              <a:rPr lang="en-US" smtClean="0"/>
              <a:t>October 20, 2016</a:t>
            </a:fld>
            <a:endParaRPr lang="en-US"/>
          </a:p>
        </p:txBody>
      </p:sp>
      <p:sp>
        <p:nvSpPr>
          <p:cNvPr id="5" name="Footer Placeholder 4"/>
          <p:cNvSpPr>
            <a:spLocks noGrp="1"/>
          </p:cNvSpPr>
          <p:nvPr>
            <p:ph type="ftr" sz="quarter" idx="11"/>
          </p:nvPr>
        </p:nvSpPr>
        <p:spPr/>
        <p:txBody>
          <a:bodyPr/>
          <a:lstStyle/>
          <a:p>
            <a:r>
              <a:rPr lang="en-US"/>
              <a:t>AQUARELLE POWERPOINT TEMPLATE</a:t>
            </a:r>
            <a:endParaRPr lang="en-US" dirty="0"/>
          </a:p>
        </p:txBody>
      </p:sp>
      <p:sp>
        <p:nvSpPr>
          <p:cNvPr id="6" name="Slide Number Placeholder 5"/>
          <p:cNvSpPr>
            <a:spLocks noGrp="1"/>
          </p:cNvSpPr>
          <p:nvPr>
            <p:ph type="sldNum" sz="quarter" idx="12"/>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2564802231"/>
      </p:ext>
    </p:extLst>
  </p:cSld>
  <p:clrMapOvr>
    <a:masterClrMapping/>
  </p:clrMapOvr>
  <p:transition spd="med">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ocial Media Spread">
    <p:spTree>
      <p:nvGrpSpPr>
        <p:cNvPr id="1" name=""/>
        <p:cNvGrpSpPr/>
        <p:nvPr/>
      </p:nvGrpSpPr>
      <p:grpSpPr>
        <a:xfrm>
          <a:off x="0" y="0"/>
          <a:ext cx="0" cy="0"/>
          <a:chOff x="0" y="0"/>
          <a:chExt cx="0" cy="0"/>
        </a:xfrm>
      </p:grpSpPr>
      <p:pic>
        <p:nvPicPr>
          <p:cNvPr id="58" name="Picture 57" descr="Dot_Min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9552" y="2067694"/>
            <a:ext cx="1811558" cy="1800200"/>
          </a:xfrm>
          <a:prstGeom prst="rect">
            <a:avLst/>
          </a:prstGeom>
        </p:spPr>
      </p:pic>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grpSp>
        <p:nvGrpSpPr>
          <p:cNvPr id="3" name="Group 2"/>
          <p:cNvGrpSpPr/>
          <p:nvPr userDrawn="1"/>
        </p:nvGrpSpPr>
        <p:grpSpPr>
          <a:xfrm>
            <a:off x="1011931" y="1491631"/>
            <a:ext cx="3212883" cy="2808312"/>
            <a:chOff x="1162498" y="1491630"/>
            <a:chExt cx="3676529" cy="3213575"/>
          </a:xfrm>
        </p:grpSpPr>
        <p:sp>
          <p:nvSpPr>
            <p:cNvPr id="7" name="Line 5"/>
            <p:cNvSpPr>
              <a:spLocks noChangeShapeType="1"/>
            </p:cNvSpPr>
            <p:nvPr userDrawn="1"/>
          </p:nvSpPr>
          <p:spPr bwMode="auto">
            <a:xfrm rot="10800000" flipH="1" flipV="1">
              <a:off x="2516782" y="3618149"/>
              <a:ext cx="455978" cy="444408"/>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w="127000" cmpd="sng">
                  <a:solidFill>
                    <a:schemeClr val="tx1"/>
                  </a:solidFill>
                </a:ln>
              </a:endParaRPr>
            </a:p>
          </p:txBody>
        </p:sp>
        <p:sp>
          <p:nvSpPr>
            <p:cNvPr id="8" name="Line 5"/>
            <p:cNvSpPr>
              <a:spLocks noChangeShapeType="1"/>
            </p:cNvSpPr>
            <p:nvPr userDrawn="1"/>
          </p:nvSpPr>
          <p:spPr bwMode="auto">
            <a:xfrm rot="10800000" flipH="1">
              <a:off x="2516783" y="2043685"/>
              <a:ext cx="522337" cy="457224"/>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w="127000" cmpd="sng">
                  <a:solidFill>
                    <a:schemeClr val="tx1"/>
                  </a:solidFill>
                </a:ln>
              </a:endParaRPr>
            </a:p>
          </p:txBody>
        </p:sp>
        <p:grpSp>
          <p:nvGrpSpPr>
            <p:cNvPr id="10" name="Group 9"/>
            <p:cNvGrpSpPr/>
            <p:nvPr userDrawn="1"/>
          </p:nvGrpSpPr>
          <p:grpSpPr>
            <a:xfrm>
              <a:off x="2517137" y="2844574"/>
              <a:ext cx="1913713" cy="522080"/>
              <a:chOff x="7357833" y="8752481"/>
              <a:chExt cx="4904959" cy="1338300"/>
            </a:xfrm>
            <a:effectLst/>
          </p:grpSpPr>
          <p:sp>
            <p:nvSpPr>
              <p:cNvPr id="44" name="Line 5"/>
              <p:cNvSpPr>
                <a:spLocks noChangeShapeType="1"/>
              </p:cNvSpPr>
              <p:nvPr userDrawn="1"/>
            </p:nvSpPr>
            <p:spPr bwMode="auto">
              <a:xfrm rot="10800000" flipH="1">
                <a:off x="10967864" y="8752481"/>
                <a:ext cx="1294928" cy="625798"/>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a:noFill/>
                  </a:ln>
                </a:endParaRPr>
              </a:p>
            </p:txBody>
          </p:sp>
          <p:sp>
            <p:nvSpPr>
              <p:cNvPr id="45" name="Line 5"/>
              <p:cNvSpPr>
                <a:spLocks noChangeShapeType="1"/>
              </p:cNvSpPr>
              <p:nvPr userDrawn="1"/>
            </p:nvSpPr>
            <p:spPr bwMode="auto">
              <a:xfrm rot="10800000" flipH="1">
                <a:off x="11039872" y="9437438"/>
                <a:ext cx="1222920" cy="12849"/>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a:noFill/>
                  </a:ln>
                </a:endParaRPr>
              </a:p>
            </p:txBody>
          </p:sp>
          <p:sp>
            <p:nvSpPr>
              <p:cNvPr id="46" name="Line 5"/>
              <p:cNvSpPr>
                <a:spLocks noChangeShapeType="1"/>
              </p:cNvSpPr>
              <p:nvPr userDrawn="1"/>
            </p:nvSpPr>
            <p:spPr bwMode="auto">
              <a:xfrm rot="10800000" flipH="1" flipV="1">
                <a:off x="10895856" y="9450288"/>
                <a:ext cx="1366402" cy="640493"/>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a:noFill/>
                  </a:ln>
                </a:endParaRPr>
              </a:p>
            </p:txBody>
          </p:sp>
          <p:sp>
            <p:nvSpPr>
              <p:cNvPr id="59" name="Line 5"/>
              <p:cNvSpPr>
                <a:spLocks noChangeShapeType="1"/>
              </p:cNvSpPr>
              <p:nvPr userDrawn="1"/>
            </p:nvSpPr>
            <p:spPr bwMode="auto">
              <a:xfrm rot="10800000" flipH="1">
                <a:off x="7357833" y="9437437"/>
                <a:ext cx="1222920" cy="12848"/>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a:noFill/>
                  </a:ln>
                </a:endParaRPr>
              </a:p>
            </p:txBody>
          </p:sp>
        </p:grpSp>
        <p:grpSp>
          <p:nvGrpSpPr>
            <p:cNvPr id="11" name="Group 10"/>
            <p:cNvGrpSpPr/>
            <p:nvPr userDrawn="1"/>
          </p:nvGrpSpPr>
          <p:grpSpPr>
            <a:xfrm>
              <a:off x="3897527" y="1715566"/>
              <a:ext cx="533322" cy="522080"/>
              <a:chOff x="10895856" y="8752481"/>
              <a:chExt cx="1366936" cy="1338300"/>
            </a:xfrm>
            <a:effectLst/>
          </p:grpSpPr>
          <p:sp>
            <p:nvSpPr>
              <p:cNvPr id="41" name="Line 5"/>
              <p:cNvSpPr>
                <a:spLocks noChangeShapeType="1"/>
              </p:cNvSpPr>
              <p:nvPr userDrawn="1"/>
            </p:nvSpPr>
            <p:spPr bwMode="auto">
              <a:xfrm rot="10800000" flipH="1">
                <a:off x="10967864" y="8752481"/>
                <a:ext cx="1294928" cy="625798"/>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a:noFill/>
                  </a:ln>
                </a:endParaRPr>
              </a:p>
            </p:txBody>
          </p:sp>
          <p:sp>
            <p:nvSpPr>
              <p:cNvPr id="42" name="Line 5"/>
              <p:cNvSpPr>
                <a:spLocks noChangeShapeType="1"/>
              </p:cNvSpPr>
              <p:nvPr userDrawn="1"/>
            </p:nvSpPr>
            <p:spPr bwMode="auto">
              <a:xfrm rot="10800000" flipH="1">
                <a:off x="11039872" y="9437438"/>
                <a:ext cx="1222920" cy="12849"/>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a:noFill/>
                  </a:ln>
                </a:endParaRPr>
              </a:p>
            </p:txBody>
          </p:sp>
          <p:sp>
            <p:nvSpPr>
              <p:cNvPr id="43" name="Line 5"/>
              <p:cNvSpPr>
                <a:spLocks noChangeShapeType="1"/>
              </p:cNvSpPr>
              <p:nvPr userDrawn="1"/>
            </p:nvSpPr>
            <p:spPr bwMode="auto">
              <a:xfrm rot="10800000" flipH="1" flipV="1">
                <a:off x="10895856" y="9450288"/>
                <a:ext cx="1366402" cy="640493"/>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a:noFill/>
                  </a:ln>
                </a:endParaRPr>
              </a:p>
            </p:txBody>
          </p:sp>
        </p:grpSp>
        <p:grpSp>
          <p:nvGrpSpPr>
            <p:cNvPr id="12" name="Group 11"/>
            <p:cNvGrpSpPr/>
            <p:nvPr userDrawn="1"/>
          </p:nvGrpSpPr>
          <p:grpSpPr>
            <a:xfrm>
              <a:off x="3897527" y="3966832"/>
              <a:ext cx="533322" cy="522080"/>
              <a:chOff x="10895856" y="8752481"/>
              <a:chExt cx="1366936" cy="1338300"/>
            </a:xfrm>
            <a:effectLst/>
          </p:grpSpPr>
          <p:sp>
            <p:nvSpPr>
              <p:cNvPr id="38" name="Line 5"/>
              <p:cNvSpPr>
                <a:spLocks noChangeShapeType="1"/>
              </p:cNvSpPr>
              <p:nvPr userDrawn="1"/>
            </p:nvSpPr>
            <p:spPr bwMode="auto">
              <a:xfrm rot="10800000" flipH="1">
                <a:off x="10967864" y="8752481"/>
                <a:ext cx="1294928" cy="625798"/>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a:noFill/>
                  </a:ln>
                </a:endParaRPr>
              </a:p>
            </p:txBody>
          </p:sp>
          <p:sp>
            <p:nvSpPr>
              <p:cNvPr id="39" name="Line 5"/>
              <p:cNvSpPr>
                <a:spLocks noChangeShapeType="1"/>
              </p:cNvSpPr>
              <p:nvPr userDrawn="1"/>
            </p:nvSpPr>
            <p:spPr bwMode="auto">
              <a:xfrm rot="10800000" flipH="1">
                <a:off x="11039872" y="9437438"/>
                <a:ext cx="1222920" cy="12849"/>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a:noFill/>
                  </a:ln>
                </a:endParaRPr>
              </a:p>
            </p:txBody>
          </p:sp>
          <p:sp>
            <p:nvSpPr>
              <p:cNvPr id="40" name="Line 5"/>
              <p:cNvSpPr>
                <a:spLocks noChangeShapeType="1"/>
              </p:cNvSpPr>
              <p:nvPr userDrawn="1"/>
            </p:nvSpPr>
            <p:spPr bwMode="auto">
              <a:xfrm rot="10800000" flipH="1" flipV="1">
                <a:off x="10895856" y="9450288"/>
                <a:ext cx="1366402" cy="640493"/>
              </a:xfrm>
              <a:prstGeom prst="line">
                <a:avLst/>
              </a:prstGeom>
              <a:noFill/>
              <a:ln w="19050" cap="rnd" cmpd="sng">
                <a:solidFill>
                  <a:srgbClr val="808080"/>
                </a:solidFill>
                <a:prstDash val="sysDot"/>
                <a:round/>
                <a:headEnd type="none" w="med" len="med"/>
                <a:tailEnd type="triangl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a:noFill/>
                  </a:ln>
                </a:endParaRPr>
              </a:p>
            </p:txBody>
          </p:sp>
        </p:grpSp>
        <p:sp>
          <p:nvSpPr>
            <p:cNvPr id="13" name="Oval 12"/>
            <p:cNvSpPr/>
            <p:nvPr userDrawn="1"/>
          </p:nvSpPr>
          <p:spPr bwMode="auto">
            <a:xfrm>
              <a:off x="3105794" y="1507936"/>
              <a:ext cx="960299" cy="960174"/>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4" name="Oval 13"/>
            <p:cNvSpPr/>
            <p:nvPr userDrawn="1"/>
          </p:nvSpPr>
          <p:spPr bwMode="auto">
            <a:xfrm>
              <a:off x="3105794" y="2623961"/>
              <a:ext cx="960299" cy="960174"/>
            </a:xfrm>
            <a:prstGeom prst="ellipse">
              <a:avLst/>
            </a:prstGeom>
            <a:blipFill rotWithShape="1">
              <a:blip r:embed="rId4"/>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5" name="Oval 14"/>
            <p:cNvSpPr/>
            <p:nvPr userDrawn="1"/>
          </p:nvSpPr>
          <p:spPr bwMode="auto">
            <a:xfrm>
              <a:off x="3105794" y="3742757"/>
              <a:ext cx="960299" cy="960174"/>
            </a:xfrm>
            <a:prstGeom prst="ellipse">
              <a:avLst/>
            </a:prstGeom>
            <a:blipFill rotWithShape="1">
              <a:blip r:embed="rId5"/>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6" name="Oval 2"/>
            <p:cNvSpPr>
              <a:spLocks/>
            </p:cNvSpPr>
            <p:nvPr userDrawn="1"/>
          </p:nvSpPr>
          <p:spPr bwMode="auto">
            <a:xfrm>
              <a:off x="4546681" y="3749013"/>
              <a:ext cx="292346" cy="292307"/>
            </a:xfrm>
            <a:prstGeom prst="ellipse">
              <a:avLst/>
            </a:prstGeom>
            <a:blipFill rotWithShape="1">
              <a:blip r:embed="rId5"/>
              <a:stretch>
                <a:fillRect/>
              </a:stretch>
            </a:blipFill>
            <a:ln w="57150" cmpd="sng">
              <a:noFill/>
            </a:ln>
            <a:effectLst/>
            <a:extLst/>
          </p:spPr>
          <p:txBody>
            <a:bodyPr lIns="0" tIns="0" rIns="0" bIns="0"/>
            <a:lstStyle/>
            <a:p>
              <a:endParaRPr lang="en-US"/>
            </a:p>
          </p:txBody>
        </p:sp>
        <p:sp>
          <p:nvSpPr>
            <p:cNvPr id="17" name="Oval 3"/>
            <p:cNvSpPr>
              <a:spLocks/>
            </p:cNvSpPr>
            <p:nvPr userDrawn="1"/>
          </p:nvSpPr>
          <p:spPr bwMode="auto">
            <a:xfrm>
              <a:off x="4546681" y="4076002"/>
              <a:ext cx="292346" cy="292307"/>
            </a:xfrm>
            <a:prstGeom prst="ellipse">
              <a:avLst/>
            </a:prstGeom>
            <a:blipFill rotWithShape="1">
              <a:blip r:embed="rId5"/>
              <a:stretch>
                <a:fillRect/>
              </a:stretch>
            </a:blipFill>
            <a:ln w="57150" cmpd="sng">
              <a:noFill/>
            </a:ln>
            <a:effectLst/>
            <a:extLst/>
          </p:spPr>
          <p:txBody>
            <a:bodyPr lIns="0" tIns="0" rIns="0" bIns="0"/>
            <a:lstStyle/>
            <a:p>
              <a:endParaRPr lang="en-US"/>
            </a:p>
          </p:txBody>
        </p:sp>
        <p:sp>
          <p:nvSpPr>
            <p:cNvPr id="18" name="Oval 4"/>
            <p:cNvSpPr>
              <a:spLocks/>
            </p:cNvSpPr>
            <p:nvPr userDrawn="1"/>
          </p:nvSpPr>
          <p:spPr bwMode="auto">
            <a:xfrm>
              <a:off x="4546681" y="4412898"/>
              <a:ext cx="292346" cy="292307"/>
            </a:xfrm>
            <a:prstGeom prst="ellipse">
              <a:avLst/>
            </a:prstGeom>
            <a:blipFill rotWithShape="1">
              <a:blip r:embed="rId5"/>
              <a:stretch>
                <a:fillRect/>
              </a:stretch>
            </a:blipFill>
            <a:ln w="57150" cmpd="sng">
              <a:noFill/>
            </a:ln>
            <a:effectLst/>
            <a:extLst/>
          </p:spPr>
          <p:txBody>
            <a:bodyPr lIns="0" tIns="0" rIns="0" bIns="0"/>
            <a:lstStyle/>
            <a:p>
              <a:endParaRPr lang="en-US"/>
            </a:p>
          </p:txBody>
        </p:sp>
        <p:sp>
          <p:nvSpPr>
            <p:cNvPr id="19" name="Oval 6"/>
            <p:cNvSpPr>
              <a:spLocks/>
            </p:cNvSpPr>
            <p:nvPr userDrawn="1"/>
          </p:nvSpPr>
          <p:spPr bwMode="auto">
            <a:xfrm>
              <a:off x="4541727" y="2644958"/>
              <a:ext cx="292346" cy="292307"/>
            </a:xfrm>
            <a:prstGeom prst="ellipse">
              <a:avLst/>
            </a:prstGeom>
            <a:blipFill rotWithShape="1">
              <a:blip r:embed="rId4"/>
              <a:stretch>
                <a:fillRect/>
              </a:stretch>
            </a:blipFill>
            <a:ln w="57150" cap="flat" cmpd="sng">
              <a:noFill/>
              <a:miter lim="800000"/>
              <a:headEnd type="none" w="med" len="med"/>
              <a:tailEnd type="none" w="med" len="med"/>
            </a:ln>
            <a:effectLst/>
            <a:extLst/>
          </p:spPr>
          <p:txBody>
            <a:bodyPr lIns="0" tIns="0" rIns="0" bIns="0"/>
            <a:lstStyle/>
            <a:p>
              <a:endParaRPr lang="en-US"/>
            </a:p>
          </p:txBody>
        </p:sp>
        <p:sp>
          <p:nvSpPr>
            <p:cNvPr id="20" name="Oval 7"/>
            <p:cNvSpPr>
              <a:spLocks/>
            </p:cNvSpPr>
            <p:nvPr userDrawn="1"/>
          </p:nvSpPr>
          <p:spPr bwMode="auto">
            <a:xfrm>
              <a:off x="4541727" y="2971946"/>
              <a:ext cx="292346" cy="292307"/>
            </a:xfrm>
            <a:prstGeom prst="ellipse">
              <a:avLst/>
            </a:prstGeom>
            <a:blipFill rotWithShape="1">
              <a:blip r:embed="rId4"/>
              <a:stretch>
                <a:fillRect/>
              </a:stretch>
            </a:blipFill>
            <a:ln w="57150" cap="flat" cmpd="sng">
              <a:noFill/>
              <a:miter lim="800000"/>
              <a:headEnd type="none" w="med" len="med"/>
              <a:tailEnd type="none" w="med" len="med"/>
            </a:ln>
            <a:effectLst/>
            <a:extLst/>
          </p:spPr>
          <p:txBody>
            <a:bodyPr lIns="0" tIns="0" rIns="0" bIns="0"/>
            <a:lstStyle/>
            <a:p>
              <a:endParaRPr lang="en-US"/>
            </a:p>
          </p:txBody>
        </p:sp>
        <p:sp>
          <p:nvSpPr>
            <p:cNvPr id="21" name="Oval 8"/>
            <p:cNvSpPr>
              <a:spLocks/>
            </p:cNvSpPr>
            <p:nvPr userDrawn="1"/>
          </p:nvSpPr>
          <p:spPr bwMode="auto">
            <a:xfrm>
              <a:off x="4541727" y="3308843"/>
              <a:ext cx="292346" cy="292307"/>
            </a:xfrm>
            <a:prstGeom prst="ellipse">
              <a:avLst/>
            </a:prstGeom>
            <a:blipFill rotWithShape="1">
              <a:blip r:embed="rId4"/>
              <a:stretch>
                <a:fillRect/>
              </a:stretch>
            </a:blipFill>
            <a:ln w="57150" cap="flat" cmpd="sng">
              <a:noFill/>
              <a:miter lim="800000"/>
              <a:headEnd type="none" w="med" len="med"/>
              <a:tailEnd type="none" w="med" len="med"/>
            </a:ln>
            <a:effectLst/>
            <a:extLst/>
          </p:spPr>
          <p:txBody>
            <a:bodyPr lIns="0" tIns="0" rIns="0" bIns="0"/>
            <a:lstStyle/>
            <a:p>
              <a:endParaRPr lang="en-US"/>
            </a:p>
          </p:txBody>
        </p:sp>
        <p:sp>
          <p:nvSpPr>
            <p:cNvPr id="22" name="Oval 10"/>
            <p:cNvSpPr>
              <a:spLocks/>
            </p:cNvSpPr>
            <p:nvPr userDrawn="1"/>
          </p:nvSpPr>
          <p:spPr bwMode="auto">
            <a:xfrm>
              <a:off x="4499992" y="1491630"/>
              <a:ext cx="292346" cy="292307"/>
            </a:xfrm>
            <a:prstGeom prst="ellipse">
              <a:avLst/>
            </a:prstGeom>
            <a:blipFill rotWithShape="1">
              <a:blip r:embed="rId3"/>
              <a:stretch>
                <a:fillRect/>
              </a:stretch>
            </a:blipFill>
            <a:ln w="57150" cmpd="sng">
              <a:noFill/>
            </a:ln>
            <a:effectLst/>
            <a:extLst/>
          </p:spPr>
          <p:txBody>
            <a:bodyPr lIns="0" tIns="0" rIns="0" bIns="0"/>
            <a:lstStyle/>
            <a:p>
              <a:endParaRPr lang="en-US"/>
            </a:p>
          </p:txBody>
        </p:sp>
        <p:sp>
          <p:nvSpPr>
            <p:cNvPr id="23" name="Oval 11"/>
            <p:cNvSpPr>
              <a:spLocks/>
            </p:cNvSpPr>
            <p:nvPr userDrawn="1"/>
          </p:nvSpPr>
          <p:spPr bwMode="auto">
            <a:xfrm>
              <a:off x="4513729" y="1818617"/>
              <a:ext cx="292346" cy="292307"/>
            </a:xfrm>
            <a:prstGeom prst="ellipse">
              <a:avLst/>
            </a:prstGeom>
            <a:blipFill rotWithShape="1">
              <a:blip r:embed="rId3"/>
              <a:stretch>
                <a:fillRect/>
              </a:stretch>
            </a:blipFill>
            <a:ln w="57150" cmpd="sng">
              <a:noFill/>
            </a:ln>
            <a:effectLst/>
            <a:extLst/>
          </p:spPr>
          <p:txBody>
            <a:bodyPr lIns="0" tIns="0" rIns="0" bIns="0"/>
            <a:lstStyle/>
            <a:p>
              <a:endParaRPr lang="en-US"/>
            </a:p>
          </p:txBody>
        </p:sp>
        <p:sp>
          <p:nvSpPr>
            <p:cNvPr id="24" name="Oval 12"/>
            <p:cNvSpPr>
              <a:spLocks/>
            </p:cNvSpPr>
            <p:nvPr userDrawn="1"/>
          </p:nvSpPr>
          <p:spPr bwMode="auto">
            <a:xfrm>
              <a:off x="4536771" y="2155514"/>
              <a:ext cx="292346" cy="292307"/>
            </a:xfrm>
            <a:prstGeom prst="ellipse">
              <a:avLst/>
            </a:prstGeom>
            <a:blipFill rotWithShape="1">
              <a:blip r:embed="rId3"/>
              <a:stretch>
                <a:fillRect/>
              </a:stretch>
            </a:blipFill>
            <a:ln w="57150" cmpd="sng">
              <a:noFill/>
            </a:ln>
            <a:effectLst/>
            <a:extLst/>
          </p:spPr>
          <p:txBody>
            <a:bodyPr lIns="0" tIns="0" rIns="0" bIns="0"/>
            <a:lstStyle/>
            <a:p>
              <a:endParaRPr lang="en-US"/>
            </a:p>
          </p:txBody>
        </p:sp>
        <p:sp>
          <p:nvSpPr>
            <p:cNvPr id="25" name="Freeform 3"/>
            <p:cNvSpPr>
              <a:spLocks noChangeArrowheads="1"/>
            </p:cNvSpPr>
            <p:nvPr userDrawn="1"/>
          </p:nvSpPr>
          <p:spPr bwMode="auto">
            <a:xfrm>
              <a:off x="3416405" y="2764272"/>
              <a:ext cx="335250" cy="721517"/>
            </a:xfrm>
            <a:custGeom>
              <a:avLst/>
              <a:gdLst>
                <a:gd name="T0" fmla="*/ 1015 w 1016"/>
                <a:gd name="T1" fmla="*/ 34 h 2184"/>
                <a:gd name="T2" fmla="*/ 1015 w 1016"/>
                <a:gd name="T3" fmla="*/ 34 h 2184"/>
                <a:gd name="T4" fmla="*/ 1015 w 1016"/>
                <a:gd name="T5" fmla="*/ 406 h 2184"/>
                <a:gd name="T6" fmla="*/ 745 w 1016"/>
                <a:gd name="T7" fmla="*/ 406 h 2184"/>
                <a:gd name="T8" fmla="*/ 677 w 1016"/>
                <a:gd name="T9" fmla="*/ 728 h 2184"/>
                <a:gd name="T10" fmla="*/ 1015 w 1016"/>
                <a:gd name="T11" fmla="*/ 728 h 2184"/>
                <a:gd name="T12" fmla="*/ 982 w 1016"/>
                <a:gd name="T13" fmla="*/ 1101 h 2184"/>
                <a:gd name="T14" fmla="*/ 677 w 1016"/>
                <a:gd name="T15" fmla="*/ 1101 h 2184"/>
                <a:gd name="T16" fmla="*/ 677 w 1016"/>
                <a:gd name="T17" fmla="*/ 2183 h 2184"/>
                <a:gd name="T18" fmla="*/ 237 w 1016"/>
                <a:gd name="T19" fmla="*/ 2183 h 2184"/>
                <a:gd name="T20" fmla="*/ 237 w 1016"/>
                <a:gd name="T21" fmla="*/ 1117 h 2184"/>
                <a:gd name="T22" fmla="*/ 0 w 1016"/>
                <a:gd name="T23" fmla="*/ 1101 h 2184"/>
                <a:gd name="T24" fmla="*/ 0 w 1016"/>
                <a:gd name="T25" fmla="*/ 728 h 2184"/>
                <a:gd name="T26" fmla="*/ 237 w 1016"/>
                <a:gd name="T27" fmla="*/ 728 h 2184"/>
                <a:gd name="T28" fmla="*/ 338 w 1016"/>
                <a:gd name="T29" fmla="*/ 153 h 2184"/>
                <a:gd name="T30" fmla="*/ 1015 w 1016"/>
                <a:gd name="T31" fmla="*/ 34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6" h="2184">
                  <a:moveTo>
                    <a:pt x="1015" y="34"/>
                  </a:moveTo>
                  <a:lnTo>
                    <a:pt x="1015" y="34"/>
                  </a:lnTo>
                  <a:cubicBezTo>
                    <a:pt x="1015" y="153"/>
                    <a:pt x="1015" y="271"/>
                    <a:pt x="1015" y="406"/>
                  </a:cubicBezTo>
                  <a:cubicBezTo>
                    <a:pt x="914" y="406"/>
                    <a:pt x="812" y="373"/>
                    <a:pt x="745" y="406"/>
                  </a:cubicBezTo>
                  <a:cubicBezTo>
                    <a:pt x="643" y="457"/>
                    <a:pt x="711" y="593"/>
                    <a:pt x="677" y="728"/>
                  </a:cubicBezTo>
                  <a:cubicBezTo>
                    <a:pt x="796" y="728"/>
                    <a:pt x="914" y="728"/>
                    <a:pt x="1015" y="728"/>
                  </a:cubicBezTo>
                  <a:cubicBezTo>
                    <a:pt x="1015" y="863"/>
                    <a:pt x="999" y="982"/>
                    <a:pt x="982" y="1101"/>
                  </a:cubicBezTo>
                  <a:cubicBezTo>
                    <a:pt x="880" y="1101"/>
                    <a:pt x="779" y="1101"/>
                    <a:pt x="677" y="1101"/>
                  </a:cubicBezTo>
                  <a:cubicBezTo>
                    <a:pt x="677" y="1455"/>
                    <a:pt x="677" y="1827"/>
                    <a:pt x="677" y="2183"/>
                  </a:cubicBezTo>
                  <a:cubicBezTo>
                    <a:pt x="542" y="2183"/>
                    <a:pt x="389" y="2183"/>
                    <a:pt x="237" y="2183"/>
                  </a:cubicBezTo>
                  <a:cubicBezTo>
                    <a:pt x="237" y="1827"/>
                    <a:pt x="237" y="1472"/>
                    <a:pt x="237" y="1117"/>
                  </a:cubicBezTo>
                  <a:cubicBezTo>
                    <a:pt x="169" y="1101"/>
                    <a:pt x="84" y="1101"/>
                    <a:pt x="0" y="1101"/>
                  </a:cubicBezTo>
                  <a:cubicBezTo>
                    <a:pt x="0" y="982"/>
                    <a:pt x="0" y="847"/>
                    <a:pt x="0" y="728"/>
                  </a:cubicBezTo>
                  <a:cubicBezTo>
                    <a:pt x="84" y="728"/>
                    <a:pt x="153" y="728"/>
                    <a:pt x="237" y="728"/>
                  </a:cubicBezTo>
                  <a:cubicBezTo>
                    <a:pt x="237" y="491"/>
                    <a:pt x="220" y="288"/>
                    <a:pt x="338" y="153"/>
                  </a:cubicBezTo>
                  <a:cubicBezTo>
                    <a:pt x="474" y="0"/>
                    <a:pt x="728" y="34"/>
                    <a:pt x="1015" y="34"/>
                  </a:cubicBezTo>
                </a:path>
              </a:pathLst>
            </a:custGeom>
            <a:solidFill>
              <a:srgbClr val="FFFFFF"/>
            </a:solidFill>
            <a:ln>
              <a:noFill/>
            </a:ln>
            <a:effectLst/>
          </p:spPr>
          <p:txBody>
            <a:bodyPr wrap="none" anchor="ctr"/>
            <a:lstStyle/>
            <a:p>
              <a:endParaRPr lang="en-US"/>
            </a:p>
          </p:txBody>
        </p:sp>
        <p:sp>
          <p:nvSpPr>
            <p:cNvPr id="26" name="Freeform 33"/>
            <p:cNvSpPr>
              <a:spLocks noChangeArrowheads="1"/>
            </p:cNvSpPr>
            <p:nvPr userDrawn="1"/>
          </p:nvSpPr>
          <p:spPr bwMode="auto">
            <a:xfrm>
              <a:off x="3260464" y="3890220"/>
              <a:ext cx="665157" cy="665157"/>
            </a:xfrm>
            <a:custGeom>
              <a:avLst/>
              <a:gdLst>
                <a:gd name="T0" fmla="*/ 1032 w 2082"/>
                <a:gd name="T1" fmla="*/ 0 h 2083"/>
                <a:gd name="T2" fmla="*/ 1032 w 2082"/>
                <a:gd name="T3" fmla="*/ 0 h 2083"/>
                <a:gd name="T4" fmla="*/ 0 w 2082"/>
                <a:gd name="T5" fmla="*/ 1033 h 2083"/>
                <a:gd name="T6" fmla="*/ 626 w 2082"/>
                <a:gd name="T7" fmla="*/ 1998 h 2083"/>
                <a:gd name="T8" fmla="*/ 643 w 2082"/>
                <a:gd name="T9" fmla="*/ 1760 h 2083"/>
                <a:gd name="T10" fmla="*/ 778 w 2082"/>
                <a:gd name="T11" fmla="*/ 1185 h 2083"/>
                <a:gd name="T12" fmla="*/ 744 w 2082"/>
                <a:gd name="T13" fmla="*/ 1016 h 2083"/>
                <a:gd name="T14" fmla="*/ 947 w 2082"/>
                <a:gd name="T15" fmla="*/ 762 h 2083"/>
                <a:gd name="T16" fmla="*/ 1082 w 2082"/>
                <a:gd name="T17" fmla="*/ 914 h 2083"/>
                <a:gd name="T18" fmla="*/ 998 w 2082"/>
                <a:gd name="T19" fmla="*/ 1286 h 2083"/>
                <a:gd name="T20" fmla="*/ 1150 w 2082"/>
                <a:gd name="T21" fmla="*/ 1473 h 2083"/>
                <a:gd name="T22" fmla="*/ 1489 w 2082"/>
                <a:gd name="T23" fmla="*/ 931 h 2083"/>
                <a:gd name="T24" fmla="*/ 1049 w 2082"/>
                <a:gd name="T25" fmla="*/ 525 h 2083"/>
                <a:gd name="T26" fmla="*/ 542 w 2082"/>
                <a:gd name="T27" fmla="*/ 1033 h 2083"/>
                <a:gd name="T28" fmla="*/ 608 w 2082"/>
                <a:gd name="T29" fmla="*/ 1236 h 2083"/>
                <a:gd name="T30" fmla="*/ 626 w 2082"/>
                <a:gd name="T31" fmla="*/ 1286 h 2083"/>
                <a:gd name="T32" fmla="*/ 608 w 2082"/>
                <a:gd name="T33" fmla="*/ 1372 h 2083"/>
                <a:gd name="T34" fmla="*/ 559 w 2082"/>
                <a:gd name="T35" fmla="*/ 1388 h 2083"/>
                <a:gd name="T36" fmla="*/ 339 w 2082"/>
                <a:gd name="T37" fmla="*/ 999 h 2083"/>
                <a:gd name="T38" fmla="*/ 1082 w 2082"/>
                <a:gd name="T39" fmla="*/ 356 h 2083"/>
                <a:gd name="T40" fmla="*/ 1743 w 2082"/>
                <a:gd name="T41" fmla="*/ 948 h 2083"/>
                <a:gd name="T42" fmla="*/ 1184 w 2082"/>
                <a:gd name="T43" fmla="*/ 1659 h 2083"/>
                <a:gd name="T44" fmla="*/ 930 w 2082"/>
                <a:gd name="T45" fmla="*/ 1524 h 2083"/>
                <a:gd name="T46" fmla="*/ 846 w 2082"/>
                <a:gd name="T47" fmla="*/ 1811 h 2083"/>
                <a:gd name="T48" fmla="*/ 744 w 2082"/>
                <a:gd name="T49" fmla="*/ 2031 h 2083"/>
                <a:gd name="T50" fmla="*/ 1032 w 2082"/>
                <a:gd name="T51" fmla="*/ 2082 h 2083"/>
                <a:gd name="T52" fmla="*/ 2081 w 2082"/>
                <a:gd name="T53" fmla="*/ 1033 h 2083"/>
                <a:gd name="T54" fmla="*/ 1032 w 2082"/>
                <a:gd name="T55"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2" h="2083">
                  <a:moveTo>
                    <a:pt x="1032" y="0"/>
                  </a:moveTo>
                  <a:lnTo>
                    <a:pt x="1032" y="0"/>
                  </a:lnTo>
                  <a:cubicBezTo>
                    <a:pt x="474" y="0"/>
                    <a:pt x="0" y="474"/>
                    <a:pt x="0" y="1033"/>
                  </a:cubicBezTo>
                  <a:cubicBezTo>
                    <a:pt x="0" y="1473"/>
                    <a:pt x="254" y="1828"/>
                    <a:pt x="626" y="1998"/>
                  </a:cubicBezTo>
                  <a:cubicBezTo>
                    <a:pt x="626" y="1913"/>
                    <a:pt x="626" y="1828"/>
                    <a:pt x="643" y="1760"/>
                  </a:cubicBezTo>
                  <a:cubicBezTo>
                    <a:pt x="659" y="1676"/>
                    <a:pt x="778" y="1185"/>
                    <a:pt x="778" y="1185"/>
                  </a:cubicBezTo>
                  <a:cubicBezTo>
                    <a:pt x="778" y="1185"/>
                    <a:pt x="744" y="1117"/>
                    <a:pt x="744" y="1016"/>
                  </a:cubicBezTo>
                  <a:cubicBezTo>
                    <a:pt x="744" y="863"/>
                    <a:pt x="828" y="762"/>
                    <a:pt x="947" y="762"/>
                  </a:cubicBezTo>
                  <a:cubicBezTo>
                    <a:pt x="1032" y="762"/>
                    <a:pt x="1082" y="830"/>
                    <a:pt x="1082" y="914"/>
                  </a:cubicBezTo>
                  <a:cubicBezTo>
                    <a:pt x="1082" y="999"/>
                    <a:pt x="1015" y="1151"/>
                    <a:pt x="998" y="1286"/>
                  </a:cubicBezTo>
                  <a:cubicBezTo>
                    <a:pt x="964" y="1388"/>
                    <a:pt x="1049" y="1473"/>
                    <a:pt x="1150" y="1473"/>
                  </a:cubicBezTo>
                  <a:cubicBezTo>
                    <a:pt x="1353" y="1473"/>
                    <a:pt x="1489" y="1219"/>
                    <a:pt x="1489" y="931"/>
                  </a:cubicBezTo>
                  <a:cubicBezTo>
                    <a:pt x="1489" y="694"/>
                    <a:pt x="1336" y="525"/>
                    <a:pt x="1049" y="525"/>
                  </a:cubicBezTo>
                  <a:cubicBezTo>
                    <a:pt x="744" y="525"/>
                    <a:pt x="542" y="762"/>
                    <a:pt x="542" y="1033"/>
                  </a:cubicBezTo>
                  <a:cubicBezTo>
                    <a:pt x="542" y="1117"/>
                    <a:pt x="559" y="1185"/>
                    <a:pt x="608" y="1236"/>
                  </a:cubicBezTo>
                  <a:cubicBezTo>
                    <a:pt x="626" y="1253"/>
                    <a:pt x="626" y="1253"/>
                    <a:pt x="626" y="1286"/>
                  </a:cubicBezTo>
                  <a:cubicBezTo>
                    <a:pt x="626" y="1304"/>
                    <a:pt x="608" y="1354"/>
                    <a:pt x="608" y="1372"/>
                  </a:cubicBezTo>
                  <a:cubicBezTo>
                    <a:pt x="592" y="1405"/>
                    <a:pt x="576" y="1405"/>
                    <a:pt x="559" y="1388"/>
                  </a:cubicBezTo>
                  <a:cubicBezTo>
                    <a:pt x="406" y="1337"/>
                    <a:pt x="339" y="1185"/>
                    <a:pt x="339" y="999"/>
                  </a:cubicBezTo>
                  <a:cubicBezTo>
                    <a:pt x="339" y="711"/>
                    <a:pt x="592" y="356"/>
                    <a:pt x="1082" y="356"/>
                  </a:cubicBezTo>
                  <a:cubicBezTo>
                    <a:pt x="1472" y="356"/>
                    <a:pt x="1743" y="644"/>
                    <a:pt x="1743" y="948"/>
                  </a:cubicBezTo>
                  <a:cubicBezTo>
                    <a:pt x="1743" y="1354"/>
                    <a:pt x="1506" y="1659"/>
                    <a:pt x="1184" y="1659"/>
                  </a:cubicBezTo>
                  <a:cubicBezTo>
                    <a:pt x="1066" y="1659"/>
                    <a:pt x="964" y="1591"/>
                    <a:pt x="930" y="1524"/>
                  </a:cubicBezTo>
                  <a:cubicBezTo>
                    <a:pt x="930" y="1524"/>
                    <a:pt x="862" y="1760"/>
                    <a:pt x="846" y="1811"/>
                  </a:cubicBezTo>
                  <a:cubicBezTo>
                    <a:pt x="828" y="1896"/>
                    <a:pt x="778" y="1981"/>
                    <a:pt x="744" y="2031"/>
                  </a:cubicBezTo>
                  <a:cubicBezTo>
                    <a:pt x="846" y="2065"/>
                    <a:pt x="930" y="2082"/>
                    <a:pt x="1032" y="2082"/>
                  </a:cubicBezTo>
                  <a:cubicBezTo>
                    <a:pt x="1607" y="2082"/>
                    <a:pt x="2081" y="1608"/>
                    <a:pt x="2081" y="1033"/>
                  </a:cubicBezTo>
                  <a:cubicBezTo>
                    <a:pt x="2081" y="474"/>
                    <a:pt x="1607" y="0"/>
                    <a:pt x="1032" y="0"/>
                  </a:cubicBezTo>
                </a:path>
              </a:pathLst>
            </a:custGeom>
            <a:solidFill>
              <a:srgbClr val="FFFFFF"/>
            </a:solidFill>
            <a:ln>
              <a:noFill/>
            </a:ln>
            <a:effectLst/>
          </p:spPr>
          <p:txBody>
            <a:bodyPr wrap="none" anchor="ctr"/>
            <a:lstStyle/>
            <a:p>
              <a:endParaRPr lang="en-US"/>
            </a:p>
          </p:txBody>
        </p:sp>
        <p:sp>
          <p:nvSpPr>
            <p:cNvPr id="27" name="Freeform 34"/>
            <p:cNvSpPr>
              <a:spLocks noChangeArrowheads="1"/>
            </p:cNvSpPr>
            <p:nvPr userDrawn="1"/>
          </p:nvSpPr>
          <p:spPr bwMode="auto">
            <a:xfrm>
              <a:off x="3359569" y="1774966"/>
              <a:ext cx="521020" cy="415611"/>
            </a:xfrm>
            <a:custGeom>
              <a:avLst/>
              <a:gdLst>
                <a:gd name="T0" fmla="*/ 1524 w 1525"/>
                <a:gd name="T1" fmla="*/ 135 h 1219"/>
                <a:gd name="T2" fmla="*/ 1524 w 1525"/>
                <a:gd name="T3" fmla="*/ 135 h 1219"/>
                <a:gd name="T4" fmla="*/ 1337 w 1525"/>
                <a:gd name="T5" fmla="*/ 186 h 1219"/>
                <a:gd name="T6" fmla="*/ 1473 w 1525"/>
                <a:gd name="T7" fmla="*/ 17 h 1219"/>
                <a:gd name="T8" fmla="*/ 1286 w 1525"/>
                <a:gd name="T9" fmla="*/ 85 h 1219"/>
                <a:gd name="T10" fmla="*/ 1049 w 1525"/>
                <a:gd name="T11" fmla="*/ 0 h 1219"/>
                <a:gd name="T12" fmla="*/ 745 w 1525"/>
                <a:gd name="T13" fmla="*/ 305 h 1219"/>
                <a:gd name="T14" fmla="*/ 745 w 1525"/>
                <a:gd name="T15" fmla="*/ 372 h 1219"/>
                <a:gd name="T16" fmla="*/ 102 w 1525"/>
                <a:gd name="T17" fmla="*/ 50 h 1219"/>
                <a:gd name="T18" fmla="*/ 68 w 1525"/>
                <a:gd name="T19" fmla="*/ 203 h 1219"/>
                <a:gd name="T20" fmla="*/ 203 w 1525"/>
                <a:gd name="T21" fmla="*/ 474 h 1219"/>
                <a:gd name="T22" fmla="*/ 68 w 1525"/>
                <a:gd name="T23" fmla="*/ 423 h 1219"/>
                <a:gd name="T24" fmla="*/ 68 w 1525"/>
                <a:gd name="T25" fmla="*/ 423 h 1219"/>
                <a:gd name="T26" fmla="*/ 322 w 1525"/>
                <a:gd name="T27" fmla="*/ 728 h 1219"/>
                <a:gd name="T28" fmla="*/ 237 w 1525"/>
                <a:gd name="T29" fmla="*/ 744 h 1219"/>
                <a:gd name="T30" fmla="*/ 170 w 1525"/>
                <a:gd name="T31" fmla="*/ 744 h 1219"/>
                <a:gd name="T32" fmla="*/ 457 w 1525"/>
                <a:gd name="T33" fmla="*/ 965 h 1219"/>
                <a:gd name="T34" fmla="*/ 85 w 1525"/>
                <a:gd name="T35" fmla="*/ 1083 h 1219"/>
                <a:gd name="T36" fmla="*/ 0 w 1525"/>
                <a:gd name="T37" fmla="*/ 1083 h 1219"/>
                <a:gd name="T38" fmla="*/ 474 w 1525"/>
                <a:gd name="T39" fmla="*/ 1218 h 1219"/>
                <a:gd name="T40" fmla="*/ 1371 w 1525"/>
                <a:gd name="T41" fmla="*/ 338 h 1219"/>
                <a:gd name="T42" fmla="*/ 1371 w 1525"/>
                <a:gd name="T43" fmla="*/ 305 h 1219"/>
                <a:gd name="T44" fmla="*/ 1524 w 1525"/>
                <a:gd name="T45" fmla="*/ 135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5" h="1219">
                  <a:moveTo>
                    <a:pt x="1524" y="135"/>
                  </a:moveTo>
                  <a:lnTo>
                    <a:pt x="1524" y="135"/>
                  </a:lnTo>
                  <a:cubicBezTo>
                    <a:pt x="1456" y="169"/>
                    <a:pt x="1405" y="186"/>
                    <a:pt x="1337" y="186"/>
                  </a:cubicBezTo>
                  <a:cubicBezTo>
                    <a:pt x="1405" y="152"/>
                    <a:pt x="1456" y="85"/>
                    <a:pt x="1473" y="17"/>
                  </a:cubicBezTo>
                  <a:cubicBezTo>
                    <a:pt x="1422" y="50"/>
                    <a:pt x="1354" y="85"/>
                    <a:pt x="1286" y="85"/>
                  </a:cubicBezTo>
                  <a:cubicBezTo>
                    <a:pt x="1219" y="34"/>
                    <a:pt x="1134" y="0"/>
                    <a:pt x="1049" y="0"/>
                  </a:cubicBezTo>
                  <a:cubicBezTo>
                    <a:pt x="880" y="0"/>
                    <a:pt x="745" y="135"/>
                    <a:pt x="745" y="305"/>
                  </a:cubicBezTo>
                  <a:cubicBezTo>
                    <a:pt x="745" y="321"/>
                    <a:pt x="745" y="355"/>
                    <a:pt x="745" y="372"/>
                  </a:cubicBezTo>
                  <a:cubicBezTo>
                    <a:pt x="491" y="355"/>
                    <a:pt x="271" y="237"/>
                    <a:pt x="102" y="50"/>
                  </a:cubicBezTo>
                  <a:cubicBezTo>
                    <a:pt x="85" y="101"/>
                    <a:pt x="68" y="152"/>
                    <a:pt x="68" y="203"/>
                  </a:cubicBezTo>
                  <a:cubicBezTo>
                    <a:pt x="68" y="321"/>
                    <a:pt x="119" y="406"/>
                    <a:pt x="203" y="474"/>
                  </a:cubicBezTo>
                  <a:cubicBezTo>
                    <a:pt x="152" y="457"/>
                    <a:pt x="102" y="457"/>
                    <a:pt x="68" y="423"/>
                  </a:cubicBezTo>
                  <a:lnTo>
                    <a:pt x="68" y="423"/>
                  </a:lnTo>
                  <a:cubicBezTo>
                    <a:pt x="68" y="575"/>
                    <a:pt x="170" y="711"/>
                    <a:pt x="322" y="728"/>
                  </a:cubicBezTo>
                  <a:cubicBezTo>
                    <a:pt x="288" y="744"/>
                    <a:pt x="254" y="744"/>
                    <a:pt x="237" y="744"/>
                  </a:cubicBezTo>
                  <a:cubicBezTo>
                    <a:pt x="220" y="744"/>
                    <a:pt x="186" y="744"/>
                    <a:pt x="170" y="744"/>
                  </a:cubicBezTo>
                  <a:cubicBezTo>
                    <a:pt x="220" y="863"/>
                    <a:pt x="322" y="947"/>
                    <a:pt x="457" y="965"/>
                  </a:cubicBezTo>
                  <a:cubicBezTo>
                    <a:pt x="355" y="1032"/>
                    <a:pt x="220" y="1083"/>
                    <a:pt x="85" y="1083"/>
                  </a:cubicBezTo>
                  <a:cubicBezTo>
                    <a:pt x="51" y="1083"/>
                    <a:pt x="34" y="1083"/>
                    <a:pt x="0" y="1083"/>
                  </a:cubicBezTo>
                  <a:cubicBezTo>
                    <a:pt x="135" y="1167"/>
                    <a:pt x="305" y="1218"/>
                    <a:pt x="474" y="1218"/>
                  </a:cubicBezTo>
                  <a:cubicBezTo>
                    <a:pt x="1049" y="1218"/>
                    <a:pt x="1371" y="744"/>
                    <a:pt x="1371" y="338"/>
                  </a:cubicBezTo>
                  <a:cubicBezTo>
                    <a:pt x="1371" y="321"/>
                    <a:pt x="1371" y="321"/>
                    <a:pt x="1371" y="305"/>
                  </a:cubicBezTo>
                  <a:cubicBezTo>
                    <a:pt x="1422" y="254"/>
                    <a:pt x="1473" y="203"/>
                    <a:pt x="1524" y="135"/>
                  </a:cubicBezTo>
                </a:path>
              </a:pathLst>
            </a:custGeom>
            <a:solidFill>
              <a:srgbClr val="FFFFFF"/>
            </a:solidFill>
            <a:ln>
              <a:noFill/>
            </a:ln>
            <a:effectLst/>
          </p:spPr>
          <p:txBody>
            <a:bodyPr wrap="none" anchor="ctr"/>
            <a:lstStyle/>
            <a:p>
              <a:endParaRPr lang="en-US"/>
            </a:p>
          </p:txBody>
        </p:sp>
        <p:sp>
          <p:nvSpPr>
            <p:cNvPr id="28" name="Freeform 34"/>
            <p:cNvSpPr>
              <a:spLocks noChangeArrowheads="1"/>
            </p:cNvSpPr>
            <p:nvPr userDrawn="1"/>
          </p:nvSpPr>
          <p:spPr bwMode="auto">
            <a:xfrm>
              <a:off x="4570226" y="1565694"/>
              <a:ext cx="162829" cy="129887"/>
            </a:xfrm>
            <a:custGeom>
              <a:avLst/>
              <a:gdLst>
                <a:gd name="T0" fmla="*/ 1524 w 1525"/>
                <a:gd name="T1" fmla="*/ 135 h 1219"/>
                <a:gd name="T2" fmla="*/ 1524 w 1525"/>
                <a:gd name="T3" fmla="*/ 135 h 1219"/>
                <a:gd name="T4" fmla="*/ 1337 w 1525"/>
                <a:gd name="T5" fmla="*/ 186 h 1219"/>
                <a:gd name="T6" fmla="*/ 1473 w 1525"/>
                <a:gd name="T7" fmla="*/ 17 h 1219"/>
                <a:gd name="T8" fmla="*/ 1286 w 1525"/>
                <a:gd name="T9" fmla="*/ 85 h 1219"/>
                <a:gd name="T10" fmla="*/ 1049 w 1525"/>
                <a:gd name="T11" fmla="*/ 0 h 1219"/>
                <a:gd name="T12" fmla="*/ 745 w 1525"/>
                <a:gd name="T13" fmla="*/ 305 h 1219"/>
                <a:gd name="T14" fmla="*/ 745 w 1525"/>
                <a:gd name="T15" fmla="*/ 372 h 1219"/>
                <a:gd name="T16" fmla="*/ 102 w 1525"/>
                <a:gd name="T17" fmla="*/ 50 h 1219"/>
                <a:gd name="T18" fmla="*/ 68 w 1525"/>
                <a:gd name="T19" fmla="*/ 203 h 1219"/>
                <a:gd name="T20" fmla="*/ 203 w 1525"/>
                <a:gd name="T21" fmla="*/ 474 h 1219"/>
                <a:gd name="T22" fmla="*/ 68 w 1525"/>
                <a:gd name="T23" fmla="*/ 423 h 1219"/>
                <a:gd name="T24" fmla="*/ 68 w 1525"/>
                <a:gd name="T25" fmla="*/ 423 h 1219"/>
                <a:gd name="T26" fmla="*/ 322 w 1525"/>
                <a:gd name="T27" fmla="*/ 728 h 1219"/>
                <a:gd name="T28" fmla="*/ 237 w 1525"/>
                <a:gd name="T29" fmla="*/ 744 h 1219"/>
                <a:gd name="T30" fmla="*/ 170 w 1525"/>
                <a:gd name="T31" fmla="*/ 744 h 1219"/>
                <a:gd name="T32" fmla="*/ 457 w 1525"/>
                <a:gd name="T33" fmla="*/ 965 h 1219"/>
                <a:gd name="T34" fmla="*/ 85 w 1525"/>
                <a:gd name="T35" fmla="*/ 1083 h 1219"/>
                <a:gd name="T36" fmla="*/ 0 w 1525"/>
                <a:gd name="T37" fmla="*/ 1083 h 1219"/>
                <a:gd name="T38" fmla="*/ 474 w 1525"/>
                <a:gd name="T39" fmla="*/ 1218 h 1219"/>
                <a:gd name="T40" fmla="*/ 1371 w 1525"/>
                <a:gd name="T41" fmla="*/ 338 h 1219"/>
                <a:gd name="T42" fmla="*/ 1371 w 1525"/>
                <a:gd name="T43" fmla="*/ 305 h 1219"/>
                <a:gd name="T44" fmla="*/ 1524 w 1525"/>
                <a:gd name="T45" fmla="*/ 135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5" h="1219">
                  <a:moveTo>
                    <a:pt x="1524" y="135"/>
                  </a:moveTo>
                  <a:lnTo>
                    <a:pt x="1524" y="135"/>
                  </a:lnTo>
                  <a:cubicBezTo>
                    <a:pt x="1456" y="169"/>
                    <a:pt x="1405" y="186"/>
                    <a:pt x="1337" y="186"/>
                  </a:cubicBezTo>
                  <a:cubicBezTo>
                    <a:pt x="1405" y="152"/>
                    <a:pt x="1456" y="85"/>
                    <a:pt x="1473" y="17"/>
                  </a:cubicBezTo>
                  <a:cubicBezTo>
                    <a:pt x="1422" y="50"/>
                    <a:pt x="1354" y="85"/>
                    <a:pt x="1286" y="85"/>
                  </a:cubicBezTo>
                  <a:cubicBezTo>
                    <a:pt x="1219" y="34"/>
                    <a:pt x="1134" y="0"/>
                    <a:pt x="1049" y="0"/>
                  </a:cubicBezTo>
                  <a:cubicBezTo>
                    <a:pt x="880" y="0"/>
                    <a:pt x="745" y="135"/>
                    <a:pt x="745" y="305"/>
                  </a:cubicBezTo>
                  <a:cubicBezTo>
                    <a:pt x="745" y="321"/>
                    <a:pt x="745" y="355"/>
                    <a:pt x="745" y="372"/>
                  </a:cubicBezTo>
                  <a:cubicBezTo>
                    <a:pt x="491" y="355"/>
                    <a:pt x="271" y="237"/>
                    <a:pt x="102" y="50"/>
                  </a:cubicBezTo>
                  <a:cubicBezTo>
                    <a:pt x="85" y="101"/>
                    <a:pt x="68" y="152"/>
                    <a:pt x="68" y="203"/>
                  </a:cubicBezTo>
                  <a:cubicBezTo>
                    <a:pt x="68" y="321"/>
                    <a:pt x="119" y="406"/>
                    <a:pt x="203" y="474"/>
                  </a:cubicBezTo>
                  <a:cubicBezTo>
                    <a:pt x="152" y="457"/>
                    <a:pt x="102" y="457"/>
                    <a:pt x="68" y="423"/>
                  </a:cubicBezTo>
                  <a:lnTo>
                    <a:pt x="68" y="423"/>
                  </a:lnTo>
                  <a:cubicBezTo>
                    <a:pt x="68" y="575"/>
                    <a:pt x="170" y="711"/>
                    <a:pt x="322" y="728"/>
                  </a:cubicBezTo>
                  <a:cubicBezTo>
                    <a:pt x="288" y="744"/>
                    <a:pt x="254" y="744"/>
                    <a:pt x="237" y="744"/>
                  </a:cubicBezTo>
                  <a:cubicBezTo>
                    <a:pt x="220" y="744"/>
                    <a:pt x="186" y="744"/>
                    <a:pt x="170" y="744"/>
                  </a:cubicBezTo>
                  <a:cubicBezTo>
                    <a:pt x="220" y="863"/>
                    <a:pt x="322" y="947"/>
                    <a:pt x="457" y="965"/>
                  </a:cubicBezTo>
                  <a:cubicBezTo>
                    <a:pt x="355" y="1032"/>
                    <a:pt x="220" y="1083"/>
                    <a:pt x="85" y="1083"/>
                  </a:cubicBezTo>
                  <a:cubicBezTo>
                    <a:pt x="51" y="1083"/>
                    <a:pt x="34" y="1083"/>
                    <a:pt x="0" y="1083"/>
                  </a:cubicBezTo>
                  <a:cubicBezTo>
                    <a:pt x="135" y="1167"/>
                    <a:pt x="305" y="1218"/>
                    <a:pt x="474" y="1218"/>
                  </a:cubicBezTo>
                  <a:cubicBezTo>
                    <a:pt x="1049" y="1218"/>
                    <a:pt x="1371" y="744"/>
                    <a:pt x="1371" y="338"/>
                  </a:cubicBezTo>
                  <a:cubicBezTo>
                    <a:pt x="1371" y="321"/>
                    <a:pt x="1371" y="321"/>
                    <a:pt x="1371" y="305"/>
                  </a:cubicBezTo>
                  <a:cubicBezTo>
                    <a:pt x="1422" y="254"/>
                    <a:pt x="1473" y="203"/>
                    <a:pt x="1524" y="135"/>
                  </a:cubicBezTo>
                </a:path>
              </a:pathLst>
            </a:custGeom>
            <a:solidFill>
              <a:srgbClr val="FFFFFF"/>
            </a:solidFill>
            <a:ln>
              <a:noFill/>
            </a:ln>
            <a:effectLst/>
          </p:spPr>
          <p:txBody>
            <a:bodyPr wrap="none" anchor="ctr"/>
            <a:lstStyle/>
            <a:p>
              <a:endParaRPr lang="en-US"/>
            </a:p>
          </p:txBody>
        </p:sp>
        <p:sp>
          <p:nvSpPr>
            <p:cNvPr id="29" name="Freeform 34"/>
            <p:cNvSpPr>
              <a:spLocks noChangeArrowheads="1"/>
            </p:cNvSpPr>
            <p:nvPr userDrawn="1"/>
          </p:nvSpPr>
          <p:spPr bwMode="auto">
            <a:xfrm>
              <a:off x="4586859" y="1892769"/>
              <a:ext cx="162829" cy="129887"/>
            </a:xfrm>
            <a:custGeom>
              <a:avLst/>
              <a:gdLst>
                <a:gd name="T0" fmla="*/ 1524 w 1525"/>
                <a:gd name="T1" fmla="*/ 135 h 1219"/>
                <a:gd name="T2" fmla="*/ 1524 w 1525"/>
                <a:gd name="T3" fmla="*/ 135 h 1219"/>
                <a:gd name="T4" fmla="*/ 1337 w 1525"/>
                <a:gd name="T5" fmla="*/ 186 h 1219"/>
                <a:gd name="T6" fmla="*/ 1473 w 1525"/>
                <a:gd name="T7" fmla="*/ 17 h 1219"/>
                <a:gd name="T8" fmla="*/ 1286 w 1525"/>
                <a:gd name="T9" fmla="*/ 85 h 1219"/>
                <a:gd name="T10" fmla="*/ 1049 w 1525"/>
                <a:gd name="T11" fmla="*/ 0 h 1219"/>
                <a:gd name="T12" fmla="*/ 745 w 1525"/>
                <a:gd name="T13" fmla="*/ 305 h 1219"/>
                <a:gd name="T14" fmla="*/ 745 w 1525"/>
                <a:gd name="T15" fmla="*/ 372 h 1219"/>
                <a:gd name="T16" fmla="*/ 102 w 1525"/>
                <a:gd name="T17" fmla="*/ 50 h 1219"/>
                <a:gd name="T18" fmla="*/ 68 w 1525"/>
                <a:gd name="T19" fmla="*/ 203 h 1219"/>
                <a:gd name="T20" fmla="*/ 203 w 1525"/>
                <a:gd name="T21" fmla="*/ 474 h 1219"/>
                <a:gd name="T22" fmla="*/ 68 w 1525"/>
                <a:gd name="T23" fmla="*/ 423 h 1219"/>
                <a:gd name="T24" fmla="*/ 68 w 1525"/>
                <a:gd name="T25" fmla="*/ 423 h 1219"/>
                <a:gd name="T26" fmla="*/ 322 w 1525"/>
                <a:gd name="T27" fmla="*/ 728 h 1219"/>
                <a:gd name="T28" fmla="*/ 237 w 1525"/>
                <a:gd name="T29" fmla="*/ 744 h 1219"/>
                <a:gd name="T30" fmla="*/ 170 w 1525"/>
                <a:gd name="T31" fmla="*/ 744 h 1219"/>
                <a:gd name="T32" fmla="*/ 457 w 1525"/>
                <a:gd name="T33" fmla="*/ 965 h 1219"/>
                <a:gd name="T34" fmla="*/ 85 w 1525"/>
                <a:gd name="T35" fmla="*/ 1083 h 1219"/>
                <a:gd name="T36" fmla="*/ 0 w 1525"/>
                <a:gd name="T37" fmla="*/ 1083 h 1219"/>
                <a:gd name="T38" fmla="*/ 474 w 1525"/>
                <a:gd name="T39" fmla="*/ 1218 h 1219"/>
                <a:gd name="T40" fmla="*/ 1371 w 1525"/>
                <a:gd name="T41" fmla="*/ 338 h 1219"/>
                <a:gd name="T42" fmla="*/ 1371 w 1525"/>
                <a:gd name="T43" fmla="*/ 305 h 1219"/>
                <a:gd name="T44" fmla="*/ 1524 w 1525"/>
                <a:gd name="T45" fmla="*/ 135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5" h="1219">
                  <a:moveTo>
                    <a:pt x="1524" y="135"/>
                  </a:moveTo>
                  <a:lnTo>
                    <a:pt x="1524" y="135"/>
                  </a:lnTo>
                  <a:cubicBezTo>
                    <a:pt x="1456" y="169"/>
                    <a:pt x="1405" y="186"/>
                    <a:pt x="1337" y="186"/>
                  </a:cubicBezTo>
                  <a:cubicBezTo>
                    <a:pt x="1405" y="152"/>
                    <a:pt x="1456" y="85"/>
                    <a:pt x="1473" y="17"/>
                  </a:cubicBezTo>
                  <a:cubicBezTo>
                    <a:pt x="1422" y="50"/>
                    <a:pt x="1354" y="85"/>
                    <a:pt x="1286" y="85"/>
                  </a:cubicBezTo>
                  <a:cubicBezTo>
                    <a:pt x="1219" y="34"/>
                    <a:pt x="1134" y="0"/>
                    <a:pt x="1049" y="0"/>
                  </a:cubicBezTo>
                  <a:cubicBezTo>
                    <a:pt x="880" y="0"/>
                    <a:pt x="745" y="135"/>
                    <a:pt x="745" y="305"/>
                  </a:cubicBezTo>
                  <a:cubicBezTo>
                    <a:pt x="745" y="321"/>
                    <a:pt x="745" y="355"/>
                    <a:pt x="745" y="372"/>
                  </a:cubicBezTo>
                  <a:cubicBezTo>
                    <a:pt x="491" y="355"/>
                    <a:pt x="271" y="237"/>
                    <a:pt x="102" y="50"/>
                  </a:cubicBezTo>
                  <a:cubicBezTo>
                    <a:pt x="85" y="101"/>
                    <a:pt x="68" y="152"/>
                    <a:pt x="68" y="203"/>
                  </a:cubicBezTo>
                  <a:cubicBezTo>
                    <a:pt x="68" y="321"/>
                    <a:pt x="119" y="406"/>
                    <a:pt x="203" y="474"/>
                  </a:cubicBezTo>
                  <a:cubicBezTo>
                    <a:pt x="152" y="457"/>
                    <a:pt x="102" y="457"/>
                    <a:pt x="68" y="423"/>
                  </a:cubicBezTo>
                  <a:lnTo>
                    <a:pt x="68" y="423"/>
                  </a:lnTo>
                  <a:cubicBezTo>
                    <a:pt x="68" y="575"/>
                    <a:pt x="170" y="711"/>
                    <a:pt x="322" y="728"/>
                  </a:cubicBezTo>
                  <a:cubicBezTo>
                    <a:pt x="288" y="744"/>
                    <a:pt x="254" y="744"/>
                    <a:pt x="237" y="744"/>
                  </a:cubicBezTo>
                  <a:cubicBezTo>
                    <a:pt x="220" y="744"/>
                    <a:pt x="186" y="744"/>
                    <a:pt x="170" y="744"/>
                  </a:cubicBezTo>
                  <a:cubicBezTo>
                    <a:pt x="220" y="863"/>
                    <a:pt x="322" y="947"/>
                    <a:pt x="457" y="965"/>
                  </a:cubicBezTo>
                  <a:cubicBezTo>
                    <a:pt x="355" y="1032"/>
                    <a:pt x="220" y="1083"/>
                    <a:pt x="85" y="1083"/>
                  </a:cubicBezTo>
                  <a:cubicBezTo>
                    <a:pt x="51" y="1083"/>
                    <a:pt x="34" y="1083"/>
                    <a:pt x="0" y="1083"/>
                  </a:cubicBezTo>
                  <a:cubicBezTo>
                    <a:pt x="135" y="1167"/>
                    <a:pt x="305" y="1218"/>
                    <a:pt x="474" y="1218"/>
                  </a:cubicBezTo>
                  <a:cubicBezTo>
                    <a:pt x="1049" y="1218"/>
                    <a:pt x="1371" y="744"/>
                    <a:pt x="1371" y="338"/>
                  </a:cubicBezTo>
                  <a:cubicBezTo>
                    <a:pt x="1371" y="321"/>
                    <a:pt x="1371" y="321"/>
                    <a:pt x="1371" y="305"/>
                  </a:cubicBezTo>
                  <a:cubicBezTo>
                    <a:pt x="1422" y="254"/>
                    <a:pt x="1473" y="203"/>
                    <a:pt x="1524" y="135"/>
                  </a:cubicBezTo>
                </a:path>
              </a:pathLst>
            </a:custGeom>
            <a:solidFill>
              <a:srgbClr val="FFFFFF"/>
            </a:solidFill>
            <a:ln>
              <a:noFill/>
            </a:ln>
            <a:effectLst/>
          </p:spPr>
          <p:txBody>
            <a:bodyPr wrap="none" anchor="ctr"/>
            <a:lstStyle/>
            <a:p>
              <a:endParaRPr lang="en-US"/>
            </a:p>
          </p:txBody>
        </p:sp>
        <p:sp>
          <p:nvSpPr>
            <p:cNvPr id="30" name="Freeform 34"/>
            <p:cNvSpPr>
              <a:spLocks noChangeArrowheads="1"/>
            </p:cNvSpPr>
            <p:nvPr userDrawn="1"/>
          </p:nvSpPr>
          <p:spPr bwMode="auto">
            <a:xfrm>
              <a:off x="4607005" y="2241321"/>
              <a:ext cx="162829" cy="129887"/>
            </a:xfrm>
            <a:custGeom>
              <a:avLst/>
              <a:gdLst>
                <a:gd name="T0" fmla="*/ 1524 w 1525"/>
                <a:gd name="T1" fmla="*/ 135 h 1219"/>
                <a:gd name="T2" fmla="*/ 1524 w 1525"/>
                <a:gd name="T3" fmla="*/ 135 h 1219"/>
                <a:gd name="T4" fmla="*/ 1337 w 1525"/>
                <a:gd name="T5" fmla="*/ 186 h 1219"/>
                <a:gd name="T6" fmla="*/ 1473 w 1525"/>
                <a:gd name="T7" fmla="*/ 17 h 1219"/>
                <a:gd name="T8" fmla="*/ 1286 w 1525"/>
                <a:gd name="T9" fmla="*/ 85 h 1219"/>
                <a:gd name="T10" fmla="*/ 1049 w 1525"/>
                <a:gd name="T11" fmla="*/ 0 h 1219"/>
                <a:gd name="T12" fmla="*/ 745 w 1525"/>
                <a:gd name="T13" fmla="*/ 305 h 1219"/>
                <a:gd name="T14" fmla="*/ 745 w 1525"/>
                <a:gd name="T15" fmla="*/ 372 h 1219"/>
                <a:gd name="T16" fmla="*/ 102 w 1525"/>
                <a:gd name="T17" fmla="*/ 50 h 1219"/>
                <a:gd name="T18" fmla="*/ 68 w 1525"/>
                <a:gd name="T19" fmla="*/ 203 h 1219"/>
                <a:gd name="T20" fmla="*/ 203 w 1525"/>
                <a:gd name="T21" fmla="*/ 474 h 1219"/>
                <a:gd name="T22" fmla="*/ 68 w 1525"/>
                <a:gd name="T23" fmla="*/ 423 h 1219"/>
                <a:gd name="T24" fmla="*/ 68 w 1525"/>
                <a:gd name="T25" fmla="*/ 423 h 1219"/>
                <a:gd name="T26" fmla="*/ 322 w 1525"/>
                <a:gd name="T27" fmla="*/ 728 h 1219"/>
                <a:gd name="T28" fmla="*/ 237 w 1525"/>
                <a:gd name="T29" fmla="*/ 744 h 1219"/>
                <a:gd name="T30" fmla="*/ 170 w 1525"/>
                <a:gd name="T31" fmla="*/ 744 h 1219"/>
                <a:gd name="T32" fmla="*/ 457 w 1525"/>
                <a:gd name="T33" fmla="*/ 965 h 1219"/>
                <a:gd name="T34" fmla="*/ 85 w 1525"/>
                <a:gd name="T35" fmla="*/ 1083 h 1219"/>
                <a:gd name="T36" fmla="*/ 0 w 1525"/>
                <a:gd name="T37" fmla="*/ 1083 h 1219"/>
                <a:gd name="T38" fmla="*/ 474 w 1525"/>
                <a:gd name="T39" fmla="*/ 1218 h 1219"/>
                <a:gd name="T40" fmla="*/ 1371 w 1525"/>
                <a:gd name="T41" fmla="*/ 338 h 1219"/>
                <a:gd name="T42" fmla="*/ 1371 w 1525"/>
                <a:gd name="T43" fmla="*/ 305 h 1219"/>
                <a:gd name="T44" fmla="*/ 1524 w 1525"/>
                <a:gd name="T45" fmla="*/ 135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5" h="1219">
                  <a:moveTo>
                    <a:pt x="1524" y="135"/>
                  </a:moveTo>
                  <a:lnTo>
                    <a:pt x="1524" y="135"/>
                  </a:lnTo>
                  <a:cubicBezTo>
                    <a:pt x="1456" y="169"/>
                    <a:pt x="1405" y="186"/>
                    <a:pt x="1337" y="186"/>
                  </a:cubicBezTo>
                  <a:cubicBezTo>
                    <a:pt x="1405" y="152"/>
                    <a:pt x="1456" y="85"/>
                    <a:pt x="1473" y="17"/>
                  </a:cubicBezTo>
                  <a:cubicBezTo>
                    <a:pt x="1422" y="50"/>
                    <a:pt x="1354" y="85"/>
                    <a:pt x="1286" y="85"/>
                  </a:cubicBezTo>
                  <a:cubicBezTo>
                    <a:pt x="1219" y="34"/>
                    <a:pt x="1134" y="0"/>
                    <a:pt x="1049" y="0"/>
                  </a:cubicBezTo>
                  <a:cubicBezTo>
                    <a:pt x="880" y="0"/>
                    <a:pt x="745" y="135"/>
                    <a:pt x="745" y="305"/>
                  </a:cubicBezTo>
                  <a:cubicBezTo>
                    <a:pt x="745" y="321"/>
                    <a:pt x="745" y="355"/>
                    <a:pt x="745" y="372"/>
                  </a:cubicBezTo>
                  <a:cubicBezTo>
                    <a:pt x="491" y="355"/>
                    <a:pt x="271" y="237"/>
                    <a:pt x="102" y="50"/>
                  </a:cubicBezTo>
                  <a:cubicBezTo>
                    <a:pt x="85" y="101"/>
                    <a:pt x="68" y="152"/>
                    <a:pt x="68" y="203"/>
                  </a:cubicBezTo>
                  <a:cubicBezTo>
                    <a:pt x="68" y="321"/>
                    <a:pt x="119" y="406"/>
                    <a:pt x="203" y="474"/>
                  </a:cubicBezTo>
                  <a:cubicBezTo>
                    <a:pt x="152" y="457"/>
                    <a:pt x="102" y="457"/>
                    <a:pt x="68" y="423"/>
                  </a:cubicBezTo>
                  <a:lnTo>
                    <a:pt x="68" y="423"/>
                  </a:lnTo>
                  <a:cubicBezTo>
                    <a:pt x="68" y="575"/>
                    <a:pt x="170" y="711"/>
                    <a:pt x="322" y="728"/>
                  </a:cubicBezTo>
                  <a:cubicBezTo>
                    <a:pt x="288" y="744"/>
                    <a:pt x="254" y="744"/>
                    <a:pt x="237" y="744"/>
                  </a:cubicBezTo>
                  <a:cubicBezTo>
                    <a:pt x="220" y="744"/>
                    <a:pt x="186" y="744"/>
                    <a:pt x="170" y="744"/>
                  </a:cubicBezTo>
                  <a:cubicBezTo>
                    <a:pt x="220" y="863"/>
                    <a:pt x="322" y="947"/>
                    <a:pt x="457" y="965"/>
                  </a:cubicBezTo>
                  <a:cubicBezTo>
                    <a:pt x="355" y="1032"/>
                    <a:pt x="220" y="1083"/>
                    <a:pt x="85" y="1083"/>
                  </a:cubicBezTo>
                  <a:cubicBezTo>
                    <a:pt x="51" y="1083"/>
                    <a:pt x="34" y="1083"/>
                    <a:pt x="0" y="1083"/>
                  </a:cubicBezTo>
                  <a:cubicBezTo>
                    <a:pt x="135" y="1167"/>
                    <a:pt x="305" y="1218"/>
                    <a:pt x="474" y="1218"/>
                  </a:cubicBezTo>
                  <a:cubicBezTo>
                    <a:pt x="1049" y="1218"/>
                    <a:pt x="1371" y="744"/>
                    <a:pt x="1371" y="338"/>
                  </a:cubicBezTo>
                  <a:cubicBezTo>
                    <a:pt x="1371" y="321"/>
                    <a:pt x="1371" y="321"/>
                    <a:pt x="1371" y="305"/>
                  </a:cubicBezTo>
                  <a:cubicBezTo>
                    <a:pt x="1422" y="254"/>
                    <a:pt x="1473" y="203"/>
                    <a:pt x="1524" y="135"/>
                  </a:cubicBezTo>
                </a:path>
              </a:pathLst>
            </a:custGeom>
            <a:solidFill>
              <a:srgbClr val="FFFFFF"/>
            </a:solidFill>
            <a:ln>
              <a:noFill/>
            </a:ln>
            <a:effectLst/>
          </p:spPr>
          <p:txBody>
            <a:bodyPr wrap="none" anchor="ctr"/>
            <a:lstStyle/>
            <a:p>
              <a:endParaRPr lang="en-US"/>
            </a:p>
          </p:txBody>
        </p:sp>
        <p:sp>
          <p:nvSpPr>
            <p:cNvPr id="31" name="Freeform 3"/>
            <p:cNvSpPr>
              <a:spLocks noChangeArrowheads="1"/>
            </p:cNvSpPr>
            <p:nvPr userDrawn="1"/>
          </p:nvSpPr>
          <p:spPr bwMode="auto">
            <a:xfrm>
              <a:off x="4648869" y="3040141"/>
              <a:ext cx="77362" cy="166497"/>
            </a:xfrm>
            <a:custGeom>
              <a:avLst/>
              <a:gdLst>
                <a:gd name="T0" fmla="*/ 1015 w 1016"/>
                <a:gd name="T1" fmla="*/ 34 h 2184"/>
                <a:gd name="T2" fmla="*/ 1015 w 1016"/>
                <a:gd name="T3" fmla="*/ 34 h 2184"/>
                <a:gd name="T4" fmla="*/ 1015 w 1016"/>
                <a:gd name="T5" fmla="*/ 406 h 2184"/>
                <a:gd name="T6" fmla="*/ 745 w 1016"/>
                <a:gd name="T7" fmla="*/ 406 h 2184"/>
                <a:gd name="T8" fmla="*/ 677 w 1016"/>
                <a:gd name="T9" fmla="*/ 728 h 2184"/>
                <a:gd name="T10" fmla="*/ 1015 w 1016"/>
                <a:gd name="T11" fmla="*/ 728 h 2184"/>
                <a:gd name="T12" fmla="*/ 982 w 1016"/>
                <a:gd name="T13" fmla="*/ 1101 h 2184"/>
                <a:gd name="T14" fmla="*/ 677 w 1016"/>
                <a:gd name="T15" fmla="*/ 1101 h 2184"/>
                <a:gd name="T16" fmla="*/ 677 w 1016"/>
                <a:gd name="T17" fmla="*/ 2183 h 2184"/>
                <a:gd name="T18" fmla="*/ 237 w 1016"/>
                <a:gd name="T19" fmla="*/ 2183 h 2184"/>
                <a:gd name="T20" fmla="*/ 237 w 1016"/>
                <a:gd name="T21" fmla="*/ 1117 h 2184"/>
                <a:gd name="T22" fmla="*/ 0 w 1016"/>
                <a:gd name="T23" fmla="*/ 1101 h 2184"/>
                <a:gd name="T24" fmla="*/ 0 w 1016"/>
                <a:gd name="T25" fmla="*/ 728 h 2184"/>
                <a:gd name="T26" fmla="*/ 237 w 1016"/>
                <a:gd name="T27" fmla="*/ 728 h 2184"/>
                <a:gd name="T28" fmla="*/ 338 w 1016"/>
                <a:gd name="T29" fmla="*/ 153 h 2184"/>
                <a:gd name="T30" fmla="*/ 1015 w 1016"/>
                <a:gd name="T31" fmla="*/ 34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6" h="2184">
                  <a:moveTo>
                    <a:pt x="1015" y="34"/>
                  </a:moveTo>
                  <a:lnTo>
                    <a:pt x="1015" y="34"/>
                  </a:lnTo>
                  <a:cubicBezTo>
                    <a:pt x="1015" y="153"/>
                    <a:pt x="1015" y="271"/>
                    <a:pt x="1015" y="406"/>
                  </a:cubicBezTo>
                  <a:cubicBezTo>
                    <a:pt x="914" y="406"/>
                    <a:pt x="812" y="373"/>
                    <a:pt x="745" y="406"/>
                  </a:cubicBezTo>
                  <a:cubicBezTo>
                    <a:pt x="643" y="457"/>
                    <a:pt x="711" y="593"/>
                    <a:pt x="677" y="728"/>
                  </a:cubicBezTo>
                  <a:cubicBezTo>
                    <a:pt x="796" y="728"/>
                    <a:pt x="914" y="728"/>
                    <a:pt x="1015" y="728"/>
                  </a:cubicBezTo>
                  <a:cubicBezTo>
                    <a:pt x="1015" y="863"/>
                    <a:pt x="999" y="982"/>
                    <a:pt x="982" y="1101"/>
                  </a:cubicBezTo>
                  <a:cubicBezTo>
                    <a:pt x="880" y="1101"/>
                    <a:pt x="779" y="1101"/>
                    <a:pt x="677" y="1101"/>
                  </a:cubicBezTo>
                  <a:cubicBezTo>
                    <a:pt x="677" y="1455"/>
                    <a:pt x="677" y="1827"/>
                    <a:pt x="677" y="2183"/>
                  </a:cubicBezTo>
                  <a:cubicBezTo>
                    <a:pt x="542" y="2183"/>
                    <a:pt x="389" y="2183"/>
                    <a:pt x="237" y="2183"/>
                  </a:cubicBezTo>
                  <a:cubicBezTo>
                    <a:pt x="237" y="1827"/>
                    <a:pt x="237" y="1472"/>
                    <a:pt x="237" y="1117"/>
                  </a:cubicBezTo>
                  <a:cubicBezTo>
                    <a:pt x="169" y="1101"/>
                    <a:pt x="84" y="1101"/>
                    <a:pt x="0" y="1101"/>
                  </a:cubicBezTo>
                  <a:cubicBezTo>
                    <a:pt x="0" y="982"/>
                    <a:pt x="0" y="847"/>
                    <a:pt x="0" y="728"/>
                  </a:cubicBezTo>
                  <a:cubicBezTo>
                    <a:pt x="84" y="728"/>
                    <a:pt x="153" y="728"/>
                    <a:pt x="237" y="728"/>
                  </a:cubicBezTo>
                  <a:cubicBezTo>
                    <a:pt x="237" y="491"/>
                    <a:pt x="220" y="288"/>
                    <a:pt x="338" y="153"/>
                  </a:cubicBezTo>
                  <a:cubicBezTo>
                    <a:pt x="474" y="0"/>
                    <a:pt x="728" y="34"/>
                    <a:pt x="1015" y="34"/>
                  </a:cubicBezTo>
                </a:path>
              </a:pathLst>
            </a:custGeom>
            <a:solidFill>
              <a:srgbClr val="FFFFFF"/>
            </a:solidFill>
            <a:ln>
              <a:noFill/>
            </a:ln>
            <a:effectLst/>
          </p:spPr>
          <p:txBody>
            <a:bodyPr wrap="none" anchor="ctr"/>
            <a:lstStyle/>
            <a:p>
              <a:endParaRPr lang="en-US"/>
            </a:p>
          </p:txBody>
        </p:sp>
        <p:sp>
          <p:nvSpPr>
            <p:cNvPr id="32" name="Freeform 3"/>
            <p:cNvSpPr>
              <a:spLocks noChangeArrowheads="1"/>
            </p:cNvSpPr>
            <p:nvPr userDrawn="1"/>
          </p:nvSpPr>
          <p:spPr bwMode="auto">
            <a:xfrm>
              <a:off x="4648869" y="2711375"/>
              <a:ext cx="77362" cy="166497"/>
            </a:xfrm>
            <a:custGeom>
              <a:avLst/>
              <a:gdLst>
                <a:gd name="T0" fmla="*/ 1015 w 1016"/>
                <a:gd name="T1" fmla="*/ 34 h 2184"/>
                <a:gd name="T2" fmla="*/ 1015 w 1016"/>
                <a:gd name="T3" fmla="*/ 34 h 2184"/>
                <a:gd name="T4" fmla="*/ 1015 w 1016"/>
                <a:gd name="T5" fmla="*/ 406 h 2184"/>
                <a:gd name="T6" fmla="*/ 745 w 1016"/>
                <a:gd name="T7" fmla="*/ 406 h 2184"/>
                <a:gd name="T8" fmla="*/ 677 w 1016"/>
                <a:gd name="T9" fmla="*/ 728 h 2184"/>
                <a:gd name="T10" fmla="*/ 1015 w 1016"/>
                <a:gd name="T11" fmla="*/ 728 h 2184"/>
                <a:gd name="T12" fmla="*/ 982 w 1016"/>
                <a:gd name="T13" fmla="*/ 1101 h 2184"/>
                <a:gd name="T14" fmla="*/ 677 w 1016"/>
                <a:gd name="T15" fmla="*/ 1101 h 2184"/>
                <a:gd name="T16" fmla="*/ 677 w 1016"/>
                <a:gd name="T17" fmla="*/ 2183 h 2184"/>
                <a:gd name="T18" fmla="*/ 237 w 1016"/>
                <a:gd name="T19" fmla="*/ 2183 h 2184"/>
                <a:gd name="T20" fmla="*/ 237 w 1016"/>
                <a:gd name="T21" fmla="*/ 1117 h 2184"/>
                <a:gd name="T22" fmla="*/ 0 w 1016"/>
                <a:gd name="T23" fmla="*/ 1101 h 2184"/>
                <a:gd name="T24" fmla="*/ 0 w 1016"/>
                <a:gd name="T25" fmla="*/ 728 h 2184"/>
                <a:gd name="T26" fmla="*/ 237 w 1016"/>
                <a:gd name="T27" fmla="*/ 728 h 2184"/>
                <a:gd name="T28" fmla="*/ 338 w 1016"/>
                <a:gd name="T29" fmla="*/ 153 h 2184"/>
                <a:gd name="T30" fmla="*/ 1015 w 1016"/>
                <a:gd name="T31" fmla="*/ 34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6" h="2184">
                  <a:moveTo>
                    <a:pt x="1015" y="34"/>
                  </a:moveTo>
                  <a:lnTo>
                    <a:pt x="1015" y="34"/>
                  </a:lnTo>
                  <a:cubicBezTo>
                    <a:pt x="1015" y="153"/>
                    <a:pt x="1015" y="271"/>
                    <a:pt x="1015" y="406"/>
                  </a:cubicBezTo>
                  <a:cubicBezTo>
                    <a:pt x="914" y="406"/>
                    <a:pt x="812" y="373"/>
                    <a:pt x="745" y="406"/>
                  </a:cubicBezTo>
                  <a:cubicBezTo>
                    <a:pt x="643" y="457"/>
                    <a:pt x="711" y="593"/>
                    <a:pt x="677" y="728"/>
                  </a:cubicBezTo>
                  <a:cubicBezTo>
                    <a:pt x="796" y="728"/>
                    <a:pt x="914" y="728"/>
                    <a:pt x="1015" y="728"/>
                  </a:cubicBezTo>
                  <a:cubicBezTo>
                    <a:pt x="1015" y="863"/>
                    <a:pt x="999" y="982"/>
                    <a:pt x="982" y="1101"/>
                  </a:cubicBezTo>
                  <a:cubicBezTo>
                    <a:pt x="880" y="1101"/>
                    <a:pt x="779" y="1101"/>
                    <a:pt x="677" y="1101"/>
                  </a:cubicBezTo>
                  <a:cubicBezTo>
                    <a:pt x="677" y="1455"/>
                    <a:pt x="677" y="1827"/>
                    <a:pt x="677" y="2183"/>
                  </a:cubicBezTo>
                  <a:cubicBezTo>
                    <a:pt x="542" y="2183"/>
                    <a:pt x="389" y="2183"/>
                    <a:pt x="237" y="2183"/>
                  </a:cubicBezTo>
                  <a:cubicBezTo>
                    <a:pt x="237" y="1827"/>
                    <a:pt x="237" y="1472"/>
                    <a:pt x="237" y="1117"/>
                  </a:cubicBezTo>
                  <a:cubicBezTo>
                    <a:pt x="169" y="1101"/>
                    <a:pt x="84" y="1101"/>
                    <a:pt x="0" y="1101"/>
                  </a:cubicBezTo>
                  <a:cubicBezTo>
                    <a:pt x="0" y="982"/>
                    <a:pt x="0" y="847"/>
                    <a:pt x="0" y="728"/>
                  </a:cubicBezTo>
                  <a:cubicBezTo>
                    <a:pt x="84" y="728"/>
                    <a:pt x="153" y="728"/>
                    <a:pt x="237" y="728"/>
                  </a:cubicBezTo>
                  <a:cubicBezTo>
                    <a:pt x="237" y="491"/>
                    <a:pt x="220" y="288"/>
                    <a:pt x="338" y="153"/>
                  </a:cubicBezTo>
                  <a:cubicBezTo>
                    <a:pt x="474" y="0"/>
                    <a:pt x="728" y="34"/>
                    <a:pt x="1015" y="34"/>
                  </a:cubicBezTo>
                </a:path>
              </a:pathLst>
            </a:custGeom>
            <a:solidFill>
              <a:srgbClr val="FFFFFF"/>
            </a:solidFill>
            <a:ln>
              <a:noFill/>
            </a:ln>
            <a:effectLst/>
          </p:spPr>
          <p:txBody>
            <a:bodyPr wrap="none" anchor="ctr"/>
            <a:lstStyle/>
            <a:p>
              <a:endParaRPr lang="en-US"/>
            </a:p>
          </p:txBody>
        </p:sp>
        <p:sp>
          <p:nvSpPr>
            <p:cNvPr id="33" name="Freeform 3"/>
            <p:cNvSpPr>
              <a:spLocks noChangeArrowheads="1"/>
            </p:cNvSpPr>
            <p:nvPr userDrawn="1"/>
          </p:nvSpPr>
          <p:spPr bwMode="auto">
            <a:xfrm>
              <a:off x="4648869" y="3363889"/>
              <a:ext cx="77362" cy="166497"/>
            </a:xfrm>
            <a:custGeom>
              <a:avLst/>
              <a:gdLst>
                <a:gd name="T0" fmla="*/ 1015 w 1016"/>
                <a:gd name="T1" fmla="*/ 34 h 2184"/>
                <a:gd name="T2" fmla="*/ 1015 w 1016"/>
                <a:gd name="T3" fmla="*/ 34 h 2184"/>
                <a:gd name="T4" fmla="*/ 1015 w 1016"/>
                <a:gd name="T5" fmla="*/ 406 h 2184"/>
                <a:gd name="T6" fmla="*/ 745 w 1016"/>
                <a:gd name="T7" fmla="*/ 406 h 2184"/>
                <a:gd name="T8" fmla="*/ 677 w 1016"/>
                <a:gd name="T9" fmla="*/ 728 h 2184"/>
                <a:gd name="T10" fmla="*/ 1015 w 1016"/>
                <a:gd name="T11" fmla="*/ 728 h 2184"/>
                <a:gd name="T12" fmla="*/ 982 w 1016"/>
                <a:gd name="T13" fmla="*/ 1101 h 2184"/>
                <a:gd name="T14" fmla="*/ 677 w 1016"/>
                <a:gd name="T15" fmla="*/ 1101 h 2184"/>
                <a:gd name="T16" fmla="*/ 677 w 1016"/>
                <a:gd name="T17" fmla="*/ 2183 h 2184"/>
                <a:gd name="T18" fmla="*/ 237 w 1016"/>
                <a:gd name="T19" fmla="*/ 2183 h 2184"/>
                <a:gd name="T20" fmla="*/ 237 w 1016"/>
                <a:gd name="T21" fmla="*/ 1117 h 2184"/>
                <a:gd name="T22" fmla="*/ 0 w 1016"/>
                <a:gd name="T23" fmla="*/ 1101 h 2184"/>
                <a:gd name="T24" fmla="*/ 0 w 1016"/>
                <a:gd name="T25" fmla="*/ 728 h 2184"/>
                <a:gd name="T26" fmla="*/ 237 w 1016"/>
                <a:gd name="T27" fmla="*/ 728 h 2184"/>
                <a:gd name="T28" fmla="*/ 338 w 1016"/>
                <a:gd name="T29" fmla="*/ 153 h 2184"/>
                <a:gd name="T30" fmla="*/ 1015 w 1016"/>
                <a:gd name="T31" fmla="*/ 34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6" h="2184">
                  <a:moveTo>
                    <a:pt x="1015" y="34"/>
                  </a:moveTo>
                  <a:lnTo>
                    <a:pt x="1015" y="34"/>
                  </a:lnTo>
                  <a:cubicBezTo>
                    <a:pt x="1015" y="153"/>
                    <a:pt x="1015" y="271"/>
                    <a:pt x="1015" y="406"/>
                  </a:cubicBezTo>
                  <a:cubicBezTo>
                    <a:pt x="914" y="406"/>
                    <a:pt x="812" y="373"/>
                    <a:pt x="745" y="406"/>
                  </a:cubicBezTo>
                  <a:cubicBezTo>
                    <a:pt x="643" y="457"/>
                    <a:pt x="711" y="593"/>
                    <a:pt x="677" y="728"/>
                  </a:cubicBezTo>
                  <a:cubicBezTo>
                    <a:pt x="796" y="728"/>
                    <a:pt x="914" y="728"/>
                    <a:pt x="1015" y="728"/>
                  </a:cubicBezTo>
                  <a:cubicBezTo>
                    <a:pt x="1015" y="863"/>
                    <a:pt x="999" y="982"/>
                    <a:pt x="982" y="1101"/>
                  </a:cubicBezTo>
                  <a:cubicBezTo>
                    <a:pt x="880" y="1101"/>
                    <a:pt x="779" y="1101"/>
                    <a:pt x="677" y="1101"/>
                  </a:cubicBezTo>
                  <a:cubicBezTo>
                    <a:pt x="677" y="1455"/>
                    <a:pt x="677" y="1827"/>
                    <a:pt x="677" y="2183"/>
                  </a:cubicBezTo>
                  <a:cubicBezTo>
                    <a:pt x="542" y="2183"/>
                    <a:pt x="389" y="2183"/>
                    <a:pt x="237" y="2183"/>
                  </a:cubicBezTo>
                  <a:cubicBezTo>
                    <a:pt x="237" y="1827"/>
                    <a:pt x="237" y="1472"/>
                    <a:pt x="237" y="1117"/>
                  </a:cubicBezTo>
                  <a:cubicBezTo>
                    <a:pt x="169" y="1101"/>
                    <a:pt x="84" y="1101"/>
                    <a:pt x="0" y="1101"/>
                  </a:cubicBezTo>
                  <a:cubicBezTo>
                    <a:pt x="0" y="982"/>
                    <a:pt x="0" y="847"/>
                    <a:pt x="0" y="728"/>
                  </a:cubicBezTo>
                  <a:cubicBezTo>
                    <a:pt x="84" y="728"/>
                    <a:pt x="153" y="728"/>
                    <a:pt x="237" y="728"/>
                  </a:cubicBezTo>
                  <a:cubicBezTo>
                    <a:pt x="237" y="491"/>
                    <a:pt x="220" y="288"/>
                    <a:pt x="338" y="153"/>
                  </a:cubicBezTo>
                  <a:cubicBezTo>
                    <a:pt x="474" y="0"/>
                    <a:pt x="728" y="34"/>
                    <a:pt x="1015" y="34"/>
                  </a:cubicBezTo>
                </a:path>
              </a:pathLst>
            </a:custGeom>
            <a:solidFill>
              <a:srgbClr val="FFFFFF"/>
            </a:solidFill>
            <a:ln>
              <a:noFill/>
            </a:ln>
            <a:effectLst/>
          </p:spPr>
          <p:txBody>
            <a:bodyPr wrap="none" anchor="ctr"/>
            <a:lstStyle/>
            <a:p>
              <a:endParaRPr lang="en-US"/>
            </a:p>
          </p:txBody>
        </p:sp>
        <p:sp>
          <p:nvSpPr>
            <p:cNvPr id="34" name="Freeform 33"/>
            <p:cNvSpPr>
              <a:spLocks noChangeArrowheads="1"/>
            </p:cNvSpPr>
            <p:nvPr userDrawn="1"/>
          </p:nvSpPr>
          <p:spPr bwMode="auto">
            <a:xfrm>
              <a:off x="4596054" y="3798602"/>
              <a:ext cx="200373" cy="200373"/>
            </a:xfrm>
            <a:custGeom>
              <a:avLst/>
              <a:gdLst>
                <a:gd name="T0" fmla="*/ 1032 w 2082"/>
                <a:gd name="T1" fmla="*/ 0 h 2083"/>
                <a:gd name="T2" fmla="*/ 1032 w 2082"/>
                <a:gd name="T3" fmla="*/ 0 h 2083"/>
                <a:gd name="T4" fmla="*/ 0 w 2082"/>
                <a:gd name="T5" fmla="*/ 1033 h 2083"/>
                <a:gd name="T6" fmla="*/ 626 w 2082"/>
                <a:gd name="T7" fmla="*/ 1998 h 2083"/>
                <a:gd name="T8" fmla="*/ 643 w 2082"/>
                <a:gd name="T9" fmla="*/ 1760 h 2083"/>
                <a:gd name="T10" fmla="*/ 778 w 2082"/>
                <a:gd name="T11" fmla="*/ 1185 h 2083"/>
                <a:gd name="T12" fmla="*/ 744 w 2082"/>
                <a:gd name="T13" fmla="*/ 1016 h 2083"/>
                <a:gd name="T14" fmla="*/ 947 w 2082"/>
                <a:gd name="T15" fmla="*/ 762 h 2083"/>
                <a:gd name="T16" fmla="*/ 1082 w 2082"/>
                <a:gd name="T17" fmla="*/ 914 h 2083"/>
                <a:gd name="T18" fmla="*/ 998 w 2082"/>
                <a:gd name="T19" fmla="*/ 1286 h 2083"/>
                <a:gd name="T20" fmla="*/ 1150 w 2082"/>
                <a:gd name="T21" fmla="*/ 1473 h 2083"/>
                <a:gd name="T22" fmla="*/ 1489 w 2082"/>
                <a:gd name="T23" fmla="*/ 931 h 2083"/>
                <a:gd name="T24" fmla="*/ 1049 w 2082"/>
                <a:gd name="T25" fmla="*/ 525 h 2083"/>
                <a:gd name="T26" fmla="*/ 542 w 2082"/>
                <a:gd name="T27" fmla="*/ 1033 h 2083"/>
                <a:gd name="T28" fmla="*/ 608 w 2082"/>
                <a:gd name="T29" fmla="*/ 1236 h 2083"/>
                <a:gd name="T30" fmla="*/ 626 w 2082"/>
                <a:gd name="T31" fmla="*/ 1286 h 2083"/>
                <a:gd name="T32" fmla="*/ 608 w 2082"/>
                <a:gd name="T33" fmla="*/ 1372 h 2083"/>
                <a:gd name="T34" fmla="*/ 559 w 2082"/>
                <a:gd name="T35" fmla="*/ 1388 h 2083"/>
                <a:gd name="T36" fmla="*/ 339 w 2082"/>
                <a:gd name="T37" fmla="*/ 999 h 2083"/>
                <a:gd name="T38" fmla="*/ 1082 w 2082"/>
                <a:gd name="T39" fmla="*/ 356 h 2083"/>
                <a:gd name="T40" fmla="*/ 1743 w 2082"/>
                <a:gd name="T41" fmla="*/ 948 h 2083"/>
                <a:gd name="T42" fmla="*/ 1184 w 2082"/>
                <a:gd name="T43" fmla="*/ 1659 h 2083"/>
                <a:gd name="T44" fmla="*/ 930 w 2082"/>
                <a:gd name="T45" fmla="*/ 1524 h 2083"/>
                <a:gd name="T46" fmla="*/ 846 w 2082"/>
                <a:gd name="T47" fmla="*/ 1811 h 2083"/>
                <a:gd name="T48" fmla="*/ 744 w 2082"/>
                <a:gd name="T49" fmla="*/ 2031 h 2083"/>
                <a:gd name="T50" fmla="*/ 1032 w 2082"/>
                <a:gd name="T51" fmla="*/ 2082 h 2083"/>
                <a:gd name="T52" fmla="*/ 2081 w 2082"/>
                <a:gd name="T53" fmla="*/ 1033 h 2083"/>
                <a:gd name="T54" fmla="*/ 1032 w 2082"/>
                <a:gd name="T55"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2" h="2083">
                  <a:moveTo>
                    <a:pt x="1032" y="0"/>
                  </a:moveTo>
                  <a:lnTo>
                    <a:pt x="1032" y="0"/>
                  </a:lnTo>
                  <a:cubicBezTo>
                    <a:pt x="474" y="0"/>
                    <a:pt x="0" y="474"/>
                    <a:pt x="0" y="1033"/>
                  </a:cubicBezTo>
                  <a:cubicBezTo>
                    <a:pt x="0" y="1473"/>
                    <a:pt x="254" y="1828"/>
                    <a:pt x="626" y="1998"/>
                  </a:cubicBezTo>
                  <a:cubicBezTo>
                    <a:pt x="626" y="1913"/>
                    <a:pt x="626" y="1828"/>
                    <a:pt x="643" y="1760"/>
                  </a:cubicBezTo>
                  <a:cubicBezTo>
                    <a:pt x="659" y="1676"/>
                    <a:pt x="778" y="1185"/>
                    <a:pt x="778" y="1185"/>
                  </a:cubicBezTo>
                  <a:cubicBezTo>
                    <a:pt x="778" y="1185"/>
                    <a:pt x="744" y="1117"/>
                    <a:pt x="744" y="1016"/>
                  </a:cubicBezTo>
                  <a:cubicBezTo>
                    <a:pt x="744" y="863"/>
                    <a:pt x="828" y="762"/>
                    <a:pt x="947" y="762"/>
                  </a:cubicBezTo>
                  <a:cubicBezTo>
                    <a:pt x="1032" y="762"/>
                    <a:pt x="1082" y="830"/>
                    <a:pt x="1082" y="914"/>
                  </a:cubicBezTo>
                  <a:cubicBezTo>
                    <a:pt x="1082" y="999"/>
                    <a:pt x="1015" y="1151"/>
                    <a:pt x="998" y="1286"/>
                  </a:cubicBezTo>
                  <a:cubicBezTo>
                    <a:pt x="964" y="1388"/>
                    <a:pt x="1049" y="1473"/>
                    <a:pt x="1150" y="1473"/>
                  </a:cubicBezTo>
                  <a:cubicBezTo>
                    <a:pt x="1353" y="1473"/>
                    <a:pt x="1489" y="1219"/>
                    <a:pt x="1489" y="931"/>
                  </a:cubicBezTo>
                  <a:cubicBezTo>
                    <a:pt x="1489" y="694"/>
                    <a:pt x="1336" y="525"/>
                    <a:pt x="1049" y="525"/>
                  </a:cubicBezTo>
                  <a:cubicBezTo>
                    <a:pt x="744" y="525"/>
                    <a:pt x="542" y="762"/>
                    <a:pt x="542" y="1033"/>
                  </a:cubicBezTo>
                  <a:cubicBezTo>
                    <a:pt x="542" y="1117"/>
                    <a:pt x="559" y="1185"/>
                    <a:pt x="608" y="1236"/>
                  </a:cubicBezTo>
                  <a:cubicBezTo>
                    <a:pt x="626" y="1253"/>
                    <a:pt x="626" y="1253"/>
                    <a:pt x="626" y="1286"/>
                  </a:cubicBezTo>
                  <a:cubicBezTo>
                    <a:pt x="626" y="1304"/>
                    <a:pt x="608" y="1354"/>
                    <a:pt x="608" y="1372"/>
                  </a:cubicBezTo>
                  <a:cubicBezTo>
                    <a:pt x="592" y="1405"/>
                    <a:pt x="576" y="1405"/>
                    <a:pt x="559" y="1388"/>
                  </a:cubicBezTo>
                  <a:cubicBezTo>
                    <a:pt x="406" y="1337"/>
                    <a:pt x="339" y="1185"/>
                    <a:pt x="339" y="999"/>
                  </a:cubicBezTo>
                  <a:cubicBezTo>
                    <a:pt x="339" y="711"/>
                    <a:pt x="592" y="356"/>
                    <a:pt x="1082" y="356"/>
                  </a:cubicBezTo>
                  <a:cubicBezTo>
                    <a:pt x="1472" y="356"/>
                    <a:pt x="1743" y="644"/>
                    <a:pt x="1743" y="948"/>
                  </a:cubicBezTo>
                  <a:cubicBezTo>
                    <a:pt x="1743" y="1354"/>
                    <a:pt x="1506" y="1659"/>
                    <a:pt x="1184" y="1659"/>
                  </a:cubicBezTo>
                  <a:cubicBezTo>
                    <a:pt x="1066" y="1659"/>
                    <a:pt x="964" y="1591"/>
                    <a:pt x="930" y="1524"/>
                  </a:cubicBezTo>
                  <a:cubicBezTo>
                    <a:pt x="930" y="1524"/>
                    <a:pt x="862" y="1760"/>
                    <a:pt x="846" y="1811"/>
                  </a:cubicBezTo>
                  <a:cubicBezTo>
                    <a:pt x="828" y="1896"/>
                    <a:pt x="778" y="1981"/>
                    <a:pt x="744" y="2031"/>
                  </a:cubicBezTo>
                  <a:cubicBezTo>
                    <a:pt x="846" y="2065"/>
                    <a:pt x="930" y="2082"/>
                    <a:pt x="1032" y="2082"/>
                  </a:cubicBezTo>
                  <a:cubicBezTo>
                    <a:pt x="1607" y="2082"/>
                    <a:pt x="2081" y="1608"/>
                    <a:pt x="2081" y="1033"/>
                  </a:cubicBezTo>
                  <a:cubicBezTo>
                    <a:pt x="2081" y="474"/>
                    <a:pt x="1607" y="0"/>
                    <a:pt x="1032" y="0"/>
                  </a:cubicBezTo>
                </a:path>
              </a:pathLst>
            </a:custGeom>
            <a:solidFill>
              <a:srgbClr val="FFFFFF"/>
            </a:solidFill>
            <a:ln>
              <a:noFill/>
            </a:ln>
            <a:effectLst/>
          </p:spPr>
          <p:txBody>
            <a:bodyPr wrap="none" anchor="ctr"/>
            <a:lstStyle/>
            <a:p>
              <a:endParaRPr lang="en-US"/>
            </a:p>
          </p:txBody>
        </p:sp>
        <p:sp>
          <p:nvSpPr>
            <p:cNvPr id="35" name="Freeform 33"/>
            <p:cNvSpPr>
              <a:spLocks noChangeArrowheads="1"/>
            </p:cNvSpPr>
            <p:nvPr userDrawn="1"/>
          </p:nvSpPr>
          <p:spPr bwMode="auto">
            <a:xfrm>
              <a:off x="4596054" y="4124979"/>
              <a:ext cx="200373" cy="200373"/>
            </a:xfrm>
            <a:custGeom>
              <a:avLst/>
              <a:gdLst>
                <a:gd name="T0" fmla="*/ 1032 w 2082"/>
                <a:gd name="T1" fmla="*/ 0 h 2083"/>
                <a:gd name="T2" fmla="*/ 1032 w 2082"/>
                <a:gd name="T3" fmla="*/ 0 h 2083"/>
                <a:gd name="T4" fmla="*/ 0 w 2082"/>
                <a:gd name="T5" fmla="*/ 1033 h 2083"/>
                <a:gd name="T6" fmla="*/ 626 w 2082"/>
                <a:gd name="T7" fmla="*/ 1998 h 2083"/>
                <a:gd name="T8" fmla="*/ 643 w 2082"/>
                <a:gd name="T9" fmla="*/ 1760 h 2083"/>
                <a:gd name="T10" fmla="*/ 778 w 2082"/>
                <a:gd name="T11" fmla="*/ 1185 h 2083"/>
                <a:gd name="T12" fmla="*/ 744 w 2082"/>
                <a:gd name="T13" fmla="*/ 1016 h 2083"/>
                <a:gd name="T14" fmla="*/ 947 w 2082"/>
                <a:gd name="T15" fmla="*/ 762 h 2083"/>
                <a:gd name="T16" fmla="*/ 1082 w 2082"/>
                <a:gd name="T17" fmla="*/ 914 h 2083"/>
                <a:gd name="T18" fmla="*/ 998 w 2082"/>
                <a:gd name="T19" fmla="*/ 1286 h 2083"/>
                <a:gd name="T20" fmla="*/ 1150 w 2082"/>
                <a:gd name="T21" fmla="*/ 1473 h 2083"/>
                <a:gd name="T22" fmla="*/ 1489 w 2082"/>
                <a:gd name="T23" fmla="*/ 931 h 2083"/>
                <a:gd name="T24" fmla="*/ 1049 w 2082"/>
                <a:gd name="T25" fmla="*/ 525 h 2083"/>
                <a:gd name="T26" fmla="*/ 542 w 2082"/>
                <a:gd name="T27" fmla="*/ 1033 h 2083"/>
                <a:gd name="T28" fmla="*/ 608 w 2082"/>
                <a:gd name="T29" fmla="*/ 1236 h 2083"/>
                <a:gd name="T30" fmla="*/ 626 w 2082"/>
                <a:gd name="T31" fmla="*/ 1286 h 2083"/>
                <a:gd name="T32" fmla="*/ 608 w 2082"/>
                <a:gd name="T33" fmla="*/ 1372 h 2083"/>
                <a:gd name="T34" fmla="*/ 559 w 2082"/>
                <a:gd name="T35" fmla="*/ 1388 h 2083"/>
                <a:gd name="T36" fmla="*/ 339 w 2082"/>
                <a:gd name="T37" fmla="*/ 999 h 2083"/>
                <a:gd name="T38" fmla="*/ 1082 w 2082"/>
                <a:gd name="T39" fmla="*/ 356 h 2083"/>
                <a:gd name="T40" fmla="*/ 1743 w 2082"/>
                <a:gd name="T41" fmla="*/ 948 h 2083"/>
                <a:gd name="T42" fmla="*/ 1184 w 2082"/>
                <a:gd name="T43" fmla="*/ 1659 h 2083"/>
                <a:gd name="T44" fmla="*/ 930 w 2082"/>
                <a:gd name="T45" fmla="*/ 1524 h 2083"/>
                <a:gd name="T46" fmla="*/ 846 w 2082"/>
                <a:gd name="T47" fmla="*/ 1811 h 2083"/>
                <a:gd name="T48" fmla="*/ 744 w 2082"/>
                <a:gd name="T49" fmla="*/ 2031 h 2083"/>
                <a:gd name="T50" fmla="*/ 1032 w 2082"/>
                <a:gd name="T51" fmla="*/ 2082 h 2083"/>
                <a:gd name="T52" fmla="*/ 2081 w 2082"/>
                <a:gd name="T53" fmla="*/ 1033 h 2083"/>
                <a:gd name="T54" fmla="*/ 1032 w 2082"/>
                <a:gd name="T55"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2" h="2083">
                  <a:moveTo>
                    <a:pt x="1032" y="0"/>
                  </a:moveTo>
                  <a:lnTo>
                    <a:pt x="1032" y="0"/>
                  </a:lnTo>
                  <a:cubicBezTo>
                    <a:pt x="474" y="0"/>
                    <a:pt x="0" y="474"/>
                    <a:pt x="0" y="1033"/>
                  </a:cubicBezTo>
                  <a:cubicBezTo>
                    <a:pt x="0" y="1473"/>
                    <a:pt x="254" y="1828"/>
                    <a:pt x="626" y="1998"/>
                  </a:cubicBezTo>
                  <a:cubicBezTo>
                    <a:pt x="626" y="1913"/>
                    <a:pt x="626" y="1828"/>
                    <a:pt x="643" y="1760"/>
                  </a:cubicBezTo>
                  <a:cubicBezTo>
                    <a:pt x="659" y="1676"/>
                    <a:pt x="778" y="1185"/>
                    <a:pt x="778" y="1185"/>
                  </a:cubicBezTo>
                  <a:cubicBezTo>
                    <a:pt x="778" y="1185"/>
                    <a:pt x="744" y="1117"/>
                    <a:pt x="744" y="1016"/>
                  </a:cubicBezTo>
                  <a:cubicBezTo>
                    <a:pt x="744" y="863"/>
                    <a:pt x="828" y="762"/>
                    <a:pt x="947" y="762"/>
                  </a:cubicBezTo>
                  <a:cubicBezTo>
                    <a:pt x="1032" y="762"/>
                    <a:pt x="1082" y="830"/>
                    <a:pt x="1082" y="914"/>
                  </a:cubicBezTo>
                  <a:cubicBezTo>
                    <a:pt x="1082" y="999"/>
                    <a:pt x="1015" y="1151"/>
                    <a:pt x="998" y="1286"/>
                  </a:cubicBezTo>
                  <a:cubicBezTo>
                    <a:pt x="964" y="1388"/>
                    <a:pt x="1049" y="1473"/>
                    <a:pt x="1150" y="1473"/>
                  </a:cubicBezTo>
                  <a:cubicBezTo>
                    <a:pt x="1353" y="1473"/>
                    <a:pt x="1489" y="1219"/>
                    <a:pt x="1489" y="931"/>
                  </a:cubicBezTo>
                  <a:cubicBezTo>
                    <a:pt x="1489" y="694"/>
                    <a:pt x="1336" y="525"/>
                    <a:pt x="1049" y="525"/>
                  </a:cubicBezTo>
                  <a:cubicBezTo>
                    <a:pt x="744" y="525"/>
                    <a:pt x="542" y="762"/>
                    <a:pt x="542" y="1033"/>
                  </a:cubicBezTo>
                  <a:cubicBezTo>
                    <a:pt x="542" y="1117"/>
                    <a:pt x="559" y="1185"/>
                    <a:pt x="608" y="1236"/>
                  </a:cubicBezTo>
                  <a:cubicBezTo>
                    <a:pt x="626" y="1253"/>
                    <a:pt x="626" y="1253"/>
                    <a:pt x="626" y="1286"/>
                  </a:cubicBezTo>
                  <a:cubicBezTo>
                    <a:pt x="626" y="1304"/>
                    <a:pt x="608" y="1354"/>
                    <a:pt x="608" y="1372"/>
                  </a:cubicBezTo>
                  <a:cubicBezTo>
                    <a:pt x="592" y="1405"/>
                    <a:pt x="576" y="1405"/>
                    <a:pt x="559" y="1388"/>
                  </a:cubicBezTo>
                  <a:cubicBezTo>
                    <a:pt x="406" y="1337"/>
                    <a:pt x="339" y="1185"/>
                    <a:pt x="339" y="999"/>
                  </a:cubicBezTo>
                  <a:cubicBezTo>
                    <a:pt x="339" y="711"/>
                    <a:pt x="592" y="356"/>
                    <a:pt x="1082" y="356"/>
                  </a:cubicBezTo>
                  <a:cubicBezTo>
                    <a:pt x="1472" y="356"/>
                    <a:pt x="1743" y="644"/>
                    <a:pt x="1743" y="948"/>
                  </a:cubicBezTo>
                  <a:cubicBezTo>
                    <a:pt x="1743" y="1354"/>
                    <a:pt x="1506" y="1659"/>
                    <a:pt x="1184" y="1659"/>
                  </a:cubicBezTo>
                  <a:cubicBezTo>
                    <a:pt x="1066" y="1659"/>
                    <a:pt x="964" y="1591"/>
                    <a:pt x="930" y="1524"/>
                  </a:cubicBezTo>
                  <a:cubicBezTo>
                    <a:pt x="930" y="1524"/>
                    <a:pt x="862" y="1760"/>
                    <a:pt x="846" y="1811"/>
                  </a:cubicBezTo>
                  <a:cubicBezTo>
                    <a:pt x="828" y="1896"/>
                    <a:pt x="778" y="1981"/>
                    <a:pt x="744" y="2031"/>
                  </a:cubicBezTo>
                  <a:cubicBezTo>
                    <a:pt x="846" y="2065"/>
                    <a:pt x="930" y="2082"/>
                    <a:pt x="1032" y="2082"/>
                  </a:cubicBezTo>
                  <a:cubicBezTo>
                    <a:pt x="1607" y="2082"/>
                    <a:pt x="2081" y="1608"/>
                    <a:pt x="2081" y="1033"/>
                  </a:cubicBezTo>
                  <a:cubicBezTo>
                    <a:pt x="2081" y="474"/>
                    <a:pt x="1607" y="0"/>
                    <a:pt x="1032" y="0"/>
                  </a:cubicBezTo>
                </a:path>
              </a:pathLst>
            </a:custGeom>
            <a:solidFill>
              <a:srgbClr val="FFFFFF"/>
            </a:solidFill>
            <a:ln>
              <a:noFill/>
            </a:ln>
            <a:effectLst/>
          </p:spPr>
          <p:txBody>
            <a:bodyPr wrap="none" anchor="ctr"/>
            <a:lstStyle/>
            <a:p>
              <a:endParaRPr lang="en-US"/>
            </a:p>
          </p:txBody>
        </p:sp>
        <p:sp>
          <p:nvSpPr>
            <p:cNvPr id="36" name="Freeform 33"/>
            <p:cNvSpPr>
              <a:spLocks noChangeArrowheads="1"/>
            </p:cNvSpPr>
            <p:nvPr userDrawn="1"/>
          </p:nvSpPr>
          <p:spPr bwMode="auto">
            <a:xfrm>
              <a:off x="4596054" y="4461882"/>
              <a:ext cx="200373" cy="200373"/>
            </a:xfrm>
            <a:custGeom>
              <a:avLst/>
              <a:gdLst>
                <a:gd name="T0" fmla="*/ 1032 w 2082"/>
                <a:gd name="T1" fmla="*/ 0 h 2083"/>
                <a:gd name="T2" fmla="*/ 1032 w 2082"/>
                <a:gd name="T3" fmla="*/ 0 h 2083"/>
                <a:gd name="T4" fmla="*/ 0 w 2082"/>
                <a:gd name="T5" fmla="*/ 1033 h 2083"/>
                <a:gd name="T6" fmla="*/ 626 w 2082"/>
                <a:gd name="T7" fmla="*/ 1998 h 2083"/>
                <a:gd name="T8" fmla="*/ 643 w 2082"/>
                <a:gd name="T9" fmla="*/ 1760 h 2083"/>
                <a:gd name="T10" fmla="*/ 778 w 2082"/>
                <a:gd name="T11" fmla="*/ 1185 h 2083"/>
                <a:gd name="T12" fmla="*/ 744 w 2082"/>
                <a:gd name="T13" fmla="*/ 1016 h 2083"/>
                <a:gd name="T14" fmla="*/ 947 w 2082"/>
                <a:gd name="T15" fmla="*/ 762 h 2083"/>
                <a:gd name="T16" fmla="*/ 1082 w 2082"/>
                <a:gd name="T17" fmla="*/ 914 h 2083"/>
                <a:gd name="T18" fmla="*/ 998 w 2082"/>
                <a:gd name="T19" fmla="*/ 1286 h 2083"/>
                <a:gd name="T20" fmla="*/ 1150 w 2082"/>
                <a:gd name="T21" fmla="*/ 1473 h 2083"/>
                <a:gd name="T22" fmla="*/ 1489 w 2082"/>
                <a:gd name="T23" fmla="*/ 931 h 2083"/>
                <a:gd name="T24" fmla="*/ 1049 w 2082"/>
                <a:gd name="T25" fmla="*/ 525 h 2083"/>
                <a:gd name="T26" fmla="*/ 542 w 2082"/>
                <a:gd name="T27" fmla="*/ 1033 h 2083"/>
                <a:gd name="T28" fmla="*/ 608 w 2082"/>
                <a:gd name="T29" fmla="*/ 1236 h 2083"/>
                <a:gd name="T30" fmla="*/ 626 w 2082"/>
                <a:gd name="T31" fmla="*/ 1286 h 2083"/>
                <a:gd name="T32" fmla="*/ 608 w 2082"/>
                <a:gd name="T33" fmla="*/ 1372 h 2083"/>
                <a:gd name="T34" fmla="*/ 559 w 2082"/>
                <a:gd name="T35" fmla="*/ 1388 h 2083"/>
                <a:gd name="T36" fmla="*/ 339 w 2082"/>
                <a:gd name="T37" fmla="*/ 999 h 2083"/>
                <a:gd name="T38" fmla="*/ 1082 w 2082"/>
                <a:gd name="T39" fmla="*/ 356 h 2083"/>
                <a:gd name="T40" fmla="*/ 1743 w 2082"/>
                <a:gd name="T41" fmla="*/ 948 h 2083"/>
                <a:gd name="T42" fmla="*/ 1184 w 2082"/>
                <a:gd name="T43" fmla="*/ 1659 h 2083"/>
                <a:gd name="T44" fmla="*/ 930 w 2082"/>
                <a:gd name="T45" fmla="*/ 1524 h 2083"/>
                <a:gd name="T46" fmla="*/ 846 w 2082"/>
                <a:gd name="T47" fmla="*/ 1811 h 2083"/>
                <a:gd name="T48" fmla="*/ 744 w 2082"/>
                <a:gd name="T49" fmla="*/ 2031 h 2083"/>
                <a:gd name="T50" fmla="*/ 1032 w 2082"/>
                <a:gd name="T51" fmla="*/ 2082 h 2083"/>
                <a:gd name="T52" fmla="*/ 2081 w 2082"/>
                <a:gd name="T53" fmla="*/ 1033 h 2083"/>
                <a:gd name="T54" fmla="*/ 1032 w 2082"/>
                <a:gd name="T55"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2" h="2083">
                  <a:moveTo>
                    <a:pt x="1032" y="0"/>
                  </a:moveTo>
                  <a:lnTo>
                    <a:pt x="1032" y="0"/>
                  </a:lnTo>
                  <a:cubicBezTo>
                    <a:pt x="474" y="0"/>
                    <a:pt x="0" y="474"/>
                    <a:pt x="0" y="1033"/>
                  </a:cubicBezTo>
                  <a:cubicBezTo>
                    <a:pt x="0" y="1473"/>
                    <a:pt x="254" y="1828"/>
                    <a:pt x="626" y="1998"/>
                  </a:cubicBezTo>
                  <a:cubicBezTo>
                    <a:pt x="626" y="1913"/>
                    <a:pt x="626" y="1828"/>
                    <a:pt x="643" y="1760"/>
                  </a:cubicBezTo>
                  <a:cubicBezTo>
                    <a:pt x="659" y="1676"/>
                    <a:pt x="778" y="1185"/>
                    <a:pt x="778" y="1185"/>
                  </a:cubicBezTo>
                  <a:cubicBezTo>
                    <a:pt x="778" y="1185"/>
                    <a:pt x="744" y="1117"/>
                    <a:pt x="744" y="1016"/>
                  </a:cubicBezTo>
                  <a:cubicBezTo>
                    <a:pt x="744" y="863"/>
                    <a:pt x="828" y="762"/>
                    <a:pt x="947" y="762"/>
                  </a:cubicBezTo>
                  <a:cubicBezTo>
                    <a:pt x="1032" y="762"/>
                    <a:pt x="1082" y="830"/>
                    <a:pt x="1082" y="914"/>
                  </a:cubicBezTo>
                  <a:cubicBezTo>
                    <a:pt x="1082" y="999"/>
                    <a:pt x="1015" y="1151"/>
                    <a:pt x="998" y="1286"/>
                  </a:cubicBezTo>
                  <a:cubicBezTo>
                    <a:pt x="964" y="1388"/>
                    <a:pt x="1049" y="1473"/>
                    <a:pt x="1150" y="1473"/>
                  </a:cubicBezTo>
                  <a:cubicBezTo>
                    <a:pt x="1353" y="1473"/>
                    <a:pt x="1489" y="1219"/>
                    <a:pt x="1489" y="931"/>
                  </a:cubicBezTo>
                  <a:cubicBezTo>
                    <a:pt x="1489" y="694"/>
                    <a:pt x="1336" y="525"/>
                    <a:pt x="1049" y="525"/>
                  </a:cubicBezTo>
                  <a:cubicBezTo>
                    <a:pt x="744" y="525"/>
                    <a:pt x="542" y="762"/>
                    <a:pt x="542" y="1033"/>
                  </a:cubicBezTo>
                  <a:cubicBezTo>
                    <a:pt x="542" y="1117"/>
                    <a:pt x="559" y="1185"/>
                    <a:pt x="608" y="1236"/>
                  </a:cubicBezTo>
                  <a:cubicBezTo>
                    <a:pt x="626" y="1253"/>
                    <a:pt x="626" y="1253"/>
                    <a:pt x="626" y="1286"/>
                  </a:cubicBezTo>
                  <a:cubicBezTo>
                    <a:pt x="626" y="1304"/>
                    <a:pt x="608" y="1354"/>
                    <a:pt x="608" y="1372"/>
                  </a:cubicBezTo>
                  <a:cubicBezTo>
                    <a:pt x="592" y="1405"/>
                    <a:pt x="576" y="1405"/>
                    <a:pt x="559" y="1388"/>
                  </a:cubicBezTo>
                  <a:cubicBezTo>
                    <a:pt x="406" y="1337"/>
                    <a:pt x="339" y="1185"/>
                    <a:pt x="339" y="999"/>
                  </a:cubicBezTo>
                  <a:cubicBezTo>
                    <a:pt x="339" y="711"/>
                    <a:pt x="592" y="356"/>
                    <a:pt x="1082" y="356"/>
                  </a:cubicBezTo>
                  <a:cubicBezTo>
                    <a:pt x="1472" y="356"/>
                    <a:pt x="1743" y="644"/>
                    <a:pt x="1743" y="948"/>
                  </a:cubicBezTo>
                  <a:cubicBezTo>
                    <a:pt x="1743" y="1354"/>
                    <a:pt x="1506" y="1659"/>
                    <a:pt x="1184" y="1659"/>
                  </a:cubicBezTo>
                  <a:cubicBezTo>
                    <a:pt x="1066" y="1659"/>
                    <a:pt x="964" y="1591"/>
                    <a:pt x="930" y="1524"/>
                  </a:cubicBezTo>
                  <a:cubicBezTo>
                    <a:pt x="930" y="1524"/>
                    <a:pt x="862" y="1760"/>
                    <a:pt x="846" y="1811"/>
                  </a:cubicBezTo>
                  <a:cubicBezTo>
                    <a:pt x="828" y="1896"/>
                    <a:pt x="778" y="1981"/>
                    <a:pt x="744" y="2031"/>
                  </a:cubicBezTo>
                  <a:cubicBezTo>
                    <a:pt x="846" y="2065"/>
                    <a:pt x="930" y="2082"/>
                    <a:pt x="1032" y="2082"/>
                  </a:cubicBezTo>
                  <a:cubicBezTo>
                    <a:pt x="1607" y="2082"/>
                    <a:pt x="2081" y="1608"/>
                    <a:pt x="2081" y="1033"/>
                  </a:cubicBezTo>
                  <a:cubicBezTo>
                    <a:pt x="2081" y="474"/>
                    <a:pt x="1607" y="0"/>
                    <a:pt x="1032" y="0"/>
                  </a:cubicBezTo>
                </a:path>
              </a:pathLst>
            </a:custGeom>
            <a:solidFill>
              <a:srgbClr val="FFFFFF"/>
            </a:solidFill>
            <a:ln>
              <a:noFill/>
            </a:ln>
            <a:effectLst/>
          </p:spPr>
          <p:txBody>
            <a:bodyPr wrap="none" anchor="ctr"/>
            <a:lstStyle/>
            <a:p>
              <a:endParaRPr lang="en-US"/>
            </a:p>
          </p:txBody>
        </p:sp>
        <p:sp>
          <p:nvSpPr>
            <p:cNvPr id="37" name="Freeform 91"/>
            <p:cNvSpPr>
              <a:spLocks noChangeArrowheads="1"/>
            </p:cNvSpPr>
            <p:nvPr userDrawn="1"/>
          </p:nvSpPr>
          <p:spPr bwMode="auto">
            <a:xfrm>
              <a:off x="1162498" y="2605396"/>
              <a:ext cx="1010028" cy="859280"/>
            </a:xfrm>
            <a:custGeom>
              <a:avLst/>
              <a:gdLst>
                <a:gd name="T0" fmla="*/ 598 w 886"/>
                <a:gd name="T1" fmla="*/ 620 h 754"/>
                <a:gd name="T2" fmla="*/ 598 w 886"/>
                <a:gd name="T3" fmla="*/ 620 h 754"/>
                <a:gd name="T4" fmla="*/ 598 w 886"/>
                <a:gd name="T5" fmla="*/ 753 h 754"/>
                <a:gd name="T6" fmla="*/ 0 w 886"/>
                <a:gd name="T7" fmla="*/ 753 h 754"/>
                <a:gd name="T8" fmla="*/ 0 w 886"/>
                <a:gd name="T9" fmla="*/ 598 h 754"/>
                <a:gd name="T10" fmla="*/ 66 w 886"/>
                <a:gd name="T11" fmla="*/ 531 h 754"/>
                <a:gd name="T12" fmla="*/ 177 w 886"/>
                <a:gd name="T13" fmla="*/ 399 h 754"/>
                <a:gd name="T14" fmla="*/ 133 w 886"/>
                <a:gd name="T15" fmla="*/ 287 h 754"/>
                <a:gd name="T16" fmla="*/ 110 w 886"/>
                <a:gd name="T17" fmla="*/ 221 h 754"/>
                <a:gd name="T18" fmla="*/ 133 w 886"/>
                <a:gd name="T19" fmla="*/ 199 h 754"/>
                <a:gd name="T20" fmla="*/ 110 w 886"/>
                <a:gd name="T21" fmla="*/ 133 h 754"/>
                <a:gd name="T22" fmla="*/ 244 w 886"/>
                <a:gd name="T23" fmla="*/ 0 h 754"/>
                <a:gd name="T24" fmla="*/ 399 w 886"/>
                <a:gd name="T25" fmla="*/ 133 h 754"/>
                <a:gd name="T26" fmla="*/ 376 w 886"/>
                <a:gd name="T27" fmla="*/ 199 h 754"/>
                <a:gd name="T28" fmla="*/ 399 w 886"/>
                <a:gd name="T29" fmla="*/ 221 h 754"/>
                <a:gd name="T30" fmla="*/ 376 w 886"/>
                <a:gd name="T31" fmla="*/ 287 h 754"/>
                <a:gd name="T32" fmla="*/ 332 w 886"/>
                <a:gd name="T33" fmla="*/ 399 h 754"/>
                <a:gd name="T34" fmla="*/ 443 w 886"/>
                <a:gd name="T35" fmla="*/ 531 h 754"/>
                <a:gd name="T36" fmla="*/ 598 w 886"/>
                <a:gd name="T37" fmla="*/ 620 h 754"/>
                <a:gd name="T38" fmla="*/ 687 w 886"/>
                <a:gd name="T39" fmla="*/ 753 h 754"/>
                <a:gd name="T40" fmla="*/ 687 w 886"/>
                <a:gd name="T41" fmla="*/ 753 h 754"/>
                <a:gd name="T42" fmla="*/ 687 w 886"/>
                <a:gd name="T43" fmla="*/ 620 h 754"/>
                <a:gd name="T44" fmla="*/ 510 w 886"/>
                <a:gd name="T45" fmla="*/ 465 h 754"/>
                <a:gd name="T46" fmla="*/ 554 w 886"/>
                <a:gd name="T47" fmla="*/ 399 h 754"/>
                <a:gd name="T48" fmla="*/ 532 w 886"/>
                <a:gd name="T49" fmla="*/ 332 h 754"/>
                <a:gd name="T50" fmla="*/ 488 w 886"/>
                <a:gd name="T51" fmla="*/ 287 h 754"/>
                <a:gd name="T52" fmla="*/ 510 w 886"/>
                <a:gd name="T53" fmla="*/ 243 h 754"/>
                <a:gd name="T54" fmla="*/ 510 w 886"/>
                <a:gd name="T55" fmla="*/ 199 h 754"/>
                <a:gd name="T56" fmla="*/ 598 w 886"/>
                <a:gd name="T57" fmla="*/ 110 h 754"/>
                <a:gd name="T58" fmla="*/ 709 w 886"/>
                <a:gd name="T59" fmla="*/ 199 h 754"/>
                <a:gd name="T60" fmla="*/ 709 w 886"/>
                <a:gd name="T61" fmla="*/ 243 h 754"/>
                <a:gd name="T62" fmla="*/ 709 w 886"/>
                <a:gd name="T63" fmla="*/ 287 h 754"/>
                <a:gd name="T64" fmla="*/ 687 w 886"/>
                <a:gd name="T65" fmla="*/ 332 h 754"/>
                <a:gd name="T66" fmla="*/ 665 w 886"/>
                <a:gd name="T67" fmla="*/ 399 h 754"/>
                <a:gd name="T68" fmla="*/ 754 w 886"/>
                <a:gd name="T69" fmla="*/ 487 h 754"/>
                <a:gd name="T70" fmla="*/ 863 w 886"/>
                <a:gd name="T71" fmla="*/ 576 h 754"/>
                <a:gd name="T72" fmla="*/ 885 w 886"/>
                <a:gd name="T73" fmla="*/ 753 h 754"/>
                <a:gd name="T74" fmla="*/ 687 w 886"/>
                <a:gd name="T75" fmla="*/ 753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6" h="754">
                  <a:moveTo>
                    <a:pt x="598" y="620"/>
                  </a:moveTo>
                  <a:lnTo>
                    <a:pt x="598" y="620"/>
                  </a:lnTo>
                  <a:cubicBezTo>
                    <a:pt x="598" y="665"/>
                    <a:pt x="598" y="753"/>
                    <a:pt x="598" y="753"/>
                  </a:cubicBezTo>
                  <a:cubicBezTo>
                    <a:pt x="0" y="753"/>
                    <a:pt x="0" y="753"/>
                    <a:pt x="0" y="753"/>
                  </a:cubicBezTo>
                  <a:cubicBezTo>
                    <a:pt x="0" y="598"/>
                    <a:pt x="0" y="598"/>
                    <a:pt x="0" y="598"/>
                  </a:cubicBezTo>
                  <a:cubicBezTo>
                    <a:pt x="0" y="553"/>
                    <a:pt x="44" y="531"/>
                    <a:pt x="66" y="531"/>
                  </a:cubicBezTo>
                  <a:cubicBezTo>
                    <a:pt x="155" y="487"/>
                    <a:pt x="177" y="465"/>
                    <a:pt x="177" y="399"/>
                  </a:cubicBezTo>
                  <a:cubicBezTo>
                    <a:pt x="177" y="354"/>
                    <a:pt x="155" y="376"/>
                    <a:pt x="133" y="287"/>
                  </a:cubicBezTo>
                  <a:cubicBezTo>
                    <a:pt x="133" y="265"/>
                    <a:pt x="110" y="287"/>
                    <a:pt x="110" y="221"/>
                  </a:cubicBezTo>
                  <a:cubicBezTo>
                    <a:pt x="110" y="199"/>
                    <a:pt x="133" y="199"/>
                    <a:pt x="133" y="199"/>
                  </a:cubicBezTo>
                  <a:cubicBezTo>
                    <a:pt x="133" y="199"/>
                    <a:pt x="110" y="155"/>
                    <a:pt x="110" y="133"/>
                  </a:cubicBezTo>
                  <a:cubicBezTo>
                    <a:pt x="110" y="88"/>
                    <a:pt x="133" y="0"/>
                    <a:pt x="244" y="0"/>
                  </a:cubicBezTo>
                  <a:cubicBezTo>
                    <a:pt x="376" y="0"/>
                    <a:pt x="399" y="88"/>
                    <a:pt x="399" y="133"/>
                  </a:cubicBezTo>
                  <a:cubicBezTo>
                    <a:pt x="399" y="155"/>
                    <a:pt x="376" y="199"/>
                    <a:pt x="376" y="199"/>
                  </a:cubicBezTo>
                  <a:cubicBezTo>
                    <a:pt x="376" y="199"/>
                    <a:pt x="399" y="199"/>
                    <a:pt x="399" y="221"/>
                  </a:cubicBezTo>
                  <a:cubicBezTo>
                    <a:pt x="399" y="287"/>
                    <a:pt x="376" y="265"/>
                    <a:pt x="376" y="287"/>
                  </a:cubicBezTo>
                  <a:cubicBezTo>
                    <a:pt x="354" y="376"/>
                    <a:pt x="332" y="354"/>
                    <a:pt x="332" y="399"/>
                  </a:cubicBezTo>
                  <a:cubicBezTo>
                    <a:pt x="332" y="465"/>
                    <a:pt x="354" y="487"/>
                    <a:pt x="443" y="531"/>
                  </a:cubicBezTo>
                  <a:cubicBezTo>
                    <a:pt x="532" y="553"/>
                    <a:pt x="598" y="598"/>
                    <a:pt x="598" y="620"/>
                  </a:cubicBezTo>
                  <a:close/>
                  <a:moveTo>
                    <a:pt x="687" y="753"/>
                  </a:moveTo>
                  <a:lnTo>
                    <a:pt x="687" y="753"/>
                  </a:lnTo>
                  <a:cubicBezTo>
                    <a:pt x="687" y="620"/>
                    <a:pt x="687" y="620"/>
                    <a:pt x="687" y="620"/>
                  </a:cubicBezTo>
                  <a:cubicBezTo>
                    <a:pt x="687" y="553"/>
                    <a:pt x="665" y="531"/>
                    <a:pt x="510" y="465"/>
                  </a:cubicBezTo>
                  <a:cubicBezTo>
                    <a:pt x="532" y="443"/>
                    <a:pt x="554" y="443"/>
                    <a:pt x="554" y="399"/>
                  </a:cubicBezTo>
                  <a:cubicBezTo>
                    <a:pt x="554" y="376"/>
                    <a:pt x="532" y="376"/>
                    <a:pt x="532" y="332"/>
                  </a:cubicBezTo>
                  <a:cubicBezTo>
                    <a:pt x="510" y="310"/>
                    <a:pt x="510" y="332"/>
                    <a:pt x="488" y="287"/>
                  </a:cubicBezTo>
                  <a:cubicBezTo>
                    <a:pt x="488" y="265"/>
                    <a:pt x="510" y="243"/>
                    <a:pt x="510" y="243"/>
                  </a:cubicBezTo>
                  <a:cubicBezTo>
                    <a:pt x="510" y="243"/>
                    <a:pt x="510" y="221"/>
                    <a:pt x="510" y="199"/>
                  </a:cubicBezTo>
                  <a:cubicBezTo>
                    <a:pt x="510" y="177"/>
                    <a:pt x="510" y="110"/>
                    <a:pt x="598" y="110"/>
                  </a:cubicBezTo>
                  <a:cubicBezTo>
                    <a:pt x="687" y="110"/>
                    <a:pt x="709" y="177"/>
                    <a:pt x="709" y="199"/>
                  </a:cubicBezTo>
                  <a:cubicBezTo>
                    <a:pt x="709" y="221"/>
                    <a:pt x="709" y="243"/>
                    <a:pt x="709" y="243"/>
                  </a:cubicBezTo>
                  <a:cubicBezTo>
                    <a:pt x="709" y="243"/>
                    <a:pt x="709" y="265"/>
                    <a:pt x="709" y="287"/>
                  </a:cubicBezTo>
                  <a:cubicBezTo>
                    <a:pt x="709" y="332"/>
                    <a:pt x="687" y="310"/>
                    <a:pt x="687" y="332"/>
                  </a:cubicBezTo>
                  <a:cubicBezTo>
                    <a:pt x="687" y="376"/>
                    <a:pt x="665" y="376"/>
                    <a:pt x="665" y="399"/>
                  </a:cubicBezTo>
                  <a:cubicBezTo>
                    <a:pt x="665" y="443"/>
                    <a:pt x="687" y="465"/>
                    <a:pt x="754" y="487"/>
                  </a:cubicBezTo>
                  <a:cubicBezTo>
                    <a:pt x="818" y="531"/>
                    <a:pt x="841" y="531"/>
                    <a:pt x="863" y="576"/>
                  </a:cubicBezTo>
                  <a:lnTo>
                    <a:pt x="885" y="753"/>
                  </a:lnTo>
                  <a:lnTo>
                    <a:pt x="687" y="753"/>
                  </a:lnTo>
                  <a:close/>
                </a:path>
              </a:pathLst>
            </a:custGeom>
            <a:solidFill>
              <a:srgbClr val="FFFFFF"/>
            </a:solidFill>
            <a:ln>
              <a:noFill/>
            </a:ln>
            <a:effectLst/>
            <a:extLst/>
          </p:spPr>
          <p:txBody>
            <a:bodyPr wrap="none" anchor="ctr"/>
            <a:lstStyle/>
            <a:p>
              <a:endParaRPr lang="en-US"/>
            </a:p>
          </p:txBody>
        </p:sp>
      </p:grpSp>
      <p:sp>
        <p:nvSpPr>
          <p:cNvPr id="48" name="Text Placeholder 18"/>
          <p:cNvSpPr>
            <a:spLocks noGrp="1"/>
          </p:cNvSpPr>
          <p:nvPr userDrawn="1">
            <p:ph type="body" sz="quarter" idx="13"/>
          </p:nvPr>
        </p:nvSpPr>
        <p:spPr>
          <a:xfrm>
            <a:off x="5076056" y="1923678"/>
            <a:ext cx="3168352" cy="576064"/>
          </a:xfrm>
          <a:prstGeom prst="rect">
            <a:avLst/>
          </a:prstGeom>
        </p:spPr>
        <p:txBody>
          <a:bodyPr vert="horz" anchor="t" anchorCtr="0"/>
          <a:lstStyle>
            <a:lvl1pPr marL="0" indent="0" algn="l">
              <a:defRPr sz="16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49" name="Text Placeholder 18"/>
          <p:cNvSpPr>
            <a:spLocks noGrp="1"/>
          </p:cNvSpPr>
          <p:nvPr userDrawn="1">
            <p:ph type="body" sz="quarter" idx="14"/>
          </p:nvPr>
        </p:nvSpPr>
        <p:spPr>
          <a:xfrm>
            <a:off x="5076056" y="1635646"/>
            <a:ext cx="3168352" cy="432048"/>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50" name="Text Placeholder 18"/>
          <p:cNvSpPr>
            <a:spLocks noGrp="1"/>
          </p:cNvSpPr>
          <p:nvPr userDrawn="1">
            <p:ph type="body" sz="quarter" idx="15"/>
          </p:nvPr>
        </p:nvSpPr>
        <p:spPr>
          <a:xfrm>
            <a:off x="5076056" y="2859782"/>
            <a:ext cx="3168352" cy="576064"/>
          </a:xfrm>
          <a:prstGeom prst="rect">
            <a:avLst/>
          </a:prstGeom>
        </p:spPr>
        <p:txBody>
          <a:bodyPr vert="horz" anchor="t" anchorCtr="0"/>
          <a:lstStyle>
            <a:lvl1pPr marL="0" indent="0" algn="l">
              <a:defRPr sz="16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51" name="Text Placeholder 18"/>
          <p:cNvSpPr>
            <a:spLocks noGrp="1"/>
          </p:cNvSpPr>
          <p:nvPr userDrawn="1">
            <p:ph type="body" sz="quarter" idx="16"/>
          </p:nvPr>
        </p:nvSpPr>
        <p:spPr>
          <a:xfrm>
            <a:off x="5076056" y="2571750"/>
            <a:ext cx="3168352" cy="432048"/>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52" name="Text Placeholder 18"/>
          <p:cNvSpPr>
            <a:spLocks noGrp="1"/>
          </p:cNvSpPr>
          <p:nvPr userDrawn="1">
            <p:ph type="body" sz="quarter" idx="17"/>
          </p:nvPr>
        </p:nvSpPr>
        <p:spPr>
          <a:xfrm>
            <a:off x="5076056" y="3795886"/>
            <a:ext cx="3168352" cy="576064"/>
          </a:xfrm>
          <a:prstGeom prst="rect">
            <a:avLst/>
          </a:prstGeom>
        </p:spPr>
        <p:txBody>
          <a:bodyPr vert="horz" anchor="t" anchorCtr="0"/>
          <a:lstStyle>
            <a:lvl1pPr marL="0" indent="0" algn="l">
              <a:defRPr sz="16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53" name="Text Placeholder 18"/>
          <p:cNvSpPr>
            <a:spLocks noGrp="1"/>
          </p:cNvSpPr>
          <p:nvPr userDrawn="1">
            <p:ph type="body" sz="quarter" idx="18"/>
          </p:nvPr>
        </p:nvSpPr>
        <p:spPr>
          <a:xfrm>
            <a:off x="5076056" y="3507854"/>
            <a:ext cx="3168352" cy="432048"/>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pic>
        <p:nvPicPr>
          <p:cNvPr id="54" name="Picture 53" descr="FancyBracket._CoralPink.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6200000">
            <a:off x="3396565" y="2595058"/>
            <a:ext cx="2782919" cy="720080"/>
          </a:xfrm>
          <a:prstGeom prst="rect">
            <a:avLst/>
          </a:prstGeom>
        </p:spPr>
      </p:pic>
      <p:sp>
        <p:nvSpPr>
          <p:cNvPr id="55" name="Date Placeholder 54"/>
          <p:cNvSpPr>
            <a:spLocks noGrp="1"/>
          </p:cNvSpPr>
          <p:nvPr>
            <p:ph type="dt" sz="half" idx="19"/>
          </p:nvPr>
        </p:nvSpPr>
        <p:spPr/>
        <p:txBody>
          <a:bodyPr/>
          <a:lstStyle/>
          <a:p>
            <a:fld id="{1D3988F5-0108-3E45-AE42-EE0BB4C8658F}" type="datetime4">
              <a:rPr lang="en-US" smtClean="0"/>
              <a:t>October 20, 2016</a:t>
            </a:fld>
            <a:endParaRPr lang="en-US"/>
          </a:p>
        </p:txBody>
      </p:sp>
      <p:sp>
        <p:nvSpPr>
          <p:cNvPr id="56" name="Footer Placeholder 55"/>
          <p:cNvSpPr>
            <a:spLocks noGrp="1"/>
          </p:cNvSpPr>
          <p:nvPr>
            <p:ph type="ftr" sz="quarter" idx="20"/>
          </p:nvPr>
        </p:nvSpPr>
        <p:spPr/>
        <p:txBody>
          <a:bodyPr/>
          <a:lstStyle/>
          <a:p>
            <a:r>
              <a:rPr lang="en-US"/>
              <a:t>AQUARELLE POWERPOINT TEMPLATE</a:t>
            </a:r>
            <a:endParaRPr lang="en-US" dirty="0"/>
          </a:p>
        </p:txBody>
      </p:sp>
      <p:sp>
        <p:nvSpPr>
          <p:cNvPr id="57" name="Slide Number Placeholder 56"/>
          <p:cNvSpPr>
            <a:spLocks noGrp="1"/>
          </p:cNvSpPr>
          <p:nvPr>
            <p:ph type="sldNum" sz="quarter" idx="21"/>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170680356"/>
      </p:ext>
    </p:extLst>
  </p:cSld>
  <p:clrMapOvr>
    <a:masterClrMapping/>
  </p:clrMapOvr>
  <p:transition spd="med">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emale Avatar">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55" name="Freeform 3"/>
          <p:cNvSpPr>
            <a:spLocks noChangeArrowheads="1"/>
          </p:cNvSpPr>
          <p:nvPr userDrawn="1"/>
        </p:nvSpPr>
        <p:spPr bwMode="auto">
          <a:xfrm>
            <a:off x="3946185" y="1419622"/>
            <a:ext cx="1273887" cy="3256421"/>
          </a:xfrm>
          <a:custGeom>
            <a:avLst/>
            <a:gdLst>
              <a:gd name="T0" fmla="*/ 2854 w 3997"/>
              <a:gd name="T1" fmla="*/ 4715 h 10214"/>
              <a:gd name="T2" fmla="*/ 2915 w 3997"/>
              <a:gd name="T3" fmla="*/ 4265 h 10214"/>
              <a:gd name="T4" fmla="*/ 3666 w 3997"/>
              <a:gd name="T5" fmla="*/ 3693 h 10214"/>
              <a:gd name="T6" fmla="*/ 3756 w 3997"/>
              <a:gd name="T7" fmla="*/ 2973 h 10214"/>
              <a:gd name="T8" fmla="*/ 3035 w 3997"/>
              <a:gd name="T9" fmla="*/ 2131 h 10214"/>
              <a:gd name="T10" fmla="*/ 2555 w 3997"/>
              <a:gd name="T11" fmla="*/ 1741 h 10214"/>
              <a:gd name="T12" fmla="*/ 2224 w 3997"/>
              <a:gd name="T13" fmla="*/ 1501 h 10214"/>
              <a:gd name="T14" fmla="*/ 2133 w 3997"/>
              <a:gd name="T15" fmla="*/ 1471 h 10214"/>
              <a:gd name="T16" fmla="*/ 2314 w 3997"/>
              <a:gd name="T17" fmla="*/ 1321 h 10214"/>
              <a:gd name="T18" fmla="*/ 2434 w 3997"/>
              <a:gd name="T19" fmla="*/ 1140 h 10214"/>
              <a:gd name="T20" fmla="*/ 2314 w 3997"/>
              <a:gd name="T21" fmla="*/ 1110 h 10214"/>
              <a:gd name="T22" fmla="*/ 2344 w 3997"/>
              <a:gd name="T23" fmla="*/ 781 h 10214"/>
              <a:gd name="T24" fmla="*/ 1954 w 3997"/>
              <a:gd name="T25" fmla="*/ 90 h 10214"/>
              <a:gd name="T26" fmla="*/ 1292 w 3997"/>
              <a:gd name="T27" fmla="*/ 90 h 10214"/>
              <a:gd name="T28" fmla="*/ 1052 w 3997"/>
              <a:gd name="T29" fmla="*/ 481 h 10214"/>
              <a:gd name="T30" fmla="*/ 1082 w 3997"/>
              <a:gd name="T31" fmla="*/ 930 h 10214"/>
              <a:gd name="T32" fmla="*/ 1172 w 3997"/>
              <a:gd name="T33" fmla="*/ 1170 h 10214"/>
              <a:gd name="T34" fmla="*/ 1022 w 3997"/>
              <a:gd name="T35" fmla="*/ 1290 h 10214"/>
              <a:gd name="T36" fmla="*/ 1263 w 3997"/>
              <a:gd name="T37" fmla="*/ 1471 h 10214"/>
              <a:gd name="T38" fmla="*/ 1383 w 3997"/>
              <a:gd name="T39" fmla="*/ 1591 h 10214"/>
              <a:gd name="T40" fmla="*/ 1022 w 3997"/>
              <a:gd name="T41" fmla="*/ 1802 h 10214"/>
              <a:gd name="T42" fmla="*/ 601 w 3997"/>
              <a:gd name="T43" fmla="*/ 2552 h 10214"/>
              <a:gd name="T44" fmla="*/ 481 w 3997"/>
              <a:gd name="T45" fmla="*/ 3604 h 10214"/>
              <a:gd name="T46" fmla="*/ 421 w 3997"/>
              <a:gd name="T47" fmla="*/ 4625 h 10214"/>
              <a:gd name="T48" fmla="*/ 361 w 3997"/>
              <a:gd name="T49" fmla="*/ 5496 h 10214"/>
              <a:gd name="T50" fmla="*/ 512 w 3997"/>
              <a:gd name="T51" fmla="*/ 6187 h 10214"/>
              <a:gd name="T52" fmla="*/ 512 w 3997"/>
              <a:gd name="T53" fmla="*/ 6788 h 10214"/>
              <a:gd name="T54" fmla="*/ 512 w 3997"/>
              <a:gd name="T55" fmla="*/ 7389 h 10214"/>
              <a:gd name="T56" fmla="*/ 301 w 3997"/>
              <a:gd name="T57" fmla="*/ 8561 h 10214"/>
              <a:gd name="T58" fmla="*/ 61 w 3997"/>
              <a:gd name="T59" fmla="*/ 9672 h 10214"/>
              <a:gd name="T60" fmla="*/ 91 w 3997"/>
              <a:gd name="T61" fmla="*/ 10062 h 10214"/>
              <a:gd name="T62" fmla="*/ 451 w 3997"/>
              <a:gd name="T63" fmla="*/ 9973 h 10214"/>
              <a:gd name="T64" fmla="*/ 571 w 3997"/>
              <a:gd name="T65" fmla="*/ 9582 h 10214"/>
              <a:gd name="T66" fmla="*/ 571 w 3997"/>
              <a:gd name="T67" fmla="*/ 9132 h 10214"/>
              <a:gd name="T68" fmla="*/ 992 w 3997"/>
              <a:gd name="T69" fmla="*/ 8019 h 10214"/>
              <a:gd name="T70" fmla="*/ 1202 w 3997"/>
              <a:gd name="T71" fmla="*/ 7178 h 10214"/>
              <a:gd name="T72" fmla="*/ 1743 w 3997"/>
              <a:gd name="T73" fmla="*/ 6818 h 10214"/>
              <a:gd name="T74" fmla="*/ 2163 w 3997"/>
              <a:gd name="T75" fmla="*/ 6908 h 10214"/>
              <a:gd name="T76" fmla="*/ 2283 w 3997"/>
              <a:gd name="T77" fmla="*/ 7690 h 10214"/>
              <a:gd name="T78" fmla="*/ 2404 w 3997"/>
              <a:gd name="T79" fmla="*/ 8861 h 10214"/>
              <a:gd name="T80" fmla="*/ 2374 w 3997"/>
              <a:gd name="T81" fmla="*/ 9762 h 10214"/>
              <a:gd name="T82" fmla="*/ 2494 w 3997"/>
              <a:gd name="T83" fmla="*/ 10182 h 10214"/>
              <a:gd name="T84" fmla="*/ 2854 w 3997"/>
              <a:gd name="T85" fmla="*/ 10003 h 10214"/>
              <a:gd name="T86" fmla="*/ 2734 w 3997"/>
              <a:gd name="T87" fmla="*/ 9282 h 10214"/>
              <a:gd name="T88" fmla="*/ 2825 w 3997"/>
              <a:gd name="T89" fmla="*/ 8411 h 10214"/>
              <a:gd name="T90" fmla="*/ 2854 w 3997"/>
              <a:gd name="T91" fmla="*/ 7509 h 10214"/>
              <a:gd name="T92" fmla="*/ 2884 w 3997"/>
              <a:gd name="T93" fmla="*/ 6758 h 10214"/>
              <a:gd name="T94" fmla="*/ 3185 w 3997"/>
              <a:gd name="T95" fmla="*/ 6307 h 10214"/>
              <a:gd name="T96" fmla="*/ 2915 w 3997"/>
              <a:gd name="T97" fmla="*/ 4986 h 10214"/>
              <a:gd name="T98" fmla="*/ 632 w 3997"/>
              <a:gd name="T99" fmla="*/ 5436 h 10214"/>
              <a:gd name="T100" fmla="*/ 601 w 3997"/>
              <a:gd name="T101" fmla="*/ 5496 h 10214"/>
              <a:gd name="T102" fmla="*/ 632 w 3997"/>
              <a:gd name="T103" fmla="*/ 5436 h 10214"/>
              <a:gd name="T104" fmla="*/ 902 w 3997"/>
              <a:gd name="T105" fmla="*/ 3724 h 10214"/>
              <a:gd name="T106" fmla="*/ 812 w 3997"/>
              <a:gd name="T107" fmla="*/ 4745 h 10214"/>
              <a:gd name="T108" fmla="*/ 692 w 3997"/>
              <a:gd name="T109" fmla="*/ 4956 h 10214"/>
              <a:gd name="T110" fmla="*/ 812 w 3997"/>
              <a:gd name="T111" fmla="*/ 4085 h 10214"/>
              <a:gd name="T112" fmla="*/ 902 w 3997"/>
              <a:gd name="T113" fmla="*/ 3724 h 10214"/>
              <a:gd name="T114" fmla="*/ 2644 w 3997"/>
              <a:gd name="T115" fmla="*/ 3784 h 10214"/>
              <a:gd name="T116" fmla="*/ 2614 w 3997"/>
              <a:gd name="T117" fmla="*/ 2943 h 10214"/>
              <a:gd name="T118" fmla="*/ 3275 w 3997"/>
              <a:gd name="T119" fmla="*/ 3063 h 10214"/>
              <a:gd name="T120" fmla="*/ 3095 w 3997"/>
              <a:gd name="T121" fmla="*/ 3814 h 10214"/>
              <a:gd name="T122" fmla="*/ 2644 w 3997"/>
              <a:gd name="T123" fmla="*/ 3784 h 1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97" h="10214">
                <a:moveTo>
                  <a:pt x="2854" y="4715"/>
                </a:moveTo>
                <a:lnTo>
                  <a:pt x="2854" y="4715"/>
                </a:lnTo>
                <a:cubicBezTo>
                  <a:pt x="2795" y="4475"/>
                  <a:pt x="2764" y="4325"/>
                  <a:pt x="2795" y="4325"/>
                </a:cubicBezTo>
                <a:cubicBezTo>
                  <a:pt x="2825" y="4325"/>
                  <a:pt x="2884" y="4294"/>
                  <a:pt x="2915" y="4265"/>
                </a:cubicBezTo>
                <a:cubicBezTo>
                  <a:pt x="2975" y="4235"/>
                  <a:pt x="3155" y="4085"/>
                  <a:pt x="3335" y="3965"/>
                </a:cubicBezTo>
                <a:cubicBezTo>
                  <a:pt x="3666" y="3693"/>
                  <a:pt x="3666" y="3693"/>
                  <a:pt x="3666" y="3693"/>
                </a:cubicBezTo>
                <a:cubicBezTo>
                  <a:pt x="3846" y="3544"/>
                  <a:pt x="3996" y="3394"/>
                  <a:pt x="3966" y="3333"/>
                </a:cubicBezTo>
                <a:cubicBezTo>
                  <a:pt x="3966" y="3244"/>
                  <a:pt x="3876" y="3093"/>
                  <a:pt x="3756" y="2973"/>
                </a:cubicBezTo>
                <a:cubicBezTo>
                  <a:pt x="3666" y="2852"/>
                  <a:pt x="3516" y="2673"/>
                  <a:pt x="3425" y="2582"/>
                </a:cubicBezTo>
                <a:cubicBezTo>
                  <a:pt x="3335" y="2492"/>
                  <a:pt x="3185" y="2282"/>
                  <a:pt x="3035" y="2131"/>
                </a:cubicBezTo>
                <a:cubicBezTo>
                  <a:pt x="2915" y="1981"/>
                  <a:pt x="2764" y="1831"/>
                  <a:pt x="2734" y="1802"/>
                </a:cubicBezTo>
                <a:cubicBezTo>
                  <a:pt x="2704" y="1802"/>
                  <a:pt x="2644" y="1771"/>
                  <a:pt x="2555" y="1741"/>
                </a:cubicBezTo>
                <a:cubicBezTo>
                  <a:pt x="2494" y="1741"/>
                  <a:pt x="2404" y="1651"/>
                  <a:pt x="2374" y="1591"/>
                </a:cubicBezTo>
                <a:cubicBezTo>
                  <a:pt x="2314" y="1531"/>
                  <a:pt x="2254" y="1501"/>
                  <a:pt x="2224" y="1501"/>
                </a:cubicBezTo>
                <a:cubicBezTo>
                  <a:pt x="2194" y="1531"/>
                  <a:pt x="2163" y="1531"/>
                  <a:pt x="2133" y="1531"/>
                </a:cubicBezTo>
                <a:cubicBezTo>
                  <a:pt x="2133" y="1501"/>
                  <a:pt x="2133" y="1471"/>
                  <a:pt x="2133" y="1471"/>
                </a:cubicBezTo>
                <a:cubicBezTo>
                  <a:pt x="2163" y="1441"/>
                  <a:pt x="2163" y="1410"/>
                  <a:pt x="2194" y="1381"/>
                </a:cubicBezTo>
                <a:cubicBezTo>
                  <a:pt x="2194" y="1381"/>
                  <a:pt x="2254" y="1351"/>
                  <a:pt x="2314" y="1321"/>
                </a:cubicBezTo>
                <a:cubicBezTo>
                  <a:pt x="2374" y="1321"/>
                  <a:pt x="2434" y="1290"/>
                  <a:pt x="2434" y="1260"/>
                </a:cubicBezTo>
                <a:cubicBezTo>
                  <a:pt x="2464" y="1231"/>
                  <a:pt x="2434" y="1170"/>
                  <a:pt x="2434" y="1140"/>
                </a:cubicBezTo>
                <a:cubicBezTo>
                  <a:pt x="2404" y="1080"/>
                  <a:pt x="2374" y="1080"/>
                  <a:pt x="2374" y="1110"/>
                </a:cubicBezTo>
                <a:cubicBezTo>
                  <a:pt x="2374" y="1110"/>
                  <a:pt x="2344" y="1140"/>
                  <a:pt x="2314" y="1110"/>
                </a:cubicBezTo>
                <a:cubicBezTo>
                  <a:pt x="2283" y="1110"/>
                  <a:pt x="2283" y="1080"/>
                  <a:pt x="2283" y="1050"/>
                </a:cubicBezTo>
                <a:cubicBezTo>
                  <a:pt x="2314" y="1050"/>
                  <a:pt x="2314" y="900"/>
                  <a:pt x="2344" y="781"/>
                </a:cubicBezTo>
                <a:cubicBezTo>
                  <a:pt x="2344" y="631"/>
                  <a:pt x="2283" y="450"/>
                  <a:pt x="2254" y="361"/>
                </a:cubicBezTo>
                <a:cubicBezTo>
                  <a:pt x="2194" y="270"/>
                  <a:pt x="2074" y="150"/>
                  <a:pt x="1954" y="90"/>
                </a:cubicBezTo>
                <a:cubicBezTo>
                  <a:pt x="1863" y="30"/>
                  <a:pt x="1683" y="0"/>
                  <a:pt x="1593" y="0"/>
                </a:cubicBezTo>
                <a:cubicBezTo>
                  <a:pt x="1503" y="0"/>
                  <a:pt x="1383" y="60"/>
                  <a:pt x="1292" y="90"/>
                </a:cubicBezTo>
                <a:cubicBezTo>
                  <a:pt x="1233" y="150"/>
                  <a:pt x="1142" y="240"/>
                  <a:pt x="1142" y="270"/>
                </a:cubicBezTo>
                <a:cubicBezTo>
                  <a:pt x="1142" y="330"/>
                  <a:pt x="1082" y="420"/>
                  <a:pt x="1052" y="481"/>
                </a:cubicBezTo>
                <a:cubicBezTo>
                  <a:pt x="992" y="570"/>
                  <a:pt x="962" y="661"/>
                  <a:pt x="962" y="751"/>
                </a:cubicBezTo>
                <a:cubicBezTo>
                  <a:pt x="992" y="811"/>
                  <a:pt x="1022" y="900"/>
                  <a:pt x="1082" y="930"/>
                </a:cubicBezTo>
                <a:cubicBezTo>
                  <a:pt x="1113" y="960"/>
                  <a:pt x="1172" y="1050"/>
                  <a:pt x="1172" y="1080"/>
                </a:cubicBezTo>
                <a:cubicBezTo>
                  <a:pt x="1202" y="1110"/>
                  <a:pt x="1202" y="1170"/>
                  <a:pt x="1172" y="1170"/>
                </a:cubicBezTo>
                <a:cubicBezTo>
                  <a:pt x="1142" y="1201"/>
                  <a:pt x="1082" y="1201"/>
                  <a:pt x="1082" y="1201"/>
                </a:cubicBezTo>
                <a:cubicBezTo>
                  <a:pt x="1052" y="1201"/>
                  <a:pt x="1022" y="1231"/>
                  <a:pt x="1022" y="1290"/>
                </a:cubicBezTo>
                <a:cubicBezTo>
                  <a:pt x="1022" y="1321"/>
                  <a:pt x="1052" y="1381"/>
                  <a:pt x="1113" y="1410"/>
                </a:cubicBezTo>
                <a:cubicBezTo>
                  <a:pt x="1142" y="1441"/>
                  <a:pt x="1233" y="1471"/>
                  <a:pt x="1263" y="1471"/>
                </a:cubicBezTo>
                <a:cubicBezTo>
                  <a:pt x="1292" y="1471"/>
                  <a:pt x="1353" y="1501"/>
                  <a:pt x="1383" y="1531"/>
                </a:cubicBezTo>
                <a:cubicBezTo>
                  <a:pt x="1413" y="1561"/>
                  <a:pt x="1413" y="1591"/>
                  <a:pt x="1383" y="1591"/>
                </a:cubicBezTo>
                <a:cubicBezTo>
                  <a:pt x="1353" y="1591"/>
                  <a:pt x="1292" y="1651"/>
                  <a:pt x="1263" y="1681"/>
                </a:cubicBezTo>
                <a:cubicBezTo>
                  <a:pt x="1202" y="1741"/>
                  <a:pt x="1082" y="1802"/>
                  <a:pt x="1022" y="1802"/>
                </a:cubicBezTo>
                <a:cubicBezTo>
                  <a:pt x="932" y="1831"/>
                  <a:pt x="812" y="1922"/>
                  <a:pt x="752" y="2011"/>
                </a:cubicBezTo>
                <a:cubicBezTo>
                  <a:pt x="692" y="2072"/>
                  <a:pt x="632" y="2312"/>
                  <a:pt x="601" y="2552"/>
                </a:cubicBezTo>
                <a:cubicBezTo>
                  <a:pt x="571" y="2973"/>
                  <a:pt x="571" y="2973"/>
                  <a:pt x="571" y="2973"/>
                </a:cubicBezTo>
                <a:cubicBezTo>
                  <a:pt x="571" y="3213"/>
                  <a:pt x="512" y="3484"/>
                  <a:pt x="481" y="3604"/>
                </a:cubicBezTo>
                <a:cubicBezTo>
                  <a:pt x="451" y="3724"/>
                  <a:pt x="421" y="4024"/>
                  <a:pt x="421" y="4235"/>
                </a:cubicBezTo>
                <a:cubicBezTo>
                  <a:pt x="421" y="4625"/>
                  <a:pt x="421" y="4625"/>
                  <a:pt x="421" y="4625"/>
                </a:cubicBezTo>
                <a:cubicBezTo>
                  <a:pt x="421" y="4836"/>
                  <a:pt x="392" y="5106"/>
                  <a:pt x="392" y="5196"/>
                </a:cubicBezTo>
                <a:cubicBezTo>
                  <a:pt x="361" y="5316"/>
                  <a:pt x="361" y="5436"/>
                  <a:pt x="361" y="5496"/>
                </a:cubicBezTo>
                <a:cubicBezTo>
                  <a:pt x="361" y="5557"/>
                  <a:pt x="421" y="5647"/>
                  <a:pt x="481" y="5706"/>
                </a:cubicBezTo>
                <a:cubicBezTo>
                  <a:pt x="571" y="5767"/>
                  <a:pt x="571" y="5977"/>
                  <a:pt x="512" y="6187"/>
                </a:cubicBezTo>
                <a:cubicBezTo>
                  <a:pt x="451" y="6427"/>
                  <a:pt x="451" y="6427"/>
                  <a:pt x="451" y="6427"/>
                </a:cubicBezTo>
                <a:cubicBezTo>
                  <a:pt x="392" y="6638"/>
                  <a:pt x="421" y="6788"/>
                  <a:pt x="512" y="6788"/>
                </a:cubicBezTo>
                <a:cubicBezTo>
                  <a:pt x="601" y="6788"/>
                  <a:pt x="662" y="6878"/>
                  <a:pt x="632" y="6999"/>
                </a:cubicBezTo>
                <a:cubicBezTo>
                  <a:pt x="632" y="7089"/>
                  <a:pt x="571" y="7269"/>
                  <a:pt x="512" y="7389"/>
                </a:cubicBezTo>
                <a:cubicBezTo>
                  <a:pt x="481" y="7509"/>
                  <a:pt x="421" y="7779"/>
                  <a:pt x="392" y="8019"/>
                </a:cubicBezTo>
                <a:cubicBezTo>
                  <a:pt x="301" y="8561"/>
                  <a:pt x="301" y="8561"/>
                  <a:pt x="301" y="8561"/>
                </a:cubicBezTo>
                <a:cubicBezTo>
                  <a:pt x="272" y="8771"/>
                  <a:pt x="211" y="9101"/>
                  <a:pt x="181" y="9311"/>
                </a:cubicBezTo>
                <a:cubicBezTo>
                  <a:pt x="151" y="9492"/>
                  <a:pt x="91" y="9672"/>
                  <a:pt x="61" y="9672"/>
                </a:cubicBezTo>
                <a:cubicBezTo>
                  <a:pt x="61" y="9702"/>
                  <a:pt x="31" y="9792"/>
                  <a:pt x="0" y="9882"/>
                </a:cubicBezTo>
                <a:cubicBezTo>
                  <a:pt x="0" y="9942"/>
                  <a:pt x="31" y="10032"/>
                  <a:pt x="91" y="10062"/>
                </a:cubicBezTo>
                <a:cubicBezTo>
                  <a:pt x="121" y="10093"/>
                  <a:pt x="211" y="10093"/>
                  <a:pt x="272" y="10062"/>
                </a:cubicBezTo>
                <a:cubicBezTo>
                  <a:pt x="361" y="10062"/>
                  <a:pt x="421" y="10003"/>
                  <a:pt x="451" y="9973"/>
                </a:cubicBezTo>
                <a:cubicBezTo>
                  <a:pt x="512" y="9942"/>
                  <a:pt x="542" y="9853"/>
                  <a:pt x="542" y="9792"/>
                </a:cubicBezTo>
                <a:cubicBezTo>
                  <a:pt x="542" y="9702"/>
                  <a:pt x="542" y="9612"/>
                  <a:pt x="571" y="9582"/>
                </a:cubicBezTo>
                <a:cubicBezTo>
                  <a:pt x="571" y="9552"/>
                  <a:pt x="571" y="9461"/>
                  <a:pt x="571" y="9432"/>
                </a:cubicBezTo>
                <a:cubicBezTo>
                  <a:pt x="571" y="9372"/>
                  <a:pt x="571" y="9252"/>
                  <a:pt x="571" y="9132"/>
                </a:cubicBezTo>
                <a:cubicBezTo>
                  <a:pt x="571" y="9041"/>
                  <a:pt x="632" y="8801"/>
                  <a:pt x="692" y="8651"/>
                </a:cubicBezTo>
                <a:cubicBezTo>
                  <a:pt x="782" y="8500"/>
                  <a:pt x="902" y="8200"/>
                  <a:pt x="992" y="8019"/>
                </a:cubicBezTo>
                <a:cubicBezTo>
                  <a:pt x="1082" y="7840"/>
                  <a:pt x="1142" y="7599"/>
                  <a:pt x="1142" y="7509"/>
                </a:cubicBezTo>
                <a:cubicBezTo>
                  <a:pt x="1142" y="7419"/>
                  <a:pt x="1172" y="7269"/>
                  <a:pt x="1202" y="7178"/>
                </a:cubicBezTo>
                <a:cubicBezTo>
                  <a:pt x="1263" y="7119"/>
                  <a:pt x="1292" y="6999"/>
                  <a:pt x="1322" y="6938"/>
                </a:cubicBezTo>
                <a:cubicBezTo>
                  <a:pt x="1322" y="6908"/>
                  <a:pt x="1503" y="6849"/>
                  <a:pt x="1743" y="6818"/>
                </a:cubicBezTo>
                <a:lnTo>
                  <a:pt x="1743" y="6818"/>
                </a:lnTo>
                <a:cubicBezTo>
                  <a:pt x="1984" y="6818"/>
                  <a:pt x="2163" y="6849"/>
                  <a:pt x="2163" y="6908"/>
                </a:cubicBezTo>
                <a:cubicBezTo>
                  <a:pt x="2163" y="6938"/>
                  <a:pt x="2194" y="7089"/>
                  <a:pt x="2224" y="7239"/>
                </a:cubicBezTo>
                <a:cubicBezTo>
                  <a:pt x="2254" y="7359"/>
                  <a:pt x="2283" y="7570"/>
                  <a:pt x="2283" y="7690"/>
                </a:cubicBezTo>
                <a:cubicBezTo>
                  <a:pt x="2283" y="7840"/>
                  <a:pt x="2314" y="8110"/>
                  <a:pt x="2344" y="8320"/>
                </a:cubicBezTo>
                <a:cubicBezTo>
                  <a:pt x="2374" y="8500"/>
                  <a:pt x="2404" y="8771"/>
                  <a:pt x="2404" y="8861"/>
                </a:cubicBezTo>
                <a:cubicBezTo>
                  <a:pt x="2404" y="8981"/>
                  <a:pt x="2404" y="9191"/>
                  <a:pt x="2404" y="9372"/>
                </a:cubicBezTo>
                <a:cubicBezTo>
                  <a:pt x="2404" y="9522"/>
                  <a:pt x="2374" y="9702"/>
                  <a:pt x="2374" y="9762"/>
                </a:cubicBezTo>
                <a:cubicBezTo>
                  <a:pt x="2374" y="9822"/>
                  <a:pt x="2374" y="9912"/>
                  <a:pt x="2374" y="10003"/>
                </a:cubicBezTo>
                <a:cubicBezTo>
                  <a:pt x="2374" y="10062"/>
                  <a:pt x="2434" y="10153"/>
                  <a:pt x="2494" y="10182"/>
                </a:cubicBezTo>
                <a:cubicBezTo>
                  <a:pt x="2584" y="10213"/>
                  <a:pt x="2675" y="10182"/>
                  <a:pt x="2734" y="10153"/>
                </a:cubicBezTo>
                <a:cubicBezTo>
                  <a:pt x="2795" y="10123"/>
                  <a:pt x="2825" y="10062"/>
                  <a:pt x="2854" y="10003"/>
                </a:cubicBezTo>
                <a:cubicBezTo>
                  <a:pt x="2854" y="9942"/>
                  <a:pt x="2825" y="9853"/>
                  <a:pt x="2795" y="9762"/>
                </a:cubicBezTo>
                <a:cubicBezTo>
                  <a:pt x="2764" y="9672"/>
                  <a:pt x="2734" y="9461"/>
                  <a:pt x="2734" y="9282"/>
                </a:cubicBezTo>
                <a:cubicBezTo>
                  <a:pt x="2734" y="9101"/>
                  <a:pt x="2764" y="8771"/>
                  <a:pt x="2825" y="8561"/>
                </a:cubicBezTo>
                <a:cubicBezTo>
                  <a:pt x="2825" y="8411"/>
                  <a:pt x="2825" y="8411"/>
                  <a:pt x="2825" y="8411"/>
                </a:cubicBezTo>
                <a:cubicBezTo>
                  <a:pt x="2884" y="8200"/>
                  <a:pt x="2884" y="7840"/>
                  <a:pt x="2884" y="7599"/>
                </a:cubicBezTo>
                <a:cubicBezTo>
                  <a:pt x="2854" y="7509"/>
                  <a:pt x="2854" y="7509"/>
                  <a:pt x="2854" y="7509"/>
                </a:cubicBezTo>
                <a:cubicBezTo>
                  <a:pt x="2854" y="7298"/>
                  <a:pt x="2825" y="7058"/>
                  <a:pt x="2795" y="6969"/>
                </a:cubicBezTo>
                <a:cubicBezTo>
                  <a:pt x="2795" y="6878"/>
                  <a:pt x="2825" y="6788"/>
                  <a:pt x="2884" y="6758"/>
                </a:cubicBezTo>
                <a:cubicBezTo>
                  <a:pt x="2945" y="6758"/>
                  <a:pt x="3065" y="6728"/>
                  <a:pt x="3125" y="6698"/>
                </a:cubicBezTo>
                <a:cubicBezTo>
                  <a:pt x="3215" y="6698"/>
                  <a:pt x="3245" y="6518"/>
                  <a:pt x="3185" y="6307"/>
                </a:cubicBezTo>
                <a:cubicBezTo>
                  <a:pt x="3095" y="5767"/>
                  <a:pt x="3095" y="5767"/>
                  <a:pt x="3095" y="5767"/>
                </a:cubicBezTo>
                <a:cubicBezTo>
                  <a:pt x="3065" y="5557"/>
                  <a:pt x="2975" y="5196"/>
                  <a:pt x="2915" y="4986"/>
                </a:cubicBezTo>
                <a:lnTo>
                  <a:pt x="2854" y="4715"/>
                </a:lnTo>
                <a:close/>
                <a:moveTo>
                  <a:pt x="632" y="5436"/>
                </a:moveTo>
                <a:lnTo>
                  <a:pt x="632" y="5436"/>
                </a:lnTo>
                <a:cubicBezTo>
                  <a:pt x="632" y="5527"/>
                  <a:pt x="601" y="5557"/>
                  <a:pt x="601" y="5496"/>
                </a:cubicBezTo>
                <a:cubicBezTo>
                  <a:pt x="571" y="5466"/>
                  <a:pt x="601" y="5407"/>
                  <a:pt x="601" y="5376"/>
                </a:cubicBezTo>
                <a:cubicBezTo>
                  <a:pt x="632" y="5346"/>
                  <a:pt x="632" y="5376"/>
                  <a:pt x="632" y="5436"/>
                </a:cubicBezTo>
                <a:close/>
                <a:moveTo>
                  <a:pt x="902" y="3724"/>
                </a:moveTo>
                <a:lnTo>
                  <a:pt x="902" y="3724"/>
                </a:lnTo>
                <a:cubicBezTo>
                  <a:pt x="902" y="3814"/>
                  <a:pt x="902" y="4054"/>
                  <a:pt x="872" y="4265"/>
                </a:cubicBezTo>
                <a:cubicBezTo>
                  <a:pt x="842" y="4445"/>
                  <a:pt x="812" y="4655"/>
                  <a:pt x="812" y="4745"/>
                </a:cubicBezTo>
                <a:cubicBezTo>
                  <a:pt x="812" y="4836"/>
                  <a:pt x="812" y="4926"/>
                  <a:pt x="782" y="4986"/>
                </a:cubicBezTo>
                <a:cubicBezTo>
                  <a:pt x="752" y="5015"/>
                  <a:pt x="721" y="5015"/>
                  <a:pt x="692" y="4956"/>
                </a:cubicBezTo>
                <a:cubicBezTo>
                  <a:pt x="692" y="4895"/>
                  <a:pt x="692" y="4715"/>
                  <a:pt x="721" y="4565"/>
                </a:cubicBezTo>
                <a:cubicBezTo>
                  <a:pt x="752" y="4414"/>
                  <a:pt x="782" y="4205"/>
                  <a:pt x="812" y="4085"/>
                </a:cubicBezTo>
                <a:cubicBezTo>
                  <a:pt x="812" y="3965"/>
                  <a:pt x="842" y="3784"/>
                  <a:pt x="872" y="3693"/>
                </a:cubicBezTo>
                <a:cubicBezTo>
                  <a:pt x="872" y="3634"/>
                  <a:pt x="902" y="3634"/>
                  <a:pt x="902" y="3724"/>
                </a:cubicBezTo>
                <a:close/>
                <a:moveTo>
                  <a:pt x="2644" y="3784"/>
                </a:moveTo>
                <a:lnTo>
                  <a:pt x="2644" y="3784"/>
                </a:lnTo>
                <a:cubicBezTo>
                  <a:pt x="2555" y="3693"/>
                  <a:pt x="2494" y="3544"/>
                  <a:pt x="2464" y="3423"/>
                </a:cubicBezTo>
                <a:cubicBezTo>
                  <a:pt x="2464" y="3333"/>
                  <a:pt x="2524" y="3093"/>
                  <a:pt x="2614" y="2943"/>
                </a:cubicBezTo>
                <a:cubicBezTo>
                  <a:pt x="2675" y="2763"/>
                  <a:pt x="2795" y="2673"/>
                  <a:pt x="2884" y="2732"/>
                </a:cubicBezTo>
                <a:cubicBezTo>
                  <a:pt x="2975" y="2823"/>
                  <a:pt x="3155" y="2973"/>
                  <a:pt x="3275" y="3063"/>
                </a:cubicBezTo>
                <a:cubicBezTo>
                  <a:pt x="3396" y="3183"/>
                  <a:pt x="3425" y="3394"/>
                  <a:pt x="3365" y="3514"/>
                </a:cubicBezTo>
                <a:cubicBezTo>
                  <a:pt x="3275" y="3634"/>
                  <a:pt x="3125" y="3784"/>
                  <a:pt x="3095" y="3814"/>
                </a:cubicBezTo>
                <a:cubicBezTo>
                  <a:pt x="3035" y="3874"/>
                  <a:pt x="2945" y="3904"/>
                  <a:pt x="2884" y="3934"/>
                </a:cubicBezTo>
                <a:cubicBezTo>
                  <a:pt x="2825" y="3965"/>
                  <a:pt x="2734" y="3904"/>
                  <a:pt x="2644" y="3784"/>
                </a:cubicBezTo>
                <a:close/>
              </a:path>
            </a:pathLst>
          </a:custGeom>
          <a:blipFill rotWithShape="1">
            <a:blip r:embed="rId2"/>
            <a:stretch>
              <a:fillRect/>
            </a:stretch>
          </a:blipFill>
          <a:ln>
            <a:noFill/>
          </a:ln>
          <a:effectLst/>
        </p:spPr>
        <p:txBody>
          <a:bodyPr wrap="none" anchor="ctr"/>
          <a:lstStyle/>
          <a:p>
            <a:endParaRPr lang="en-US"/>
          </a:p>
        </p:txBody>
      </p:sp>
      <p:sp>
        <p:nvSpPr>
          <p:cNvPr id="82" name="Text Placeholder 18"/>
          <p:cNvSpPr>
            <a:spLocks noGrp="1"/>
          </p:cNvSpPr>
          <p:nvPr>
            <p:ph type="body" sz="quarter" idx="13"/>
          </p:nvPr>
        </p:nvSpPr>
        <p:spPr>
          <a:xfrm>
            <a:off x="6228184" y="1707654"/>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83" name="Text Placeholder 18"/>
          <p:cNvSpPr>
            <a:spLocks noGrp="1"/>
          </p:cNvSpPr>
          <p:nvPr>
            <p:ph type="body" sz="quarter" idx="14"/>
          </p:nvPr>
        </p:nvSpPr>
        <p:spPr>
          <a:xfrm>
            <a:off x="6228184" y="1491630"/>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84" name="Text Placeholder 18"/>
          <p:cNvSpPr>
            <a:spLocks noGrp="1"/>
          </p:cNvSpPr>
          <p:nvPr>
            <p:ph type="body" sz="quarter" idx="15"/>
          </p:nvPr>
        </p:nvSpPr>
        <p:spPr>
          <a:xfrm>
            <a:off x="6228184" y="2715766"/>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85" name="Text Placeholder 18"/>
          <p:cNvSpPr>
            <a:spLocks noGrp="1"/>
          </p:cNvSpPr>
          <p:nvPr>
            <p:ph type="body" sz="quarter" idx="16"/>
          </p:nvPr>
        </p:nvSpPr>
        <p:spPr>
          <a:xfrm>
            <a:off x="6228184" y="2499742"/>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86" name="Text Placeholder 18"/>
          <p:cNvSpPr>
            <a:spLocks noGrp="1"/>
          </p:cNvSpPr>
          <p:nvPr>
            <p:ph type="body" sz="quarter" idx="17"/>
          </p:nvPr>
        </p:nvSpPr>
        <p:spPr>
          <a:xfrm>
            <a:off x="6228184" y="3723878"/>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87" name="Text Placeholder 18"/>
          <p:cNvSpPr>
            <a:spLocks noGrp="1"/>
          </p:cNvSpPr>
          <p:nvPr>
            <p:ph type="body" sz="quarter" idx="18"/>
          </p:nvPr>
        </p:nvSpPr>
        <p:spPr>
          <a:xfrm>
            <a:off x="6228184" y="3507854"/>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88" name="Text Placeholder 18"/>
          <p:cNvSpPr>
            <a:spLocks noGrp="1"/>
          </p:cNvSpPr>
          <p:nvPr>
            <p:ph type="body" sz="quarter" idx="19"/>
          </p:nvPr>
        </p:nvSpPr>
        <p:spPr>
          <a:xfrm>
            <a:off x="1475844" y="1707654"/>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89" name="Text Placeholder 18"/>
          <p:cNvSpPr>
            <a:spLocks noGrp="1"/>
          </p:cNvSpPr>
          <p:nvPr>
            <p:ph type="body" sz="quarter" idx="20"/>
          </p:nvPr>
        </p:nvSpPr>
        <p:spPr>
          <a:xfrm>
            <a:off x="1475844" y="1491630"/>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90" name="Text Placeholder 18"/>
          <p:cNvSpPr>
            <a:spLocks noGrp="1"/>
          </p:cNvSpPr>
          <p:nvPr>
            <p:ph type="body" sz="quarter" idx="21"/>
          </p:nvPr>
        </p:nvSpPr>
        <p:spPr>
          <a:xfrm>
            <a:off x="1475844" y="2715766"/>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91" name="Text Placeholder 18"/>
          <p:cNvSpPr>
            <a:spLocks noGrp="1"/>
          </p:cNvSpPr>
          <p:nvPr>
            <p:ph type="body" sz="quarter" idx="22"/>
          </p:nvPr>
        </p:nvSpPr>
        <p:spPr>
          <a:xfrm>
            <a:off x="1475844" y="2499742"/>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92" name="Text Placeholder 18"/>
          <p:cNvSpPr>
            <a:spLocks noGrp="1"/>
          </p:cNvSpPr>
          <p:nvPr>
            <p:ph type="body" sz="quarter" idx="23"/>
          </p:nvPr>
        </p:nvSpPr>
        <p:spPr>
          <a:xfrm>
            <a:off x="1475844" y="3723878"/>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93" name="Text Placeholder 18"/>
          <p:cNvSpPr>
            <a:spLocks noGrp="1"/>
          </p:cNvSpPr>
          <p:nvPr>
            <p:ph type="body" sz="quarter" idx="24"/>
          </p:nvPr>
        </p:nvSpPr>
        <p:spPr>
          <a:xfrm>
            <a:off x="1475844" y="3507854"/>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94" name="Oval 93"/>
          <p:cNvSpPr/>
          <p:nvPr userDrawn="1"/>
        </p:nvSpPr>
        <p:spPr bwMode="auto">
          <a:xfrm>
            <a:off x="827584" y="1491630"/>
            <a:ext cx="601152" cy="601074"/>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5" name="Oval 94"/>
          <p:cNvSpPr/>
          <p:nvPr userDrawn="1"/>
        </p:nvSpPr>
        <p:spPr bwMode="auto">
          <a:xfrm>
            <a:off x="827584" y="2499742"/>
            <a:ext cx="601152" cy="601074"/>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6" name="Oval 95"/>
          <p:cNvSpPr/>
          <p:nvPr userDrawn="1"/>
        </p:nvSpPr>
        <p:spPr bwMode="auto">
          <a:xfrm>
            <a:off x="827584" y="3507854"/>
            <a:ext cx="601152" cy="601074"/>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7" name="Oval 96"/>
          <p:cNvSpPr/>
          <p:nvPr userDrawn="1"/>
        </p:nvSpPr>
        <p:spPr bwMode="auto">
          <a:xfrm>
            <a:off x="5555024" y="1491630"/>
            <a:ext cx="601152" cy="601074"/>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8" name="Oval 97"/>
          <p:cNvSpPr/>
          <p:nvPr userDrawn="1"/>
        </p:nvSpPr>
        <p:spPr bwMode="auto">
          <a:xfrm>
            <a:off x="5555024" y="2499742"/>
            <a:ext cx="601152" cy="601074"/>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9" name="Oval 98"/>
          <p:cNvSpPr/>
          <p:nvPr userDrawn="1"/>
        </p:nvSpPr>
        <p:spPr bwMode="auto">
          <a:xfrm>
            <a:off x="5555024" y="3507854"/>
            <a:ext cx="601152" cy="601074"/>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00" name="Rectangle 14"/>
          <p:cNvSpPr>
            <a:spLocks/>
          </p:cNvSpPr>
          <p:nvPr userDrawn="1"/>
        </p:nvSpPr>
        <p:spPr bwMode="auto">
          <a:xfrm>
            <a:off x="827772" y="1491630"/>
            <a:ext cx="57606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1</a:t>
            </a:r>
          </a:p>
        </p:txBody>
      </p:sp>
      <p:sp>
        <p:nvSpPr>
          <p:cNvPr id="101" name="Rectangle 14"/>
          <p:cNvSpPr>
            <a:spLocks/>
          </p:cNvSpPr>
          <p:nvPr userDrawn="1"/>
        </p:nvSpPr>
        <p:spPr bwMode="auto">
          <a:xfrm>
            <a:off x="827772" y="2499742"/>
            <a:ext cx="57606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2</a:t>
            </a:r>
          </a:p>
        </p:txBody>
      </p:sp>
      <p:sp>
        <p:nvSpPr>
          <p:cNvPr id="102" name="Rectangle 14"/>
          <p:cNvSpPr>
            <a:spLocks/>
          </p:cNvSpPr>
          <p:nvPr userDrawn="1"/>
        </p:nvSpPr>
        <p:spPr bwMode="auto">
          <a:xfrm>
            <a:off x="827772" y="3507854"/>
            <a:ext cx="57606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3</a:t>
            </a:r>
          </a:p>
        </p:txBody>
      </p:sp>
      <p:sp>
        <p:nvSpPr>
          <p:cNvPr id="103" name="Rectangle 14"/>
          <p:cNvSpPr>
            <a:spLocks/>
          </p:cNvSpPr>
          <p:nvPr userDrawn="1"/>
        </p:nvSpPr>
        <p:spPr bwMode="auto">
          <a:xfrm>
            <a:off x="5508104" y="1491630"/>
            <a:ext cx="6480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4</a:t>
            </a:r>
          </a:p>
        </p:txBody>
      </p:sp>
      <p:sp>
        <p:nvSpPr>
          <p:cNvPr id="104" name="Rectangle 14"/>
          <p:cNvSpPr>
            <a:spLocks/>
          </p:cNvSpPr>
          <p:nvPr userDrawn="1"/>
        </p:nvSpPr>
        <p:spPr bwMode="auto">
          <a:xfrm>
            <a:off x="5508104" y="2499742"/>
            <a:ext cx="6480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5</a:t>
            </a:r>
          </a:p>
        </p:txBody>
      </p:sp>
      <p:sp>
        <p:nvSpPr>
          <p:cNvPr id="105" name="Rectangle 14"/>
          <p:cNvSpPr>
            <a:spLocks/>
          </p:cNvSpPr>
          <p:nvPr userDrawn="1"/>
        </p:nvSpPr>
        <p:spPr bwMode="auto">
          <a:xfrm>
            <a:off x="5508104" y="3507854"/>
            <a:ext cx="6480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6</a:t>
            </a:r>
          </a:p>
        </p:txBody>
      </p:sp>
      <p:sp>
        <p:nvSpPr>
          <p:cNvPr id="6" name="Date Placeholder 5"/>
          <p:cNvSpPr>
            <a:spLocks noGrp="1"/>
          </p:cNvSpPr>
          <p:nvPr>
            <p:ph type="dt" sz="half" idx="25"/>
          </p:nvPr>
        </p:nvSpPr>
        <p:spPr/>
        <p:txBody>
          <a:bodyPr/>
          <a:lstStyle/>
          <a:p>
            <a:fld id="{3708899E-19EB-5043-85F6-D95C0ED578DB}" type="datetime4">
              <a:rPr lang="en-US" smtClean="0"/>
              <a:t>October 20, 2016</a:t>
            </a:fld>
            <a:endParaRPr lang="en-US"/>
          </a:p>
        </p:txBody>
      </p:sp>
      <p:sp>
        <p:nvSpPr>
          <p:cNvPr id="106" name="Footer Placeholder 105"/>
          <p:cNvSpPr>
            <a:spLocks noGrp="1"/>
          </p:cNvSpPr>
          <p:nvPr>
            <p:ph type="ftr" sz="quarter" idx="26"/>
          </p:nvPr>
        </p:nvSpPr>
        <p:spPr/>
        <p:txBody>
          <a:bodyPr/>
          <a:lstStyle/>
          <a:p>
            <a:r>
              <a:rPr lang="en-US"/>
              <a:t>AQUARELLE POWERPOINT TEMPLATE</a:t>
            </a:r>
            <a:endParaRPr lang="en-US" dirty="0"/>
          </a:p>
        </p:txBody>
      </p:sp>
      <p:sp>
        <p:nvSpPr>
          <p:cNvPr id="107" name="Slide Number Placeholder 106"/>
          <p:cNvSpPr>
            <a:spLocks noGrp="1"/>
          </p:cNvSpPr>
          <p:nvPr>
            <p:ph type="sldNum" sz="quarter" idx="27"/>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3113080149"/>
      </p:ext>
    </p:extLst>
  </p:cSld>
  <p:clrMapOvr>
    <a:masterClrMapping/>
  </p:clrMapOvr>
  <p:transition spd="med">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ale Avatar">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82" name="Text Placeholder 18"/>
          <p:cNvSpPr>
            <a:spLocks noGrp="1"/>
          </p:cNvSpPr>
          <p:nvPr>
            <p:ph type="body" sz="quarter" idx="13"/>
          </p:nvPr>
        </p:nvSpPr>
        <p:spPr>
          <a:xfrm>
            <a:off x="6228184" y="1707654"/>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83" name="Text Placeholder 18"/>
          <p:cNvSpPr>
            <a:spLocks noGrp="1"/>
          </p:cNvSpPr>
          <p:nvPr>
            <p:ph type="body" sz="quarter" idx="14"/>
          </p:nvPr>
        </p:nvSpPr>
        <p:spPr>
          <a:xfrm>
            <a:off x="6228184" y="1491630"/>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84" name="Text Placeholder 18"/>
          <p:cNvSpPr>
            <a:spLocks noGrp="1"/>
          </p:cNvSpPr>
          <p:nvPr>
            <p:ph type="body" sz="quarter" idx="15"/>
          </p:nvPr>
        </p:nvSpPr>
        <p:spPr>
          <a:xfrm>
            <a:off x="6228184" y="2715766"/>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85" name="Text Placeholder 18"/>
          <p:cNvSpPr>
            <a:spLocks noGrp="1"/>
          </p:cNvSpPr>
          <p:nvPr>
            <p:ph type="body" sz="quarter" idx="16"/>
          </p:nvPr>
        </p:nvSpPr>
        <p:spPr>
          <a:xfrm>
            <a:off x="6228184" y="2499742"/>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86" name="Text Placeholder 18"/>
          <p:cNvSpPr>
            <a:spLocks noGrp="1"/>
          </p:cNvSpPr>
          <p:nvPr>
            <p:ph type="body" sz="quarter" idx="17"/>
          </p:nvPr>
        </p:nvSpPr>
        <p:spPr>
          <a:xfrm>
            <a:off x="6228184" y="3723878"/>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87" name="Text Placeholder 18"/>
          <p:cNvSpPr>
            <a:spLocks noGrp="1"/>
          </p:cNvSpPr>
          <p:nvPr>
            <p:ph type="body" sz="quarter" idx="18"/>
          </p:nvPr>
        </p:nvSpPr>
        <p:spPr>
          <a:xfrm>
            <a:off x="6228184" y="3507854"/>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88" name="Text Placeholder 18"/>
          <p:cNvSpPr>
            <a:spLocks noGrp="1"/>
          </p:cNvSpPr>
          <p:nvPr>
            <p:ph type="body" sz="quarter" idx="19"/>
          </p:nvPr>
        </p:nvSpPr>
        <p:spPr>
          <a:xfrm>
            <a:off x="1475844" y="1707654"/>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89" name="Text Placeholder 18"/>
          <p:cNvSpPr>
            <a:spLocks noGrp="1"/>
          </p:cNvSpPr>
          <p:nvPr>
            <p:ph type="body" sz="quarter" idx="20"/>
          </p:nvPr>
        </p:nvSpPr>
        <p:spPr>
          <a:xfrm>
            <a:off x="1475844" y="1491630"/>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90" name="Text Placeholder 18"/>
          <p:cNvSpPr>
            <a:spLocks noGrp="1"/>
          </p:cNvSpPr>
          <p:nvPr>
            <p:ph type="body" sz="quarter" idx="21"/>
          </p:nvPr>
        </p:nvSpPr>
        <p:spPr>
          <a:xfrm>
            <a:off x="1475844" y="2715766"/>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91" name="Text Placeholder 18"/>
          <p:cNvSpPr>
            <a:spLocks noGrp="1"/>
          </p:cNvSpPr>
          <p:nvPr>
            <p:ph type="body" sz="quarter" idx="22"/>
          </p:nvPr>
        </p:nvSpPr>
        <p:spPr>
          <a:xfrm>
            <a:off x="1475844" y="2499742"/>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92" name="Text Placeholder 18"/>
          <p:cNvSpPr>
            <a:spLocks noGrp="1"/>
          </p:cNvSpPr>
          <p:nvPr>
            <p:ph type="body" sz="quarter" idx="23"/>
          </p:nvPr>
        </p:nvSpPr>
        <p:spPr>
          <a:xfrm>
            <a:off x="1475844" y="3723878"/>
            <a:ext cx="2016224" cy="576064"/>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93" name="Text Placeholder 18"/>
          <p:cNvSpPr>
            <a:spLocks noGrp="1"/>
          </p:cNvSpPr>
          <p:nvPr>
            <p:ph type="body" sz="quarter" idx="24"/>
          </p:nvPr>
        </p:nvSpPr>
        <p:spPr>
          <a:xfrm>
            <a:off x="1475844" y="3507854"/>
            <a:ext cx="2016224"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94" name="Oval 93"/>
          <p:cNvSpPr/>
          <p:nvPr userDrawn="1"/>
        </p:nvSpPr>
        <p:spPr bwMode="auto">
          <a:xfrm>
            <a:off x="827584" y="1491630"/>
            <a:ext cx="601152" cy="601074"/>
          </a:xfrm>
          <a:prstGeom prst="ellipse">
            <a:avLst/>
          </a:prstGeom>
          <a:blipFill rotWithShape="1">
            <a:blip r:embed="rId2"/>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5" name="Oval 94"/>
          <p:cNvSpPr/>
          <p:nvPr userDrawn="1"/>
        </p:nvSpPr>
        <p:spPr bwMode="auto">
          <a:xfrm>
            <a:off x="827584" y="2499742"/>
            <a:ext cx="601152" cy="601074"/>
          </a:xfrm>
          <a:prstGeom prst="ellipse">
            <a:avLst/>
          </a:prstGeom>
          <a:blipFill rotWithShape="1">
            <a:blip r:embed="rId2"/>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6" name="Oval 95"/>
          <p:cNvSpPr/>
          <p:nvPr userDrawn="1"/>
        </p:nvSpPr>
        <p:spPr bwMode="auto">
          <a:xfrm>
            <a:off x="827584" y="3507854"/>
            <a:ext cx="601152" cy="601074"/>
          </a:xfrm>
          <a:prstGeom prst="ellipse">
            <a:avLst/>
          </a:prstGeom>
          <a:blipFill rotWithShape="1">
            <a:blip r:embed="rId2"/>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7" name="Oval 96"/>
          <p:cNvSpPr/>
          <p:nvPr userDrawn="1"/>
        </p:nvSpPr>
        <p:spPr bwMode="auto">
          <a:xfrm>
            <a:off x="5555024" y="1491630"/>
            <a:ext cx="601152" cy="601074"/>
          </a:xfrm>
          <a:prstGeom prst="ellipse">
            <a:avLst/>
          </a:prstGeom>
          <a:blipFill rotWithShape="1">
            <a:blip r:embed="rId2"/>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8" name="Oval 97"/>
          <p:cNvSpPr/>
          <p:nvPr userDrawn="1"/>
        </p:nvSpPr>
        <p:spPr bwMode="auto">
          <a:xfrm>
            <a:off x="5555024" y="2499742"/>
            <a:ext cx="601152" cy="601074"/>
          </a:xfrm>
          <a:prstGeom prst="ellipse">
            <a:avLst/>
          </a:prstGeom>
          <a:blipFill rotWithShape="1">
            <a:blip r:embed="rId2"/>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9" name="Oval 98"/>
          <p:cNvSpPr/>
          <p:nvPr userDrawn="1"/>
        </p:nvSpPr>
        <p:spPr bwMode="auto">
          <a:xfrm>
            <a:off x="5555024" y="3507854"/>
            <a:ext cx="601152" cy="601074"/>
          </a:xfrm>
          <a:prstGeom prst="ellipse">
            <a:avLst/>
          </a:prstGeom>
          <a:blipFill rotWithShape="1">
            <a:blip r:embed="rId2"/>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00" name="Rectangle 14"/>
          <p:cNvSpPr>
            <a:spLocks/>
          </p:cNvSpPr>
          <p:nvPr userDrawn="1"/>
        </p:nvSpPr>
        <p:spPr bwMode="auto">
          <a:xfrm>
            <a:off x="827772" y="1491630"/>
            <a:ext cx="57606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1</a:t>
            </a:r>
          </a:p>
        </p:txBody>
      </p:sp>
      <p:sp>
        <p:nvSpPr>
          <p:cNvPr id="101" name="Rectangle 14"/>
          <p:cNvSpPr>
            <a:spLocks/>
          </p:cNvSpPr>
          <p:nvPr userDrawn="1"/>
        </p:nvSpPr>
        <p:spPr bwMode="auto">
          <a:xfrm>
            <a:off x="827772" y="2499742"/>
            <a:ext cx="57606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2</a:t>
            </a:r>
          </a:p>
        </p:txBody>
      </p:sp>
      <p:sp>
        <p:nvSpPr>
          <p:cNvPr id="102" name="Rectangle 14"/>
          <p:cNvSpPr>
            <a:spLocks/>
          </p:cNvSpPr>
          <p:nvPr userDrawn="1"/>
        </p:nvSpPr>
        <p:spPr bwMode="auto">
          <a:xfrm>
            <a:off x="827772" y="3507854"/>
            <a:ext cx="57606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3</a:t>
            </a:r>
          </a:p>
        </p:txBody>
      </p:sp>
      <p:sp>
        <p:nvSpPr>
          <p:cNvPr id="103" name="Rectangle 14"/>
          <p:cNvSpPr>
            <a:spLocks/>
          </p:cNvSpPr>
          <p:nvPr userDrawn="1"/>
        </p:nvSpPr>
        <p:spPr bwMode="auto">
          <a:xfrm>
            <a:off x="5508104" y="1491630"/>
            <a:ext cx="6480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4</a:t>
            </a:r>
          </a:p>
        </p:txBody>
      </p:sp>
      <p:sp>
        <p:nvSpPr>
          <p:cNvPr id="104" name="Rectangle 14"/>
          <p:cNvSpPr>
            <a:spLocks/>
          </p:cNvSpPr>
          <p:nvPr userDrawn="1"/>
        </p:nvSpPr>
        <p:spPr bwMode="auto">
          <a:xfrm>
            <a:off x="5508104" y="2499742"/>
            <a:ext cx="6480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5</a:t>
            </a:r>
          </a:p>
        </p:txBody>
      </p:sp>
      <p:sp>
        <p:nvSpPr>
          <p:cNvPr id="105" name="Rectangle 14"/>
          <p:cNvSpPr>
            <a:spLocks/>
          </p:cNvSpPr>
          <p:nvPr userDrawn="1"/>
        </p:nvSpPr>
        <p:spPr bwMode="auto">
          <a:xfrm>
            <a:off x="5508104" y="3507854"/>
            <a:ext cx="6480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wrap="square" lIns="0" tIns="0" rIns="0" bIns="0" anchor="ctr">
            <a:spAutoFit/>
          </a:bodyPr>
          <a:lstStyle/>
          <a:p>
            <a:r>
              <a:rPr lang="en-US" sz="3600" dirty="0">
                <a:solidFill>
                  <a:srgbClr val="FFFFFF"/>
                </a:solidFill>
                <a:latin typeface="Novecento wide Book" charset="0"/>
                <a:ea typeface="ＭＳ Ｐゴシック" charset="0"/>
                <a:cs typeface="ＭＳ Ｐゴシック" charset="0"/>
                <a:sym typeface="Novecento wide Book" charset="0"/>
              </a:rPr>
              <a:t>6</a:t>
            </a:r>
          </a:p>
        </p:txBody>
      </p:sp>
      <p:sp>
        <p:nvSpPr>
          <p:cNvPr id="6" name="Date Placeholder 5"/>
          <p:cNvSpPr>
            <a:spLocks noGrp="1"/>
          </p:cNvSpPr>
          <p:nvPr>
            <p:ph type="dt" sz="half" idx="25"/>
          </p:nvPr>
        </p:nvSpPr>
        <p:spPr/>
        <p:txBody>
          <a:bodyPr/>
          <a:lstStyle/>
          <a:p>
            <a:fld id="{3708899E-19EB-5043-85F6-D95C0ED578DB}" type="datetime4">
              <a:rPr lang="en-US" smtClean="0"/>
              <a:t>October 20, 2016</a:t>
            </a:fld>
            <a:endParaRPr lang="en-US"/>
          </a:p>
        </p:txBody>
      </p:sp>
      <p:sp>
        <p:nvSpPr>
          <p:cNvPr id="106" name="Footer Placeholder 105"/>
          <p:cNvSpPr>
            <a:spLocks noGrp="1"/>
          </p:cNvSpPr>
          <p:nvPr>
            <p:ph type="ftr" sz="quarter" idx="26"/>
          </p:nvPr>
        </p:nvSpPr>
        <p:spPr/>
        <p:txBody>
          <a:bodyPr/>
          <a:lstStyle/>
          <a:p>
            <a:r>
              <a:rPr lang="en-US"/>
              <a:t>AQUARELLE POWERPOINT TEMPLATE</a:t>
            </a:r>
            <a:endParaRPr lang="en-US" dirty="0"/>
          </a:p>
        </p:txBody>
      </p:sp>
      <p:sp>
        <p:nvSpPr>
          <p:cNvPr id="107" name="Slide Number Placeholder 106"/>
          <p:cNvSpPr>
            <a:spLocks noGrp="1"/>
          </p:cNvSpPr>
          <p:nvPr>
            <p:ph type="sldNum" sz="quarter" idx="27"/>
          </p:nvPr>
        </p:nvSpPr>
        <p:spPr/>
        <p:txBody>
          <a:bodyPr/>
          <a:lstStyle/>
          <a:p>
            <a:fld id="{E3C9B51E-321A-5D45-9C28-59E3B1A2E703}" type="slidenum">
              <a:rPr lang="en-US" smtClean="0"/>
              <a:pPr/>
              <a:t>‹#›</a:t>
            </a:fld>
            <a:endParaRPr lang="en-US" dirty="0"/>
          </a:p>
        </p:txBody>
      </p:sp>
      <p:sp>
        <p:nvSpPr>
          <p:cNvPr id="31" name="Freeform 2"/>
          <p:cNvSpPr>
            <a:spLocks noChangeArrowheads="1"/>
          </p:cNvSpPr>
          <p:nvPr userDrawn="1"/>
        </p:nvSpPr>
        <p:spPr bwMode="auto">
          <a:xfrm>
            <a:off x="3995936" y="1347614"/>
            <a:ext cx="1080120" cy="3274983"/>
          </a:xfrm>
          <a:custGeom>
            <a:avLst/>
            <a:gdLst>
              <a:gd name="T0" fmla="*/ 210 w 3575"/>
              <a:gd name="T1" fmla="*/ 2703 h 10845"/>
              <a:gd name="T2" fmla="*/ 30 w 3575"/>
              <a:gd name="T3" fmla="*/ 3394 h 10845"/>
              <a:gd name="T4" fmla="*/ 60 w 3575"/>
              <a:gd name="T5" fmla="*/ 4565 h 10845"/>
              <a:gd name="T6" fmla="*/ 121 w 3575"/>
              <a:gd name="T7" fmla="*/ 5467 h 10845"/>
              <a:gd name="T8" fmla="*/ 300 w 3575"/>
              <a:gd name="T9" fmla="*/ 6007 h 10845"/>
              <a:gd name="T10" fmla="*/ 721 w 3575"/>
              <a:gd name="T11" fmla="*/ 6217 h 10845"/>
              <a:gd name="T12" fmla="*/ 1112 w 3575"/>
              <a:gd name="T13" fmla="*/ 8530 h 10845"/>
              <a:gd name="T14" fmla="*/ 1262 w 3575"/>
              <a:gd name="T15" fmla="*/ 9792 h 10845"/>
              <a:gd name="T16" fmla="*/ 1382 w 3575"/>
              <a:gd name="T17" fmla="*/ 10243 h 10845"/>
              <a:gd name="T18" fmla="*/ 1202 w 3575"/>
              <a:gd name="T19" fmla="*/ 10693 h 10845"/>
              <a:gd name="T20" fmla="*/ 1472 w 3575"/>
              <a:gd name="T21" fmla="*/ 10844 h 10845"/>
              <a:gd name="T22" fmla="*/ 1742 w 3575"/>
              <a:gd name="T23" fmla="*/ 10693 h 10845"/>
              <a:gd name="T24" fmla="*/ 1833 w 3575"/>
              <a:gd name="T25" fmla="*/ 10303 h 10845"/>
              <a:gd name="T26" fmla="*/ 1862 w 3575"/>
              <a:gd name="T27" fmla="*/ 9643 h 10845"/>
              <a:gd name="T28" fmla="*/ 1772 w 3575"/>
              <a:gd name="T29" fmla="*/ 8981 h 10845"/>
              <a:gd name="T30" fmla="*/ 1742 w 3575"/>
              <a:gd name="T31" fmla="*/ 7659 h 10845"/>
              <a:gd name="T32" fmla="*/ 1923 w 3575"/>
              <a:gd name="T33" fmla="*/ 6999 h 10845"/>
              <a:gd name="T34" fmla="*/ 2043 w 3575"/>
              <a:gd name="T35" fmla="*/ 7779 h 10845"/>
              <a:gd name="T36" fmla="*/ 2103 w 3575"/>
              <a:gd name="T37" fmla="*/ 8771 h 10845"/>
              <a:gd name="T38" fmla="*/ 2193 w 3575"/>
              <a:gd name="T39" fmla="*/ 9672 h 10845"/>
              <a:gd name="T40" fmla="*/ 2253 w 3575"/>
              <a:gd name="T41" fmla="*/ 10303 h 10845"/>
              <a:gd name="T42" fmla="*/ 2313 w 3575"/>
              <a:gd name="T43" fmla="*/ 10543 h 10845"/>
              <a:gd name="T44" fmla="*/ 2463 w 3575"/>
              <a:gd name="T45" fmla="*/ 10754 h 10845"/>
              <a:gd name="T46" fmla="*/ 2704 w 3575"/>
              <a:gd name="T47" fmla="*/ 10844 h 10845"/>
              <a:gd name="T48" fmla="*/ 2944 w 3575"/>
              <a:gd name="T49" fmla="*/ 10724 h 10845"/>
              <a:gd name="T50" fmla="*/ 2824 w 3575"/>
              <a:gd name="T51" fmla="*/ 10393 h 10845"/>
              <a:gd name="T52" fmla="*/ 2764 w 3575"/>
              <a:gd name="T53" fmla="*/ 10063 h 10845"/>
              <a:gd name="T54" fmla="*/ 2794 w 3575"/>
              <a:gd name="T55" fmla="*/ 9342 h 10845"/>
              <a:gd name="T56" fmla="*/ 2794 w 3575"/>
              <a:gd name="T57" fmla="*/ 8201 h 10845"/>
              <a:gd name="T58" fmla="*/ 2884 w 3575"/>
              <a:gd name="T59" fmla="*/ 6548 h 10845"/>
              <a:gd name="T60" fmla="*/ 3034 w 3575"/>
              <a:gd name="T61" fmla="*/ 5707 h 10845"/>
              <a:gd name="T62" fmla="*/ 3245 w 3575"/>
              <a:gd name="T63" fmla="*/ 5677 h 10845"/>
              <a:gd name="T64" fmla="*/ 3365 w 3575"/>
              <a:gd name="T65" fmla="*/ 5587 h 10845"/>
              <a:gd name="T66" fmla="*/ 3454 w 3575"/>
              <a:gd name="T67" fmla="*/ 5376 h 10845"/>
              <a:gd name="T68" fmla="*/ 3574 w 3575"/>
              <a:gd name="T69" fmla="*/ 4896 h 10845"/>
              <a:gd name="T70" fmla="*/ 3515 w 3575"/>
              <a:gd name="T71" fmla="*/ 4054 h 10845"/>
              <a:gd name="T72" fmla="*/ 3275 w 3575"/>
              <a:gd name="T73" fmla="*/ 3003 h 10845"/>
              <a:gd name="T74" fmla="*/ 2704 w 3575"/>
              <a:gd name="T75" fmla="*/ 1982 h 10845"/>
              <a:gd name="T76" fmla="*/ 2043 w 3575"/>
              <a:gd name="T77" fmla="*/ 1711 h 10845"/>
              <a:gd name="T78" fmla="*/ 1983 w 3575"/>
              <a:gd name="T79" fmla="*/ 1382 h 10845"/>
              <a:gd name="T80" fmla="*/ 2043 w 3575"/>
              <a:gd name="T81" fmla="*/ 871 h 10845"/>
              <a:gd name="T82" fmla="*/ 2253 w 3575"/>
              <a:gd name="T83" fmla="*/ 631 h 10845"/>
              <a:gd name="T84" fmla="*/ 2163 w 3575"/>
              <a:gd name="T85" fmla="*/ 571 h 10845"/>
              <a:gd name="T86" fmla="*/ 1742 w 3575"/>
              <a:gd name="T87" fmla="*/ 30 h 10845"/>
              <a:gd name="T88" fmla="*/ 1412 w 3575"/>
              <a:gd name="T89" fmla="*/ 60 h 10845"/>
              <a:gd name="T90" fmla="*/ 1112 w 3575"/>
              <a:gd name="T91" fmla="*/ 210 h 10845"/>
              <a:gd name="T92" fmla="*/ 1082 w 3575"/>
              <a:gd name="T93" fmla="*/ 721 h 10845"/>
              <a:gd name="T94" fmla="*/ 842 w 3575"/>
              <a:gd name="T95" fmla="*/ 871 h 10845"/>
              <a:gd name="T96" fmla="*/ 1051 w 3575"/>
              <a:gd name="T97" fmla="*/ 1021 h 10845"/>
              <a:gd name="T98" fmla="*/ 1232 w 3575"/>
              <a:gd name="T99" fmla="*/ 1232 h 10845"/>
              <a:gd name="T100" fmla="*/ 1322 w 3575"/>
              <a:gd name="T101" fmla="*/ 1561 h 10845"/>
              <a:gd name="T102" fmla="*/ 1202 w 3575"/>
              <a:gd name="T103" fmla="*/ 1832 h 10845"/>
              <a:gd name="T104" fmla="*/ 721 w 3575"/>
              <a:gd name="T105" fmla="*/ 2012 h 10845"/>
              <a:gd name="T106" fmla="*/ 210 w 3575"/>
              <a:gd name="T107" fmla="*/ 2703 h 10845"/>
              <a:gd name="T108" fmla="*/ 751 w 3575"/>
              <a:gd name="T109" fmla="*/ 5797 h 10845"/>
              <a:gd name="T110" fmla="*/ 661 w 3575"/>
              <a:gd name="T111" fmla="*/ 5737 h 10845"/>
              <a:gd name="T112" fmla="*/ 721 w 3575"/>
              <a:gd name="T113" fmla="*/ 5406 h 10845"/>
              <a:gd name="T114" fmla="*/ 210 w 3575"/>
              <a:gd name="T115" fmla="*/ 2703 h 10845"/>
              <a:gd name="T116" fmla="*/ 3034 w 3575"/>
              <a:gd name="T117" fmla="*/ 4685 h 10845"/>
              <a:gd name="T118" fmla="*/ 2884 w 3575"/>
              <a:gd name="T119" fmla="*/ 4355 h 10845"/>
              <a:gd name="T120" fmla="*/ 2914 w 3575"/>
              <a:gd name="T121" fmla="*/ 3604 h 10845"/>
              <a:gd name="T122" fmla="*/ 2944 w 3575"/>
              <a:gd name="T123" fmla="*/ 4175 h 10845"/>
              <a:gd name="T124" fmla="*/ 3034 w 3575"/>
              <a:gd name="T125" fmla="*/ 4685 h 10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75" h="10845">
                <a:moveTo>
                  <a:pt x="210" y="2703"/>
                </a:moveTo>
                <a:lnTo>
                  <a:pt x="210" y="2703"/>
                </a:lnTo>
                <a:cubicBezTo>
                  <a:pt x="210" y="2703"/>
                  <a:pt x="180" y="2823"/>
                  <a:pt x="150" y="2943"/>
                </a:cubicBezTo>
                <a:cubicBezTo>
                  <a:pt x="90" y="3093"/>
                  <a:pt x="60" y="3304"/>
                  <a:pt x="30" y="3394"/>
                </a:cubicBezTo>
                <a:cubicBezTo>
                  <a:pt x="30" y="3514"/>
                  <a:pt x="0" y="3754"/>
                  <a:pt x="30" y="3995"/>
                </a:cubicBezTo>
                <a:cubicBezTo>
                  <a:pt x="60" y="4565"/>
                  <a:pt x="60" y="4565"/>
                  <a:pt x="60" y="4565"/>
                </a:cubicBezTo>
                <a:cubicBezTo>
                  <a:pt x="60" y="4775"/>
                  <a:pt x="90" y="5136"/>
                  <a:pt x="121" y="5346"/>
                </a:cubicBezTo>
                <a:cubicBezTo>
                  <a:pt x="121" y="5467"/>
                  <a:pt x="121" y="5467"/>
                  <a:pt x="121" y="5467"/>
                </a:cubicBezTo>
                <a:cubicBezTo>
                  <a:pt x="150" y="5677"/>
                  <a:pt x="210" y="5857"/>
                  <a:pt x="210" y="5857"/>
                </a:cubicBezTo>
                <a:cubicBezTo>
                  <a:pt x="241" y="5857"/>
                  <a:pt x="271" y="5917"/>
                  <a:pt x="300" y="6007"/>
                </a:cubicBezTo>
                <a:cubicBezTo>
                  <a:pt x="330" y="6067"/>
                  <a:pt x="421" y="6158"/>
                  <a:pt x="481" y="6188"/>
                </a:cubicBezTo>
                <a:cubicBezTo>
                  <a:pt x="571" y="6217"/>
                  <a:pt x="661" y="6217"/>
                  <a:pt x="721" y="6217"/>
                </a:cubicBezTo>
                <a:cubicBezTo>
                  <a:pt x="781" y="6217"/>
                  <a:pt x="842" y="6398"/>
                  <a:pt x="871" y="6608"/>
                </a:cubicBezTo>
                <a:cubicBezTo>
                  <a:pt x="1112" y="8530"/>
                  <a:pt x="1112" y="8530"/>
                  <a:pt x="1112" y="8530"/>
                </a:cubicBezTo>
                <a:cubicBezTo>
                  <a:pt x="1141" y="8741"/>
                  <a:pt x="1202" y="9101"/>
                  <a:pt x="1202" y="9342"/>
                </a:cubicBezTo>
                <a:cubicBezTo>
                  <a:pt x="1262" y="9792"/>
                  <a:pt x="1262" y="9792"/>
                  <a:pt x="1262" y="9792"/>
                </a:cubicBezTo>
                <a:cubicBezTo>
                  <a:pt x="1291" y="10033"/>
                  <a:pt x="1352" y="10213"/>
                  <a:pt x="1352" y="10213"/>
                </a:cubicBezTo>
                <a:cubicBezTo>
                  <a:pt x="1382" y="10213"/>
                  <a:pt x="1382" y="10243"/>
                  <a:pt x="1382" y="10243"/>
                </a:cubicBezTo>
                <a:cubicBezTo>
                  <a:pt x="1352" y="10273"/>
                  <a:pt x="1322" y="10363"/>
                  <a:pt x="1291" y="10453"/>
                </a:cubicBezTo>
                <a:cubicBezTo>
                  <a:pt x="1262" y="10513"/>
                  <a:pt x="1202" y="10634"/>
                  <a:pt x="1202" y="10693"/>
                </a:cubicBezTo>
                <a:cubicBezTo>
                  <a:pt x="1171" y="10754"/>
                  <a:pt x="1171" y="10813"/>
                  <a:pt x="1202" y="10813"/>
                </a:cubicBezTo>
                <a:cubicBezTo>
                  <a:pt x="1232" y="10844"/>
                  <a:pt x="1352" y="10844"/>
                  <a:pt x="1472" y="10844"/>
                </a:cubicBezTo>
                <a:cubicBezTo>
                  <a:pt x="1563" y="10844"/>
                  <a:pt x="1683" y="10844"/>
                  <a:pt x="1712" y="10844"/>
                </a:cubicBezTo>
                <a:cubicBezTo>
                  <a:pt x="1712" y="10813"/>
                  <a:pt x="1742" y="10754"/>
                  <a:pt x="1742" y="10693"/>
                </a:cubicBezTo>
                <a:cubicBezTo>
                  <a:pt x="1742" y="10634"/>
                  <a:pt x="1772" y="10573"/>
                  <a:pt x="1803" y="10543"/>
                </a:cubicBezTo>
                <a:cubicBezTo>
                  <a:pt x="1803" y="10513"/>
                  <a:pt x="1833" y="10393"/>
                  <a:pt x="1833" y="10303"/>
                </a:cubicBezTo>
                <a:cubicBezTo>
                  <a:pt x="1833" y="10213"/>
                  <a:pt x="1862" y="10092"/>
                  <a:pt x="1892" y="10092"/>
                </a:cubicBezTo>
                <a:cubicBezTo>
                  <a:pt x="1892" y="10063"/>
                  <a:pt x="1892" y="9852"/>
                  <a:pt x="1862" y="9643"/>
                </a:cubicBezTo>
                <a:cubicBezTo>
                  <a:pt x="1833" y="9522"/>
                  <a:pt x="1833" y="9522"/>
                  <a:pt x="1833" y="9522"/>
                </a:cubicBezTo>
                <a:cubicBezTo>
                  <a:pt x="1803" y="9312"/>
                  <a:pt x="1772" y="9071"/>
                  <a:pt x="1772" y="8981"/>
                </a:cubicBezTo>
                <a:cubicBezTo>
                  <a:pt x="1772" y="8891"/>
                  <a:pt x="1742" y="8621"/>
                  <a:pt x="1742" y="8410"/>
                </a:cubicBezTo>
                <a:cubicBezTo>
                  <a:pt x="1742" y="8201"/>
                  <a:pt x="1742" y="7870"/>
                  <a:pt x="1742" y="7659"/>
                </a:cubicBezTo>
                <a:cubicBezTo>
                  <a:pt x="1742" y="7449"/>
                  <a:pt x="1772" y="7179"/>
                  <a:pt x="1772" y="7029"/>
                </a:cubicBezTo>
                <a:cubicBezTo>
                  <a:pt x="1803" y="6879"/>
                  <a:pt x="1862" y="6848"/>
                  <a:pt x="1923" y="6999"/>
                </a:cubicBezTo>
                <a:cubicBezTo>
                  <a:pt x="1953" y="7149"/>
                  <a:pt x="2012" y="7419"/>
                  <a:pt x="2012" y="7659"/>
                </a:cubicBezTo>
                <a:cubicBezTo>
                  <a:pt x="2043" y="7779"/>
                  <a:pt x="2043" y="7779"/>
                  <a:pt x="2043" y="7779"/>
                </a:cubicBezTo>
                <a:cubicBezTo>
                  <a:pt x="2043" y="7990"/>
                  <a:pt x="2073" y="8350"/>
                  <a:pt x="2073" y="8591"/>
                </a:cubicBezTo>
                <a:cubicBezTo>
                  <a:pt x="2103" y="8771"/>
                  <a:pt x="2103" y="8771"/>
                  <a:pt x="2103" y="8771"/>
                </a:cubicBezTo>
                <a:cubicBezTo>
                  <a:pt x="2103" y="9011"/>
                  <a:pt x="2133" y="9342"/>
                  <a:pt x="2163" y="9582"/>
                </a:cubicBezTo>
                <a:cubicBezTo>
                  <a:pt x="2193" y="9672"/>
                  <a:pt x="2193" y="9672"/>
                  <a:pt x="2193" y="9672"/>
                </a:cubicBezTo>
                <a:cubicBezTo>
                  <a:pt x="2223" y="9913"/>
                  <a:pt x="2253" y="10092"/>
                  <a:pt x="2253" y="10123"/>
                </a:cubicBezTo>
                <a:cubicBezTo>
                  <a:pt x="2253" y="10153"/>
                  <a:pt x="2253" y="10243"/>
                  <a:pt x="2253" y="10303"/>
                </a:cubicBezTo>
                <a:cubicBezTo>
                  <a:pt x="2253" y="10363"/>
                  <a:pt x="2253" y="10453"/>
                  <a:pt x="2253" y="10453"/>
                </a:cubicBezTo>
                <a:cubicBezTo>
                  <a:pt x="2283" y="10484"/>
                  <a:pt x="2313" y="10513"/>
                  <a:pt x="2313" y="10543"/>
                </a:cubicBezTo>
                <a:cubicBezTo>
                  <a:pt x="2343" y="10543"/>
                  <a:pt x="2373" y="10573"/>
                  <a:pt x="2373" y="10634"/>
                </a:cubicBezTo>
                <a:cubicBezTo>
                  <a:pt x="2373" y="10663"/>
                  <a:pt x="2433" y="10724"/>
                  <a:pt x="2463" y="10754"/>
                </a:cubicBezTo>
                <a:cubicBezTo>
                  <a:pt x="2493" y="10813"/>
                  <a:pt x="2554" y="10844"/>
                  <a:pt x="2583" y="10844"/>
                </a:cubicBezTo>
                <a:cubicBezTo>
                  <a:pt x="2644" y="10844"/>
                  <a:pt x="2674" y="10844"/>
                  <a:pt x="2704" y="10844"/>
                </a:cubicBezTo>
                <a:cubicBezTo>
                  <a:pt x="2733" y="10844"/>
                  <a:pt x="2794" y="10844"/>
                  <a:pt x="2854" y="10813"/>
                </a:cubicBezTo>
                <a:cubicBezTo>
                  <a:pt x="2884" y="10813"/>
                  <a:pt x="2944" y="10754"/>
                  <a:pt x="2944" y="10724"/>
                </a:cubicBezTo>
                <a:cubicBezTo>
                  <a:pt x="2944" y="10693"/>
                  <a:pt x="2944" y="10634"/>
                  <a:pt x="2944" y="10573"/>
                </a:cubicBezTo>
                <a:cubicBezTo>
                  <a:pt x="2914" y="10543"/>
                  <a:pt x="2854" y="10453"/>
                  <a:pt x="2824" y="10393"/>
                </a:cubicBezTo>
                <a:cubicBezTo>
                  <a:pt x="2764" y="10303"/>
                  <a:pt x="2733" y="10213"/>
                  <a:pt x="2733" y="10153"/>
                </a:cubicBezTo>
                <a:cubicBezTo>
                  <a:pt x="2733" y="10123"/>
                  <a:pt x="2733" y="10063"/>
                  <a:pt x="2764" y="10063"/>
                </a:cubicBezTo>
                <a:cubicBezTo>
                  <a:pt x="2764" y="10033"/>
                  <a:pt x="2764" y="9852"/>
                  <a:pt x="2794" y="9612"/>
                </a:cubicBezTo>
                <a:cubicBezTo>
                  <a:pt x="2794" y="9342"/>
                  <a:pt x="2794" y="9342"/>
                  <a:pt x="2794" y="9342"/>
                </a:cubicBezTo>
                <a:cubicBezTo>
                  <a:pt x="2794" y="9101"/>
                  <a:pt x="2794" y="8741"/>
                  <a:pt x="2794" y="8530"/>
                </a:cubicBezTo>
                <a:cubicBezTo>
                  <a:pt x="2794" y="8201"/>
                  <a:pt x="2794" y="8201"/>
                  <a:pt x="2794" y="8201"/>
                </a:cubicBezTo>
                <a:cubicBezTo>
                  <a:pt x="2764" y="7990"/>
                  <a:pt x="2794" y="7630"/>
                  <a:pt x="2824" y="7419"/>
                </a:cubicBezTo>
                <a:cubicBezTo>
                  <a:pt x="2884" y="6548"/>
                  <a:pt x="2884" y="6548"/>
                  <a:pt x="2884" y="6548"/>
                </a:cubicBezTo>
                <a:cubicBezTo>
                  <a:pt x="2914" y="6337"/>
                  <a:pt x="2914" y="6067"/>
                  <a:pt x="2914" y="5947"/>
                </a:cubicBezTo>
                <a:cubicBezTo>
                  <a:pt x="2914" y="5827"/>
                  <a:pt x="2974" y="5707"/>
                  <a:pt x="3034" y="5707"/>
                </a:cubicBezTo>
                <a:cubicBezTo>
                  <a:pt x="3094" y="5707"/>
                  <a:pt x="3154" y="5707"/>
                  <a:pt x="3184" y="5677"/>
                </a:cubicBezTo>
                <a:cubicBezTo>
                  <a:pt x="3214" y="5677"/>
                  <a:pt x="3245" y="5677"/>
                  <a:pt x="3245" y="5677"/>
                </a:cubicBezTo>
                <a:cubicBezTo>
                  <a:pt x="3275" y="5646"/>
                  <a:pt x="3304" y="5646"/>
                  <a:pt x="3304" y="5646"/>
                </a:cubicBezTo>
                <a:cubicBezTo>
                  <a:pt x="3334" y="5617"/>
                  <a:pt x="3365" y="5587"/>
                  <a:pt x="3365" y="5587"/>
                </a:cubicBezTo>
                <a:cubicBezTo>
                  <a:pt x="3395" y="5557"/>
                  <a:pt x="3425" y="5526"/>
                  <a:pt x="3425" y="5496"/>
                </a:cubicBezTo>
                <a:cubicBezTo>
                  <a:pt x="3454" y="5467"/>
                  <a:pt x="3454" y="5406"/>
                  <a:pt x="3454" y="5376"/>
                </a:cubicBezTo>
                <a:cubicBezTo>
                  <a:pt x="3454" y="5317"/>
                  <a:pt x="3485" y="5286"/>
                  <a:pt x="3515" y="5256"/>
                </a:cubicBezTo>
                <a:cubicBezTo>
                  <a:pt x="3545" y="5256"/>
                  <a:pt x="3574" y="5076"/>
                  <a:pt x="3574" y="4896"/>
                </a:cubicBezTo>
                <a:cubicBezTo>
                  <a:pt x="3545" y="4716"/>
                  <a:pt x="3574" y="4475"/>
                  <a:pt x="3574" y="4355"/>
                </a:cubicBezTo>
                <a:cubicBezTo>
                  <a:pt x="3574" y="4265"/>
                  <a:pt x="3574" y="4115"/>
                  <a:pt x="3515" y="4054"/>
                </a:cubicBezTo>
                <a:cubicBezTo>
                  <a:pt x="3485" y="3995"/>
                  <a:pt x="3425" y="3784"/>
                  <a:pt x="3395" y="3544"/>
                </a:cubicBezTo>
                <a:cubicBezTo>
                  <a:pt x="3275" y="3003"/>
                  <a:pt x="3275" y="3003"/>
                  <a:pt x="3275" y="3003"/>
                </a:cubicBezTo>
                <a:cubicBezTo>
                  <a:pt x="3245" y="2793"/>
                  <a:pt x="3154" y="2492"/>
                  <a:pt x="3064" y="2342"/>
                </a:cubicBezTo>
                <a:cubicBezTo>
                  <a:pt x="3004" y="2192"/>
                  <a:pt x="2824" y="2041"/>
                  <a:pt x="2704" y="1982"/>
                </a:cubicBezTo>
                <a:cubicBezTo>
                  <a:pt x="2554" y="1952"/>
                  <a:pt x="2373" y="1891"/>
                  <a:pt x="2283" y="1862"/>
                </a:cubicBezTo>
                <a:cubicBezTo>
                  <a:pt x="2193" y="1832"/>
                  <a:pt x="2103" y="1771"/>
                  <a:pt x="2043" y="1711"/>
                </a:cubicBezTo>
                <a:cubicBezTo>
                  <a:pt x="2012" y="1651"/>
                  <a:pt x="1953" y="1561"/>
                  <a:pt x="1953" y="1531"/>
                </a:cubicBezTo>
                <a:cubicBezTo>
                  <a:pt x="1953" y="1472"/>
                  <a:pt x="1983" y="1412"/>
                  <a:pt x="1983" y="1382"/>
                </a:cubicBezTo>
                <a:cubicBezTo>
                  <a:pt x="2012" y="1352"/>
                  <a:pt x="2043" y="1232"/>
                  <a:pt x="2043" y="1142"/>
                </a:cubicBezTo>
                <a:cubicBezTo>
                  <a:pt x="2043" y="1051"/>
                  <a:pt x="2043" y="931"/>
                  <a:pt x="2043" y="871"/>
                </a:cubicBezTo>
                <a:cubicBezTo>
                  <a:pt x="2043" y="811"/>
                  <a:pt x="2103" y="750"/>
                  <a:pt x="2133" y="721"/>
                </a:cubicBezTo>
                <a:cubicBezTo>
                  <a:pt x="2193" y="721"/>
                  <a:pt x="2223" y="661"/>
                  <a:pt x="2253" y="631"/>
                </a:cubicBezTo>
                <a:cubicBezTo>
                  <a:pt x="2283" y="600"/>
                  <a:pt x="2313" y="571"/>
                  <a:pt x="2283" y="571"/>
                </a:cubicBezTo>
                <a:cubicBezTo>
                  <a:pt x="2283" y="541"/>
                  <a:pt x="2223" y="541"/>
                  <a:pt x="2163" y="571"/>
                </a:cubicBezTo>
                <a:cubicBezTo>
                  <a:pt x="2133" y="571"/>
                  <a:pt x="2012" y="480"/>
                  <a:pt x="1923" y="330"/>
                </a:cubicBezTo>
                <a:cubicBezTo>
                  <a:pt x="1833" y="180"/>
                  <a:pt x="1742" y="30"/>
                  <a:pt x="1742" y="30"/>
                </a:cubicBezTo>
                <a:cubicBezTo>
                  <a:pt x="1712" y="0"/>
                  <a:pt x="1652" y="30"/>
                  <a:pt x="1622" y="30"/>
                </a:cubicBezTo>
                <a:cubicBezTo>
                  <a:pt x="1622" y="60"/>
                  <a:pt x="1502" y="60"/>
                  <a:pt x="1412" y="60"/>
                </a:cubicBezTo>
                <a:cubicBezTo>
                  <a:pt x="1322" y="60"/>
                  <a:pt x="1232" y="60"/>
                  <a:pt x="1202" y="90"/>
                </a:cubicBezTo>
                <a:cubicBezTo>
                  <a:pt x="1171" y="120"/>
                  <a:pt x="1141" y="150"/>
                  <a:pt x="1112" y="210"/>
                </a:cubicBezTo>
                <a:cubicBezTo>
                  <a:pt x="1112" y="240"/>
                  <a:pt x="1082" y="360"/>
                  <a:pt x="1082" y="480"/>
                </a:cubicBezTo>
                <a:cubicBezTo>
                  <a:pt x="1082" y="571"/>
                  <a:pt x="1082" y="691"/>
                  <a:pt x="1082" y="721"/>
                </a:cubicBezTo>
                <a:cubicBezTo>
                  <a:pt x="1082" y="750"/>
                  <a:pt x="1021" y="781"/>
                  <a:pt x="962" y="811"/>
                </a:cubicBezTo>
                <a:cubicBezTo>
                  <a:pt x="901" y="811"/>
                  <a:pt x="842" y="871"/>
                  <a:pt x="842" y="871"/>
                </a:cubicBezTo>
                <a:cubicBezTo>
                  <a:pt x="842" y="901"/>
                  <a:pt x="871" y="961"/>
                  <a:pt x="931" y="961"/>
                </a:cubicBezTo>
                <a:cubicBezTo>
                  <a:pt x="962" y="992"/>
                  <a:pt x="1021" y="992"/>
                  <a:pt x="1051" y="1021"/>
                </a:cubicBezTo>
                <a:cubicBezTo>
                  <a:pt x="1051" y="1021"/>
                  <a:pt x="1112" y="1081"/>
                  <a:pt x="1141" y="1112"/>
                </a:cubicBezTo>
                <a:cubicBezTo>
                  <a:pt x="1141" y="1171"/>
                  <a:pt x="1202" y="1232"/>
                  <a:pt x="1232" y="1232"/>
                </a:cubicBezTo>
                <a:cubicBezTo>
                  <a:pt x="1232" y="1262"/>
                  <a:pt x="1262" y="1321"/>
                  <a:pt x="1291" y="1382"/>
                </a:cubicBezTo>
                <a:cubicBezTo>
                  <a:pt x="1291" y="1442"/>
                  <a:pt x="1322" y="1531"/>
                  <a:pt x="1322" y="1561"/>
                </a:cubicBezTo>
                <a:cubicBezTo>
                  <a:pt x="1291" y="1591"/>
                  <a:pt x="1291" y="1651"/>
                  <a:pt x="1262" y="1711"/>
                </a:cubicBezTo>
                <a:cubicBezTo>
                  <a:pt x="1262" y="1741"/>
                  <a:pt x="1232" y="1801"/>
                  <a:pt x="1202" y="1832"/>
                </a:cubicBezTo>
                <a:cubicBezTo>
                  <a:pt x="1171" y="1862"/>
                  <a:pt x="962" y="1921"/>
                  <a:pt x="751" y="2012"/>
                </a:cubicBezTo>
                <a:cubicBezTo>
                  <a:pt x="721" y="2012"/>
                  <a:pt x="721" y="2012"/>
                  <a:pt x="721" y="2012"/>
                </a:cubicBezTo>
                <a:cubicBezTo>
                  <a:pt x="541" y="2102"/>
                  <a:pt x="330" y="2282"/>
                  <a:pt x="300" y="2433"/>
                </a:cubicBezTo>
                <a:cubicBezTo>
                  <a:pt x="241" y="2583"/>
                  <a:pt x="210" y="2703"/>
                  <a:pt x="210" y="2703"/>
                </a:cubicBezTo>
                <a:lnTo>
                  <a:pt x="751" y="5797"/>
                </a:lnTo>
                <a:lnTo>
                  <a:pt x="751" y="5797"/>
                </a:lnTo>
                <a:cubicBezTo>
                  <a:pt x="751" y="5857"/>
                  <a:pt x="721" y="5887"/>
                  <a:pt x="721" y="5857"/>
                </a:cubicBezTo>
                <a:cubicBezTo>
                  <a:pt x="691" y="5827"/>
                  <a:pt x="661" y="5766"/>
                  <a:pt x="661" y="5737"/>
                </a:cubicBezTo>
                <a:cubicBezTo>
                  <a:pt x="631" y="5707"/>
                  <a:pt x="631" y="5557"/>
                  <a:pt x="661" y="5406"/>
                </a:cubicBezTo>
                <a:cubicBezTo>
                  <a:pt x="661" y="5256"/>
                  <a:pt x="691" y="5256"/>
                  <a:pt x="721" y="5406"/>
                </a:cubicBezTo>
                <a:cubicBezTo>
                  <a:pt x="721" y="5557"/>
                  <a:pt x="751" y="5737"/>
                  <a:pt x="751" y="5797"/>
                </a:cubicBezTo>
                <a:lnTo>
                  <a:pt x="210" y="2703"/>
                </a:lnTo>
                <a:close/>
                <a:moveTo>
                  <a:pt x="3034" y="4685"/>
                </a:moveTo>
                <a:lnTo>
                  <a:pt x="3034" y="4685"/>
                </a:lnTo>
                <a:cubicBezTo>
                  <a:pt x="3034" y="4746"/>
                  <a:pt x="3004" y="4746"/>
                  <a:pt x="2974" y="4746"/>
                </a:cubicBezTo>
                <a:cubicBezTo>
                  <a:pt x="2944" y="4716"/>
                  <a:pt x="2914" y="4535"/>
                  <a:pt x="2884" y="4355"/>
                </a:cubicBezTo>
                <a:cubicBezTo>
                  <a:pt x="2884" y="4175"/>
                  <a:pt x="2884" y="3904"/>
                  <a:pt x="2884" y="3754"/>
                </a:cubicBezTo>
                <a:cubicBezTo>
                  <a:pt x="2884" y="3634"/>
                  <a:pt x="2884" y="3544"/>
                  <a:pt x="2914" y="3604"/>
                </a:cubicBezTo>
                <a:cubicBezTo>
                  <a:pt x="2944" y="3664"/>
                  <a:pt x="2974" y="3754"/>
                  <a:pt x="2974" y="3844"/>
                </a:cubicBezTo>
                <a:cubicBezTo>
                  <a:pt x="2944" y="3904"/>
                  <a:pt x="2944" y="4054"/>
                  <a:pt x="2944" y="4175"/>
                </a:cubicBezTo>
                <a:cubicBezTo>
                  <a:pt x="2974" y="4295"/>
                  <a:pt x="2974" y="4445"/>
                  <a:pt x="3004" y="4505"/>
                </a:cubicBezTo>
                <a:cubicBezTo>
                  <a:pt x="3034" y="4565"/>
                  <a:pt x="3034" y="4655"/>
                  <a:pt x="3034" y="4685"/>
                </a:cubicBezTo>
                <a:close/>
              </a:path>
            </a:pathLst>
          </a:custGeom>
          <a:blipFill rotWithShape="1">
            <a:blip r:embed="rId3"/>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1046027575"/>
      </p:ext>
    </p:extLst>
  </p:cSld>
  <p:clrMapOvr>
    <a:masterClrMapping/>
  </p:clrMapOvr>
  <p:transition spd="med">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pic>
        <p:nvPicPr>
          <p:cNvPr id="4" name="Picture 3" descr="SmallPaintStrip_CoralPin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23728" y="1203598"/>
            <a:ext cx="2088232" cy="390183"/>
          </a:xfrm>
          <a:prstGeom prst="rect">
            <a:avLst/>
          </a:prstGeom>
        </p:spPr>
      </p:pic>
      <p:pic>
        <p:nvPicPr>
          <p:cNvPr id="45" name="Picture 44" descr="SmallPaintStrip_CoralPin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76056" y="1203598"/>
            <a:ext cx="2088232" cy="390183"/>
          </a:xfrm>
          <a:prstGeom prst="rect">
            <a:avLst/>
          </a:prstGeom>
        </p:spPr>
      </p:pic>
      <p:pic>
        <p:nvPicPr>
          <p:cNvPr id="46" name="Picture 45" descr="SmallPaintStrip_CoralPin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3568" y="3219822"/>
            <a:ext cx="2088232" cy="390183"/>
          </a:xfrm>
          <a:prstGeom prst="rect">
            <a:avLst/>
          </a:prstGeom>
        </p:spPr>
      </p:pic>
      <p:pic>
        <p:nvPicPr>
          <p:cNvPr id="49" name="Picture 48" descr="SmallPaintStrip_CoralPin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63888" y="3219822"/>
            <a:ext cx="2088232" cy="390183"/>
          </a:xfrm>
          <a:prstGeom prst="rect">
            <a:avLst/>
          </a:prstGeom>
        </p:spPr>
      </p:pic>
      <p:pic>
        <p:nvPicPr>
          <p:cNvPr id="50" name="Picture 49" descr="SmallPaintStrip_CoralPin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16216" y="3219822"/>
            <a:ext cx="2088232" cy="390183"/>
          </a:xfrm>
          <a:prstGeom prst="rect">
            <a:avLst/>
          </a:prstGeom>
        </p:spPr>
      </p:pic>
      <p:cxnSp>
        <p:nvCxnSpPr>
          <p:cNvPr id="12" name="Straight Connector 11"/>
          <p:cNvCxnSpPr/>
          <p:nvPr userDrawn="1"/>
        </p:nvCxnSpPr>
        <p:spPr>
          <a:xfrm>
            <a:off x="415722" y="2714625"/>
            <a:ext cx="8009838" cy="0"/>
          </a:xfrm>
          <a:prstGeom prst="line">
            <a:avLst/>
          </a:prstGeom>
          <a:ln w="19050" cap="rnd" cmpd="sng">
            <a:solidFill>
              <a:schemeClr val="bg2"/>
            </a:solidFill>
            <a:prstDash val="sysDot"/>
            <a:headEnd type="none"/>
            <a:tailEnd type="triangle"/>
          </a:ln>
          <a:effectLst/>
        </p:spPr>
        <p:style>
          <a:lnRef idx="2">
            <a:schemeClr val="accent1"/>
          </a:lnRef>
          <a:fillRef idx="0">
            <a:schemeClr val="accent1"/>
          </a:fillRef>
          <a:effectRef idx="1">
            <a:schemeClr val="accent1"/>
          </a:effectRef>
          <a:fontRef idx="minor">
            <a:schemeClr val="tx1"/>
          </a:fontRef>
        </p:style>
      </p:cxnSp>
      <p:pic>
        <p:nvPicPr>
          <p:cNvPr id="33" name="Picture 32" descr="Dot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7624" y="2211710"/>
            <a:ext cx="1007658" cy="1001341"/>
          </a:xfrm>
          <a:prstGeom prst="rect">
            <a:avLst/>
          </a:prstGeom>
        </p:spPr>
      </p:pic>
      <p:pic>
        <p:nvPicPr>
          <p:cNvPr id="34" name="Picture 33" descr="Dot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27784" y="2211710"/>
            <a:ext cx="1007658" cy="1001341"/>
          </a:xfrm>
          <a:prstGeom prst="rect">
            <a:avLst/>
          </a:prstGeom>
        </p:spPr>
      </p:pic>
      <p:pic>
        <p:nvPicPr>
          <p:cNvPr id="35" name="Picture 34" descr="Dot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67944" y="2211710"/>
            <a:ext cx="1007658" cy="1001341"/>
          </a:xfrm>
          <a:prstGeom prst="rect">
            <a:avLst/>
          </a:prstGeom>
        </p:spPr>
      </p:pic>
      <p:pic>
        <p:nvPicPr>
          <p:cNvPr id="36" name="Picture 35" descr="Dot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80112" y="2211710"/>
            <a:ext cx="1007658" cy="1001341"/>
          </a:xfrm>
          <a:prstGeom prst="rect">
            <a:avLst/>
          </a:prstGeom>
        </p:spPr>
      </p:pic>
      <p:pic>
        <p:nvPicPr>
          <p:cNvPr id="37" name="Picture 36" descr="Dot_Min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020272" y="2211710"/>
            <a:ext cx="1007658" cy="1001341"/>
          </a:xfrm>
          <a:prstGeom prst="rect">
            <a:avLst/>
          </a:prstGeom>
        </p:spPr>
      </p:pic>
      <p:sp>
        <p:nvSpPr>
          <p:cNvPr id="44" name="Text Placeholder 12"/>
          <p:cNvSpPr>
            <a:spLocks noGrp="1"/>
          </p:cNvSpPr>
          <p:nvPr>
            <p:ph type="body" sz="quarter" idx="29" hasCustomPrompt="1"/>
          </p:nvPr>
        </p:nvSpPr>
        <p:spPr>
          <a:xfrm>
            <a:off x="395536" y="2283718"/>
            <a:ext cx="1008112" cy="376940"/>
          </a:xfrm>
          <a:prstGeom prst="rect">
            <a:avLst/>
          </a:prstGeom>
          <a:effectLst/>
        </p:spPr>
        <p:txBody>
          <a:bodyPr vert="horz" lIns="34281" tIns="17140" rIns="34281" bIns="17140" anchor="b">
            <a:noAutofit/>
          </a:bodyPr>
          <a:lstStyle>
            <a:lvl1pPr marL="0" indent="0" algn="l">
              <a:buNone/>
              <a:defRPr sz="1300" b="1" i="0">
                <a:solidFill>
                  <a:schemeClr val="tx1">
                    <a:lumMod val="65000"/>
                    <a:lumOff val="35000"/>
                  </a:schemeClr>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47" name="Text Placeholder 12"/>
          <p:cNvSpPr>
            <a:spLocks noGrp="1"/>
          </p:cNvSpPr>
          <p:nvPr>
            <p:ph type="body" sz="quarter" idx="41"/>
          </p:nvPr>
        </p:nvSpPr>
        <p:spPr>
          <a:xfrm>
            <a:off x="2353508" y="1131590"/>
            <a:ext cx="1661936" cy="360040"/>
          </a:xfrm>
          <a:prstGeom prst="rect">
            <a:avLst/>
          </a:prstGeom>
          <a:effectLst/>
        </p:spPr>
        <p:txBody>
          <a:bodyPr vert="horz" lIns="34281" tIns="17140" rIns="34281" bIns="17140" anchor="b">
            <a:normAutofit/>
          </a:bodyPr>
          <a:lstStyle>
            <a:lvl1pPr marL="0" indent="0" algn="ctr">
              <a:buNone/>
              <a:defRPr sz="1200" b="1" i="0">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48" name="Text Placeholder 12"/>
          <p:cNvSpPr>
            <a:spLocks noGrp="1"/>
          </p:cNvSpPr>
          <p:nvPr>
            <p:ph type="body" sz="quarter" idx="42"/>
          </p:nvPr>
        </p:nvSpPr>
        <p:spPr>
          <a:xfrm>
            <a:off x="2312654" y="1616368"/>
            <a:ext cx="1661936" cy="669632"/>
          </a:xfrm>
          <a:prstGeom prst="rect">
            <a:avLst/>
          </a:prstGeom>
          <a:effectLst/>
        </p:spPr>
        <p:txBody>
          <a:bodyPr vert="horz" lIns="34281" tIns="17140" rIns="34281" bIns="17140" anchor="t">
            <a:normAutofit/>
          </a:bodyPr>
          <a:lstStyle>
            <a:lvl1pPr marL="0" indent="0" algn="ctr">
              <a:lnSpc>
                <a:spcPct val="100000"/>
              </a:lnSpc>
              <a:buNone/>
              <a:defRPr sz="1100" b="0" i="0" spc="0">
                <a:solidFill>
                  <a:srgbClr val="595959"/>
                </a:solidFill>
                <a:latin typeface="Josefin Slab"/>
                <a:cs typeface="Josefin Slab"/>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 Master</a:t>
            </a:r>
          </a:p>
        </p:txBody>
      </p:sp>
      <p:sp>
        <p:nvSpPr>
          <p:cNvPr id="2" name="Title 1"/>
          <p:cNvSpPr>
            <a:spLocks noGrp="1"/>
          </p:cNvSpPr>
          <p:nvPr>
            <p:ph type="title"/>
          </p:nvPr>
        </p:nvSpPr>
        <p:spPr/>
        <p:txBody>
          <a:bodyPr/>
          <a:lstStyle/>
          <a:p>
            <a:r>
              <a:rPr lang="en-US" dirty="0"/>
              <a:t>Click to edit Master title</a:t>
            </a:r>
          </a:p>
        </p:txBody>
      </p:sp>
      <p:sp>
        <p:nvSpPr>
          <p:cNvPr id="59" name="Text Placeholder 12"/>
          <p:cNvSpPr>
            <a:spLocks noGrp="1"/>
          </p:cNvSpPr>
          <p:nvPr>
            <p:ph type="body" sz="quarter" idx="23" hasCustomPrompt="1"/>
          </p:nvPr>
        </p:nvSpPr>
        <p:spPr>
          <a:xfrm>
            <a:off x="1345226" y="2400300"/>
            <a:ext cx="673789" cy="600075"/>
          </a:xfrm>
          <a:prstGeom prst="rect">
            <a:avLst/>
          </a:prstGeom>
          <a:effectLst/>
        </p:spPr>
        <p:txBody>
          <a:bodyPr vert="horz" lIns="34281" tIns="17140" rIns="34281" bIns="17140" anchor="ctr">
            <a:noAutofit/>
          </a:bodyPr>
          <a:lstStyle>
            <a:lvl1pPr marL="0" indent="0" algn="ctr">
              <a:buNone/>
              <a:defRPr sz="1200" b="1" baseline="0">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a:t>
            </a:r>
          </a:p>
        </p:txBody>
      </p:sp>
      <p:sp>
        <p:nvSpPr>
          <p:cNvPr id="60" name="Text Placeholder 12"/>
          <p:cNvSpPr>
            <a:spLocks noGrp="1"/>
          </p:cNvSpPr>
          <p:nvPr>
            <p:ph type="body" sz="quarter" idx="30"/>
          </p:nvPr>
        </p:nvSpPr>
        <p:spPr>
          <a:xfrm>
            <a:off x="2803388" y="2400300"/>
            <a:ext cx="673789" cy="600075"/>
          </a:xfrm>
          <a:prstGeom prst="rect">
            <a:avLst/>
          </a:prstGeom>
          <a:effectLst/>
        </p:spPr>
        <p:txBody>
          <a:bodyPr vert="horz" lIns="34281" tIns="17140" rIns="34281" bIns="17140" anchor="ctr">
            <a:noAutofit/>
          </a:bodyPr>
          <a:lstStyle>
            <a:lvl1pPr marL="0" indent="0" algn="ctr">
              <a:buNone/>
              <a:defRPr sz="1200" b="1">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a:t>
            </a:r>
          </a:p>
        </p:txBody>
      </p:sp>
      <p:sp>
        <p:nvSpPr>
          <p:cNvPr id="61" name="Text Placeholder 12"/>
          <p:cNvSpPr>
            <a:spLocks noGrp="1"/>
          </p:cNvSpPr>
          <p:nvPr>
            <p:ph type="body" sz="quarter" idx="31"/>
          </p:nvPr>
        </p:nvSpPr>
        <p:spPr>
          <a:xfrm>
            <a:off x="4215534" y="2400300"/>
            <a:ext cx="673789" cy="600075"/>
          </a:xfrm>
          <a:prstGeom prst="rect">
            <a:avLst/>
          </a:prstGeom>
          <a:effectLst/>
        </p:spPr>
        <p:txBody>
          <a:bodyPr vert="horz" lIns="34281" tIns="17140" rIns="34281" bIns="17140" anchor="ctr">
            <a:noAutofit/>
          </a:bodyPr>
          <a:lstStyle>
            <a:lvl1pPr marL="0" indent="0" algn="ctr">
              <a:buNone/>
              <a:defRPr sz="1200" b="1">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a:t>
            </a:r>
          </a:p>
        </p:txBody>
      </p:sp>
      <p:sp>
        <p:nvSpPr>
          <p:cNvPr id="62" name="Text Placeholder 12"/>
          <p:cNvSpPr>
            <a:spLocks noGrp="1"/>
          </p:cNvSpPr>
          <p:nvPr>
            <p:ph type="body" sz="quarter" idx="32"/>
          </p:nvPr>
        </p:nvSpPr>
        <p:spPr>
          <a:xfrm>
            <a:off x="5746715" y="2406650"/>
            <a:ext cx="667440" cy="600075"/>
          </a:xfrm>
          <a:prstGeom prst="rect">
            <a:avLst/>
          </a:prstGeom>
          <a:effectLst/>
        </p:spPr>
        <p:txBody>
          <a:bodyPr vert="horz" lIns="34281" tIns="17140" rIns="34281" bIns="17140" anchor="ctr">
            <a:noAutofit/>
          </a:bodyPr>
          <a:lstStyle>
            <a:lvl1pPr marL="0" indent="0" algn="ctr">
              <a:buNone/>
              <a:defRPr sz="1200" b="1">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a:t>
            </a:r>
          </a:p>
        </p:txBody>
      </p:sp>
      <p:sp>
        <p:nvSpPr>
          <p:cNvPr id="63" name="Text Placeholder 12"/>
          <p:cNvSpPr>
            <a:spLocks noGrp="1"/>
          </p:cNvSpPr>
          <p:nvPr>
            <p:ph type="body" sz="quarter" idx="33"/>
          </p:nvPr>
        </p:nvSpPr>
        <p:spPr>
          <a:xfrm>
            <a:off x="7177874" y="2400300"/>
            <a:ext cx="673789" cy="600075"/>
          </a:xfrm>
          <a:prstGeom prst="rect">
            <a:avLst/>
          </a:prstGeom>
          <a:effectLst/>
        </p:spPr>
        <p:txBody>
          <a:bodyPr vert="horz" lIns="34281" tIns="17140" rIns="34281" bIns="17140" anchor="ctr">
            <a:noAutofit/>
          </a:bodyPr>
          <a:lstStyle>
            <a:lvl1pPr marL="0" indent="0" algn="ctr">
              <a:buNone/>
              <a:defRPr sz="1200" b="1">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a:t>
            </a:r>
          </a:p>
        </p:txBody>
      </p:sp>
      <p:sp>
        <p:nvSpPr>
          <p:cNvPr id="89" name="Text Placeholder 12"/>
          <p:cNvSpPr>
            <a:spLocks noGrp="1"/>
          </p:cNvSpPr>
          <p:nvPr>
            <p:ph type="body" sz="quarter" idx="59"/>
          </p:nvPr>
        </p:nvSpPr>
        <p:spPr>
          <a:xfrm>
            <a:off x="5286328" y="1131590"/>
            <a:ext cx="1661936" cy="360040"/>
          </a:xfrm>
          <a:prstGeom prst="rect">
            <a:avLst/>
          </a:prstGeom>
          <a:effectLst/>
        </p:spPr>
        <p:txBody>
          <a:bodyPr vert="horz" lIns="34281" tIns="17140" rIns="34281" bIns="17140" anchor="b">
            <a:normAutofit/>
          </a:bodyPr>
          <a:lstStyle>
            <a:lvl1pPr marL="0" indent="0" algn="ctr">
              <a:buNone/>
              <a:defRPr sz="1200" b="1" i="0">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90" name="Text Placeholder 12"/>
          <p:cNvSpPr>
            <a:spLocks noGrp="1"/>
          </p:cNvSpPr>
          <p:nvPr>
            <p:ph type="body" sz="quarter" idx="60"/>
          </p:nvPr>
        </p:nvSpPr>
        <p:spPr>
          <a:xfrm>
            <a:off x="5245474" y="1616368"/>
            <a:ext cx="1661936" cy="669632"/>
          </a:xfrm>
          <a:prstGeom prst="rect">
            <a:avLst/>
          </a:prstGeom>
          <a:effectLst/>
        </p:spPr>
        <p:txBody>
          <a:bodyPr vert="horz" lIns="34281" tIns="17140" rIns="34281" bIns="17140" anchor="t">
            <a:normAutofit/>
          </a:bodyPr>
          <a:lstStyle>
            <a:lvl1pPr marL="0" indent="0" algn="ctr">
              <a:lnSpc>
                <a:spcPct val="100000"/>
              </a:lnSpc>
              <a:buNone/>
              <a:defRPr sz="1100" b="0" i="0" spc="0">
                <a:solidFill>
                  <a:srgbClr val="595959"/>
                </a:solidFill>
                <a:latin typeface="Josefin Slab"/>
                <a:cs typeface="Josefin Slab"/>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 Master</a:t>
            </a:r>
          </a:p>
        </p:txBody>
      </p:sp>
      <p:sp>
        <p:nvSpPr>
          <p:cNvPr id="92" name="Text Placeholder 12"/>
          <p:cNvSpPr>
            <a:spLocks noGrp="1"/>
          </p:cNvSpPr>
          <p:nvPr>
            <p:ph type="body" sz="quarter" idx="61"/>
          </p:nvPr>
        </p:nvSpPr>
        <p:spPr>
          <a:xfrm>
            <a:off x="6702610" y="3185252"/>
            <a:ext cx="1661936" cy="324739"/>
          </a:xfrm>
          <a:prstGeom prst="rect">
            <a:avLst/>
          </a:prstGeom>
          <a:effectLst/>
        </p:spPr>
        <p:txBody>
          <a:bodyPr vert="horz" lIns="34281" tIns="17140" rIns="34281" bIns="17140" anchor="b">
            <a:normAutofit/>
          </a:bodyPr>
          <a:lstStyle>
            <a:lvl1pPr marL="0" indent="0" algn="ctr">
              <a:buNone/>
              <a:defRPr sz="1200" b="1" i="0">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93" name="Text Placeholder 12"/>
          <p:cNvSpPr>
            <a:spLocks noGrp="1"/>
          </p:cNvSpPr>
          <p:nvPr>
            <p:ph type="body" sz="quarter" idx="62"/>
          </p:nvPr>
        </p:nvSpPr>
        <p:spPr>
          <a:xfrm>
            <a:off x="6702610" y="3630310"/>
            <a:ext cx="1661936" cy="669632"/>
          </a:xfrm>
          <a:prstGeom prst="rect">
            <a:avLst/>
          </a:prstGeom>
          <a:effectLst/>
        </p:spPr>
        <p:txBody>
          <a:bodyPr vert="horz" lIns="34281" tIns="17140" rIns="34281" bIns="17140" anchor="t">
            <a:normAutofit/>
          </a:bodyPr>
          <a:lstStyle>
            <a:lvl1pPr marL="0" indent="0" algn="ctr">
              <a:lnSpc>
                <a:spcPct val="100000"/>
              </a:lnSpc>
              <a:buNone/>
              <a:defRPr sz="1100" b="0" i="0" spc="0">
                <a:solidFill>
                  <a:srgbClr val="595959"/>
                </a:solidFill>
                <a:latin typeface="Josefin Slab"/>
                <a:cs typeface="Josefin Slab"/>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 Master</a:t>
            </a:r>
          </a:p>
        </p:txBody>
      </p:sp>
      <p:sp>
        <p:nvSpPr>
          <p:cNvPr id="95" name="Text Placeholder 12"/>
          <p:cNvSpPr>
            <a:spLocks noGrp="1"/>
          </p:cNvSpPr>
          <p:nvPr>
            <p:ph type="body" sz="quarter" idx="63"/>
          </p:nvPr>
        </p:nvSpPr>
        <p:spPr>
          <a:xfrm>
            <a:off x="3731196" y="3185252"/>
            <a:ext cx="1661936" cy="324739"/>
          </a:xfrm>
          <a:prstGeom prst="rect">
            <a:avLst/>
          </a:prstGeom>
          <a:effectLst/>
        </p:spPr>
        <p:txBody>
          <a:bodyPr vert="horz" lIns="34281" tIns="17140" rIns="34281" bIns="17140" anchor="b">
            <a:normAutofit/>
          </a:bodyPr>
          <a:lstStyle>
            <a:lvl1pPr marL="0" indent="0" algn="ctr">
              <a:buNone/>
              <a:defRPr sz="1200" b="1" i="0">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96" name="Text Placeholder 12"/>
          <p:cNvSpPr>
            <a:spLocks noGrp="1"/>
          </p:cNvSpPr>
          <p:nvPr>
            <p:ph type="body" sz="quarter" idx="64"/>
          </p:nvPr>
        </p:nvSpPr>
        <p:spPr>
          <a:xfrm>
            <a:off x="3731196" y="3630310"/>
            <a:ext cx="1661936" cy="669632"/>
          </a:xfrm>
          <a:prstGeom prst="rect">
            <a:avLst/>
          </a:prstGeom>
          <a:effectLst/>
        </p:spPr>
        <p:txBody>
          <a:bodyPr vert="horz" lIns="34281" tIns="17140" rIns="34281" bIns="17140" anchor="t">
            <a:normAutofit/>
          </a:bodyPr>
          <a:lstStyle>
            <a:lvl1pPr marL="0" indent="0" algn="ctr">
              <a:lnSpc>
                <a:spcPct val="100000"/>
              </a:lnSpc>
              <a:buNone/>
              <a:defRPr sz="1100" b="0" i="0" spc="0">
                <a:solidFill>
                  <a:srgbClr val="595959"/>
                </a:solidFill>
                <a:latin typeface="Josefin Slab"/>
                <a:cs typeface="Josefin Slab"/>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 Master</a:t>
            </a:r>
          </a:p>
        </p:txBody>
      </p:sp>
      <p:sp>
        <p:nvSpPr>
          <p:cNvPr id="98" name="Text Placeholder 12"/>
          <p:cNvSpPr>
            <a:spLocks noGrp="1"/>
          </p:cNvSpPr>
          <p:nvPr>
            <p:ph type="body" sz="quarter" idx="65"/>
          </p:nvPr>
        </p:nvSpPr>
        <p:spPr>
          <a:xfrm>
            <a:off x="857733" y="3185252"/>
            <a:ext cx="1661936" cy="324739"/>
          </a:xfrm>
          <a:prstGeom prst="rect">
            <a:avLst/>
          </a:prstGeom>
          <a:effectLst/>
        </p:spPr>
        <p:txBody>
          <a:bodyPr vert="horz" lIns="34281" tIns="17140" rIns="34281" bIns="17140" anchor="b">
            <a:normAutofit/>
          </a:bodyPr>
          <a:lstStyle>
            <a:lvl1pPr marL="0" indent="0" algn="ctr">
              <a:buNone/>
              <a:defRPr sz="1200" b="1" i="0">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99" name="Text Placeholder 12"/>
          <p:cNvSpPr>
            <a:spLocks noGrp="1"/>
          </p:cNvSpPr>
          <p:nvPr>
            <p:ph type="body" sz="quarter" idx="66"/>
          </p:nvPr>
        </p:nvSpPr>
        <p:spPr>
          <a:xfrm>
            <a:off x="857733" y="3630310"/>
            <a:ext cx="1661936" cy="669632"/>
          </a:xfrm>
          <a:prstGeom prst="rect">
            <a:avLst/>
          </a:prstGeom>
          <a:effectLst/>
        </p:spPr>
        <p:txBody>
          <a:bodyPr vert="horz" lIns="34281" tIns="17140" rIns="34281" bIns="17140" anchor="t">
            <a:normAutofit/>
          </a:bodyPr>
          <a:lstStyle>
            <a:lvl1pPr marL="0" indent="0" algn="ctr">
              <a:lnSpc>
                <a:spcPct val="100000"/>
              </a:lnSpc>
              <a:buNone/>
              <a:defRPr sz="1100" b="0" i="0" spc="0">
                <a:solidFill>
                  <a:srgbClr val="595959"/>
                </a:solidFill>
                <a:latin typeface="Josefin Slab"/>
                <a:cs typeface="Josefin Slab"/>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 Master</a:t>
            </a:r>
          </a:p>
        </p:txBody>
      </p:sp>
      <p:sp>
        <p:nvSpPr>
          <p:cNvPr id="8" name="Date Placeholder 7"/>
          <p:cNvSpPr>
            <a:spLocks noGrp="1"/>
          </p:cNvSpPr>
          <p:nvPr>
            <p:ph type="dt" sz="half" idx="67"/>
          </p:nvPr>
        </p:nvSpPr>
        <p:spPr/>
        <p:txBody>
          <a:bodyPr/>
          <a:lstStyle/>
          <a:p>
            <a:fld id="{F29E52B3-FCE3-504F-8C06-83C044645326}" type="datetime4">
              <a:rPr lang="en-US" smtClean="0"/>
              <a:t>October 20, 2016</a:t>
            </a:fld>
            <a:endParaRPr lang="en-US"/>
          </a:p>
        </p:txBody>
      </p:sp>
      <p:sp>
        <p:nvSpPr>
          <p:cNvPr id="9" name="Footer Placeholder 8"/>
          <p:cNvSpPr>
            <a:spLocks noGrp="1"/>
          </p:cNvSpPr>
          <p:nvPr>
            <p:ph type="ftr" sz="quarter" idx="68"/>
          </p:nvPr>
        </p:nvSpPr>
        <p:spPr/>
        <p:txBody>
          <a:bodyPr/>
          <a:lstStyle/>
          <a:p>
            <a:r>
              <a:rPr lang="en-US"/>
              <a:t>AQUARELLE POWERPOINT TEMPLATE</a:t>
            </a:r>
            <a:endParaRPr lang="en-US" dirty="0"/>
          </a:p>
        </p:txBody>
      </p:sp>
      <p:sp>
        <p:nvSpPr>
          <p:cNvPr id="10" name="Slide Number Placeholder 9"/>
          <p:cNvSpPr>
            <a:spLocks noGrp="1"/>
          </p:cNvSpPr>
          <p:nvPr>
            <p:ph type="sldNum" sz="quarter" idx="69"/>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2794806544"/>
      </p:ext>
    </p:extLst>
  </p:cSld>
  <p:clrMapOvr>
    <a:masterClrMapping/>
  </p:clrMapOvr>
  <p:transition spd="med">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ind Map">
    <p:spTree>
      <p:nvGrpSpPr>
        <p:cNvPr id="1" name=""/>
        <p:cNvGrpSpPr/>
        <p:nvPr/>
      </p:nvGrpSpPr>
      <p:grpSpPr>
        <a:xfrm>
          <a:off x="0" y="0"/>
          <a:ext cx="0" cy="0"/>
          <a:chOff x="0" y="0"/>
          <a:chExt cx="0" cy="0"/>
        </a:xfrm>
      </p:grpSpPr>
      <p:pic>
        <p:nvPicPr>
          <p:cNvPr id="44" name="Picture 43" descr="FancyBracket._CoralPin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556805" y="2595058"/>
            <a:ext cx="2782919" cy="720080"/>
          </a:xfrm>
          <a:prstGeom prst="rect">
            <a:avLst/>
          </a:prstGeom>
        </p:spPr>
      </p:pic>
      <p:sp>
        <p:nvSpPr>
          <p:cNvPr id="20" name="Line 11"/>
          <p:cNvSpPr>
            <a:spLocks noChangeShapeType="1"/>
          </p:cNvSpPr>
          <p:nvPr userDrawn="1"/>
        </p:nvSpPr>
        <p:spPr bwMode="auto">
          <a:xfrm rot="10800000">
            <a:off x="5086842" y="1715540"/>
            <a:ext cx="81009" cy="1344653"/>
          </a:xfrm>
          <a:prstGeom prst="line">
            <a:avLst/>
          </a:prstGeom>
          <a:noFill/>
          <a:ln w="19050" cap="rnd" cmpd="sng">
            <a:solidFill>
              <a:schemeClr val="bg2"/>
            </a:solidFill>
            <a:prstDash val="sysDot"/>
            <a:round/>
            <a:headEnd type="none" w="med" len="med"/>
            <a:tailEnd type="non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atin typeface="nevis Bold"/>
              <a:cs typeface="nevis Bold"/>
            </a:endParaRPr>
          </a:p>
        </p:txBody>
      </p:sp>
      <p:sp>
        <p:nvSpPr>
          <p:cNvPr id="21" name="Line 13"/>
          <p:cNvSpPr>
            <a:spLocks noChangeShapeType="1"/>
          </p:cNvSpPr>
          <p:nvPr userDrawn="1"/>
        </p:nvSpPr>
        <p:spPr bwMode="auto">
          <a:xfrm>
            <a:off x="820368" y="1796548"/>
            <a:ext cx="1107123" cy="486054"/>
          </a:xfrm>
          <a:prstGeom prst="line">
            <a:avLst/>
          </a:prstGeom>
          <a:noFill/>
          <a:ln w="19050" cap="rnd" cmpd="sng">
            <a:solidFill>
              <a:schemeClr val="bg2"/>
            </a:solidFill>
            <a:prstDash val="sysDot"/>
            <a:round/>
            <a:headEnd type="none" w="med" len="med"/>
            <a:tailEnd type="non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w="38100" cmpd="sng">
                <a:solidFill>
                  <a:srgbClr val="000000"/>
                </a:solidFill>
                <a:prstDash val="solid"/>
              </a:ln>
              <a:latin typeface="nevis Bold"/>
              <a:cs typeface="nevis Bold"/>
            </a:endParaRPr>
          </a:p>
        </p:txBody>
      </p:sp>
      <p:sp>
        <p:nvSpPr>
          <p:cNvPr id="47" name="Line 8"/>
          <p:cNvSpPr>
            <a:spLocks noChangeShapeType="1"/>
          </p:cNvSpPr>
          <p:nvPr userDrawn="1"/>
        </p:nvSpPr>
        <p:spPr bwMode="auto">
          <a:xfrm rot="10800000" flipH="1">
            <a:off x="5194854" y="2606639"/>
            <a:ext cx="1080120" cy="405045"/>
          </a:xfrm>
          <a:prstGeom prst="line">
            <a:avLst/>
          </a:prstGeom>
          <a:noFill/>
          <a:ln w="19050" cap="rnd" cmpd="sng">
            <a:solidFill>
              <a:schemeClr val="bg2"/>
            </a:solidFill>
            <a:prstDash val="sysDot"/>
            <a:round/>
            <a:headEnd type="none" w="med" len="med"/>
            <a:tailEnd type="non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w="38100" cmpd="sng">
                <a:solidFill>
                  <a:srgbClr val="000000"/>
                </a:solidFill>
                <a:prstDash val="solid"/>
              </a:ln>
              <a:latin typeface="nevis Bold"/>
              <a:cs typeface="nevis Bold"/>
            </a:endParaRPr>
          </a:p>
        </p:txBody>
      </p:sp>
      <p:sp>
        <p:nvSpPr>
          <p:cNvPr id="14" name="Line 9"/>
          <p:cNvSpPr>
            <a:spLocks noChangeShapeType="1"/>
          </p:cNvSpPr>
          <p:nvPr userDrawn="1"/>
        </p:nvSpPr>
        <p:spPr bwMode="auto">
          <a:xfrm>
            <a:off x="3574674" y="2552632"/>
            <a:ext cx="1593177" cy="486054"/>
          </a:xfrm>
          <a:prstGeom prst="line">
            <a:avLst/>
          </a:prstGeom>
          <a:noFill/>
          <a:ln w="19050" cap="rnd" cmpd="sng">
            <a:solidFill>
              <a:schemeClr val="bg2"/>
            </a:solidFill>
            <a:prstDash val="sysDot"/>
            <a:round/>
            <a:headEnd type="none" w="med" len="med"/>
            <a:tailEnd type="non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w="38100" cmpd="sng">
                <a:solidFill>
                  <a:srgbClr val="000000"/>
                </a:solidFill>
                <a:prstDash val="solid"/>
              </a:ln>
              <a:latin typeface="nevis Bold"/>
              <a:cs typeface="nevis Bold"/>
            </a:endParaRPr>
          </a:p>
        </p:txBody>
      </p:sp>
      <p:sp>
        <p:nvSpPr>
          <p:cNvPr id="15" name="Line 12"/>
          <p:cNvSpPr>
            <a:spLocks noChangeShapeType="1"/>
          </p:cNvSpPr>
          <p:nvPr userDrawn="1"/>
        </p:nvSpPr>
        <p:spPr bwMode="auto">
          <a:xfrm>
            <a:off x="1927491" y="2282603"/>
            <a:ext cx="1647183" cy="351039"/>
          </a:xfrm>
          <a:prstGeom prst="line">
            <a:avLst/>
          </a:prstGeom>
          <a:noFill/>
          <a:ln w="19050" cap="rnd" cmpd="sng">
            <a:solidFill>
              <a:schemeClr val="bg2"/>
            </a:solidFill>
            <a:prstDash val="sysDot"/>
            <a:round/>
            <a:headEnd type="none" w="med" len="med"/>
            <a:tailEnd type="non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w="38100" cmpd="sng">
                <a:solidFill>
                  <a:srgbClr val="000000"/>
                </a:solidFill>
                <a:prstDash val="solid"/>
              </a:ln>
              <a:latin typeface="nevis Bold"/>
              <a:cs typeface="nevis Bold"/>
            </a:endParaRPr>
          </a:p>
        </p:txBody>
      </p:sp>
      <p:sp>
        <p:nvSpPr>
          <p:cNvPr id="17" name="Line 7"/>
          <p:cNvSpPr>
            <a:spLocks noChangeShapeType="1"/>
          </p:cNvSpPr>
          <p:nvPr userDrawn="1"/>
        </p:nvSpPr>
        <p:spPr bwMode="auto">
          <a:xfrm rot="10800000">
            <a:off x="5167850" y="3038687"/>
            <a:ext cx="648072" cy="1107123"/>
          </a:xfrm>
          <a:prstGeom prst="line">
            <a:avLst/>
          </a:prstGeom>
          <a:noFill/>
          <a:ln w="19050" cap="rnd" cmpd="sng">
            <a:solidFill>
              <a:schemeClr val="bg2"/>
            </a:solidFill>
            <a:prstDash val="sysDot"/>
            <a:round/>
            <a:headEnd type="none" w="med" len="med"/>
            <a:tailEnd type="non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atin typeface="nevis Bold"/>
              <a:cs typeface="nevis Bold"/>
            </a:endParaRPr>
          </a:p>
        </p:txBody>
      </p:sp>
      <p:sp>
        <p:nvSpPr>
          <p:cNvPr id="18" name="Line 8"/>
          <p:cNvSpPr>
            <a:spLocks noChangeShapeType="1"/>
          </p:cNvSpPr>
          <p:nvPr userDrawn="1"/>
        </p:nvSpPr>
        <p:spPr bwMode="auto">
          <a:xfrm rot="10800000" flipH="1">
            <a:off x="4087731" y="3060192"/>
            <a:ext cx="1107123" cy="1004608"/>
          </a:xfrm>
          <a:prstGeom prst="line">
            <a:avLst/>
          </a:prstGeom>
          <a:noFill/>
          <a:ln w="19050" cap="rnd" cmpd="sng">
            <a:solidFill>
              <a:schemeClr val="bg2"/>
            </a:solidFill>
            <a:prstDash val="sysDot"/>
            <a:round/>
            <a:headEnd type="none" w="med" len="med"/>
            <a:tailEnd type="non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w="38100" cmpd="sng">
                <a:solidFill>
                  <a:srgbClr val="000000"/>
                </a:solidFill>
                <a:prstDash val="solid"/>
              </a:ln>
              <a:latin typeface="nevis Bold"/>
              <a:cs typeface="nevis Bold"/>
            </a:endParaRPr>
          </a:p>
        </p:txBody>
      </p:sp>
      <p:sp>
        <p:nvSpPr>
          <p:cNvPr id="19" name="Line 10"/>
          <p:cNvSpPr>
            <a:spLocks noChangeShapeType="1"/>
          </p:cNvSpPr>
          <p:nvPr userDrawn="1"/>
        </p:nvSpPr>
        <p:spPr bwMode="auto">
          <a:xfrm rot="10800000">
            <a:off x="1927490" y="2282602"/>
            <a:ext cx="594066" cy="1512168"/>
          </a:xfrm>
          <a:prstGeom prst="line">
            <a:avLst/>
          </a:prstGeom>
          <a:noFill/>
          <a:ln w="19050" cap="rnd" cmpd="sng">
            <a:solidFill>
              <a:schemeClr val="bg2"/>
            </a:solidFill>
            <a:prstDash val="sysDot"/>
            <a:round/>
            <a:headEnd type="none" w="med" len="med"/>
            <a:tailEnd type="non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atin typeface="nevis Bold"/>
              <a:cs typeface="nevis Bold"/>
            </a:endParaRPr>
          </a:p>
        </p:txBody>
      </p:sp>
      <p:sp>
        <p:nvSpPr>
          <p:cNvPr id="22" name="Line 14"/>
          <p:cNvSpPr>
            <a:spLocks noChangeShapeType="1"/>
          </p:cNvSpPr>
          <p:nvPr userDrawn="1"/>
        </p:nvSpPr>
        <p:spPr bwMode="auto">
          <a:xfrm rot="10800000" flipH="1">
            <a:off x="1090398" y="2282602"/>
            <a:ext cx="837093" cy="1026114"/>
          </a:xfrm>
          <a:prstGeom prst="line">
            <a:avLst/>
          </a:prstGeom>
          <a:noFill/>
          <a:ln w="19050" cap="rnd" cmpd="sng">
            <a:solidFill>
              <a:schemeClr val="bg2"/>
            </a:solidFill>
            <a:prstDash val="sysDot"/>
            <a:round/>
            <a:headEnd type="none" w="med" len="med"/>
            <a:tailEnd type="none" w="med" len="med"/>
          </a:ln>
          <a:effectLst/>
          <a:extLst>
            <a:ext uri="{909E8E84-426E-40dd-AFC4-6F175D3DCCD1}">
              <a14:hiddenFill xmlns:a14="http://schemas.microsoft.com/office/drawing/2010/main" xmlns="">
                <a:solidFill>
                  <a:srgbClr val="FFFFFF"/>
                </a:solidFill>
              </a14:hiddenFill>
            </a:ext>
          </a:extLst>
        </p:spPr>
        <p:txBody>
          <a:bodyPr lIns="0" tIns="0" rIns="0" bIns="0"/>
          <a:lstStyle/>
          <a:p>
            <a:endParaRPr lang="en-US">
              <a:ln w="38100" cmpd="sng">
                <a:solidFill>
                  <a:srgbClr val="000000"/>
                </a:solidFill>
                <a:prstDash val="solid"/>
              </a:ln>
              <a:latin typeface="nevis Bold"/>
              <a:cs typeface="nevis Bold"/>
            </a:endParaRPr>
          </a:p>
        </p:txBody>
      </p:sp>
      <p:sp>
        <p:nvSpPr>
          <p:cNvPr id="59" name="Oval 58"/>
          <p:cNvSpPr/>
          <p:nvPr userDrawn="1"/>
        </p:nvSpPr>
        <p:spPr bwMode="auto">
          <a:xfrm>
            <a:off x="5436096" y="3795886"/>
            <a:ext cx="720174" cy="720080"/>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8" name="Oval 57"/>
          <p:cNvSpPr/>
          <p:nvPr userDrawn="1"/>
        </p:nvSpPr>
        <p:spPr bwMode="auto">
          <a:xfrm>
            <a:off x="2771800" y="1707654"/>
            <a:ext cx="1631664" cy="1631448"/>
          </a:xfrm>
          <a:prstGeom prst="ellipse">
            <a:avLst/>
          </a:prstGeom>
          <a:blipFill rotWithShape="1">
            <a:blip r:embed="rId4"/>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1" name="Oval 40"/>
          <p:cNvSpPr/>
          <p:nvPr userDrawn="1"/>
        </p:nvSpPr>
        <p:spPr bwMode="auto">
          <a:xfrm>
            <a:off x="1331469" y="1635505"/>
            <a:ext cx="1271586" cy="1271418"/>
          </a:xfrm>
          <a:prstGeom prst="ellipse">
            <a:avLst/>
          </a:prstGeom>
          <a:blipFill rotWithShape="1">
            <a:blip r:embed="rId5"/>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2" name="Oval 41"/>
          <p:cNvSpPr/>
          <p:nvPr userDrawn="1"/>
        </p:nvSpPr>
        <p:spPr bwMode="auto">
          <a:xfrm>
            <a:off x="467544" y="1419622"/>
            <a:ext cx="720174" cy="720080"/>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3" name="Oval 42"/>
          <p:cNvSpPr/>
          <p:nvPr userDrawn="1"/>
        </p:nvSpPr>
        <p:spPr bwMode="auto">
          <a:xfrm>
            <a:off x="4524721" y="2380452"/>
            <a:ext cx="1271586" cy="1271418"/>
          </a:xfrm>
          <a:prstGeom prst="ellipse">
            <a:avLst/>
          </a:prstGeom>
          <a:blipFill rotWithShape="1">
            <a:blip r:embed="rId5"/>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1" name="Oval 50"/>
          <p:cNvSpPr/>
          <p:nvPr userDrawn="1"/>
        </p:nvSpPr>
        <p:spPr bwMode="auto">
          <a:xfrm>
            <a:off x="755576" y="2931790"/>
            <a:ext cx="720174" cy="720080"/>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2" name="Oval 51"/>
          <p:cNvSpPr/>
          <p:nvPr userDrawn="1"/>
        </p:nvSpPr>
        <p:spPr bwMode="auto">
          <a:xfrm>
            <a:off x="2123728" y="3435846"/>
            <a:ext cx="720174" cy="720080"/>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3" name="Oval 52"/>
          <p:cNvSpPr/>
          <p:nvPr userDrawn="1"/>
        </p:nvSpPr>
        <p:spPr bwMode="auto">
          <a:xfrm>
            <a:off x="3707904" y="3651870"/>
            <a:ext cx="720174" cy="720080"/>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6" name="Oval 55"/>
          <p:cNvSpPr/>
          <p:nvPr userDrawn="1"/>
        </p:nvSpPr>
        <p:spPr bwMode="auto">
          <a:xfrm>
            <a:off x="5868144" y="2211710"/>
            <a:ext cx="720174" cy="720080"/>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7" name="Oval 56"/>
          <p:cNvSpPr/>
          <p:nvPr userDrawn="1"/>
        </p:nvSpPr>
        <p:spPr bwMode="auto">
          <a:xfrm>
            <a:off x="4716016" y="1347614"/>
            <a:ext cx="720174" cy="720080"/>
          </a:xfrm>
          <a:prstGeom prst="ellipse">
            <a:avLst/>
          </a:prstGeom>
          <a:blipFill rotWithShape="1">
            <a:blip r:embed="rId3"/>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5" name="Text Placeholder 12"/>
          <p:cNvSpPr>
            <a:spLocks noGrp="1"/>
          </p:cNvSpPr>
          <p:nvPr>
            <p:ph type="body" sz="quarter" idx="27" hasCustomPrompt="1"/>
          </p:nvPr>
        </p:nvSpPr>
        <p:spPr>
          <a:xfrm>
            <a:off x="2771800" y="1710340"/>
            <a:ext cx="1656183" cy="1656184"/>
          </a:xfrm>
          <a:prstGeom prst="rect">
            <a:avLst/>
          </a:prstGeom>
          <a:effectLst/>
        </p:spPr>
        <p:txBody>
          <a:bodyPr vert="horz" lIns="34281" tIns="17140" rIns="34281" bIns="17140" anchor="ctr"/>
          <a:lstStyle>
            <a:lvl1pPr marL="0" indent="0" algn="ctr">
              <a:buNone/>
              <a:defRPr sz="2300" b="1" i="0">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 master text styles</a:t>
            </a:r>
          </a:p>
        </p:txBody>
      </p:sp>
      <p:sp>
        <p:nvSpPr>
          <p:cNvPr id="26" name="Text Placeholder 12"/>
          <p:cNvSpPr>
            <a:spLocks noGrp="1"/>
          </p:cNvSpPr>
          <p:nvPr>
            <p:ph type="body" sz="quarter" idx="28" hasCustomPrompt="1"/>
          </p:nvPr>
        </p:nvSpPr>
        <p:spPr>
          <a:xfrm>
            <a:off x="4618488" y="2602007"/>
            <a:ext cx="1080120" cy="810090"/>
          </a:xfrm>
          <a:prstGeom prst="rect">
            <a:avLst/>
          </a:prstGeom>
          <a:effectLst/>
        </p:spPr>
        <p:txBody>
          <a:bodyPr vert="horz" lIns="34281" tIns="17140" rIns="34281" bIns="17140" anchor="ctr"/>
          <a:lstStyle>
            <a:lvl1pPr marL="0" indent="0" algn="ctr">
              <a:buNone/>
              <a:defRPr sz="1800" b="1" i="0">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Edit master text</a:t>
            </a:r>
          </a:p>
        </p:txBody>
      </p:sp>
      <p:sp>
        <p:nvSpPr>
          <p:cNvPr id="27" name="Text Placeholder 12"/>
          <p:cNvSpPr>
            <a:spLocks noGrp="1"/>
          </p:cNvSpPr>
          <p:nvPr>
            <p:ph type="body" sz="quarter" idx="29" hasCustomPrompt="1"/>
          </p:nvPr>
        </p:nvSpPr>
        <p:spPr>
          <a:xfrm>
            <a:off x="1424203" y="1860048"/>
            <a:ext cx="1053117" cy="810090"/>
          </a:xfrm>
          <a:prstGeom prst="rect">
            <a:avLst/>
          </a:prstGeom>
          <a:effectLst/>
        </p:spPr>
        <p:txBody>
          <a:bodyPr vert="horz" lIns="34281" tIns="17140" rIns="34281" bIns="17140" anchor="ctr"/>
          <a:lstStyle>
            <a:lvl1pPr marL="0" indent="0" algn="ctr">
              <a:buNone/>
              <a:defRPr sz="1800" b="1" i="0">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Edit master text</a:t>
            </a:r>
          </a:p>
        </p:txBody>
      </p:sp>
      <p:sp>
        <p:nvSpPr>
          <p:cNvPr id="32" name="Text Placeholder 12"/>
          <p:cNvSpPr>
            <a:spLocks noGrp="1"/>
          </p:cNvSpPr>
          <p:nvPr>
            <p:ph type="body" sz="quarter" idx="21"/>
          </p:nvPr>
        </p:nvSpPr>
        <p:spPr>
          <a:xfrm>
            <a:off x="486181" y="1456661"/>
            <a:ext cx="701443" cy="685727"/>
          </a:xfrm>
          <a:prstGeom prst="rect">
            <a:avLst/>
          </a:prstGeom>
          <a:effectLst/>
        </p:spPr>
        <p:txBody>
          <a:bodyPr vert="horz" lIns="34281" tIns="17140" rIns="34281" bIns="17140" anchor="ctr">
            <a:noAutofit/>
          </a:bodyPr>
          <a:lstStyle>
            <a:lvl1pPr marL="0" indent="0" algn="ctr">
              <a:buNone/>
              <a:defRPr sz="1300" b="1">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33" name="Text Placeholder 12"/>
          <p:cNvSpPr>
            <a:spLocks noGrp="1"/>
          </p:cNvSpPr>
          <p:nvPr>
            <p:ph type="body" sz="quarter" idx="22"/>
          </p:nvPr>
        </p:nvSpPr>
        <p:spPr>
          <a:xfrm>
            <a:off x="756211" y="2934476"/>
            <a:ext cx="719445" cy="723503"/>
          </a:xfrm>
          <a:prstGeom prst="rect">
            <a:avLst/>
          </a:prstGeom>
          <a:effectLst/>
        </p:spPr>
        <p:txBody>
          <a:bodyPr vert="horz" lIns="34281" tIns="17140" rIns="34281" bIns="17140" anchor="ctr">
            <a:noAutofit/>
          </a:bodyPr>
          <a:lstStyle>
            <a:lvl1pPr marL="0" indent="0" algn="ctr">
              <a:buNone/>
              <a:defRPr sz="1300" b="1">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34" name="Text Placeholder 12"/>
          <p:cNvSpPr>
            <a:spLocks noGrp="1"/>
          </p:cNvSpPr>
          <p:nvPr>
            <p:ph type="body" sz="quarter" idx="23"/>
          </p:nvPr>
        </p:nvSpPr>
        <p:spPr>
          <a:xfrm>
            <a:off x="2123728" y="3438533"/>
            <a:ext cx="732017" cy="700088"/>
          </a:xfrm>
          <a:prstGeom prst="rect">
            <a:avLst/>
          </a:prstGeom>
          <a:ln>
            <a:noFill/>
          </a:ln>
          <a:effectLst/>
        </p:spPr>
        <p:txBody>
          <a:bodyPr vert="horz" lIns="34281" tIns="17140" rIns="34281" bIns="17140" anchor="ctr">
            <a:noAutofit/>
          </a:bodyPr>
          <a:lstStyle>
            <a:lvl1pPr marL="0" indent="0" algn="ctr">
              <a:buNone/>
              <a:defRPr sz="1300" b="1">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35" name="Text Placeholder 12"/>
          <p:cNvSpPr>
            <a:spLocks noGrp="1"/>
          </p:cNvSpPr>
          <p:nvPr>
            <p:ph type="body" sz="quarter" idx="24"/>
          </p:nvPr>
        </p:nvSpPr>
        <p:spPr>
          <a:xfrm>
            <a:off x="3707904" y="3651870"/>
            <a:ext cx="720080" cy="720080"/>
          </a:xfrm>
          <a:prstGeom prst="rect">
            <a:avLst/>
          </a:prstGeom>
          <a:effectLst/>
        </p:spPr>
        <p:txBody>
          <a:bodyPr vert="horz" lIns="34281" tIns="17140" rIns="34281" bIns="17140" anchor="ctr">
            <a:noAutofit/>
          </a:bodyPr>
          <a:lstStyle>
            <a:lvl1pPr marL="0" indent="0" algn="ctr">
              <a:buNone/>
              <a:defRPr sz="1300" b="1">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36" name="Text Placeholder 12"/>
          <p:cNvSpPr>
            <a:spLocks noGrp="1"/>
          </p:cNvSpPr>
          <p:nvPr>
            <p:ph type="body" sz="quarter" idx="25"/>
          </p:nvPr>
        </p:nvSpPr>
        <p:spPr>
          <a:xfrm>
            <a:off x="5436097" y="3795886"/>
            <a:ext cx="729580" cy="720080"/>
          </a:xfrm>
          <a:prstGeom prst="rect">
            <a:avLst/>
          </a:prstGeom>
          <a:noFill/>
          <a:effectLst/>
        </p:spPr>
        <p:txBody>
          <a:bodyPr vert="horz" lIns="34281" tIns="17140" rIns="34281" bIns="17140" anchor="ctr">
            <a:noAutofit/>
          </a:bodyPr>
          <a:lstStyle>
            <a:lvl1pPr marL="0" indent="0" algn="ctr">
              <a:buNone/>
              <a:defRPr sz="1300" b="1">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37" name="Text Placeholder 12"/>
          <p:cNvSpPr>
            <a:spLocks noGrp="1"/>
          </p:cNvSpPr>
          <p:nvPr>
            <p:ph type="body" sz="quarter" idx="26"/>
          </p:nvPr>
        </p:nvSpPr>
        <p:spPr>
          <a:xfrm>
            <a:off x="5868145" y="2230801"/>
            <a:ext cx="729580" cy="703675"/>
          </a:xfrm>
          <a:prstGeom prst="rect">
            <a:avLst/>
          </a:prstGeom>
          <a:effectLst/>
        </p:spPr>
        <p:txBody>
          <a:bodyPr vert="horz" lIns="34281" tIns="17140" rIns="34281" bIns="17140" anchor="ctr">
            <a:noAutofit/>
          </a:bodyPr>
          <a:lstStyle>
            <a:lvl1pPr marL="0" indent="0" algn="ctr">
              <a:buNone/>
              <a:defRPr sz="1300" b="1">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48" name="Text Placeholder 12"/>
          <p:cNvSpPr>
            <a:spLocks noGrp="1"/>
          </p:cNvSpPr>
          <p:nvPr>
            <p:ph type="body" sz="quarter" idx="33"/>
          </p:nvPr>
        </p:nvSpPr>
        <p:spPr>
          <a:xfrm>
            <a:off x="4716016" y="1347614"/>
            <a:ext cx="720579" cy="722766"/>
          </a:xfrm>
          <a:prstGeom prst="rect">
            <a:avLst/>
          </a:prstGeom>
          <a:effectLst/>
        </p:spPr>
        <p:txBody>
          <a:bodyPr vert="horz" lIns="34281" tIns="17140" rIns="34281" bIns="17140" anchor="ctr">
            <a:noAutofit/>
          </a:bodyPr>
          <a:lstStyle>
            <a:lvl1pPr marL="0" indent="0" algn="ctr">
              <a:buNone/>
              <a:defRPr sz="1300" b="1">
                <a:solidFill>
                  <a:srgbClr val="FFFFFF"/>
                </a:solidFill>
                <a:effectLst/>
                <a:latin typeface="Novecento wide Normal"/>
                <a:cs typeface="Novecento wide Normal"/>
              </a:defRPr>
            </a:lvl1pPr>
            <a:lvl2pPr>
              <a:defRPr>
                <a:latin typeface="Amatic SC Regular"/>
                <a:cs typeface="Amatic SC Regular"/>
              </a:defRPr>
            </a:lvl2pPr>
            <a:lvl3pPr>
              <a:defRPr>
                <a:latin typeface="Amatic SC Regular"/>
                <a:cs typeface="Amatic SC Regular"/>
              </a:defRPr>
            </a:lvl3pPr>
            <a:lvl4pPr>
              <a:defRPr>
                <a:latin typeface="Amatic SC Regular"/>
                <a:cs typeface="Amatic SC Regular"/>
              </a:defRPr>
            </a:lvl4pPr>
            <a:lvl5pPr>
              <a:defRPr>
                <a:latin typeface="Amatic SC Regular"/>
                <a:cs typeface="Amatic SC Regular"/>
              </a:defRPr>
            </a:lvl5pPr>
          </a:lstStyle>
          <a:p>
            <a:pPr lvl="0"/>
            <a:r>
              <a:rPr lang="en-US" dirty="0"/>
              <a:t>Click to edit</a:t>
            </a:r>
          </a:p>
        </p:txBody>
      </p:sp>
      <p:sp>
        <p:nvSpPr>
          <p:cNvPr id="4" name="Title 3"/>
          <p:cNvSpPr>
            <a:spLocks noGrp="1"/>
          </p:cNvSpPr>
          <p:nvPr>
            <p:ph type="title"/>
          </p:nvPr>
        </p:nvSpPr>
        <p:spPr/>
        <p:txBody>
          <a:bodyPr/>
          <a:lstStyle/>
          <a:p>
            <a:r>
              <a:rPr lang="en-US" dirty="0"/>
              <a:t>Click to edit Master title </a:t>
            </a:r>
          </a:p>
        </p:txBody>
      </p:sp>
      <p:sp>
        <p:nvSpPr>
          <p:cNvPr id="5" name="Date Placeholder 4"/>
          <p:cNvSpPr>
            <a:spLocks noGrp="1"/>
          </p:cNvSpPr>
          <p:nvPr>
            <p:ph type="dt" sz="half" idx="37"/>
          </p:nvPr>
        </p:nvSpPr>
        <p:spPr/>
        <p:txBody>
          <a:bodyPr/>
          <a:lstStyle/>
          <a:p>
            <a:fld id="{7BAAFF6A-1998-7744-9876-E5F173E8B73D}" type="datetime3">
              <a:rPr lang="en-US" smtClean="0"/>
              <a:t>20 October 2016</a:t>
            </a:fld>
            <a:endParaRPr lang="en-US" dirty="0"/>
          </a:p>
        </p:txBody>
      </p:sp>
      <p:sp>
        <p:nvSpPr>
          <p:cNvPr id="6" name="Footer Placeholder 5"/>
          <p:cNvSpPr>
            <a:spLocks noGrp="1"/>
          </p:cNvSpPr>
          <p:nvPr>
            <p:ph type="ftr" sz="quarter" idx="38"/>
          </p:nvPr>
        </p:nvSpPr>
        <p:spPr/>
        <p:txBody>
          <a:bodyPr/>
          <a:lstStyle/>
          <a:p>
            <a:r>
              <a:rPr lang="en-US"/>
              <a:t>THE DAILY SPECIAL PRESENTATION TEMPLATE</a:t>
            </a:r>
            <a:endParaRPr lang="en-US" dirty="0"/>
          </a:p>
        </p:txBody>
      </p:sp>
      <p:sp>
        <p:nvSpPr>
          <p:cNvPr id="7" name="Slide Number Placeholder 6"/>
          <p:cNvSpPr>
            <a:spLocks noGrp="1"/>
          </p:cNvSpPr>
          <p:nvPr>
            <p:ph type="sldNum" sz="quarter" idx="39"/>
          </p:nvPr>
        </p:nvSpPr>
        <p:spPr/>
        <p:txBody>
          <a:bodyPr/>
          <a:lstStyle/>
          <a:p>
            <a:fld id="{116D4A3D-DCD6-5840-B785-7C661D5A7993}" type="slidenum">
              <a:rPr lang="en-US" smtClean="0"/>
              <a:pPr/>
              <a:t>‹#›</a:t>
            </a:fld>
            <a:endParaRPr lang="en-US" dirty="0"/>
          </a:p>
        </p:txBody>
      </p:sp>
      <p:sp>
        <p:nvSpPr>
          <p:cNvPr id="60" name="Text Placeholder 18"/>
          <p:cNvSpPr>
            <a:spLocks noGrp="1"/>
          </p:cNvSpPr>
          <p:nvPr>
            <p:ph type="body" sz="quarter" idx="13"/>
          </p:nvPr>
        </p:nvSpPr>
        <p:spPr>
          <a:xfrm>
            <a:off x="7020272" y="1995686"/>
            <a:ext cx="1800200" cy="504056"/>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61" name="Text Placeholder 18"/>
          <p:cNvSpPr>
            <a:spLocks noGrp="1"/>
          </p:cNvSpPr>
          <p:nvPr>
            <p:ph type="body" sz="quarter" idx="14"/>
          </p:nvPr>
        </p:nvSpPr>
        <p:spPr>
          <a:xfrm>
            <a:off x="7020272" y="1779662"/>
            <a:ext cx="1800200"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62" name="Text Placeholder 18"/>
          <p:cNvSpPr>
            <a:spLocks noGrp="1"/>
          </p:cNvSpPr>
          <p:nvPr>
            <p:ph type="body" sz="quarter" idx="15"/>
          </p:nvPr>
        </p:nvSpPr>
        <p:spPr>
          <a:xfrm>
            <a:off x="7020272" y="2859782"/>
            <a:ext cx="1800200" cy="504056"/>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63" name="Text Placeholder 18"/>
          <p:cNvSpPr>
            <a:spLocks noGrp="1"/>
          </p:cNvSpPr>
          <p:nvPr>
            <p:ph type="body" sz="quarter" idx="16"/>
          </p:nvPr>
        </p:nvSpPr>
        <p:spPr>
          <a:xfrm>
            <a:off x="7020272" y="2643758"/>
            <a:ext cx="1800200"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
        <p:nvSpPr>
          <p:cNvPr id="71" name="Text Placeholder 18"/>
          <p:cNvSpPr>
            <a:spLocks noGrp="1"/>
          </p:cNvSpPr>
          <p:nvPr>
            <p:ph type="body" sz="quarter" idx="17"/>
          </p:nvPr>
        </p:nvSpPr>
        <p:spPr>
          <a:xfrm>
            <a:off x="7020272" y="3723878"/>
            <a:ext cx="1800200" cy="504056"/>
          </a:xfrm>
          <a:prstGeom prst="rect">
            <a:avLst/>
          </a:prstGeom>
        </p:spPr>
        <p:txBody>
          <a:bodyPr vert="horz" anchor="t" anchorCtr="0"/>
          <a:lstStyle>
            <a:lvl1pPr marL="0" indent="0" algn="l">
              <a:defRPr sz="11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72" name="Text Placeholder 18"/>
          <p:cNvSpPr>
            <a:spLocks noGrp="1"/>
          </p:cNvSpPr>
          <p:nvPr>
            <p:ph type="body" sz="quarter" idx="18"/>
          </p:nvPr>
        </p:nvSpPr>
        <p:spPr>
          <a:xfrm>
            <a:off x="7020272" y="3507854"/>
            <a:ext cx="1800200" cy="288032"/>
          </a:xfrm>
          <a:prstGeom prst="rect">
            <a:avLst/>
          </a:prstGeom>
        </p:spPr>
        <p:txBody>
          <a:bodyPr vert="horz" anchor="t"/>
          <a:lstStyle>
            <a:lvl1pPr marL="0" indent="0" algn="l">
              <a:defRPr sz="12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a:t>
            </a:r>
          </a:p>
        </p:txBody>
      </p:sp>
    </p:spTree>
    <p:extLst>
      <p:ext uri="{BB962C8B-B14F-4D97-AF65-F5344CB8AC3E}">
        <p14:creationId xmlns:p14="http://schemas.microsoft.com/office/powerpoint/2010/main" val="30406736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Blank">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grpSp>
        <p:nvGrpSpPr>
          <p:cNvPr id="5" name="Group 1"/>
          <p:cNvGrpSpPr>
            <a:grpSpLocks/>
          </p:cNvGrpSpPr>
          <p:nvPr userDrawn="1"/>
        </p:nvGrpSpPr>
        <p:grpSpPr bwMode="auto">
          <a:xfrm>
            <a:off x="179512" y="1148052"/>
            <a:ext cx="6093377" cy="3799962"/>
            <a:chOff x="220" y="537"/>
            <a:chExt cx="5986" cy="3733"/>
          </a:xfrm>
          <a:solidFill>
            <a:schemeClr val="tx1">
              <a:alpha val="15000"/>
            </a:schemeClr>
          </a:solidFill>
        </p:grpSpPr>
        <p:sp>
          <p:nvSpPr>
            <p:cNvPr id="6" name="Freeform 2"/>
            <p:cNvSpPr>
              <a:spLocks noChangeArrowheads="1"/>
            </p:cNvSpPr>
            <p:nvPr/>
          </p:nvSpPr>
          <p:spPr bwMode="auto">
            <a:xfrm>
              <a:off x="215" y="1359"/>
              <a:ext cx="2380" cy="2912"/>
            </a:xfrm>
            <a:custGeom>
              <a:avLst/>
              <a:gdLst>
                <a:gd name="T0" fmla="*/ 9594 w 10501"/>
                <a:gd name="T1" fmla="*/ 8093 h 12844"/>
                <a:gd name="T2" fmla="*/ 8344 w 10501"/>
                <a:gd name="T3" fmla="*/ 7218 h 12844"/>
                <a:gd name="T4" fmla="*/ 7094 w 10501"/>
                <a:gd name="T5" fmla="*/ 7249 h 12844"/>
                <a:gd name="T6" fmla="*/ 6781 w 10501"/>
                <a:gd name="T7" fmla="*/ 6593 h 12844"/>
                <a:gd name="T8" fmla="*/ 6250 w 10501"/>
                <a:gd name="T9" fmla="*/ 6687 h 12844"/>
                <a:gd name="T10" fmla="*/ 6969 w 10501"/>
                <a:gd name="T11" fmla="*/ 5905 h 12844"/>
                <a:gd name="T12" fmla="*/ 7562 w 10501"/>
                <a:gd name="T13" fmla="*/ 5280 h 12844"/>
                <a:gd name="T14" fmla="*/ 8281 w 10501"/>
                <a:gd name="T15" fmla="*/ 4563 h 12844"/>
                <a:gd name="T16" fmla="*/ 8281 w 10501"/>
                <a:gd name="T17" fmla="*/ 4156 h 12844"/>
                <a:gd name="T18" fmla="*/ 8781 w 10501"/>
                <a:gd name="T19" fmla="*/ 4063 h 12844"/>
                <a:gd name="T20" fmla="*/ 8969 w 10501"/>
                <a:gd name="T21" fmla="*/ 3938 h 12844"/>
                <a:gd name="T22" fmla="*/ 8437 w 10501"/>
                <a:gd name="T23" fmla="*/ 2750 h 12844"/>
                <a:gd name="T24" fmla="*/ 7875 w 10501"/>
                <a:gd name="T25" fmla="*/ 2438 h 12844"/>
                <a:gd name="T26" fmla="*/ 7437 w 10501"/>
                <a:gd name="T27" fmla="*/ 2938 h 12844"/>
                <a:gd name="T28" fmla="*/ 7187 w 10501"/>
                <a:gd name="T29" fmla="*/ 3781 h 12844"/>
                <a:gd name="T30" fmla="*/ 6375 w 10501"/>
                <a:gd name="T31" fmla="*/ 3031 h 12844"/>
                <a:gd name="T32" fmla="*/ 6656 w 10501"/>
                <a:gd name="T33" fmla="*/ 2094 h 12844"/>
                <a:gd name="T34" fmla="*/ 7062 w 10501"/>
                <a:gd name="T35" fmla="*/ 2063 h 12844"/>
                <a:gd name="T36" fmla="*/ 6969 w 10501"/>
                <a:gd name="T37" fmla="*/ 1094 h 12844"/>
                <a:gd name="T38" fmla="*/ 6469 w 10501"/>
                <a:gd name="T39" fmla="*/ 1313 h 12844"/>
                <a:gd name="T40" fmla="*/ 6094 w 10501"/>
                <a:gd name="T41" fmla="*/ 781 h 12844"/>
                <a:gd name="T42" fmla="*/ 6031 w 10501"/>
                <a:gd name="T43" fmla="*/ 1156 h 12844"/>
                <a:gd name="T44" fmla="*/ 5500 w 10501"/>
                <a:gd name="T45" fmla="*/ 1281 h 12844"/>
                <a:gd name="T46" fmla="*/ 5531 w 10501"/>
                <a:gd name="T47" fmla="*/ 750 h 12844"/>
                <a:gd name="T48" fmla="*/ 5281 w 10501"/>
                <a:gd name="T49" fmla="*/ 469 h 12844"/>
                <a:gd name="T50" fmla="*/ 4719 w 10501"/>
                <a:gd name="T51" fmla="*/ 188 h 12844"/>
                <a:gd name="T52" fmla="*/ 4062 w 10501"/>
                <a:gd name="T53" fmla="*/ 625 h 12844"/>
                <a:gd name="T54" fmla="*/ 4562 w 10501"/>
                <a:gd name="T55" fmla="*/ 844 h 12844"/>
                <a:gd name="T56" fmla="*/ 4500 w 10501"/>
                <a:gd name="T57" fmla="*/ 1188 h 12844"/>
                <a:gd name="T58" fmla="*/ 3719 w 10501"/>
                <a:gd name="T59" fmla="*/ 1000 h 12844"/>
                <a:gd name="T60" fmla="*/ 2375 w 10501"/>
                <a:gd name="T61" fmla="*/ 1000 h 12844"/>
                <a:gd name="T62" fmla="*/ 1594 w 10501"/>
                <a:gd name="T63" fmla="*/ 969 h 12844"/>
                <a:gd name="T64" fmla="*/ 1281 w 10501"/>
                <a:gd name="T65" fmla="*/ 1469 h 12844"/>
                <a:gd name="T66" fmla="*/ 1062 w 10501"/>
                <a:gd name="T67" fmla="*/ 1906 h 12844"/>
                <a:gd name="T68" fmla="*/ 1187 w 10501"/>
                <a:gd name="T69" fmla="*/ 2656 h 12844"/>
                <a:gd name="T70" fmla="*/ 1375 w 10501"/>
                <a:gd name="T71" fmla="*/ 3313 h 12844"/>
                <a:gd name="T72" fmla="*/ 500 w 10501"/>
                <a:gd name="T73" fmla="*/ 3781 h 12844"/>
                <a:gd name="T74" fmla="*/ 2031 w 10501"/>
                <a:gd name="T75" fmla="*/ 3219 h 12844"/>
                <a:gd name="T76" fmla="*/ 3219 w 10501"/>
                <a:gd name="T77" fmla="*/ 3031 h 12844"/>
                <a:gd name="T78" fmla="*/ 4000 w 10501"/>
                <a:gd name="T79" fmla="*/ 4063 h 12844"/>
                <a:gd name="T80" fmla="*/ 4562 w 10501"/>
                <a:gd name="T81" fmla="*/ 5562 h 12844"/>
                <a:gd name="T82" fmla="*/ 5125 w 10501"/>
                <a:gd name="T83" fmla="*/ 6343 h 12844"/>
                <a:gd name="T84" fmla="*/ 5406 w 10501"/>
                <a:gd name="T85" fmla="*/ 6530 h 12844"/>
                <a:gd name="T86" fmla="*/ 6750 w 10501"/>
                <a:gd name="T87" fmla="*/ 7187 h 12844"/>
                <a:gd name="T88" fmla="*/ 7437 w 10501"/>
                <a:gd name="T89" fmla="*/ 7655 h 12844"/>
                <a:gd name="T90" fmla="*/ 7375 w 10501"/>
                <a:gd name="T91" fmla="*/ 8780 h 12844"/>
                <a:gd name="T92" fmla="*/ 7781 w 10501"/>
                <a:gd name="T93" fmla="*/ 10749 h 12844"/>
                <a:gd name="T94" fmla="*/ 7656 w 10501"/>
                <a:gd name="T95" fmla="*/ 12437 h 12844"/>
                <a:gd name="T96" fmla="*/ 8125 w 10501"/>
                <a:gd name="T97" fmla="*/ 12530 h 12844"/>
                <a:gd name="T98" fmla="*/ 8250 w 10501"/>
                <a:gd name="T99" fmla="*/ 11874 h 12844"/>
                <a:gd name="T100" fmla="*/ 8531 w 10501"/>
                <a:gd name="T101" fmla="*/ 11155 h 12844"/>
                <a:gd name="T102" fmla="*/ 9281 w 10501"/>
                <a:gd name="T103" fmla="*/ 10437 h 12844"/>
                <a:gd name="T104" fmla="*/ 10187 w 10501"/>
                <a:gd name="T105" fmla="*/ 9249 h 12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01" h="12844">
                  <a:moveTo>
                    <a:pt x="10375" y="8437"/>
                  </a:moveTo>
                  <a:lnTo>
                    <a:pt x="10375" y="8437"/>
                  </a:lnTo>
                  <a:cubicBezTo>
                    <a:pt x="10344" y="8437"/>
                    <a:pt x="10281" y="8374"/>
                    <a:pt x="10218" y="8343"/>
                  </a:cubicBezTo>
                  <a:cubicBezTo>
                    <a:pt x="10187" y="8312"/>
                    <a:pt x="10094" y="8280"/>
                    <a:pt x="10000" y="8280"/>
                  </a:cubicBezTo>
                  <a:cubicBezTo>
                    <a:pt x="9906" y="8280"/>
                    <a:pt x="9781" y="8249"/>
                    <a:pt x="9750" y="8218"/>
                  </a:cubicBezTo>
                  <a:cubicBezTo>
                    <a:pt x="9719" y="8187"/>
                    <a:pt x="9656" y="8124"/>
                    <a:pt x="9594" y="8093"/>
                  </a:cubicBezTo>
                  <a:cubicBezTo>
                    <a:pt x="9531" y="8062"/>
                    <a:pt x="9469" y="7968"/>
                    <a:pt x="9406" y="7905"/>
                  </a:cubicBezTo>
                  <a:cubicBezTo>
                    <a:pt x="9375" y="7874"/>
                    <a:pt x="9281" y="7780"/>
                    <a:pt x="9219" y="7718"/>
                  </a:cubicBezTo>
                  <a:cubicBezTo>
                    <a:pt x="9187" y="7655"/>
                    <a:pt x="9094" y="7624"/>
                    <a:pt x="9031" y="7624"/>
                  </a:cubicBezTo>
                  <a:cubicBezTo>
                    <a:pt x="8937" y="7655"/>
                    <a:pt x="8844" y="7593"/>
                    <a:pt x="8812" y="7530"/>
                  </a:cubicBezTo>
                  <a:cubicBezTo>
                    <a:pt x="8750" y="7437"/>
                    <a:pt x="8656" y="7343"/>
                    <a:pt x="8594" y="7312"/>
                  </a:cubicBezTo>
                  <a:cubicBezTo>
                    <a:pt x="8531" y="7249"/>
                    <a:pt x="8406" y="7218"/>
                    <a:pt x="8344" y="7218"/>
                  </a:cubicBezTo>
                  <a:cubicBezTo>
                    <a:pt x="8281" y="7218"/>
                    <a:pt x="8187" y="7218"/>
                    <a:pt x="8125" y="7218"/>
                  </a:cubicBezTo>
                  <a:cubicBezTo>
                    <a:pt x="8062" y="7218"/>
                    <a:pt x="7969" y="7218"/>
                    <a:pt x="7875" y="7218"/>
                  </a:cubicBezTo>
                  <a:cubicBezTo>
                    <a:pt x="7812" y="7249"/>
                    <a:pt x="7719" y="7280"/>
                    <a:pt x="7687" y="7280"/>
                  </a:cubicBezTo>
                  <a:cubicBezTo>
                    <a:pt x="7656" y="7312"/>
                    <a:pt x="7594" y="7343"/>
                    <a:pt x="7531" y="7343"/>
                  </a:cubicBezTo>
                  <a:cubicBezTo>
                    <a:pt x="7500" y="7374"/>
                    <a:pt x="7375" y="7374"/>
                    <a:pt x="7281" y="7374"/>
                  </a:cubicBezTo>
                  <a:cubicBezTo>
                    <a:pt x="7156" y="7374"/>
                    <a:pt x="7094" y="7312"/>
                    <a:pt x="7094" y="7249"/>
                  </a:cubicBezTo>
                  <a:cubicBezTo>
                    <a:pt x="7094" y="7155"/>
                    <a:pt x="7094" y="7062"/>
                    <a:pt x="7062" y="7030"/>
                  </a:cubicBezTo>
                  <a:cubicBezTo>
                    <a:pt x="7062" y="6968"/>
                    <a:pt x="6969" y="6937"/>
                    <a:pt x="6875" y="6905"/>
                  </a:cubicBezTo>
                  <a:cubicBezTo>
                    <a:pt x="6750" y="6905"/>
                    <a:pt x="6656" y="6843"/>
                    <a:pt x="6656" y="6812"/>
                  </a:cubicBezTo>
                  <a:cubicBezTo>
                    <a:pt x="6656" y="6780"/>
                    <a:pt x="6687" y="6749"/>
                    <a:pt x="6719" y="6749"/>
                  </a:cubicBezTo>
                  <a:cubicBezTo>
                    <a:pt x="6719" y="6749"/>
                    <a:pt x="6750" y="6718"/>
                    <a:pt x="6750" y="6687"/>
                  </a:cubicBezTo>
                  <a:cubicBezTo>
                    <a:pt x="6781" y="6687"/>
                    <a:pt x="6781" y="6624"/>
                    <a:pt x="6781" y="6593"/>
                  </a:cubicBezTo>
                  <a:cubicBezTo>
                    <a:pt x="6781" y="6562"/>
                    <a:pt x="6812" y="6530"/>
                    <a:pt x="6812" y="6499"/>
                  </a:cubicBezTo>
                  <a:cubicBezTo>
                    <a:pt x="6812" y="6468"/>
                    <a:pt x="6781" y="6468"/>
                    <a:pt x="6750" y="6468"/>
                  </a:cubicBezTo>
                  <a:cubicBezTo>
                    <a:pt x="6719" y="6468"/>
                    <a:pt x="6625" y="6468"/>
                    <a:pt x="6562" y="6468"/>
                  </a:cubicBezTo>
                  <a:cubicBezTo>
                    <a:pt x="6500" y="6499"/>
                    <a:pt x="6469" y="6530"/>
                    <a:pt x="6469" y="6593"/>
                  </a:cubicBezTo>
                  <a:cubicBezTo>
                    <a:pt x="6469" y="6624"/>
                    <a:pt x="6437" y="6655"/>
                    <a:pt x="6406" y="6687"/>
                  </a:cubicBezTo>
                  <a:cubicBezTo>
                    <a:pt x="6344" y="6718"/>
                    <a:pt x="6281" y="6718"/>
                    <a:pt x="6250" y="6687"/>
                  </a:cubicBezTo>
                  <a:cubicBezTo>
                    <a:pt x="6219" y="6655"/>
                    <a:pt x="6156" y="6593"/>
                    <a:pt x="6094" y="6562"/>
                  </a:cubicBezTo>
                  <a:cubicBezTo>
                    <a:pt x="6062" y="6499"/>
                    <a:pt x="6031" y="6343"/>
                    <a:pt x="6031" y="6218"/>
                  </a:cubicBezTo>
                  <a:cubicBezTo>
                    <a:pt x="6031" y="6093"/>
                    <a:pt x="6094" y="5968"/>
                    <a:pt x="6156" y="5937"/>
                  </a:cubicBezTo>
                  <a:cubicBezTo>
                    <a:pt x="6219" y="5905"/>
                    <a:pt x="6375" y="5843"/>
                    <a:pt x="6500" y="5843"/>
                  </a:cubicBezTo>
                  <a:cubicBezTo>
                    <a:pt x="6625" y="5812"/>
                    <a:pt x="6781" y="5812"/>
                    <a:pt x="6812" y="5843"/>
                  </a:cubicBezTo>
                  <a:cubicBezTo>
                    <a:pt x="6875" y="5843"/>
                    <a:pt x="6937" y="5874"/>
                    <a:pt x="6969" y="5905"/>
                  </a:cubicBezTo>
                  <a:cubicBezTo>
                    <a:pt x="7000" y="5905"/>
                    <a:pt x="7062" y="5968"/>
                    <a:pt x="7062" y="6030"/>
                  </a:cubicBezTo>
                  <a:cubicBezTo>
                    <a:pt x="7094" y="6093"/>
                    <a:pt x="7125" y="6187"/>
                    <a:pt x="7156" y="6187"/>
                  </a:cubicBezTo>
                  <a:cubicBezTo>
                    <a:pt x="7187" y="6218"/>
                    <a:pt x="7250" y="6218"/>
                    <a:pt x="7250" y="6155"/>
                  </a:cubicBezTo>
                  <a:cubicBezTo>
                    <a:pt x="7250" y="6124"/>
                    <a:pt x="7219" y="5999"/>
                    <a:pt x="7219" y="5937"/>
                  </a:cubicBezTo>
                  <a:cubicBezTo>
                    <a:pt x="7187" y="5843"/>
                    <a:pt x="7250" y="5687"/>
                    <a:pt x="7344" y="5593"/>
                  </a:cubicBezTo>
                  <a:cubicBezTo>
                    <a:pt x="7469" y="5468"/>
                    <a:pt x="7531" y="5343"/>
                    <a:pt x="7562" y="5280"/>
                  </a:cubicBezTo>
                  <a:cubicBezTo>
                    <a:pt x="7562" y="5218"/>
                    <a:pt x="7625" y="5124"/>
                    <a:pt x="7687" y="5030"/>
                  </a:cubicBezTo>
                  <a:cubicBezTo>
                    <a:pt x="7750" y="4968"/>
                    <a:pt x="7844" y="4874"/>
                    <a:pt x="7906" y="4874"/>
                  </a:cubicBezTo>
                  <a:cubicBezTo>
                    <a:pt x="7969" y="4843"/>
                    <a:pt x="8000" y="4812"/>
                    <a:pt x="7969" y="4780"/>
                  </a:cubicBezTo>
                  <a:cubicBezTo>
                    <a:pt x="7937" y="4780"/>
                    <a:pt x="7969" y="4718"/>
                    <a:pt x="8031" y="4624"/>
                  </a:cubicBezTo>
                  <a:cubicBezTo>
                    <a:pt x="8094" y="4531"/>
                    <a:pt x="8156" y="4500"/>
                    <a:pt x="8156" y="4531"/>
                  </a:cubicBezTo>
                  <a:cubicBezTo>
                    <a:pt x="8187" y="4563"/>
                    <a:pt x="8250" y="4563"/>
                    <a:pt x="8281" y="4563"/>
                  </a:cubicBezTo>
                  <a:cubicBezTo>
                    <a:pt x="8344" y="4563"/>
                    <a:pt x="8406" y="4563"/>
                    <a:pt x="8437" y="4531"/>
                  </a:cubicBezTo>
                  <a:cubicBezTo>
                    <a:pt x="8500" y="4531"/>
                    <a:pt x="8562" y="4469"/>
                    <a:pt x="8625" y="4438"/>
                  </a:cubicBezTo>
                  <a:cubicBezTo>
                    <a:pt x="8656" y="4406"/>
                    <a:pt x="8687" y="4375"/>
                    <a:pt x="8687" y="4313"/>
                  </a:cubicBezTo>
                  <a:cubicBezTo>
                    <a:pt x="8656" y="4281"/>
                    <a:pt x="8594" y="4281"/>
                    <a:pt x="8531" y="4281"/>
                  </a:cubicBezTo>
                  <a:cubicBezTo>
                    <a:pt x="8469" y="4281"/>
                    <a:pt x="8375" y="4250"/>
                    <a:pt x="8375" y="4219"/>
                  </a:cubicBezTo>
                  <a:cubicBezTo>
                    <a:pt x="8375" y="4219"/>
                    <a:pt x="8312" y="4188"/>
                    <a:pt x="8281" y="4156"/>
                  </a:cubicBezTo>
                  <a:cubicBezTo>
                    <a:pt x="8250" y="4156"/>
                    <a:pt x="8219" y="4094"/>
                    <a:pt x="8219" y="4063"/>
                  </a:cubicBezTo>
                  <a:cubicBezTo>
                    <a:pt x="8219" y="4031"/>
                    <a:pt x="8312" y="3969"/>
                    <a:pt x="8406" y="3938"/>
                  </a:cubicBezTo>
                  <a:cubicBezTo>
                    <a:pt x="8500" y="3906"/>
                    <a:pt x="8594" y="3906"/>
                    <a:pt x="8625" y="3906"/>
                  </a:cubicBezTo>
                  <a:cubicBezTo>
                    <a:pt x="8687" y="3906"/>
                    <a:pt x="8750" y="3906"/>
                    <a:pt x="8781" y="3875"/>
                  </a:cubicBezTo>
                  <a:cubicBezTo>
                    <a:pt x="8844" y="3844"/>
                    <a:pt x="8844" y="3875"/>
                    <a:pt x="8844" y="3906"/>
                  </a:cubicBezTo>
                  <a:cubicBezTo>
                    <a:pt x="8812" y="3938"/>
                    <a:pt x="8781" y="4000"/>
                    <a:pt x="8781" y="4063"/>
                  </a:cubicBezTo>
                  <a:cubicBezTo>
                    <a:pt x="8781" y="4094"/>
                    <a:pt x="8781" y="4156"/>
                    <a:pt x="8812" y="4156"/>
                  </a:cubicBezTo>
                  <a:cubicBezTo>
                    <a:pt x="8844" y="4188"/>
                    <a:pt x="8875" y="4219"/>
                    <a:pt x="8906" y="4250"/>
                  </a:cubicBezTo>
                  <a:cubicBezTo>
                    <a:pt x="8906" y="4281"/>
                    <a:pt x="8969" y="4313"/>
                    <a:pt x="9031" y="4313"/>
                  </a:cubicBezTo>
                  <a:cubicBezTo>
                    <a:pt x="9094" y="4313"/>
                    <a:pt x="9156" y="4281"/>
                    <a:pt x="9156" y="4219"/>
                  </a:cubicBezTo>
                  <a:cubicBezTo>
                    <a:pt x="9156" y="4188"/>
                    <a:pt x="9125" y="4125"/>
                    <a:pt x="9094" y="4063"/>
                  </a:cubicBezTo>
                  <a:cubicBezTo>
                    <a:pt x="9062" y="4031"/>
                    <a:pt x="9000" y="3969"/>
                    <a:pt x="8969" y="3938"/>
                  </a:cubicBezTo>
                  <a:cubicBezTo>
                    <a:pt x="8937" y="3875"/>
                    <a:pt x="8937" y="3813"/>
                    <a:pt x="8969" y="3781"/>
                  </a:cubicBezTo>
                  <a:cubicBezTo>
                    <a:pt x="8969" y="3719"/>
                    <a:pt x="8969" y="3656"/>
                    <a:pt x="8937" y="3594"/>
                  </a:cubicBezTo>
                  <a:cubicBezTo>
                    <a:pt x="8906" y="3563"/>
                    <a:pt x="8875" y="3469"/>
                    <a:pt x="8844" y="3469"/>
                  </a:cubicBezTo>
                  <a:cubicBezTo>
                    <a:pt x="8844" y="3438"/>
                    <a:pt x="8781" y="3375"/>
                    <a:pt x="8719" y="3313"/>
                  </a:cubicBezTo>
                  <a:cubicBezTo>
                    <a:pt x="8656" y="3250"/>
                    <a:pt x="8594" y="3156"/>
                    <a:pt x="8562" y="3063"/>
                  </a:cubicBezTo>
                  <a:cubicBezTo>
                    <a:pt x="8531" y="3000"/>
                    <a:pt x="8469" y="2844"/>
                    <a:pt x="8437" y="2750"/>
                  </a:cubicBezTo>
                  <a:cubicBezTo>
                    <a:pt x="8406" y="2656"/>
                    <a:pt x="8344" y="2625"/>
                    <a:pt x="8344" y="2719"/>
                  </a:cubicBezTo>
                  <a:cubicBezTo>
                    <a:pt x="8312" y="2781"/>
                    <a:pt x="8281" y="2906"/>
                    <a:pt x="8219" y="2938"/>
                  </a:cubicBezTo>
                  <a:cubicBezTo>
                    <a:pt x="8187" y="2969"/>
                    <a:pt x="8125" y="2969"/>
                    <a:pt x="8094" y="2969"/>
                  </a:cubicBezTo>
                  <a:cubicBezTo>
                    <a:pt x="8062" y="2938"/>
                    <a:pt x="8031" y="2844"/>
                    <a:pt x="8031" y="2750"/>
                  </a:cubicBezTo>
                  <a:cubicBezTo>
                    <a:pt x="8000" y="2656"/>
                    <a:pt x="7969" y="2563"/>
                    <a:pt x="7937" y="2531"/>
                  </a:cubicBezTo>
                  <a:cubicBezTo>
                    <a:pt x="7906" y="2500"/>
                    <a:pt x="7875" y="2438"/>
                    <a:pt x="7875" y="2438"/>
                  </a:cubicBezTo>
                  <a:cubicBezTo>
                    <a:pt x="7875" y="2438"/>
                    <a:pt x="7875" y="2438"/>
                    <a:pt x="7781" y="2406"/>
                  </a:cubicBezTo>
                  <a:cubicBezTo>
                    <a:pt x="7687" y="2375"/>
                    <a:pt x="7656" y="2375"/>
                    <a:pt x="7656" y="2375"/>
                  </a:cubicBezTo>
                  <a:cubicBezTo>
                    <a:pt x="7500" y="2375"/>
                    <a:pt x="7375" y="2406"/>
                    <a:pt x="7375" y="2500"/>
                  </a:cubicBezTo>
                  <a:cubicBezTo>
                    <a:pt x="7375" y="2563"/>
                    <a:pt x="7406" y="2656"/>
                    <a:pt x="7406" y="2688"/>
                  </a:cubicBezTo>
                  <a:cubicBezTo>
                    <a:pt x="7437" y="2719"/>
                    <a:pt x="7437" y="2781"/>
                    <a:pt x="7406" y="2813"/>
                  </a:cubicBezTo>
                  <a:cubicBezTo>
                    <a:pt x="7375" y="2844"/>
                    <a:pt x="7406" y="2906"/>
                    <a:pt x="7437" y="2938"/>
                  </a:cubicBezTo>
                  <a:cubicBezTo>
                    <a:pt x="7500" y="2969"/>
                    <a:pt x="7531" y="3063"/>
                    <a:pt x="7500" y="3094"/>
                  </a:cubicBezTo>
                  <a:cubicBezTo>
                    <a:pt x="7469" y="3156"/>
                    <a:pt x="7437" y="3250"/>
                    <a:pt x="7375" y="3313"/>
                  </a:cubicBezTo>
                  <a:cubicBezTo>
                    <a:pt x="7312" y="3375"/>
                    <a:pt x="7281" y="3469"/>
                    <a:pt x="7312" y="3531"/>
                  </a:cubicBezTo>
                  <a:cubicBezTo>
                    <a:pt x="7344" y="3594"/>
                    <a:pt x="7344" y="3688"/>
                    <a:pt x="7344" y="3719"/>
                  </a:cubicBezTo>
                  <a:cubicBezTo>
                    <a:pt x="7344" y="3781"/>
                    <a:pt x="7312" y="3813"/>
                    <a:pt x="7281" y="3813"/>
                  </a:cubicBezTo>
                  <a:cubicBezTo>
                    <a:pt x="7281" y="3813"/>
                    <a:pt x="7219" y="3813"/>
                    <a:pt x="7187" y="3781"/>
                  </a:cubicBezTo>
                  <a:cubicBezTo>
                    <a:pt x="7156" y="3781"/>
                    <a:pt x="7094" y="3688"/>
                    <a:pt x="7094" y="3563"/>
                  </a:cubicBezTo>
                  <a:cubicBezTo>
                    <a:pt x="7094" y="3438"/>
                    <a:pt x="7031" y="3344"/>
                    <a:pt x="6969" y="3344"/>
                  </a:cubicBezTo>
                  <a:cubicBezTo>
                    <a:pt x="6906" y="3344"/>
                    <a:pt x="6844" y="3313"/>
                    <a:pt x="6781" y="3281"/>
                  </a:cubicBezTo>
                  <a:cubicBezTo>
                    <a:pt x="6719" y="3250"/>
                    <a:pt x="6656" y="3188"/>
                    <a:pt x="6594" y="3156"/>
                  </a:cubicBezTo>
                  <a:cubicBezTo>
                    <a:pt x="6562" y="3125"/>
                    <a:pt x="6500" y="3094"/>
                    <a:pt x="6469" y="3125"/>
                  </a:cubicBezTo>
                  <a:cubicBezTo>
                    <a:pt x="6437" y="3125"/>
                    <a:pt x="6375" y="3094"/>
                    <a:pt x="6375" y="3031"/>
                  </a:cubicBezTo>
                  <a:cubicBezTo>
                    <a:pt x="6344" y="3000"/>
                    <a:pt x="6344" y="2969"/>
                    <a:pt x="6312" y="2969"/>
                  </a:cubicBezTo>
                  <a:cubicBezTo>
                    <a:pt x="6281" y="2969"/>
                    <a:pt x="6250" y="2906"/>
                    <a:pt x="6250" y="2875"/>
                  </a:cubicBezTo>
                  <a:cubicBezTo>
                    <a:pt x="6219" y="2813"/>
                    <a:pt x="6250" y="2719"/>
                    <a:pt x="6281" y="2625"/>
                  </a:cubicBezTo>
                  <a:cubicBezTo>
                    <a:pt x="6312" y="2531"/>
                    <a:pt x="6344" y="2438"/>
                    <a:pt x="6375" y="2375"/>
                  </a:cubicBezTo>
                  <a:cubicBezTo>
                    <a:pt x="6375" y="2344"/>
                    <a:pt x="6437" y="2281"/>
                    <a:pt x="6500" y="2250"/>
                  </a:cubicBezTo>
                  <a:cubicBezTo>
                    <a:pt x="6531" y="2188"/>
                    <a:pt x="6625" y="2125"/>
                    <a:pt x="6656" y="2094"/>
                  </a:cubicBezTo>
                  <a:cubicBezTo>
                    <a:pt x="6687" y="2031"/>
                    <a:pt x="6719" y="1969"/>
                    <a:pt x="6719" y="1969"/>
                  </a:cubicBezTo>
                  <a:cubicBezTo>
                    <a:pt x="6719" y="1938"/>
                    <a:pt x="6750" y="1938"/>
                    <a:pt x="6750" y="2000"/>
                  </a:cubicBezTo>
                  <a:cubicBezTo>
                    <a:pt x="6781" y="2063"/>
                    <a:pt x="6812" y="2125"/>
                    <a:pt x="6812" y="2156"/>
                  </a:cubicBezTo>
                  <a:cubicBezTo>
                    <a:pt x="6812" y="2219"/>
                    <a:pt x="6875" y="2219"/>
                    <a:pt x="6937" y="2188"/>
                  </a:cubicBezTo>
                  <a:cubicBezTo>
                    <a:pt x="7000" y="2156"/>
                    <a:pt x="7062" y="2156"/>
                    <a:pt x="7125" y="2156"/>
                  </a:cubicBezTo>
                  <a:cubicBezTo>
                    <a:pt x="7156" y="2156"/>
                    <a:pt x="7156" y="2125"/>
                    <a:pt x="7062" y="2063"/>
                  </a:cubicBezTo>
                  <a:cubicBezTo>
                    <a:pt x="7000" y="2000"/>
                    <a:pt x="6937" y="1906"/>
                    <a:pt x="6906" y="1875"/>
                  </a:cubicBezTo>
                  <a:cubicBezTo>
                    <a:pt x="6906" y="1813"/>
                    <a:pt x="6937" y="1781"/>
                    <a:pt x="6969" y="1781"/>
                  </a:cubicBezTo>
                  <a:cubicBezTo>
                    <a:pt x="7000" y="1781"/>
                    <a:pt x="7031" y="1750"/>
                    <a:pt x="7062" y="1688"/>
                  </a:cubicBezTo>
                  <a:cubicBezTo>
                    <a:pt x="7094" y="1625"/>
                    <a:pt x="7125" y="1531"/>
                    <a:pt x="7125" y="1469"/>
                  </a:cubicBezTo>
                  <a:cubicBezTo>
                    <a:pt x="7125" y="1438"/>
                    <a:pt x="7094" y="1313"/>
                    <a:pt x="7094" y="1250"/>
                  </a:cubicBezTo>
                  <a:cubicBezTo>
                    <a:pt x="7062" y="1188"/>
                    <a:pt x="7000" y="1125"/>
                    <a:pt x="6969" y="1094"/>
                  </a:cubicBezTo>
                  <a:cubicBezTo>
                    <a:pt x="6906" y="1094"/>
                    <a:pt x="6844" y="1125"/>
                    <a:pt x="6812" y="1219"/>
                  </a:cubicBezTo>
                  <a:cubicBezTo>
                    <a:pt x="6812" y="1281"/>
                    <a:pt x="6781" y="1406"/>
                    <a:pt x="6750" y="1438"/>
                  </a:cubicBezTo>
                  <a:cubicBezTo>
                    <a:pt x="6750" y="1469"/>
                    <a:pt x="6687" y="1438"/>
                    <a:pt x="6656" y="1375"/>
                  </a:cubicBezTo>
                  <a:cubicBezTo>
                    <a:pt x="6625" y="1313"/>
                    <a:pt x="6594" y="1281"/>
                    <a:pt x="6562" y="1313"/>
                  </a:cubicBezTo>
                  <a:cubicBezTo>
                    <a:pt x="6562" y="1313"/>
                    <a:pt x="6531" y="1344"/>
                    <a:pt x="6500" y="1375"/>
                  </a:cubicBezTo>
                  <a:cubicBezTo>
                    <a:pt x="6500" y="1406"/>
                    <a:pt x="6500" y="1375"/>
                    <a:pt x="6469" y="1313"/>
                  </a:cubicBezTo>
                  <a:cubicBezTo>
                    <a:pt x="6469" y="1219"/>
                    <a:pt x="6437" y="1156"/>
                    <a:pt x="6437" y="1156"/>
                  </a:cubicBezTo>
                  <a:cubicBezTo>
                    <a:pt x="6406" y="1125"/>
                    <a:pt x="6406" y="1094"/>
                    <a:pt x="6406" y="1094"/>
                  </a:cubicBezTo>
                  <a:cubicBezTo>
                    <a:pt x="6406" y="1063"/>
                    <a:pt x="6406" y="1000"/>
                    <a:pt x="6375" y="969"/>
                  </a:cubicBezTo>
                  <a:cubicBezTo>
                    <a:pt x="6312" y="906"/>
                    <a:pt x="6281" y="813"/>
                    <a:pt x="6250" y="750"/>
                  </a:cubicBezTo>
                  <a:cubicBezTo>
                    <a:pt x="6219" y="688"/>
                    <a:pt x="6156" y="656"/>
                    <a:pt x="6125" y="656"/>
                  </a:cubicBezTo>
                  <a:cubicBezTo>
                    <a:pt x="6094" y="688"/>
                    <a:pt x="6094" y="750"/>
                    <a:pt x="6094" y="781"/>
                  </a:cubicBezTo>
                  <a:cubicBezTo>
                    <a:pt x="6094" y="844"/>
                    <a:pt x="6094" y="938"/>
                    <a:pt x="6125" y="1000"/>
                  </a:cubicBezTo>
                  <a:cubicBezTo>
                    <a:pt x="6125" y="1063"/>
                    <a:pt x="6156" y="1125"/>
                    <a:pt x="6187" y="1156"/>
                  </a:cubicBezTo>
                  <a:cubicBezTo>
                    <a:pt x="6219" y="1156"/>
                    <a:pt x="6250" y="1250"/>
                    <a:pt x="6219" y="1313"/>
                  </a:cubicBezTo>
                  <a:cubicBezTo>
                    <a:pt x="6219" y="1344"/>
                    <a:pt x="6187" y="1406"/>
                    <a:pt x="6156" y="1375"/>
                  </a:cubicBezTo>
                  <a:cubicBezTo>
                    <a:pt x="6125" y="1375"/>
                    <a:pt x="6094" y="1313"/>
                    <a:pt x="6094" y="1281"/>
                  </a:cubicBezTo>
                  <a:cubicBezTo>
                    <a:pt x="6094" y="1250"/>
                    <a:pt x="6062" y="1188"/>
                    <a:pt x="6031" y="1156"/>
                  </a:cubicBezTo>
                  <a:cubicBezTo>
                    <a:pt x="6000" y="1125"/>
                    <a:pt x="5969" y="1125"/>
                    <a:pt x="5969" y="1156"/>
                  </a:cubicBezTo>
                  <a:cubicBezTo>
                    <a:pt x="5969" y="1219"/>
                    <a:pt x="5969" y="1250"/>
                    <a:pt x="5969" y="1281"/>
                  </a:cubicBezTo>
                  <a:cubicBezTo>
                    <a:pt x="5969" y="1313"/>
                    <a:pt x="5937" y="1375"/>
                    <a:pt x="5937" y="1406"/>
                  </a:cubicBezTo>
                  <a:cubicBezTo>
                    <a:pt x="5906" y="1438"/>
                    <a:pt x="5844" y="1469"/>
                    <a:pt x="5781" y="1469"/>
                  </a:cubicBezTo>
                  <a:cubicBezTo>
                    <a:pt x="5719" y="1438"/>
                    <a:pt x="5625" y="1406"/>
                    <a:pt x="5562" y="1375"/>
                  </a:cubicBezTo>
                  <a:cubicBezTo>
                    <a:pt x="5531" y="1344"/>
                    <a:pt x="5500" y="1313"/>
                    <a:pt x="5500" y="1281"/>
                  </a:cubicBezTo>
                  <a:cubicBezTo>
                    <a:pt x="5500" y="1250"/>
                    <a:pt x="5531" y="1219"/>
                    <a:pt x="5594" y="1219"/>
                  </a:cubicBezTo>
                  <a:cubicBezTo>
                    <a:pt x="5656" y="1250"/>
                    <a:pt x="5719" y="1219"/>
                    <a:pt x="5719" y="1188"/>
                  </a:cubicBezTo>
                  <a:cubicBezTo>
                    <a:pt x="5750" y="1156"/>
                    <a:pt x="5781" y="1125"/>
                    <a:pt x="5781" y="1063"/>
                  </a:cubicBezTo>
                  <a:cubicBezTo>
                    <a:pt x="5812" y="1031"/>
                    <a:pt x="5781" y="969"/>
                    <a:pt x="5750" y="969"/>
                  </a:cubicBezTo>
                  <a:cubicBezTo>
                    <a:pt x="5719" y="938"/>
                    <a:pt x="5656" y="875"/>
                    <a:pt x="5594" y="844"/>
                  </a:cubicBezTo>
                  <a:cubicBezTo>
                    <a:pt x="5562" y="844"/>
                    <a:pt x="5531" y="781"/>
                    <a:pt x="5531" y="750"/>
                  </a:cubicBezTo>
                  <a:cubicBezTo>
                    <a:pt x="5531" y="719"/>
                    <a:pt x="5531" y="625"/>
                    <a:pt x="5500" y="531"/>
                  </a:cubicBezTo>
                  <a:cubicBezTo>
                    <a:pt x="5469" y="438"/>
                    <a:pt x="5531" y="344"/>
                    <a:pt x="5594" y="344"/>
                  </a:cubicBezTo>
                  <a:cubicBezTo>
                    <a:pt x="5594" y="344"/>
                    <a:pt x="5594" y="344"/>
                    <a:pt x="5562" y="281"/>
                  </a:cubicBezTo>
                  <a:cubicBezTo>
                    <a:pt x="5500" y="219"/>
                    <a:pt x="5500" y="219"/>
                    <a:pt x="5500" y="219"/>
                  </a:cubicBezTo>
                  <a:cubicBezTo>
                    <a:pt x="5406" y="219"/>
                    <a:pt x="5312" y="250"/>
                    <a:pt x="5312" y="250"/>
                  </a:cubicBezTo>
                  <a:cubicBezTo>
                    <a:pt x="5281" y="281"/>
                    <a:pt x="5281" y="375"/>
                    <a:pt x="5281" y="469"/>
                  </a:cubicBezTo>
                  <a:cubicBezTo>
                    <a:pt x="5281" y="563"/>
                    <a:pt x="5281" y="594"/>
                    <a:pt x="5219" y="563"/>
                  </a:cubicBezTo>
                  <a:cubicBezTo>
                    <a:pt x="5187" y="500"/>
                    <a:pt x="5125" y="469"/>
                    <a:pt x="5094" y="500"/>
                  </a:cubicBezTo>
                  <a:cubicBezTo>
                    <a:pt x="5062" y="500"/>
                    <a:pt x="5031" y="469"/>
                    <a:pt x="5000" y="469"/>
                  </a:cubicBezTo>
                  <a:cubicBezTo>
                    <a:pt x="4969" y="438"/>
                    <a:pt x="4937" y="406"/>
                    <a:pt x="4875" y="406"/>
                  </a:cubicBezTo>
                  <a:cubicBezTo>
                    <a:pt x="4812" y="406"/>
                    <a:pt x="4781" y="375"/>
                    <a:pt x="4781" y="344"/>
                  </a:cubicBezTo>
                  <a:cubicBezTo>
                    <a:pt x="4781" y="344"/>
                    <a:pt x="4750" y="250"/>
                    <a:pt x="4719" y="188"/>
                  </a:cubicBezTo>
                  <a:cubicBezTo>
                    <a:pt x="4656" y="94"/>
                    <a:pt x="4594" y="63"/>
                    <a:pt x="4562" y="63"/>
                  </a:cubicBezTo>
                  <a:cubicBezTo>
                    <a:pt x="4500" y="63"/>
                    <a:pt x="4406" y="63"/>
                    <a:pt x="4344" y="31"/>
                  </a:cubicBezTo>
                  <a:cubicBezTo>
                    <a:pt x="4250" y="31"/>
                    <a:pt x="4187" y="0"/>
                    <a:pt x="4156" y="0"/>
                  </a:cubicBezTo>
                  <a:cubicBezTo>
                    <a:pt x="4125" y="0"/>
                    <a:pt x="4094" y="63"/>
                    <a:pt x="4094" y="156"/>
                  </a:cubicBezTo>
                  <a:cubicBezTo>
                    <a:pt x="4094" y="250"/>
                    <a:pt x="4062" y="406"/>
                    <a:pt x="4031" y="469"/>
                  </a:cubicBezTo>
                  <a:cubicBezTo>
                    <a:pt x="4000" y="531"/>
                    <a:pt x="4000" y="625"/>
                    <a:pt x="4062" y="625"/>
                  </a:cubicBezTo>
                  <a:cubicBezTo>
                    <a:pt x="4094" y="656"/>
                    <a:pt x="4125" y="688"/>
                    <a:pt x="4125" y="750"/>
                  </a:cubicBezTo>
                  <a:cubicBezTo>
                    <a:pt x="4125" y="781"/>
                    <a:pt x="4156" y="813"/>
                    <a:pt x="4187" y="813"/>
                  </a:cubicBezTo>
                  <a:cubicBezTo>
                    <a:pt x="4219" y="781"/>
                    <a:pt x="4312" y="719"/>
                    <a:pt x="4344" y="656"/>
                  </a:cubicBezTo>
                  <a:cubicBezTo>
                    <a:pt x="4406" y="594"/>
                    <a:pt x="4469" y="563"/>
                    <a:pt x="4500" y="594"/>
                  </a:cubicBezTo>
                  <a:cubicBezTo>
                    <a:pt x="4500" y="656"/>
                    <a:pt x="4531" y="688"/>
                    <a:pt x="4531" y="719"/>
                  </a:cubicBezTo>
                  <a:cubicBezTo>
                    <a:pt x="4531" y="750"/>
                    <a:pt x="4562" y="813"/>
                    <a:pt x="4562" y="844"/>
                  </a:cubicBezTo>
                  <a:cubicBezTo>
                    <a:pt x="4562" y="875"/>
                    <a:pt x="4625" y="938"/>
                    <a:pt x="4656" y="938"/>
                  </a:cubicBezTo>
                  <a:cubicBezTo>
                    <a:pt x="4687" y="969"/>
                    <a:pt x="4687" y="969"/>
                    <a:pt x="4656" y="1000"/>
                  </a:cubicBezTo>
                  <a:cubicBezTo>
                    <a:pt x="4625" y="1000"/>
                    <a:pt x="4594" y="1031"/>
                    <a:pt x="4594" y="1063"/>
                  </a:cubicBezTo>
                  <a:cubicBezTo>
                    <a:pt x="4594" y="1125"/>
                    <a:pt x="4625" y="1156"/>
                    <a:pt x="4656" y="1156"/>
                  </a:cubicBezTo>
                  <a:cubicBezTo>
                    <a:pt x="4687" y="1188"/>
                    <a:pt x="4719" y="1219"/>
                    <a:pt x="4719" y="1219"/>
                  </a:cubicBezTo>
                  <a:cubicBezTo>
                    <a:pt x="4719" y="1250"/>
                    <a:pt x="4625" y="1219"/>
                    <a:pt x="4500" y="1188"/>
                  </a:cubicBezTo>
                  <a:cubicBezTo>
                    <a:pt x="4375" y="1125"/>
                    <a:pt x="4281" y="1094"/>
                    <a:pt x="4250" y="1094"/>
                  </a:cubicBezTo>
                  <a:cubicBezTo>
                    <a:pt x="4219" y="1094"/>
                    <a:pt x="4156" y="1063"/>
                    <a:pt x="4125" y="1031"/>
                  </a:cubicBezTo>
                  <a:cubicBezTo>
                    <a:pt x="4094" y="1000"/>
                    <a:pt x="4062" y="1000"/>
                    <a:pt x="4062" y="1031"/>
                  </a:cubicBezTo>
                  <a:cubicBezTo>
                    <a:pt x="4031" y="1063"/>
                    <a:pt x="3968" y="1031"/>
                    <a:pt x="3906" y="969"/>
                  </a:cubicBezTo>
                  <a:cubicBezTo>
                    <a:pt x="3844" y="906"/>
                    <a:pt x="3781" y="875"/>
                    <a:pt x="3781" y="906"/>
                  </a:cubicBezTo>
                  <a:cubicBezTo>
                    <a:pt x="3781" y="938"/>
                    <a:pt x="3750" y="1000"/>
                    <a:pt x="3719" y="1000"/>
                  </a:cubicBezTo>
                  <a:cubicBezTo>
                    <a:pt x="3687" y="1000"/>
                    <a:pt x="3625" y="1063"/>
                    <a:pt x="3562" y="1094"/>
                  </a:cubicBezTo>
                  <a:cubicBezTo>
                    <a:pt x="3500" y="1156"/>
                    <a:pt x="3437" y="1188"/>
                    <a:pt x="3406" y="1219"/>
                  </a:cubicBezTo>
                  <a:cubicBezTo>
                    <a:pt x="3344" y="1219"/>
                    <a:pt x="3312" y="1219"/>
                    <a:pt x="3281" y="1250"/>
                  </a:cubicBezTo>
                  <a:cubicBezTo>
                    <a:pt x="3250" y="1250"/>
                    <a:pt x="3156" y="1219"/>
                    <a:pt x="3062" y="1156"/>
                  </a:cubicBezTo>
                  <a:cubicBezTo>
                    <a:pt x="2969" y="1125"/>
                    <a:pt x="2812" y="1063"/>
                    <a:pt x="2687" y="1063"/>
                  </a:cubicBezTo>
                  <a:cubicBezTo>
                    <a:pt x="2562" y="1063"/>
                    <a:pt x="2437" y="1031"/>
                    <a:pt x="2375" y="1000"/>
                  </a:cubicBezTo>
                  <a:cubicBezTo>
                    <a:pt x="2312" y="969"/>
                    <a:pt x="2250" y="938"/>
                    <a:pt x="2250" y="969"/>
                  </a:cubicBezTo>
                  <a:cubicBezTo>
                    <a:pt x="2219" y="969"/>
                    <a:pt x="2125" y="938"/>
                    <a:pt x="2000" y="906"/>
                  </a:cubicBezTo>
                  <a:cubicBezTo>
                    <a:pt x="2000" y="906"/>
                    <a:pt x="2000" y="906"/>
                    <a:pt x="1937" y="844"/>
                  </a:cubicBezTo>
                  <a:cubicBezTo>
                    <a:pt x="1875" y="813"/>
                    <a:pt x="1844" y="813"/>
                    <a:pt x="1781" y="844"/>
                  </a:cubicBezTo>
                  <a:cubicBezTo>
                    <a:pt x="1750" y="844"/>
                    <a:pt x="1687" y="875"/>
                    <a:pt x="1687" y="875"/>
                  </a:cubicBezTo>
                  <a:cubicBezTo>
                    <a:pt x="1656" y="906"/>
                    <a:pt x="1625" y="938"/>
                    <a:pt x="1594" y="969"/>
                  </a:cubicBezTo>
                  <a:cubicBezTo>
                    <a:pt x="1594" y="969"/>
                    <a:pt x="1594" y="969"/>
                    <a:pt x="1531" y="969"/>
                  </a:cubicBezTo>
                  <a:cubicBezTo>
                    <a:pt x="1469" y="969"/>
                    <a:pt x="1469" y="969"/>
                    <a:pt x="1469" y="969"/>
                  </a:cubicBezTo>
                  <a:cubicBezTo>
                    <a:pt x="1437" y="1000"/>
                    <a:pt x="1406" y="1063"/>
                    <a:pt x="1375" y="1094"/>
                  </a:cubicBezTo>
                  <a:cubicBezTo>
                    <a:pt x="1344" y="1125"/>
                    <a:pt x="1281" y="1188"/>
                    <a:pt x="1219" y="1219"/>
                  </a:cubicBezTo>
                  <a:cubicBezTo>
                    <a:pt x="1156" y="1250"/>
                    <a:pt x="1125" y="1313"/>
                    <a:pt x="1187" y="1344"/>
                  </a:cubicBezTo>
                  <a:cubicBezTo>
                    <a:pt x="1219" y="1375"/>
                    <a:pt x="1250" y="1438"/>
                    <a:pt x="1281" y="1469"/>
                  </a:cubicBezTo>
                  <a:cubicBezTo>
                    <a:pt x="1312" y="1531"/>
                    <a:pt x="1375" y="1594"/>
                    <a:pt x="1406" y="1625"/>
                  </a:cubicBezTo>
                  <a:cubicBezTo>
                    <a:pt x="1469" y="1656"/>
                    <a:pt x="1500" y="1719"/>
                    <a:pt x="1469" y="1750"/>
                  </a:cubicBezTo>
                  <a:cubicBezTo>
                    <a:pt x="1469" y="1813"/>
                    <a:pt x="1375" y="1781"/>
                    <a:pt x="1281" y="1688"/>
                  </a:cubicBezTo>
                  <a:cubicBezTo>
                    <a:pt x="1281" y="1688"/>
                    <a:pt x="1281" y="1688"/>
                    <a:pt x="1219" y="1688"/>
                  </a:cubicBezTo>
                  <a:cubicBezTo>
                    <a:pt x="1156" y="1688"/>
                    <a:pt x="1156" y="1688"/>
                    <a:pt x="1156" y="1688"/>
                  </a:cubicBezTo>
                  <a:cubicBezTo>
                    <a:pt x="1062" y="1750"/>
                    <a:pt x="1031" y="1844"/>
                    <a:pt x="1062" y="1906"/>
                  </a:cubicBezTo>
                  <a:cubicBezTo>
                    <a:pt x="1094" y="1969"/>
                    <a:pt x="1187" y="2000"/>
                    <a:pt x="1281" y="2000"/>
                  </a:cubicBezTo>
                  <a:cubicBezTo>
                    <a:pt x="1406" y="2000"/>
                    <a:pt x="1469" y="2031"/>
                    <a:pt x="1437" y="2094"/>
                  </a:cubicBezTo>
                  <a:cubicBezTo>
                    <a:pt x="1406" y="2156"/>
                    <a:pt x="1375" y="2219"/>
                    <a:pt x="1344" y="2219"/>
                  </a:cubicBezTo>
                  <a:cubicBezTo>
                    <a:pt x="1312" y="2219"/>
                    <a:pt x="1250" y="2313"/>
                    <a:pt x="1187" y="2375"/>
                  </a:cubicBezTo>
                  <a:cubicBezTo>
                    <a:pt x="1156" y="2438"/>
                    <a:pt x="1094" y="2531"/>
                    <a:pt x="1094" y="2563"/>
                  </a:cubicBezTo>
                  <a:cubicBezTo>
                    <a:pt x="1094" y="2625"/>
                    <a:pt x="1125" y="2656"/>
                    <a:pt x="1187" y="2656"/>
                  </a:cubicBezTo>
                  <a:cubicBezTo>
                    <a:pt x="1219" y="2688"/>
                    <a:pt x="1281" y="2719"/>
                    <a:pt x="1312" y="2719"/>
                  </a:cubicBezTo>
                  <a:cubicBezTo>
                    <a:pt x="1344" y="2750"/>
                    <a:pt x="1406" y="2813"/>
                    <a:pt x="1406" y="2875"/>
                  </a:cubicBezTo>
                  <a:cubicBezTo>
                    <a:pt x="1406" y="2906"/>
                    <a:pt x="1469" y="2938"/>
                    <a:pt x="1531" y="2906"/>
                  </a:cubicBezTo>
                  <a:cubicBezTo>
                    <a:pt x="1594" y="2906"/>
                    <a:pt x="1656" y="2906"/>
                    <a:pt x="1656" y="2969"/>
                  </a:cubicBezTo>
                  <a:cubicBezTo>
                    <a:pt x="1656" y="3000"/>
                    <a:pt x="1625" y="3063"/>
                    <a:pt x="1594" y="3125"/>
                  </a:cubicBezTo>
                  <a:cubicBezTo>
                    <a:pt x="1531" y="3156"/>
                    <a:pt x="1469" y="3250"/>
                    <a:pt x="1375" y="3313"/>
                  </a:cubicBezTo>
                  <a:cubicBezTo>
                    <a:pt x="1312" y="3375"/>
                    <a:pt x="1156" y="3469"/>
                    <a:pt x="1031" y="3531"/>
                  </a:cubicBezTo>
                  <a:cubicBezTo>
                    <a:pt x="906" y="3563"/>
                    <a:pt x="750" y="3656"/>
                    <a:pt x="656" y="3688"/>
                  </a:cubicBezTo>
                  <a:cubicBezTo>
                    <a:pt x="562" y="3719"/>
                    <a:pt x="375" y="3719"/>
                    <a:pt x="219" y="3719"/>
                  </a:cubicBezTo>
                  <a:cubicBezTo>
                    <a:pt x="94" y="3719"/>
                    <a:pt x="0" y="3719"/>
                    <a:pt x="31" y="3750"/>
                  </a:cubicBezTo>
                  <a:cubicBezTo>
                    <a:pt x="31" y="3781"/>
                    <a:pt x="125" y="3813"/>
                    <a:pt x="187" y="3813"/>
                  </a:cubicBezTo>
                  <a:cubicBezTo>
                    <a:pt x="250" y="3781"/>
                    <a:pt x="406" y="3781"/>
                    <a:pt x="500" y="3781"/>
                  </a:cubicBezTo>
                  <a:cubicBezTo>
                    <a:pt x="625" y="3781"/>
                    <a:pt x="781" y="3719"/>
                    <a:pt x="875" y="3688"/>
                  </a:cubicBezTo>
                  <a:cubicBezTo>
                    <a:pt x="969" y="3625"/>
                    <a:pt x="1125" y="3563"/>
                    <a:pt x="1250" y="3500"/>
                  </a:cubicBezTo>
                  <a:cubicBezTo>
                    <a:pt x="1375" y="3438"/>
                    <a:pt x="1500" y="3406"/>
                    <a:pt x="1531" y="3406"/>
                  </a:cubicBezTo>
                  <a:cubicBezTo>
                    <a:pt x="1562" y="3438"/>
                    <a:pt x="1656" y="3344"/>
                    <a:pt x="1750" y="3281"/>
                  </a:cubicBezTo>
                  <a:cubicBezTo>
                    <a:pt x="1812" y="3188"/>
                    <a:pt x="1875" y="3125"/>
                    <a:pt x="1906" y="3156"/>
                  </a:cubicBezTo>
                  <a:cubicBezTo>
                    <a:pt x="1937" y="3188"/>
                    <a:pt x="1969" y="3219"/>
                    <a:pt x="2031" y="3219"/>
                  </a:cubicBezTo>
                  <a:cubicBezTo>
                    <a:pt x="2062" y="3188"/>
                    <a:pt x="2125" y="3156"/>
                    <a:pt x="2125" y="3125"/>
                  </a:cubicBezTo>
                  <a:cubicBezTo>
                    <a:pt x="2156" y="3063"/>
                    <a:pt x="2156" y="3000"/>
                    <a:pt x="2156" y="2969"/>
                  </a:cubicBezTo>
                  <a:cubicBezTo>
                    <a:pt x="2156" y="2969"/>
                    <a:pt x="2250" y="2906"/>
                    <a:pt x="2312" y="2844"/>
                  </a:cubicBezTo>
                  <a:cubicBezTo>
                    <a:pt x="2375" y="2813"/>
                    <a:pt x="2500" y="2781"/>
                    <a:pt x="2562" y="2781"/>
                  </a:cubicBezTo>
                  <a:cubicBezTo>
                    <a:pt x="2625" y="2781"/>
                    <a:pt x="2781" y="2781"/>
                    <a:pt x="2875" y="2813"/>
                  </a:cubicBezTo>
                  <a:cubicBezTo>
                    <a:pt x="3000" y="2844"/>
                    <a:pt x="3156" y="2938"/>
                    <a:pt x="3219" y="3031"/>
                  </a:cubicBezTo>
                  <a:cubicBezTo>
                    <a:pt x="3281" y="3094"/>
                    <a:pt x="3375" y="3250"/>
                    <a:pt x="3406" y="3313"/>
                  </a:cubicBezTo>
                  <a:cubicBezTo>
                    <a:pt x="3437" y="3406"/>
                    <a:pt x="3500" y="3531"/>
                    <a:pt x="3531" y="3625"/>
                  </a:cubicBezTo>
                  <a:cubicBezTo>
                    <a:pt x="3562" y="3719"/>
                    <a:pt x="3625" y="3750"/>
                    <a:pt x="3625" y="3688"/>
                  </a:cubicBezTo>
                  <a:cubicBezTo>
                    <a:pt x="3656" y="3625"/>
                    <a:pt x="3719" y="3625"/>
                    <a:pt x="3781" y="3688"/>
                  </a:cubicBezTo>
                  <a:cubicBezTo>
                    <a:pt x="3844" y="3750"/>
                    <a:pt x="3906" y="3844"/>
                    <a:pt x="3906" y="3875"/>
                  </a:cubicBezTo>
                  <a:cubicBezTo>
                    <a:pt x="3906" y="3906"/>
                    <a:pt x="3937" y="4000"/>
                    <a:pt x="4000" y="4063"/>
                  </a:cubicBezTo>
                  <a:cubicBezTo>
                    <a:pt x="4031" y="4125"/>
                    <a:pt x="4062" y="4281"/>
                    <a:pt x="4062" y="4375"/>
                  </a:cubicBezTo>
                  <a:cubicBezTo>
                    <a:pt x="4094" y="4500"/>
                    <a:pt x="4094" y="4718"/>
                    <a:pt x="4094" y="4874"/>
                  </a:cubicBezTo>
                  <a:cubicBezTo>
                    <a:pt x="4094" y="5030"/>
                    <a:pt x="4156" y="5187"/>
                    <a:pt x="4187" y="5218"/>
                  </a:cubicBezTo>
                  <a:cubicBezTo>
                    <a:pt x="4250" y="5249"/>
                    <a:pt x="4281" y="5312"/>
                    <a:pt x="4312" y="5374"/>
                  </a:cubicBezTo>
                  <a:cubicBezTo>
                    <a:pt x="4344" y="5437"/>
                    <a:pt x="4406" y="5499"/>
                    <a:pt x="4437" y="5499"/>
                  </a:cubicBezTo>
                  <a:cubicBezTo>
                    <a:pt x="4469" y="5530"/>
                    <a:pt x="4531" y="5530"/>
                    <a:pt x="4562" y="5562"/>
                  </a:cubicBezTo>
                  <a:cubicBezTo>
                    <a:pt x="4562" y="5562"/>
                    <a:pt x="4594" y="5655"/>
                    <a:pt x="4625" y="5718"/>
                  </a:cubicBezTo>
                  <a:cubicBezTo>
                    <a:pt x="4656" y="5812"/>
                    <a:pt x="4719" y="5905"/>
                    <a:pt x="4750" y="5937"/>
                  </a:cubicBezTo>
                  <a:cubicBezTo>
                    <a:pt x="4781" y="5968"/>
                    <a:pt x="4812" y="6030"/>
                    <a:pt x="4844" y="6062"/>
                  </a:cubicBezTo>
                  <a:cubicBezTo>
                    <a:pt x="4844" y="6093"/>
                    <a:pt x="4906" y="6155"/>
                    <a:pt x="4937" y="6187"/>
                  </a:cubicBezTo>
                  <a:cubicBezTo>
                    <a:pt x="4969" y="6218"/>
                    <a:pt x="5000" y="6249"/>
                    <a:pt x="5031" y="6280"/>
                  </a:cubicBezTo>
                  <a:cubicBezTo>
                    <a:pt x="5062" y="6312"/>
                    <a:pt x="5094" y="6343"/>
                    <a:pt x="5125" y="6343"/>
                  </a:cubicBezTo>
                  <a:cubicBezTo>
                    <a:pt x="5156" y="6343"/>
                    <a:pt x="5125" y="6312"/>
                    <a:pt x="5062" y="6218"/>
                  </a:cubicBezTo>
                  <a:cubicBezTo>
                    <a:pt x="5031" y="6155"/>
                    <a:pt x="4969" y="6062"/>
                    <a:pt x="4969" y="5999"/>
                  </a:cubicBezTo>
                  <a:cubicBezTo>
                    <a:pt x="4937" y="5968"/>
                    <a:pt x="4969" y="5968"/>
                    <a:pt x="5000" y="5968"/>
                  </a:cubicBezTo>
                  <a:cubicBezTo>
                    <a:pt x="5062" y="5999"/>
                    <a:pt x="5156" y="6093"/>
                    <a:pt x="5219" y="6124"/>
                  </a:cubicBezTo>
                  <a:cubicBezTo>
                    <a:pt x="5250" y="6187"/>
                    <a:pt x="5312" y="6312"/>
                    <a:pt x="5344" y="6374"/>
                  </a:cubicBezTo>
                  <a:cubicBezTo>
                    <a:pt x="5375" y="6437"/>
                    <a:pt x="5406" y="6499"/>
                    <a:pt x="5406" y="6530"/>
                  </a:cubicBezTo>
                  <a:cubicBezTo>
                    <a:pt x="5406" y="6562"/>
                    <a:pt x="5500" y="6655"/>
                    <a:pt x="5656" y="6749"/>
                  </a:cubicBezTo>
                  <a:cubicBezTo>
                    <a:pt x="5719" y="6780"/>
                    <a:pt x="5719" y="6780"/>
                    <a:pt x="5719" y="6780"/>
                  </a:cubicBezTo>
                  <a:cubicBezTo>
                    <a:pt x="5875" y="6874"/>
                    <a:pt x="6031" y="6937"/>
                    <a:pt x="6094" y="6937"/>
                  </a:cubicBezTo>
                  <a:cubicBezTo>
                    <a:pt x="6125" y="6905"/>
                    <a:pt x="6219" y="6937"/>
                    <a:pt x="6250" y="6937"/>
                  </a:cubicBezTo>
                  <a:cubicBezTo>
                    <a:pt x="6281" y="6937"/>
                    <a:pt x="6375" y="6999"/>
                    <a:pt x="6469" y="7030"/>
                  </a:cubicBezTo>
                  <a:cubicBezTo>
                    <a:pt x="6562" y="7093"/>
                    <a:pt x="6687" y="7155"/>
                    <a:pt x="6750" y="7187"/>
                  </a:cubicBezTo>
                  <a:cubicBezTo>
                    <a:pt x="6781" y="7218"/>
                    <a:pt x="6844" y="7280"/>
                    <a:pt x="6906" y="7343"/>
                  </a:cubicBezTo>
                  <a:cubicBezTo>
                    <a:pt x="6937" y="7405"/>
                    <a:pt x="6969" y="7468"/>
                    <a:pt x="7000" y="7499"/>
                  </a:cubicBezTo>
                  <a:cubicBezTo>
                    <a:pt x="7000" y="7530"/>
                    <a:pt x="7062" y="7562"/>
                    <a:pt x="7156" y="7562"/>
                  </a:cubicBezTo>
                  <a:cubicBezTo>
                    <a:pt x="7219" y="7562"/>
                    <a:pt x="7281" y="7562"/>
                    <a:pt x="7281" y="7530"/>
                  </a:cubicBezTo>
                  <a:cubicBezTo>
                    <a:pt x="7281" y="7530"/>
                    <a:pt x="7344" y="7499"/>
                    <a:pt x="7375" y="7499"/>
                  </a:cubicBezTo>
                  <a:cubicBezTo>
                    <a:pt x="7406" y="7499"/>
                    <a:pt x="7437" y="7593"/>
                    <a:pt x="7437" y="7655"/>
                  </a:cubicBezTo>
                  <a:cubicBezTo>
                    <a:pt x="7437" y="7749"/>
                    <a:pt x="7437" y="7843"/>
                    <a:pt x="7406" y="7905"/>
                  </a:cubicBezTo>
                  <a:cubicBezTo>
                    <a:pt x="7375" y="7937"/>
                    <a:pt x="7344" y="7968"/>
                    <a:pt x="7312" y="7999"/>
                  </a:cubicBezTo>
                  <a:cubicBezTo>
                    <a:pt x="7250" y="8030"/>
                    <a:pt x="7219" y="8124"/>
                    <a:pt x="7219" y="8187"/>
                  </a:cubicBezTo>
                  <a:cubicBezTo>
                    <a:pt x="7219" y="8249"/>
                    <a:pt x="7219" y="8374"/>
                    <a:pt x="7187" y="8405"/>
                  </a:cubicBezTo>
                  <a:cubicBezTo>
                    <a:pt x="7187" y="8468"/>
                    <a:pt x="7187" y="8530"/>
                    <a:pt x="7219" y="8562"/>
                  </a:cubicBezTo>
                  <a:cubicBezTo>
                    <a:pt x="7250" y="8593"/>
                    <a:pt x="7312" y="8687"/>
                    <a:pt x="7375" y="8780"/>
                  </a:cubicBezTo>
                  <a:cubicBezTo>
                    <a:pt x="7437" y="8874"/>
                    <a:pt x="7531" y="8999"/>
                    <a:pt x="7594" y="9093"/>
                  </a:cubicBezTo>
                  <a:cubicBezTo>
                    <a:pt x="7656" y="9187"/>
                    <a:pt x="7781" y="9312"/>
                    <a:pt x="7812" y="9343"/>
                  </a:cubicBezTo>
                  <a:cubicBezTo>
                    <a:pt x="7875" y="9374"/>
                    <a:pt x="7906" y="9499"/>
                    <a:pt x="7906" y="9655"/>
                  </a:cubicBezTo>
                  <a:cubicBezTo>
                    <a:pt x="7906" y="9812"/>
                    <a:pt x="7906" y="9968"/>
                    <a:pt x="7875" y="10062"/>
                  </a:cubicBezTo>
                  <a:cubicBezTo>
                    <a:pt x="7875" y="10124"/>
                    <a:pt x="7844" y="10280"/>
                    <a:pt x="7875" y="10405"/>
                  </a:cubicBezTo>
                  <a:cubicBezTo>
                    <a:pt x="7875" y="10499"/>
                    <a:pt x="7844" y="10655"/>
                    <a:pt x="7781" y="10749"/>
                  </a:cubicBezTo>
                  <a:cubicBezTo>
                    <a:pt x="7750" y="10843"/>
                    <a:pt x="7687" y="11062"/>
                    <a:pt x="7687" y="11218"/>
                  </a:cubicBezTo>
                  <a:cubicBezTo>
                    <a:pt x="7687" y="11343"/>
                    <a:pt x="7687" y="11343"/>
                    <a:pt x="7687" y="11343"/>
                  </a:cubicBezTo>
                  <a:cubicBezTo>
                    <a:pt x="7687" y="11499"/>
                    <a:pt x="7656" y="11687"/>
                    <a:pt x="7625" y="11749"/>
                  </a:cubicBezTo>
                  <a:cubicBezTo>
                    <a:pt x="7594" y="11843"/>
                    <a:pt x="7562" y="11905"/>
                    <a:pt x="7562" y="11937"/>
                  </a:cubicBezTo>
                  <a:cubicBezTo>
                    <a:pt x="7594" y="11937"/>
                    <a:pt x="7594" y="12030"/>
                    <a:pt x="7594" y="12124"/>
                  </a:cubicBezTo>
                  <a:cubicBezTo>
                    <a:pt x="7594" y="12218"/>
                    <a:pt x="7625" y="12343"/>
                    <a:pt x="7656" y="12437"/>
                  </a:cubicBezTo>
                  <a:cubicBezTo>
                    <a:pt x="7656" y="12499"/>
                    <a:pt x="7719" y="12593"/>
                    <a:pt x="7719" y="12655"/>
                  </a:cubicBezTo>
                  <a:cubicBezTo>
                    <a:pt x="7750" y="12687"/>
                    <a:pt x="7875" y="12749"/>
                    <a:pt x="7969" y="12812"/>
                  </a:cubicBezTo>
                  <a:cubicBezTo>
                    <a:pt x="8094" y="12843"/>
                    <a:pt x="8219" y="12843"/>
                    <a:pt x="8250" y="12843"/>
                  </a:cubicBezTo>
                  <a:cubicBezTo>
                    <a:pt x="8281" y="12812"/>
                    <a:pt x="8344" y="12780"/>
                    <a:pt x="8375" y="12780"/>
                  </a:cubicBezTo>
                  <a:cubicBezTo>
                    <a:pt x="8406" y="12780"/>
                    <a:pt x="8375" y="12749"/>
                    <a:pt x="8312" y="12718"/>
                  </a:cubicBezTo>
                  <a:cubicBezTo>
                    <a:pt x="8250" y="12655"/>
                    <a:pt x="8156" y="12593"/>
                    <a:pt x="8125" y="12530"/>
                  </a:cubicBezTo>
                  <a:cubicBezTo>
                    <a:pt x="8125" y="12499"/>
                    <a:pt x="8094" y="12405"/>
                    <a:pt x="8094" y="12374"/>
                  </a:cubicBezTo>
                  <a:cubicBezTo>
                    <a:pt x="8094" y="12312"/>
                    <a:pt x="8094" y="12280"/>
                    <a:pt x="8125" y="12249"/>
                  </a:cubicBezTo>
                  <a:cubicBezTo>
                    <a:pt x="8156" y="12249"/>
                    <a:pt x="8156" y="12187"/>
                    <a:pt x="8156" y="12155"/>
                  </a:cubicBezTo>
                  <a:cubicBezTo>
                    <a:pt x="8187" y="12124"/>
                    <a:pt x="8219" y="12093"/>
                    <a:pt x="8250" y="12062"/>
                  </a:cubicBezTo>
                  <a:cubicBezTo>
                    <a:pt x="8281" y="12062"/>
                    <a:pt x="8312" y="12030"/>
                    <a:pt x="8312" y="11999"/>
                  </a:cubicBezTo>
                  <a:cubicBezTo>
                    <a:pt x="8312" y="11937"/>
                    <a:pt x="8281" y="11905"/>
                    <a:pt x="8250" y="11874"/>
                  </a:cubicBezTo>
                  <a:cubicBezTo>
                    <a:pt x="8219" y="11843"/>
                    <a:pt x="8219" y="11812"/>
                    <a:pt x="8250" y="11780"/>
                  </a:cubicBezTo>
                  <a:cubicBezTo>
                    <a:pt x="8250" y="11749"/>
                    <a:pt x="8312" y="11687"/>
                    <a:pt x="8312" y="11624"/>
                  </a:cubicBezTo>
                  <a:cubicBezTo>
                    <a:pt x="8344" y="11593"/>
                    <a:pt x="8375" y="11499"/>
                    <a:pt x="8406" y="11468"/>
                  </a:cubicBezTo>
                  <a:cubicBezTo>
                    <a:pt x="8437" y="11437"/>
                    <a:pt x="8437" y="11405"/>
                    <a:pt x="8406" y="11343"/>
                  </a:cubicBezTo>
                  <a:cubicBezTo>
                    <a:pt x="8375" y="11312"/>
                    <a:pt x="8375" y="11280"/>
                    <a:pt x="8437" y="11280"/>
                  </a:cubicBezTo>
                  <a:cubicBezTo>
                    <a:pt x="8469" y="11249"/>
                    <a:pt x="8531" y="11218"/>
                    <a:pt x="8531" y="11155"/>
                  </a:cubicBezTo>
                  <a:cubicBezTo>
                    <a:pt x="8531" y="11124"/>
                    <a:pt x="8594" y="11062"/>
                    <a:pt x="8719" y="11062"/>
                  </a:cubicBezTo>
                  <a:cubicBezTo>
                    <a:pt x="8812" y="11030"/>
                    <a:pt x="8906" y="10999"/>
                    <a:pt x="8906" y="10968"/>
                  </a:cubicBezTo>
                  <a:cubicBezTo>
                    <a:pt x="8906" y="10905"/>
                    <a:pt x="8937" y="10843"/>
                    <a:pt x="8937" y="10812"/>
                  </a:cubicBezTo>
                  <a:cubicBezTo>
                    <a:pt x="8937" y="10749"/>
                    <a:pt x="8969" y="10718"/>
                    <a:pt x="9031" y="10718"/>
                  </a:cubicBezTo>
                  <a:cubicBezTo>
                    <a:pt x="9062" y="10718"/>
                    <a:pt x="9125" y="10687"/>
                    <a:pt x="9156" y="10655"/>
                  </a:cubicBezTo>
                  <a:cubicBezTo>
                    <a:pt x="9187" y="10593"/>
                    <a:pt x="9250" y="10499"/>
                    <a:pt x="9281" y="10437"/>
                  </a:cubicBezTo>
                  <a:cubicBezTo>
                    <a:pt x="9344" y="10405"/>
                    <a:pt x="9406" y="10312"/>
                    <a:pt x="9437" y="10280"/>
                  </a:cubicBezTo>
                  <a:cubicBezTo>
                    <a:pt x="9469" y="10249"/>
                    <a:pt x="9500" y="10155"/>
                    <a:pt x="9531" y="10093"/>
                  </a:cubicBezTo>
                  <a:cubicBezTo>
                    <a:pt x="9531" y="10030"/>
                    <a:pt x="9594" y="9905"/>
                    <a:pt x="9656" y="9874"/>
                  </a:cubicBezTo>
                  <a:cubicBezTo>
                    <a:pt x="9719" y="9812"/>
                    <a:pt x="9812" y="9780"/>
                    <a:pt x="9875" y="9780"/>
                  </a:cubicBezTo>
                  <a:cubicBezTo>
                    <a:pt x="9937" y="9780"/>
                    <a:pt x="10000" y="9687"/>
                    <a:pt x="10062" y="9593"/>
                  </a:cubicBezTo>
                  <a:cubicBezTo>
                    <a:pt x="10125" y="9499"/>
                    <a:pt x="10187" y="9343"/>
                    <a:pt x="10187" y="9249"/>
                  </a:cubicBezTo>
                  <a:cubicBezTo>
                    <a:pt x="10187" y="9124"/>
                    <a:pt x="10281" y="8937"/>
                    <a:pt x="10375" y="8843"/>
                  </a:cubicBezTo>
                  <a:cubicBezTo>
                    <a:pt x="10437" y="8749"/>
                    <a:pt x="10500" y="8624"/>
                    <a:pt x="10500" y="8562"/>
                  </a:cubicBezTo>
                  <a:cubicBezTo>
                    <a:pt x="10469" y="8499"/>
                    <a:pt x="10437" y="8437"/>
                    <a:pt x="10375" y="843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 name="Freeform 3"/>
            <p:cNvSpPr>
              <a:spLocks noChangeArrowheads="1"/>
            </p:cNvSpPr>
            <p:nvPr/>
          </p:nvSpPr>
          <p:spPr bwMode="auto">
            <a:xfrm>
              <a:off x="1972" y="537"/>
              <a:ext cx="963" cy="1424"/>
            </a:xfrm>
            <a:custGeom>
              <a:avLst/>
              <a:gdLst>
                <a:gd name="T0" fmla="*/ 3594 w 4251"/>
                <a:gd name="T1" fmla="*/ 4438 h 6282"/>
                <a:gd name="T2" fmla="*/ 3375 w 4251"/>
                <a:gd name="T3" fmla="*/ 4031 h 6282"/>
                <a:gd name="T4" fmla="*/ 3468 w 4251"/>
                <a:gd name="T5" fmla="*/ 3875 h 6282"/>
                <a:gd name="T6" fmla="*/ 3750 w 4251"/>
                <a:gd name="T7" fmla="*/ 3844 h 6282"/>
                <a:gd name="T8" fmla="*/ 3687 w 4251"/>
                <a:gd name="T9" fmla="*/ 3625 h 6282"/>
                <a:gd name="T10" fmla="*/ 3687 w 4251"/>
                <a:gd name="T11" fmla="*/ 3344 h 6282"/>
                <a:gd name="T12" fmla="*/ 3812 w 4251"/>
                <a:gd name="T13" fmla="*/ 3281 h 6282"/>
                <a:gd name="T14" fmla="*/ 3687 w 4251"/>
                <a:gd name="T15" fmla="*/ 3000 h 6282"/>
                <a:gd name="T16" fmla="*/ 3781 w 4251"/>
                <a:gd name="T17" fmla="*/ 2938 h 6282"/>
                <a:gd name="T18" fmla="*/ 3937 w 4251"/>
                <a:gd name="T19" fmla="*/ 2813 h 6282"/>
                <a:gd name="T20" fmla="*/ 3719 w 4251"/>
                <a:gd name="T21" fmla="*/ 2531 h 6282"/>
                <a:gd name="T22" fmla="*/ 3812 w 4251"/>
                <a:gd name="T23" fmla="*/ 1969 h 6282"/>
                <a:gd name="T24" fmla="*/ 4000 w 4251"/>
                <a:gd name="T25" fmla="*/ 1625 h 6282"/>
                <a:gd name="T26" fmla="*/ 3781 w 4251"/>
                <a:gd name="T27" fmla="*/ 1500 h 6282"/>
                <a:gd name="T28" fmla="*/ 4187 w 4251"/>
                <a:gd name="T29" fmla="*/ 1250 h 6282"/>
                <a:gd name="T30" fmla="*/ 3969 w 4251"/>
                <a:gd name="T31" fmla="*/ 938 h 6282"/>
                <a:gd name="T32" fmla="*/ 3812 w 4251"/>
                <a:gd name="T33" fmla="*/ 1156 h 6282"/>
                <a:gd name="T34" fmla="*/ 3594 w 4251"/>
                <a:gd name="T35" fmla="*/ 1250 h 6282"/>
                <a:gd name="T36" fmla="*/ 3500 w 4251"/>
                <a:gd name="T37" fmla="*/ 875 h 6282"/>
                <a:gd name="T38" fmla="*/ 3312 w 4251"/>
                <a:gd name="T39" fmla="*/ 1094 h 6282"/>
                <a:gd name="T40" fmla="*/ 3250 w 4251"/>
                <a:gd name="T41" fmla="*/ 906 h 6282"/>
                <a:gd name="T42" fmla="*/ 2844 w 4251"/>
                <a:gd name="T43" fmla="*/ 1000 h 6282"/>
                <a:gd name="T44" fmla="*/ 2875 w 4251"/>
                <a:gd name="T45" fmla="*/ 844 h 6282"/>
                <a:gd name="T46" fmla="*/ 3375 w 4251"/>
                <a:gd name="T47" fmla="*/ 750 h 6282"/>
                <a:gd name="T48" fmla="*/ 3500 w 4251"/>
                <a:gd name="T49" fmla="*/ 531 h 6282"/>
                <a:gd name="T50" fmla="*/ 3281 w 4251"/>
                <a:gd name="T51" fmla="*/ 281 h 6282"/>
                <a:gd name="T52" fmla="*/ 3062 w 4251"/>
                <a:gd name="T53" fmla="*/ 63 h 6282"/>
                <a:gd name="T54" fmla="*/ 2344 w 4251"/>
                <a:gd name="T55" fmla="*/ 250 h 6282"/>
                <a:gd name="T56" fmla="*/ 1906 w 4251"/>
                <a:gd name="T57" fmla="*/ 281 h 6282"/>
                <a:gd name="T58" fmla="*/ 1937 w 4251"/>
                <a:gd name="T59" fmla="*/ 719 h 6282"/>
                <a:gd name="T60" fmla="*/ 1719 w 4251"/>
                <a:gd name="T61" fmla="*/ 750 h 6282"/>
                <a:gd name="T62" fmla="*/ 1531 w 4251"/>
                <a:gd name="T63" fmla="*/ 938 h 6282"/>
                <a:gd name="T64" fmla="*/ 1312 w 4251"/>
                <a:gd name="T65" fmla="*/ 844 h 6282"/>
                <a:gd name="T66" fmla="*/ 1031 w 4251"/>
                <a:gd name="T67" fmla="*/ 1000 h 6282"/>
                <a:gd name="T68" fmla="*/ 812 w 4251"/>
                <a:gd name="T69" fmla="*/ 1125 h 6282"/>
                <a:gd name="T70" fmla="*/ 562 w 4251"/>
                <a:gd name="T71" fmla="*/ 1406 h 6282"/>
                <a:gd name="T72" fmla="*/ 469 w 4251"/>
                <a:gd name="T73" fmla="*/ 1750 h 6282"/>
                <a:gd name="T74" fmla="*/ 437 w 4251"/>
                <a:gd name="T75" fmla="*/ 2125 h 6282"/>
                <a:gd name="T76" fmla="*/ 0 w 4251"/>
                <a:gd name="T77" fmla="*/ 2469 h 6282"/>
                <a:gd name="T78" fmla="*/ 219 w 4251"/>
                <a:gd name="T79" fmla="*/ 2625 h 6282"/>
                <a:gd name="T80" fmla="*/ 406 w 4251"/>
                <a:gd name="T81" fmla="*/ 2688 h 6282"/>
                <a:gd name="T82" fmla="*/ 219 w 4251"/>
                <a:gd name="T83" fmla="*/ 2813 h 6282"/>
                <a:gd name="T84" fmla="*/ 250 w 4251"/>
                <a:gd name="T85" fmla="*/ 3031 h 6282"/>
                <a:gd name="T86" fmla="*/ 437 w 4251"/>
                <a:gd name="T87" fmla="*/ 3156 h 6282"/>
                <a:gd name="T88" fmla="*/ 969 w 4251"/>
                <a:gd name="T89" fmla="*/ 3250 h 6282"/>
                <a:gd name="T90" fmla="*/ 1250 w 4251"/>
                <a:gd name="T91" fmla="*/ 4000 h 6282"/>
                <a:gd name="T92" fmla="*/ 1312 w 4251"/>
                <a:gd name="T93" fmla="*/ 4313 h 6282"/>
                <a:gd name="T94" fmla="*/ 1437 w 4251"/>
                <a:gd name="T95" fmla="*/ 4469 h 6282"/>
                <a:gd name="T96" fmla="*/ 1375 w 4251"/>
                <a:gd name="T97" fmla="*/ 4719 h 6282"/>
                <a:gd name="T98" fmla="*/ 1562 w 4251"/>
                <a:gd name="T99" fmla="*/ 4656 h 6282"/>
                <a:gd name="T100" fmla="*/ 1500 w 4251"/>
                <a:gd name="T101" fmla="*/ 5000 h 6282"/>
                <a:gd name="T102" fmla="*/ 1375 w 4251"/>
                <a:gd name="T103" fmla="*/ 5281 h 6282"/>
                <a:gd name="T104" fmla="*/ 1562 w 4251"/>
                <a:gd name="T105" fmla="*/ 5531 h 6282"/>
                <a:gd name="T106" fmla="*/ 1594 w 4251"/>
                <a:gd name="T107" fmla="*/ 5844 h 6282"/>
                <a:gd name="T108" fmla="*/ 1875 w 4251"/>
                <a:gd name="T109" fmla="*/ 6219 h 6282"/>
                <a:gd name="T110" fmla="*/ 2125 w 4251"/>
                <a:gd name="T111" fmla="*/ 6188 h 6282"/>
                <a:gd name="T112" fmla="*/ 2250 w 4251"/>
                <a:gd name="T113" fmla="*/ 5688 h 6282"/>
                <a:gd name="T114" fmla="*/ 2531 w 4251"/>
                <a:gd name="T115" fmla="*/ 5375 h 6282"/>
                <a:gd name="T116" fmla="*/ 3031 w 4251"/>
                <a:gd name="T117" fmla="*/ 4969 h 6282"/>
                <a:gd name="T118" fmla="*/ 3531 w 4251"/>
                <a:gd name="T119" fmla="*/ 4656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51" h="6282">
                  <a:moveTo>
                    <a:pt x="3594" y="4438"/>
                  </a:moveTo>
                  <a:lnTo>
                    <a:pt x="3594" y="4438"/>
                  </a:lnTo>
                  <a:cubicBezTo>
                    <a:pt x="3594" y="4375"/>
                    <a:pt x="3562" y="4250"/>
                    <a:pt x="3500" y="4188"/>
                  </a:cubicBezTo>
                  <a:cubicBezTo>
                    <a:pt x="3468" y="4125"/>
                    <a:pt x="3406" y="4063"/>
                    <a:pt x="3375" y="4031"/>
                  </a:cubicBezTo>
                  <a:cubicBezTo>
                    <a:pt x="3344" y="4000"/>
                    <a:pt x="3344" y="3938"/>
                    <a:pt x="3375" y="3875"/>
                  </a:cubicBezTo>
                  <a:cubicBezTo>
                    <a:pt x="3406" y="3844"/>
                    <a:pt x="3468" y="3813"/>
                    <a:pt x="3468" y="3875"/>
                  </a:cubicBezTo>
                  <a:cubicBezTo>
                    <a:pt x="3500" y="3906"/>
                    <a:pt x="3562" y="3938"/>
                    <a:pt x="3625" y="3938"/>
                  </a:cubicBezTo>
                  <a:cubicBezTo>
                    <a:pt x="3656" y="3906"/>
                    <a:pt x="3719" y="3875"/>
                    <a:pt x="3750" y="3844"/>
                  </a:cubicBezTo>
                  <a:cubicBezTo>
                    <a:pt x="3750" y="3781"/>
                    <a:pt x="3719" y="3719"/>
                    <a:pt x="3656" y="3688"/>
                  </a:cubicBezTo>
                  <a:cubicBezTo>
                    <a:pt x="3594" y="3625"/>
                    <a:pt x="3625" y="3594"/>
                    <a:pt x="3687" y="3625"/>
                  </a:cubicBezTo>
                  <a:cubicBezTo>
                    <a:pt x="3750" y="3625"/>
                    <a:pt x="3781" y="3563"/>
                    <a:pt x="3750" y="3500"/>
                  </a:cubicBezTo>
                  <a:cubicBezTo>
                    <a:pt x="3687" y="3438"/>
                    <a:pt x="3687" y="3375"/>
                    <a:pt x="3687" y="3344"/>
                  </a:cubicBezTo>
                  <a:cubicBezTo>
                    <a:pt x="3687" y="3313"/>
                    <a:pt x="3687" y="3313"/>
                    <a:pt x="3750" y="3313"/>
                  </a:cubicBezTo>
                  <a:cubicBezTo>
                    <a:pt x="3781" y="3344"/>
                    <a:pt x="3812" y="3313"/>
                    <a:pt x="3812" y="3281"/>
                  </a:cubicBezTo>
                  <a:cubicBezTo>
                    <a:pt x="3812" y="3219"/>
                    <a:pt x="3781" y="3156"/>
                    <a:pt x="3750" y="3125"/>
                  </a:cubicBezTo>
                  <a:cubicBezTo>
                    <a:pt x="3719" y="3094"/>
                    <a:pt x="3687" y="3031"/>
                    <a:pt x="3687" y="3000"/>
                  </a:cubicBezTo>
                  <a:cubicBezTo>
                    <a:pt x="3656" y="2969"/>
                    <a:pt x="3656" y="2938"/>
                    <a:pt x="3687" y="2938"/>
                  </a:cubicBezTo>
                  <a:cubicBezTo>
                    <a:pt x="3719" y="2906"/>
                    <a:pt x="3750" y="2906"/>
                    <a:pt x="3781" y="2938"/>
                  </a:cubicBezTo>
                  <a:cubicBezTo>
                    <a:pt x="3812" y="2938"/>
                    <a:pt x="3875" y="2938"/>
                    <a:pt x="3875" y="2906"/>
                  </a:cubicBezTo>
                  <a:cubicBezTo>
                    <a:pt x="3906" y="2875"/>
                    <a:pt x="3937" y="2844"/>
                    <a:pt x="3937" y="2813"/>
                  </a:cubicBezTo>
                  <a:cubicBezTo>
                    <a:pt x="3906" y="2781"/>
                    <a:pt x="3875" y="2750"/>
                    <a:pt x="3812" y="2719"/>
                  </a:cubicBezTo>
                  <a:cubicBezTo>
                    <a:pt x="3750" y="2719"/>
                    <a:pt x="3719" y="2625"/>
                    <a:pt x="3719" y="2531"/>
                  </a:cubicBezTo>
                  <a:cubicBezTo>
                    <a:pt x="3719" y="2406"/>
                    <a:pt x="3750" y="2281"/>
                    <a:pt x="3781" y="2219"/>
                  </a:cubicBezTo>
                  <a:cubicBezTo>
                    <a:pt x="3812" y="2156"/>
                    <a:pt x="3812" y="2031"/>
                    <a:pt x="3812" y="1969"/>
                  </a:cubicBezTo>
                  <a:cubicBezTo>
                    <a:pt x="3781" y="1906"/>
                    <a:pt x="3812" y="1844"/>
                    <a:pt x="3875" y="1781"/>
                  </a:cubicBezTo>
                  <a:cubicBezTo>
                    <a:pt x="3906" y="1750"/>
                    <a:pt x="3969" y="1688"/>
                    <a:pt x="4000" y="1625"/>
                  </a:cubicBezTo>
                  <a:cubicBezTo>
                    <a:pt x="4031" y="1594"/>
                    <a:pt x="3969" y="1563"/>
                    <a:pt x="3875" y="1563"/>
                  </a:cubicBezTo>
                  <a:cubicBezTo>
                    <a:pt x="3781" y="1563"/>
                    <a:pt x="3750" y="1531"/>
                    <a:pt x="3781" y="1500"/>
                  </a:cubicBezTo>
                  <a:cubicBezTo>
                    <a:pt x="3812" y="1469"/>
                    <a:pt x="3906" y="1438"/>
                    <a:pt x="3969" y="1438"/>
                  </a:cubicBezTo>
                  <a:cubicBezTo>
                    <a:pt x="4031" y="1438"/>
                    <a:pt x="4125" y="1344"/>
                    <a:pt x="4187" y="1250"/>
                  </a:cubicBezTo>
                  <a:cubicBezTo>
                    <a:pt x="4250" y="1125"/>
                    <a:pt x="4250" y="1031"/>
                    <a:pt x="4187" y="969"/>
                  </a:cubicBezTo>
                  <a:cubicBezTo>
                    <a:pt x="4125" y="938"/>
                    <a:pt x="4031" y="906"/>
                    <a:pt x="3969" y="938"/>
                  </a:cubicBezTo>
                  <a:cubicBezTo>
                    <a:pt x="3937" y="938"/>
                    <a:pt x="3875" y="1000"/>
                    <a:pt x="3875" y="1063"/>
                  </a:cubicBezTo>
                  <a:cubicBezTo>
                    <a:pt x="3875" y="1094"/>
                    <a:pt x="3844" y="1156"/>
                    <a:pt x="3812" y="1156"/>
                  </a:cubicBezTo>
                  <a:cubicBezTo>
                    <a:pt x="3781" y="1156"/>
                    <a:pt x="3750" y="1156"/>
                    <a:pt x="3750" y="1125"/>
                  </a:cubicBezTo>
                  <a:cubicBezTo>
                    <a:pt x="3719" y="1094"/>
                    <a:pt x="3656" y="1156"/>
                    <a:pt x="3594" y="1250"/>
                  </a:cubicBezTo>
                  <a:cubicBezTo>
                    <a:pt x="3531" y="1375"/>
                    <a:pt x="3500" y="1313"/>
                    <a:pt x="3500" y="1156"/>
                  </a:cubicBezTo>
                  <a:cubicBezTo>
                    <a:pt x="3531" y="1000"/>
                    <a:pt x="3531" y="875"/>
                    <a:pt x="3500" y="875"/>
                  </a:cubicBezTo>
                  <a:cubicBezTo>
                    <a:pt x="3468" y="875"/>
                    <a:pt x="3437" y="938"/>
                    <a:pt x="3437" y="969"/>
                  </a:cubicBezTo>
                  <a:cubicBezTo>
                    <a:pt x="3437" y="1000"/>
                    <a:pt x="3375" y="1063"/>
                    <a:pt x="3312" y="1094"/>
                  </a:cubicBezTo>
                  <a:cubicBezTo>
                    <a:pt x="3250" y="1125"/>
                    <a:pt x="3250" y="1094"/>
                    <a:pt x="3281" y="1031"/>
                  </a:cubicBezTo>
                  <a:cubicBezTo>
                    <a:pt x="3281" y="969"/>
                    <a:pt x="3281" y="906"/>
                    <a:pt x="3250" y="906"/>
                  </a:cubicBezTo>
                  <a:cubicBezTo>
                    <a:pt x="3219" y="875"/>
                    <a:pt x="3125" y="875"/>
                    <a:pt x="3062" y="906"/>
                  </a:cubicBezTo>
                  <a:cubicBezTo>
                    <a:pt x="3000" y="906"/>
                    <a:pt x="2906" y="969"/>
                    <a:pt x="2844" y="1000"/>
                  </a:cubicBezTo>
                  <a:cubicBezTo>
                    <a:pt x="2781" y="1031"/>
                    <a:pt x="2750" y="1031"/>
                    <a:pt x="2750" y="1000"/>
                  </a:cubicBezTo>
                  <a:cubicBezTo>
                    <a:pt x="2750" y="969"/>
                    <a:pt x="2812" y="906"/>
                    <a:pt x="2875" y="844"/>
                  </a:cubicBezTo>
                  <a:cubicBezTo>
                    <a:pt x="2937" y="813"/>
                    <a:pt x="3062" y="750"/>
                    <a:pt x="3156" y="750"/>
                  </a:cubicBezTo>
                  <a:cubicBezTo>
                    <a:pt x="3219" y="750"/>
                    <a:pt x="3344" y="750"/>
                    <a:pt x="3375" y="750"/>
                  </a:cubicBezTo>
                  <a:cubicBezTo>
                    <a:pt x="3437" y="750"/>
                    <a:pt x="3500" y="719"/>
                    <a:pt x="3531" y="656"/>
                  </a:cubicBezTo>
                  <a:cubicBezTo>
                    <a:pt x="3562" y="625"/>
                    <a:pt x="3562" y="563"/>
                    <a:pt x="3500" y="531"/>
                  </a:cubicBezTo>
                  <a:cubicBezTo>
                    <a:pt x="3468" y="500"/>
                    <a:pt x="3406" y="438"/>
                    <a:pt x="3375" y="375"/>
                  </a:cubicBezTo>
                  <a:cubicBezTo>
                    <a:pt x="3375" y="344"/>
                    <a:pt x="3312" y="281"/>
                    <a:pt x="3281" y="281"/>
                  </a:cubicBezTo>
                  <a:cubicBezTo>
                    <a:pt x="3219" y="281"/>
                    <a:pt x="3187" y="250"/>
                    <a:pt x="3187" y="219"/>
                  </a:cubicBezTo>
                  <a:cubicBezTo>
                    <a:pt x="3219" y="156"/>
                    <a:pt x="3156" y="94"/>
                    <a:pt x="3062" y="63"/>
                  </a:cubicBezTo>
                  <a:cubicBezTo>
                    <a:pt x="2969" y="31"/>
                    <a:pt x="2781" y="0"/>
                    <a:pt x="2656" y="0"/>
                  </a:cubicBezTo>
                  <a:cubicBezTo>
                    <a:pt x="2500" y="0"/>
                    <a:pt x="2375" y="125"/>
                    <a:pt x="2344" y="250"/>
                  </a:cubicBezTo>
                  <a:cubicBezTo>
                    <a:pt x="2312" y="375"/>
                    <a:pt x="2219" y="406"/>
                    <a:pt x="2156" y="344"/>
                  </a:cubicBezTo>
                  <a:cubicBezTo>
                    <a:pt x="2062" y="281"/>
                    <a:pt x="1969" y="250"/>
                    <a:pt x="1906" y="281"/>
                  </a:cubicBezTo>
                  <a:cubicBezTo>
                    <a:pt x="1844" y="313"/>
                    <a:pt x="1844" y="406"/>
                    <a:pt x="1906" y="500"/>
                  </a:cubicBezTo>
                  <a:cubicBezTo>
                    <a:pt x="1969" y="594"/>
                    <a:pt x="1969" y="688"/>
                    <a:pt x="1937" y="719"/>
                  </a:cubicBezTo>
                  <a:cubicBezTo>
                    <a:pt x="1906" y="719"/>
                    <a:pt x="1875" y="781"/>
                    <a:pt x="1875" y="813"/>
                  </a:cubicBezTo>
                  <a:cubicBezTo>
                    <a:pt x="1875" y="875"/>
                    <a:pt x="1812" y="844"/>
                    <a:pt x="1719" y="750"/>
                  </a:cubicBezTo>
                  <a:cubicBezTo>
                    <a:pt x="1656" y="656"/>
                    <a:pt x="1562" y="688"/>
                    <a:pt x="1562" y="813"/>
                  </a:cubicBezTo>
                  <a:cubicBezTo>
                    <a:pt x="1562" y="938"/>
                    <a:pt x="1562" y="1000"/>
                    <a:pt x="1531" y="938"/>
                  </a:cubicBezTo>
                  <a:cubicBezTo>
                    <a:pt x="1500" y="906"/>
                    <a:pt x="1437" y="906"/>
                    <a:pt x="1406" y="938"/>
                  </a:cubicBezTo>
                  <a:cubicBezTo>
                    <a:pt x="1344" y="969"/>
                    <a:pt x="1312" y="938"/>
                    <a:pt x="1312" y="844"/>
                  </a:cubicBezTo>
                  <a:cubicBezTo>
                    <a:pt x="1312" y="750"/>
                    <a:pt x="1219" y="719"/>
                    <a:pt x="1125" y="781"/>
                  </a:cubicBezTo>
                  <a:cubicBezTo>
                    <a:pt x="1031" y="813"/>
                    <a:pt x="969" y="938"/>
                    <a:pt x="1031" y="1000"/>
                  </a:cubicBezTo>
                  <a:cubicBezTo>
                    <a:pt x="1062" y="1094"/>
                    <a:pt x="1062" y="1125"/>
                    <a:pt x="969" y="1063"/>
                  </a:cubicBezTo>
                  <a:cubicBezTo>
                    <a:pt x="906" y="1031"/>
                    <a:pt x="844" y="1031"/>
                    <a:pt x="812" y="1125"/>
                  </a:cubicBezTo>
                  <a:cubicBezTo>
                    <a:pt x="812" y="1188"/>
                    <a:pt x="750" y="1281"/>
                    <a:pt x="687" y="1281"/>
                  </a:cubicBezTo>
                  <a:cubicBezTo>
                    <a:pt x="656" y="1281"/>
                    <a:pt x="594" y="1344"/>
                    <a:pt x="562" y="1406"/>
                  </a:cubicBezTo>
                  <a:cubicBezTo>
                    <a:pt x="531" y="1500"/>
                    <a:pt x="469" y="1594"/>
                    <a:pt x="406" y="1656"/>
                  </a:cubicBezTo>
                  <a:cubicBezTo>
                    <a:pt x="375" y="1688"/>
                    <a:pt x="406" y="1750"/>
                    <a:pt x="469" y="1750"/>
                  </a:cubicBezTo>
                  <a:cubicBezTo>
                    <a:pt x="531" y="1750"/>
                    <a:pt x="594" y="1813"/>
                    <a:pt x="562" y="1906"/>
                  </a:cubicBezTo>
                  <a:cubicBezTo>
                    <a:pt x="562" y="1969"/>
                    <a:pt x="500" y="2063"/>
                    <a:pt x="437" y="2125"/>
                  </a:cubicBezTo>
                  <a:cubicBezTo>
                    <a:pt x="375" y="2188"/>
                    <a:pt x="250" y="2281"/>
                    <a:pt x="156" y="2313"/>
                  </a:cubicBezTo>
                  <a:cubicBezTo>
                    <a:pt x="62" y="2344"/>
                    <a:pt x="0" y="2438"/>
                    <a:pt x="0" y="2469"/>
                  </a:cubicBezTo>
                  <a:cubicBezTo>
                    <a:pt x="0" y="2531"/>
                    <a:pt x="31" y="2563"/>
                    <a:pt x="94" y="2563"/>
                  </a:cubicBezTo>
                  <a:cubicBezTo>
                    <a:pt x="125" y="2594"/>
                    <a:pt x="187" y="2625"/>
                    <a:pt x="219" y="2625"/>
                  </a:cubicBezTo>
                  <a:cubicBezTo>
                    <a:pt x="219" y="2656"/>
                    <a:pt x="281" y="2656"/>
                    <a:pt x="312" y="2656"/>
                  </a:cubicBezTo>
                  <a:cubicBezTo>
                    <a:pt x="375" y="2656"/>
                    <a:pt x="406" y="2656"/>
                    <a:pt x="406" y="2688"/>
                  </a:cubicBezTo>
                  <a:cubicBezTo>
                    <a:pt x="437" y="2719"/>
                    <a:pt x="406" y="2750"/>
                    <a:pt x="375" y="2781"/>
                  </a:cubicBezTo>
                  <a:cubicBezTo>
                    <a:pt x="344" y="2813"/>
                    <a:pt x="281" y="2813"/>
                    <a:pt x="219" y="2813"/>
                  </a:cubicBezTo>
                  <a:cubicBezTo>
                    <a:pt x="187" y="2844"/>
                    <a:pt x="156" y="2875"/>
                    <a:pt x="187" y="2906"/>
                  </a:cubicBezTo>
                  <a:cubicBezTo>
                    <a:pt x="187" y="2938"/>
                    <a:pt x="219" y="3000"/>
                    <a:pt x="250" y="3031"/>
                  </a:cubicBezTo>
                  <a:cubicBezTo>
                    <a:pt x="250" y="3063"/>
                    <a:pt x="281" y="3094"/>
                    <a:pt x="281" y="3125"/>
                  </a:cubicBezTo>
                  <a:cubicBezTo>
                    <a:pt x="312" y="3156"/>
                    <a:pt x="375" y="3156"/>
                    <a:pt x="437" y="3156"/>
                  </a:cubicBezTo>
                  <a:cubicBezTo>
                    <a:pt x="500" y="3156"/>
                    <a:pt x="625" y="3156"/>
                    <a:pt x="687" y="3125"/>
                  </a:cubicBezTo>
                  <a:cubicBezTo>
                    <a:pt x="750" y="3125"/>
                    <a:pt x="875" y="3188"/>
                    <a:pt x="969" y="3250"/>
                  </a:cubicBezTo>
                  <a:cubicBezTo>
                    <a:pt x="1031" y="3344"/>
                    <a:pt x="1125" y="3469"/>
                    <a:pt x="1187" y="3594"/>
                  </a:cubicBezTo>
                  <a:cubicBezTo>
                    <a:pt x="1219" y="3719"/>
                    <a:pt x="1250" y="3906"/>
                    <a:pt x="1250" y="4000"/>
                  </a:cubicBezTo>
                  <a:cubicBezTo>
                    <a:pt x="1250" y="4094"/>
                    <a:pt x="1219" y="4219"/>
                    <a:pt x="1219" y="4250"/>
                  </a:cubicBezTo>
                  <a:cubicBezTo>
                    <a:pt x="1219" y="4313"/>
                    <a:pt x="1250" y="4344"/>
                    <a:pt x="1312" y="4313"/>
                  </a:cubicBezTo>
                  <a:cubicBezTo>
                    <a:pt x="1375" y="4313"/>
                    <a:pt x="1437" y="4344"/>
                    <a:pt x="1469" y="4375"/>
                  </a:cubicBezTo>
                  <a:cubicBezTo>
                    <a:pt x="1500" y="4438"/>
                    <a:pt x="1469" y="4469"/>
                    <a:pt x="1437" y="4469"/>
                  </a:cubicBezTo>
                  <a:cubicBezTo>
                    <a:pt x="1406" y="4500"/>
                    <a:pt x="1375" y="4531"/>
                    <a:pt x="1375" y="4594"/>
                  </a:cubicBezTo>
                  <a:cubicBezTo>
                    <a:pt x="1344" y="4625"/>
                    <a:pt x="1344" y="4688"/>
                    <a:pt x="1375" y="4719"/>
                  </a:cubicBezTo>
                  <a:cubicBezTo>
                    <a:pt x="1406" y="4750"/>
                    <a:pt x="1437" y="4719"/>
                    <a:pt x="1500" y="4688"/>
                  </a:cubicBezTo>
                  <a:cubicBezTo>
                    <a:pt x="1531" y="4625"/>
                    <a:pt x="1562" y="4625"/>
                    <a:pt x="1562" y="4656"/>
                  </a:cubicBezTo>
                  <a:cubicBezTo>
                    <a:pt x="1562" y="4719"/>
                    <a:pt x="1562" y="4813"/>
                    <a:pt x="1562" y="4875"/>
                  </a:cubicBezTo>
                  <a:cubicBezTo>
                    <a:pt x="1562" y="4938"/>
                    <a:pt x="1531" y="5000"/>
                    <a:pt x="1500" y="5000"/>
                  </a:cubicBezTo>
                  <a:cubicBezTo>
                    <a:pt x="1437" y="5000"/>
                    <a:pt x="1406" y="5031"/>
                    <a:pt x="1406" y="5094"/>
                  </a:cubicBezTo>
                  <a:cubicBezTo>
                    <a:pt x="1406" y="5125"/>
                    <a:pt x="1375" y="5219"/>
                    <a:pt x="1375" y="5281"/>
                  </a:cubicBezTo>
                  <a:cubicBezTo>
                    <a:pt x="1375" y="5375"/>
                    <a:pt x="1406" y="5438"/>
                    <a:pt x="1437" y="5469"/>
                  </a:cubicBezTo>
                  <a:cubicBezTo>
                    <a:pt x="1469" y="5500"/>
                    <a:pt x="1531" y="5531"/>
                    <a:pt x="1562" y="5531"/>
                  </a:cubicBezTo>
                  <a:cubicBezTo>
                    <a:pt x="1594" y="5531"/>
                    <a:pt x="1594" y="5563"/>
                    <a:pt x="1562" y="5594"/>
                  </a:cubicBezTo>
                  <a:cubicBezTo>
                    <a:pt x="1531" y="5625"/>
                    <a:pt x="1562" y="5750"/>
                    <a:pt x="1594" y="5844"/>
                  </a:cubicBezTo>
                  <a:cubicBezTo>
                    <a:pt x="1656" y="5938"/>
                    <a:pt x="1719" y="6094"/>
                    <a:pt x="1750" y="6125"/>
                  </a:cubicBezTo>
                  <a:cubicBezTo>
                    <a:pt x="1781" y="6188"/>
                    <a:pt x="1844" y="6250"/>
                    <a:pt x="1875" y="6219"/>
                  </a:cubicBezTo>
                  <a:cubicBezTo>
                    <a:pt x="1875" y="6219"/>
                    <a:pt x="1937" y="6219"/>
                    <a:pt x="2000" y="6250"/>
                  </a:cubicBezTo>
                  <a:cubicBezTo>
                    <a:pt x="2031" y="6281"/>
                    <a:pt x="2094" y="6250"/>
                    <a:pt x="2125" y="6188"/>
                  </a:cubicBezTo>
                  <a:cubicBezTo>
                    <a:pt x="2156" y="6125"/>
                    <a:pt x="2187" y="6031"/>
                    <a:pt x="2219" y="5969"/>
                  </a:cubicBezTo>
                  <a:cubicBezTo>
                    <a:pt x="2219" y="5906"/>
                    <a:pt x="2250" y="5781"/>
                    <a:pt x="2250" y="5688"/>
                  </a:cubicBezTo>
                  <a:cubicBezTo>
                    <a:pt x="2250" y="5625"/>
                    <a:pt x="2312" y="5500"/>
                    <a:pt x="2344" y="5469"/>
                  </a:cubicBezTo>
                  <a:cubicBezTo>
                    <a:pt x="2406" y="5406"/>
                    <a:pt x="2468" y="5375"/>
                    <a:pt x="2531" y="5375"/>
                  </a:cubicBezTo>
                  <a:cubicBezTo>
                    <a:pt x="2594" y="5375"/>
                    <a:pt x="2687" y="5281"/>
                    <a:pt x="2750" y="5188"/>
                  </a:cubicBezTo>
                  <a:cubicBezTo>
                    <a:pt x="2812" y="5094"/>
                    <a:pt x="2937" y="5000"/>
                    <a:pt x="3031" y="4969"/>
                  </a:cubicBezTo>
                  <a:cubicBezTo>
                    <a:pt x="3094" y="4938"/>
                    <a:pt x="3219" y="4875"/>
                    <a:pt x="3312" y="4844"/>
                  </a:cubicBezTo>
                  <a:cubicBezTo>
                    <a:pt x="3375" y="4813"/>
                    <a:pt x="3468" y="4719"/>
                    <a:pt x="3531" y="4656"/>
                  </a:cubicBezTo>
                  <a:cubicBezTo>
                    <a:pt x="3562" y="4594"/>
                    <a:pt x="3594" y="4469"/>
                    <a:pt x="3594" y="4438"/>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 name="Freeform 4"/>
            <p:cNvSpPr>
              <a:spLocks noChangeArrowheads="1"/>
            </p:cNvSpPr>
            <p:nvPr/>
          </p:nvSpPr>
          <p:spPr bwMode="auto">
            <a:xfrm>
              <a:off x="1696" y="1394"/>
              <a:ext cx="467" cy="509"/>
            </a:xfrm>
            <a:custGeom>
              <a:avLst/>
              <a:gdLst>
                <a:gd name="T0" fmla="*/ 688 w 2064"/>
                <a:gd name="T1" fmla="*/ 844 h 2251"/>
                <a:gd name="T2" fmla="*/ 688 w 2064"/>
                <a:gd name="T3" fmla="*/ 844 h 2251"/>
                <a:gd name="T4" fmla="*/ 781 w 2064"/>
                <a:gd name="T5" fmla="*/ 813 h 2251"/>
                <a:gd name="T6" fmla="*/ 813 w 2064"/>
                <a:gd name="T7" fmla="*/ 844 h 2251"/>
                <a:gd name="T8" fmla="*/ 938 w 2064"/>
                <a:gd name="T9" fmla="*/ 1000 h 2251"/>
                <a:gd name="T10" fmla="*/ 1125 w 2064"/>
                <a:gd name="T11" fmla="*/ 1219 h 2251"/>
                <a:gd name="T12" fmla="*/ 1125 w 2064"/>
                <a:gd name="T13" fmla="*/ 1407 h 2251"/>
                <a:gd name="T14" fmla="*/ 1188 w 2064"/>
                <a:gd name="T15" fmla="*/ 1407 h 2251"/>
                <a:gd name="T16" fmla="*/ 1281 w 2064"/>
                <a:gd name="T17" fmla="*/ 1407 h 2251"/>
                <a:gd name="T18" fmla="*/ 1438 w 2064"/>
                <a:gd name="T19" fmla="*/ 1563 h 2251"/>
                <a:gd name="T20" fmla="*/ 1375 w 2064"/>
                <a:gd name="T21" fmla="*/ 1594 h 2251"/>
                <a:gd name="T22" fmla="*/ 1250 w 2064"/>
                <a:gd name="T23" fmla="*/ 1563 h 2251"/>
                <a:gd name="T24" fmla="*/ 1156 w 2064"/>
                <a:gd name="T25" fmla="*/ 1657 h 2251"/>
                <a:gd name="T26" fmla="*/ 1031 w 2064"/>
                <a:gd name="T27" fmla="*/ 1750 h 2251"/>
                <a:gd name="T28" fmla="*/ 906 w 2064"/>
                <a:gd name="T29" fmla="*/ 1813 h 2251"/>
                <a:gd name="T30" fmla="*/ 1000 w 2064"/>
                <a:gd name="T31" fmla="*/ 1875 h 2251"/>
                <a:gd name="T32" fmla="*/ 1250 w 2064"/>
                <a:gd name="T33" fmla="*/ 2000 h 2251"/>
                <a:gd name="T34" fmla="*/ 1531 w 2064"/>
                <a:gd name="T35" fmla="*/ 2219 h 2251"/>
                <a:gd name="T36" fmla="*/ 1625 w 2064"/>
                <a:gd name="T37" fmla="*/ 2157 h 2251"/>
                <a:gd name="T38" fmla="*/ 1688 w 2064"/>
                <a:gd name="T39" fmla="*/ 2125 h 2251"/>
                <a:gd name="T40" fmla="*/ 1781 w 2064"/>
                <a:gd name="T41" fmla="*/ 2063 h 2251"/>
                <a:gd name="T42" fmla="*/ 1688 w 2064"/>
                <a:gd name="T43" fmla="*/ 1844 h 2251"/>
                <a:gd name="T44" fmla="*/ 1594 w 2064"/>
                <a:gd name="T45" fmla="*/ 1657 h 2251"/>
                <a:gd name="T46" fmla="*/ 1781 w 2064"/>
                <a:gd name="T47" fmla="*/ 1688 h 2251"/>
                <a:gd name="T48" fmla="*/ 1938 w 2064"/>
                <a:gd name="T49" fmla="*/ 1750 h 2251"/>
                <a:gd name="T50" fmla="*/ 2031 w 2064"/>
                <a:gd name="T51" fmla="*/ 1594 h 2251"/>
                <a:gd name="T52" fmla="*/ 2063 w 2064"/>
                <a:gd name="T53" fmla="*/ 1500 h 2251"/>
                <a:gd name="T54" fmla="*/ 2000 w 2064"/>
                <a:gd name="T55" fmla="*/ 1469 h 2251"/>
                <a:gd name="T56" fmla="*/ 1813 w 2064"/>
                <a:gd name="T57" fmla="*/ 1375 h 2251"/>
                <a:gd name="T58" fmla="*/ 1625 w 2064"/>
                <a:gd name="T59" fmla="*/ 1188 h 2251"/>
                <a:gd name="T60" fmla="*/ 1625 w 2064"/>
                <a:gd name="T61" fmla="*/ 1063 h 2251"/>
                <a:gd name="T62" fmla="*/ 1688 w 2064"/>
                <a:gd name="T63" fmla="*/ 969 h 2251"/>
                <a:gd name="T64" fmla="*/ 1594 w 2064"/>
                <a:gd name="T65" fmla="*/ 813 h 2251"/>
                <a:gd name="T66" fmla="*/ 1469 w 2064"/>
                <a:gd name="T67" fmla="*/ 688 h 2251"/>
                <a:gd name="T68" fmla="*/ 1344 w 2064"/>
                <a:gd name="T69" fmla="*/ 594 h 2251"/>
                <a:gd name="T70" fmla="*/ 1219 w 2064"/>
                <a:gd name="T71" fmla="*/ 500 h 2251"/>
                <a:gd name="T72" fmla="*/ 1125 w 2064"/>
                <a:gd name="T73" fmla="*/ 407 h 2251"/>
                <a:gd name="T74" fmla="*/ 1031 w 2064"/>
                <a:gd name="T75" fmla="*/ 282 h 2251"/>
                <a:gd name="T76" fmla="*/ 969 w 2064"/>
                <a:gd name="T77" fmla="*/ 125 h 2251"/>
                <a:gd name="T78" fmla="*/ 844 w 2064"/>
                <a:gd name="T79" fmla="*/ 32 h 2251"/>
                <a:gd name="T80" fmla="*/ 750 w 2064"/>
                <a:gd name="T81" fmla="*/ 157 h 2251"/>
                <a:gd name="T82" fmla="*/ 719 w 2064"/>
                <a:gd name="T83" fmla="*/ 313 h 2251"/>
                <a:gd name="T84" fmla="*/ 656 w 2064"/>
                <a:gd name="T85" fmla="*/ 219 h 2251"/>
                <a:gd name="T86" fmla="*/ 563 w 2064"/>
                <a:gd name="T87" fmla="*/ 63 h 2251"/>
                <a:gd name="T88" fmla="*/ 469 w 2064"/>
                <a:gd name="T89" fmla="*/ 63 h 2251"/>
                <a:gd name="T90" fmla="*/ 406 w 2064"/>
                <a:gd name="T91" fmla="*/ 157 h 2251"/>
                <a:gd name="T92" fmla="*/ 406 w 2064"/>
                <a:gd name="T93" fmla="*/ 407 h 2251"/>
                <a:gd name="T94" fmla="*/ 375 w 2064"/>
                <a:gd name="T95" fmla="*/ 594 h 2251"/>
                <a:gd name="T96" fmla="*/ 344 w 2064"/>
                <a:gd name="T97" fmla="*/ 500 h 2251"/>
                <a:gd name="T98" fmla="*/ 344 w 2064"/>
                <a:gd name="T99" fmla="*/ 250 h 2251"/>
                <a:gd name="T100" fmla="*/ 344 w 2064"/>
                <a:gd name="T101" fmla="*/ 32 h 2251"/>
                <a:gd name="T102" fmla="*/ 219 w 2064"/>
                <a:gd name="T103" fmla="*/ 32 h 2251"/>
                <a:gd name="T104" fmla="*/ 31 w 2064"/>
                <a:gd name="T105" fmla="*/ 219 h 2251"/>
                <a:gd name="T106" fmla="*/ 0 w 2064"/>
                <a:gd name="T107" fmla="*/ 500 h 2251"/>
                <a:gd name="T108" fmla="*/ 94 w 2064"/>
                <a:gd name="T109" fmla="*/ 719 h 2251"/>
                <a:gd name="T110" fmla="*/ 250 w 2064"/>
                <a:gd name="T111" fmla="*/ 844 h 2251"/>
                <a:gd name="T112" fmla="*/ 438 w 2064"/>
                <a:gd name="T113" fmla="*/ 907 h 2251"/>
                <a:gd name="T114" fmla="*/ 688 w 2064"/>
                <a:gd name="T115" fmla="*/ 844 h 2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64" h="2251">
                  <a:moveTo>
                    <a:pt x="688" y="844"/>
                  </a:moveTo>
                  <a:lnTo>
                    <a:pt x="688" y="844"/>
                  </a:lnTo>
                  <a:cubicBezTo>
                    <a:pt x="750" y="844"/>
                    <a:pt x="781" y="844"/>
                    <a:pt x="781" y="813"/>
                  </a:cubicBezTo>
                  <a:cubicBezTo>
                    <a:pt x="781" y="782"/>
                    <a:pt x="813" y="813"/>
                    <a:pt x="813" y="844"/>
                  </a:cubicBezTo>
                  <a:cubicBezTo>
                    <a:pt x="844" y="907"/>
                    <a:pt x="875" y="969"/>
                    <a:pt x="938" y="1000"/>
                  </a:cubicBezTo>
                  <a:cubicBezTo>
                    <a:pt x="1000" y="1063"/>
                    <a:pt x="1094" y="1125"/>
                    <a:pt x="1125" y="1219"/>
                  </a:cubicBezTo>
                  <a:cubicBezTo>
                    <a:pt x="1188" y="1282"/>
                    <a:pt x="1188" y="1375"/>
                    <a:pt x="1125" y="1407"/>
                  </a:cubicBezTo>
                  <a:cubicBezTo>
                    <a:pt x="1125" y="1407"/>
                    <a:pt x="1125" y="1407"/>
                    <a:pt x="1188" y="1407"/>
                  </a:cubicBezTo>
                  <a:cubicBezTo>
                    <a:pt x="1281" y="1407"/>
                    <a:pt x="1281" y="1407"/>
                    <a:pt x="1281" y="1407"/>
                  </a:cubicBezTo>
                  <a:cubicBezTo>
                    <a:pt x="1375" y="1469"/>
                    <a:pt x="1438" y="1532"/>
                    <a:pt x="1438" y="1563"/>
                  </a:cubicBezTo>
                  <a:cubicBezTo>
                    <a:pt x="1406" y="1594"/>
                    <a:pt x="1406" y="1625"/>
                    <a:pt x="1375" y="1594"/>
                  </a:cubicBezTo>
                  <a:cubicBezTo>
                    <a:pt x="1344" y="1594"/>
                    <a:pt x="1281" y="1594"/>
                    <a:pt x="1250" y="1563"/>
                  </a:cubicBezTo>
                  <a:cubicBezTo>
                    <a:pt x="1219" y="1563"/>
                    <a:pt x="1156" y="1594"/>
                    <a:pt x="1156" y="1657"/>
                  </a:cubicBezTo>
                  <a:cubicBezTo>
                    <a:pt x="1125" y="1688"/>
                    <a:pt x="1094" y="1719"/>
                    <a:pt x="1031" y="1750"/>
                  </a:cubicBezTo>
                  <a:cubicBezTo>
                    <a:pt x="969" y="1750"/>
                    <a:pt x="906" y="1782"/>
                    <a:pt x="906" y="1813"/>
                  </a:cubicBezTo>
                  <a:cubicBezTo>
                    <a:pt x="906" y="1844"/>
                    <a:pt x="969" y="1875"/>
                    <a:pt x="1000" y="1875"/>
                  </a:cubicBezTo>
                  <a:cubicBezTo>
                    <a:pt x="1063" y="1875"/>
                    <a:pt x="1156" y="1938"/>
                    <a:pt x="1250" y="2000"/>
                  </a:cubicBezTo>
                  <a:cubicBezTo>
                    <a:pt x="1313" y="2094"/>
                    <a:pt x="1469" y="2188"/>
                    <a:pt x="1531" y="2219"/>
                  </a:cubicBezTo>
                  <a:cubicBezTo>
                    <a:pt x="1625" y="2250"/>
                    <a:pt x="1688" y="2219"/>
                    <a:pt x="1625" y="2157"/>
                  </a:cubicBezTo>
                  <a:cubicBezTo>
                    <a:pt x="1594" y="2094"/>
                    <a:pt x="1625" y="2063"/>
                    <a:pt x="1688" y="2125"/>
                  </a:cubicBezTo>
                  <a:cubicBezTo>
                    <a:pt x="1750" y="2157"/>
                    <a:pt x="1781" y="2157"/>
                    <a:pt x="1781" y="2063"/>
                  </a:cubicBezTo>
                  <a:cubicBezTo>
                    <a:pt x="1781" y="2000"/>
                    <a:pt x="1750" y="1907"/>
                    <a:pt x="1688" y="1844"/>
                  </a:cubicBezTo>
                  <a:cubicBezTo>
                    <a:pt x="1625" y="1782"/>
                    <a:pt x="1594" y="1719"/>
                    <a:pt x="1594" y="1657"/>
                  </a:cubicBezTo>
                  <a:cubicBezTo>
                    <a:pt x="1625" y="1594"/>
                    <a:pt x="1719" y="1625"/>
                    <a:pt x="1781" y="1688"/>
                  </a:cubicBezTo>
                  <a:cubicBezTo>
                    <a:pt x="1844" y="1750"/>
                    <a:pt x="1938" y="1782"/>
                    <a:pt x="1938" y="1750"/>
                  </a:cubicBezTo>
                  <a:cubicBezTo>
                    <a:pt x="1938" y="1719"/>
                    <a:pt x="2000" y="1657"/>
                    <a:pt x="2031" y="1594"/>
                  </a:cubicBezTo>
                  <a:cubicBezTo>
                    <a:pt x="2063" y="1563"/>
                    <a:pt x="2063" y="1532"/>
                    <a:pt x="2063" y="1500"/>
                  </a:cubicBezTo>
                  <a:cubicBezTo>
                    <a:pt x="2063" y="1469"/>
                    <a:pt x="2031" y="1469"/>
                    <a:pt x="2000" y="1469"/>
                  </a:cubicBezTo>
                  <a:cubicBezTo>
                    <a:pt x="1969" y="1469"/>
                    <a:pt x="1875" y="1438"/>
                    <a:pt x="1813" y="1375"/>
                  </a:cubicBezTo>
                  <a:cubicBezTo>
                    <a:pt x="1750" y="1344"/>
                    <a:pt x="1656" y="1250"/>
                    <a:pt x="1625" y="1188"/>
                  </a:cubicBezTo>
                  <a:cubicBezTo>
                    <a:pt x="1594" y="1125"/>
                    <a:pt x="1594" y="1063"/>
                    <a:pt x="1625" y="1063"/>
                  </a:cubicBezTo>
                  <a:cubicBezTo>
                    <a:pt x="1688" y="1032"/>
                    <a:pt x="1719" y="1000"/>
                    <a:pt x="1688" y="969"/>
                  </a:cubicBezTo>
                  <a:cubicBezTo>
                    <a:pt x="1656" y="938"/>
                    <a:pt x="1625" y="844"/>
                    <a:pt x="1594" y="813"/>
                  </a:cubicBezTo>
                  <a:cubicBezTo>
                    <a:pt x="1563" y="750"/>
                    <a:pt x="1500" y="688"/>
                    <a:pt x="1469" y="688"/>
                  </a:cubicBezTo>
                  <a:cubicBezTo>
                    <a:pt x="1438" y="688"/>
                    <a:pt x="1375" y="657"/>
                    <a:pt x="1344" y="594"/>
                  </a:cubicBezTo>
                  <a:cubicBezTo>
                    <a:pt x="1313" y="563"/>
                    <a:pt x="1250" y="500"/>
                    <a:pt x="1219" y="500"/>
                  </a:cubicBezTo>
                  <a:cubicBezTo>
                    <a:pt x="1188" y="500"/>
                    <a:pt x="1156" y="469"/>
                    <a:pt x="1125" y="407"/>
                  </a:cubicBezTo>
                  <a:cubicBezTo>
                    <a:pt x="1125" y="375"/>
                    <a:pt x="1063" y="313"/>
                    <a:pt x="1031" y="282"/>
                  </a:cubicBezTo>
                  <a:cubicBezTo>
                    <a:pt x="1000" y="250"/>
                    <a:pt x="969" y="188"/>
                    <a:pt x="969" y="125"/>
                  </a:cubicBezTo>
                  <a:cubicBezTo>
                    <a:pt x="969" y="94"/>
                    <a:pt x="906" y="32"/>
                    <a:pt x="844" y="32"/>
                  </a:cubicBezTo>
                  <a:cubicBezTo>
                    <a:pt x="781" y="32"/>
                    <a:pt x="750" y="94"/>
                    <a:pt x="750" y="157"/>
                  </a:cubicBezTo>
                  <a:cubicBezTo>
                    <a:pt x="719" y="219"/>
                    <a:pt x="719" y="282"/>
                    <a:pt x="719" y="313"/>
                  </a:cubicBezTo>
                  <a:cubicBezTo>
                    <a:pt x="719" y="344"/>
                    <a:pt x="688" y="313"/>
                    <a:pt x="656" y="219"/>
                  </a:cubicBezTo>
                  <a:cubicBezTo>
                    <a:pt x="656" y="125"/>
                    <a:pt x="594" y="63"/>
                    <a:pt x="563" y="63"/>
                  </a:cubicBezTo>
                  <a:cubicBezTo>
                    <a:pt x="531" y="32"/>
                    <a:pt x="500" y="63"/>
                    <a:pt x="469" y="63"/>
                  </a:cubicBezTo>
                  <a:cubicBezTo>
                    <a:pt x="438" y="94"/>
                    <a:pt x="406" y="125"/>
                    <a:pt x="406" y="157"/>
                  </a:cubicBezTo>
                  <a:cubicBezTo>
                    <a:pt x="375" y="188"/>
                    <a:pt x="375" y="313"/>
                    <a:pt x="406" y="407"/>
                  </a:cubicBezTo>
                  <a:cubicBezTo>
                    <a:pt x="406" y="532"/>
                    <a:pt x="406" y="594"/>
                    <a:pt x="375" y="594"/>
                  </a:cubicBezTo>
                  <a:cubicBezTo>
                    <a:pt x="375" y="594"/>
                    <a:pt x="344" y="563"/>
                    <a:pt x="344" y="500"/>
                  </a:cubicBezTo>
                  <a:cubicBezTo>
                    <a:pt x="313" y="469"/>
                    <a:pt x="313" y="344"/>
                    <a:pt x="344" y="250"/>
                  </a:cubicBezTo>
                  <a:cubicBezTo>
                    <a:pt x="344" y="157"/>
                    <a:pt x="344" y="63"/>
                    <a:pt x="344" y="32"/>
                  </a:cubicBezTo>
                  <a:cubicBezTo>
                    <a:pt x="344" y="0"/>
                    <a:pt x="281" y="0"/>
                    <a:pt x="219" y="32"/>
                  </a:cubicBezTo>
                  <a:cubicBezTo>
                    <a:pt x="156" y="32"/>
                    <a:pt x="63" y="125"/>
                    <a:pt x="31" y="219"/>
                  </a:cubicBezTo>
                  <a:cubicBezTo>
                    <a:pt x="0" y="313"/>
                    <a:pt x="0" y="438"/>
                    <a:pt x="0" y="500"/>
                  </a:cubicBezTo>
                  <a:cubicBezTo>
                    <a:pt x="0" y="594"/>
                    <a:pt x="31" y="688"/>
                    <a:pt x="94" y="719"/>
                  </a:cubicBezTo>
                  <a:cubicBezTo>
                    <a:pt x="125" y="750"/>
                    <a:pt x="219" y="813"/>
                    <a:pt x="250" y="844"/>
                  </a:cubicBezTo>
                  <a:cubicBezTo>
                    <a:pt x="281" y="875"/>
                    <a:pt x="375" y="907"/>
                    <a:pt x="438" y="907"/>
                  </a:cubicBezTo>
                  <a:cubicBezTo>
                    <a:pt x="531" y="875"/>
                    <a:pt x="625" y="875"/>
                    <a:pt x="688" y="84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 name="Freeform 5"/>
            <p:cNvSpPr>
              <a:spLocks noChangeArrowheads="1"/>
            </p:cNvSpPr>
            <p:nvPr/>
          </p:nvSpPr>
          <p:spPr bwMode="auto">
            <a:xfrm>
              <a:off x="1795" y="2804"/>
              <a:ext cx="141" cy="63"/>
            </a:xfrm>
            <a:custGeom>
              <a:avLst/>
              <a:gdLst>
                <a:gd name="T0" fmla="*/ 468 w 626"/>
                <a:gd name="T1" fmla="*/ 94 h 282"/>
                <a:gd name="T2" fmla="*/ 468 w 626"/>
                <a:gd name="T3" fmla="*/ 94 h 282"/>
                <a:gd name="T4" fmla="*/ 312 w 626"/>
                <a:gd name="T5" fmla="*/ 0 h 282"/>
                <a:gd name="T6" fmla="*/ 93 w 626"/>
                <a:gd name="T7" fmla="*/ 31 h 282"/>
                <a:gd name="T8" fmla="*/ 31 w 626"/>
                <a:gd name="T9" fmla="*/ 94 h 282"/>
                <a:gd name="T10" fmla="*/ 187 w 626"/>
                <a:gd name="T11" fmla="*/ 125 h 282"/>
                <a:gd name="T12" fmla="*/ 281 w 626"/>
                <a:gd name="T13" fmla="*/ 63 h 282"/>
                <a:gd name="T14" fmla="*/ 343 w 626"/>
                <a:gd name="T15" fmla="*/ 94 h 282"/>
                <a:gd name="T16" fmla="*/ 468 w 626"/>
                <a:gd name="T17" fmla="*/ 219 h 282"/>
                <a:gd name="T18" fmla="*/ 593 w 626"/>
                <a:gd name="T19" fmla="*/ 281 h 282"/>
                <a:gd name="T20" fmla="*/ 593 w 626"/>
                <a:gd name="T21" fmla="*/ 188 h 282"/>
                <a:gd name="T22" fmla="*/ 468 w 626"/>
                <a:gd name="T23" fmla="*/ 94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282">
                  <a:moveTo>
                    <a:pt x="468" y="94"/>
                  </a:moveTo>
                  <a:lnTo>
                    <a:pt x="468" y="94"/>
                  </a:lnTo>
                  <a:cubicBezTo>
                    <a:pt x="437" y="63"/>
                    <a:pt x="375" y="31"/>
                    <a:pt x="312" y="0"/>
                  </a:cubicBezTo>
                  <a:cubicBezTo>
                    <a:pt x="250" y="0"/>
                    <a:pt x="156" y="0"/>
                    <a:pt x="93" y="31"/>
                  </a:cubicBezTo>
                  <a:cubicBezTo>
                    <a:pt x="0" y="63"/>
                    <a:pt x="0" y="94"/>
                    <a:pt x="31" y="94"/>
                  </a:cubicBezTo>
                  <a:cubicBezTo>
                    <a:pt x="93" y="125"/>
                    <a:pt x="156" y="125"/>
                    <a:pt x="187" y="125"/>
                  </a:cubicBezTo>
                  <a:cubicBezTo>
                    <a:pt x="218" y="125"/>
                    <a:pt x="281" y="94"/>
                    <a:pt x="281" y="63"/>
                  </a:cubicBezTo>
                  <a:cubicBezTo>
                    <a:pt x="281" y="31"/>
                    <a:pt x="312" y="63"/>
                    <a:pt x="343" y="94"/>
                  </a:cubicBezTo>
                  <a:cubicBezTo>
                    <a:pt x="375" y="156"/>
                    <a:pt x="437" y="188"/>
                    <a:pt x="468" y="219"/>
                  </a:cubicBezTo>
                  <a:cubicBezTo>
                    <a:pt x="500" y="250"/>
                    <a:pt x="562" y="281"/>
                    <a:pt x="593" y="281"/>
                  </a:cubicBezTo>
                  <a:cubicBezTo>
                    <a:pt x="625" y="250"/>
                    <a:pt x="625" y="219"/>
                    <a:pt x="593" y="188"/>
                  </a:cubicBezTo>
                  <a:cubicBezTo>
                    <a:pt x="562" y="156"/>
                    <a:pt x="500" y="125"/>
                    <a:pt x="468"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 name="Freeform 6"/>
            <p:cNvSpPr>
              <a:spLocks noChangeArrowheads="1"/>
            </p:cNvSpPr>
            <p:nvPr/>
          </p:nvSpPr>
          <p:spPr bwMode="auto">
            <a:xfrm>
              <a:off x="1944" y="2861"/>
              <a:ext cx="21" cy="14"/>
            </a:xfrm>
            <a:custGeom>
              <a:avLst/>
              <a:gdLst>
                <a:gd name="T0" fmla="*/ 62 w 95"/>
                <a:gd name="T1" fmla="*/ 63 h 64"/>
                <a:gd name="T2" fmla="*/ 62 w 95"/>
                <a:gd name="T3" fmla="*/ 63 h 64"/>
                <a:gd name="T4" fmla="*/ 62 w 95"/>
                <a:gd name="T5" fmla="*/ 63 h 64"/>
                <a:gd name="T6" fmla="*/ 31 w 95"/>
                <a:gd name="T7" fmla="*/ 0 h 64"/>
                <a:gd name="T8" fmla="*/ 62 w 95"/>
                <a:gd name="T9" fmla="*/ 63 h 64"/>
              </a:gdLst>
              <a:ahLst/>
              <a:cxnLst>
                <a:cxn ang="0">
                  <a:pos x="T0" y="T1"/>
                </a:cxn>
                <a:cxn ang="0">
                  <a:pos x="T2" y="T3"/>
                </a:cxn>
                <a:cxn ang="0">
                  <a:pos x="T4" y="T5"/>
                </a:cxn>
                <a:cxn ang="0">
                  <a:pos x="T6" y="T7"/>
                </a:cxn>
                <a:cxn ang="0">
                  <a:pos x="T8" y="T9"/>
                </a:cxn>
              </a:cxnLst>
              <a:rect l="0" t="0" r="r" b="b"/>
              <a:pathLst>
                <a:path w="95" h="64">
                  <a:moveTo>
                    <a:pt x="62" y="63"/>
                  </a:moveTo>
                  <a:lnTo>
                    <a:pt x="62" y="63"/>
                  </a:lnTo>
                  <a:cubicBezTo>
                    <a:pt x="94" y="63"/>
                    <a:pt x="94" y="63"/>
                    <a:pt x="62" y="63"/>
                  </a:cubicBezTo>
                  <a:cubicBezTo>
                    <a:pt x="62" y="31"/>
                    <a:pt x="31" y="0"/>
                    <a:pt x="31" y="0"/>
                  </a:cubicBezTo>
                  <a:cubicBezTo>
                    <a:pt x="0" y="0"/>
                    <a:pt x="31" y="31"/>
                    <a:pt x="62" y="6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 name="Freeform 7"/>
            <p:cNvSpPr>
              <a:spLocks noChangeArrowheads="1"/>
            </p:cNvSpPr>
            <p:nvPr/>
          </p:nvSpPr>
          <p:spPr bwMode="auto">
            <a:xfrm>
              <a:off x="1979" y="2847"/>
              <a:ext cx="70" cy="42"/>
            </a:xfrm>
            <a:custGeom>
              <a:avLst/>
              <a:gdLst>
                <a:gd name="T0" fmla="*/ 63 w 314"/>
                <a:gd name="T1" fmla="*/ 0 h 188"/>
                <a:gd name="T2" fmla="*/ 63 w 314"/>
                <a:gd name="T3" fmla="*/ 0 h 188"/>
                <a:gd name="T4" fmla="*/ 31 w 314"/>
                <a:gd name="T5" fmla="*/ 62 h 188"/>
                <a:gd name="T6" fmla="*/ 250 w 314"/>
                <a:gd name="T7" fmla="*/ 156 h 188"/>
                <a:gd name="T8" fmla="*/ 250 w 314"/>
                <a:gd name="T9" fmla="*/ 93 h 188"/>
                <a:gd name="T10" fmla="*/ 63 w 314"/>
                <a:gd name="T11" fmla="*/ 0 h 188"/>
              </a:gdLst>
              <a:ahLst/>
              <a:cxnLst>
                <a:cxn ang="0">
                  <a:pos x="T0" y="T1"/>
                </a:cxn>
                <a:cxn ang="0">
                  <a:pos x="T2" y="T3"/>
                </a:cxn>
                <a:cxn ang="0">
                  <a:pos x="T4" y="T5"/>
                </a:cxn>
                <a:cxn ang="0">
                  <a:pos x="T6" y="T7"/>
                </a:cxn>
                <a:cxn ang="0">
                  <a:pos x="T8" y="T9"/>
                </a:cxn>
                <a:cxn ang="0">
                  <a:pos x="T10" y="T11"/>
                </a:cxn>
              </a:cxnLst>
              <a:rect l="0" t="0" r="r" b="b"/>
              <a:pathLst>
                <a:path w="314" h="188">
                  <a:moveTo>
                    <a:pt x="63" y="0"/>
                  </a:moveTo>
                  <a:lnTo>
                    <a:pt x="63" y="0"/>
                  </a:lnTo>
                  <a:cubicBezTo>
                    <a:pt x="31" y="0"/>
                    <a:pt x="0" y="31"/>
                    <a:pt x="31" y="62"/>
                  </a:cubicBezTo>
                  <a:cubicBezTo>
                    <a:pt x="94" y="125"/>
                    <a:pt x="156" y="156"/>
                    <a:pt x="250" y="156"/>
                  </a:cubicBezTo>
                  <a:cubicBezTo>
                    <a:pt x="313" y="187"/>
                    <a:pt x="313" y="156"/>
                    <a:pt x="250" y="93"/>
                  </a:cubicBezTo>
                  <a:cubicBezTo>
                    <a:pt x="219" y="31"/>
                    <a:pt x="125" y="0"/>
                    <a:pt x="6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8"/>
            <p:cNvSpPr>
              <a:spLocks noChangeArrowheads="1"/>
            </p:cNvSpPr>
            <p:nvPr/>
          </p:nvSpPr>
          <p:spPr bwMode="auto">
            <a:xfrm>
              <a:off x="2078" y="2868"/>
              <a:ext cx="42" cy="28"/>
            </a:xfrm>
            <a:custGeom>
              <a:avLst/>
              <a:gdLst>
                <a:gd name="T0" fmla="*/ 31 w 188"/>
                <a:gd name="T1" fmla="*/ 0 h 126"/>
                <a:gd name="T2" fmla="*/ 31 w 188"/>
                <a:gd name="T3" fmla="*/ 0 h 126"/>
                <a:gd name="T4" fmla="*/ 0 w 188"/>
                <a:gd name="T5" fmla="*/ 63 h 126"/>
                <a:gd name="T6" fmla="*/ 125 w 188"/>
                <a:gd name="T7" fmla="*/ 125 h 126"/>
                <a:gd name="T8" fmla="*/ 156 w 188"/>
                <a:gd name="T9" fmla="*/ 63 h 126"/>
                <a:gd name="T10" fmla="*/ 31 w 188"/>
                <a:gd name="T11" fmla="*/ 0 h 126"/>
              </a:gdLst>
              <a:ahLst/>
              <a:cxnLst>
                <a:cxn ang="0">
                  <a:pos x="T0" y="T1"/>
                </a:cxn>
                <a:cxn ang="0">
                  <a:pos x="T2" y="T3"/>
                </a:cxn>
                <a:cxn ang="0">
                  <a:pos x="T4" y="T5"/>
                </a:cxn>
                <a:cxn ang="0">
                  <a:pos x="T6" y="T7"/>
                </a:cxn>
                <a:cxn ang="0">
                  <a:pos x="T8" y="T9"/>
                </a:cxn>
                <a:cxn ang="0">
                  <a:pos x="T10" y="T11"/>
                </a:cxn>
              </a:cxnLst>
              <a:rect l="0" t="0" r="r" b="b"/>
              <a:pathLst>
                <a:path w="188" h="126">
                  <a:moveTo>
                    <a:pt x="31" y="0"/>
                  </a:moveTo>
                  <a:lnTo>
                    <a:pt x="31" y="0"/>
                  </a:lnTo>
                  <a:cubicBezTo>
                    <a:pt x="0" y="0"/>
                    <a:pt x="0" y="32"/>
                    <a:pt x="0" y="63"/>
                  </a:cubicBezTo>
                  <a:cubicBezTo>
                    <a:pt x="31" y="94"/>
                    <a:pt x="93" y="125"/>
                    <a:pt x="125" y="125"/>
                  </a:cubicBezTo>
                  <a:cubicBezTo>
                    <a:pt x="156" y="125"/>
                    <a:pt x="187" y="94"/>
                    <a:pt x="156" y="63"/>
                  </a:cubicBezTo>
                  <a:cubicBezTo>
                    <a:pt x="125" y="32"/>
                    <a:pt x="62" y="0"/>
                    <a:pt x="31"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 name="Freeform 9"/>
            <p:cNvSpPr>
              <a:spLocks noChangeArrowheads="1"/>
            </p:cNvSpPr>
            <p:nvPr/>
          </p:nvSpPr>
          <p:spPr bwMode="auto">
            <a:xfrm>
              <a:off x="2128" y="2897"/>
              <a:ext cx="56" cy="106"/>
            </a:xfrm>
            <a:custGeom>
              <a:avLst/>
              <a:gdLst>
                <a:gd name="T0" fmla="*/ 157 w 251"/>
                <a:gd name="T1" fmla="*/ 375 h 470"/>
                <a:gd name="T2" fmla="*/ 157 w 251"/>
                <a:gd name="T3" fmla="*/ 375 h 470"/>
                <a:gd name="T4" fmla="*/ 188 w 251"/>
                <a:gd name="T5" fmla="*/ 469 h 470"/>
                <a:gd name="T6" fmla="*/ 250 w 251"/>
                <a:gd name="T7" fmla="*/ 344 h 470"/>
                <a:gd name="T8" fmla="*/ 188 w 251"/>
                <a:gd name="T9" fmla="*/ 94 h 470"/>
                <a:gd name="T10" fmla="*/ 63 w 251"/>
                <a:gd name="T11" fmla="*/ 0 h 470"/>
                <a:gd name="T12" fmla="*/ 0 w 251"/>
                <a:gd name="T13" fmla="*/ 32 h 470"/>
                <a:gd name="T14" fmla="*/ 63 w 251"/>
                <a:gd name="T15" fmla="*/ 94 h 470"/>
                <a:gd name="T16" fmla="*/ 125 w 251"/>
                <a:gd name="T17" fmla="*/ 188 h 470"/>
                <a:gd name="T18" fmla="*/ 157 w 251"/>
                <a:gd name="T19" fmla="*/ 282 h 470"/>
                <a:gd name="T20" fmla="*/ 157 w 251"/>
                <a:gd name="T21" fmla="*/ 37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1" h="470">
                  <a:moveTo>
                    <a:pt x="157" y="375"/>
                  </a:moveTo>
                  <a:lnTo>
                    <a:pt x="157" y="375"/>
                  </a:lnTo>
                  <a:cubicBezTo>
                    <a:pt x="157" y="407"/>
                    <a:pt x="188" y="438"/>
                    <a:pt x="188" y="469"/>
                  </a:cubicBezTo>
                  <a:cubicBezTo>
                    <a:pt x="219" y="469"/>
                    <a:pt x="250" y="438"/>
                    <a:pt x="250" y="344"/>
                  </a:cubicBezTo>
                  <a:cubicBezTo>
                    <a:pt x="250" y="282"/>
                    <a:pt x="219" y="157"/>
                    <a:pt x="188" y="94"/>
                  </a:cubicBezTo>
                  <a:cubicBezTo>
                    <a:pt x="188" y="32"/>
                    <a:pt x="125" y="0"/>
                    <a:pt x="63" y="0"/>
                  </a:cubicBezTo>
                  <a:cubicBezTo>
                    <a:pt x="32" y="0"/>
                    <a:pt x="0" y="0"/>
                    <a:pt x="0" y="32"/>
                  </a:cubicBezTo>
                  <a:cubicBezTo>
                    <a:pt x="0" y="32"/>
                    <a:pt x="32" y="63"/>
                    <a:pt x="63" y="94"/>
                  </a:cubicBezTo>
                  <a:cubicBezTo>
                    <a:pt x="94" y="125"/>
                    <a:pt x="125" y="157"/>
                    <a:pt x="125" y="188"/>
                  </a:cubicBezTo>
                  <a:cubicBezTo>
                    <a:pt x="125" y="219"/>
                    <a:pt x="157" y="250"/>
                    <a:pt x="157" y="282"/>
                  </a:cubicBezTo>
                  <a:cubicBezTo>
                    <a:pt x="157" y="313"/>
                    <a:pt x="157" y="344"/>
                    <a:pt x="157" y="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 name="Freeform 10"/>
            <p:cNvSpPr>
              <a:spLocks noChangeArrowheads="1"/>
            </p:cNvSpPr>
            <p:nvPr/>
          </p:nvSpPr>
          <p:spPr bwMode="auto">
            <a:xfrm>
              <a:off x="1469" y="601"/>
              <a:ext cx="680" cy="751"/>
            </a:xfrm>
            <a:custGeom>
              <a:avLst/>
              <a:gdLst>
                <a:gd name="T0" fmla="*/ 656 w 3001"/>
                <a:gd name="T1" fmla="*/ 1657 h 3314"/>
                <a:gd name="T2" fmla="*/ 813 w 3001"/>
                <a:gd name="T3" fmla="*/ 1938 h 3314"/>
                <a:gd name="T4" fmla="*/ 875 w 3001"/>
                <a:gd name="T5" fmla="*/ 2219 h 3314"/>
                <a:gd name="T6" fmla="*/ 1125 w 3001"/>
                <a:gd name="T7" fmla="*/ 2094 h 3314"/>
                <a:gd name="T8" fmla="*/ 1281 w 3001"/>
                <a:gd name="T9" fmla="*/ 2219 h 3314"/>
                <a:gd name="T10" fmla="*/ 1313 w 3001"/>
                <a:gd name="T11" fmla="*/ 2407 h 3314"/>
                <a:gd name="T12" fmla="*/ 1125 w 3001"/>
                <a:gd name="T13" fmla="*/ 2344 h 3314"/>
                <a:gd name="T14" fmla="*/ 1031 w 3001"/>
                <a:gd name="T15" fmla="*/ 2625 h 3314"/>
                <a:gd name="T16" fmla="*/ 781 w 3001"/>
                <a:gd name="T17" fmla="*/ 2657 h 3314"/>
                <a:gd name="T18" fmla="*/ 469 w 3001"/>
                <a:gd name="T19" fmla="*/ 2657 h 3314"/>
                <a:gd name="T20" fmla="*/ 656 w 3001"/>
                <a:gd name="T21" fmla="*/ 2969 h 3314"/>
                <a:gd name="T22" fmla="*/ 531 w 3001"/>
                <a:gd name="T23" fmla="*/ 3032 h 3314"/>
                <a:gd name="T24" fmla="*/ 375 w 3001"/>
                <a:gd name="T25" fmla="*/ 2750 h 3314"/>
                <a:gd name="T26" fmla="*/ 219 w 3001"/>
                <a:gd name="T27" fmla="*/ 2782 h 3314"/>
                <a:gd name="T28" fmla="*/ 31 w 3001"/>
                <a:gd name="T29" fmla="*/ 2750 h 3314"/>
                <a:gd name="T30" fmla="*/ 125 w 3001"/>
                <a:gd name="T31" fmla="*/ 3032 h 3314"/>
                <a:gd name="T32" fmla="*/ 438 w 3001"/>
                <a:gd name="T33" fmla="*/ 3188 h 3314"/>
                <a:gd name="T34" fmla="*/ 719 w 3001"/>
                <a:gd name="T35" fmla="*/ 3313 h 3314"/>
                <a:gd name="T36" fmla="*/ 1094 w 3001"/>
                <a:gd name="T37" fmla="*/ 3313 h 3314"/>
                <a:gd name="T38" fmla="*/ 1594 w 3001"/>
                <a:gd name="T39" fmla="*/ 3313 h 3314"/>
                <a:gd name="T40" fmla="*/ 1719 w 3001"/>
                <a:gd name="T41" fmla="*/ 3094 h 3314"/>
                <a:gd name="T42" fmla="*/ 1406 w 3001"/>
                <a:gd name="T43" fmla="*/ 3000 h 3314"/>
                <a:gd name="T44" fmla="*/ 1188 w 3001"/>
                <a:gd name="T45" fmla="*/ 3032 h 3314"/>
                <a:gd name="T46" fmla="*/ 1094 w 3001"/>
                <a:gd name="T47" fmla="*/ 2844 h 3314"/>
                <a:gd name="T48" fmla="*/ 1375 w 3001"/>
                <a:gd name="T49" fmla="*/ 2782 h 3314"/>
                <a:gd name="T50" fmla="*/ 1688 w 3001"/>
                <a:gd name="T51" fmla="*/ 2782 h 3314"/>
                <a:gd name="T52" fmla="*/ 1719 w 3001"/>
                <a:gd name="T53" fmla="*/ 2594 h 3314"/>
                <a:gd name="T54" fmla="*/ 1844 w 3001"/>
                <a:gd name="T55" fmla="*/ 2469 h 3314"/>
                <a:gd name="T56" fmla="*/ 1969 w 3001"/>
                <a:gd name="T57" fmla="*/ 2282 h 3314"/>
                <a:gd name="T58" fmla="*/ 2125 w 3001"/>
                <a:gd name="T59" fmla="*/ 2063 h 3314"/>
                <a:gd name="T60" fmla="*/ 1938 w 3001"/>
                <a:gd name="T61" fmla="*/ 1813 h 3314"/>
                <a:gd name="T62" fmla="*/ 2156 w 3001"/>
                <a:gd name="T63" fmla="*/ 1688 h 3314"/>
                <a:gd name="T64" fmla="*/ 2250 w 3001"/>
                <a:gd name="T65" fmla="*/ 1563 h 3314"/>
                <a:gd name="T66" fmla="*/ 2531 w 3001"/>
                <a:gd name="T67" fmla="*/ 1250 h 3314"/>
                <a:gd name="T68" fmla="*/ 2656 w 3001"/>
                <a:gd name="T69" fmla="*/ 875 h 3314"/>
                <a:gd name="T70" fmla="*/ 2875 w 3001"/>
                <a:gd name="T71" fmla="*/ 625 h 3314"/>
                <a:gd name="T72" fmla="*/ 2938 w 3001"/>
                <a:gd name="T73" fmla="*/ 344 h 3314"/>
                <a:gd name="T74" fmla="*/ 2625 w 3001"/>
                <a:gd name="T75" fmla="*/ 188 h 3314"/>
                <a:gd name="T76" fmla="*/ 2469 w 3001"/>
                <a:gd name="T77" fmla="*/ 0 h 3314"/>
                <a:gd name="T78" fmla="*/ 2094 w 3001"/>
                <a:gd name="T79" fmla="*/ 63 h 3314"/>
                <a:gd name="T80" fmla="*/ 1969 w 3001"/>
                <a:gd name="T81" fmla="*/ 0 h 3314"/>
                <a:gd name="T82" fmla="*/ 1844 w 3001"/>
                <a:gd name="T83" fmla="*/ 157 h 3314"/>
                <a:gd name="T84" fmla="*/ 1688 w 3001"/>
                <a:gd name="T85" fmla="*/ 125 h 3314"/>
                <a:gd name="T86" fmla="*/ 1500 w 3001"/>
                <a:gd name="T87" fmla="*/ 250 h 3314"/>
                <a:gd name="T88" fmla="*/ 1344 w 3001"/>
                <a:gd name="T89" fmla="*/ 375 h 3314"/>
                <a:gd name="T90" fmla="*/ 1031 w 3001"/>
                <a:gd name="T91" fmla="*/ 625 h 3314"/>
                <a:gd name="T92" fmla="*/ 1000 w 3001"/>
                <a:gd name="T93" fmla="*/ 875 h 3314"/>
                <a:gd name="T94" fmla="*/ 1156 w 3001"/>
                <a:gd name="T95" fmla="*/ 1188 h 3314"/>
                <a:gd name="T96" fmla="*/ 1406 w 3001"/>
                <a:gd name="T97" fmla="*/ 1250 h 3314"/>
                <a:gd name="T98" fmla="*/ 1656 w 3001"/>
                <a:gd name="T99" fmla="*/ 1375 h 3314"/>
                <a:gd name="T100" fmla="*/ 1500 w 3001"/>
                <a:gd name="T101" fmla="*/ 1407 h 3314"/>
                <a:gd name="T102" fmla="*/ 1344 w 3001"/>
                <a:gd name="T103" fmla="*/ 1532 h 3314"/>
                <a:gd name="T104" fmla="*/ 1094 w 3001"/>
                <a:gd name="T105" fmla="*/ 1438 h 3314"/>
                <a:gd name="T106" fmla="*/ 875 w 3001"/>
                <a:gd name="T107" fmla="*/ 1125 h 3314"/>
                <a:gd name="T108" fmla="*/ 656 w 3001"/>
                <a:gd name="T109" fmla="*/ 1125 h 3314"/>
                <a:gd name="T110" fmla="*/ 594 w 3001"/>
                <a:gd name="T111" fmla="*/ 1500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1" h="3314">
                  <a:moveTo>
                    <a:pt x="656" y="1657"/>
                  </a:moveTo>
                  <a:lnTo>
                    <a:pt x="656" y="1657"/>
                  </a:lnTo>
                  <a:cubicBezTo>
                    <a:pt x="688" y="1719"/>
                    <a:pt x="750" y="1782"/>
                    <a:pt x="781" y="1813"/>
                  </a:cubicBezTo>
                  <a:cubicBezTo>
                    <a:pt x="844" y="1844"/>
                    <a:pt x="844" y="1907"/>
                    <a:pt x="813" y="1938"/>
                  </a:cubicBezTo>
                  <a:cubicBezTo>
                    <a:pt x="750" y="1969"/>
                    <a:pt x="750" y="2063"/>
                    <a:pt x="750" y="2094"/>
                  </a:cubicBezTo>
                  <a:cubicBezTo>
                    <a:pt x="781" y="2157"/>
                    <a:pt x="813" y="2219"/>
                    <a:pt x="875" y="2219"/>
                  </a:cubicBezTo>
                  <a:cubicBezTo>
                    <a:pt x="906" y="2219"/>
                    <a:pt x="969" y="2219"/>
                    <a:pt x="1000" y="2188"/>
                  </a:cubicBezTo>
                  <a:cubicBezTo>
                    <a:pt x="1031" y="2188"/>
                    <a:pt x="1094" y="2125"/>
                    <a:pt x="1125" y="2094"/>
                  </a:cubicBezTo>
                  <a:cubicBezTo>
                    <a:pt x="1156" y="2063"/>
                    <a:pt x="1219" y="2063"/>
                    <a:pt x="1219" y="2094"/>
                  </a:cubicBezTo>
                  <a:cubicBezTo>
                    <a:pt x="1250" y="2157"/>
                    <a:pt x="1250" y="2219"/>
                    <a:pt x="1281" y="2219"/>
                  </a:cubicBezTo>
                  <a:cubicBezTo>
                    <a:pt x="1313" y="2219"/>
                    <a:pt x="1313" y="2250"/>
                    <a:pt x="1313" y="2282"/>
                  </a:cubicBezTo>
                  <a:cubicBezTo>
                    <a:pt x="1313" y="2313"/>
                    <a:pt x="1313" y="2375"/>
                    <a:pt x="1313" y="2407"/>
                  </a:cubicBezTo>
                  <a:cubicBezTo>
                    <a:pt x="1313" y="2407"/>
                    <a:pt x="1281" y="2407"/>
                    <a:pt x="1250" y="2375"/>
                  </a:cubicBezTo>
                  <a:cubicBezTo>
                    <a:pt x="1219" y="2344"/>
                    <a:pt x="1156" y="2313"/>
                    <a:pt x="1125" y="2344"/>
                  </a:cubicBezTo>
                  <a:cubicBezTo>
                    <a:pt x="1094" y="2344"/>
                    <a:pt x="1094" y="2407"/>
                    <a:pt x="1094" y="2438"/>
                  </a:cubicBezTo>
                  <a:cubicBezTo>
                    <a:pt x="1094" y="2500"/>
                    <a:pt x="1063" y="2594"/>
                    <a:pt x="1031" y="2625"/>
                  </a:cubicBezTo>
                  <a:cubicBezTo>
                    <a:pt x="1031" y="2657"/>
                    <a:pt x="969" y="2719"/>
                    <a:pt x="938" y="2719"/>
                  </a:cubicBezTo>
                  <a:cubicBezTo>
                    <a:pt x="906" y="2750"/>
                    <a:pt x="813" y="2719"/>
                    <a:pt x="781" y="2657"/>
                  </a:cubicBezTo>
                  <a:cubicBezTo>
                    <a:pt x="719" y="2625"/>
                    <a:pt x="656" y="2594"/>
                    <a:pt x="594" y="2594"/>
                  </a:cubicBezTo>
                  <a:cubicBezTo>
                    <a:pt x="563" y="2594"/>
                    <a:pt x="500" y="2625"/>
                    <a:pt x="469" y="2657"/>
                  </a:cubicBezTo>
                  <a:cubicBezTo>
                    <a:pt x="469" y="2688"/>
                    <a:pt x="469" y="2750"/>
                    <a:pt x="531" y="2813"/>
                  </a:cubicBezTo>
                  <a:cubicBezTo>
                    <a:pt x="594" y="2844"/>
                    <a:pt x="625" y="2938"/>
                    <a:pt x="656" y="2969"/>
                  </a:cubicBezTo>
                  <a:cubicBezTo>
                    <a:pt x="656" y="3032"/>
                    <a:pt x="656" y="3063"/>
                    <a:pt x="625" y="3063"/>
                  </a:cubicBezTo>
                  <a:cubicBezTo>
                    <a:pt x="625" y="3063"/>
                    <a:pt x="563" y="3063"/>
                    <a:pt x="531" y="3032"/>
                  </a:cubicBezTo>
                  <a:cubicBezTo>
                    <a:pt x="469" y="3032"/>
                    <a:pt x="438" y="2969"/>
                    <a:pt x="406" y="2907"/>
                  </a:cubicBezTo>
                  <a:cubicBezTo>
                    <a:pt x="406" y="2844"/>
                    <a:pt x="375" y="2782"/>
                    <a:pt x="375" y="2750"/>
                  </a:cubicBezTo>
                  <a:cubicBezTo>
                    <a:pt x="344" y="2719"/>
                    <a:pt x="313" y="2719"/>
                    <a:pt x="281" y="2719"/>
                  </a:cubicBezTo>
                  <a:cubicBezTo>
                    <a:pt x="250" y="2719"/>
                    <a:pt x="219" y="2750"/>
                    <a:pt x="219" y="2782"/>
                  </a:cubicBezTo>
                  <a:cubicBezTo>
                    <a:pt x="188" y="2844"/>
                    <a:pt x="156" y="2844"/>
                    <a:pt x="125" y="2813"/>
                  </a:cubicBezTo>
                  <a:cubicBezTo>
                    <a:pt x="94" y="2782"/>
                    <a:pt x="63" y="2750"/>
                    <a:pt x="31" y="2750"/>
                  </a:cubicBezTo>
                  <a:cubicBezTo>
                    <a:pt x="0" y="2750"/>
                    <a:pt x="0" y="2813"/>
                    <a:pt x="0" y="2875"/>
                  </a:cubicBezTo>
                  <a:cubicBezTo>
                    <a:pt x="0" y="2938"/>
                    <a:pt x="63" y="3000"/>
                    <a:pt x="125" y="3032"/>
                  </a:cubicBezTo>
                  <a:cubicBezTo>
                    <a:pt x="219" y="3094"/>
                    <a:pt x="281" y="3125"/>
                    <a:pt x="313" y="3157"/>
                  </a:cubicBezTo>
                  <a:cubicBezTo>
                    <a:pt x="344" y="3188"/>
                    <a:pt x="406" y="3188"/>
                    <a:pt x="438" y="3188"/>
                  </a:cubicBezTo>
                  <a:cubicBezTo>
                    <a:pt x="469" y="3157"/>
                    <a:pt x="500" y="3188"/>
                    <a:pt x="563" y="3250"/>
                  </a:cubicBezTo>
                  <a:cubicBezTo>
                    <a:pt x="594" y="3313"/>
                    <a:pt x="688" y="3313"/>
                    <a:pt x="719" y="3313"/>
                  </a:cubicBezTo>
                  <a:cubicBezTo>
                    <a:pt x="781" y="3282"/>
                    <a:pt x="875" y="3250"/>
                    <a:pt x="906" y="3282"/>
                  </a:cubicBezTo>
                  <a:cubicBezTo>
                    <a:pt x="938" y="3313"/>
                    <a:pt x="1000" y="3313"/>
                    <a:pt x="1094" y="3313"/>
                  </a:cubicBezTo>
                  <a:cubicBezTo>
                    <a:pt x="1156" y="3313"/>
                    <a:pt x="1250" y="3313"/>
                    <a:pt x="1344" y="3313"/>
                  </a:cubicBezTo>
                  <a:cubicBezTo>
                    <a:pt x="1406" y="3282"/>
                    <a:pt x="1531" y="3282"/>
                    <a:pt x="1594" y="3313"/>
                  </a:cubicBezTo>
                  <a:cubicBezTo>
                    <a:pt x="1656" y="3313"/>
                    <a:pt x="1719" y="3282"/>
                    <a:pt x="1719" y="3250"/>
                  </a:cubicBezTo>
                  <a:cubicBezTo>
                    <a:pt x="1719" y="3219"/>
                    <a:pt x="1719" y="3125"/>
                    <a:pt x="1719" y="3094"/>
                  </a:cubicBezTo>
                  <a:cubicBezTo>
                    <a:pt x="1719" y="3032"/>
                    <a:pt x="1625" y="3000"/>
                    <a:pt x="1469" y="3000"/>
                  </a:cubicBezTo>
                  <a:cubicBezTo>
                    <a:pt x="1469" y="3000"/>
                    <a:pt x="1469" y="3000"/>
                    <a:pt x="1406" y="3000"/>
                  </a:cubicBezTo>
                  <a:cubicBezTo>
                    <a:pt x="1344" y="3000"/>
                    <a:pt x="1344" y="3000"/>
                    <a:pt x="1344" y="3000"/>
                  </a:cubicBezTo>
                  <a:cubicBezTo>
                    <a:pt x="1281" y="3032"/>
                    <a:pt x="1219" y="3032"/>
                    <a:pt x="1188" y="3032"/>
                  </a:cubicBezTo>
                  <a:cubicBezTo>
                    <a:pt x="1125" y="3000"/>
                    <a:pt x="1094" y="2969"/>
                    <a:pt x="1063" y="2938"/>
                  </a:cubicBezTo>
                  <a:cubicBezTo>
                    <a:pt x="1063" y="2938"/>
                    <a:pt x="1063" y="2875"/>
                    <a:pt x="1094" y="2844"/>
                  </a:cubicBezTo>
                  <a:cubicBezTo>
                    <a:pt x="1125" y="2813"/>
                    <a:pt x="1188" y="2782"/>
                    <a:pt x="1219" y="2782"/>
                  </a:cubicBezTo>
                  <a:cubicBezTo>
                    <a:pt x="1250" y="2782"/>
                    <a:pt x="1344" y="2782"/>
                    <a:pt x="1375" y="2782"/>
                  </a:cubicBezTo>
                  <a:cubicBezTo>
                    <a:pt x="1438" y="2782"/>
                    <a:pt x="1500" y="2782"/>
                    <a:pt x="1531" y="2782"/>
                  </a:cubicBezTo>
                  <a:cubicBezTo>
                    <a:pt x="1563" y="2782"/>
                    <a:pt x="1625" y="2782"/>
                    <a:pt x="1688" y="2782"/>
                  </a:cubicBezTo>
                  <a:cubicBezTo>
                    <a:pt x="1719" y="2782"/>
                    <a:pt x="1781" y="2750"/>
                    <a:pt x="1781" y="2719"/>
                  </a:cubicBezTo>
                  <a:cubicBezTo>
                    <a:pt x="1781" y="2688"/>
                    <a:pt x="1750" y="2625"/>
                    <a:pt x="1719" y="2594"/>
                  </a:cubicBezTo>
                  <a:cubicBezTo>
                    <a:pt x="1688" y="2532"/>
                    <a:pt x="1688" y="2500"/>
                    <a:pt x="1750" y="2500"/>
                  </a:cubicBezTo>
                  <a:cubicBezTo>
                    <a:pt x="1813" y="2500"/>
                    <a:pt x="1844" y="2500"/>
                    <a:pt x="1844" y="2469"/>
                  </a:cubicBezTo>
                  <a:cubicBezTo>
                    <a:pt x="1875" y="2438"/>
                    <a:pt x="1875" y="2375"/>
                    <a:pt x="1875" y="2344"/>
                  </a:cubicBezTo>
                  <a:cubicBezTo>
                    <a:pt x="1875" y="2313"/>
                    <a:pt x="1906" y="2282"/>
                    <a:pt x="1969" y="2282"/>
                  </a:cubicBezTo>
                  <a:cubicBezTo>
                    <a:pt x="2031" y="2282"/>
                    <a:pt x="2094" y="2250"/>
                    <a:pt x="2094" y="2219"/>
                  </a:cubicBezTo>
                  <a:cubicBezTo>
                    <a:pt x="2094" y="2188"/>
                    <a:pt x="2094" y="2125"/>
                    <a:pt x="2125" y="2063"/>
                  </a:cubicBezTo>
                  <a:cubicBezTo>
                    <a:pt x="2125" y="2000"/>
                    <a:pt x="2063" y="1938"/>
                    <a:pt x="2000" y="1907"/>
                  </a:cubicBezTo>
                  <a:cubicBezTo>
                    <a:pt x="1938" y="1875"/>
                    <a:pt x="1906" y="1844"/>
                    <a:pt x="1938" y="1813"/>
                  </a:cubicBezTo>
                  <a:cubicBezTo>
                    <a:pt x="1938" y="1782"/>
                    <a:pt x="2000" y="1750"/>
                    <a:pt x="2063" y="1750"/>
                  </a:cubicBezTo>
                  <a:cubicBezTo>
                    <a:pt x="2094" y="1750"/>
                    <a:pt x="2156" y="1719"/>
                    <a:pt x="2156" y="1688"/>
                  </a:cubicBezTo>
                  <a:cubicBezTo>
                    <a:pt x="2156" y="1657"/>
                    <a:pt x="2188" y="1657"/>
                    <a:pt x="2188" y="1625"/>
                  </a:cubicBezTo>
                  <a:cubicBezTo>
                    <a:pt x="2219" y="1625"/>
                    <a:pt x="2250" y="1594"/>
                    <a:pt x="2250" y="1563"/>
                  </a:cubicBezTo>
                  <a:cubicBezTo>
                    <a:pt x="2250" y="1532"/>
                    <a:pt x="2313" y="1500"/>
                    <a:pt x="2344" y="1469"/>
                  </a:cubicBezTo>
                  <a:cubicBezTo>
                    <a:pt x="2375" y="1438"/>
                    <a:pt x="2438" y="1344"/>
                    <a:pt x="2531" y="1250"/>
                  </a:cubicBezTo>
                  <a:cubicBezTo>
                    <a:pt x="2594" y="1157"/>
                    <a:pt x="2688" y="1032"/>
                    <a:pt x="2719" y="1000"/>
                  </a:cubicBezTo>
                  <a:cubicBezTo>
                    <a:pt x="2750" y="938"/>
                    <a:pt x="2719" y="875"/>
                    <a:pt x="2656" y="875"/>
                  </a:cubicBezTo>
                  <a:cubicBezTo>
                    <a:pt x="2594" y="844"/>
                    <a:pt x="2594" y="813"/>
                    <a:pt x="2656" y="750"/>
                  </a:cubicBezTo>
                  <a:cubicBezTo>
                    <a:pt x="2719" y="719"/>
                    <a:pt x="2813" y="657"/>
                    <a:pt x="2875" y="625"/>
                  </a:cubicBezTo>
                  <a:cubicBezTo>
                    <a:pt x="2906" y="594"/>
                    <a:pt x="2969" y="532"/>
                    <a:pt x="3000" y="469"/>
                  </a:cubicBezTo>
                  <a:cubicBezTo>
                    <a:pt x="3000" y="438"/>
                    <a:pt x="2969" y="375"/>
                    <a:pt x="2938" y="344"/>
                  </a:cubicBezTo>
                  <a:cubicBezTo>
                    <a:pt x="2906" y="344"/>
                    <a:pt x="2875" y="282"/>
                    <a:pt x="2844" y="219"/>
                  </a:cubicBezTo>
                  <a:cubicBezTo>
                    <a:pt x="2813" y="157"/>
                    <a:pt x="2719" y="157"/>
                    <a:pt x="2625" y="188"/>
                  </a:cubicBezTo>
                  <a:cubicBezTo>
                    <a:pt x="2563" y="219"/>
                    <a:pt x="2500" y="188"/>
                    <a:pt x="2531" y="125"/>
                  </a:cubicBezTo>
                  <a:cubicBezTo>
                    <a:pt x="2563" y="63"/>
                    <a:pt x="2531" y="0"/>
                    <a:pt x="2469" y="0"/>
                  </a:cubicBezTo>
                  <a:cubicBezTo>
                    <a:pt x="2406" y="0"/>
                    <a:pt x="2344" y="0"/>
                    <a:pt x="2281" y="0"/>
                  </a:cubicBezTo>
                  <a:cubicBezTo>
                    <a:pt x="2250" y="32"/>
                    <a:pt x="2156" y="32"/>
                    <a:pt x="2094" y="63"/>
                  </a:cubicBezTo>
                  <a:cubicBezTo>
                    <a:pt x="2094" y="63"/>
                    <a:pt x="2094" y="63"/>
                    <a:pt x="2031" y="32"/>
                  </a:cubicBezTo>
                  <a:cubicBezTo>
                    <a:pt x="1969" y="0"/>
                    <a:pt x="1969" y="0"/>
                    <a:pt x="1969" y="0"/>
                  </a:cubicBezTo>
                  <a:cubicBezTo>
                    <a:pt x="1938" y="0"/>
                    <a:pt x="1906" y="63"/>
                    <a:pt x="1906" y="125"/>
                  </a:cubicBezTo>
                  <a:cubicBezTo>
                    <a:pt x="1906" y="219"/>
                    <a:pt x="1875" y="219"/>
                    <a:pt x="1844" y="157"/>
                  </a:cubicBezTo>
                  <a:cubicBezTo>
                    <a:pt x="1813" y="94"/>
                    <a:pt x="1781" y="63"/>
                    <a:pt x="1781" y="63"/>
                  </a:cubicBezTo>
                  <a:cubicBezTo>
                    <a:pt x="1781" y="63"/>
                    <a:pt x="1750" y="94"/>
                    <a:pt x="1688" y="125"/>
                  </a:cubicBezTo>
                  <a:cubicBezTo>
                    <a:pt x="1656" y="157"/>
                    <a:pt x="1594" y="188"/>
                    <a:pt x="1594" y="188"/>
                  </a:cubicBezTo>
                  <a:cubicBezTo>
                    <a:pt x="1563" y="219"/>
                    <a:pt x="1531" y="219"/>
                    <a:pt x="1500" y="250"/>
                  </a:cubicBezTo>
                  <a:cubicBezTo>
                    <a:pt x="1469" y="250"/>
                    <a:pt x="1438" y="282"/>
                    <a:pt x="1438" y="344"/>
                  </a:cubicBezTo>
                  <a:cubicBezTo>
                    <a:pt x="1438" y="375"/>
                    <a:pt x="1375" y="375"/>
                    <a:pt x="1344" y="375"/>
                  </a:cubicBezTo>
                  <a:cubicBezTo>
                    <a:pt x="1313" y="375"/>
                    <a:pt x="1250" y="407"/>
                    <a:pt x="1219" y="469"/>
                  </a:cubicBezTo>
                  <a:cubicBezTo>
                    <a:pt x="1188" y="500"/>
                    <a:pt x="1094" y="594"/>
                    <a:pt x="1031" y="625"/>
                  </a:cubicBezTo>
                  <a:cubicBezTo>
                    <a:pt x="969" y="657"/>
                    <a:pt x="906" y="719"/>
                    <a:pt x="906" y="750"/>
                  </a:cubicBezTo>
                  <a:cubicBezTo>
                    <a:pt x="906" y="813"/>
                    <a:pt x="938" y="875"/>
                    <a:pt x="1000" y="875"/>
                  </a:cubicBezTo>
                  <a:cubicBezTo>
                    <a:pt x="1031" y="907"/>
                    <a:pt x="1094" y="969"/>
                    <a:pt x="1094" y="1032"/>
                  </a:cubicBezTo>
                  <a:cubicBezTo>
                    <a:pt x="1094" y="1063"/>
                    <a:pt x="1125" y="1125"/>
                    <a:pt x="1156" y="1188"/>
                  </a:cubicBezTo>
                  <a:cubicBezTo>
                    <a:pt x="1188" y="1219"/>
                    <a:pt x="1250" y="1250"/>
                    <a:pt x="1281" y="1250"/>
                  </a:cubicBezTo>
                  <a:cubicBezTo>
                    <a:pt x="1344" y="1250"/>
                    <a:pt x="1375" y="1250"/>
                    <a:pt x="1406" y="1250"/>
                  </a:cubicBezTo>
                  <a:cubicBezTo>
                    <a:pt x="1438" y="1219"/>
                    <a:pt x="1531" y="1219"/>
                    <a:pt x="1594" y="1219"/>
                  </a:cubicBezTo>
                  <a:cubicBezTo>
                    <a:pt x="1688" y="1219"/>
                    <a:pt x="1719" y="1282"/>
                    <a:pt x="1656" y="1375"/>
                  </a:cubicBezTo>
                  <a:cubicBezTo>
                    <a:pt x="1656" y="1375"/>
                    <a:pt x="1656" y="1375"/>
                    <a:pt x="1594" y="1375"/>
                  </a:cubicBezTo>
                  <a:cubicBezTo>
                    <a:pt x="1500" y="1407"/>
                    <a:pt x="1500" y="1407"/>
                    <a:pt x="1500" y="1407"/>
                  </a:cubicBezTo>
                  <a:cubicBezTo>
                    <a:pt x="1531" y="1438"/>
                    <a:pt x="1500" y="1469"/>
                    <a:pt x="1469" y="1469"/>
                  </a:cubicBezTo>
                  <a:cubicBezTo>
                    <a:pt x="1406" y="1469"/>
                    <a:pt x="1375" y="1500"/>
                    <a:pt x="1344" y="1532"/>
                  </a:cubicBezTo>
                  <a:cubicBezTo>
                    <a:pt x="1281" y="1563"/>
                    <a:pt x="1250" y="1563"/>
                    <a:pt x="1219" y="1532"/>
                  </a:cubicBezTo>
                  <a:cubicBezTo>
                    <a:pt x="1188" y="1500"/>
                    <a:pt x="1125" y="1469"/>
                    <a:pt x="1094" y="1438"/>
                  </a:cubicBezTo>
                  <a:cubicBezTo>
                    <a:pt x="1063" y="1407"/>
                    <a:pt x="1031" y="1344"/>
                    <a:pt x="1000" y="1344"/>
                  </a:cubicBezTo>
                  <a:cubicBezTo>
                    <a:pt x="969" y="1313"/>
                    <a:pt x="906" y="1219"/>
                    <a:pt x="875" y="1125"/>
                  </a:cubicBezTo>
                  <a:cubicBezTo>
                    <a:pt x="875" y="1032"/>
                    <a:pt x="813" y="969"/>
                    <a:pt x="781" y="969"/>
                  </a:cubicBezTo>
                  <a:cubicBezTo>
                    <a:pt x="719" y="969"/>
                    <a:pt x="688" y="1032"/>
                    <a:pt x="656" y="1125"/>
                  </a:cubicBezTo>
                  <a:cubicBezTo>
                    <a:pt x="656" y="1188"/>
                    <a:pt x="625" y="1282"/>
                    <a:pt x="594" y="1344"/>
                  </a:cubicBezTo>
                  <a:cubicBezTo>
                    <a:pt x="594" y="1375"/>
                    <a:pt x="594" y="1438"/>
                    <a:pt x="594" y="1500"/>
                  </a:cubicBezTo>
                  <a:cubicBezTo>
                    <a:pt x="594" y="1532"/>
                    <a:pt x="625" y="1625"/>
                    <a:pt x="656" y="165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 name="Freeform 11"/>
            <p:cNvSpPr>
              <a:spLocks noChangeArrowheads="1"/>
            </p:cNvSpPr>
            <p:nvPr/>
          </p:nvSpPr>
          <p:spPr bwMode="auto">
            <a:xfrm>
              <a:off x="1511" y="1387"/>
              <a:ext cx="162" cy="141"/>
            </a:xfrm>
            <a:custGeom>
              <a:avLst/>
              <a:gdLst>
                <a:gd name="T0" fmla="*/ 468 w 719"/>
                <a:gd name="T1" fmla="*/ 94 h 626"/>
                <a:gd name="T2" fmla="*/ 468 w 719"/>
                <a:gd name="T3" fmla="*/ 94 h 626"/>
                <a:gd name="T4" fmla="*/ 406 w 719"/>
                <a:gd name="T5" fmla="*/ 219 h 626"/>
                <a:gd name="T6" fmla="*/ 343 w 719"/>
                <a:gd name="T7" fmla="*/ 156 h 626"/>
                <a:gd name="T8" fmla="*/ 187 w 719"/>
                <a:gd name="T9" fmla="*/ 31 h 626"/>
                <a:gd name="T10" fmla="*/ 93 w 719"/>
                <a:gd name="T11" fmla="*/ 156 h 626"/>
                <a:gd name="T12" fmla="*/ 31 w 719"/>
                <a:gd name="T13" fmla="*/ 281 h 626"/>
                <a:gd name="T14" fmla="*/ 31 w 719"/>
                <a:gd name="T15" fmla="*/ 375 h 626"/>
                <a:gd name="T16" fmla="*/ 156 w 719"/>
                <a:gd name="T17" fmla="*/ 563 h 626"/>
                <a:gd name="T18" fmla="*/ 281 w 719"/>
                <a:gd name="T19" fmla="*/ 594 h 626"/>
                <a:gd name="T20" fmla="*/ 437 w 719"/>
                <a:gd name="T21" fmla="*/ 469 h 626"/>
                <a:gd name="T22" fmla="*/ 500 w 719"/>
                <a:gd name="T23" fmla="*/ 406 h 626"/>
                <a:gd name="T24" fmla="*/ 593 w 719"/>
                <a:gd name="T25" fmla="*/ 281 h 626"/>
                <a:gd name="T26" fmla="*/ 718 w 719"/>
                <a:gd name="T27" fmla="*/ 125 h 626"/>
                <a:gd name="T28" fmla="*/ 625 w 719"/>
                <a:gd name="T29" fmla="*/ 0 h 626"/>
                <a:gd name="T30" fmla="*/ 468 w 719"/>
                <a:gd name="T31" fmla="*/ 9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9" h="626">
                  <a:moveTo>
                    <a:pt x="468" y="94"/>
                  </a:moveTo>
                  <a:lnTo>
                    <a:pt x="468" y="94"/>
                  </a:lnTo>
                  <a:cubicBezTo>
                    <a:pt x="437" y="125"/>
                    <a:pt x="406" y="188"/>
                    <a:pt x="406" y="219"/>
                  </a:cubicBezTo>
                  <a:cubicBezTo>
                    <a:pt x="406" y="250"/>
                    <a:pt x="375" y="219"/>
                    <a:pt x="343" y="156"/>
                  </a:cubicBezTo>
                  <a:cubicBezTo>
                    <a:pt x="312" y="63"/>
                    <a:pt x="250" y="31"/>
                    <a:pt x="187" y="31"/>
                  </a:cubicBezTo>
                  <a:cubicBezTo>
                    <a:pt x="156" y="63"/>
                    <a:pt x="93" y="94"/>
                    <a:pt x="93" y="156"/>
                  </a:cubicBezTo>
                  <a:cubicBezTo>
                    <a:pt x="93" y="188"/>
                    <a:pt x="62" y="250"/>
                    <a:pt x="31" y="281"/>
                  </a:cubicBezTo>
                  <a:cubicBezTo>
                    <a:pt x="0" y="281"/>
                    <a:pt x="0" y="344"/>
                    <a:pt x="31" y="375"/>
                  </a:cubicBezTo>
                  <a:cubicBezTo>
                    <a:pt x="62" y="406"/>
                    <a:pt x="125" y="500"/>
                    <a:pt x="156" y="563"/>
                  </a:cubicBezTo>
                  <a:cubicBezTo>
                    <a:pt x="187" y="625"/>
                    <a:pt x="250" y="625"/>
                    <a:pt x="281" y="594"/>
                  </a:cubicBezTo>
                  <a:cubicBezTo>
                    <a:pt x="343" y="531"/>
                    <a:pt x="406" y="500"/>
                    <a:pt x="437" y="469"/>
                  </a:cubicBezTo>
                  <a:cubicBezTo>
                    <a:pt x="468" y="469"/>
                    <a:pt x="500" y="438"/>
                    <a:pt x="500" y="406"/>
                  </a:cubicBezTo>
                  <a:cubicBezTo>
                    <a:pt x="500" y="375"/>
                    <a:pt x="562" y="313"/>
                    <a:pt x="593" y="281"/>
                  </a:cubicBezTo>
                  <a:cubicBezTo>
                    <a:pt x="625" y="250"/>
                    <a:pt x="687" y="188"/>
                    <a:pt x="718" y="125"/>
                  </a:cubicBezTo>
                  <a:cubicBezTo>
                    <a:pt x="718" y="63"/>
                    <a:pt x="687" y="0"/>
                    <a:pt x="625" y="0"/>
                  </a:cubicBezTo>
                  <a:cubicBezTo>
                    <a:pt x="562" y="0"/>
                    <a:pt x="500" y="63"/>
                    <a:pt x="468"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 name="Freeform 12"/>
            <p:cNvSpPr>
              <a:spLocks noChangeArrowheads="1"/>
            </p:cNvSpPr>
            <p:nvPr/>
          </p:nvSpPr>
          <p:spPr bwMode="auto">
            <a:xfrm>
              <a:off x="1256" y="1210"/>
              <a:ext cx="205" cy="155"/>
            </a:xfrm>
            <a:custGeom>
              <a:avLst/>
              <a:gdLst>
                <a:gd name="T0" fmla="*/ 62 w 907"/>
                <a:gd name="T1" fmla="*/ 344 h 688"/>
                <a:gd name="T2" fmla="*/ 62 w 907"/>
                <a:gd name="T3" fmla="*/ 344 h 688"/>
                <a:gd name="T4" fmla="*/ 31 w 907"/>
                <a:gd name="T5" fmla="*/ 500 h 688"/>
                <a:gd name="T6" fmla="*/ 125 w 907"/>
                <a:gd name="T7" fmla="*/ 500 h 688"/>
                <a:gd name="T8" fmla="*/ 187 w 907"/>
                <a:gd name="T9" fmla="*/ 531 h 688"/>
                <a:gd name="T10" fmla="*/ 218 w 907"/>
                <a:gd name="T11" fmla="*/ 594 h 688"/>
                <a:gd name="T12" fmla="*/ 281 w 907"/>
                <a:gd name="T13" fmla="*/ 687 h 688"/>
                <a:gd name="T14" fmla="*/ 437 w 907"/>
                <a:gd name="T15" fmla="*/ 625 h 688"/>
                <a:gd name="T16" fmla="*/ 656 w 907"/>
                <a:gd name="T17" fmla="*/ 562 h 688"/>
                <a:gd name="T18" fmla="*/ 875 w 907"/>
                <a:gd name="T19" fmla="*/ 500 h 688"/>
                <a:gd name="T20" fmla="*/ 875 w 907"/>
                <a:gd name="T21" fmla="*/ 406 h 688"/>
                <a:gd name="T22" fmla="*/ 812 w 907"/>
                <a:gd name="T23" fmla="*/ 344 h 688"/>
                <a:gd name="T24" fmla="*/ 781 w 907"/>
                <a:gd name="T25" fmla="*/ 250 h 688"/>
                <a:gd name="T26" fmla="*/ 718 w 907"/>
                <a:gd name="T27" fmla="*/ 219 h 688"/>
                <a:gd name="T28" fmla="*/ 656 w 907"/>
                <a:gd name="T29" fmla="*/ 125 h 688"/>
                <a:gd name="T30" fmla="*/ 562 w 907"/>
                <a:gd name="T31" fmla="*/ 62 h 688"/>
                <a:gd name="T32" fmla="*/ 531 w 907"/>
                <a:gd name="T33" fmla="*/ 187 h 688"/>
                <a:gd name="T34" fmla="*/ 593 w 907"/>
                <a:gd name="T35" fmla="*/ 281 h 688"/>
                <a:gd name="T36" fmla="*/ 562 w 907"/>
                <a:gd name="T37" fmla="*/ 344 h 688"/>
                <a:gd name="T38" fmla="*/ 468 w 907"/>
                <a:gd name="T39" fmla="*/ 312 h 688"/>
                <a:gd name="T40" fmla="*/ 375 w 907"/>
                <a:gd name="T41" fmla="*/ 187 h 688"/>
                <a:gd name="T42" fmla="*/ 218 w 907"/>
                <a:gd name="T43" fmla="*/ 31 h 688"/>
                <a:gd name="T44" fmla="*/ 125 w 907"/>
                <a:gd name="T45" fmla="*/ 219 h 688"/>
                <a:gd name="T46" fmla="*/ 93 w 907"/>
                <a:gd name="T47" fmla="*/ 281 h 688"/>
                <a:gd name="T48" fmla="*/ 62 w 907"/>
                <a:gd name="T49" fmla="*/ 34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7" h="688">
                  <a:moveTo>
                    <a:pt x="62" y="344"/>
                  </a:moveTo>
                  <a:lnTo>
                    <a:pt x="62" y="344"/>
                  </a:lnTo>
                  <a:cubicBezTo>
                    <a:pt x="31" y="375"/>
                    <a:pt x="0" y="437"/>
                    <a:pt x="31" y="500"/>
                  </a:cubicBezTo>
                  <a:cubicBezTo>
                    <a:pt x="31" y="500"/>
                    <a:pt x="31" y="500"/>
                    <a:pt x="125" y="500"/>
                  </a:cubicBezTo>
                  <a:cubicBezTo>
                    <a:pt x="187" y="531"/>
                    <a:pt x="187" y="531"/>
                    <a:pt x="187" y="531"/>
                  </a:cubicBezTo>
                  <a:cubicBezTo>
                    <a:pt x="218" y="531"/>
                    <a:pt x="218" y="562"/>
                    <a:pt x="218" y="594"/>
                  </a:cubicBezTo>
                  <a:cubicBezTo>
                    <a:pt x="218" y="656"/>
                    <a:pt x="250" y="687"/>
                    <a:pt x="281" y="687"/>
                  </a:cubicBezTo>
                  <a:cubicBezTo>
                    <a:pt x="312" y="687"/>
                    <a:pt x="406" y="656"/>
                    <a:pt x="437" y="625"/>
                  </a:cubicBezTo>
                  <a:cubicBezTo>
                    <a:pt x="500" y="562"/>
                    <a:pt x="593" y="531"/>
                    <a:pt x="656" y="562"/>
                  </a:cubicBezTo>
                  <a:cubicBezTo>
                    <a:pt x="718" y="562"/>
                    <a:pt x="812" y="531"/>
                    <a:pt x="875" y="500"/>
                  </a:cubicBezTo>
                  <a:cubicBezTo>
                    <a:pt x="906" y="500"/>
                    <a:pt x="906" y="437"/>
                    <a:pt x="875" y="406"/>
                  </a:cubicBezTo>
                  <a:cubicBezTo>
                    <a:pt x="843" y="406"/>
                    <a:pt x="812" y="344"/>
                    <a:pt x="812" y="344"/>
                  </a:cubicBezTo>
                  <a:cubicBezTo>
                    <a:pt x="781" y="312"/>
                    <a:pt x="781" y="281"/>
                    <a:pt x="781" y="250"/>
                  </a:cubicBezTo>
                  <a:cubicBezTo>
                    <a:pt x="781" y="219"/>
                    <a:pt x="750" y="219"/>
                    <a:pt x="718" y="219"/>
                  </a:cubicBezTo>
                  <a:cubicBezTo>
                    <a:pt x="687" y="219"/>
                    <a:pt x="656" y="187"/>
                    <a:pt x="656" y="125"/>
                  </a:cubicBezTo>
                  <a:cubicBezTo>
                    <a:pt x="625" y="62"/>
                    <a:pt x="593" y="31"/>
                    <a:pt x="562" y="62"/>
                  </a:cubicBezTo>
                  <a:cubicBezTo>
                    <a:pt x="531" y="94"/>
                    <a:pt x="531" y="156"/>
                    <a:pt x="531" y="187"/>
                  </a:cubicBezTo>
                  <a:cubicBezTo>
                    <a:pt x="562" y="219"/>
                    <a:pt x="562" y="250"/>
                    <a:pt x="593" y="281"/>
                  </a:cubicBezTo>
                  <a:cubicBezTo>
                    <a:pt x="593" y="312"/>
                    <a:pt x="593" y="344"/>
                    <a:pt x="562" y="344"/>
                  </a:cubicBezTo>
                  <a:cubicBezTo>
                    <a:pt x="531" y="344"/>
                    <a:pt x="500" y="312"/>
                    <a:pt x="468" y="312"/>
                  </a:cubicBezTo>
                  <a:cubicBezTo>
                    <a:pt x="468" y="281"/>
                    <a:pt x="406" y="219"/>
                    <a:pt x="375" y="187"/>
                  </a:cubicBezTo>
                  <a:cubicBezTo>
                    <a:pt x="312" y="156"/>
                    <a:pt x="250" y="62"/>
                    <a:pt x="218" y="31"/>
                  </a:cubicBezTo>
                  <a:cubicBezTo>
                    <a:pt x="187" y="0"/>
                    <a:pt x="125" y="62"/>
                    <a:pt x="125" y="219"/>
                  </a:cubicBezTo>
                  <a:cubicBezTo>
                    <a:pt x="125" y="219"/>
                    <a:pt x="125" y="219"/>
                    <a:pt x="93" y="281"/>
                  </a:cubicBezTo>
                  <a:cubicBezTo>
                    <a:pt x="62" y="344"/>
                    <a:pt x="62" y="344"/>
                    <a:pt x="62" y="34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13"/>
            <p:cNvSpPr>
              <a:spLocks noChangeArrowheads="1"/>
            </p:cNvSpPr>
            <p:nvPr/>
          </p:nvSpPr>
          <p:spPr bwMode="auto">
            <a:xfrm>
              <a:off x="1433" y="1012"/>
              <a:ext cx="106" cy="113"/>
            </a:xfrm>
            <a:custGeom>
              <a:avLst/>
              <a:gdLst>
                <a:gd name="T0" fmla="*/ 62 w 470"/>
                <a:gd name="T1" fmla="*/ 187 h 501"/>
                <a:gd name="T2" fmla="*/ 62 w 470"/>
                <a:gd name="T3" fmla="*/ 187 h 501"/>
                <a:gd name="T4" fmla="*/ 125 w 470"/>
                <a:gd name="T5" fmla="*/ 219 h 501"/>
                <a:gd name="T6" fmla="*/ 281 w 470"/>
                <a:gd name="T7" fmla="*/ 375 h 501"/>
                <a:gd name="T8" fmla="*/ 406 w 470"/>
                <a:gd name="T9" fmla="*/ 469 h 501"/>
                <a:gd name="T10" fmla="*/ 469 w 470"/>
                <a:gd name="T11" fmla="*/ 406 h 501"/>
                <a:gd name="T12" fmla="*/ 375 w 470"/>
                <a:gd name="T13" fmla="*/ 219 h 501"/>
                <a:gd name="T14" fmla="*/ 250 w 470"/>
                <a:gd name="T15" fmla="*/ 62 h 501"/>
                <a:gd name="T16" fmla="*/ 125 w 470"/>
                <a:gd name="T17" fmla="*/ 0 h 501"/>
                <a:gd name="T18" fmla="*/ 0 w 470"/>
                <a:gd name="T19" fmla="*/ 187 h 501"/>
                <a:gd name="T20" fmla="*/ 62 w 470"/>
                <a:gd name="T21" fmla="*/ 18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0" h="501">
                  <a:moveTo>
                    <a:pt x="62" y="187"/>
                  </a:moveTo>
                  <a:lnTo>
                    <a:pt x="62" y="187"/>
                  </a:lnTo>
                  <a:cubicBezTo>
                    <a:pt x="125" y="219"/>
                    <a:pt x="125" y="219"/>
                    <a:pt x="125" y="219"/>
                  </a:cubicBezTo>
                  <a:cubicBezTo>
                    <a:pt x="187" y="250"/>
                    <a:pt x="250" y="344"/>
                    <a:pt x="281" y="375"/>
                  </a:cubicBezTo>
                  <a:cubicBezTo>
                    <a:pt x="312" y="437"/>
                    <a:pt x="375" y="469"/>
                    <a:pt x="406" y="469"/>
                  </a:cubicBezTo>
                  <a:cubicBezTo>
                    <a:pt x="437" y="500"/>
                    <a:pt x="469" y="469"/>
                    <a:pt x="469" y="406"/>
                  </a:cubicBezTo>
                  <a:cubicBezTo>
                    <a:pt x="469" y="375"/>
                    <a:pt x="406" y="281"/>
                    <a:pt x="375" y="219"/>
                  </a:cubicBezTo>
                  <a:cubicBezTo>
                    <a:pt x="344" y="156"/>
                    <a:pt x="281" y="94"/>
                    <a:pt x="250" y="62"/>
                  </a:cubicBezTo>
                  <a:cubicBezTo>
                    <a:pt x="219" y="0"/>
                    <a:pt x="187" y="0"/>
                    <a:pt x="125" y="0"/>
                  </a:cubicBezTo>
                  <a:cubicBezTo>
                    <a:pt x="94" y="0"/>
                    <a:pt x="31" y="94"/>
                    <a:pt x="0" y="187"/>
                  </a:cubicBezTo>
                  <a:cubicBezTo>
                    <a:pt x="0" y="187"/>
                    <a:pt x="0" y="187"/>
                    <a:pt x="62" y="18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14"/>
            <p:cNvSpPr>
              <a:spLocks noChangeArrowheads="1"/>
            </p:cNvSpPr>
            <p:nvPr/>
          </p:nvSpPr>
          <p:spPr bwMode="auto">
            <a:xfrm>
              <a:off x="1582" y="1062"/>
              <a:ext cx="63" cy="105"/>
            </a:xfrm>
            <a:custGeom>
              <a:avLst/>
              <a:gdLst>
                <a:gd name="T0" fmla="*/ 63 w 282"/>
                <a:gd name="T1" fmla="*/ 375 h 469"/>
                <a:gd name="T2" fmla="*/ 63 w 282"/>
                <a:gd name="T3" fmla="*/ 375 h 469"/>
                <a:gd name="T4" fmla="*/ 188 w 282"/>
                <a:gd name="T5" fmla="*/ 468 h 469"/>
                <a:gd name="T6" fmla="*/ 281 w 282"/>
                <a:gd name="T7" fmla="*/ 437 h 469"/>
                <a:gd name="T8" fmla="*/ 250 w 282"/>
                <a:gd name="T9" fmla="*/ 312 h 469"/>
                <a:gd name="T10" fmla="*/ 156 w 282"/>
                <a:gd name="T11" fmla="*/ 156 h 469"/>
                <a:gd name="T12" fmla="*/ 63 w 282"/>
                <a:gd name="T13" fmla="*/ 31 h 469"/>
                <a:gd name="T14" fmla="*/ 0 w 282"/>
                <a:gd name="T15" fmla="*/ 93 h 469"/>
                <a:gd name="T16" fmla="*/ 0 w 282"/>
                <a:gd name="T17" fmla="*/ 218 h 469"/>
                <a:gd name="T18" fmla="*/ 63 w 282"/>
                <a:gd name="T19" fmla="*/ 375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2" h="469">
                  <a:moveTo>
                    <a:pt x="63" y="375"/>
                  </a:moveTo>
                  <a:lnTo>
                    <a:pt x="63" y="375"/>
                  </a:lnTo>
                  <a:cubicBezTo>
                    <a:pt x="94" y="406"/>
                    <a:pt x="156" y="437"/>
                    <a:pt x="188" y="468"/>
                  </a:cubicBezTo>
                  <a:cubicBezTo>
                    <a:pt x="250" y="468"/>
                    <a:pt x="281" y="468"/>
                    <a:pt x="281" y="437"/>
                  </a:cubicBezTo>
                  <a:cubicBezTo>
                    <a:pt x="281" y="406"/>
                    <a:pt x="281" y="343"/>
                    <a:pt x="250" y="312"/>
                  </a:cubicBezTo>
                  <a:cubicBezTo>
                    <a:pt x="219" y="281"/>
                    <a:pt x="188" y="187"/>
                    <a:pt x="156" y="156"/>
                  </a:cubicBezTo>
                  <a:cubicBezTo>
                    <a:pt x="156" y="93"/>
                    <a:pt x="94" y="31"/>
                    <a:pt x="63" y="31"/>
                  </a:cubicBezTo>
                  <a:cubicBezTo>
                    <a:pt x="31" y="0"/>
                    <a:pt x="0" y="31"/>
                    <a:pt x="0" y="93"/>
                  </a:cubicBezTo>
                  <a:cubicBezTo>
                    <a:pt x="0" y="125"/>
                    <a:pt x="0" y="187"/>
                    <a:pt x="0" y="218"/>
                  </a:cubicBezTo>
                  <a:cubicBezTo>
                    <a:pt x="31" y="250"/>
                    <a:pt x="31" y="312"/>
                    <a:pt x="63" y="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 name="Freeform 15"/>
            <p:cNvSpPr>
              <a:spLocks noChangeArrowheads="1"/>
            </p:cNvSpPr>
            <p:nvPr/>
          </p:nvSpPr>
          <p:spPr bwMode="auto">
            <a:xfrm>
              <a:off x="1533" y="941"/>
              <a:ext cx="35" cy="42"/>
            </a:xfrm>
            <a:custGeom>
              <a:avLst/>
              <a:gdLst>
                <a:gd name="T0" fmla="*/ 157 w 158"/>
                <a:gd name="T1" fmla="*/ 125 h 189"/>
                <a:gd name="T2" fmla="*/ 157 w 158"/>
                <a:gd name="T3" fmla="*/ 125 h 189"/>
                <a:gd name="T4" fmla="*/ 94 w 158"/>
                <a:gd name="T5" fmla="*/ 0 h 189"/>
                <a:gd name="T6" fmla="*/ 0 w 158"/>
                <a:gd name="T7" fmla="*/ 32 h 189"/>
                <a:gd name="T8" fmla="*/ 94 w 158"/>
                <a:gd name="T9" fmla="*/ 125 h 189"/>
                <a:gd name="T10" fmla="*/ 157 w 158"/>
                <a:gd name="T11" fmla="*/ 125 h 189"/>
              </a:gdLst>
              <a:ahLst/>
              <a:cxnLst>
                <a:cxn ang="0">
                  <a:pos x="T0" y="T1"/>
                </a:cxn>
                <a:cxn ang="0">
                  <a:pos x="T2" y="T3"/>
                </a:cxn>
                <a:cxn ang="0">
                  <a:pos x="T4" y="T5"/>
                </a:cxn>
                <a:cxn ang="0">
                  <a:pos x="T6" y="T7"/>
                </a:cxn>
                <a:cxn ang="0">
                  <a:pos x="T8" y="T9"/>
                </a:cxn>
                <a:cxn ang="0">
                  <a:pos x="T10" y="T11"/>
                </a:cxn>
              </a:cxnLst>
              <a:rect l="0" t="0" r="r" b="b"/>
              <a:pathLst>
                <a:path w="158" h="189">
                  <a:moveTo>
                    <a:pt x="157" y="125"/>
                  </a:moveTo>
                  <a:lnTo>
                    <a:pt x="157" y="125"/>
                  </a:lnTo>
                  <a:cubicBezTo>
                    <a:pt x="157" y="63"/>
                    <a:pt x="125" y="32"/>
                    <a:pt x="94" y="0"/>
                  </a:cubicBezTo>
                  <a:cubicBezTo>
                    <a:pt x="32" y="0"/>
                    <a:pt x="0" y="0"/>
                    <a:pt x="0" y="32"/>
                  </a:cubicBezTo>
                  <a:cubicBezTo>
                    <a:pt x="0" y="63"/>
                    <a:pt x="32" y="94"/>
                    <a:pt x="94" y="125"/>
                  </a:cubicBezTo>
                  <a:cubicBezTo>
                    <a:pt x="125" y="188"/>
                    <a:pt x="157" y="157"/>
                    <a:pt x="157" y="12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0" name="Freeform 16"/>
            <p:cNvSpPr>
              <a:spLocks noChangeArrowheads="1"/>
            </p:cNvSpPr>
            <p:nvPr/>
          </p:nvSpPr>
          <p:spPr bwMode="auto">
            <a:xfrm>
              <a:off x="1157" y="1076"/>
              <a:ext cx="233" cy="198"/>
            </a:xfrm>
            <a:custGeom>
              <a:avLst/>
              <a:gdLst>
                <a:gd name="T0" fmla="*/ 281 w 1032"/>
                <a:gd name="T1" fmla="*/ 781 h 876"/>
                <a:gd name="T2" fmla="*/ 281 w 1032"/>
                <a:gd name="T3" fmla="*/ 781 h 876"/>
                <a:gd name="T4" fmla="*/ 500 w 1032"/>
                <a:gd name="T5" fmla="*/ 656 h 876"/>
                <a:gd name="T6" fmla="*/ 594 w 1032"/>
                <a:gd name="T7" fmla="*/ 594 h 876"/>
                <a:gd name="T8" fmla="*/ 719 w 1032"/>
                <a:gd name="T9" fmla="*/ 469 h 876"/>
                <a:gd name="T10" fmla="*/ 906 w 1032"/>
                <a:gd name="T11" fmla="*/ 406 h 876"/>
                <a:gd name="T12" fmla="*/ 969 w 1032"/>
                <a:gd name="T13" fmla="*/ 281 h 876"/>
                <a:gd name="T14" fmla="*/ 1000 w 1032"/>
                <a:gd name="T15" fmla="*/ 156 h 876"/>
                <a:gd name="T16" fmla="*/ 1031 w 1032"/>
                <a:gd name="T17" fmla="*/ 63 h 876"/>
                <a:gd name="T18" fmla="*/ 906 w 1032"/>
                <a:gd name="T19" fmla="*/ 0 h 876"/>
                <a:gd name="T20" fmla="*/ 750 w 1032"/>
                <a:gd name="T21" fmla="*/ 31 h 876"/>
                <a:gd name="T22" fmla="*/ 625 w 1032"/>
                <a:gd name="T23" fmla="*/ 156 h 876"/>
                <a:gd name="T24" fmla="*/ 563 w 1032"/>
                <a:gd name="T25" fmla="*/ 281 h 876"/>
                <a:gd name="T26" fmla="*/ 406 w 1032"/>
                <a:gd name="T27" fmla="*/ 375 h 876"/>
                <a:gd name="T28" fmla="*/ 219 w 1032"/>
                <a:gd name="T29" fmla="*/ 531 h 876"/>
                <a:gd name="T30" fmla="*/ 63 w 1032"/>
                <a:gd name="T31" fmla="*/ 719 h 876"/>
                <a:gd name="T32" fmla="*/ 63 w 1032"/>
                <a:gd name="T33" fmla="*/ 844 h 876"/>
                <a:gd name="T34" fmla="*/ 281 w 1032"/>
                <a:gd name="T35" fmla="*/ 781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2" h="876">
                  <a:moveTo>
                    <a:pt x="281" y="781"/>
                  </a:moveTo>
                  <a:lnTo>
                    <a:pt x="281" y="781"/>
                  </a:lnTo>
                  <a:cubicBezTo>
                    <a:pt x="375" y="688"/>
                    <a:pt x="469" y="625"/>
                    <a:pt x="500" y="656"/>
                  </a:cubicBezTo>
                  <a:cubicBezTo>
                    <a:pt x="531" y="656"/>
                    <a:pt x="563" y="625"/>
                    <a:pt x="594" y="594"/>
                  </a:cubicBezTo>
                  <a:cubicBezTo>
                    <a:pt x="594" y="594"/>
                    <a:pt x="656" y="531"/>
                    <a:pt x="719" y="469"/>
                  </a:cubicBezTo>
                  <a:cubicBezTo>
                    <a:pt x="781" y="438"/>
                    <a:pt x="875" y="406"/>
                    <a:pt x="906" y="406"/>
                  </a:cubicBezTo>
                  <a:cubicBezTo>
                    <a:pt x="938" y="406"/>
                    <a:pt x="969" y="344"/>
                    <a:pt x="969" y="281"/>
                  </a:cubicBezTo>
                  <a:cubicBezTo>
                    <a:pt x="969" y="219"/>
                    <a:pt x="1000" y="156"/>
                    <a:pt x="1000" y="156"/>
                  </a:cubicBezTo>
                  <a:cubicBezTo>
                    <a:pt x="1000" y="125"/>
                    <a:pt x="1031" y="94"/>
                    <a:pt x="1031" y="63"/>
                  </a:cubicBezTo>
                  <a:cubicBezTo>
                    <a:pt x="1031" y="0"/>
                    <a:pt x="969" y="0"/>
                    <a:pt x="906" y="0"/>
                  </a:cubicBezTo>
                  <a:cubicBezTo>
                    <a:pt x="844" y="0"/>
                    <a:pt x="781" y="0"/>
                    <a:pt x="750" y="31"/>
                  </a:cubicBezTo>
                  <a:cubicBezTo>
                    <a:pt x="719" y="63"/>
                    <a:pt x="656" y="125"/>
                    <a:pt x="625" y="156"/>
                  </a:cubicBezTo>
                  <a:cubicBezTo>
                    <a:pt x="594" y="219"/>
                    <a:pt x="563" y="281"/>
                    <a:pt x="563" y="281"/>
                  </a:cubicBezTo>
                  <a:cubicBezTo>
                    <a:pt x="563" y="313"/>
                    <a:pt x="500" y="344"/>
                    <a:pt x="406" y="375"/>
                  </a:cubicBezTo>
                  <a:cubicBezTo>
                    <a:pt x="344" y="406"/>
                    <a:pt x="250" y="469"/>
                    <a:pt x="219" y="531"/>
                  </a:cubicBezTo>
                  <a:cubicBezTo>
                    <a:pt x="188" y="594"/>
                    <a:pt x="94" y="656"/>
                    <a:pt x="63" y="719"/>
                  </a:cubicBezTo>
                  <a:cubicBezTo>
                    <a:pt x="0" y="750"/>
                    <a:pt x="0" y="813"/>
                    <a:pt x="63" y="844"/>
                  </a:cubicBezTo>
                  <a:cubicBezTo>
                    <a:pt x="94" y="875"/>
                    <a:pt x="219" y="844"/>
                    <a:pt x="281" y="78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17"/>
            <p:cNvSpPr>
              <a:spLocks noChangeArrowheads="1"/>
            </p:cNvSpPr>
            <p:nvPr/>
          </p:nvSpPr>
          <p:spPr bwMode="auto">
            <a:xfrm>
              <a:off x="2758" y="1742"/>
              <a:ext cx="162" cy="113"/>
            </a:xfrm>
            <a:custGeom>
              <a:avLst/>
              <a:gdLst>
                <a:gd name="T0" fmla="*/ 688 w 720"/>
                <a:gd name="T1" fmla="*/ 156 h 501"/>
                <a:gd name="T2" fmla="*/ 688 w 720"/>
                <a:gd name="T3" fmla="*/ 156 h 501"/>
                <a:gd name="T4" fmla="*/ 594 w 720"/>
                <a:gd name="T5" fmla="*/ 31 h 501"/>
                <a:gd name="T6" fmla="*/ 469 w 720"/>
                <a:gd name="T7" fmla="*/ 62 h 501"/>
                <a:gd name="T8" fmla="*/ 282 w 720"/>
                <a:gd name="T9" fmla="*/ 125 h 501"/>
                <a:gd name="T10" fmla="*/ 126 w 720"/>
                <a:gd name="T11" fmla="*/ 62 h 501"/>
                <a:gd name="T12" fmla="*/ 32 w 720"/>
                <a:gd name="T13" fmla="*/ 62 h 501"/>
                <a:gd name="T14" fmla="*/ 32 w 720"/>
                <a:gd name="T15" fmla="*/ 187 h 501"/>
                <a:gd name="T16" fmla="*/ 94 w 720"/>
                <a:gd name="T17" fmla="*/ 312 h 501"/>
                <a:gd name="T18" fmla="*/ 188 w 720"/>
                <a:gd name="T19" fmla="*/ 437 h 501"/>
                <a:gd name="T20" fmla="*/ 376 w 720"/>
                <a:gd name="T21" fmla="*/ 500 h 501"/>
                <a:gd name="T22" fmla="*/ 594 w 720"/>
                <a:gd name="T23" fmla="*/ 406 h 501"/>
                <a:gd name="T24" fmla="*/ 688 w 720"/>
                <a:gd name="T25" fmla="*/ 15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0" h="501">
                  <a:moveTo>
                    <a:pt x="688" y="156"/>
                  </a:moveTo>
                  <a:lnTo>
                    <a:pt x="688" y="156"/>
                  </a:lnTo>
                  <a:cubicBezTo>
                    <a:pt x="688" y="93"/>
                    <a:pt x="625" y="31"/>
                    <a:pt x="594" y="31"/>
                  </a:cubicBezTo>
                  <a:cubicBezTo>
                    <a:pt x="563" y="31"/>
                    <a:pt x="501" y="62"/>
                    <a:pt x="469" y="62"/>
                  </a:cubicBezTo>
                  <a:cubicBezTo>
                    <a:pt x="438" y="93"/>
                    <a:pt x="344" y="125"/>
                    <a:pt x="282" y="125"/>
                  </a:cubicBezTo>
                  <a:cubicBezTo>
                    <a:pt x="188" y="125"/>
                    <a:pt x="126" y="93"/>
                    <a:pt x="126" y="62"/>
                  </a:cubicBezTo>
                  <a:cubicBezTo>
                    <a:pt x="126" y="0"/>
                    <a:pt x="94" y="31"/>
                    <a:pt x="32" y="62"/>
                  </a:cubicBezTo>
                  <a:cubicBezTo>
                    <a:pt x="0" y="125"/>
                    <a:pt x="0" y="156"/>
                    <a:pt x="32" y="187"/>
                  </a:cubicBezTo>
                  <a:cubicBezTo>
                    <a:pt x="32" y="218"/>
                    <a:pt x="63" y="281"/>
                    <a:pt x="94" y="312"/>
                  </a:cubicBezTo>
                  <a:cubicBezTo>
                    <a:pt x="94" y="343"/>
                    <a:pt x="157" y="375"/>
                    <a:pt x="188" y="437"/>
                  </a:cubicBezTo>
                  <a:cubicBezTo>
                    <a:pt x="251" y="468"/>
                    <a:pt x="313" y="500"/>
                    <a:pt x="376" y="500"/>
                  </a:cubicBezTo>
                  <a:cubicBezTo>
                    <a:pt x="438" y="500"/>
                    <a:pt x="532" y="468"/>
                    <a:pt x="594" y="406"/>
                  </a:cubicBezTo>
                  <a:cubicBezTo>
                    <a:pt x="657" y="343"/>
                    <a:pt x="719" y="218"/>
                    <a:pt x="688" y="156"/>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 name="Freeform 18"/>
            <p:cNvSpPr>
              <a:spLocks noChangeArrowheads="1"/>
            </p:cNvSpPr>
            <p:nvPr/>
          </p:nvSpPr>
          <p:spPr bwMode="auto">
            <a:xfrm>
              <a:off x="3311" y="898"/>
              <a:ext cx="276" cy="311"/>
            </a:xfrm>
            <a:custGeom>
              <a:avLst/>
              <a:gdLst>
                <a:gd name="T0" fmla="*/ 156 w 1220"/>
                <a:gd name="T1" fmla="*/ 781 h 1376"/>
                <a:gd name="T2" fmla="*/ 156 w 1220"/>
                <a:gd name="T3" fmla="*/ 781 h 1376"/>
                <a:gd name="T4" fmla="*/ 313 w 1220"/>
                <a:gd name="T5" fmla="*/ 812 h 1376"/>
                <a:gd name="T6" fmla="*/ 375 w 1220"/>
                <a:gd name="T7" fmla="*/ 781 h 1376"/>
                <a:gd name="T8" fmla="*/ 344 w 1220"/>
                <a:gd name="T9" fmla="*/ 844 h 1376"/>
                <a:gd name="T10" fmla="*/ 344 w 1220"/>
                <a:gd name="T11" fmla="*/ 969 h 1376"/>
                <a:gd name="T12" fmla="*/ 344 w 1220"/>
                <a:gd name="T13" fmla="*/ 1031 h 1376"/>
                <a:gd name="T14" fmla="*/ 406 w 1220"/>
                <a:gd name="T15" fmla="*/ 1281 h 1376"/>
                <a:gd name="T16" fmla="*/ 563 w 1220"/>
                <a:gd name="T17" fmla="*/ 1156 h 1376"/>
                <a:gd name="T18" fmla="*/ 594 w 1220"/>
                <a:gd name="T19" fmla="*/ 1125 h 1376"/>
                <a:gd name="T20" fmla="*/ 688 w 1220"/>
                <a:gd name="T21" fmla="*/ 937 h 1376"/>
                <a:gd name="T22" fmla="*/ 813 w 1220"/>
                <a:gd name="T23" fmla="*/ 1125 h 1376"/>
                <a:gd name="T24" fmla="*/ 938 w 1220"/>
                <a:gd name="T25" fmla="*/ 1156 h 1376"/>
                <a:gd name="T26" fmla="*/ 906 w 1220"/>
                <a:gd name="T27" fmla="*/ 969 h 1376"/>
                <a:gd name="T28" fmla="*/ 875 w 1220"/>
                <a:gd name="T29" fmla="*/ 781 h 1376"/>
                <a:gd name="T30" fmla="*/ 813 w 1220"/>
                <a:gd name="T31" fmla="*/ 719 h 1376"/>
                <a:gd name="T32" fmla="*/ 781 w 1220"/>
                <a:gd name="T33" fmla="*/ 656 h 1376"/>
                <a:gd name="T34" fmla="*/ 625 w 1220"/>
                <a:gd name="T35" fmla="*/ 469 h 1376"/>
                <a:gd name="T36" fmla="*/ 656 w 1220"/>
                <a:gd name="T37" fmla="*/ 375 h 1376"/>
                <a:gd name="T38" fmla="*/ 719 w 1220"/>
                <a:gd name="T39" fmla="*/ 312 h 1376"/>
                <a:gd name="T40" fmla="*/ 844 w 1220"/>
                <a:gd name="T41" fmla="*/ 375 h 1376"/>
                <a:gd name="T42" fmla="*/ 1063 w 1220"/>
                <a:gd name="T43" fmla="*/ 344 h 1376"/>
                <a:gd name="T44" fmla="*/ 1188 w 1220"/>
                <a:gd name="T45" fmla="*/ 156 h 1376"/>
                <a:gd name="T46" fmla="*/ 1125 w 1220"/>
                <a:gd name="T47" fmla="*/ 62 h 1376"/>
                <a:gd name="T48" fmla="*/ 938 w 1220"/>
                <a:gd name="T49" fmla="*/ 62 h 1376"/>
                <a:gd name="T50" fmla="*/ 813 w 1220"/>
                <a:gd name="T51" fmla="*/ 62 h 1376"/>
                <a:gd name="T52" fmla="*/ 688 w 1220"/>
                <a:gd name="T53" fmla="*/ 31 h 1376"/>
                <a:gd name="T54" fmla="*/ 563 w 1220"/>
                <a:gd name="T55" fmla="*/ 31 h 1376"/>
                <a:gd name="T56" fmla="*/ 500 w 1220"/>
                <a:gd name="T57" fmla="*/ 187 h 1376"/>
                <a:gd name="T58" fmla="*/ 438 w 1220"/>
                <a:gd name="T59" fmla="*/ 250 h 1376"/>
                <a:gd name="T60" fmla="*/ 313 w 1220"/>
                <a:gd name="T61" fmla="*/ 312 h 1376"/>
                <a:gd name="T62" fmla="*/ 156 w 1220"/>
                <a:gd name="T63" fmla="*/ 344 h 1376"/>
                <a:gd name="T64" fmla="*/ 94 w 1220"/>
                <a:gd name="T65" fmla="*/ 406 h 1376"/>
                <a:gd name="T66" fmla="*/ 31 w 1220"/>
                <a:gd name="T67" fmla="*/ 594 h 1376"/>
                <a:gd name="T68" fmla="*/ 31 w 1220"/>
                <a:gd name="T69" fmla="*/ 719 h 1376"/>
                <a:gd name="T70" fmla="*/ 156 w 1220"/>
                <a:gd name="T71" fmla="*/ 781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0" h="1376">
                  <a:moveTo>
                    <a:pt x="156" y="781"/>
                  </a:moveTo>
                  <a:lnTo>
                    <a:pt x="156" y="781"/>
                  </a:lnTo>
                  <a:cubicBezTo>
                    <a:pt x="188" y="812"/>
                    <a:pt x="250" y="812"/>
                    <a:pt x="313" y="812"/>
                  </a:cubicBezTo>
                  <a:cubicBezTo>
                    <a:pt x="344" y="812"/>
                    <a:pt x="375" y="781"/>
                    <a:pt x="375" y="781"/>
                  </a:cubicBezTo>
                  <a:cubicBezTo>
                    <a:pt x="375" y="781"/>
                    <a:pt x="375" y="812"/>
                    <a:pt x="344" y="844"/>
                  </a:cubicBezTo>
                  <a:cubicBezTo>
                    <a:pt x="313" y="875"/>
                    <a:pt x="313" y="937"/>
                    <a:pt x="344" y="969"/>
                  </a:cubicBezTo>
                  <a:cubicBezTo>
                    <a:pt x="375" y="1000"/>
                    <a:pt x="375" y="1031"/>
                    <a:pt x="344" y="1031"/>
                  </a:cubicBezTo>
                  <a:cubicBezTo>
                    <a:pt x="313" y="1062"/>
                    <a:pt x="344" y="1156"/>
                    <a:pt x="406" y="1281"/>
                  </a:cubicBezTo>
                  <a:cubicBezTo>
                    <a:pt x="469" y="1375"/>
                    <a:pt x="563" y="1312"/>
                    <a:pt x="563" y="1156"/>
                  </a:cubicBezTo>
                  <a:cubicBezTo>
                    <a:pt x="594" y="1125"/>
                    <a:pt x="594" y="1125"/>
                    <a:pt x="594" y="1125"/>
                  </a:cubicBezTo>
                  <a:cubicBezTo>
                    <a:pt x="625" y="937"/>
                    <a:pt x="656" y="875"/>
                    <a:pt x="688" y="937"/>
                  </a:cubicBezTo>
                  <a:cubicBezTo>
                    <a:pt x="750" y="969"/>
                    <a:pt x="781" y="1062"/>
                    <a:pt x="813" y="1125"/>
                  </a:cubicBezTo>
                  <a:cubicBezTo>
                    <a:pt x="813" y="1156"/>
                    <a:pt x="875" y="1187"/>
                    <a:pt x="938" y="1156"/>
                  </a:cubicBezTo>
                  <a:cubicBezTo>
                    <a:pt x="969" y="1125"/>
                    <a:pt x="969" y="1031"/>
                    <a:pt x="906" y="969"/>
                  </a:cubicBezTo>
                  <a:cubicBezTo>
                    <a:pt x="875" y="906"/>
                    <a:pt x="844" y="812"/>
                    <a:pt x="875" y="781"/>
                  </a:cubicBezTo>
                  <a:cubicBezTo>
                    <a:pt x="875" y="781"/>
                    <a:pt x="875" y="781"/>
                    <a:pt x="813" y="719"/>
                  </a:cubicBezTo>
                  <a:cubicBezTo>
                    <a:pt x="781" y="656"/>
                    <a:pt x="781" y="656"/>
                    <a:pt x="781" y="656"/>
                  </a:cubicBezTo>
                  <a:cubicBezTo>
                    <a:pt x="719" y="594"/>
                    <a:pt x="625" y="500"/>
                    <a:pt x="625" y="469"/>
                  </a:cubicBezTo>
                  <a:cubicBezTo>
                    <a:pt x="594" y="437"/>
                    <a:pt x="625" y="406"/>
                    <a:pt x="656" y="375"/>
                  </a:cubicBezTo>
                  <a:cubicBezTo>
                    <a:pt x="688" y="344"/>
                    <a:pt x="719" y="344"/>
                    <a:pt x="719" y="312"/>
                  </a:cubicBezTo>
                  <a:cubicBezTo>
                    <a:pt x="750" y="312"/>
                    <a:pt x="781" y="344"/>
                    <a:pt x="844" y="375"/>
                  </a:cubicBezTo>
                  <a:cubicBezTo>
                    <a:pt x="906" y="406"/>
                    <a:pt x="1000" y="406"/>
                    <a:pt x="1063" y="344"/>
                  </a:cubicBezTo>
                  <a:cubicBezTo>
                    <a:pt x="1125" y="281"/>
                    <a:pt x="1188" y="187"/>
                    <a:pt x="1188" y="156"/>
                  </a:cubicBezTo>
                  <a:cubicBezTo>
                    <a:pt x="1219" y="94"/>
                    <a:pt x="1188" y="62"/>
                    <a:pt x="1125" y="62"/>
                  </a:cubicBezTo>
                  <a:cubicBezTo>
                    <a:pt x="1063" y="62"/>
                    <a:pt x="969" y="62"/>
                    <a:pt x="938" y="62"/>
                  </a:cubicBezTo>
                  <a:cubicBezTo>
                    <a:pt x="875" y="62"/>
                    <a:pt x="813" y="62"/>
                    <a:pt x="813" y="62"/>
                  </a:cubicBezTo>
                  <a:cubicBezTo>
                    <a:pt x="781" y="94"/>
                    <a:pt x="750" y="62"/>
                    <a:pt x="688" y="31"/>
                  </a:cubicBezTo>
                  <a:cubicBezTo>
                    <a:pt x="656" y="0"/>
                    <a:pt x="594" y="0"/>
                    <a:pt x="563" y="31"/>
                  </a:cubicBezTo>
                  <a:cubicBezTo>
                    <a:pt x="531" y="62"/>
                    <a:pt x="500" y="125"/>
                    <a:pt x="500" y="187"/>
                  </a:cubicBezTo>
                  <a:cubicBezTo>
                    <a:pt x="500" y="219"/>
                    <a:pt x="469" y="250"/>
                    <a:pt x="438" y="250"/>
                  </a:cubicBezTo>
                  <a:cubicBezTo>
                    <a:pt x="406" y="250"/>
                    <a:pt x="344" y="281"/>
                    <a:pt x="313" y="312"/>
                  </a:cubicBezTo>
                  <a:cubicBezTo>
                    <a:pt x="250" y="375"/>
                    <a:pt x="188" y="375"/>
                    <a:pt x="156" y="344"/>
                  </a:cubicBezTo>
                  <a:cubicBezTo>
                    <a:pt x="125" y="312"/>
                    <a:pt x="94" y="344"/>
                    <a:pt x="94" y="406"/>
                  </a:cubicBezTo>
                  <a:cubicBezTo>
                    <a:pt x="94" y="469"/>
                    <a:pt x="63" y="531"/>
                    <a:pt x="31" y="594"/>
                  </a:cubicBezTo>
                  <a:cubicBezTo>
                    <a:pt x="0" y="625"/>
                    <a:pt x="0" y="687"/>
                    <a:pt x="31" y="719"/>
                  </a:cubicBezTo>
                  <a:cubicBezTo>
                    <a:pt x="63" y="750"/>
                    <a:pt x="125" y="781"/>
                    <a:pt x="156" y="78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3" name="Freeform 19"/>
            <p:cNvSpPr>
              <a:spLocks noChangeArrowheads="1"/>
            </p:cNvSpPr>
            <p:nvPr/>
          </p:nvSpPr>
          <p:spPr bwMode="auto">
            <a:xfrm>
              <a:off x="3864" y="750"/>
              <a:ext cx="325" cy="212"/>
            </a:xfrm>
            <a:custGeom>
              <a:avLst/>
              <a:gdLst>
                <a:gd name="T0" fmla="*/ 281 w 1438"/>
                <a:gd name="T1" fmla="*/ 843 h 938"/>
                <a:gd name="T2" fmla="*/ 281 w 1438"/>
                <a:gd name="T3" fmla="*/ 843 h 938"/>
                <a:gd name="T4" fmla="*/ 406 w 1438"/>
                <a:gd name="T5" fmla="*/ 875 h 938"/>
                <a:gd name="T6" fmla="*/ 406 w 1438"/>
                <a:gd name="T7" fmla="*/ 718 h 938"/>
                <a:gd name="T8" fmla="*/ 531 w 1438"/>
                <a:gd name="T9" fmla="*/ 718 h 938"/>
                <a:gd name="T10" fmla="*/ 625 w 1438"/>
                <a:gd name="T11" fmla="*/ 750 h 938"/>
                <a:gd name="T12" fmla="*/ 750 w 1438"/>
                <a:gd name="T13" fmla="*/ 781 h 938"/>
                <a:gd name="T14" fmla="*/ 906 w 1438"/>
                <a:gd name="T15" fmla="*/ 875 h 938"/>
                <a:gd name="T16" fmla="*/ 1031 w 1438"/>
                <a:gd name="T17" fmla="*/ 875 h 938"/>
                <a:gd name="T18" fmla="*/ 1031 w 1438"/>
                <a:gd name="T19" fmla="*/ 781 h 938"/>
                <a:gd name="T20" fmla="*/ 1062 w 1438"/>
                <a:gd name="T21" fmla="*/ 718 h 938"/>
                <a:gd name="T22" fmla="*/ 1156 w 1438"/>
                <a:gd name="T23" fmla="*/ 625 h 938"/>
                <a:gd name="T24" fmla="*/ 1312 w 1438"/>
                <a:gd name="T25" fmla="*/ 500 h 938"/>
                <a:gd name="T26" fmla="*/ 1406 w 1438"/>
                <a:gd name="T27" fmla="*/ 343 h 938"/>
                <a:gd name="T28" fmla="*/ 1343 w 1438"/>
                <a:gd name="T29" fmla="*/ 281 h 938"/>
                <a:gd name="T30" fmla="*/ 1125 w 1438"/>
                <a:gd name="T31" fmla="*/ 406 h 938"/>
                <a:gd name="T32" fmla="*/ 1031 w 1438"/>
                <a:gd name="T33" fmla="*/ 375 h 938"/>
                <a:gd name="T34" fmla="*/ 968 w 1438"/>
                <a:gd name="T35" fmla="*/ 250 h 938"/>
                <a:gd name="T36" fmla="*/ 1031 w 1438"/>
                <a:gd name="T37" fmla="*/ 187 h 938"/>
                <a:gd name="T38" fmla="*/ 1062 w 1438"/>
                <a:gd name="T39" fmla="*/ 125 h 938"/>
                <a:gd name="T40" fmla="*/ 1031 w 1438"/>
                <a:gd name="T41" fmla="*/ 0 h 938"/>
                <a:gd name="T42" fmla="*/ 906 w 1438"/>
                <a:gd name="T43" fmla="*/ 125 h 938"/>
                <a:gd name="T44" fmla="*/ 781 w 1438"/>
                <a:gd name="T45" fmla="*/ 281 h 938"/>
                <a:gd name="T46" fmla="*/ 656 w 1438"/>
                <a:gd name="T47" fmla="*/ 406 h 938"/>
                <a:gd name="T48" fmla="*/ 562 w 1438"/>
                <a:gd name="T49" fmla="*/ 531 h 938"/>
                <a:gd name="T50" fmla="*/ 468 w 1438"/>
                <a:gd name="T51" fmla="*/ 468 h 938"/>
                <a:gd name="T52" fmla="*/ 406 w 1438"/>
                <a:gd name="T53" fmla="*/ 375 h 938"/>
                <a:gd name="T54" fmla="*/ 156 w 1438"/>
                <a:gd name="T55" fmla="*/ 437 h 938"/>
                <a:gd name="T56" fmla="*/ 0 w 1438"/>
                <a:gd name="T57" fmla="*/ 562 h 938"/>
                <a:gd name="T58" fmla="*/ 62 w 1438"/>
                <a:gd name="T59" fmla="*/ 687 h 938"/>
                <a:gd name="T60" fmla="*/ 281 w 1438"/>
                <a:gd name="T61" fmla="*/ 843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38" h="938">
                  <a:moveTo>
                    <a:pt x="281" y="843"/>
                  </a:moveTo>
                  <a:lnTo>
                    <a:pt x="281" y="843"/>
                  </a:lnTo>
                  <a:cubicBezTo>
                    <a:pt x="375" y="906"/>
                    <a:pt x="406" y="937"/>
                    <a:pt x="406" y="875"/>
                  </a:cubicBezTo>
                  <a:cubicBezTo>
                    <a:pt x="406" y="812"/>
                    <a:pt x="406" y="750"/>
                    <a:pt x="406" y="718"/>
                  </a:cubicBezTo>
                  <a:cubicBezTo>
                    <a:pt x="437" y="687"/>
                    <a:pt x="468" y="718"/>
                    <a:pt x="531" y="718"/>
                  </a:cubicBezTo>
                  <a:cubicBezTo>
                    <a:pt x="562" y="750"/>
                    <a:pt x="593" y="750"/>
                    <a:pt x="625" y="750"/>
                  </a:cubicBezTo>
                  <a:cubicBezTo>
                    <a:pt x="656" y="718"/>
                    <a:pt x="718" y="750"/>
                    <a:pt x="750" y="781"/>
                  </a:cubicBezTo>
                  <a:cubicBezTo>
                    <a:pt x="781" y="812"/>
                    <a:pt x="843" y="843"/>
                    <a:pt x="906" y="875"/>
                  </a:cubicBezTo>
                  <a:cubicBezTo>
                    <a:pt x="968" y="875"/>
                    <a:pt x="1031" y="875"/>
                    <a:pt x="1031" y="875"/>
                  </a:cubicBezTo>
                  <a:cubicBezTo>
                    <a:pt x="1062" y="875"/>
                    <a:pt x="1062" y="812"/>
                    <a:pt x="1031" y="781"/>
                  </a:cubicBezTo>
                  <a:cubicBezTo>
                    <a:pt x="1000" y="750"/>
                    <a:pt x="1000" y="718"/>
                    <a:pt x="1062" y="718"/>
                  </a:cubicBezTo>
                  <a:cubicBezTo>
                    <a:pt x="1093" y="687"/>
                    <a:pt x="1156" y="656"/>
                    <a:pt x="1156" y="625"/>
                  </a:cubicBezTo>
                  <a:cubicBezTo>
                    <a:pt x="1187" y="562"/>
                    <a:pt x="1250" y="531"/>
                    <a:pt x="1312" y="500"/>
                  </a:cubicBezTo>
                  <a:cubicBezTo>
                    <a:pt x="1343" y="500"/>
                    <a:pt x="1406" y="406"/>
                    <a:pt x="1406" y="343"/>
                  </a:cubicBezTo>
                  <a:cubicBezTo>
                    <a:pt x="1437" y="281"/>
                    <a:pt x="1375" y="250"/>
                    <a:pt x="1343" y="281"/>
                  </a:cubicBezTo>
                  <a:cubicBezTo>
                    <a:pt x="1281" y="312"/>
                    <a:pt x="1187" y="375"/>
                    <a:pt x="1125" y="406"/>
                  </a:cubicBezTo>
                  <a:cubicBezTo>
                    <a:pt x="1062" y="437"/>
                    <a:pt x="1031" y="406"/>
                    <a:pt x="1031" y="375"/>
                  </a:cubicBezTo>
                  <a:cubicBezTo>
                    <a:pt x="1031" y="312"/>
                    <a:pt x="1000" y="281"/>
                    <a:pt x="968" y="250"/>
                  </a:cubicBezTo>
                  <a:cubicBezTo>
                    <a:pt x="968" y="250"/>
                    <a:pt x="968" y="250"/>
                    <a:pt x="1031" y="187"/>
                  </a:cubicBezTo>
                  <a:cubicBezTo>
                    <a:pt x="1062" y="125"/>
                    <a:pt x="1062" y="125"/>
                    <a:pt x="1062" y="125"/>
                  </a:cubicBezTo>
                  <a:cubicBezTo>
                    <a:pt x="1093" y="62"/>
                    <a:pt x="1062" y="0"/>
                    <a:pt x="1031" y="0"/>
                  </a:cubicBezTo>
                  <a:cubicBezTo>
                    <a:pt x="1000" y="0"/>
                    <a:pt x="968" y="62"/>
                    <a:pt x="906" y="125"/>
                  </a:cubicBezTo>
                  <a:cubicBezTo>
                    <a:pt x="875" y="218"/>
                    <a:pt x="812" y="281"/>
                    <a:pt x="781" y="281"/>
                  </a:cubicBezTo>
                  <a:cubicBezTo>
                    <a:pt x="718" y="312"/>
                    <a:pt x="687" y="343"/>
                    <a:pt x="656" y="406"/>
                  </a:cubicBezTo>
                  <a:cubicBezTo>
                    <a:pt x="625" y="437"/>
                    <a:pt x="593" y="531"/>
                    <a:pt x="562" y="531"/>
                  </a:cubicBezTo>
                  <a:cubicBezTo>
                    <a:pt x="500" y="562"/>
                    <a:pt x="468" y="531"/>
                    <a:pt x="468" y="468"/>
                  </a:cubicBezTo>
                  <a:cubicBezTo>
                    <a:pt x="468" y="437"/>
                    <a:pt x="437" y="375"/>
                    <a:pt x="406" y="375"/>
                  </a:cubicBezTo>
                  <a:cubicBezTo>
                    <a:pt x="375" y="406"/>
                    <a:pt x="250" y="406"/>
                    <a:pt x="156" y="437"/>
                  </a:cubicBezTo>
                  <a:cubicBezTo>
                    <a:pt x="93" y="468"/>
                    <a:pt x="0" y="531"/>
                    <a:pt x="0" y="562"/>
                  </a:cubicBezTo>
                  <a:cubicBezTo>
                    <a:pt x="0" y="593"/>
                    <a:pt x="31" y="656"/>
                    <a:pt x="62" y="687"/>
                  </a:cubicBezTo>
                  <a:cubicBezTo>
                    <a:pt x="93" y="718"/>
                    <a:pt x="187" y="781"/>
                    <a:pt x="281" y="84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20"/>
            <p:cNvSpPr>
              <a:spLocks noChangeArrowheads="1"/>
            </p:cNvSpPr>
            <p:nvPr/>
          </p:nvSpPr>
          <p:spPr bwMode="auto">
            <a:xfrm>
              <a:off x="2879" y="1139"/>
              <a:ext cx="3330" cy="2650"/>
            </a:xfrm>
            <a:custGeom>
              <a:avLst/>
              <a:gdLst>
                <a:gd name="T0" fmla="*/ 13311 w 14687"/>
                <a:gd name="T1" fmla="*/ 2032 h 11688"/>
                <a:gd name="T2" fmla="*/ 12561 w 14687"/>
                <a:gd name="T3" fmla="*/ 1907 h 11688"/>
                <a:gd name="T4" fmla="*/ 11593 w 14687"/>
                <a:gd name="T5" fmla="*/ 1532 h 11688"/>
                <a:gd name="T6" fmla="*/ 10811 w 14687"/>
                <a:gd name="T7" fmla="*/ 1657 h 11688"/>
                <a:gd name="T8" fmla="*/ 10093 w 14687"/>
                <a:gd name="T9" fmla="*/ 1125 h 11688"/>
                <a:gd name="T10" fmla="*/ 9030 w 14687"/>
                <a:gd name="T11" fmla="*/ 1125 h 11688"/>
                <a:gd name="T12" fmla="*/ 9311 w 14687"/>
                <a:gd name="T13" fmla="*/ 625 h 11688"/>
                <a:gd name="T14" fmla="*/ 8499 w 14687"/>
                <a:gd name="T15" fmla="*/ 0 h 11688"/>
                <a:gd name="T16" fmla="*/ 7624 w 14687"/>
                <a:gd name="T17" fmla="*/ 657 h 11688"/>
                <a:gd name="T18" fmla="*/ 7061 w 14687"/>
                <a:gd name="T19" fmla="*/ 1813 h 11688"/>
                <a:gd name="T20" fmla="*/ 6468 w 14687"/>
                <a:gd name="T21" fmla="*/ 1938 h 11688"/>
                <a:gd name="T22" fmla="*/ 6311 w 14687"/>
                <a:gd name="T23" fmla="*/ 2313 h 11688"/>
                <a:gd name="T24" fmla="*/ 5936 w 14687"/>
                <a:gd name="T25" fmla="*/ 1969 h 11688"/>
                <a:gd name="T26" fmla="*/ 5218 w 14687"/>
                <a:gd name="T27" fmla="*/ 2219 h 11688"/>
                <a:gd name="T28" fmla="*/ 4311 w 14687"/>
                <a:gd name="T29" fmla="*/ 2532 h 11688"/>
                <a:gd name="T30" fmla="*/ 3561 w 14687"/>
                <a:gd name="T31" fmla="*/ 2657 h 11688"/>
                <a:gd name="T32" fmla="*/ 2936 w 14687"/>
                <a:gd name="T33" fmla="*/ 1782 h 11688"/>
                <a:gd name="T34" fmla="*/ 1593 w 14687"/>
                <a:gd name="T35" fmla="*/ 3594 h 11688"/>
                <a:gd name="T36" fmla="*/ 2311 w 14687"/>
                <a:gd name="T37" fmla="*/ 4250 h 11688"/>
                <a:gd name="T38" fmla="*/ 2843 w 14687"/>
                <a:gd name="T39" fmla="*/ 2844 h 11688"/>
                <a:gd name="T40" fmla="*/ 2874 w 14687"/>
                <a:gd name="T41" fmla="*/ 3782 h 11688"/>
                <a:gd name="T42" fmla="*/ 1999 w 14687"/>
                <a:gd name="T43" fmla="*/ 4438 h 11688"/>
                <a:gd name="T44" fmla="*/ 1530 w 14687"/>
                <a:gd name="T45" fmla="*/ 4563 h 11688"/>
                <a:gd name="T46" fmla="*/ 937 w 14687"/>
                <a:gd name="T47" fmla="*/ 5219 h 11688"/>
                <a:gd name="T48" fmla="*/ 906 w 14687"/>
                <a:gd name="T49" fmla="*/ 6249 h 11688"/>
                <a:gd name="T50" fmla="*/ 1843 w 14687"/>
                <a:gd name="T51" fmla="*/ 5593 h 11688"/>
                <a:gd name="T52" fmla="*/ 2405 w 14687"/>
                <a:gd name="T53" fmla="*/ 5843 h 11688"/>
                <a:gd name="T54" fmla="*/ 2843 w 14687"/>
                <a:gd name="T55" fmla="*/ 6249 h 11688"/>
                <a:gd name="T56" fmla="*/ 3593 w 14687"/>
                <a:gd name="T57" fmla="*/ 6656 h 11688"/>
                <a:gd name="T58" fmla="*/ 1780 w 14687"/>
                <a:gd name="T59" fmla="*/ 6218 h 11688"/>
                <a:gd name="T60" fmla="*/ 31 w 14687"/>
                <a:gd name="T61" fmla="*/ 7531 h 11688"/>
                <a:gd name="T62" fmla="*/ 1561 w 14687"/>
                <a:gd name="T63" fmla="*/ 8687 h 11688"/>
                <a:gd name="T64" fmla="*/ 2186 w 14687"/>
                <a:gd name="T65" fmla="*/ 9749 h 11688"/>
                <a:gd name="T66" fmla="*/ 2468 w 14687"/>
                <a:gd name="T67" fmla="*/ 11343 h 11688"/>
                <a:gd name="T68" fmla="*/ 4061 w 14687"/>
                <a:gd name="T69" fmla="*/ 10218 h 11688"/>
                <a:gd name="T70" fmla="*/ 4249 w 14687"/>
                <a:gd name="T71" fmla="*/ 8187 h 11688"/>
                <a:gd name="T72" fmla="*/ 4124 w 14687"/>
                <a:gd name="T73" fmla="*/ 7656 h 11688"/>
                <a:gd name="T74" fmla="*/ 5311 w 14687"/>
                <a:gd name="T75" fmla="*/ 7593 h 11688"/>
                <a:gd name="T76" fmla="*/ 5218 w 14687"/>
                <a:gd name="T77" fmla="*/ 7093 h 11688"/>
                <a:gd name="T78" fmla="*/ 6405 w 14687"/>
                <a:gd name="T79" fmla="*/ 7843 h 11688"/>
                <a:gd name="T80" fmla="*/ 6905 w 14687"/>
                <a:gd name="T81" fmla="*/ 8093 h 11688"/>
                <a:gd name="T82" fmla="*/ 8093 w 14687"/>
                <a:gd name="T83" fmla="*/ 7906 h 11688"/>
                <a:gd name="T84" fmla="*/ 8218 w 14687"/>
                <a:gd name="T85" fmla="*/ 9031 h 11688"/>
                <a:gd name="T86" fmla="*/ 9655 w 14687"/>
                <a:gd name="T87" fmla="*/ 9749 h 11688"/>
                <a:gd name="T88" fmla="*/ 9530 w 14687"/>
                <a:gd name="T89" fmla="*/ 9593 h 11688"/>
                <a:gd name="T90" fmla="*/ 8530 w 14687"/>
                <a:gd name="T91" fmla="*/ 8874 h 11688"/>
                <a:gd name="T92" fmla="*/ 8936 w 14687"/>
                <a:gd name="T93" fmla="*/ 8218 h 11688"/>
                <a:gd name="T94" fmla="*/ 9343 w 14687"/>
                <a:gd name="T95" fmla="*/ 7406 h 11688"/>
                <a:gd name="T96" fmla="*/ 9686 w 14687"/>
                <a:gd name="T97" fmla="*/ 6031 h 11688"/>
                <a:gd name="T98" fmla="*/ 10343 w 14687"/>
                <a:gd name="T99" fmla="*/ 5999 h 11688"/>
                <a:gd name="T100" fmla="*/ 11093 w 14687"/>
                <a:gd name="T101" fmla="*/ 4469 h 11688"/>
                <a:gd name="T102" fmla="*/ 12093 w 14687"/>
                <a:gd name="T103" fmla="*/ 3844 h 11688"/>
                <a:gd name="T104" fmla="*/ 12593 w 14687"/>
                <a:gd name="T105" fmla="*/ 3782 h 11688"/>
                <a:gd name="T106" fmla="*/ 12561 w 14687"/>
                <a:gd name="T107" fmla="*/ 4500 h 11688"/>
                <a:gd name="T108" fmla="*/ 13218 w 14687"/>
                <a:gd name="T109" fmla="*/ 3688 h 11688"/>
                <a:gd name="T110" fmla="*/ 14030 w 14687"/>
                <a:gd name="T111" fmla="*/ 2719 h 11688"/>
                <a:gd name="T112" fmla="*/ 3999 w 14687"/>
                <a:gd name="T113" fmla="*/ 5812 h 11688"/>
                <a:gd name="T114" fmla="*/ 3655 w 14687"/>
                <a:gd name="T115" fmla="*/ 5532 h 11688"/>
                <a:gd name="T116" fmla="*/ 4686 w 14687"/>
                <a:gd name="T117" fmla="*/ 5812 h 11688"/>
                <a:gd name="T118" fmla="*/ 4968 w 14687"/>
                <a:gd name="T119" fmla="*/ 5749 h 11688"/>
                <a:gd name="T120" fmla="*/ 5530 w 14687"/>
                <a:gd name="T121" fmla="*/ 5344 h 1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87" h="11688">
                  <a:moveTo>
                    <a:pt x="14624" y="2625"/>
                  </a:moveTo>
                  <a:lnTo>
                    <a:pt x="14624" y="2625"/>
                  </a:lnTo>
                  <a:cubicBezTo>
                    <a:pt x="14561" y="2563"/>
                    <a:pt x="14468" y="2532"/>
                    <a:pt x="14405" y="2594"/>
                  </a:cubicBezTo>
                  <a:cubicBezTo>
                    <a:pt x="14374" y="2625"/>
                    <a:pt x="14311" y="2594"/>
                    <a:pt x="14311" y="2563"/>
                  </a:cubicBezTo>
                  <a:cubicBezTo>
                    <a:pt x="14311" y="2532"/>
                    <a:pt x="14186" y="2407"/>
                    <a:pt x="14061" y="2313"/>
                  </a:cubicBezTo>
                  <a:cubicBezTo>
                    <a:pt x="13999" y="2250"/>
                    <a:pt x="13999" y="2250"/>
                    <a:pt x="13999" y="2250"/>
                  </a:cubicBezTo>
                  <a:cubicBezTo>
                    <a:pt x="13874" y="2157"/>
                    <a:pt x="13718" y="2063"/>
                    <a:pt x="13655" y="2063"/>
                  </a:cubicBezTo>
                  <a:cubicBezTo>
                    <a:pt x="13561" y="2063"/>
                    <a:pt x="13468" y="2000"/>
                    <a:pt x="13405" y="1969"/>
                  </a:cubicBezTo>
                  <a:cubicBezTo>
                    <a:pt x="13343" y="1938"/>
                    <a:pt x="13311" y="1969"/>
                    <a:pt x="13311" y="2032"/>
                  </a:cubicBezTo>
                  <a:cubicBezTo>
                    <a:pt x="13311" y="2063"/>
                    <a:pt x="13311" y="2125"/>
                    <a:pt x="13280" y="2157"/>
                  </a:cubicBezTo>
                  <a:cubicBezTo>
                    <a:pt x="13280" y="2157"/>
                    <a:pt x="13249" y="2157"/>
                    <a:pt x="13218" y="2125"/>
                  </a:cubicBezTo>
                  <a:cubicBezTo>
                    <a:pt x="13186" y="2063"/>
                    <a:pt x="13155" y="2063"/>
                    <a:pt x="13124" y="2063"/>
                  </a:cubicBezTo>
                  <a:cubicBezTo>
                    <a:pt x="13093" y="2063"/>
                    <a:pt x="13030" y="2063"/>
                    <a:pt x="12999" y="2063"/>
                  </a:cubicBezTo>
                  <a:cubicBezTo>
                    <a:pt x="12936" y="2094"/>
                    <a:pt x="12874" y="2094"/>
                    <a:pt x="12843" y="2063"/>
                  </a:cubicBezTo>
                  <a:cubicBezTo>
                    <a:pt x="12780" y="2063"/>
                    <a:pt x="12749" y="2063"/>
                    <a:pt x="12717" y="2094"/>
                  </a:cubicBezTo>
                  <a:cubicBezTo>
                    <a:pt x="12686" y="2125"/>
                    <a:pt x="12655" y="2125"/>
                    <a:pt x="12624" y="2125"/>
                  </a:cubicBezTo>
                  <a:cubicBezTo>
                    <a:pt x="12593" y="2094"/>
                    <a:pt x="12561" y="2032"/>
                    <a:pt x="12561" y="2000"/>
                  </a:cubicBezTo>
                  <a:cubicBezTo>
                    <a:pt x="12561" y="1969"/>
                    <a:pt x="12561" y="1938"/>
                    <a:pt x="12561" y="1907"/>
                  </a:cubicBezTo>
                  <a:cubicBezTo>
                    <a:pt x="12561" y="1907"/>
                    <a:pt x="12561" y="1875"/>
                    <a:pt x="12593" y="1875"/>
                  </a:cubicBezTo>
                  <a:cubicBezTo>
                    <a:pt x="12624" y="1844"/>
                    <a:pt x="12655" y="1844"/>
                    <a:pt x="12655" y="1813"/>
                  </a:cubicBezTo>
                  <a:cubicBezTo>
                    <a:pt x="12655" y="1782"/>
                    <a:pt x="12593" y="1782"/>
                    <a:pt x="12530" y="1782"/>
                  </a:cubicBezTo>
                  <a:cubicBezTo>
                    <a:pt x="12499" y="1782"/>
                    <a:pt x="12342" y="1782"/>
                    <a:pt x="12249" y="1782"/>
                  </a:cubicBezTo>
                  <a:cubicBezTo>
                    <a:pt x="12124" y="1813"/>
                    <a:pt x="11999" y="1782"/>
                    <a:pt x="11999" y="1719"/>
                  </a:cubicBezTo>
                  <a:cubicBezTo>
                    <a:pt x="11967" y="1688"/>
                    <a:pt x="11905" y="1657"/>
                    <a:pt x="11874" y="1625"/>
                  </a:cubicBezTo>
                  <a:cubicBezTo>
                    <a:pt x="11843" y="1594"/>
                    <a:pt x="11811" y="1563"/>
                    <a:pt x="11811" y="1563"/>
                  </a:cubicBezTo>
                  <a:cubicBezTo>
                    <a:pt x="11811" y="1532"/>
                    <a:pt x="11780" y="1500"/>
                    <a:pt x="11749" y="1469"/>
                  </a:cubicBezTo>
                  <a:cubicBezTo>
                    <a:pt x="11686" y="1469"/>
                    <a:pt x="11624" y="1469"/>
                    <a:pt x="11593" y="1532"/>
                  </a:cubicBezTo>
                  <a:cubicBezTo>
                    <a:pt x="11530" y="1563"/>
                    <a:pt x="11468" y="1594"/>
                    <a:pt x="11468" y="1563"/>
                  </a:cubicBezTo>
                  <a:cubicBezTo>
                    <a:pt x="11436" y="1532"/>
                    <a:pt x="11436" y="1500"/>
                    <a:pt x="11436" y="1469"/>
                  </a:cubicBezTo>
                  <a:cubicBezTo>
                    <a:pt x="11468" y="1438"/>
                    <a:pt x="11436" y="1407"/>
                    <a:pt x="11436" y="1407"/>
                  </a:cubicBezTo>
                  <a:cubicBezTo>
                    <a:pt x="11405" y="1375"/>
                    <a:pt x="11343" y="1375"/>
                    <a:pt x="11280" y="1375"/>
                  </a:cubicBezTo>
                  <a:cubicBezTo>
                    <a:pt x="11249" y="1344"/>
                    <a:pt x="11155" y="1375"/>
                    <a:pt x="11124" y="1438"/>
                  </a:cubicBezTo>
                  <a:cubicBezTo>
                    <a:pt x="11061" y="1469"/>
                    <a:pt x="11061" y="1532"/>
                    <a:pt x="11093" y="1563"/>
                  </a:cubicBezTo>
                  <a:cubicBezTo>
                    <a:pt x="11124" y="1625"/>
                    <a:pt x="11124" y="1657"/>
                    <a:pt x="11093" y="1688"/>
                  </a:cubicBezTo>
                  <a:cubicBezTo>
                    <a:pt x="11030" y="1688"/>
                    <a:pt x="10968" y="1657"/>
                    <a:pt x="10936" y="1657"/>
                  </a:cubicBezTo>
                  <a:cubicBezTo>
                    <a:pt x="10874" y="1625"/>
                    <a:pt x="10843" y="1625"/>
                    <a:pt x="10811" y="1657"/>
                  </a:cubicBezTo>
                  <a:cubicBezTo>
                    <a:pt x="10811" y="1657"/>
                    <a:pt x="10749" y="1657"/>
                    <a:pt x="10686" y="1625"/>
                  </a:cubicBezTo>
                  <a:cubicBezTo>
                    <a:pt x="10655" y="1563"/>
                    <a:pt x="10593" y="1594"/>
                    <a:pt x="10593" y="1625"/>
                  </a:cubicBezTo>
                  <a:cubicBezTo>
                    <a:pt x="10593" y="1657"/>
                    <a:pt x="10530" y="1719"/>
                    <a:pt x="10530" y="1750"/>
                  </a:cubicBezTo>
                  <a:cubicBezTo>
                    <a:pt x="10499" y="1782"/>
                    <a:pt x="10468" y="1782"/>
                    <a:pt x="10436" y="1750"/>
                  </a:cubicBezTo>
                  <a:cubicBezTo>
                    <a:pt x="10405" y="1719"/>
                    <a:pt x="10374" y="1625"/>
                    <a:pt x="10374" y="1563"/>
                  </a:cubicBezTo>
                  <a:cubicBezTo>
                    <a:pt x="10374" y="1469"/>
                    <a:pt x="10311" y="1407"/>
                    <a:pt x="10280" y="1375"/>
                  </a:cubicBezTo>
                  <a:cubicBezTo>
                    <a:pt x="10249" y="1375"/>
                    <a:pt x="10249" y="1344"/>
                    <a:pt x="10280" y="1313"/>
                  </a:cubicBezTo>
                  <a:cubicBezTo>
                    <a:pt x="10311" y="1313"/>
                    <a:pt x="10311" y="1250"/>
                    <a:pt x="10280" y="1219"/>
                  </a:cubicBezTo>
                  <a:cubicBezTo>
                    <a:pt x="10218" y="1219"/>
                    <a:pt x="10124" y="1157"/>
                    <a:pt x="10093" y="1125"/>
                  </a:cubicBezTo>
                  <a:cubicBezTo>
                    <a:pt x="10030" y="1063"/>
                    <a:pt x="9968" y="1063"/>
                    <a:pt x="9936" y="1125"/>
                  </a:cubicBezTo>
                  <a:cubicBezTo>
                    <a:pt x="9936" y="1157"/>
                    <a:pt x="9936" y="1219"/>
                    <a:pt x="9936" y="1282"/>
                  </a:cubicBezTo>
                  <a:cubicBezTo>
                    <a:pt x="9936" y="1313"/>
                    <a:pt x="9874" y="1344"/>
                    <a:pt x="9811" y="1313"/>
                  </a:cubicBezTo>
                  <a:cubicBezTo>
                    <a:pt x="9749" y="1282"/>
                    <a:pt x="9686" y="1250"/>
                    <a:pt x="9686" y="1219"/>
                  </a:cubicBezTo>
                  <a:cubicBezTo>
                    <a:pt x="9655" y="1188"/>
                    <a:pt x="9593" y="1157"/>
                    <a:pt x="9530" y="1157"/>
                  </a:cubicBezTo>
                  <a:cubicBezTo>
                    <a:pt x="9468" y="1157"/>
                    <a:pt x="9374" y="1157"/>
                    <a:pt x="9343" y="1157"/>
                  </a:cubicBezTo>
                  <a:cubicBezTo>
                    <a:pt x="9280" y="1188"/>
                    <a:pt x="9218" y="1157"/>
                    <a:pt x="9218" y="1125"/>
                  </a:cubicBezTo>
                  <a:cubicBezTo>
                    <a:pt x="9186" y="1125"/>
                    <a:pt x="9155" y="1094"/>
                    <a:pt x="9124" y="1094"/>
                  </a:cubicBezTo>
                  <a:cubicBezTo>
                    <a:pt x="9093" y="1094"/>
                    <a:pt x="9061" y="1094"/>
                    <a:pt x="9030" y="1125"/>
                  </a:cubicBezTo>
                  <a:cubicBezTo>
                    <a:pt x="9030" y="1157"/>
                    <a:pt x="8999" y="1188"/>
                    <a:pt x="8936" y="1188"/>
                  </a:cubicBezTo>
                  <a:cubicBezTo>
                    <a:pt x="8905" y="1219"/>
                    <a:pt x="8843" y="1250"/>
                    <a:pt x="8780" y="1282"/>
                  </a:cubicBezTo>
                  <a:cubicBezTo>
                    <a:pt x="8749" y="1313"/>
                    <a:pt x="8686" y="1344"/>
                    <a:pt x="8655" y="1375"/>
                  </a:cubicBezTo>
                  <a:cubicBezTo>
                    <a:pt x="8624" y="1375"/>
                    <a:pt x="8655" y="1344"/>
                    <a:pt x="8686" y="1282"/>
                  </a:cubicBezTo>
                  <a:cubicBezTo>
                    <a:pt x="8749" y="1188"/>
                    <a:pt x="8843" y="1094"/>
                    <a:pt x="8905" y="1063"/>
                  </a:cubicBezTo>
                  <a:cubicBezTo>
                    <a:pt x="8968" y="1032"/>
                    <a:pt x="9061" y="969"/>
                    <a:pt x="9093" y="938"/>
                  </a:cubicBezTo>
                  <a:cubicBezTo>
                    <a:pt x="9155" y="907"/>
                    <a:pt x="9186" y="875"/>
                    <a:pt x="9218" y="813"/>
                  </a:cubicBezTo>
                  <a:cubicBezTo>
                    <a:pt x="9249" y="782"/>
                    <a:pt x="9249" y="719"/>
                    <a:pt x="9249" y="719"/>
                  </a:cubicBezTo>
                  <a:cubicBezTo>
                    <a:pt x="9249" y="688"/>
                    <a:pt x="9280" y="625"/>
                    <a:pt x="9311" y="625"/>
                  </a:cubicBezTo>
                  <a:cubicBezTo>
                    <a:pt x="9343" y="594"/>
                    <a:pt x="9311" y="532"/>
                    <a:pt x="9249" y="469"/>
                  </a:cubicBezTo>
                  <a:cubicBezTo>
                    <a:pt x="9186" y="407"/>
                    <a:pt x="9124" y="375"/>
                    <a:pt x="9093" y="344"/>
                  </a:cubicBezTo>
                  <a:cubicBezTo>
                    <a:pt x="9061" y="344"/>
                    <a:pt x="8968" y="313"/>
                    <a:pt x="8905" y="313"/>
                  </a:cubicBezTo>
                  <a:cubicBezTo>
                    <a:pt x="8843" y="313"/>
                    <a:pt x="8780" y="313"/>
                    <a:pt x="8780" y="282"/>
                  </a:cubicBezTo>
                  <a:cubicBezTo>
                    <a:pt x="8780" y="250"/>
                    <a:pt x="8718" y="219"/>
                    <a:pt x="8686" y="219"/>
                  </a:cubicBezTo>
                  <a:cubicBezTo>
                    <a:pt x="8624" y="188"/>
                    <a:pt x="8593" y="157"/>
                    <a:pt x="8655" y="157"/>
                  </a:cubicBezTo>
                  <a:cubicBezTo>
                    <a:pt x="8686" y="125"/>
                    <a:pt x="8718" y="94"/>
                    <a:pt x="8718" y="63"/>
                  </a:cubicBezTo>
                  <a:cubicBezTo>
                    <a:pt x="8718" y="32"/>
                    <a:pt x="8686" y="0"/>
                    <a:pt x="8624" y="0"/>
                  </a:cubicBezTo>
                  <a:cubicBezTo>
                    <a:pt x="8593" y="0"/>
                    <a:pt x="8530" y="0"/>
                    <a:pt x="8499" y="0"/>
                  </a:cubicBezTo>
                  <a:cubicBezTo>
                    <a:pt x="8468" y="0"/>
                    <a:pt x="8405" y="63"/>
                    <a:pt x="8374" y="125"/>
                  </a:cubicBezTo>
                  <a:cubicBezTo>
                    <a:pt x="8343" y="188"/>
                    <a:pt x="8343" y="282"/>
                    <a:pt x="8374" y="313"/>
                  </a:cubicBezTo>
                  <a:cubicBezTo>
                    <a:pt x="8405" y="344"/>
                    <a:pt x="8405" y="375"/>
                    <a:pt x="8343" y="375"/>
                  </a:cubicBezTo>
                  <a:cubicBezTo>
                    <a:pt x="8280" y="375"/>
                    <a:pt x="8218" y="438"/>
                    <a:pt x="8186" y="469"/>
                  </a:cubicBezTo>
                  <a:cubicBezTo>
                    <a:pt x="8155" y="500"/>
                    <a:pt x="8093" y="532"/>
                    <a:pt x="8061" y="532"/>
                  </a:cubicBezTo>
                  <a:cubicBezTo>
                    <a:pt x="7999" y="532"/>
                    <a:pt x="7968" y="500"/>
                    <a:pt x="7968" y="500"/>
                  </a:cubicBezTo>
                  <a:cubicBezTo>
                    <a:pt x="7968" y="469"/>
                    <a:pt x="7936" y="469"/>
                    <a:pt x="7874" y="469"/>
                  </a:cubicBezTo>
                  <a:cubicBezTo>
                    <a:pt x="7843" y="469"/>
                    <a:pt x="7780" y="500"/>
                    <a:pt x="7780" y="532"/>
                  </a:cubicBezTo>
                  <a:cubicBezTo>
                    <a:pt x="7780" y="594"/>
                    <a:pt x="7686" y="625"/>
                    <a:pt x="7624" y="657"/>
                  </a:cubicBezTo>
                  <a:cubicBezTo>
                    <a:pt x="7530" y="657"/>
                    <a:pt x="7436" y="719"/>
                    <a:pt x="7374" y="750"/>
                  </a:cubicBezTo>
                  <a:cubicBezTo>
                    <a:pt x="7343" y="782"/>
                    <a:pt x="7311" y="875"/>
                    <a:pt x="7311" y="969"/>
                  </a:cubicBezTo>
                  <a:cubicBezTo>
                    <a:pt x="7343" y="1094"/>
                    <a:pt x="7249" y="1157"/>
                    <a:pt x="7155" y="1157"/>
                  </a:cubicBezTo>
                  <a:cubicBezTo>
                    <a:pt x="7030" y="1157"/>
                    <a:pt x="6936" y="1219"/>
                    <a:pt x="6936" y="1282"/>
                  </a:cubicBezTo>
                  <a:cubicBezTo>
                    <a:pt x="6936" y="1344"/>
                    <a:pt x="6968" y="1407"/>
                    <a:pt x="6999" y="1438"/>
                  </a:cubicBezTo>
                  <a:cubicBezTo>
                    <a:pt x="7030" y="1469"/>
                    <a:pt x="7093" y="1532"/>
                    <a:pt x="7124" y="1563"/>
                  </a:cubicBezTo>
                  <a:cubicBezTo>
                    <a:pt x="7124" y="1594"/>
                    <a:pt x="7155" y="1657"/>
                    <a:pt x="7124" y="1719"/>
                  </a:cubicBezTo>
                  <a:cubicBezTo>
                    <a:pt x="7124" y="1782"/>
                    <a:pt x="7093" y="1844"/>
                    <a:pt x="7093" y="1875"/>
                  </a:cubicBezTo>
                  <a:cubicBezTo>
                    <a:pt x="7061" y="1907"/>
                    <a:pt x="7061" y="1907"/>
                    <a:pt x="7061" y="1813"/>
                  </a:cubicBezTo>
                  <a:cubicBezTo>
                    <a:pt x="7030" y="1750"/>
                    <a:pt x="6999" y="1688"/>
                    <a:pt x="6968" y="1657"/>
                  </a:cubicBezTo>
                  <a:cubicBezTo>
                    <a:pt x="6936" y="1625"/>
                    <a:pt x="6843" y="1563"/>
                    <a:pt x="6780" y="1532"/>
                  </a:cubicBezTo>
                  <a:cubicBezTo>
                    <a:pt x="6718" y="1469"/>
                    <a:pt x="6655" y="1438"/>
                    <a:pt x="6624" y="1469"/>
                  </a:cubicBezTo>
                  <a:cubicBezTo>
                    <a:pt x="6593" y="1469"/>
                    <a:pt x="6561" y="1438"/>
                    <a:pt x="6530" y="1375"/>
                  </a:cubicBezTo>
                  <a:cubicBezTo>
                    <a:pt x="6499" y="1313"/>
                    <a:pt x="6530" y="1375"/>
                    <a:pt x="6561" y="1469"/>
                  </a:cubicBezTo>
                  <a:cubicBezTo>
                    <a:pt x="6593" y="1563"/>
                    <a:pt x="6655" y="1657"/>
                    <a:pt x="6655" y="1657"/>
                  </a:cubicBezTo>
                  <a:cubicBezTo>
                    <a:pt x="6655" y="1688"/>
                    <a:pt x="6686" y="1719"/>
                    <a:pt x="6686" y="1750"/>
                  </a:cubicBezTo>
                  <a:cubicBezTo>
                    <a:pt x="6718" y="1750"/>
                    <a:pt x="6686" y="1750"/>
                    <a:pt x="6624" y="1719"/>
                  </a:cubicBezTo>
                  <a:cubicBezTo>
                    <a:pt x="6561" y="1657"/>
                    <a:pt x="6499" y="1782"/>
                    <a:pt x="6468" y="1938"/>
                  </a:cubicBezTo>
                  <a:cubicBezTo>
                    <a:pt x="6468" y="1938"/>
                    <a:pt x="6436" y="1969"/>
                    <a:pt x="6436" y="2063"/>
                  </a:cubicBezTo>
                  <a:cubicBezTo>
                    <a:pt x="6436" y="2157"/>
                    <a:pt x="6436" y="2157"/>
                    <a:pt x="6436" y="2157"/>
                  </a:cubicBezTo>
                  <a:cubicBezTo>
                    <a:pt x="6468" y="2250"/>
                    <a:pt x="6499" y="2313"/>
                    <a:pt x="6468" y="2344"/>
                  </a:cubicBezTo>
                  <a:cubicBezTo>
                    <a:pt x="6468" y="2375"/>
                    <a:pt x="6436" y="2469"/>
                    <a:pt x="6405" y="2532"/>
                  </a:cubicBezTo>
                  <a:cubicBezTo>
                    <a:pt x="6343" y="2594"/>
                    <a:pt x="6280" y="2657"/>
                    <a:pt x="6218" y="2688"/>
                  </a:cubicBezTo>
                  <a:cubicBezTo>
                    <a:pt x="6124" y="2688"/>
                    <a:pt x="6093" y="2657"/>
                    <a:pt x="6124" y="2657"/>
                  </a:cubicBezTo>
                  <a:cubicBezTo>
                    <a:pt x="6124" y="2625"/>
                    <a:pt x="6155" y="2594"/>
                    <a:pt x="6186" y="2594"/>
                  </a:cubicBezTo>
                  <a:cubicBezTo>
                    <a:pt x="6218" y="2563"/>
                    <a:pt x="6249" y="2500"/>
                    <a:pt x="6280" y="2469"/>
                  </a:cubicBezTo>
                  <a:cubicBezTo>
                    <a:pt x="6280" y="2438"/>
                    <a:pt x="6311" y="2344"/>
                    <a:pt x="6311" y="2313"/>
                  </a:cubicBezTo>
                  <a:cubicBezTo>
                    <a:pt x="6311" y="2250"/>
                    <a:pt x="6311" y="2094"/>
                    <a:pt x="6311" y="1938"/>
                  </a:cubicBezTo>
                  <a:cubicBezTo>
                    <a:pt x="6311" y="1782"/>
                    <a:pt x="6311" y="1563"/>
                    <a:pt x="6311" y="1469"/>
                  </a:cubicBezTo>
                  <a:cubicBezTo>
                    <a:pt x="6311" y="1344"/>
                    <a:pt x="6280" y="1250"/>
                    <a:pt x="6249" y="1250"/>
                  </a:cubicBezTo>
                  <a:cubicBezTo>
                    <a:pt x="6218" y="1250"/>
                    <a:pt x="6155" y="1282"/>
                    <a:pt x="6124" y="1313"/>
                  </a:cubicBezTo>
                  <a:cubicBezTo>
                    <a:pt x="6093" y="1375"/>
                    <a:pt x="6061" y="1438"/>
                    <a:pt x="6061" y="1469"/>
                  </a:cubicBezTo>
                  <a:cubicBezTo>
                    <a:pt x="6061" y="1532"/>
                    <a:pt x="6030" y="1594"/>
                    <a:pt x="5999" y="1594"/>
                  </a:cubicBezTo>
                  <a:cubicBezTo>
                    <a:pt x="5968" y="1625"/>
                    <a:pt x="5936" y="1657"/>
                    <a:pt x="5905" y="1719"/>
                  </a:cubicBezTo>
                  <a:cubicBezTo>
                    <a:pt x="5905" y="1750"/>
                    <a:pt x="5905" y="1813"/>
                    <a:pt x="5905" y="1844"/>
                  </a:cubicBezTo>
                  <a:cubicBezTo>
                    <a:pt x="5905" y="1875"/>
                    <a:pt x="5936" y="1938"/>
                    <a:pt x="5936" y="1969"/>
                  </a:cubicBezTo>
                  <a:cubicBezTo>
                    <a:pt x="5936" y="2032"/>
                    <a:pt x="5968" y="2063"/>
                    <a:pt x="5968" y="2094"/>
                  </a:cubicBezTo>
                  <a:cubicBezTo>
                    <a:pt x="5999" y="2094"/>
                    <a:pt x="6030" y="2125"/>
                    <a:pt x="6061" y="2157"/>
                  </a:cubicBezTo>
                  <a:cubicBezTo>
                    <a:pt x="6093" y="2188"/>
                    <a:pt x="6093" y="2250"/>
                    <a:pt x="6061" y="2282"/>
                  </a:cubicBezTo>
                  <a:cubicBezTo>
                    <a:pt x="6061" y="2313"/>
                    <a:pt x="5968" y="2282"/>
                    <a:pt x="5874" y="2188"/>
                  </a:cubicBezTo>
                  <a:cubicBezTo>
                    <a:pt x="5749" y="2125"/>
                    <a:pt x="5655" y="2063"/>
                    <a:pt x="5593" y="2032"/>
                  </a:cubicBezTo>
                  <a:cubicBezTo>
                    <a:pt x="5561" y="2032"/>
                    <a:pt x="5499" y="2063"/>
                    <a:pt x="5499" y="2125"/>
                  </a:cubicBezTo>
                  <a:cubicBezTo>
                    <a:pt x="5499" y="2188"/>
                    <a:pt x="5499" y="2250"/>
                    <a:pt x="5468" y="2250"/>
                  </a:cubicBezTo>
                  <a:cubicBezTo>
                    <a:pt x="5468" y="2250"/>
                    <a:pt x="5436" y="2250"/>
                    <a:pt x="5405" y="2219"/>
                  </a:cubicBezTo>
                  <a:cubicBezTo>
                    <a:pt x="5405" y="2188"/>
                    <a:pt x="5311" y="2219"/>
                    <a:pt x="5218" y="2219"/>
                  </a:cubicBezTo>
                  <a:cubicBezTo>
                    <a:pt x="5124" y="2250"/>
                    <a:pt x="5030" y="2282"/>
                    <a:pt x="4999" y="2313"/>
                  </a:cubicBezTo>
                  <a:cubicBezTo>
                    <a:pt x="4968" y="2344"/>
                    <a:pt x="4936" y="2313"/>
                    <a:pt x="4968" y="2250"/>
                  </a:cubicBezTo>
                  <a:cubicBezTo>
                    <a:pt x="4968" y="2219"/>
                    <a:pt x="4936" y="2188"/>
                    <a:pt x="4874" y="2219"/>
                  </a:cubicBezTo>
                  <a:cubicBezTo>
                    <a:pt x="4843" y="2250"/>
                    <a:pt x="4780" y="2282"/>
                    <a:pt x="4749" y="2282"/>
                  </a:cubicBezTo>
                  <a:cubicBezTo>
                    <a:pt x="4718" y="2313"/>
                    <a:pt x="4655" y="2344"/>
                    <a:pt x="4593" y="2375"/>
                  </a:cubicBezTo>
                  <a:cubicBezTo>
                    <a:pt x="4561" y="2407"/>
                    <a:pt x="4530" y="2469"/>
                    <a:pt x="4561" y="2500"/>
                  </a:cubicBezTo>
                  <a:cubicBezTo>
                    <a:pt x="4593" y="2532"/>
                    <a:pt x="4561" y="2563"/>
                    <a:pt x="4530" y="2563"/>
                  </a:cubicBezTo>
                  <a:cubicBezTo>
                    <a:pt x="4468" y="2563"/>
                    <a:pt x="4405" y="2532"/>
                    <a:pt x="4374" y="2532"/>
                  </a:cubicBezTo>
                  <a:cubicBezTo>
                    <a:pt x="4343" y="2500"/>
                    <a:pt x="4311" y="2500"/>
                    <a:pt x="4311" y="2532"/>
                  </a:cubicBezTo>
                  <a:cubicBezTo>
                    <a:pt x="4311" y="2594"/>
                    <a:pt x="4280" y="2625"/>
                    <a:pt x="4249" y="2625"/>
                  </a:cubicBezTo>
                  <a:cubicBezTo>
                    <a:pt x="4218" y="2625"/>
                    <a:pt x="4155" y="2657"/>
                    <a:pt x="4124" y="2688"/>
                  </a:cubicBezTo>
                  <a:cubicBezTo>
                    <a:pt x="4061" y="2719"/>
                    <a:pt x="4061" y="2813"/>
                    <a:pt x="4061" y="2875"/>
                  </a:cubicBezTo>
                  <a:cubicBezTo>
                    <a:pt x="4093" y="2938"/>
                    <a:pt x="4061" y="2969"/>
                    <a:pt x="3999" y="2969"/>
                  </a:cubicBezTo>
                  <a:cubicBezTo>
                    <a:pt x="3936" y="3000"/>
                    <a:pt x="3874" y="2969"/>
                    <a:pt x="3843" y="2969"/>
                  </a:cubicBezTo>
                  <a:cubicBezTo>
                    <a:pt x="3811" y="2938"/>
                    <a:pt x="3811" y="2938"/>
                    <a:pt x="3811" y="2969"/>
                  </a:cubicBezTo>
                  <a:cubicBezTo>
                    <a:pt x="3811" y="3032"/>
                    <a:pt x="3780" y="3032"/>
                    <a:pt x="3749" y="3032"/>
                  </a:cubicBezTo>
                  <a:cubicBezTo>
                    <a:pt x="3718" y="3000"/>
                    <a:pt x="3655" y="2938"/>
                    <a:pt x="3655" y="2875"/>
                  </a:cubicBezTo>
                  <a:cubicBezTo>
                    <a:pt x="3655" y="2844"/>
                    <a:pt x="3593" y="2719"/>
                    <a:pt x="3561" y="2657"/>
                  </a:cubicBezTo>
                  <a:cubicBezTo>
                    <a:pt x="3499" y="2594"/>
                    <a:pt x="3561" y="2594"/>
                    <a:pt x="3655" y="2625"/>
                  </a:cubicBezTo>
                  <a:cubicBezTo>
                    <a:pt x="3749" y="2688"/>
                    <a:pt x="3905" y="2719"/>
                    <a:pt x="3968" y="2688"/>
                  </a:cubicBezTo>
                  <a:cubicBezTo>
                    <a:pt x="4030" y="2657"/>
                    <a:pt x="4093" y="2563"/>
                    <a:pt x="4061" y="2469"/>
                  </a:cubicBezTo>
                  <a:cubicBezTo>
                    <a:pt x="4061" y="2407"/>
                    <a:pt x="3999" y="2313"/>
                    <a:pt x="3905" y="2250"/>
                  </a:cubicBezTo>
                  <a:cubicBezTo>
                    <a:pt x="3811" y="2188"/>
                    <a:pt x="3686" y="2125"/>
                    <a:pt x="3593" y="2094"/>
                  </a:cubicBezTo>
                  <a:cubicBezTo>
                    <a:pt x="3530" y="2094"/>
                    <a:pt x="3468" y="2063"/>
                    <a:pt x="3405" y="2032"/>
                  </a:cubicBezTo>
                  <a:cubicBezTo>
                    <a:pt x="3374" y="2000"/>
                    <a:pt x="3374" y="1969"/>
                    <a:pt x="3405" y="1938"/>
                  </a:cubicBezTo>
                  <a:cubicBezTo>
                    <a:pt x="3405" y="1907"/>
                    <a:pt x="3374" y="1875"/>
                    <a:pt x="3280" y="1813"/>
                  </a:cubicBezTo>
                  <a:cubicBezTo>
                    <a:pt x="3186" y="1782"/>
                    <a:pt x="3030" y="1750"/>
                    <a:pt x="2936" y="1782"/>
                  </a:cubicBezTo>
                  <a:cubicBezTo>
                    <a:pt x="2843" y="1813"/>
                    <a:pt x="2749" y="1875"/>
                    <a:pt x="2718" y="1907"/>
                  </a:cubicBezTo>
                  <a:cubicBezTo>
                    <a:pt x="2718" y="1938"/>
                    <a:pt x="2655" y="1969"/>
                    <a:pt x="2624" y="1969"/>
                  </a:cubicBezTo>
                  <a:cubicBezTo>
                    <a:pt x="2561" y="1969"/>
                    <a:pt x="2468" y="2063"/>
                    <a:pt x="2405" y="2188"/>
                  </a:cubicBezTo>
                  <a:cubicBezTo>
                    <a:pt x="2311" y="2282"/>
                    <a:pt x="2218" y="2438"/>
                    <a:pt x="2155" y="2532"/>
                  </a:cubicBezTo>
                  <a:cubicBezTo>
                    <a:pt x="2124" y="2625"/>
                    <a:pt x="2061" y="2719"/>
                    <a:pt x="2030" y="2782"/>
                  </a:cubicBezTo>
                  <a:cubicBezTo>
                    <a:pt x="1999" y="2813"/>
                    <a:pt x="1968" y="2907"/>
                    <a:pt x="1936" y="2969"/>
                  </a:cubicBezTo>
                  <a:cubicBezTo>
                    <a:pt x="1936" y="3032"/>
                    <a:pt x="1874" y="3094"/>
                    <a:pt x="1780" y="3125"/>
                  </a:cubicBezTo>
                  <a:cubicBezTo>
                    <a:pt x="1718" y="3157"/>
                    <a:pt x="1624" y="3219"/>
                    <a:pt x="1593" y="3250"/>
                  </a:cubicBezTo>
                  <a:cubicBezTo>
                    <a:pt x="1593" y="3282"/>
                    <a:pt x="1561" y="3438"/>
                    <a:pt x="1593" y="3594"/>
                  </a:cubicBezTo>
                  <a:lnTo>
                    <a:pt x="1593" y="3594"/>
                  </a:lnTo>
                  <a:cubicBezTo>
                    <a:pt x="1593" y="3782"/>
                    <a:pt x="1624" y="3907"/>
                    <a:pt x="1655" y="3938"/>
                  </a:cubicBezTo>
                  <a:cubicBezTo>
                    <a:pt x="1686" y="3969"/>
                    <a:pt x="1749" y="3938"/>
                    <a:pt x="1811" y="3875"/>
                  </a:cubicBezTo>
                  <a:cubicBezTo>
                    <a:pt x="1843" y="3813"/>
                    <a:pt x="1905" y="3782"/>
                    <a:pt x="1936" y="3782"/>
                  </a:cubicBezTo>
                  <a:cubicBezTo>
                    <a:pt x="1968" y="3782"/>
                    <a:pt x="1999" y="3813"/>
                    <a:pt x="1999" y="3844"/>
                  </a:cubicBezTo>
                  <a:cubicBezTo>
                    <a:pt x="1999" y="3875"/>
                    <a:pt x="2030" y="3938"/>
                    <a:pt x="2061" y="4000"/>
                  </a:cubicBezTo>
                  <a:cubicBezTo>
                    <a:pt x="2093" y="4063"/>
                    <a:pt x="2093" y="4157"/>
                    <a:pt x="2093" y="4188"/>
                  </a:cubicBezTo>
                  <a:cubicBezTo>
                    <a:pt x="2061" y="4219"/>
                    <a:pt x="2093" y="4250"/>
                    <a:pt x="2155" y="4282"/>
                  </a:cubicBezTo>
                  <a:cubicBezTo>
                    <a:pt x="2186" y="4282"/>
                    <a:pt x="2249" y="4282"/>
                    <a:pt x="2311" y="4250"/>
                  </a:cubicBezTo>
                  <a:cubicBezTo>
                    <a:pt x="2343" y="4219"/>
                    <a:pt x="2374" y="4125"/>
                    <a:pt x="2374" y="4032"/>
                  </a:cubicBezTo>
                  <a:cubicBezTo>
                    <a:pt x="2374" y="3938"/>
                    <a:pt x="2374" y="3844"/>
                    <a:pt x="2405" y="3844"/>
                  </a:cubicBezTo>
                  <a:cubicBezTo>
                    <a:pt x="2405" y="3813"/>
                    <a:pt x="2468" y="3782"/>
                    <a:pt x="2499" y="3782"/>
                  </a:cubicBezTo>
                  <a:cubicBezTo>
                    <a:pt x="2530" y="3750"/>
                    <a:pt x="2561" y="3719"/>
                    <a:pt x="2561" y="3688"/>
                  </a:cubicBezTo>
                  <a:cubicBezTo>
                    <a:pt x="2530" y="3625"/>
                    <a:pt x="2499" y="3563"/>
                    <a:pt x="2468" y="3532"/>
                  </a:cubicBezTo>
                  <a:cubicBezTo>
                    <a:pt x="2468" y="3500"/>
                    <a:pt x="2468" y="3438"/>
                    <a:pt x="2499" y="3375"/>
                  </a:cubicBezTo>
                  <a:cubicBezTo>
                    <a:pt x="2499" y="3313"/>
                    <a:pt x="2561" y="3219"/>
                    <a:pt x="2624" y="3188"/>
                  </a:cubicBezTo>
                  <a:cubicBezTo>
                    <a:pt x="2655" y="3125"/>
                    <a:pt x="2718" y="3032"/>
                    <a:pt x="2749" y="2969"/>
                  </a:cubicBezTo>
                  <a:cubicBezTo>
                    <a:pt x="2749" y="2907"/>
                    <a:pt x="2811" y="2844"/>
                    <a:pt x="2843" y="2844"/>
                  </a:cubicBezTo>
                  <a:cubicBezTo>
                    <a:pt x="2905" y="2844"/>
                    <a:pt x="2936" y="2844"/>
                    <a:pt x="2968" y="2875"/>
                  </a:cubicBezTo>
                  <a:cubicBezTo>
                    <a:pt x="2968" y="2907"/>
                    <a:pt x="2968" y="2969"/>
                    <a:pt x="2936" y="3000"/>
                  </a:cubicBezTo>
                  <a:cubicBezTo>
                    <a:pt x="2905" y="3032"/>
                    <a:pt x="2843" y="3094"/>
                    <a:pt x="2811" y="3157"/>
                  </a:cubicBezTo>
                  <a:cubicBezTo>
                    <a:pt x="2749" y="3219"/>
                    <a:pt x="2718" y="3344"/>
                    <a:pt x="2718" y="3407"/>
                  </a:cubicBezTo>
                  <a:cubicBezTo>
                    <a:pt x="2718" y="3500"/>
                    <a:pt x="2749" y="3563"/>
                    <a:pt x="2749" y="3594"/>
                  </a:cubicBezTo>
                  <a:cubicBezTo>
                    <a:pt x="2780" y="3625"/>
                    <a:pt x="2843" y="3657"/>
                    <a:pt x="2905" y="3625"/>
                  </a:cubicBezTo>
                  <a:cubicBezTo>
                    <a:pt x="2968" y="3625"/>
                    <a:pt x="3061" y="3625"/>
                    <a:pt x="3124" y="3657"/>
                  </a:cubicBezTo>
                  <a:cubicBezTo>
                    <a:pt x="3155" y="3657"/>
                    <a:pt x="3155" y="3688"/>
                    <a:pt x="3093" y="3719"/>
                  </a:cubicBezTo>
                  <a:cubicBezTo>
                    <a:pt x="3030" y="3719"/>
                    <a:pt x="2936" y="3750"/>
                    <a:pt x="2874" y="3782"/>
                  </a:cubicBezTo>
                  <a:cubicBezTo>
                    <a:pt x="2811" y="3782"/>
                    <a:pt x="2749" y="3844"/>
                    <a:pt x="2749" y="3907"/>
                  </a:cubicBezTo>
                  <a:cubicBezTo>
                    <a:pt x="2718" y="3969"/>
                    <a:pt x="2686" y="4032"/>
                    <a:pt x="2655" y="4032"/>
                  </a:cubicBezTo>
                  <a:cubicBezTo>
                    <a:pt x="2655" y="4063"/>
                    <a:pt x="2624" y="4157"/>
                    <a:pt x="2655" y="4219"/>
                  </a:cubicBezTo>
                  <a:cubicBezTo>
                    <a:pt x="2655" y="4282"/>
                    <a:pt x="2624" y="4344"/>
                    <a:pt x="2624" y="4344"/>
                  </a:cubicBezTo>
                  <a:cubicBezTo>
                    <a:pt x="2593" y="4375"/>
                    <a:pt x="2561" y="4375"/>
                    <a:pt x="2499" y="4375"/>
                  </a:cubicBezTo>
                  <a:cubicBezTo>
                    <a:pt x="2468" y="4375"/>
                    <a:pt x="2405" y="4375"/>
                    <a:pt x="2343" y="4375"/>
                  </a:cubicBezTo>
                  <a:cubicBezTo>
                    <a:pt x="2311" y="4407"/>
                    <a:pt x="2249" y="4438"/>
                    <a:pt x="2249" y="4438"/>
                  </a:cubicBezTo>
                  <a:cubicBezTo>
                    <a:pt x="2218" y="4469"/>
                    <a:pt x="2155" y="4500"/>
                    <a:pt x="2124" y="4469"/>
                  </a:cubicBezTo>
                  <a:cubicBezTo>
                    <a:pt x="2093" y="4469"/>
                    <a:pt x="2030" y="4438"/>
                    <a:pt x="1999" y="4438"/>
                  </a:cubicBezTo>
                  <a:cubicBezTo>
                    <a:pt x="1999" y="4438"/>
                    <a:pt x="1968" y="4438"/>
                    <a:pt x="1936" y="4407"/>
                  </a:cubicBezTo>
                  <a:cubicBezTo>
                    <a:pt x="1936" y="4375"/>
                    <a:pt x="1936" y="4313"/>
                    <a:pt x="1936" y="4282"/>
                  </a:cubicBezTo>
                  <a:cubicBezTo>
                    <a:pt x="1968" y="4250"/>
                    <a:pt x="1968" y="4188"/>
                    <a:pt x="1968" y="4125"/>
                  </a:cubicBezTo>
                  <a:cubicBezTo>
                    <a:pt x="1968" y="4063"/>
                    <a:pt x="1936" y="4032"/>
                    <a:pt x="1905" y="4032"/>
                  </a:cubicBezTo>
                  <a:cubicBezTo>
                    <a:pt x="1874" y="4063"/>
                    <a:pt x="1843" y="4094"/>
                    <a:pt x="1811" y="4094"/>
                  </a:cubicBezTo>
                  <a:cubicBezTo>
                    <a:pt x="1780" y="4125"/>
                    <a:pt x="1780" y="4188"/>
                    <a:pt x="1780" y="4250"/>
                  </a:cubicBezTo>
                  <a:cubicBezTo>
                    <a:pt x="1780" y="4313"/>
                    <a:pt x="1780" y="4375"/>
                    <a:pt x="1749" y="4407"/>
                  </a:cubicBezTo>
                  <a:cubicBezTo>
                    <a:pt x="1749" y="4438"/>
                    <a:pt x="1718" y="4469"/>
                    <a:pt x="1686" y="4469"/>
                  </a:cubicBezTo>
                  <a:cubicBezTo>
                    <a:pt x="1655" y="4469"/>
                    <a:pt x="1593" y="4532"/>
                    <a:pt x="1530" y="4563"/>
                  </a:cubicBezTo>
                  <a:cubicBezTo>
                    <a:pt x="1469" y="4625"/>
                    <a:pt x="1437" y="4688"/>
                    <a:pt x="1406" y="4719"/>
                  </a:cubicBezTo>
                  <a:cubicBezTo>
                    <a:pt x="1406" y="4750"/>
                    <a:pt x="1375" y="4813"/>
                    <a:pt x="1344" y="4813"/>
                  </a:cubicBezTo>
                  <a:cubicBezTo>
                    <a:pt x="1344" y="4844"/>
                    <a:pt x="1312" y="4875"/>
                    <a:pt x="1312" y="4907"/>
                  </a:cubicBezTo>
                  <a:cubicBezTo>
                    <a:pt x="1312" y="4938"/>
                    <a:pt x="1281" y="4969"/>
                    <a:pt x="1250" y="5000"/>
                  </a:cubicBezTo>
                  <a:cubicBezTo>
                    <a:pt x="1250" y="5032"/>
                    <a:pt x="1187" y="5032"/>
                    <a:pt x="1156" y="5000"/>
                  </a:cubicBezTo>
                  <a:cubicBezTo>
                    <a:pt x="1125" y="5000"/>
                    <a:pt x="1094" y="5000"/>
                    <a:pt x="1094" y="5032"/>
                  </a:cubicBezTo>
                  <a:cubicBezTo>
                    <a:pt x="1094" y="5063"/>
                    <a:pt x="1031" y="5063"/>
                    <a:pt x="1000" y="5094"/>
                  </a:cubicBezTo>
                  <a:cubicBezTo>
                    <a:pt x="937" y="5094"/>
                    <a:pt x="875" y="5125"/>
                    <a:pt x="875" y="5125"/>
                  </a:cubicBezTo>
                  <a:cubicBezTo>
                    <a:pt x="875" y="5157"/>
                    <a:pt x="906" y="5188"/>
                    <a:pt x="937" y="5219"/>
                  </a:cubicBezTo>
                  <a:cubicBezTo>
                    <a:pt x="969" y="5250"/>
                    <a:pt x="1000" y="5282"/>
                    <a:pt x="1031" y="5282"/>
                  </a:cubicBezTo>
                  <a:cubicBezTo>
                    <a:pt x="1094" y="5313"/>
                    <a:pt x="1094" y="5375"/>
                    <a:pt x="1094" y="5407"/>
                  </a:cubicBezTo>
                  <a:cubicBezTo>
                    <a:pt x="1094" y="5469"/>
                    <a:pt x="1062" y="5532"/>
                    <a:pt x="1031" y="5563"/>
                  </a:cubicBezTo>
                  <a:cubicBezTo>
                    <a:pt x="1031" y="5593"/>
                    <a:pt x="937" y="5624"/>
                    <a:pt x="812" y="5624"/>
                  </a:cubicBezTo>
                  <a:cubicBezTo>
                    <a:pt x="719" y="5624"/>
                    <a:pt x="625" y="5656"/>
                    <a:pt x="594" y="5687"/>
                  </a:cubicBezTo>
                  <a:cubicBezTo>
                    <a:pt x="594" y="5718"/>
                    <a:pt x="594" y="5843"/>
                    <a:pt x="594" y="5937"/>
                  </a:cubicBezTo>
                  <a:cubicBezTo>
                    <a:pt x="594" y="6062"/>
                    <a:pt x="625" y="6187"/>
                    <a:pt x="656" y="6187"/>
                  </a:cubicBezTo>
                  <a:cubicBezTo>
                    <a:pt x="719" y="6187"/>
                    <a:pt x="750" y="6218"/>
                    <a:pt x="781" y="6249"/>
                  </a:cubicBezTo>
                  <a:cubicBezTo>
                    <a:pt x="812" y="6281"/>
                    <a:pt x="875" y="6281"/>
                    <a:pt x="906" y="6249"/>
                  </a:cubicBezTo>
                  <a:cubicBezTo>
                    <a:pt x="969" y="6218"/>
                    <a:pt x="1031" y="6187"/>
                    <a:pt x="1094" y="6187"/>
                  </a:cubicBezTo>
                  <a:cubicBezTo>
                    <a:pt x="1125" y="6156"/>
                    <a:pt x="1156" y="6124"/>
                    <a:pt x="1156" y="6062"/>
                  </a:cubicBezTo>
                  <a:cubicBezTo>
                    <a:pt x="1156" y="6031"/>
                    <a:pt x="1187" y="5968"/>
                    <a:pt x="1187" y="5937"/>
                  </a:cubicBezTo>
                  <a:cubicBezTo>
                    <a:pt x="1219" y="5906"/>
                    <a:pt x="1250" y="5843"/>
                    <a:pt x="1281" y="5843"/>
                  </a:cubicBezTo>
                  <a:cubicBezTo>
                    <a:pt x="1312" y="5812"/>
                    <a:pt x="1375" y="5749"/>
                    <a:pt x="1406" y="5718"/>
                  </a:cubicBezTo>
                  <a:cubicBezTo>
                    <a:pt x="1437" y="5687"/>
                    <a:pt x="1499" y="5656"/>
                    <a:pt x="1530" y="5624"/>
                  </a:cubicBezTo>
                  <a:cubicBezTo>
                    <a:pt x="1561" y="5624"/>
                    <a:pt x="1624" y="5624"/>
                    <a:pt x="1655" y="5624"/>
                  </a:cubicBezTo>
                  <a:cubicBezTo>
                    <a:pt x="1686" y="5656"/>
                    <a:pt x="1749" y="5656"/>
                    <a:pt x="1749" y="5624"/>
                  </a:cubicBezTo>
                  <a:cubicBezTo>
                    <a:pt x="1780" y="5624"/>
                    <a:pt x="1811" y="5593"/>
                    <a:pt x="1843" y="5593"/>
                  </a:cubicBezTo>
                  <a:cubicBezTo>
                    <a:pt x="1874" y="5563"/>
                    <a:pt x="1936" y="5593"/>
                    <a:pt x="1936" y="5656"/>
                  </a:cubicBezTo>
                  <a:cubicBezTo>
                    <a:pt x="1968" y="5687"/>
                    <a:pt x="2030" y="5781"/>
                    <a:pt x="2093" y="5812"/>
                  </a:cubicBezTo>
                  <a:cubicBezTo>
                    <a:pt x="2186" y="5843"/>
                    <a:pt x="2249" y="5937"/>
                    <a:pt x="2249" y="5968"/>
                  </a:cubicBezTo>
                  <a:cubicBezTo>
                    <a:pt x="2249" y="6031"/>
                    <a:pt x="2280" y="6093"/>
                    <a:pt x="2280" y="6124"/>
                  </a:cubicBezTo>
                  <a:cubicBezTo>
                    <a:pt x="2280" y="6156"/>
                    <a:pt x="2280" y="6156"/>
                    <a:pt x="2311" y="6156"/>
                  </a:cubicBezTo>
                  <a:cubicBezTo>
                    <a:pt x="2343" y="6124"/>
                    <a:pt x="2374" y="6062"/>
                    <a:pt x="2374" y="6031"/>
                  </a:cubicBezTo>
                  <a:cubicBezTo>
                    <a:pt x="2374" y="6031"/>
                    <a:pt x="2405" y="5999"/>
                    <a:pt x="2436" y="5999"/>
                  </a:cubicBezTo>
                  <a:cubicBezTo>
                    <a:pt x="2499" y="5999"/>
                    <a:pt x="2499" y="5968"/>
                    <a:pt x="2468" y="5937"/>
                  </a:cubicBezTo>
                  <a:cubicBezTo>
                    <a:pt x="2468" y="5906"/>
                    <a:pt x="2405" y="5874"/>
                    <a:pt x="2405" y="5843"/>
                  </a:cubicBezTo>
                  <a:cubicBezTo>
                    <a:pt x="2374" y="5812"/>
                    <a:pt x="2311" y="5781"/>
                    <a:pt x="2280" y="5749"/>
                  </a:cubicBezTo>
                  <a:cubicBezTo>
                    <a:pt x="2249" y="5749"/>
                    <a:pt x="2218" y="5687"/>
                    <a:pt x="2218" y="5656"/>
                  </a:cubicBezTo>
                  <a:cubicBezTo>
                    <a:pt x="2218" y="5624"/>
                    <a:pt x="2249" y="5593"/>
                    <a:pt x="2280" y="5624"/>
                  </a:cubicBezTo>
                  <a:cubicBezTo>
                    <a:pt x="2343" y="5624"/>
                    <a:pt x="2374" y="5656"/>
                    <a:pt x="2405" y="5687"/>
                  </a:cubicBezTo>
                  <a:cubicBezTo>
                    <a:pt x="2436" y="5718"/>
                    <a:pt x="2468" y="5781"/>
                    <a:pt x="2499" y="5781"/>
                  </a:cubicBezTo>
                  <a:cubicBezTo>
                    <a:pt x="2499" y="5812"/>
                    <a:pt x="2561" y="5874"/>
                    <a:pt x="2593" y="5906"/>
                  </a:cubicBezTo>
                  <a:cubicBezTo>
                    <a:pt x="2624" y="5968"/>
                    <a:pt x="2655" y="6031"/>
                    <a:pt x="2686" y="6093"/>
                  </a:cubicBezTo>
                  <a:cubicBezTo>
                    <a:pt x="2718" y="6156"/>
                    <a:pt x="2749" y="6218"/>
                    <a:pt x="2749" y="6218"/>
                  </a:cubicBezTo>
                  <a:cubicBezTo>
                    <a:pt x="2780" y="6249"/>
                    <a:pt x="2811" y="6249"/>
                    <a:pt x="2843" y="6249"/>
                  </a:cubicBezTo>
                  <a:cubicBezTo>
                    <a:pt x="2874" y="6249"/>
                    <a:pt x="2905" y="6218"/>
                    <a:pt x="2905" y="6156"/>
                  </a:cubicBezTo>
                  <a:cubicBezTo>
                    <a:pt x="2905" y="6093"/>
                    <a:pt x="2936" y="5999"/>
                    <a:pt x="2936" y="5968"/>
                  </a:cubicBezTo>
                  <a:cubicBezTo>
                    <a:pt x="2968" y="5937"/>
                    <a:pt x="2999" y="5937"/>
                    <a:pt x="3030" y="5968"/>
                  </a:cubicBezTo>
                  <a:cubicBezTo>
                    <a:pt x="3061" y="5999"/>
                    <a:pt x="3124" y="6093"/>
                    <a:pt x="3155" y="6156"/>
                  </a:cubicBezTo>
                  <a:cubicBezTo>
                    <a:pt x="3186" y="6218"/>
                    <a:pt x="3249" y="6343"/>
                    <a:pt x="3249" y="6406"/>
                  </a:cubicBezTo>
                  <a:cubicBezTo>
                    <a:pt x="3280" y="6468"/>
                    <a:pt x="3311" y="6468"/>
                    <a:pt x="3311" y="6406"/>
                  </a:cubicBezTo>
                  <a:cubicBezTo>
                    <a:pt x="3343" y="6312"/>
                    <a:pt x="3405" y="6281"/>
                    <a:pt x="3468" y="6312"/>
                  </a:cubicBezTo>
                  <a:cubicBezTo>
                    <a:pt x="3499" y="6312"/>
                    <a:pt x="3561" y="6406"/>
                    <a:pt x="3593" y="6468"/>
                  </a:cubicBezTo>
                  <a:cubicBezTo>
                    <a:pt x="3624" y="6531"/>
                    <a:pt x="3624" y="6624"/>
                    <a:pt x="3593" y="6656"/>
                  </a:cubicBezTo>
                  <a:cubicBezTo>
                    <a:pt x="3561" y="6656"/>
                    <a:pt x="3499" y="6687"/>
                    <a:pt x="3436" y="6687"/>
                  </a:cubicBezTo>
                  <a:cubicBezTo>
                    <a:pt x="3374" y="6687"/>
                    <a:pt x="3280" y="6687"/>
                    <a:pt x="3218" y="6687"/>
                  </a:cubicBezTo>
                  <a:cubicBezTo>
                    <a:pt x="3155" y="6718"/>
                    <a:pt x="2999" y="6687"/>
                    <a:pt x="2905" y="6656"/>
                  </a:cubicBezTo>
                  <a:cubicBezTo>
                    <a:pt x="2780" y="6593"/>
                    <a:pt x="2655" y="6593"/>
                    <a:pt x="2593" y="6624"/>
                  </a:cubicBezTo>
                  <a:cubicBezTo>
                    <a:pt x="2561" y="6656"/>
                    <a:pt x="2468" y="6687"/>
                    <a:pt x="2405" y="6656"/>
                  </a:cubicBezTo>
                  <a:cubicBezTo>
                    <a:pt x="2311" y="6624"/>
                    <a:pt x="2218" y="6624"/>
                    <a:pt x="2155" y="6624"/>
                  </a:cubicBezTo>
                  <a:cubicBezTo>
                    <a:pt x="2061" y="6624"/>
                    <a:pt x="1999" y="6562"/>
                    <a:pt x="1999" y="6531"/>
                  </a:cubicBezTo>
                  <a:cubicBezTo>
                    <a:pt x="1999" y="6468"/>
                    <a:pt x="1968" y="6406"/>
                    <a:pt x="1936" y="6343"/>
                  </a:cubicBezTo>
                  <a:cubicBezTo>
                    <a:pt x="1905" y="6312"/>
                    <a:pt x="1843" y="6249"/>
                    <a:pt x="1780" y="6218"/>
                  </a:cubicBezTo>
                  <a:cubicBezTo>
                    <a:pt x="1718" y="6218"/>
                    <a:pt x="1624" y="6187"/>
                    <a:pt x="1593" y="6218"/>
                  </a:cubicBezTo>
                  <a:cubicBezTo>
                    <a:pt x="1561" y="6218"/>
                    <a:pt x="1406" y="6249"/>
                    <a:pt x="1312" y="6312"/>
                  </a:cubicBezTo>
                  <a:cubicBezTo>
                    <a:pt x="1187" y="6343"/>
                    <a:pt x="1031" y="6374"/>
                    <a:pt x="969" y="6374"/>
                  </a:cubicBezTo>
                  <a:cubicBezTo>
                    <a:pt x="875" y="6374"/>
                    <a:pt x="781" y="6437"/>
                    <a:pt x="750" y="6468"/>
                  </a:cubicBezTo>
                  <a:cubicBezTo>
                    <a:pt x="687" y="6531"/>
                    <a:pt x="656" y="6624"/>
                    <a:pt x="625" y="6656"/>
                  </a:cubicBezTo>
                  <a:cubicBezTo>
                    <a:pt x="625" y="6718"/>
                    <a:pt x="594" y="6781"/>
                    <a:pt x="562" y="6812"/>
                  </a:cubicBezTo>
                  <a:cubicBezTo>
                    <a:pt x="531" y="6812"/>
                    <a:pt x="437" y="6874"/>
                    <a:pt x="375" y="6937"/>
                  </a:cubicBezTo>
                  <a:cubicBezTo>
                    <a:pt x="312" y="7031"/>
                    <a:pt x="219" y="7124"/>
                    <a:pt x="187" y="7218"/>
                  </a:cubicBezTo>
                  <a:cubicBezTo>
                    <a:pt x="125" y="7281"/>
                    <a:pt x="62" y="7437"/>
                    <a:pt x="31" y="7531"/>
                  </a:cubicBezTo>
                  <a:cubicBezTo>
                    <a:pt x="31" y="7624"/>
                    <a:pt x="0" y="7812"/>
                    <a:pt x="31" y="7906"/>
                  </a:cubicBezTo>
                  <a:cubicBezTo>
                    <a:pt x="31" y="8031"/>
                    <a:pt x="93" y="8187"/>
                    <a:pt x="156" y="8312"/>
                  </a:cubicBezTo>
                  <a:cubicBezTo>
                    <a:pt x="250" y="8406"/>
                    <a:pt x="344" y="8531"/>
                    <a:pt x="437" y="8593"/>
                  </a:cubicBezTo>
                  <a:cubicBezTo>
                    <a:pt x="531" y="8656"/>
                    <a:pt x="625" y="8718"/>
                    <a:pt x="656" y="8718"/>
                  </a:cubicBezTo>
                  <a:cubicBezTo>
                    <a:pt x="719" y="8749"/>
                    <a:pt x="781" y="8718"/>
                    <a:pt x="844" y="8718"/>
                  </a:cubicBezTo>
                  <a:cubicBezTo>
                    <a:pt x="906" y="8687"/>
                    <a:pt x="1000" y="8687"/>
                    <a:pt x="1031" y="8687"/>
                  </a:cubicBezTo>
                  <a:cubicBezTo>
                    <a:pt x="1062" y="8687"/>
                    <a:pt x="1156" y="8687"/>
                    <a:pt x="1219" y="8656"/>
                  </a:cubicBezTo>
                  <a:cubicBezTo>
                    <a:pt x="1312" y="8624"/>
                    <a:pt x="1406" y="8624"/>
                    <a:pt x="1437" y="8624"/>
                  </a:cubicBezTo>
                  <a:cubicBezTo>
                    <a:pt x="1499" y="8624"/>
                    <a:pt x="1561" y="8656"/>
                    <a:pt x="1561" y="8687"/>
                  </a:cubicBezTo>
                  <a:cubicBezTo>
                    <a:pt x="1593" y="8687"/>
                    <a:pt x="1655" y="8718"/>
                    <a:pt x="1718" y="8718"/>
                  </a:cubicBezTo>
                  <a:cubicBezTo>
                    <a:pt x="1780" y="8718"/>
                    <a:pt x="1843" y="8749"/>
                    <a:pt x="1843" y="8812"/>
                  </a:cubicBezTo>
                  <a:cubicBezTo>
                    <a:pt x="1843" y="8874"/>
                    <a:pt x="1843" y="8968"/>
                    <a:pt x="1843" y="8999"/>
                  </a:cubicBezTo>
                  <a:cubicBezTo>
                    <a:pt x="1811" y="9062"/>
                    <a:pt x="1811" y="9124"/>
                    <a:pt x="1843" y="9156"/>
                  </a:cubicBezTo>
                  <a:cubicBezTo>
                    <a:pt x="1843" y="9156"/>
                    <a:pt x="1905" y="9218"/>
                    <a:pt x="1936" y="9249"/>
                  </a:cubicBezTo>
                  <a:cubicBezTo>
                    <a:pt x="1968" y="9312"/>
                    <a:pt x="1999" y="9374"/>
                    <a:pt x="2030" y="9468"/>
                  </a:cubicBezTo>
                  <a:cubicBezTo>
                    <a:pt x="2093" y="9531"/>
                    <a:pt x="2061" y="9624"/>
                    <a:pt x="2030" y="9718"/>
                  </a:cubicBezTo>
                  <a:cubicBezTo>
                    <a:pt x="2030" y="9718"/>
                    <a:pt x="2030" y="9718"/>
                    <a:pt x="2093" y="9749"/>
                  </a:cubicBezTo>
                  <a:cubicBezTo>
                    <a:pt x="2186" y="9749"/>
                    <a:pt x="2186" y="9749"/>
                    <a:pt x="2186" y="9749"/>
                  </a:cubicBezTo>
                  <a:cubicBezTo>
                    <a:pt x="2186" y="9843"/>
                    <a:pt x="2186" y="9906"/>
                    <a:pt x="2155" y="9906"/>
                  </a:cubicBezTo>
                  <a:cubicBezTo>
                    <a:pt x="2155" y="9937"/>
                    <a:pt x="2124" y="9999"/>
                    <a:pt x="2093" y="10031"/>
                  </a:cubicBezTo>
                  <a:cubicBezTo>
                    <a:pt x="2061" y="10062"/>
                    <a:pt x="2061" y="10156"/>
                    <a:pt x="2061" y="10218"/>
                  </a:cubicBezTo>
                  <a:cubicBezTo>
                    <a:pt x="2061" y="10312"/>
                    <a:pt x="2093" y="10406"/>
                    <a:pt x="2124" y="10468"/>
                  </a:cubicBezTo>
                  <a:cubicBezTo>
                    <a:pt x="2155" y="10499"/>
                    <a:pt x="2186" y="10593"/>
                    <a:pt x="2218" y="10656"/>
                  </a:cubicBezTo>
                  <a:cubicBezTo>
                    <a:pt x="2218" y="10687"/>
                    <a:pt x="2249" y="10812"/>
                    <a:pt x="2249" y="10874"/>
                  </a:cubicBezTo>
                  <a:cubicBezTo>
                    <a:pt x="2280" y="10968"/>
                    <a:pt x="2280" y="11062"/>
                    <a:pt x="2311" y="11062"/>
                  </a:cubicBezTo>
                  <a:cubicBezTo>
                    <a:pt x="2343" y="11093"/>
                    <a:pt x="2374" y="11156"/>
                    <a:pt x="2405" y="11187"/>
                  </a:cubicBezTo>
                  <a:cubicBezTo>
                    <a:pt x="2436" y="11218"/>
                    <a:pt x="2468" y="11281"/>
                    <a:pt x="2468" y="11343"/>
                  </a:cubicBezTo>
                  <a:cubicBezTo>
                    <a:pt x="2499" y="11406"/>
                    <a:pt x="2530" y="11499"/>
                    <a:pt x="2561" y="11562"/>
                  </a:cubicBezTo>
                  <a:cubicBezTo>
                    <a:pt x="2561" y="11624"/>
                    <a:pt x="2686" y="11687"/>
                    <a:pt x="2811" y="11687"/>
                  </a:cubicBezTo>
                  <a:cubicBezTo>
                    <a:pt x="2936" y="11656"/>
                    <a:pt x="3155" y="11562"/>
                    <a:pt x="3280" y="11437"/>
                  </a:cubicBezTo>
                  <a:cubicBezTo>
                    <a:pt x="3343" y="11374"/>
                    <a:pt x="3343" y="11374"/>
                    <a:pt x="3343" y="11374"/>
                  </a:cubicBezTo>
                  <a:cubicBezTo>
                    <a:pt x="3468" y="11249"/>
                    <a:pt x="3561" y="11124"/>
                    <a:pt x="3561" y="11062"/>
                  </a:cubicBezTo>
                  <a:cubicBezTo>
                    <a:pt x="3530" y="10999"/>
                    <a:pt x="3561" y="10937"/>
                    <a:pt x="3624" y="10906"/>
                  </a:cubicBezTo>
                  <a:cubicBezTo>
                    <a:pt x="3655" y="10906"/>
                    <a:pt x="3718" y="10781"/>
                    <a:pt x="3718" y="10687"/>
                  </a:cubicBezTo>
                  <a:cubicBezTo>
                    <a:pt x="3749" y="10562"/>
                    <a:pt x="3811" y="10437"/>
                    <a:pt x="3874" y="10406"/>
                  </a:cubicBezTo>
                  <a:cubicBezTo>
                    <a:pt x="3936" y="10343"/>
                    <a:pt x="4030" y="10249"/>
                    <a:pt x="4061" y="10218"/>
                  </a:cubicBezTo>
                  <a:cubicBezTo>
                    <a:pt x="4093" y="10156"/>
                    <a:pt x="4124" y="10031"/>
                    <a:pt x="4124" y="9937"/>
                  </a:cubicBezTo>
                  <a:cubicBezTo>
                    <a:pt x="4124" y="9843"/>
                    <a:pt x="4093" y="9656"/>
                    <a:pt x="4093" y="9562"/>
                  </a:cubicBezTo>
                  <a:cubicBezTo>
                    <a:pt x="4061" y="9437"/>
                    <a:pt x="4124" y="9281"/>
                    <a:pt x="4186" y="9218"/>
                  </a:cubicBezTo>
                  <a:cubicBezTo>
                    <a:pt x="4249" y="9124"/>
                    <a:pt x="4343" y="9031"/>
                    <a:pt x="4405" y="8999"/>
                  </a:cubicBezTo>
                  <a:cubicBezTo>
                    <a:pt x="4436" y="8937"/>
                    <a:pt x="4530" y="8812"/>
                    <a:pt x="4593" y="8718"/>
                  </a:cubicBezTo>
                  <a:cubicBezTo>
                    <a:pt x="4686" y="8624"/>
                    <a:pt x="4749" y="8468"/>
                    <a:pt x="4811" y="8374"/>
                  </a:cubicBezTo>
                  <a:cubicBezTo>
                    <a:pt x="4843" y="8281"/>
                    <a:pt x="4780" y="8218"/>
                    <a:pt x="4655" y="8249"/>
                  </a:cubicBezTo>
                  <a:cubicBezTo>
                    <a:pt x="4530" y="8249"/>
                    <a:pt x="4405" y="8249"/>
                    <a:pt x="4374" y="8249"/>
                  </a:cubicBezTo>
                  <a:cubicBezTo>
                    <a:pt x="4343" y="8249"/>
                    <a:pt x="4280" y="8218"/>
                    <a:pt x="4249" y="8187"/>
                  </a:cubicBezTo>
                  <a:cubicBezTo>
                    <a:pt x="4218" y="8156"/>
                    <a:pt x="4155" y="8062"/>
                    <a:pt x="4124" y="7999"/>
                  </a:cubicBezTo>
                  <a:cubicBezTo>
                    <a:pt x="4061" y="7968"/>
                    <a:pt x="3999" y="7812"/>
                    <a:pt x="3936" y="7718"/>
                  </a:cubicBezTo>
                  <a:cubicBezTo>
                    <a:pt x="3874" y="7593"/>
                    <a:pt x="3780" y="7406"/>
                    <a:pt x="3718" y="7249"/>
                  </a:cubicBezTo>
                  <a:cubicBezTo>
                    <a:pt x="3655" y="7124"/>
                    <a:pt x="3624" y="6999"/>
                    <a:pt x="3624" y="6999"/>
                  </a:cubicBezTo>
                  <a:cubicBezTo>
                    <a:pt x="3655" y="6968"/>
                    <a:pt x="3686" y="6968"/>
                    <a:pt x="3718" y="6999"/>
                  </a:cubicBezTo>
                  <a:cubicBezTo>
                    <a:pt x="3718" y="7031"/>
                    <a:pt x="3780" y="7124"/>
                    <a:pt x="3843" y="7218"/>
                  </a:cubicBezTo>
                  <a:cubicBezTo>
                    <a:pt x="3905" y="7281"/>
                    <a:pt x="3936" y="7406"/>
                    <a:pt x="3968" y="7437"/>
                  </a:cubicBezTo>
                  <a:cubicBezTo>
                    <a:pt x="3968" y="7499"/>
                    <a:pt x="3999" y="7531"/>
                    <a:pt x="4030" y="7562"/>
                  </a:cubicBezTo>
                  <a:cubicBezTo>
                    <a:pt x="4061" y="7562"/>
                    <a:pt x="4093" y="7624"/>
                    <a:pt x="4124" y="7656"/>
                  </a:cubicBezTo>
                  <a:cubicBezTo>
                    <a:pt x="4155" y="7718"/>
                    <a:pt x="4186" y="7781"/>
                    <a:pt x="4218" y="7812"/>
                  </a:cubicBezTo>
                  <a:cubicBezTo>
                    <a:pt x="4249" y="7843"/>
                    <a:pt x="4280" y="7906"/>
                    <a:pt x="4280" y="7968"/>
                  </a:cubicBezTo>
                  <a:cubicBezTo>
                    <a:pt x="4311" y="7999"/>
                    <a:pt x="4374" y="8062"/>
                    <a:pt x="4436" y="8062"/>
                  </a:cubicBezTo>
                  <a:cubicBezTo>
                    <a:pt x="4499" y="8062"/>
                    <a:pt x="4593" y="8031"/>
                    <a:pt x="4655" y="7999"/>
                  </a:cubicBezTo>
                  <a:cubicBezTo>
                    <a:pt x="4718" y="7968"/>
                    <a:pt x="4780" y="7968"/>
                    <a:pt x="4811" y="7968"/>
                  </a:cubicBezTo>
                  <a:cubicBezTo>
                    <a:pt x="4843" y="7968"/>
                    <a:pt x="4905" y="7937"/>
                    <a:pt x="4936" y="7906"/>
                  </a:cubicBezTo>
                  <a:cubicBezTo>
                    <a:pt x="4968" y="7906"/>
                    <a:pt x="5030" y="7874"/>
                    <a:pt x="5061" y="7843"/>
                  </a:cubicBezTo>
                  <a:cubicBezTo>
                    <a:pt x="5093" y="7812"/>
                    <a:pt x="5155" y="7781"/>
                    <a:pt x="5218" y="7749"/>
                  </a:cubicBezTo>
                  <a:cubicBezTo>
                    <a:pt x="5249" y="7687"/>
                    <a:pt x="5311" y="7656"/>
                    <a:pt x="5311" y="7593"/>
                  </a:cubicBezTo>
                  <a:cubicBezTo>
                    <a:pt x="5343" y="7562"/>
                    <a:pt x="5374" y="7531"/>
                    <a:pt x="5405" y="7499"/>
                  </a:cubicBezTo>
                  <a:cubicBezTo>
                    <a:pt x="5436" y="7468"/>
                    <a:pt x="5405" y="7406"/>
                    <a:pt x="5343" y="7343"/>
                  </a:cubicBezTo>
                  <a:cubicBezTo>
                    <a:pt x="5249" y="7281"/>
                    <a:pt x="5186" y="7249"/>
                    <a:pt x="5124" y="7249"/>
                  </a:cubicBezTo>
                  <a:cubicBezTo>
                    <a:pt x="5093" y="7249"/>
                    <a:pt x="5030" y="7218"/>
                    <a:pt x="4968" y="7218"/>
                  </a:cubicBezTo>
                  <a:cubicBezTo>
                    <a:pt x="4905" y="7218"/>
                    <a:pt x="4811" y="7124"/>
                    <a:pt x="4718" y="7062"/>
                  </a:cubicBezTo>
                  <a:cubicBezTo>
                    <a:pt x="4655" y="6968"/>
                    <a:pt x="4624" y="6874"/>
                    <a:pt x="4655" y="6843"/>
                  </a:cubicBezTo>
                  <a:cubicBezTo>
                    <a:pt x="4686" y="6812"/>
                    <a:pt x="4780" y="6874"/>
                    <a:pt x="4811" y="6937"/>
                  </a:cubicBezTo>
                  <a:cubicBezTo>
                    <a:pt x="4874" y="6999"/>
                    <a:pt x="4968" y="7062"/>
                    <a:pt x="5061" y="7062"/>
                  </a:cubicBezTo>
                  <a:cubicBezTo>
                    <a:pt x="5124" y="7062"/>
                    <a:pt x="5186" y="7062"/>
                    <a:pt x="5218" y="7093"/>
                  </a:cubicBezTo>
                  <a:cubicBezTo>
                    <a:pt x="5249" y="7093"/>
                    <a:pt x="5343" y="7124"/>
                    <a:pt x="5405" y="7124"/>
                  </a:cubicBezTo>
                  <a:cubicBezTo>
                    <a:pt x="5468" y="7124"/>
                    <a:pt x="5624" y="7124"/>
                    <a:pt x="5718" y="7156"/>
                  </a:cubicBezTo>
                  <a:cubicBezTo>
                    <a:pt x="5811" y="7156"/>
                    <a:pt x="5874" y="7187"/>
                    <a:pt x="5905" y="7218"/>
                  </a:cubicBezTo>
                  <a:cubicBezTo>
                    <a:pt x="5936" y="7249"/>
                    <a:pt x="5999" y="7281"/>
                    <a:pt x="6061" y="7312"/>
                  </a:cubicBezTo>
                  <a:cubicBezTo>
                    <a:pt x="6124" y="7312"/>
                    <a:pt x="6155" y="7343"/>
                    <a:pt x="6124" y="7374"/>
                  </a:cubicBezTo>
                  <a:cubicBezTo>
                    <a:pt x="6093" y="7374"/>
                    <a:pt x="6093" y="7437"/>
                    <a:pt x="6124" y="7468"/>
                  </a:cubicBezTo>
                  <a:cubicBezTo>
                    <a:pt x="6155" y="7531"/>
                    <a:pt x="6218" y="7531"/>
                    <a:pt x="6280" y="7499"/>
                  </a:cubicBezTo>
                  <a:cubicBezTo>
                    <a:pt x="6343" y="7499"/>
                    <a:pt x="6374" y="7531"/>
                    <a:pt x="6374" y="7593"/>
                  </a:cubicBezTo>
                  <a:cubicBezTo>
                    <a:pt x="6343" y="7687"/>
                    <a:pt x="6374" y="7781"/>
                    <a:pt x="6405" y="7843"/>
                  </a:cubicBezTo>
                  <a:cubicBezTo>
                    <a:pt x="6436" y="7937"/>
                    <a:pt x="6499" y="8031"/>
                    <a:pt x="6530" y="8093"/>
                  </a:cubicBezTo>
                  <a:cubicBezTo>
                    <a:pt x="6593" y="8156"/>
                    <a:pt x="6593" y="8249"/>
                    <a:pt x="6593" y="8312"/>
                  </a:cubicBezTo>
                  <a:cubicBezTo>
                    <a:pt x="6593" y="8343"/>
                    <a:pt x="6593" y="8406"/>
                    <a:pt x="6624" y="8406"/>
                  </a:cubicBezTo>
                  <a:cubicBezTo>
                    <a:pt x="6655" y="8437"/>
                    <a:pt x="6718" y="8437"/>
                    <a:pt x="6749" y="8406"/>
                  </a:cubicBezTo>
                  <a:cubicBezTo>
                    <a:pt x="6780" y="8374"/>
                    <a:pt x="6843" y="8406"/>
                    <a:pt x="6843" y="8468"/>
                  </a:cubicBezTo>
                  <a:cubicBezTo>
                    <a:pt x="6843" y="8499"/>
                    <a:pt x="6874" y="8562"/>
                    <a:pt x="6905" y="8562"/>
                  </a:cubicBezTo>
                  <a:cubicBezTo>
                    <a:pt x="6968" y="8562"/>
                    <a:pt x="6999" y="8531"/>
                    <a:pt x="6968" y="8499"/>
                  </a:cubicBezTo>
                  <a:cubicBezTo>
                    <a:pt x="6968" y="8437"/>
                    <a:pt x="6936" y="8374"/>
                    <a:pt x="6905" y="8312"/>
                  </a:cubicBezTo>
                  <a:cubicBezTo>
                    <a:pt x="6905" y="8249"/>
                    <a:pt x="6874" y="8156"/>
                    <a:pt x="6905" y="8093"/>
                  </a:cubicBezTo>
                  <a:cubicBezTo>
                    <a:pt x="6905" y="8031"/>
                    <a:pt x="7030" y="7874"/>
                    <a:pt x="7124" y="7781"/>
                  </a:cubicBezTo>
                  <a:cubicBezTo>
                    <a:pt x="7155" y="7749"/>
                    <a:pt x="7155" y="7749"/>
                    <a:pt x="7155" y="7749"/>
                  </a:cubicBezTo>
                  <a:cubicBezTo>
                    <a:pt x="7280" y="7624"/>
                    <a:pt x="7436" y="7499"/>
                    <a:pt x="7499" y="7499"/>
                  </a:cubicBezTo>
                  <a:cubicBezTo>
                    <a:pt x="7561" y="7499"/>
                    <a:pt x="7624" y="7468"/>
                    <a:pt x="7686" y="7437"/>
                  </a:cubicBezTo>
                  <a:cubicBezTo>
                    <a:pt x="7718" y="7437"/>
                    <a:pt x="7749" y="7468"/>
                    <a:pt x="7749" y="7499"/>
                  </a:cubicBezTo>
                  <a:cubicBezTo>
                    <a:pt x="7749" y="7531"/>
                    <a:pt x="7780" y="7593"/>
                    <a:pt x="7811" y="7624"/>
                  </a:cubicBezTo>
                  <a:cubicBezTo>
                    <a:pt x="7874" y="7656"/>
                    <a:pt x="7905" y="7718"/>
                    <a:pt x="7905" y="7781"/>
                  </a:cubicBezTo>
                  <a:cubicBezTo>
                    <a:pt x="7905" y="7812"/>
                    <a:pt x="7936" y="7843"/>
                    <a:pt x="7968" y="7843"/>
                  </a:cubicBezTo>
                  <a:cubicBezTo>
                    <a:pt x="7999" y="7843"/>
                    <a:pt x="8061" y="7874"/>
                    <a:pt x="8093" y="7906"/>
                  </a:cubicBezTo>
                  <a:cubicBezTo>
                    <a:pt x="8124" y="7937"/>
                    <a:pt x="8155" y="8062"/>
                    <a:pt x="8155" y="8156"/>
                  </a:cubicBezTo>
                  <a:cubicBezTo>
                    <a:pt x="8155" y="8249"/>
                    <a:pt x="8186" y="8374"/>
                    <a:pt x="8218" y="8468"/>
                  </a:cubicBezTo>
                  <a:cubicBezTo>
                    <a:pt x="8249" y="8531"/>
                    <a:pt x="8280" y="8624"/>
                    <a:pt x="8280" y="8656"/>
                  </a:cubicBezTo>
                  <a:cubicBezTo>
                    <a:pt x="8311" y="8718"/>
                    <a:pt x="8311" y="8781"/>
                    <a:pt x="8343" y="8812"/>
                  </a:cubicBezTo>
                  <a:cubicBezTo>
                    <a:pt x="8374" y="8843"/>
                    <a:pt x="8343" y="8843"/>
                    <a:pt x="8311" y="8812"/>
                  </a:cubicBezTo>
                  <a:cubicBezTo>
                    <a:pt x="8249" y="8812"/>
                    <a:pt x="8186" y="8781"/>
                    <a:pt x="8155" y="8749"/>
                  </a:cubicBezTo>
                  <a:cubicBezTo>
                    <a:pt x="8124" y="8718"/>
                    <a:pt x="8061" y="8687"/>
                    <a:pt x="8061" y="8687"/>
                  </a:cubicBezTo>
                  <a:cubicBezTo>
                    <a:pt x="8030" y="8687"/>
                    <a:pt x="8030" y="8718"/>
                    <a:pt x="8061" y="8812"/>
                  </a:cubicBezTo>
                  <a:cubicBezTo>
                    <a:pt x="8061" y="8874"/>
                    <a:pt x="8155" y="8968"/>
                    <a:pt x="8218" y="9031"/>
                  </a:cubicBezTo>
                  <a:cubicBezTo>
                    <a:pt x="8280" y="9093"/>
                    <a:pt x="8374" y="9187"/>
                    <a:pt x="8405" y="9249"/>
                  </a:cubicBezTo>
                  <a:cubicBezTo>
                    <a:pt x="8468" y="9312"/>
                    <a:pt x="8530" y="9406"/>
                    <a:pt x="8561" y="9437"/>
                  </a:cubicBezTo>
                  <a:cubicBezTo>
                    <a:pt x="8593" y="9468"/>
                    <a:pt x="8686" y="9531"/>
                    <a:pt x="8718" y="9562"/>
                  </a:cubicBezTo>
                  <a:cubicBezTo>
                    <a:pt x="8780" y="9593"/>
                    <a:pt x="8874" y="9624"/>
                    <a:pt x="8905" y="9624"/>
                  </a:cubicBezTo>
                  <a:cubicBezTo>
                    <a:pt x="8936" y="9624"/>
                    <a:pt x="8999" y="9624"/>
                    <a:pt x="9061" y="9656"/>
                  </a:cubicBezTo>
                  <a:cubicBezTo>
                    <a:pt x="9093" y="9656"/>
                    <a:pt x="9155" y="9656"/>
                    <a:pt x="9186" y="9656"/>
                  </a:cubicBezTo>
                  <a:cubicBezTo>
                    <a:pt x="9218" y="9656"/>
                    <a:pt x="9280" y="9687"/>
                    <a:pt x="9343" y="9687"/>
                  </a:cubicBezTo>
                  <a:cubicBezTo>
                    <a:pt x="9374" y="9687"/>
                    <a:pt x="9468" y="9687"/>
                    <a:pt x="9499" y="9687"/>
                  </a:cubicBezTo>
                  <a:cubicBezTo>
                    <a:pt x="9561" y="9687"/>
                    <a:pt x="9624" y="9718"/>
                    <a:pt x="9655" y="9749"/>
                  </a:cubicBezTo>
                  <a:cubicBezTo>
                    <a:pt x="9686" y="9781"/>
                    <a:pt x="9749" y="9749"/>
                    <a:pt x="9780" y="9718"/>
                  </a:cubicBezTo>
                  <a:cubicBezTo>
                    <a:pt x="9811" y="9687"/>
                    <a:pt x="9843" y="9687"/>
                    <a:pt x="9874" y="9687"/>
                  </a:cubicBezTo>
                  <a:cubicBezTo>
                    <a:pt x="9905" y="9687"/>
                    <a:pt x="9936" y="9718"/>
                    <a:pt x="9936" y="9749"/>
                  </a:cubicBezTo>
                  <a:cubicBezTo>
                    <a:pt x="9936" y="9781"/>
                    <a:pt x="9999" y="9781"/>
                    <a:pt x="10030" y="9749"/>
                  </a:cubicBezTo>
                  <a:cubicBezTo>
                    <a:pt x="10061" y="9718"/>
                    <a:pt x="10155" y="9687"/>
                    <a:pt x="10186" y="9656"/>
                  </a:cubicBezTo>
                  <a:cubicBezTo>
                    <a:pt x="10218" y="9656"/>
                    <a:pt x="10218" y="9624"/>
                    <a:pt x="10155" y="9624"/>
                  </a:cubicBezTo>
                  <a:cubicBezTo>
                    <a:pt x="10124" y="9624"/>
                    <a:pt x="9999" y="9624"/>
                    <a:pt x="9936" y="9593"/>
                  </a:cubicBezTo>
                  <a:cubicBezTo>
                    <a:pt x="9874" y="9593"/>
                    <a:pt x="9811" y="9593"/>
                    <a:pt x="9780" y="9624"/>
                  </a:cubicBezTo>
                  <a:cubicBezTo>
                    <a:pt x="9749" y="9624"/>
                    <a:pt x="9624" y="9624"/>
                    <a:pt x="9530" y="9593"/>
                  </a:cubicBezTo>
                  <a:cubicBezTo>
                    <a:pt x="9405" y="9562"/>
                    <a:pt x="9311" y="9531"/>
                    <a:pt x="9280" y="9531"/>
                  </a:cubicBezTo>
                  <a:cubicBezTo>
                    <a:pt x="9249" y="9499"/>
                    <a:pt x="9186" y="9499"/>
                    <a:pt x="9124" y="9499"/>
                  </a:cubicBezTo>
                  <a:cubicBezTo>
                    <a:pt x="9093" y="9499"/>
                    <a:pt x="8999" y="9468"/>
                    <a:pt x="8968" y="9468"/>
                  </a:cubicBezTo>
                  <a:cubicBezTo>
                    <a:pt x="8905" y="9468"/>
                    <a:pt x="8843" y="9468"/>
                    <a:pt x="8811" y="9468"/>
                  </a:cubicBezTo>
                  <a:cubicBezTo>
                    <a:pt x="8749" y="9468"/>
                    <a:pt x="8718" y="9406"/>
                    <a:pt x="8718" y="9374"/>
                  </a:cubicBezTo>
                  <a:cubicBezTo>
                    <a:pt x="8718" y="9312"/>
                    <a:pt x="8780" y="9249"/>
                    <a:pt x="8811" y="9249"/>
                  </a:cubicBezTo>
                  <a:cubicBezTo>
                    <a:pt x="8874" y="9249"/>
                    <a:pt x="8811" y="9218"/>
                    <a:pt x="8718" y="9187"/>
                  </a:cubicBezTo>
                  <a:cubicBezTo>
                    <a:pt x="8655" y="9124"/>
                    <a:pt x="8561" y="9062"/>
                    <a:pt x="8561" y="9031"/>
                  </a:cubicBezTo>
                  <a:cubicBezTo>
                    <a:pt x="8561" y="8999"/>
                    <a:pt x="8530" y="8906"/>
                    <a:pt x="8530" y="8874"/>
                  </a:cubicBezTo>
                  <a:cubicBezTo>
                    <a:pt x="8530" y="8812"/>
                    <a:pt x="8530" y="8749"/>
                    <a:pt x="8530" y="8718"/>
                  </a:cubicBezTo>
                  <a:cubicBezTo>
                    <a:pt x="8530" y="8687"/>
                    <a:pt x="8499" y="8624"/>
                    <a:pt x="8468" y="8593"/>
                  </a:cubicBezTo>
                  <a:cubicBezTo>
                    <a:pt x="8436" y="8562"/>
                    <a:pt x="8374" y="8499"/>
                    <a:pt x="8343" y="8437"/>
                  </a:cubicBezTo>
                  <a:cubicBezTo>
                    <a:pt x="8311" y="8406"/>
                    <a:pt x="8311" y="8312"/>
                    <a:pt x="8311" y="8249"/>
                  </a:cubicBezTo>
                  <a:cubicBezTo>
                    <a:pt x="8311" y="8187"/>
                    <a:pt x="8343" y="8124"/>
                    <a:pt x="8374" y="8124"/>
                  </a:cubicBezTo>
                  <a:cubicBezTo>
                    <a:pt x="8405" y="8124"/>
                    <a:pt x="8468" y="8187"/>
                    <a:pt x="8530" y="8249"/>
                  </a:cubicBezTo>
                  <a:cubicBezTo>
                    <a:pt x="8561" y="8312"/>
                    <a:pt x="8624" y="8374"/>
                    <a:pt x="8655" y="8374"/>
                  </a:cubicBezTo>
                  <a:cubicBezTo>
                    <a:pt x="8655" y="8374"/>
                    <a:pt x="8718" y="8343"/>
                    <a:pt x="8780" y="8312"/>
                  </a:cubicBezTo>
                  <a:cubicBezTo>
                    <a:pt x="8843" y="8281"/>
                    <a:pt x="8905" y="8249"/>
                    <a:pt x="8936" y="8218"/>
                  </a:cubicBezTo>
                  <a:cubicBezTo>
                    <a:pt x="8936" y="8187"/>
                    <a:pt x="8968" y="8093"/>
                    <a:pt x="8968" y="8031"/>
                  </a:cubicBezTo>
                  <a:cubicBezTo>
                    <a:pt x="8936" y="7937"/>
                    <a:pt x="8905" y="7843"/>
                    <a:pt x="8843" y="7812"/>
                  </a:cubicBezTo>
                  <a:cubicBezTo>
                    <a:pt x="8811" y="7781"/>
                    <a:pt x="8749" y="7749"/>
                    <a:pt x="8749" y="7718"/>
                  </a:cubicBezTo>
                  <a:cubicBezTo>
                    <a:pt x="8749" y="7656"/>
                    <a:pt x="8780" y="7624"/>
                    <a:pt x="8843" y="7562"/>
                  </a:cubicBezTo>
                  <a:cubicBezTo>
                    <a:pt x="8874" y="7531"/>
                    <a:pt x="8936" y="7531"/>
                    <a:pt x="8936" y="7593"/>
                  </a:cubicBezTo>
                  <a:cubicBezTo>
                    <a:pt x="8936" y="7624"/>
                    <a:pt x="8936" y="7687"/>
                    <a:pt x="8968" y="7687"/>
                  </a:cubicBezTo>
                  <a:cubicBezTo>
                    <a:pt x="8999" y="7687"/>
                    <a:pt x="9030" y="7656"/>
                    <a:pt x="9061" y="7593"/>
                  </a:cubicBezTo>
                  <a:cubicBezTo>
                    <a:pt x="9093" y="7562"/>
                    <a:pt x="9155" y="7499"/>
                    <a:pt x="9186" y="7468"/>
                  </a:cubicBezTo>
                  <a:cubicBezTo>
                    <a:pt x="9218" y="7437"/>
                    <a:pt x="9280" y="7406"/>
                    <a:pt x="9343" y="7406"/>
                  </a:cubicBezTo>
                  <a:cubicBezTo>
                    <a:pt x="9405" y="7406"/>
                    <a:pt x="9561" y="7312"/>
                    <a:pt x="9655" y="7187"/>
                  </a:cubicBezTo>
                  <a:cubicBezTo>
                    <a:pt x="9749" y="7093"/>
                    <a:pt x="9811" y="6906"/>
                    <a:pt x="9811" y="6812"/>
                  </a:cubicBezTo>
                  <a:cubicBezTo>
                    <a:pt x="9811" y="6687"/>
                    <a:pt x="9780" y="6562"/>
                    <a:pt x="9780" y="6499"/>
                  </a:cubicBezTo>
                  <a:cubicBezTo>
                    <a:pt x="9749" y="6468"/>
                    <a:pt x="9749" y="6406"/>
                    <a:pt x="9749" y="6374"/>
                  </a:cubicBezTo>
                  <a:cubicBezTo>
                    <a:pt x="9780" y="6343"/>
                    <a:pt x="9811" y="6281"/>
                    <a:pt x="9843" y="6281"/>
                  </a:cubicBezTo>
                  <a:cubicBezTo>
                    <a:pt x="9905" y="6249"/>
                    <a:pt x="9936" y="6218"/>
                    <a:pt x="9936" y="6156"/>
                  </a:cubicBezTo>
                  <a:cubicBezTo>
                    <a:pt x="9968" y="6124"/>
                    <a:pt x="9905" y="6124"/>
                    <a:pt x="9843" y="6124"/>
                  </a:cubicBezTo>
                  <a:cubicBezTo>
                    <a:pt x="9749" y="6156"/>
                    <a:pt x="9655" y="6156"/>
                    <a:pt x="9655" y="6156"/>
                  </a:cubicBezTo>
                  <a:cubicBezTo>
                    <a:pt x="9624" y="6124"/>
                    <a:pt x="9655" y="6093"/>
                    <a:pt x="9686" y="6031"/>
                  </a:cubicBezTo>
                  <a:cubicBezTo>
                    <a:pt x="9718" y="5999"/>
                    <a:pt x="9780" y="5968"/>
                    <a:pt x="9780" y="5999"/>
                  </a:cubicBezTo>
                  <a:cubicBezTo>
                    <a:pt x="9780" y="6031"/>
                    <a:pt x="9843" y="6031"/>
                    <a:pt x="9936" y="5999"/>
                  </a:cubicBezTo>
                  <a:cubicBezTo>
                    <a:pt x="9999" y="5968"/>
                    <a:pt x="10061" y="5968"/>
                    <a:pt x="10093" y="6031"/>
                  </a:cubicBezTo>
                  <a:cubicBezTo>
                    <a:pt x="10093" y="6062"/>
                    <a:pt x="10124" y="6156"/>
                    <a:pt x="10124" y="6218"/>
                  </a:cubicBezTo>
                  <a:cubicBezTo>
                    <a:pt x="10124" y="6312"/>
                    <a:pt x="10155" y="6374"/>
                    <a:pt x="10186" y="6406"/>
                  </a:cubicBezTo>
                  <a:cubicBezTo>
                    <a:pt x="10186" y="6406"/>
                    <a:pt x="10249" y="6437"/>
                    <a:pt x="10280" y="6437"/>
                  </a:cubicBezTo>
                  <a:cubicBezTo>
                    <a:pt x="10311" y="6437"/>
                    <a:pt x="10343" y="6406"/>
                    <a:pt x="10374" y="6374"/>
                  </a:cubicBezTo>
                  <a:cubicBezTo>
                    <a:pt x="10374" y="6343"/>
                    <a:pt x="10374" y="6281"/>
                    <a:pt x="10374" y="6187"/>
                  </a:cubicBezTo>
                  <a:cubicBezTo>
                    <a:pt x="10343" y="6124"/>
                    <a:pt x="10343" y="6031"/>
                    <a:pt x="10343" y="5999"/>
                  </a:cubicBezTo>
                  <a:cubicBezTo>
                    <a:pt x="10343" y="5968"/>
                    <a:pt x="10343" y="5906"/>
                    <a:pt x="10374" y="5874"/>
                  </a:cubicBezTo>
                  <a:cubicBezTo>
                    <a:pt x="10405" y="5812"/>
                    <a:pt x="10468" y="5781"/>
                    <a:pt x="10530" y="5749"/>
                  </a:cubicBezTo>
                  <a:cubicBezTo>
                    <a:pt x="10624" y="5749"/>
                    <a:pt x="10718" y="5687"/>
                    <a:pt x="10780" y="5624"/>
                  </a:cubicBezTo>
                  <a:cubicBezTo>
                    <a:pt x="10843" y="5563"/>
                    <a:pt x="10905" y="5469"/>
                    <a:pt x="10936" y="5407"/>
                  </a:cubicBezTo>
                  <a:cubicBezTo>
                    <a:pt x="10968" y="5375"/>
                    <a:pt x="11030" y="5282"/>
                    <a:pt x="11093" y="5250"/>
                  </a:cubicBezTo>
                  <a:cubicBezTo>
                    <a:pt x="11155" y="5188"/>
                    <a:pt x="11218" y="5063"/>
                    <a:pt x="11186" y="5000"/>
                  </a:cubicBezTo>
                  <a:cubicBezTo>
                    <a:pt x="11186" y="4907"/>
                    <a:pt x="11218" y="4813"/>
                    <a:pt x="11218" y="4750"/>
                  </a:cubicBezTo>
                  <a:cubicBezTo>
                    <a:pt x="11249" y="4719"/>
                    <a:pt x="11249" y="4625"/>
                    <a:pt x="11218" y="4563"/>
                  </a:cubicBezTo>
                  <a:cubicBezTo>
                    <a:pt x="11186" y="4532"/>
                    <a:pt x="11124" y="4469"/>
                    <a:pt x="11093" y="4469"/>
                  </a:cubicBezTo>
                  <a:cubicBezTo>
                    <a:pt x="11030" y="4469"/>
                    <a:pt x="10968" y="4438"/>
                    <a:pt x="10936" y="4407"/>
                  </a:cubicBezTo>
                  <a:cubicBezTo>
                    <a:pt x="10874" y="4375"/>
                    <a:pt x="10936" y="4250"/>
                    <a:pt x="11030" y="4094"/>
                  </a:cubicBezTo>
                  <a:cubicBezTo>
                    <a:pt x="11030" y="4063"/>
                    <a:pt x="11030" y="4063"/>
                    <a:pt x="11030" y="4063"/>
                  </a:cubicBezTo>
                  <a:cubicBezTo>
                    <a:pt x="11124" y="3938"/>
                    <a:pt x="11280" y="3813"/>
                    <a:pt x="11343" y="3813"/>
                  </a:cubicBezTo>
                  <a:cubicBezTo>
                    <a:pt x="11436" y="3813"/>
                    <a:pt x="11530" y="3813"/>
                    <a:pt x="11593" y="3782"/>
                  </a:cubicBezTo>
                  <a:cubicBezTo>
                    <a:pt x="11655" y="3782"/>
                    <a:pt x="11749" y="3782"/>
                    <a:pt x="11780" y="3750"/>
                  </a:cubicBezTo>
                  <a:cubicBezTo>
                    <a:pt x="11811" y="3719"/>
                    <a:pt x="11843" y="3719"/>
                    <a:pt x="11874" y="3750"/>
                  </a:cubicBezTo>
                  <a:cubicBezTo>
                    <a:pt x="11874" y="3782"/>
                    <a:pt x="11936" y="3813"/>
                    <a:pt x="11936" y="3844"/>
                  </a:cubicBezTo>
                  <a:cubicBezTo>
                    <a:pt x="11967" y="3844"/>
                    <a:pt x="12030" y="3844"/>
                    <a:pt x="12093" y="3844"/>
                  </a:cubicBezTo>
                  <a:cubicBezTo>
                    <a:pt x="12155" y="3844"/>
                    <a:pt x="12218" y="3813"/>
                    <a:pt x="12186" y="3782"/>
                  </a:cubicBezTo>
                  <a:cubicBezTo>
                    <a:pt x="12186" y="3750"/>
                    <a:pt x="12218" y="3657"/>
                    <a:pt x="12280" y="3594"/>
                  </a:cubicBezTo>
                  <a:cubicBezTo>
                    <a:pt x="12311" y="3500"/>
                    <a:pt x="12374" y="3438"/>
                    <a:pt x="12436" y="3438"/>
                  </a:cubicBezTo>
                  <a:cubicBezTo>
                    <a:pt x="12468" y="3407"/>
                    <a:pt x="12499" y="3438"/>
                    <a:pt x="12530" y="3469"/>
                  </a:cubicBezTo>
                  <a:cubicBezTo>
                    <a:pt x="12530" y="3500"/>
                    <a:pt x="12561" y="3532"/>
                    <a:pt x="12593" y="3532"/>
                  </a:cubicBezTo>
                  <a:cubicBezTo>
                    <a:pt x="12593" y="3532"/>
                    <a:pt x="12655" y="3469"/>
                    <a:pt x="12717" y="3438"/>
                  </a:cubicBezTo>
                  <a:cubicBezTo>
                    <a:pt x="12780" y="3375"/>
                    <a:pt x="12811" y="3375"/>
                    <a:pt x="12811" y="3407"/>
                  </a:cubicBezTo>
                  <a:cubicBezTo>
                    <a:pt x="12811" y="3438"/>
                    <a:pt x="12780" y="3500"/>
                    <a:pt x="12749" y="3532"/>
                  </a:cubicBezTo>
                  <a:cubicBezTo>
                    <a:pt x="12717" y="3594"/>
                    <a:pt x="12655" y="3688"/>
                    <a:pt x="12593" y="3782"/>
                  </a:cubicBezTo>
                  <a:cubicBezTo>
                    <a:pt x="12530" y="3844"/>
                    <a:pt x="12436" y="3938"/>
                    <a:pt x="12405" y="3938"/>
                  </a:cubicBezTo>
                  <a:cubicBezTo>
                    <a:pt x="12374" y="3969"/>
                    <a:pt x="12311" y="4000"/>
                    <a:pt x="12280" y="4032"/>
                  </a:cubicBezTo>
                  <a:cubicBezTo>
                    <a:pt x="12249" y="4063"/>
                    <a:pt x="12218" y="4188"/>
                    <a:pt x="12218" y="4375"/>
                  </a:cubicBezTo>
                  <a:cubicBezTo>
                    <a:pt x="12218" y="4500"/>
                    <a:pt x="12218" y="4500"/>
                    <a:pt x="12218" y="4500"/>
                  </a:cubicBezTo>
                  <a:cubicBezTo>
                    <a:pt x="12218" y="4657"/>
                    <a:pt x="12186" y="4844"/>
                    <a:pt x="12155" y="4907"/>
                  </a:cubicBezTo>
                  <a:cubicBezTo>
                    <a:pt x="12124" y="4969"/>
                    <a:pt x="12155" y="5000"/>
                    <a:pt x="12218" y="4938"/>
                  </a:cubicBezTo>
                  <a:cubicBezTo>
                    <a:pt x="12280" y="4907"/>
                    <a:pt x="12342" y="4844"/>
                    <a:pt x="12374" y="4782"/>
                  </a:cubicBezTo>
                  <a:cubicBezTo>
                    <a:pt x="12405" y="4719"/>
                    <a:pt x="12436" y="4657"/>
                    <a:pt x="12468" y="4625"/>
                  </a:cubicBezTo>
                  <a:cubicBezTo>
                    <a:pt x="12499" y="4594"/>
                    <a:pt x="12530" y="4563"/>
                    <a:pt x="12561" y="4500"/>
                  </a:cubicBezTo>
                  <a:cubicBezTo>
                    <a:pt x="12561" y="4438"/>
                    <a:pt x="12624" y="4407"/>
                    <a:pt x="12655" y="4407"/>
                  </a:cubicBezTo>
                  <a:cubicBezTo>
                    <a:pt x="12686" y="4407"/>
                    <a:pt x="12717" y="4344"/>
                    <a:pt x="12717" y="4282"/>
                  </a:cubicBezTo>
                  <a:cubicBezTo>
                    <a:pt x="12717" y="4250"/>
                    <a:pt x="12749" y="4188"/>
                    <a:pt x="12780" y="4157"/>
                  </a:cubicBezTo>
                  <a:cubicBezTo>
                    <a:pt x="12843" y="4157"/>
                    <a:pt x="12843" y="4125"/>
                    <a:pt x="12811" y="4094"/>
                  </a:cubicBezTo>
                  <a:cubicBezTo>
                    <a:pt x="12811" y="4063"/>
                    <a:pt x="12780" y="4000"/>
                    <a:pt x="12780" y="3938"/>
                  </a:cubicBezTo>
                  <a:cubicBezTo>
                    <a:pt x="12780" y="3875"/>
                    <a:pt x="12780" y="3782"/>
                    <a:pt x="12811" y="3782"/>
                  </a:cubicBezTo>
                  <a:cubicBezTo>
                    <a:pt x="12843" y="3750"/>
                    <a:pt x="12905" y="3719"/>
                    <a:pt x="12905" y="3719"/>
                  </a:cubicBezTo>
                  <a:cubicBezTo>
                    <a:pt x="12936" y="3688"/>
                    <a:pt x="12999" y="3688"/>
                    <a:pt x="13061" y="3688"/>
                  </a:cubicBezTo>
                  <a:cubicBezTo>
                    <a:pt x="13124" y="3657"/>
                    <a:pt x="13186" y="3688"/>
                    <a:pt x="13218" y="3688"/>
                  </a:cubicBezTo>
                  <a:cubicBezTo>
                    <a:pt x="13249" y="3719"/>
                    <a:pt x="13280" y="3688"/>
                    <a:pt x="13311" y="3657"/>
                  </a:cubicBezTo>
                  <a:cubicBezTo>
                    <a:pt x="13311" y="3625"/>
                    <a:pt x="13374" y="3563"/>
                    <a:pt x="13436" y="3532"/>
                  </a:cubicBezTo>
                  <a:cubicBezTo>
                    <a:pt x="13499" y="3532"/>
                    <a:pt x="13592" y="3469"/>
                    <a:pt x="13655" y="3407"/>
                  </a:cubicBezTo>
                  <a:cubicBezTo>
                    <a:pt x="13686" y="3375"/>
                    <a:pt x="13780" y="3344"/>
                    <a:pt x="13843" y="3344"/>
                  </a:cubicBezTo>
                  <a:cubicBezTo>
                    <a:pt x="13874" y="3375"/>
                    <a:pt x="13936" y="3344"/>
                    <a:pt x="13936" y="3282"/>
                  </a:cubicBezTo>
                  <a:cubicBezTo>
                    <a:pt x="13936" y="3250"/>
                    <a:pt x="13936" y="3157"/>
                    <a:pt x="13905" y="3094"/>
                  </a:cubicBezTo>
                  <a:cubicBezTo>
                    <a:pt x="13905" y="3032"/>
                    <a:pt x="13905" y="2969"/>
                    <a:pt x="13936" y="2938"/>
                  </a:cubicBezTo>
                  <a:cubicBezTo>
                    <a:pt x="13967" y="2875"/>
                    <a:pt x="13999" y="2844"/>
                    <a:pt x="13999" y="2813"/>
                  </a:cubicBezTo>
                  <a:cubicBezTo>
                    <a:pt x="13999" y="2813"/>
                    <a:pt x="14030" y="2750"/>
                    <a:pt x="14030" y="2719"/>
                  </a:cubicBezTo>
                  <a:cubicBezTo>
                    <a:pt x="14030" y="2688"/>
                    <a:pt x="14061" y="2688"/>
                    <a:pt x="14093" y="2750"/>
                  </a:cubicBezTo>
                  <a:cubicBezTo>
                    <a:pt x="14093" y="2782"/>
                    <a:pt x="14155" y="2844"/>
                    <a:pt x="14186" y="2844"/>
                  </a:cubicBezTo>
                  <a:cubicBezTo>
                    <a:pt x="14218" y="2844"/>
                    <a:pt x="14249" y="2875"/>
                    <a:pt x="14249" y="2907"/>
                  </a:cubicBezTo>
                  <a:cubicBezTo>
                    <a:pt x="14249" y="2938"/>
                    <a:pt x="14280" y="2969"/>
                    <a:pt x="14311" y="2969"/>
                  </a:cubicBezTo>
                  <a:cubicBezTo>
                    <a:pt x="14342" y="2969"/>
                    <a:pt x="14374" y="3000"/>
                    <a:pt x="14405" y="3000"/>
                  </a:cubicBezTo>
                  <a:cubicBezTo>
                    <a:pt x="14436" y="3032"/>
                    <a:pt x="14468" y="3000"/>
                    <a:pt x="14499" y="2938"/>
                  </a:cubicBezTo>
                  <a:cubicBezTo>
                    <a:pt x="14530" y="2875"/>
                    <a:pt x="14593" y="2813"/>
                    <a:pt x="14655" y="2782"/>
                  </a:cubicBezTo>
                  <a:cubicBezTo>
                    <a:pt x="14686" y="2750"/>
                    <a:pt x="14686" y="2657"/>
                    <a:pt x="14624" y="2625"/>
                  </a:cubicBezTo>
                  <a:close/>
                  <a:moveTo>
                    <a:pt x="3999" y="5812"/>
                  </a:moveTo>
                  <a:lnTo>
                    <a:pt x="3999" y="5812"/>
                  </a:lnTo>
                  <a:cubicBezTo>
                    <a:pt x="3905" y="5812"/>
                    <a:pt x="3780" y="5781"/>
                    <a:pt x="3718" y="5781"/>
                  </a:cubicBezTo>
                  <a:cubicBezTo>
                    <a:pt x="3655" y="5749"/>
                    <a:pt x="3561" y="5749"/>
                    <a:pt x="3499" y="5781"/>
                  </a:cubicBezTo>
                  <a:cubicBezTo>
                    <a:pt x="3436" y="5843"/>
                    <a:pt x="3343" y="5843"/>
                    <a:pt x="3311" y="5812"/>
                  </a:cubicBezTo>
                  <a:cubicBezTo>
                    <a:pt x="3280" y="5781"/>
                    <a:pt x="3249" y="5718"/>
                    <a:pt x="3249" y="5687"/>
                  </a:cubicBezTo>
                  <a:cubicBezTo>
                    <a:pt x="3249" y="5656"/>
                    <a:pt x="3280" y="5593"/>
                    <a:pt x="3280" y="5532"/>
                  </a:cubicBezTo>
                  <a:cubicBezTo>
                    <a:pt x="3311" y="5500"/>
                    <a:pt x="3343" y="5438"/>
                    <a:pt x="3374" y="5407"/>
                  </a:cubicBezTo>
                  <a:cubicBezTo>
                    <a:pt x="3405" y="5375"/>
                    <a:pt x="3468" y="5407"/>
                    <a:pt x="3499" y="5438"/>
                  </a:cubicBezTo>
                  <a:cubicBezTo>
                    <a:pt x="3561" y="5500"/>
                    <a:pt x="3624" y="5532"/>
                    <a:pt x="3655" y="5532"/>
                  </a:cubicBezTo>
                  <a:cubicBezTo>
                    <a:pt x="3686" y="5532"/>
                    <a:pt x="3749" y="5532"/>
                    <a:pt x="3780" y="5500"/>
                  </a:cubicBezTo>
                  <a:cubicBezTo>
                    <a:pt x="3811" y="5500"/>
                    <a:pt x="3905" y="5563"/>
                    <a:pt x="3999" y="5656"/>
                  </a:cubicBezTo>
                  <a:cubicBezTo>
                    <a:pt x="4093" y="5749"/>
                    <a:pt x="4093" y="5812"/>
                    <a:pt x="3999" y="5812"/>
                  </a:cubicBezTo>
                  <a:close/>
                  <a:moveTo>
                    <a:pt x="4968" y="5843"/>
                  </a:moveTo>
                  <a:lnTo>
                    <a:pt x="4968" y="5843"/>
                  </a:lnTo>
                  <a:cubicBezTo>
                    <a:pt x="4968" y="5843"/>
                    <a:pt x="4936" y="5906"/>
                    <a:pt x="4874" y="5937"/>
                  </a:cubicBezTo>
                  <a:cubicBezTo>
                    <a:pt x="4843" y="5968"/>
                    <a:pt x="4780" y="5999"/>
                    <a:pt x="4718" y="6031"/>
                  </a:cubicBezTo>
                  <a:cubicBezTo>
                    <a:pt x="4686" y="6031"/>
                    <a:pt x="4686" y="5999"/>
                    <a:pt x="4718" y="5937"/>
                  </a:cubicBezTo>
                  <a:cubicBezTo>
                    <a:pt x="4718" y="5906"/>
                    <a:pt x="4718" y="5843"/>
                    <a:pt x="4686" y="5812"/>
                  </a:cubicBezTo>
                  <a:cubicBezTo>
                    <a:pt x="4655" y="5812"/>
                    <a:pt x="4593" y="5718"/>
                    <a:pt x="4593" y="5656"/>
                  </a:cubicBezTo>
                  <a:cubicBezTo>
                    <a:pt x="4561" y="5563"/>
                    <a:pt x="4593" y="5469"/>
                    <a:pt x="4593" y="5407"/>
                  </a:cubicBezTo>
                  <a:cubicBezTo>
                    <a:pt x="4624" y="5375"/>
                    <a:pt x="4686" y="5313"/>
                    <a:pt x="4718" y="5282"/>
                  </a:cubicBezTo>
                  <a:cubicBezTo>
                    <a:pt x="4749" y="5250"/>
                    <a:pt x="4811" y="5250"/>
                    <a:pt x="4843" y="5250"/>
                  </a:cubicBezTo>
                  <a:cubicBezTo>
                    <a:pt x="4874" y="5250"/>
                    <a:pt x="4936" y="5313"/>
                    <a:pt x="4936" y="5344"/>
                  </a:cubicBezTo>
                  <a:cubicBezTo>
                    <a:pt x="4936" y="5375"/>
                    <a:pt x="4905" y="5438"/>
                    <a:pt x="4874" y="5469"/>
                  </a:cubicBezTo>
                  <a:cubicBezTo>
                    <a:pt x="4811" y="5469"/>
                    <a:pt x="4780" y="5532"/>
                    <a:pt x="4780" y="5532"/>
                  </a:cubicBezTo>
                  <a:cubicBezTo>
                    <a:pt x="4780" y="5563"/>
                    <a:pt x="4843" y="5624"/>
                    <a:pt x="4874" y="5656"/>
                  </a:cubicBezTo>
                  <a:cubicBezTo>
                    <a:pt x="4905" y="5687"/>
                    <a:pt x="4936" y="5718"/>
                    <a:pt x="4968" y="5749"/>
                  </a:cubicBezTo>
                  <a:cubicBezTo>
                    <a:pt x="4968" y="5781"/>
                    <a:pt x="4968" y="5812"/>
                    <a:pt x="4968" y="5843"/>
                  </a:cubicBezTo>
                  <a:close/>
                  <a:moveTo>
                    <a:pt x="5530" y="5500"/>
                  </a:moveTo>
                  <a:lnTo>
                    <a:pt x="5530" y="5500"/>
                  </a:lnTo>
                  <a:cubicBezTo>
                    <a:pt x="5530" y="5563"/>
                    <a:pt x="5468" y="5593"/>
                    <a:pt x="5436" y="5593"/>
                  </a:cubicBezTo>
                  <a:cubicBezTo>
                    <a:pt x="5374" y="5624"/>
                    <a:pt x="5343" y="5593"/>
                    <a:pt x="5311" y="5593"/>
                  </a:cubicBezTo>
                  <a:cubicBezTo>
                    <a:pt x="5311" y="5563"/>
                    <a:pt x="5311" y="5500"/>
                    <a:pt x="5311" y="5469"/>
                  </a:cubicBezTo>
                  <a:cubicBezTo>
                    <a:pt x="5311" y="5407"/>
                    <a:pt x="5311" y="5375"/>
                    <a:pt x="5374" y="5344"/>
                  </a:cubicBezTo>
                  <a:cubicBezTo>
                    <a:pt x="5405" y="5344"/>
                    <a:pt x="5436" y="5313"/>
                    <a:pt x="5468" y="5282"/>
                  </a:cubicBezTo>
                  <a:cubicBezTo>
                    <a:pt x="5499" y="5282"/>
                    <a:pt x="5530" y="5313"/>
                    <a:pt x="5530" y="5344"/>
                  </a:cubicBezTo>
                  <a:cubicBezTo>
                    <a:pt x="5561" y="5375"/>
                    <a:pt x="5561" y="5469"/>
                    <a:pt x="5530" y="5500"/>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21"/>
            <p:cNvSpPr>
              <a:spLocks noChangeArrowheads="1"/>
            </p:cNvSpPr>
            <p:nvPr/>
          </p:nvSpPr>
          <p:spPr bwMode="auto">
            <a:xfrm>
              <a:off x="2978" y="1933"/>
              <a:ext cx="191" cy="318"/>
            </a:xfrm>
            <a:custGeom>
              <a:avLst/>
              <a:gdLst>
                <a:gd name="T0" fmla="*/ 282 w 845"/>
                <a:gd name="T1" fmla="*/ 1094 h 1408"/>
                <a:gd name="T2" fmla="*/ 282 w 845"/>
                <a:gd name="T3" fmla="*/ 1094 h 1408"/>
                <a:gd name="T4" fmla="*/ 344 w 845"/>
                <a:gd name="T5" fmla="*/ 1032 h 1408"/>
                <a:gd name="T6" fmla="*/ 469 w 845"/>
                <a:gd name="T7" fmla="*/ 907 h 1408"/>
                <a:gd name="T8" fmla="*/ 532 w 845"/>
                <a:gd name="T9" fmla="*/ 1000 h 1408"/>
                <a:gd name="T10" fmla="*/ 469 w 845"/>
                <a:gd name="T11" fmla="*/ 1063 h 1408"/>
                <a:gd name="T12" fmla="*/ 407 w 845"/>
                <a:gd name="T13" fmla="*/ 1125 h 1408"/>
                <a:gd name="T14" fmla="*/ 438 w 845"/>
                <a:gd name="T15" fmla="*/ 1188 h 1408"/>
                <a:gd name="T16" fmla="*/ 407 w 845"/>
                <a:gd name="T17" fmla="*/ 1313 h 1408"/>
                <a:gd name="T18" fmla="*/ 407 w 845"/>
                <a:gd name="T19" fmla="*/ 1407 h 1408"/>
                <a:gd name="T20" fmla="*/ 594 w 845"/>
                <a:gd name="T21" fmla="*/ 1344 h 1408"/>
                <a:gd name="T22" fmla="*/ 750 w 845"/>
                <a:gd name="T23" fmla="*/ 1313 h 1408"/>
                <a:gd name="T24" fmla="*/ 844 w 845"/>
                <a:gd name="T25" fmla="*/ 1188 h 1408"/>
                <a:gd name="T26" fmla="*/ 813 w 845"/>
                <a:gd name="T27" fmla="*/ 1094 h 1408"/>
                <a:gd name="T28" fmla="*/ 750 w 845"/>
                <a:gd name="T29" fmla="*/ 1032 h 1408"/>
                <a:gd name="T30" fmla="*/ 750 w 845"/>
                <a:gd name="T31" fmla="*/ 938 h 1408"/>
                <a:gd name="T32" fmla="*/ 688 w 845"/>
                <a:gd name="T33" fmla="*/ 844 h 1408"/>
                <a:gd name="T34" fmla="*/ 594 w 845"/>
                <a:gd name="T35" fmla="*/ 750 h 1408"/>
                <a:gd name="T36" fmla="*/ 594 w 845"/>
                <a:gd name="T37" fmla="*/ 625 h 1408"/>
                <a:gd name="T38" fmla="*/ 563 w 845"/>
                <a:gd name="T39" fmla="*/ 407 h 1408"/>
                <a:gd name="T40" fmla="*/ 563 w 845"/>
                <a:gd name="T41" fmla="*/ 250 h 1408"/>
                <a:gd name="T42" fmla="*/ 688 w 845"/>
                <a:gd name="T43" fmla="*/ 157 h 1408"/>
                <a:gd name="T44" fmla="*/ 719 w 845"/>
                <a:gd name="T45" fmla="*/ 63 h 1408"/>
                <a:gd name="T46" fmla="*/ 625 w 845"/>
                <a:gd name="T47" fmla="*/ 32 h 1408"/>
                <a:gd name="T48" fmla="*/ 532 w 845"/>
                <a:gd name="T49" fmla="*/ 125 h 1408"/>
                <a:gd name="T50" fmla="*/ 438 w 845"/>
                <a:gd name="T51" fmla="*/ 344 h 1408"/>
                <a:gd name="T52" fmla="*/ 282 w 845"/>
                <a:gd name="T53" fmla="*/ 438 h 1408"/>
                <a:gd name="T54" fmla="*/ 219 w 845"/>
                <a:gd name="T55" fmla="*/ 500 h 1408"/>
                <a:gd name="T56" fmla="*/ 282 w 845"/>
                <a:gd name="T57" fmla="*/ 625 h 1408"/>
                <a:gd name="T58" fmla="*/ 313 w 845"/>
                <a:gd name="T59" fmla="*/ 750 h 1408"/>
                <a:gd name="T60" fmla="*/ 250 w 845"/>
                <a:gd name="T61" fmla="*/ 782 h 1408"/>
                <a:gd name="T62" fmla="*/ 125 w 845"/>
                <a:gd name="T63" fmla="*/ 844 h 1408"/>
                <a:gd name="T64" fmla="*/ 63 w 845"/>
                <a:gd name="T65" fmla="*/ 1000 h 1408"/>
                <a:gd name="T66" fmla="*/ 0 w 845"/>
                <a:gd name="T67" fmla="*/ 1157 h 1408"/>
                <a:gd name="T68" fmla="*/ 63 w 845"/>
                <a:gd name="T69" fmla="*/ 1219 h 1408"/>
                <a:gd name="T70" fmla="*/ 250 w 845"/>
                <a:gd name="T71" fmla="*/ 1157 h 1408"/>
                <a:gd name="T72" fmla="*/ 282 w 845"/>
                <a:gd name="T73" fmla="*/ 1094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5" h="1408">
                  <a:moveTo>
                    <a:pt x="282" y="1094"/>
                  </a:moveTo>
                  <a:lnTo>
                    <a:pt x="282" y="1094"/>
                  </a:lnTo>
                  <a:cubicBezTo>
                    <a:pt x="344" y="1032"/>
                    <a:pt x="344" y="1032"/>
                    <a:pt x="344" y="1032"/>
                  </a:cubicBezTo>
                  <a:cubicBezTo>
                    <a:pt x="375" y="969"/>
                    <a:pt x="407" y="907"/>
                    <a:pt x="469" y="907"/>
                  </a:cubicBezTo>
                  <a:cubicBezTo>
                    <a:pt x="500" y="907"/>
                    <a:pt x="532" y="938"/>
                    <a:pt x="532" y="1000"/>
                  </a:cubicBezTo>
                  <a:cubicBezTo>
                    <a:pt x="532" y="1032"/>
                    <a:pt x="500" y="1063"/>
                    <a:pt x="469" y="1063"/>
                  </a:cubicBezTo>
                  <a:cubicBezTo>
                    <a:pt x="438" y="1063"/>
                    <a:pt x="438" y="1094"/>
                    <a:pt x="407" y="1125"/>
                  </a:cubicBezTo>
                  <a:cubicBezTo>
                    <a:pt x="407" y="1157"/>
                    <a:pt x="407" y="1188"/>
                    <a:pt x="438" y="1188"/>
                  </a:cubicBezTo>
                  <a:cubicBezTo>
                    <a:pt x="469" y="1219"/>
                    <a:pt x="438" y="1250"/>
                    <a:pt x="407" y="1313"/>
                  </a:cubicBezTo>
                  <a:cubicBezTo>
                    <a:pt x="375" y="1375"/>
                    <a:pt x="375" y="1407"/>
                    <a:pt x="407" y="1407"/>
                  </a:cubicBezTo>
                  <a:cubicBezTo>
                    <a:pt x="469" y="1375"/>
                    <a:pt x="532" y="1344"/>
                    <a:pt x="594" y="1344"/>
                  </a:cubicBezTo>
                  <a:cubicBezTo>
                    <a:pt x="625" y="1344"/>
                    <a:pt x="719" y="1313"/>
                    <a:pt x="750" y="1313"/>
                  </a:cubicBezTo>
                  <a:cubicBezTo>
                    <a:pt x="813" y="1282"/>
                    <a:pt x="844" y="1250"/>
                    <a:pt x="844" y="1188"/>
                  </a:cubicBezTo>
                  <a:cubicBezTo>
                    <a:pt x="844" y="1157"/>
                    <a:pt x="844" y="1125"/>
                    <a:pt x="813" y="1094"/>
                  </a:cubicBezTo>
                  <a:cubicBezTo>
                    <a:pt x="782" y="1094"/>
                    <a:pt x="750" y="1063"/>
                    <a:pt x="750" y="1032"/>
                  </a:cubicBezTo>
                  <a:cubicBezTo>
                    <a:pt x="750" y="1032"/>
                    <a:pt x="750" y="969"/>
                    <a:pt x="750" y="938"/>
                  </a:cubicBezTo>
                  <a:cubicBezTo>
                    <a:pt x="750" y="938"/>
                    <a:pt x="719" y="875"/>
                    <a:pt x="688" y="844"/>
                  </a:cubicBezTo>
                  <a:cubicBezTo>
                    <a:pt x="657" y="844"/>
                    <a:pt x="594" y="782"/>
                    <a:pt x="594" y="750"/>
                  </a:cubicBezTo>
                  <a:cubicBezTo>
                    <a:pt x="594" y="719"/>
                    <a:pt x="563" y="657"/>
                    <a:pt x="594" y="625"/>
                  </a:cubicBezTo>
                  <a:cubicBezTo>
                    <a:pt x="594" y="563"/>
                    <a:pt x="594" y="500"/>
                    <a:pt x="563" y="407"/>
                  </a:cubicBezTo>
                  <a:cubicBezTo>
                    <a:pt x="532" y="344"/>
                    <a:pt x="532" y="250"/>
                    <a:pt x="563" y="250"/>
                  </a:cubicBezTo>
                  <a:cubicBezTo>
                    <a:pt x="594" y="219"/>
                    <a:pt x="657" y="188"/>
                    <a:pt x="688" y="157"/>
                  </a:cubicBezTo>
                  <a:cubicBezTo>
                    <a:pt x="719" y="157"/>
                    <a:pt x="719" y="94"/>
                    <a:pt x="719" y="63"/>
                  </a:cubicBezTo>
                  <a:cubicBezTo>
                    <a:pt x="688" y="32"/>
                    <a:pt x="657" y="0"/>
                    <a:pt x="625" y="32"/>
                  </a:cubicBezTo>
                  <a:cubicBezTo>
                    <a:pt x="594" y="32"/>
                    <a:pt x="532" y="94"/>
                    <a:pt x="532" y="125"/>
                  </a:cubicBezTo>
                  <a:cubicBezTo>
                    <a:pt x="500" y="188"/>
                    <a:pt x="469" y="250"/>
                    <a:pt x="438" y="344"/>
                  </a:cubicBezTo>
                  <a:cubicBezTo>
                    <a:pt x="407" y="407"/>
                    <a:pt x="344" y="438"/>
                    <a:pt x="282" y="438"/>
                  </a:cubicBezTo>
                  <a:cubicBezTo>
                    <a:pt x="219" y="407"/>
                    <a:pt x="219" y="438"/>
                    <a:pt x="219" y="500"/>
                  </a:cubicBezTo>
                  <a:cubicBezTo>
                    <a:pt x="250" y="532"/>
                    <a:pt x="282" y="594"/>
                    <a:pt x="282" y="625"/>
                  </a:cubicBezTo>
                  <a:cubicBezTo>
                    <a:pt x="313" y="688"/>
                    <a:pt x="313" y="719"/>
                    <a:pt x="313" y="750"/>
                  </a:cubicBezTo>
                  <a:cubicBezTo>
                    <a:pt x="313" y="782"/>
                    <a:pt x="282" y="782"/>
                    <a:pt x="250" y="782"/>
                  </a:cubicBezTo>
                  <a:cubicBezTo>
                    <a:pt x="250" y="813"/>
                    <a:pt x="188" y="813"/>
                    <a:pt x="125" y="844"/>
                  </a:cubicBezTo>
                  <a:cubicBezTo>
                    <a:pt x="94" y="875"/>
                    <a:pt x="63" y="938"/>
                    <a:pt x="63" y="1000"/>
                  </a:cubicBezTo>
                  <a:cubicBezTo>
                    <a:pt x="63" y="1063"/>
                    <a:pt x="31" y="1125"/>
                    <a:pt x="0" y="1157"/>
                  </a:cubicBezTo>
                  <a:cubicBezTo>
                    <a:pt x="0" y="1188"/>
                    <a:pt x="0" y="1219"/>
                    <a:pt x="63" y="1219"/>
                  </a:cubicBezTo>
                  <a:cubicBezTo>
                    <a:pt x="94" y="1250"/>
                    <a:pt x="188" y="1219"/>
                    <a:pt x="250" y="1157"/>
                  </a:cubicBezTo>
                  <a:cubicBezTo>
                    <a:pt x="250" y="1157"/>
                    <a:pt x="250" y="1157"/>
                    <a:pt x="282" y="10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22"/>
            <p:cNvSpPr>
              <a:spLocks noChangeArrowheads="1"/>
            </p:cNvSpPr>
            <p:nvPr/>
          </p:nvSpPr>
          <p:spPr bwMode="auto">
            <a:xfrm>
              <a:off x="3977" y="1189"/>
              <a:ext cx="275" cy="361"/>
            </a:xfrm>
            <a:custGeom>
              <a:avLst/>
              <a:gdLst>
                <a:gd name="T0" fmla="*/ 718 w 1219"/>
                <a:gd name="T1" fmla="*/ 219 h 1595"/>
                <a:gd name="T2" fmla="*/ 718 w 1219"/>
                <a:gd name="T3" fmla="*/ 219 h 1595"/>
                <a:gd name="T4" fmla="*/ 500 w 1219"/>
                <a:gd name="T5" fmla="*/ 375 h 1595"/>
                <a:gd name="T6" fmla="*/ 343 w 1219"/>
                <a:gd name="T7" fmla="*/ 500 h 1595"/>
                <a:gd name="T8" fmla="*/ 281 w 1219"/>
                <a:gd name="T9" fmla="*/ 656 h 1595"/>
                <a:gd name="T10" fmla="*/ 218 w 1219"/>
                <a:gd name="T11" fmla="*/ 844 h 1595"/>
                <a:gd name="T12" fmla="*/ 156 w 1219"/>
                <a:gd name="T13" fmla="*/ 969 h 1595"/>
                <a:gd name="T14" fmla="*/ 93 w 1219"/>
                <a:gd name="T15" fmla="*/ 1063 h 1595"/>
                <a:gd name="T16" fmla="*/ 62 w 1219"/>
                <a:gd name="T17" fmla="*/ 1156 h 1595"/>
                <a:gd name="T18" fmla="*/ 31 w 1219"/>
                <a:gd name="T19" fmla="*/ 1281 h 1595"/>
                <a:gd name="T20" fmla="*/ 31 w 1219"/>
                <a:gd name="T21" fmla="*/ 1406 h 1595"/>
                <a:gd name="T22" fmla="*/ 93 w 1219"/>
                <a:gd name="T23" fmla="*/ 1469 h 1595"/>
                <a:gd name="T24" fmla="*/ 125 w 1219"/>
                <a:gd name="T25" fmla="*/ 1531 h 1595"/>
                <a:gd name="T26" fmla="*/ 281 w 1219"/>
                <a:gd name="T27" fmla="*/ 1594 h 1595"/>
                <a:gd name="T28" fmla="*/ 375 w 1219"/>
                <a:gd name="T29" fmla="*/ 1531 h 1595"/>
                <a:gd name="T30" fmla="*/ 312 w 1219"/>
                <a:gd name="T31" fmla="*/ 1281 h 1595"/>
                <a:gd name="T32" fmla="*/ 406 w 1219"/>
                <a:gd name="T33" fmla="*/ 969 h 1595"/>
                <a:gd name="T34" fmla="*/ 562 w 1219"/>
                <a:gd name="T35" fmla="*/ 750 h 1595"/>
                <a:gd name="T36" fmla="*/ 656 w 1219"/>
                <a:gd name="T37" fmla="*/ 594 h 1595"/>
                <a:gd name="T38" fmla="*/ 843 w 1219"/>
                <a:gd name="T39" fmla="*/ 406 h 1595"/>
                <a:gd name="T40" fmla="*/ 1093 w 1219"/>
                <a:gd name="T41" fmla="*/ 281 h 1595"/>
                <a:gd name="T42" fmla="*/ 1218 w 1219"/>
                <a:gd name="T43" fmla="*/ 156 h 1595"/>
                <a:gd name="T44" fmla="*/ 1187 w 1219"/>
                <a:gd name="T45" fmla="*/ 0 h 1595"/>
                <a:gd name="T46" fmla="*/ 1062 w 1219"/>
                <a:gd name="T47" fmla="*/ 63 h 1595"/>
                <a:gd name="T48" fmla="*/ 906 w 1219"/>
                <a:gd name="T49" fmla="*/ 156 h 1595"/>
                <a:gd name="T50" fmla="*/ 718 w 1219"/>
                <a:gd name="T51" fmla="*/ 219 h 1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19" h="1595">
                  <a:moveTo>
                    <a:pt x="718" y="219"/>
                  </a:moveTo>
                  <a:lnTo>
                    <a:pt x="718" y="219"/>
                  </a:lnTo>
                  <a:cubicBezTo>
                    <a:pt x="656" y="219"/>
                    <a:pt x="562" y="313"/>
                    <a:pt x="500" y="375"/>
                  </a:cubicBezTo>
                  <a:cubicBezTo>
                    <a:pt x="437" y="438"/>
                    <a:pt x="375" y="500"/>
                    <a:pt x="343" y="500"/>
                  </a:cubicBezTo>
                  <a:cubicBezTo>
                    <a:pt x="312" y="500"/>
                    <a:pt x="281" y="563"/>
                    <a:pt x="281" y="656"/>
                  </a:cubicBezTo>
                  <a:cubicBezTo>
                    <a:pt x="281" y="719"/>
                    <a:pt x="250" y="813"/>
                    <a:pt x="218" y="844"/>
                  </a:cubicBezTo>
                  <a:cubicBezTo>
                    <a:pt x="187" y="906"/>
                    <a:pt x="156" y="938"/>
                    <a:pt x="156" y="969"/>
                  </a:cubicBezTo>
                  <a:cubicBezTo>
                    <a:pt x="156" y="969"/>
                    <a:pt x="125" y="1031"/>
                    <a:pt x="93" y="1063"/>
                  </a:cubicBezTo>
                  <a:cubicBezTo>
                    <a:pt x="62" y="1094"/>
                    <a:pt x="62" y="1125"/>
                    <a:pt x="62" y="1156"/>
                  </a:cubicBezTo>
                  <a:cubicBezTo>
                    <a:pt x="62" y="1188"/>
                    <a:pt x="62" y="1250"/>
                    <a:pt x="31" y="1281"/>
                  </a:cubicBezTo>
                  <a:cubicBezTo>
                    <a:pt x="0" y="1344"/>
                    <a:pt x="0" y="1375"/>
                    <a:pt x="31" y="1406"/>
                  </a:cubicBezTo>
                  <a:cubicBezTo>
                    <a:pt x="62" y="1406"/>
                    <a:pt x="93" y="1438"/>
                    <a:pt x="93" y="1469"/>
                  </a:cubicBezTo>
                  <a:cubicBezTo>
                    <a:pt x="125" y="1469"/>
                    <a:pt x="125" y="1500"/>
                    <a:pt x="125" y="1531"/>
                  </a:cubicBezTo>
                  <a:cubicBezTo>
                    <a:pt x="156" y="1563"/>
                    <a:pt x="218" y="1594"/>
                    <a:pt x="281" y="1594"/>
                  </a:cubicBezTo>
                  <a:cubicBezTo>
                    <a:pt x="375" y="1594"/>
                    <a:pt x="406" y="1563"/>
                    <a:pt x="375" y="1531"/>
                  </a:cubicBezTo>
                  <a:cubicBezTo>
                    <a:pt x="312" y="1500"/>
                    <a:pt x="281" y="1375"/>
                    <a:pt x="312" y="1281"/>
                  </a:cubicBezTo>
                  <a:cubicBezTo>
                    <a:pt x="312" y="1188"/>
                    <a:pt x="343" y="1031"/>
                    <a:pt x="406" y="969"/>
                  </a:cubicBezTo>
                  <a:cubicBezTo>
                    <a:pt x="468" y="875"/>
                    <a:pt x="531" y="781"/>
                    <a:pt x="562" y="750"/>
                  </a:cubicBezTo>
                  <a:cubicBezTo>
                    <a:pt x="593" y="750"/>
                    <a:pt x="656" y="688"/>
                    <a:pt x="656" y="594"/>
                  </a:cubicBezTo>
                  <a:cubicBezTo>
                    <a:pt x="687" y="531"/>
                    <a:pt x="781" y="438"/>
                    <a:pt x="843" y="406"/>
                  </a:cubicBezTo>
                  <a:cubicBezTo>
                    <a:pt x="937" y="375"/>
                    <a:pt x="1031" y="313"/>
                    <a:pt x="1093" y="281"/>
                  </a:cubicBezTo>
                  <a:cubicBezTo>
                    <a:pt x="1156" y="281"/>
                    <a:pt x="1218" y="188"/>
                    <a:pt x="1218" y="156"/>
                  </a:cubicBezTo>
                  <a:cubicBezTo>
                    <a:pt x="1218" y="94"/>
                    <a:pt x="1218" y="31"/>
                    <a:pt x="1187" y="0"/>
                  </a:cubicBezTo>
                  <a:cubicBezTo>
                    <a:pt x="1156" y="0"/>
                    <a:pt x="1093" y="0"/>
                    <a:pt x="1062" y="63"/>
                  </a:cubicBezTo>
                  <a:cubicBezTo>
                    <a:pt x="1000" y="94"/>
                    <a:pt x="937" y="125"/>
                    <a:pt x="906" y="156"/>
                  </a:cubicBezTo>
                  <a:cubicBezTo>
                    <a:pt x="843" y="156"/>
                    <a:pt x="781" y="188"/>
                    <a:pt x="718" y="21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7" name="Freeform 23"/>
            <p:cNvSpPr>
              <a:spLocks noChangeArrowheads="1"/>
            </p:cNvSpPr>
            <p:nvPr/>
          </p:nvSpPr>
          <p:spPr bwMode="auto">
            <a:xfrm>
              <a:off x="4615" y="813"/>
              <a:ext cx="226" cy="304"/>
            </a:xfrm>
            <a:custGeom>
              <a:avLst/>
              <a:gdLst>
                <a:gd name="T0" fmla="*/ 94 w 1001"/>
                <a:gd name="T1" fmla="*/ 781 h 1345"/>
                <a:gd name="T2" fmla="*/ 94 w 1001"/>
                <a:gd name="T3" fmla="*/ 781 h 1345"/>
                <a:gd name="T4" fmla="*/ 219 w 1001"/>
                <a:gd name="T5" fmla="*/ 844 h 1345"/>
                <a:gd name="T6" fmla="*/ 313 w 1001"/>
                <a:gd name="T7" fmla="*/ 937 h 1345"/>
                <a:gd name="T8" fmla="*/ 500 w 1001"/>
                <a:gd name="T9" fmla="*/ 1031 h 1345"/>
                <a:gd name="T10" fmla="*/ 563 w 1001"/>
                <a:gd name="T11" fmla="*/ 1156 h 1345"/>
                <a:gd name="T12" fmla="*/ 531 w 1001"/>
                <a:gd name="T13" fmla="*/ 1281 h 1345"/>
                <a:gd name="T14" fmla="*/ 594 w 1001"/>
                <a:gd name="T15" fmla="*/ 1344 h 1345"/>
                <a:gd name="T16" fmla="*/ 719 w 1001"/>
                <a:gd name="T17" fmla="*/ 1312 h 1345"/>
                <a:gd name="T18" fmla="*/ 844 w 1001"/>
                <a:gd name="T19" fmla="*/ 1250 h 1345"/>
                <a:gd name="T20" fmla="*/ 1000 w 1001"/>
                <a:gd name="T21" fmla="*/ 1187 h 1345"/>
                <a:gd name="T22" fmla="*/ 969 w 1001"/>
                <a:gd name="T23" fmla="*/ 1094 h 1345"/>
                <a:gd name="T24" fmla="*/ 906 w 1001"/>
                <a:gd name="T25" fmla="*/ 1000 h 1345"/>
                <a:gd name="T26" fmla="*/ 875 w 1001"/>
                <a:gd name="T27" fmla="*/ 906 h 1345"/>
                <a:gd name="T28" fmla="*/ 750 w 1001"/>
                <a:gd name="T29" fmla="*/ 875 h 1345"/>
                <a:gd name="T30" fmla="*/ 656 w 1001"/>
                <a:gd name="T31" fmla="*/ 875 h 1345"/>
                <a:gd name="T32" fmla="*/ 625 w 1001"/>
                <a:gd name="T33" fmla="*/ 719 h 1345"/>
                <a:gd name="T34" fmla="*/ 594 w 1001"/>
                <a:gd name="T35" fmla="*/ 594 h 1345"/>
                <a:gd name="T36" fmla="*/ 500 w 1001"/>
                <a:gd name="T37" fmla="*/ 531 h 1345"/>
                <a:gd name="T38" fmla="*/ 469 w 1001"/>
                <a:gd name="T39" fmla="*/ 437 h 1345"/>
                <a:gd name="T40" fmla="*/ 469 w 1001"/>
                <a:gd name="T41" fmla="*/ 375 h 1345"/>
                <a:gd name="T42" fmla="*/ 438 w 1001"/>
                <a:gd name="T43" fmla="*/ 250 h 1345"/>
                <a:gd name="T44" fmla="*/ 344 w 1001"/>
                <a:gd name="T45" fmla="*/ 62 h 1345"/>
                <a:gd name="T46" fmla="*/ 281 w 1001"/>
                <a:gd name="T47" fmla="*/ 62 h 1345"/>
                <a:gd name="T48" fmla="*/ 156 w 1001"/>
                <a:gd name="T49" fmla="*/ 156 h 1345"/>
                <a:gd name="T50" fmla="*/ 94 w 1001"/>
                <a:gd name="T51" fmla="*/ 250 h 1345"/>
                <a:gd name="T52" fmla="*/ 31 w 1001"/>
                <a:gd name="T53" fmla="*/ 406 h 1345"/>
                <a:gd name="T54" fmla="*/ 0 w 1001"/>
                <a:gd name="T55" fmla="*/ 656 h 1345"/>
                <a:gd name="T56" fmla="*/ 94 w 1001"/>
                <a:gd name="T57" fmla="*/ 781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1" h="1345">
                  <a:moveTo>
                    <a:pt x="94" y="781"/>
                  </a:moveTo>
                  <a:lnTo>
                    <a:pt x="94" y="781"/>
                  </a:lnTo>
                  <a:cubicBezTo>
                    <a:pt x="125" y="781"/>
                    <a:pt x="188" y="812"/>
                    <a:pt x="219" y="844"/>
                  </a:cubicBezTo>
                  <a:cubicBezTo>
                    <a:pt x="219" y="875"/>
                    <a:pt x="281" y="906"/>
                    <a:pt x="313" y="937"/>
                  </a:cubicBezTo>
                  <a:cubicBezTo>
                    <a:pt x="375" y="969"/>
                    <a:pt x="438" y="1000"/>
                    <a:pt x="500" y="1031"/>
                  </a:cubicBezTo>
                  <a:cubicBezTo>
                    <a:pt x="531" y="1062"/>
                    <a:pt x="563" y="1094"/>
                    <a:pt x="563" y="1156"/>
                  </a:cubicBezTo>
                  <a:cubicBezTo>
                    <a:pt x="563" y="1187"/>
                    <a:pt x="563" y="1250"/>
                    <a:pt x="531" y="1281"/>
                  </a:cubicBezTo>
                  <a:cubicBezTo>
                    <a:pt x="531" y="1312"/>
                    <a:pt x="563" y="1344"/>
                    <a:pt x="594" y="1344"/>
                  </a:cubicBezTo>
                  <a:cubicBezTo>
                    <a:pt x="656" y="1344"/>
                    <a:pt x="688" y="1344"/>
                    <a:pt x="719" y="1312"/>
                  </a:cubicBezTo>
                  <a:cubicBezTo>
                    <a:pt x="719" y="1312"/>
                    <a:pt x="781" y="1281"/>
                    <a:pt x="844" y="1250"/>
                  </a:cubicBezTo>
                  <a:cubicBezTo>
                    <a:pt x="938" y="1219"/>
                    <a:pt x="1000" y="1187"/>
                    <a:pt x="1000" y="1187"/>
                  </a:cubicBezTo>
                  <a:cubicBezTo>
                    <a:pt x="1000" y="1156"/>
                    <a:pt x="1000" y="1125"/>
                    <a:pt x="969" y="1094"/>
                  </a:cubicBezTo>
                  <a:cubicBezTo>
                    <a:pt x="969" y="1062"/>
                    <a:pt x="938" y="1031"/>
                    <a:pt x="906" y="1000"/>
                  </a:cubicBezTo>
                  <a:cubicBezTo>
                    <a:pt x="875" y="969"/>
                    <a:pt x="844" y="937"/>
                    <a:pt x="875" y="906"/>
                  </a:cubicBezTo>
                  <a:cubicBezTo>
                    <a:pt x="906" y="906"/>
                    <a:pt x="813" y="844"/>
                    <a:pt x="750" y="875"/>
                  </a:cubicBezTo>
                  <a:cubicBezTo>
                    <a:pt x="688" y="906"/>
                    <a:pt x="656" y="906"/>
                    <a:pt x="656" y="875"/>
                  </a:cubicBezTo>
                  <a:cubicBezTo>
                    <a:pt x="656" y="844"/>
                    <a:pt x="656" y="781"/>
                    <a:pt x="625" y="719"/>
                  </a:cubicBezTo>
                  <a:cubicBezTo>
                    <a:pt x="625" y="687"/>
                    <a:pt x="594" y="625"/>
                    <a:pt x="594" y="594"/>
                  </a:cubicBezTo>
                  <a:cubicBezTo>
                    <a:pt x="563" y="594"/>
                    <a:pt x="531" y="562"/>
                    <a:pt x="500" y="531"/>
                  </a:cubicBezTo>
                  <a:cubicBezTo>
                    <a:pt x="469" y="500"/>
                    <a:pt x="438" y="469"/>
                    <a:pt x="469" y="437"/>
                  </a:cubicBezTo>
                  <a:cubicBezTo>
                    <a:pt x="469" y="437"/>
                    <a:pt x="469" y="406"/>
                    <a:pt x="469" y="375"/>
                  </a:cubicBezTo>
                  <a:cubicBezTo>
                    <a:pt x="469" y="344"/>
                    <a:pt x="469" y="281"/>
                    <a:pt x="438" y="250"/>
                  </a:cubicBezTo>
                  <a:cubicBezTo>
                    <a:pt x="406" y="187"/>
                    <a:pt x="375" y="125"/>
                    <a:pt x="344" y="62"/>
                  </a:cubicBezTo>
                  <a:cubicBezTo>
                    <a:pt x="344" y="31"/>
                    <a:pt x="313" y="0"/>
                    <a:pt x="281" y="62"/>
                  </a:cubicBezTo>
                  <a:cubicBezTo>
                    <a:pt x="250" y="94"/>
                    <a:pt x="219" y="125"/>
                    <a:pt x="156" y="156"/>
                  </a:cubicBezTo>
                  <a:cubicBezTo>
                    <a:pt x="125" y="187"/>
                    <a:pt x="94" y="219"/>
                    <a:pt x="94" y="250"/>
                  </a:cubicBezTo>
                  <a:cubicBezTo>
                    <a:pt x="94" y="250"/>
                    <a:pt x="63" y="344"/>
                    <a:pt x="31" y="406"/>
                  </a:cubicBezTo>
                  <a:cubicBezTo>
                    <a:pt x="0" y="469"/>
                    <a:pt x="0" y="594"/>
                    <a:pt x="0" y="656"/>
                  </a:cubicBezTo>
                  <a:cubicBezTo>
                    <a:pt x="0" y="719"/>
                    <a:pt x="31" y="781"/>
                    <a:pt x="94" y="78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8" name="Freeform 24"/>
            <p:cNvSpPr>
              <a:spLocks noChangeArrowheads="1"/>
            </p:cNvSpPr>
            <p:nvPr/>
          </p:nvSpPr>
          <p:spPr bwMode="auto">
            <a:xfrm>
              <a:off x="5508" y="1302"/>
              <a:ext cx="77" cy="49"/>
            </a:xfrm>
            <a:custGeom>
              <a:avLst/>
              <a:gdLst>
                <a:gd name="T0" fmla="*/ 62 w 344"/>
                <a:gd name="T1" fmla="*/ 94 h 220"/>
                <a:gd name="T2" fmla="*/ 62 w 344"/>
                <a:gd name="T3" fmla="*/ 94 h 220"/>
                <a:gd name="T4" fmla="*/ 218 w 344"/>
                <a:gd name="T5" fmla="*/ 188 h 220"/>
                <a:gd name="T6" fmla="*/ 343 w 344"/>
                <a:gd name="T7" fmla="*/ 156 h 220"/>
                <a:gd name="T8" fmla="*/ 156 w 344"/>
                <a:gd name="T9" fmla="*/ 31 h 220"/>
                <a:gd name="T10" fmla="*/ 0 w 344"/>
                <a:gd name="T11" fmla="*/ 0 h 220"/>
                <a:gd name="T12" fmla="*/ 62 w 344"/>
                <a:gd name="T13" fmla="*/ 94 h 220"/>
              </a:gdLst>
              <a:ahLst/>
              <a:cxnLst>
                <a:cxn ang="0">
                  <a:pos x="T0" y="T1"/>
                </a:cxn>
                <a:cxn ang="0">
                  <a:pos x="T2" y="T3"/>
                </a:cxn>
                <a:cxn ang="0">
                  <a:pos x="T4" y="T5"/>
                </a:cxn>
                <a:cxn ang="0">
                  <a:pos x="T6" y="T7"/>
                </a:cxn>
                <a:cxn ang="0">
                  <a:pos x="T8" y="T9"/>
                </a:cxn>
                <a:cxn ang="0">
                  <a:pos x="T10" y="T11"/>
                </a:cxn>
                <a:cxn ang="0">
                  <a:pos x="T12" y="T13"/>
                </a:cxn>
              </a:cxnLst>
              <a:rect l="0" t="0" r="r" b="b"/>
              <a:pathLst>
                <a:path w="344" h="220">
                  <a:moveTo>
                    <a:pt x="62" y="94"/>
                  </a:moveTo>
                  <a:lnTo>
                    <a:pt x="62" y="94"/>
                  </a:lnTo>
                  <a:cubicBezTo>
                    <a:pt x="93" y="125"/>
                    <a:pt x="156" y="156"/>
                    <a:pt x="218" y="188"/>
                  </a:cubicBezTo>
                  <a:cubicBezTo>
                    <a:pt x="281" y="219"/>
                    <a:pt x="343" y="188"/>
                    <a:pt x="343" y="156"/>
                  </a:cubicBezTo>
                  <a:cubicBezTo>
                    <a:pt x="343" y="125"/>
                    <a:pt x="250" y="63"/>
                    <a:pt x="156" y="31"/>
                  </a:cubicBezTo>
                  <a:cubicBezTo>
                    <a:pt x="62" y="0"/>
                    <a:pt x="0" y="0"/>
                    <a:pt x="0" y="0"/>
                  </a:cubicBezTo>
                  <a:cubicBezTo>
                    <a:pt x="31" y="31"/>
                    <a:pt x="31" y="94"/>
                    <a:pt x="62"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9" name="Freeform 25"/>
            <p:cNvSpPr>
              <a:spLocks noChangeArrowheads="1"/>
            </p:cNvSpPr>
            <p:nvPr/>
          </p:nvSpPr>
          <p:spPr bwMode="auto">
            <a:xfrm>
              <a:off x="5359" y="1253"/>
              <a:ext cx="120" cy="106"/>
            </a:xfrm>
            <a:custGeom>
              <a:avLst/>
              <a:gdLst>
                <a:gd name="T0" fmla="*/ 94 w 533"/>
                <a:gd name="T1" fmla="*/ 438 h 470"/>
                <a:gd name="T2" fmla="*/ 94 w 533"/>
                <a:gd name="T3" fmla="*/ 438 h 470"/>
                <a:gd name="T4" fmla="*/ 157 w 533"/>
                <a:gd name="T5" fmla="*/ 469 h 470"/>
                <a:gd name="T6" fmla="*/ 250 w 533"/>
                <a:gd name="T7" fmla="*/ 407 h 470"/>
                <a:gd name="T8" fmla="*/ 344 w 533"/>
                <a:gd name="T9" fmla="*/ 407 h 470"/>
                <a:gd name="T10" fmla="*/ 469 w 533"/>
                <a:gd name="T11" fmla="*/ 313 h 470"/>
                <a:gd name="T12" fmla="*/ 500 w 533"/>
                <a:gd name="T13" fmla="*/ 157 h 470"/>
                <a:gd name="T14" fmla="*/ 407 w 533"/>
                <a:gd name="T15" fmla="*/ 94 h 470"/>
                <a:gd name="T16" fmla="*/ 313 w 533"/>
                <a:gd name="T17" fmla="*/ 32 h 470"/>
                <a:gd name="T18" fmla="*/ 250 w 533"/>
                <a:gd name="T19" fmla="*/ 32 h 470"/>
                <a:gd name="T20" fmla="*/ 125 w 533"/>
                <a:gd name="T21" fmla="*/ 32 h 470"/>
                <a:gd name="T22" fmla="*/ 32 w 533"/>
                <a:gd name="T23" fmla="*/ 125 h 470"/>
                <a:gd name="T24" fmla="*/ 0 w 533"/>
                <a:gd name="T25" fmla="*/ 313 h 470"/>
                <a:gd name="T26" fmla="*/ 94 w 533"/>
                <a:gd name="T27" fmla="*/ 43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3" h="470">
                  <a:moveTo>
                    <a:pt x="94" y="438"/>
                  </a:moveTo>
                  <a:lnTo>
                    <a:pt x="94" y="438"/>
                  </a:lnTo>
                  <a:cubicBezTo>
                    <a:pt x="125" y="469"/>
                    <a:pt x="157" y="469"/>
                    <a:pt x="157" y="469"/>
                  </a:cubicBezTo>
                  <a:cubicBezTo>
                    <a:pt x="188" y="438"/>
                    <a:pt x="219" y="407"/>
                    <a:pt x="250" y="407"/>
                  </a:cubicBezTo>
                  <a:cubicBezTo>
                    <a:pt x="282" y="407"/>
                    <a:pt x="313" y="407"/>
                    <a:pt x="344" y="407"/>
                  </a:cubicBezTo>
                  <a:cubicBezTo>
                    <a:pt x="375" y="407"/>
                    <a:pt x="438" y="344"/>
                    <a:pt x="469" y="313"/>
                  </a:cubicBezTo>
                  <a:cubicBezTo>
                    <a:pt x="500" y="250"/>
                    <a:pt x="532" y="188"/>
                    <a:pt x="500" y="157"/>
                  </a:cubicBezTo>
                  <a:cubicBezTo>
                    <a:pt x="500" y="125"/>
                    <a:pt x="469" y="94"/>
                    <a:pt x="407" y="94"/>
                  </a:cubicBezTo>
                  <a:cubicBezTo>
                    <a:pt x="375" y="94"/>
                    <a:pt x="344" y="63"/>
                    <a:pt x="313" y="32"/>
                  </a:cubicBezTo>
                  <a:cubicBezTo>
                    <a:pt x="313" y="0"/>
                    <a:pt x="282" y="0"/>
                    <a:pt x="250" y="32"/>
                  </a:cubicBezTo>
                  <a:cubicBezTo>
                    <a:pt x="219" y="32"/>
                    <a:pt x="157" y="32"/>
                    <a:pt x="125" y="32"/>
                  </a:cubicBezTo>
                  <a:cubicBezTo>
                    <a:pt x="94" y="0"/>
                    <a:pt x="32" y="32"/>
                    <a:pt x="32" y="125"/>
                  </a:cubicBezTo>
                  <a:cubicBezTo>
                    <a:pt x="0" y="188"/>
                    <a:pt x="0" y="282"/>
                    <a:pt x="0" y="313"/>
                  </a:cubicBezTo>
                  <a:cubicBezTo>
                    <a:pt x="0" y="344"/>
                    <a:pt x="32" y="407"/>
                    <a:pt x="94" y="438"/>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0" name="Freeform 26"/>
            <p:cNvSpPr>
              <a:spLocks noChangeArrowheads="1"/>
            </p:cNvSpPr>
            <p:nvPr/>
          </p:nvSpPr>
          <p:spPr bwMode="auto">
            <a:xfrm>
              <a:off x="5409" y="1366"/>
              <a:ext cx="49" cy="56"/>
            </a:xfrm>
            <a:custGeom>
              <a:avLst/>
              <a:gdLst>
                <a:gd name="T0" fmla="*/ 125 w 220"/>
                <a:gd name="T1" fmla="*/ 94 h 251"/>
                <a:gd name="T2" fmla="*/ 125 w 220"/>
                <a:gd name="T3" fmla="*/ 94 h 251"/>
                <a:gd name="T4" fmla="*/ 31 w 220"/>
                <a:gd name="T5" fmla="*/ 32 h 251"/>
                <a:gd name="T6" fmla="*/ 0 w 220"/>
                <a:gd name="T7" fmla="*/ 63 h 251"/>
                <a:gd name="T8" fmla="*/ 31 w 220"/>
                <a:gd name="T9" fmla="*/ 219 h 251"/>
                <a:gd name="T10" fmla="*/ 156 w 220"/>
                <a:gd name="T11" fmla="*/ 250 h 251"/>
                <a:gd name="T12" fmla="*/ 219 w 220"/>
                <a:gd name="T13" fmla="*/ 188 h 251"/>
                <a:gd name="T14" fmla="*/ 125 w 220"/>
                <a:gd name="T15" fmla="*/ 94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251">
                  <a:moveTo>
                    <a:pt x="125" y="94"/>
                  </a:moveTo>
                  <a:lnTo>
                    <a:pt x="125" y="94"/>
                  </a:lnTo>
                  <a:cubicBezTo>
                    <a:pt x="94" y="94"/>
                    <a:pt x="63" y="32"/>
                    <a:pt x="31" y="32"/>
                  </a:cubicBezTo>
                  <a:cubicBezTo>
                    <a:pt x="31" y="0"/>
                    <a:pt x="31" y="32"/>
                    <a:pt x="0" y="63"/>
                  </a:cubicBezTo>
                  <a:cubicBezTo>
                    <a:pt x="0" y="125"/>
                    <a:pt x="0" y="188"/>
                    <a:pt x="31" y="219"/>
                  </a:cubicBezTo>
                  <a:cubicBezTo>
                    <a:pt x="31" y="250"/>
                    <a:pt x="94" y="250"/>
                    <a:pt x="156" y="250"/>
                  </a:cubicBezTo>
                  <a:cubicBezTo>
                    <a:pt x="219" y="250"/>
                    <a:pt x="219" y="219"/>
                    <a:pt x="219" y="188"/>
                  </a:cubicBezTo>
                  <a:cubicBezTo>
                    <a:pt x="188" y="157"/>
                    <a:pt x="156" y="125"/>
                    <a:pt x="125"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1" name="Freeform 27"/>
            <p:cNvSpPr>
              <a:spLocks noChangeArrowheads="1"/>
            </p:cNvSpPr>
            <p:nvPr/>
          </p:nvSpPr>
          <p:spPr bwMode="auto">
            <a:xfrm>
              <a:off x="6025" y="1515"/>
              <a:ext cx="70" cy="35"/>
            </a:xfrm>
            <a:custGeom>
              <a:avLst/>
              <a:gdLst>
                <a:gd name="T0" fmla="*/ 219 w 313"/>
                <a:gd name="T1" fmla="*/ 125 h 157"/>
                <a:gd name="T2" fmla="*/ 219 w 313"/>
                <a:gd name="T3" fmla="*/ 125 h 157"/>
                <a:gd name="T4" fmla="*/ 281 w 313"/>
                <a:gd name="T5" fmla="*/ 31 h 157"/>
                <a:gd name="T6" fmla="*/ 156 w 313"/>
                <a:gd name="T7" fmla="*/ 0 h 157"/>
                <a:gd name="T8" fmla="*/ 31 w 313"/>
                <a:gd name="T9" fmla="*/ 62 h 157"/>
                <a:gd name="T10" fmla="*/ 62 w 313"/>
                <a:gd name="T11" fmla="*/ 156 h 157"/>
                <a:gd name="T12" fmla="*/ 219 w 313"/>
                <a:gd name="T13" fmla="*/ 125 h 157"/>
              </a:gdLst>
              <a:ahLst/>
              <a:cxnLst>
                <a:cxn ang="0">
                  <a:pos x="T0" y="T1"/>
                </a:cxn>
                <a:cxn ang="0">
                  <a:pos x="T2" y="T3"/>
                </a:cxn>
                <a:cxn ang="0">
                  <a:pos x="T4" y="T5"/>
                </a:cxn>
                <a:cxn ang="0">
                  <a:pos x="T6" y="T7"/>
                </a:cxn>
                <a:cxn ang="0">
                  <a:pos x="T8" y="T9"/>
                </a:cxn>
                <a:cxn ang="0">
                  <a:pos x="T10" y="T11"/>
                </a:cxn>
                <a:cxn ang="0">
                  <a:pos x="T12" y="T13"/>
                </a:cxn>
              </a:cxnLst>
              <a:rect l="0" t="0" r="r" b="b"/>
              <a:pathLst>
                <a:path w="313" h="157">
                  <a:moveTo>
                    <a:pt x="219" y="125"/>
                  </a:moveTo>
                  <a:lnTo>
                    <a:pt x="219" y="125"/>
                  </a:lnTo>
                  <a:cubicBezTo>
                    <a:pt x="281" y="93"/>
                    <a:pt x="312" y="31"/>
                    <a:pt x="281" y="31"/>
                  </a:cubicBezTo>
                  <a:cubicBezTo>
                    <a:pt x="250" y="0"/>
                    <a:pt x="187" y="0"/>
                    <a:pt x="156" y="0"/>
                  </a:cubicBezTo>
                  <a:cubicBezTo>
                    <a:pt x="93" y="0"/>
                    <a:pt x="31" y="31"/>
                    <a:pt x="31" y="62"/>
                  </a:cubicBezTo>
                  <a:cubicBezTo>
                    <a:pt x="0" y="93"/>
                    <a:pt x="31" y="125"/>
                    <a:pt x="62" y="156"/>
                  </a:cubicBezTo>
                  <a:cubicBezTo>
                    <a:pt x="125" y="156"/>
                    <a:pt x="187" y="156"/>
                    <a:pt x="219" y="12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2" name="Freeform 28"/>
            <p:cNvSpPr>
              <a:spLocks noChangeArrowheads="1"/>
            </p:cNvSpPr>
            <p:nvPr/>
          </p:nvSpPr>
          <p:spPr bwMode="auto">
            <a:xfrm>
              <a:off x="3857" y="3393"/>
              <a:ext cx="106" cy="226"/>
            </a:xfrm>
            <a:custGeom>
              <a:avLst/>
              <a:gdLst>
                <a:gd name="T0" fmla="*/ 344 w 470"/>
                <a:gd name="T1" fmla="*/ 31 h 1001"/>
                <a:gd name="T2" fmla="*/ 344 w 470"/>
                <a:gd name="T3" fmla="*/ 31 h 1001"/>
                <a:gd name="T4" fmla="*/ 250 w 470"/>
                <a:gd name="T5" fmla="*/ 125 h 1001"/>
                <a:gd name="T6" fmla="*/ 94 w 470"/>
                <a:gd name="T7" fmla="*/ 250 h 1001"/>
                <a:gd name="T8" fmla="*/ 32 w 470"/>
                <a:gd name="T9" fmla="*/ 406 h 1001"/>
                <a:gd name="T10" fmla="*/ 0 w 470"/>
                <a:gd name="T11" fmla="*/ 594 h 1001"/>
                <a:gd name="T12" fmla="*/ 0 w 470"/>
                <a:gd name="T13" fmla="*/ 750 h 1001"/>
                <a:gd name="T14" fmla="*/ 32 w 470"/>
                <a:gd name="T15" fmla="*/ 937 h 1001"/>
                <a:gd name="T16" fmla="*/ 157 w 470"/>
                <a:gd name="T17" fmla="*/ 969 h 1001"/>
                <a:gd name="T18" fmla="*/ 313 w 470"/>
                <a:gd name="T19" fmla="*/ 656 h 1001"/>
                <a:gd name="T20" fmla="*/ 344 w 470"/>
                <a:gd name="T21" fmla="*/ 531 h 1001"/>
                <a:gd name="T22" fmla="*/ 438 w 470"/>
                <a:gd name="T23" fmla="*/ 219 h 1001"/>
                <a:gd name="T24" fmla="*/ 438 w 470"/>
                <a:gd name="T25" fmla="*/ 62 h 1001"/>
                <a:gd name="T26" fmla="*/ 344 w 470"/>
                <a:gd name="T27" fmla="*/ 31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0" h="1001">
                  <a:moveTo>
                    <a:pt x="344" y="31"/>
                  </a:moveTo>
                  <a:lnTo>
                    <a:pt x="344" y="31"/>
                  </a:lnTo>
                  <a:cubicBezTo>
                    <a:pt x="313" y="62"/>
                    <a:pt x="282" y="94"/>
                    <a:pt x="250" y="125"/>
                  </a:cubicBezTo>
                  <a:cubicBezTo>
                    <a:pt x="219" y="156"/>
                    <a:pt x="157" y="219"/>
                    <a:pt x="94" y="250"/>
                  </a:cubicBezTo>
                  <a:cubicBezTo>
                    <a:pt x="63" y="281"/>
                    <a:pt x="32" y="344"/>
                    <a:pt x="32" y="406"/>
                  </a:cubicBezTo>
                  <a:cubicBezTo>
                    <a:pt x="32" y="469"/>
                    <a:pt x="32" y="531"/>
                    <a:pt x="0" y="594"/>
                  </a:cubicBezTo>
                  <a:cubicBezTo>
                    <a:pt x="0" y="625"/>
                    <a:pt x="0" y="687"/>
                    <a:pt x="0" y="750"/>
                  </a:cubicBezTo>
                  <a:cubicBezTo>
                    <a:pt x="0" y="812"/>
                    <a:pt x="32" y="875"/>
                    <a:pt x="32" y="937"/>
                  </a:cubicBezTo>
                  <a:cubicBezTo>
                    <a:pt x="63" y="969"/>
                    <a:pt x="94" y="1000"/>
                    <a:pt x="157" y="969"/>
                  </a:cubicBezTo>
                  <a:cubicBezTo>
                    <a:pt x="188" y="969"/>
                    <a:pt x="250" y="812"/>
                    <a:pt x="313" y="656"/>
                  </a:cubicBezTo>
                  <a:cubicBezTo>
                    <a:pt x="344" y="531"/>
                    <a:pt x="344" y="531"/>
                    <a:pt x="344" y="531"/>
                  </a:cubicBezTo>
                  <a:cubicBezTo>
                    <a:pt x="375" y="375"/>
                    <a:pt x="438" y="250"/>
                    <a:pt x="438" y="219"/>
                  </a:cubicBezTo>
                  <a:cubicBezTo>
                    <a:pt x="469" y="187"/>
                    <a:pt x="469" y="125"/>
                    <a:pt x="438" y="62"/>
                  </a:cubicBezTo>
                  <a:cubicBezTo>
                    <a:pt x="407" y="31"/>
                    <a:pt x="344" y="0"/>
                    <a:pt x="344" y="3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3" name="Freeform 29"/>
            <p:cNvSpPr>
              <a:spLocks noChangeArrowheads="1"/>
            </p:cNvSpPr>
            <p:nvPr/>
          </p:nvSpPr>
          <p:spPr bwMode="auto">
            <a:xfrm>
              <a:off x="4969" y="3364"/>
              <a:ext cx="658" cy="495"/>
            </a:xfrm>
            <a:custGeom>
              <a:avLst/>
              <a:gdLst>
                <a:gd name="T0" fmla="*/ 2749 w 2907"/>
                <a:gd name="T1" fmla="*/ 937 h 2188"/>
                <a:gd name="T2" fmla="*/ 2749 w 2907"/>
                <a:gd name="T3" fmla="*/ 937 h 2188"/>
                <a:gd name="T4" fmla="*/ 2562 w 2907"/>
                <a:gd name="T5" fmla="*/ 781 h 2188"/>
                <a:gd name="T6" fmla="*/ 2406 w 2907"/>
                <a:gd name="T7" fmla="*/ 625 h 2188"/>
                <a:gd name="T8" fmla="*/ 2312 w 2907"/>
                <a:gd name="T9" fmla="*/ 437 h 2188"/>
                <a:gd name="T10" fmla="*/ 2250 w 2907"/>
                <a:gd name="T11" fmla="*/ 250 h 2188"/>
                <a:gd name="T12" fmla="*/ 2156 w 2907"/>
                <a:gd name="T13" fmla="*/ 94 h 2188"/>
                <a:gd name="T14" fmla="*/ 2062 w 2907"/>
                <a:gd name="T15" fmla="*/ 31 h 2188"/>
                <a:gd name="T16" fmla="*/ 2031 w 2907"/>
                <a:gd name="T17" fmla="*/ 219 h 2188"/>
                <a:gd name="T18" fmla="*/ 1968 w 2907"/>
                <a:gd name="T19" fmla="*/ 375 h 2188"/>
                <a:gd name="T20" fmla="*/ 1812 w 2907"/>
                <a:gd name="T21" fmla="*/ 406 h 2188"/>
                <a:gd name="T22" fmla="*/ 1687 w 2907"/>
                <a:gd name="T23" fmla="*/ 344 h 2188"/>
                <a:gd name="T24" fmla="*/ 1656 w 2907"/>
                <a:gd name="T25" fmla="*/ 187 h 2188"/>
                <a:gd name="T26" fmla="*/ 1656 w 2907"/>
                <a:gd name="T27" fmla="*/ 94 h 2188"/>
                <a:gd name="T28" fmla="*/ 1468 w 2907"/>
                <a:gd name="T29" fmla="*/ 62 h 2188"/>
                <a:gd name="T30" fmla="*/ 1281 w 2907"/>
                <a:gd name="T31" fmla="*/ 62 h 2188"/>
                <a:gd name="T32" fmla="*/ 1218 w 2907"/>
                <a:gd name="T33" fmla="*/ 94 h 2188"/>
                <a:gd name="T34" fmla="*/ 1187 w 2907"/>
                <a:gd name="T35" fmla="*/ 187 h 2188"/>
                <a:gd name="T36" fmla="*/ 1156 w 2907"/>
                <a:gd name="T37" fmla="*/ 281 h 2188"/>
                <a:gd name="T38" fmla="*/ 1093 w 2907"/>
                <a:gd name="T39" fmla="*/ 250 h 2188"/>
                <a:gd name="T40" fmla="*/ 1000 w 2907"/>
                <a:gd name="T41" fmla="*/ 187 h 2188"/>
                <a:gd name="T42" fmla="*/ 906 w 2907"/>
                <a:gd name="T43" fmla="*/ 250 h 2188"/>
                <a:gd name="T44" fmla="*/ 781 w 2907"/>
                <a:gd name="T45" fmla="*/ 344 h 2188"/>
                <a:gd name="T46" fmla="*/ 656 w 2907"/>
                <a:gd name="T47" fmla="*/ 500 h 2188"/>
                <a:gd name="T48" fmla="*/ 562 w 2907"/>
                <a:gd name="T49" fmla="*/ 656 h 2188"/>
                <a:gd name="T50" fmla="*/ 281 w 2907"/>
                <a:gd name="T51" fmla="*/ 719 h 2188"/>
                <a:gd name="T52" fmla="*/ 62 w 2907"/>
                <a:gd name="T53" fmla="*/ 844 h 2188"/>
                <a:gd name="T54" fmla="*/ 0 w 2907"/>
                <a:gd name="T55" fmla="*/ 1062 h 2188"/>
                <a:gd name="T56" fmla="*/ 62 w 2907"/>
                <a:gd name="T57" fmla="*/ 1281 h 2188"/>
                <a:gd name="T58" fmla="*/ 156 w 2907"/>
                <a:gd name="T59" fmla="*/ 1562 h 2188"/>
                <a:gd name="T60" fmla="*/ 187 w 2907"/>
                <a:gd name="T61" fmla="*/ 1781 h 2188"/>
                <a:gd name="T62" fmla="*/ 281 w 2907"/>
                <a:gd name="T63" fmla="*/ 1875 h 2188"/>
                <a:gd name="T64" fmla="*/ 468 w 2907"/>
                <a:gd name="T65" fmla="*/ 1844 h 2188"/>
                <a:gd name="T66" fmla="*/ 656 w 2907"/>
                <a:gd name="T67" fmla="*/ 1750 h 2188"/>
                <a:gd name="T68" fmla="*/ 843 w 2907"/>
                <a:gd name="T69" fmla="*/ 1687 h 2188"/>
                <a:gd name="T70" fmla="*/ 1031 w 2907"/>
                <a:gd name="T71" fmla="*/ 1594 h 2188"/>
                <a:gd name="T72" fmla="*/ 1250 w 2907"/>
                <a:gd name="T73" fmla="*/ 1562 h 2188"/>
                <a:gd name="T74" fmla="*/ 1437 w 2907"/>
                <a:gd name="T75" fmla="*/ 1625 h 2188"/>
                <a:gd name="T76" fmla="*/ 1562 w 2907"/>
                <a:gd name="T77" fmla="*/ 1750 h 2188"/>
                <a:gd name="T78" fmla="*/ 1656 w 2907"/>
                <a:gd name="T79" fmla="*/ 1750 h 2188"/>
                <a:gd name="T80" fmla="*/ 1750 w 2907"/>
                <a:gd name="T81" fmla="*/ 1781 h 2188"/>
                <a:gd name="T82" fmla="*/ 1812 w 2907"/>
                <a:gd name="T83" fmla="*/ 1906 h 2188"/>
                <a:gd name="T84" fmla="*/ 1906 w 2907"/>
                <a:gd name="T85" fmla="*/ 1969 h 2188"/>
                <a:gd name="T86" fmla="*/ 2000 w 2907"/>
                <a:gd name="T87" fmla="*/ 2094 h 2188"/>
                <a:gd name="T88" fmla="*/ 2156 w 2907"/>
                <a:gd name="T89" fmla="*/ 2156 h 2188"/>
                <a:gd name="T90" fmla="*/ 2312 w 2907"/>
                <a:gd name="T91" fmla="*/ 2156 h 2188"/>
                <a:gd name="T92" fmla="*/ 2406 w 2907"/>
                <a:gd name="T93" fmla="*/ 2156 h 2188"/>
                <a:gd name="T94" fmla="*/ 2531 w 2907"/>
                <a:gd name="T95" fmla="*/ 2094 h 2188"/>
                <a:gd name="T96" fmla="*/ 2656 w 2907"/>
                <a:gd name="T97" fmla="*/ 1969 h 2188"/>
                <a:gd name="T98" fmla="*/ 2718 w 2907"/>
                <a:gd name="T99" fmla="*/ 1781 h 2188"/>
                <a:gd name="T100" fmla="*/ 2781 w 2907"/>
                <a:gd name="T101" fmla="*/ 1656 h 2188"/>
                <a:gd name="T102" fmla="*/ 2875 w 2907"/>
                <a:gd name="T103" fmla="*/ 1344 h 2188"/>
                <a:gd name="T104" fmla="*/ 2906 w 2907"/>
                <a:gd name="T105" fmla="*/ 1094 h 2188"/>
                <a:gd name="T106" fmla="*/ 2749 w 2907"/>
                <a:gd name="T107" fmla="*/ 937 h 2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07" h="2188">
                  <a:moveTo>
                    <a:pt x="2749" y="937"/>
                  </a:moveTo>
                  <a:lnTo>
                    <a:pt x="2749" y="937"/>
                  </a:lnTo>
                  <a:cubicBezTo>
                    <a:pt x="2687" y="906"/>
                    <a:pt x="2593" y="812"/>
                    <a:pt x="2562" y="781"/>
                  </a:cubicBezTo>
                  <a:cubicBezTo>
                    <a:pt x="2531" y="750"/>
                    <a:pt x="2468" y="687"/>
                    <a:pt x="2406" y="625"/>
                  </a:cubicBezTo>
                  <a:cubicBezTo>
                    <a:pt x="2375" y="594"/>
                    <a:pt x="2312" y="500"/>
                    <a:pt x="2312" y="437"/>
                  </a:cubicBezTo>
                  <a:cubicBezTo>
                    <a:pt x="2312" y="375"/>
                    <a:pt x="2281" y="281"/>
                    <a:pt x="2250" y="250"/>
                  </a:cubicBezTo>
                  <a:cubicBezTo>
                    <a:pt x="2218" y="250"/>
                    <a:pt x="2156" y="156"/>
                    <a:pt x="2156" y="94"/>
                  </a:cubicBezTo>
                  <a:cubicBezTo>
                    <a:pt x="2125" y="31"/>
                    <a:pt x="2093" y="0"/>
                    <a:pt x="2062" y="31"/>
                  </a:cubicBezTo>
                  <a:cubicBezTo>
                    <a:pt x="2062" y="62"/>
                    <a:pt x="2031" y="156"/>
                    <a:pt x="2031" y="219"/>
                  </a:cubicBezTo>
                  <a:cubicBezTo>
                    <a:pt x="2031" y="281"/>
                    <a:pt x="2000" y="344"/>
                    <a:pt x="1968" y="375"/>
                  </a:cubicBezTo>
                  <a:cubicBezTo>
                    <a:pt x="1937" y="406"/>
                    <a:pt x="1875" y="437"/>
                    <a:pt x="1812" y="406"/>
                  </a:cubicBezTo>
                  <a:cubicBezTo>
                    <a:pt x="1781" y="406"/>
                    <a:pt x="1718" y="375"/>
                    <a:pt x="1687" y="344"/>
                  </a:cubicBezTo>
                  <a:cubicBezTo>
                    <a:pt x="1687" y="281"/>
                    <a:pt x="1656" y="219"/>
                    <a:pt x="1656" y="187"/>
                  </a:cubicBezTo>
                  <a:cubicBezTo>
                    <a:pt x="1687" y="156"/>
                    <a:pt x="1656" y="94"/>
                    <a:pt x="1656" y="94"/>
                  </a:cubicBezTo>
                  <a:cubicBezTo>
                    <a:pt x="1625" y="94"/>
                    <a:pt x="1562" y="62"/>
                    <a:pt x="1468" y="62"/>
                  </a:cubicBezTo>
                  <a:cubicBezTo>
                    <a:pt x="1375" y="62"/>
                    <a:pt x="1312" y="62"/>
                    <a:pt x="1281" y="62"/>
                  </a:cubicBezTo>
                  <a:cubicBezTo>
                    <a:pt x="1250" y="62"/>
                    <a:pt x="1218" y="62"/>
                    <a:pt x="1218" y="94"/>
                  </a:cubicBezTo>
                  <a:cubicBezTo>
                    <a:pt x="1218" y="125"/>
                    <a:pt x="1218" y="156"/>
                    <a:pt x="1187" y="187"/>
                  </a:cubicBezTo>
                  <a:cubicBezTo>
                    <a:pt x="1187" y="219"/>
                    <a:pt x="1156" y="250"/>
                    <a:pt x="1156" y="281"/>
                  </a:cubicBezTo>
                  <a:cubicBezTo>
                    <a:pt x="1125" y="281"/>
                    <a:pt x="1125" y="281"/>
                    <a:pt x="1093" y="250"/>
                  </a:cubicBezTo>
                  <a:cubicBezTo>
                    <a:pt x="1093" y="250"/>
                    <a:pt x="1031" y="219"/>
                    <a:pt x="1000" y="187"/>
                  </a:cubicBezTo>
                  <a:cubicBezTo>
                    <a:pt x="937" y="187"/>
                    <a:pt x="906" y="219"/>
                    <a:pt x="906" y="250"/>
                  </a:cubicBezTo>
                  <a:cubicBezTo>
                    <a:pt x="875" y="250"/>
                    <a:pt x="843" y="312"/>
                    <a:pt x="781" y="344"/>
                  </a:cubicBezTo>
                  <a:cubicBezTo>
                    <a:pt x="718" y="375"/>
                    <a:pt x="656" y="437"/>
                    <a:pt x="656" y="500"/>
                  </a:cubicBezTo>
                  <a:cubicBezTo>
                    <a:pt x="656" y="562"/>
                    <a:pt x="593" y="625"/>
                    <a:pt x="562" y="656"/>
                  </a:cubicBezTo>
                  <a:cubicBezTo>
                    <a:pt x="531" y="656"/>
                    <a:pt x="406" y="719"/>
                    <a:pt x="281" y="719"/>
                  </a:cubicBezTo>
                  <a:cubicBezTo>
                    <a:pt x="187" y="750"/>
                    <a:pt x="62" y="812"/>
                    <a:pt x="62" y="844"/>
                  </a:cubicBezTo>
                  <a:cubicBezTo>
                    <a:pt x="31" y="906"/>
                    <a:pt x="0" y="1000"/>
                    <a:pt x="0" y="1062"/>
                  </a:cubicBezTo>
                  <a:cubicBezTo>
                    <a:pt x="0" y="1125"/>
                    <a:pt x="31" y="1250"/>
                    <a:pt x="62" y="1281"/>
                  </a:cubicBezTo>
                  <a:cubicBezTo>
                    <a:pt x="93" y="1344"/>
                    <a:pt x="156" y="1469"/>
                    <a:pt x="156" y="1562"/>
                  </a:cubicBezTo>
                  <a:cubicBezTo>
                    <a:pt x="156" y="1656"/>
                    <a:pt x="187" y="1750"/>
                    <a:pt x="187" y="1781"/>
                  </a:cubicBezTo>
                  <a:cubicBezTo>
                    <a:pt x="187" y="1812"/>
                    <a:pt x="218" y="1844"/>
                    <a:pt x="281" y="1875"/>
                  </a:cubicBezTo>
                  <a:cubicBezTo>
                    <a:pt x="343" y="1875"/>
                    <a:pt x="406" y="1875"/>
                    <a:pt x="468" y="1844"/>
                  </a:cubicBezTo>
                  <a:cubicBezTo>
                    <a:pt x="500" y="1812"/>
                    <a:pt x="593" y="1781"/>
                    <a:pt x="656" y="1750"/>
                  </a:cubicBezTo>
                  <a:cubicBezTo>
                    <a:pt x="718" y="1719"/>
                    <a:pt x="812" y="1687"/>
                    <a:pt x="843" y="1687"/>
                  </a:cubicBezTo>
                  <a:cubicBezTo>
                    <a:pt x="875" y="1656"/>
                    <a:pt x="937" y="1625"/>
                    <a:pt x="1031" y="1594"/>
                  </a:cubicBezTo>
                  <a:cubicBezTo>
                    <a:pt x="1093" y="1594"/>
                    <a:pt x="1187" y="1562"/>
                    <a:pt x="1250" y="1562"/>
                  </a:cubicBezTo>
                  <a:cubicBezTo>
                    <a:pt x="1312" y="1562"/>
                    <a:pt x="1375" y="1594"/>
                    <a:pt x="1437" y="1625"/>
                  </a:cubicBezTo>
                  <a:cubicBezTo>
                    <a:pt x="1468" y="1656"/>
                    <a:pt x="1531" y="1719"/>
                    <a:pt x="1562" y="1750"/>
                  </a:cubicBezTo>
                  <a:cubicBezTo>
                    <a:pt x="1562" y="1781"/>
                    <a:pt x="1625" y="1781"/>
                    <a:pt x="1656" y="1750"/>
                  </a:cubicBezTo>
                  <a:cubicBezTo>
                    <a:pt x="1687" y="1687"/>
                    <a:pt x="1750" y="1719"/>
                    <a:pt x="1750" y="1781"/>
                  </a:cubicBezTo>
                  <a:cubicBezTo>
                    <a:pt x="1750" y="1844"/>
                    <a:pt x="1781" y="1875"/>
                    <a:pt x="1812" y="1906"/>
                  </a:cubicBezTo>
                  <a:cubicBezTo>
                    <a:pt x="1843" y="1906"/>
                    <a:pt x="1875" y="1937"/>
                    <a:pt x="1906" y="1969"/>
                  </a:cubicBezTo>
                  <a:cubicBezTo>
                    <a:pt x="1906" y="2031"/>
                    <a:pt x="1968" y="2062"/>
                    <a:pt x="2000" y="2094"/>
                  </a:cubicBezTo>
                  <a:cubicBezTo>
                    <a:pt x="2031" y="2125"/>
                    <a:pt x="2093" y="2156"/>
                    <a:pt x="2156" y="2156"/>
                  </a:cubicBezTo>
                  <a:cubicBezTo>
                    <a:pt x="2187" y="2156"/>
                    <a:pt x="2250" y="2156"/>
                    <a:pt x="2312" y="2156"/>
                  </a:cubicBezTo>
                  <a:cubicBezTo>
                    <a:pt x="2343" y="2187"/>
                    <a:pt x="2375" y="2156"/>
                    <a:pt x="2406" y="2156"/>
                  </a:cubicBezTo>
                  <a:cubicBezTo>
                    <a:pt x="2437" y="2125"/>
                    <a:pt x="2500" y="2094"/>
                    <a:pt x="2531" y="2094"/>
                  </a:cubicBezTo>
                  <a:cubicBezTo>
                    <a:pt x="2593" y="2094"/>
                    <a:pt x="2656" y="2031"/>
                    <a:pt x="2656" y="1969"/>
                  </a:cubicBezTo>
                  <a:cubicBezTo>
                    <a:pt x="2687" y="1906"/>
                    <a:pt x="2687" y="1812"/>
                    <a:pt x="2718" y="1781"/>
                  </a:cubicBezTo>
                  <a:cubicBezTo>
                    <a:pt x="2749" y="1750"/>
                    <a:pt x="2781" y="1687"/>
                    <a:pt x="2781" y="1656"/>
                  </a:cubicBezTo>
                  <a:cubicBezTo>
                    <a:pt x="2812" y="1594"/>
                    <a:pt x="2843" y="1469"/>
                    <a:pt x="2875" y="1344"/>
                  </a:cubicBezTo>
                  <a:cubicBezTo>
                    <a:pt x="2906" y="1250"/>
                    <a:pt x="2906" y="1125"/>
                    <a:pt x="2906" y="1094"/>
                  </a:cubicBezTo>
                  <a:cubicBezTo>
                    <a:pt x="2875" y="1062"/>
                    <a:pt x="2812" y="1000"/>
                    <a:pt x="2749" y="93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4" name="Freeform 30"/>
            <p:cNvSpPr>
              <a:spLocks noChangeArrowheads="1"/>
            </p:cNvSpPr>
            <p:nvPr/>
          </p:nvSpPr>
          <p:spPr bwMode="auto">
            <a:xfrm>
              <a:off x="5487" y="3889"/>
              <a:ext cx="56" cy="92"/>
            </a:xfrm>
            <a:custGeom>
              <a:avLst/>
              <a:gdLst>
                <a:gd name="T0" fmla="*/ 187 w 251"/>
                <a:gd name="T1" fmla="*/ 32 h 408"/>
                <a:gd name="T2" fmla="*/ 187 w 251"/>
                <a:gd name="T3" fmla="*/ 32 h 408"/>
                <a:gd name="T4" fmla="*/ 94 w 251"/>
                <a:gd name="T5" fmla="*/ 94 h 408"/>
                <a:gd name="T6" fmla="*/ 0 w 251"/>
                <a:gd name="T7" fmla="*/ 63 h 408"/>
                <a:gd name="T8" fmla="*/ 31 w 251"/>
                <a:gd name="T9" fmla="*/ 219 h 408"/>
                <a:gd name="T10" fmla="*/ 125 w 251"/>
                <a:gd name="T11" fmla="*/ 407 h 408"/>
                <a:gd name="T12" fmla="*/ 187 w 251"/>
                <a:gd name="T13" fmla="*/ 344 h 408"/>
                <a:gd name="T14" fmla="*/ 250 w 251"/>
                <a:gd name="T15" fmla="*/ 219 h 408"/>
                <a:gd name="T16" fmla="*/ 219 w 251"/>
                <a:gd name="T17" fmla="*/ 32 h 408"/>
                <a:gd name="T18" fmla="*/ 187 w 251"/>
                <a:gd name="T19" fmla="*/ 3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408">
                  <a:moveTo>
                    <a:pt x="187" y="32"/>
                  </a:moveTo>
                  <a:lnTo>
                    <a:pt x="187" y="32"/>
                  </a:lnTo>
                  <a:cubicBezTo>
                    <a:pt x="156" y="94"/>
                    <a:pt x="125" y="125"/>
                    <a:pt x="94" y="94"/>
                  </a:cubicBezTo>
                  <a:cubicBezTo>
                    <a:pt x="62" y="94"/>
                    <a:pt x="31" y="94"/>
                    <a:pt x="0" y="63"/>
                  </a:cubicBezTo>
                  <a:cubicBezTo>
                    <a:pt x="0" y="32"/>
                    <a:pt x="0" y="125"/>
                    <a:pt x="31" y="219"/>
                  </a:cubicBezTo>
                  <a:cubicBezTo>
                    <a:pt x="62" y="313"/>
                    <a:pt x="94" y="407"/>
                    <a:pt x="125" y="407"/>
                  </a:cubicBezTo>
                  <a:cubicBezTo>
                    <a:pt x="156" y="375"/>
                    <a:pt x="187" y="375"/>
                    <a:pt x="187" y="344"/>
                  </a:cubicBezTo>
                  <a:cubicBezTo>
                    <a:pt x="219" y="344"/>
                    <a:pt x="250" y="282"/>
                    <a:pt x="250" y="219"/>
                  </a:cubicBezTo>
                  <a:cubicBezTo>
                    <a:pt x="250" y="157"/>
                    <a:pt x="219" y="63"/>
                    <a:pt x="219" y="32"/>
                  </a:cubicBezTo>
                  <a:cubicBezTo>
                    <a:pt x="219" y="0"/>
                    <a:pt x="187" y="0"/>
                    <a:pt x="187" y="3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5" name="Freeform 31"/>
            <p:cNvSpPr>
              <a:spLocks noChangeArrowheads="1"/>
            </p:cNvSpPr>
            <p:nvPr/>
          </p:nvSpPr>
          <p:spPr bwMode="auto">
            <a:xfrm>
              <a:off x="5827" y="3903"/>
              <a:ext cx="127" cy="141"/>
            </a:xfrm>
            <a:custGeom>
              <a:avLst/>
              <a:gdLst>
                <a:gd name="T0" fmla="*/ 344 w 563"/>
                <a:gd name="T1" fmla="*/ 94 h 626"/>
                <a:gd name="T2" fmla="*/ 344 w 563"/>
                <a:gd name="T3" fmla="*/ 94 h 626"/>
                <a:gd name="T4" fmla="*/ 156 w 563"/>
                <a:gd name="T5" fmla="*/ 281 h 626"/>
                <a:gd name="T6" fmla="*/ 0 w 563"/>
                <a:gd name="T7" fmla="*/ 469 h 626"/>
                <a:gd name="T8" fmla="*/ 62 w 563"/>
                <a:gd name="T9" fmla="*/ 594 h 626"/>
                <a:gd name="T10" fmla="*/ 156 w 563"/>
                <a:gd name="T11" fmla="*/ 625 h 626"/>
                <a:gd name="T12" fmla="*/ 250 w 563"/>
                <a:gd name="T13" fmla="*/ 531 h 626"/>
                <a:gd name="T14" fmla="*/ 312 w 563"/>
                <a:gd name="T15" fmla="*/ 375 h 626"/>
                <a:gd name="T16" fmla="*/ 406 w 563"/>
                <a:gd name="T17" fmla="*/ 281 h 626"/>
                <a:gd name="T18" fmla="*/ 500 w 563"/>
                <a:gd name="T19" fmla="*/ 187 h 626"/>
                <a:gd name="T20" fmla="*/ 562 w 563"/>
                <a:gd name="T21" fmla="*/ 94 h 626"/>
                <a:gd name="T22" fmla="*/ 500 w 563"/>
                <a:gd name="T23" fmla="*/ 31 h 626"/>
                <a:gd name="T24" fmla="*/ 344 w 563"/>
                <a:gd name="T25" fmla="*/ 9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3" h="626">
                  <a:moveTo>
                    <a:pt x="344" y="94"/>
                  </a:moveTo>
                  <a:lnTo>
                    <a:pt x="344" y="94"/>
                  </a:lnTo>
                  <a:cubicBezTo>
                    <a:pt x="312" y="156"/>
                    <a:pt x="219" y="250"/>
                    <a:pt x="156" y="281"/>
                  </a:cubicBezTo>
                  <a:cubicBezTo>
                    <a:pt x="62" y="344"/>
                    <a:pt x="0" y="406"/>
                    <a:pt x="0" y="469"/>
                  </a:cubicBezTo>
                  <a:cubicBezTo>
                    <a:pt x="0" y="531"/>
                    <a:pt x="31" y="594"/>
                    <a:pt x="62" y="594"/>
                  </a:cubicBezTo>
                  <a:cubicBezTo>
                    <a:pt x="62" y="594"/>
                    <a:pt x="125" y="625"/>
                    <a:pt x="156" y="625"/>
                  </a:cubicBezTo>
                  <a:cubicBezTo>
                    <a:pt x="156" y="625"/>
                    <a:pt x="219" y="594"/>
                    <a:pt x="250" y="531"/>
                  </a:cubicBezTo>
                  <a:cubicBezTo>
                    <a:pt x="281" y="500"/>
                    <a:pt x="312" y="437"/>
                    <a:pt x="312" y="375"/>
                  </a:cubicBezTo>
                  <a:cubicBezTo>
                    <a:pt x="312" y="344"/>
                    <a:pt x="375" y="312"/>
                    <a:pt x="406" y="281"/>
                  </a:cubicBezTo>
                  <a:cubicBezTo>
                    <a:pt x="437" y="281"/>
                    <a:pt x="500" y="250"/>
                    <a:pt x="500" y="187"/>
                  </a:cubicBezTo>
                  <a:cubicBezTo>
                    <a:pt x="531" y="156"/>
                    <a:pt x="562" y="125"/>
                    <a:pt x="562" y="94"/>
                  </a:cubicBezTo>
                  <a:cubicBezTo>
                    <a:pt x="562" y="62"/>
                    <a:pt x="531" y="31"/>
                    <a:pt x="500" y="31"/>
                  </a:cubicBezTo>
                  <a:cubicBezTo>
                    <a:pt x="469" y="0"/>
                    <a:pt x="406" y="31"/>
                    <a:pt x="344"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6" name="Freeform 32"/>
            <p:cNvSpPr>
              <a:spLocks noChangeArrowheads="1"/>
            </p:cNvSpPr>
            <p:nvPr/>
          </p:nvSpPr>
          <p:spPr bwMode="auto">
            <a:xfrm>
              <a:off x="5926" y="3783"/>
              <a:ext cx="92" cy="127"/>
            </a:xfrm>
            <a:custGeom>
              <a:avLst/>
              <a:gdLst>
                <a:gd name="T0" fmla="*/ 250 w 408"/>
                <a:gd name="T1" fmla="*/ 156 h 563"/>
                <a:gd name="T2" fmla="*/ 250 w 408"/>
                <a:gd name="T3" fmla="*/ 156 h 563"/>
                <a:gd name="T4" fmla="*/ 94 w 408"/>
                <a:gd name="T5" fmla="*/ 31 h 563"/>
                <a:gd name="T6" fmla="*/ 32 w 408"/>
                <a:gd name="T7" fmla="*/ 62 h 563"/>
                <a:gd name="T8" fmla="*/ 125 w 408"/>
                <a:gd name="T9" fmla="*/ 187 h 563"/>
                <a:gd name="T10" fmla="*/ 125 w 408"/>
                <a:gd name="T11" fmla="*/ 343 h 563"/>
                <a:gd name="T12" fmla="*/ 125 w 408"/>
                <a:gd name="T13" fmla="*/ 531 h 563"/>
                <a:gd name="T14" fmla="*/ 219 w 408"/>
                <a:gd name="T15" fmla="*/ 562 h 563"/>
                <a:gd name="T16" fmla="*/ 313 w 408"/>
                <a:gd name="T17" fmla="*/ 468 h 563"/>
                <a:gd name="T18" fmla="*/ 407 w 408"/>
                <a:gd name="T19" fmla="*/ 343 h 563"/>
                <a:gd name="T20" fmla="*/ 375 w 408"/>
                <a:gd name="T21" fmla="*/ 250 h 563"/>
                <a:gd name="T22" fmla="*/ 250 w 408"/>
                <a:gd name="T23" fmla="*/ 156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8" h="563">
                  <a:moveTo>
                    <a:pt x="250" y="156"/>
                  </a:moveTo>
                  <a:lnTo>
                    <a:pt x="250" y="156"/>
                  </a:lnTo>
                  <a:cubicBezTo>
                    <a:pt x="219" y="125"/>
                    <a:pt x="156" y="93"/>
                    <a:pt x="94" y="31"/>
                  </a:cubicBezTo>
                  <a:cubicBezTo>
                    <a:pt x="32" y="0"/>
                    <a:pt x="0" y="0"/>
                    <a:pt x="32" y="62"/>
                  </a:cubicBezTo>
                  <a:cubicBezTo>
                    <a:pt x="63" y="93"/>
                    <a:pt x="94" y="156"/>
                    <a:pt x="125" y="187"/>
                  </a:cubicBezTo>
                  <a:cubicBezTo>
                    <a:pt x="125" y="218"/>
                    <a:pt x="125" y="312"/>
                    <a:pt x="125" y="343"/>
                  </a:cubicBezTo>
                  <a:cubicBezTo>
                    <a:pt x="94" y="406"/>
                    <a:pt x="94" y="468"/>
                    <a:pt x="125" y="531"/>
                  </a:cubicBezTo>
                  <a:cubicBezTo>
                    <a:pt x="125" y="562"/>
                    <a:pt x="156" y="562"/>
                    <a:pt x="219" y="562"/>
                  </a:cubicBezTo>
                  <a:cubicBezTo>
                    <a:pt x="250" y="562"/>
                    <a:pt x="313" y="500"/>
                    <a:pt x="313" y="468"/>
                  </a:cubicBezTo>
                  <a:cubicBezTo>
                    <a:pt x="344" y="437"/>
                    <a:pt x="375" y="375"/>
                    <a:pt x="407" y="343"/>
                  </a:cubicBezTo>
                  <a:cubicBezTo>
                    <a:pt x="407" y="281"/>
                    <a:pt x="407" y="250"/>
                    <a:pt x="375" y="250"/>
                  </a:cubicBezTo>
                  <a:cubicBezTo>
                    <a:pt x="344" y="250"/>
                    <a:pt x="313" y="218"/>
                    <a:pt x="250" y="156"/>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7" name="Freeform 33"/>
            <p:cNvSpPr>
              <a:spLocks noChangeArrowheads="1"/>
            </p:cNvSpPr>
            <p:nvPr/>
          </p:nvSpPr>
          <p:spPr bwMode="auto">
            <a:xfrm>
              <a:off x="5267" y="3194"/>
              <a:ext cx="304" cy="162"/>
            </a:xfrm>
            <a:custGeom>
              <a:avLst/>
              <a:gdLst>
                <a:gd name="T0" fmla="*/ 250 w 1345"/>
                <a:gd name="T1" fmla="*/ 62 h 720"/>
                <a:gd name="T2" fmla="*/ 250 w 1345"/>
                <a:gd name="T3" fmla="*/ 62 h 720"/>
                <a:gd name="T4" fmla="*/ 125 w 1345"/>
                <a:gd name="T5" fmla="*/ 0 h 720"/>
                <a:gd name="T6" fmla="*/ 0 w 1345"/>
                <a:gd name="T7" fmla="*/ 62 h 720"/>
                <a:gd name="T8" fmla="*/ 31 w 1345"/>
                <a:gd name="T9" fmla="*/ 156 h 720"/>
                <a:gd name="T10" fmla="*/ 125 w 1345"/>
                <a:gd name="T11" fmla="*/ 250 h 720"/>
                <a:gd name="T12" fmla="*/ 250 w 1345"/>
                <a:gd name="T13" fmla="*/ 281 h 720"/>
                <a:gd name="T14" fmla="*/ 406 w 1345"/>
                <a:gd name="T15" fmla="*/ 344 h 720"/>
                <a:gd name="T16" fmla="*/ 469 w 1345"/>
                <a:gd name="T17" fmla="*/ 469 h 720"/>
                <a:gd name="T18" fmla="*/ 625 w 1345"/>
                <a:gd name="T19" fmla="*/ 562 h 720"/>
                <a:gd name="T20" fmla="*/ 844 w 1345"/>
                <a:gd name="T21" fmla="*/ 562 h 720"/>
                <a:gd name="T22" fmla="*/ 1000 w 1345"/>
                <a:gd name="T23" fmla="*/ 594 h 720"/>
                <a:gd name="T24" fmla="*/ 1250 w 1345"/>
                <a:gd name="T25" fmla="*/ 719 h 720"/>
                <a:gd name="T26" fmla="*/ 1313 w 1345"/>
                <a:gd name="T27" fmla="*/ 656 h 720"/>
                <a:gd name="T28" fmla="*/ 1219 w 1345"/>
                <a:gd name="T29" fmla="*/ 562 h 720"/>
                <a:gd name="T30" fmla="*/ 1188 w 1345"/>
                <a:gd name="T31" fmla="*/ 437 h 720"/>
                <a:gd name="T32" fmla="*/ 1063 w 1345"/>
                <a:gd name="T33" fmla="*/ 312 h 720"/>
                <a:gd name="T34" fmla="*/ 813 w 1345"/>
                <a:gd name="T35" fmla="*/ 187 h 720"/>
                <a:gd name="T36" fmla="*/ 563 w 1345"/>
                <a:gd name="T37" fmla="*/ 94 h 720"/>
                <a:gd name="T38" fmla="*/ 406 w 1345"/>
                <a:gd name="T39" fmla="*/ 94 h 720"/>
                <a:gd name="T40" fmla="*/ 344 w 1345"/>
                <a:gd name="T41" fmla="*/ 156 h 720"/>
                <a:gd name="T42" fmla="*/ 281 w 1345"/>
                <a:gd name="T43" fmla="*/ 125 h 720"/>
                <a:gd name="T44" fmla="*/ 250 w 1345"/>
                <a:gd name="T45" fmla="*/ 62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45" h="720">
                  <a:moveTo>
                    <a:pt x="250" y="62"/>
                  </a:moveTo>
                  <a:lnTo>
                    <a:pt x="250" y="62"/>
                  </a:lnTo>
                  <a:cubicBezTo>
                    <a:pt x="219" y="31"/>
                    <a:pt x="156" y="0"/>
                    <a:pt x="125" y="0"/>
                  </a:cubicBezTo>
                  <a:cubicBezTo>
                    <a:pt x="63" y="0"/>
                    <a:pt x="31" y="31"/>
                    <a:pt x="0" y="62"/>
                  </a:cubicBezTo>
                  <a:cubicBezTo>
                    <a:pt x="0" y="94"/>
                    <a:pt x="0" y="125"/>
                    <a:pt x="31" y="156"/>
                  </a:cubicBezTo>
                  <a:cubicBezTo>
                    <a:pt x="31" y="187"/>
                    <a:pt x="94" y="219"/>
                    <a:pt x="125" y="250"/>
                  </a:cubicBezTo>
                  <a:cubicBezTo>
                    <a:pt x="156" y="250"/>
                    <a:pt x="219" y="281"/>
                    <a:pt x="250" y="281"/>
                  </a:cubicBezTo>
                  <a:cubicBezTo>
                    <a:pt x="281" y="281"/>
                    <a:pt x="375" y="312"/>
                    <a:pt x="406" y="344"/>
                  </a:cubicBezTo>
                  <a:cubicBezTo>
                    <a:pt x="469" y="375"/>
                    <a:pt x="500" y="437"/>
                    <a:pt x="469" y="469"/>
                  </a:cubicBezTo>
                  <a:cubicBezTo>
                    <a:pt x="469" y="500"/>
                    <a:pt x="531" y="562"/>
                    <a:pt x="625" y="562"/>
                  </a:cubicBezTo>
                  <a:cubicBezTo>
                    <a:pt x="719" y="594"/>
                    <a:pt x="813" y="594"/>
                    <a:pt x="844" y="562"/>
                  </a:cubicBezTo>
                  <a:cubicBezTo>
                    <a:pt x="906" y="500"/>
                    <a:pt x="969" y="531"/>
                    <a:pt x="1000" y="594"/>
                  </a:cubicBezTo>
                  <a:cubicBezTo>
                    <a:pt x="1063" y="687"/>
                    <a:pt x="1156" y="719"/>
                    <a:pt x="1250" y="719"/>
                  </a:cubicBezTo>
                  <a:cubicBezTo>
                    <a:pt x="1313" y="719"/>
                    <a:pt x="1344" y="687"/>
                    <a:pt x="1313" y="656"/>
                  </a:cubicBezTo>
                  <a:cubicBezTo>
                    <a:pt x="1281" y="625"/>
                    <a:pt x="1250" y="562"/>
                    <a:pt x="1219" y="562"/>
                  </a:cubicBezTo>
                  <a:cubicBezTo>
                    <a:pt x="1188" y="531"/>
                    <a:pt x="1188" y="469"/>
                    <a:pt x="1188" y="437"/>
                  </a:cubicBezTo>
                  <a:cubicBezTo>
                    <a:pt x="1188" y="375"/>
                    <a:pt x="1125" y="312"/>
                    <a:pt x="1063" y="312"/>
                  </a:cubicBezTo>
                  <a:cubicBezTo>
                    <a:pt x="969" y="281"/>
                    <a:pt x="875" y="219"/>
                    <a:pt x="813" y="187"/>
                  </a:cubicBezTo>
                  <a:cubicBezTo>
                    <a:pt x="750" y="156"/>
                    <a:pt x="625" y="94"/>
                    <a:pt x="563" y="94"/>
                  </a:cubicBezTo>
                  <a:cubicBezTo>
                    <a:pt x="469" y="62"/>
                    <a:pt x="406" y="62"/>
                    <a:pt x="406" y="94"/>
                  </a:cubicBezTo>
                  <a:cubicBezTo>
                    <a:pt x="406" y="94"/>
                    <a:pt x="375" y="125"/>
                    <a:pt x="344" y="156"/>
                  </a:cubicBezTo>
                  <a:cubicBezTo>
                    <a:pt x="313" y="156"/>
                    <a:pt x="281" y="125"/>
                    <a:pt x="281" y="125"/>
                  </a:cubicBezTo>
                  <a:cubicBezTo>
                    <a:pt x="281" y="94"/>
                    <a:pt x="250" y="62"/>
                    <a:pt x="250" y="6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8" name="Freeform 34"/>
            <p:cNvSpPr>
              <a:spLocks noChangeArrowheads="1"/>
            </p:cNvSpPr>
            <p:nvPr/>
          </p:nvSpPr>
          <p:spPr bwMode="auto">
            <a:xfrm>
              <a:off x="4891" y="3074"/>
              <a:ext cx="191" cy="169"/>
            </a:xfrm>
            <a:custGeom>
              <a:avLst/>
              <a:gdLst>
                <a:gd name="T0" fmla="*/ 812 w 845"/>
                <a:gd name="T1" fmla="*/ 31 h 751"/>
                <a:gd name="T2" fmla="*/ 812 w 845"/>
                <a:gd name="T3" fmla="*/ 31 h 751"/>
                <a:gd name="T4" fmla="*/ 656 w 845"/>
                <a:gd name="T5" fmla="*/ 31 h 751"/>
                <a:gd name="T6" fmla="*/ 500 w 845"/>
                <a:gd name="T7" fmla="*/ 31 h 751"/>
                <a:gd name="T8" fmla="*/ 312 w 845"/>
                <a:gd name="T9" fmla="*/ 187 h 751"/>
                <a:gd name="T10" fmla="*/ 187 w 845"/>
                <a:gd name="T11" fmla="*/ 281 h 751"/>
                <a:gd name="T12" fmla="*/ 62 w 845"/>
                <a:gd name="T13" fmla="*/ 250 h 751"/>
                <a:gd name="T14" fmla="*/ 31 w 845"/>
                <a:gd name="T15" fmla="*/ 343 h 751"/>
                <a:gd name="T16" fmla="*/ 94 w 845"/>
                <a:gd name="T17" fmla="*/ 593 h 751"/>
                <a:gd name="T18" fmla="*/ 187 w 845"/>
                <a:gd name="T19" fmla="*/ 718 h 751"/>
                <a:gd name="T20" fmla="*/ 312 w 845"/>
                <a:gd name="T21" fmla="*/ 750 h 751"/>
                <a:gd name="T22" fmla="*/ 437 w 845"/>
                <a:gd name="T23" fmla="*/ 750 h 751"/>
                <a:gd name="T24" fmla="*/ 531 w 845"/>
                <a:gd name="T25" fmla="*/ 750 h 751"/>
                <a:gd name="T26" fmla="*/ 625 w 845"/>
                <a:gd name="T27" fmla="*/ 625 h 751"/>
                <a:gd name="T28" fmla="*/ 719 w 845"/>
                <a:gd name="T29" fmla="*/ 468 h 751"/>
                <a:gd name="T30" fmla="*/ 781 w 845"/>
                <a:gd name="T31" fmla="*/ 375 h 751"/>
                <a:gd name="T32" fmla="*/ 750 w 845"/>
                <a:gd name="T33" fmla="*/ 250 h 751"/>
                <a:gd name="T34" fmla="*/ 781 w 845"/>
                <a:gd name="T35" fmla="*/ 93 h 751"/>
                <a:gd name="T36" fmla="*/ 812 w 845"/>
                <a:gd name="T37" fmla="*/ 3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5" h="751">
                  <a:moveTo>
                    <a:pt x="812" y="31"/>
                  </a:moveTo>
                  <a:lnTo>
                    <a:pt x="812" y="31"/>
                  </a:lnTo>
                  <a:cubicBezTo>
                    <a:pt x="781" y="62"/>
                    <a:pt x="719" y="62"/>
                    <a:pt x="656" y="31"/>
                  </a:cubicBezTo>
                  <a:cubicBezTo>
                    <a:pt x="625" y="0"/>
                    <a:pt x="562" y="0"/>
                    <a:pt x="500" y="31"/>
                  </a:cubicBezTo>
                  <a:cubicBezTo>
                    <a:pt x="437" y="93"/>
                    <a:pt x="375" y="156"/>
                    <a:pt x="312" y="187"/>
                  </a:cubicBezTo>
                  <a:cubicBezTo>
                    <a:pt x="281" y="218"/>
                    <a:pt x="219" y="281"/>
                    <a:pt x="187" y="281"/>
                  </a:cubicBezTo>
                  <a:cubicBezTo>
                    <a:pt x="156" y="312"/>
                    <a:pt x="94" y="281"/>
                    <a:pt x="62" y="250"/>
                  </a:cubicBezTo>
                  <a:cubicBezTo>
                    <a:pt x="31" y="187"/>
                    <a:pt x="0" y="250"/>
                    <a:pt x="31" y="343"/>
                  </a:cubicBezTo>
                  <a:cubicBezTo>
                    <a:pt x="31" y="437"/>
                    <a:pt x="62" y="562"/>
                    <a:pt x="94" y="593"/>
                  </a:cubicBezTo>
                  <a:cubicBezTo>
                    <a:pt x="125" y="625"/>
                    <a:pt x="156" y="687"/>
                    <a:pt x="187" y="718"/>
                  </a:cubicBezTo>
                  <a:cubicBezTo>
                    <a:pt x="219" y="750"/>
                    <a:pt x="281" y="750"/>
                    <a:pt x="312" y="750"/>
                  </a:cubicBezTo>
                  <a:cubicBezTo>
                    <a:pt x="344" y="750"/>
                    <a:pt x="406" y="750"/>
                    <a:pt x="437" y="750"/>
                  </a:cubicBezTo>
                  <a:cubicBezTo>
                    <a:pt x="469" y="750"/>
                    <a:pt x="500" y="750"/>
                    <a:pt x="531" y="750"/>
                  </a:cubicBezTo>
                  <a:cubicBezTo>
                    <a:pt x="562" y="750"/>
                    <a:pt x="594" y="687"/>
                    <a:pt x="625" y="625"/>
                  </a:cubicBezTo>
                  <a:cubicBezTo>
                    <a:pt x="656" y="562"/>
                    <a:pt x="687" y="500"/>
                    <a:pt x="719" y="468"/>
                  </a:cubicBezTo>
                  <a:cubicBezTo>
                    <a:pt x="750" y="468"/>
                    <a:pt x="781" y="406"/>
                    <a:pt x="781" y="375"/>
                  </a:cubicBezTo>
                  <a:cubicBezTo>
                    <a:pt x="781" y="343"/>
                    <a:pt x="781" y="281"/>
                    <a:pt x="750" y="250"/>
                  </a:cubicBezTo>
                  <a:cubicBezTo>
                    <a:pt x="719" y="218"/>
                    <a:pt x="750" y="156"/>
                    <a:pt x="781" y="93"/>
                  </a:cubicBezTo>
                  <a:cubicBezTo>
                    <a:pt x="812" y="31"/>
                    <a:pt x="844" y="31"/>
                    <a:pt x="812" y="3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9" name="Freeform 35"/>
            <p:cNvSpPr>
              <a:spLocks noChangeArrowheads="1"/>
            </p:cNvSpPr>
            <p:nvPr/>
          </p:nvSpPr>
          <p:spPr bwMode="auto">
            <a:xfrm>
              <a:off x="5076" y="2882"/>
              <a:ext cx="120" cy="212"/>
            </a:xfrm>
            <a:custGeom>
              <a:avLst/>
              <a:gdLst>
                <a:gd name="T0" fmla="*/ 500 w 533"/>
                <a:gd name="T1" fmla="*/ 844 h 938"/>
                <a:gd name="T2" fmla="*/ 500 w 533"/>
                <a:gd name="T3" fmla="*/ 844 h 938"/>
                <a:gd name="T4" fmla="*/ 500 w 533"/>
                <a:gd name="T5" fmla="*/ 687 h 938"/>
                <a:gd name="T6" fmla="*/ 438 w 533"/>
                <a:gd name="T7" fmla="*/ 469 h 938"/>
                <a:gd name="T8" fmla="*/ 282 w 533"/>
                <a:gd name="T9" fmla="*/ 344 h 938"/>
                <a:gd name="T10" fmla="*/ 157 w 533"/>
                <a:gd name="T11" fmla="*/ 250 h 938"/>
                <a:gd name="T12" fmla="*/ 188 w 533"/>
                <a:gd name="T13" fmla="*/ 125 h 938"/>
                <a:gd name="T14" fmla="*/ 219 w 533"/>
                <a:gd name="T15" fmla="*/ 62 h 938"/>
                <a:gd name="T16" fmla="*/ 125 w 533"/>
                <a:gd name="T17" fmla="*/ 0 h 938"/>
                <a:gd name="T18" fmla="*/ 63 w 533"/>
                <a:gd name="T19" fmla="*/ 94 h 938"/>
                <a:gd name="T20" fmla="*/ 32 w 533"/>
                <a:gd name="T21" fmla="*/ 312 h 938"/>
                <a:gd name="T22" fmla="*/ 63 w 533"/>
                <a:gd name="T23" fmla="*/ 469 h 938"/>
                <a:gd name="T24" fmla="*/ 157 w 533"/>
                <a:gd name="T25" fmla="*/ 562 h 938"/>
                <a:gd name="T26" fmla="*/ 188 w 533"/>
                <a:gd name="T27" fmla="*/ 687 h 938"/>
                <a:gd name="T28" fmla="*/ 219 w 533"/>
                <a:gd name="T29" fmla="*/ 750 h 938"/>
                <a:gd name="T30" fmla="*/ 157 w 533"/>
                <a:gd name="T31" fmla="*/ 875 h 938"/>
                <a:gd name="T32" fmla="*/ 157 w 533"/>
                <a:gd name="T33" fmla="*/ 906 h 938"/>
                <a:gd name="T34" fmla="*/ 313 w 533"/>
                <a:gd name="T35" fmla="*/ 906 h 938"/>
                <a:gd name="T36" fmla="*/ 438 w 533"/>
                <a:gd name="T37" fmla="*/ 937 h 938"/>
                <a:gd name="T38" fmla="*/ 500 w 533"/>
                <a:gd name="T39" fmla="*/ 844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3" h="938">
                  <a:moveTo>
                    <a:pt x="500" y="844"/>
                  </a:moveTo>
                  <a:lnTo>
                    <a:pt x="500" y="844"/>
                  </a:lnTo>
                  <a:cubicBezTo>
                    <a:pt x="532" y="812"/>
                    <a:pt x="532" y="750"/>
                    <a:pt x="500" y="687"/>
                  </a:cubicBezTo>
                  <a:cubicBezTo>
                    <a:pt x="500" y="625"/>
                    <a:pt x="469" y="531"/>
                    <a:pt x="438" y="469"/>
                  </a:cubicBezTo>
                  <a:cubicBezTo>
                    <a:pt x="407" y="406"/>
                    <a:pt x="344" y="344"/>
                    <a:pt x="282" y="344"/>
                  </a:cubicBezTo>
                  <a:cubicBezTo>
                    <a:pt x="219" y="312"/>
                    <a:pt x="157" y="281"/>
                    <a:pt x="157" y="250"/>
                  </a:cubicBezTo>
                  <a:cubicBezTo>
                    <a:pt x="157" y="187"/>
                    <a:pt x="188" y="156"/>
                    <a:pt x="188" y="125"/>
                  </a:cubicBezTo>
                  <a:cubicBezTo>
                    <a:pt x="219" y="125"/>
                    <a:pt x="219" y="62"/>
                    <a:pt x="219" y="62"/>
                  </a:cubicBezTo>
                  <a:cubicBezTo>
                    <a:pt x="219" y="31"/>
                    <a:pt x="188" y="0"/>
                    <a:pt x="125" y="0"/>
                  </a:cubicBezTo>
                  <a:cubicBezTo>
                    <a:pt x="94" y="0"/>
                    <a:pt x="63" y="31"/>
                    <a:pt x="63" y="94"/>
                  </a:cubicBezTo>
                  <a:cubicBezTo>
                    <a:pt x="63" y="156"/>
                    <a:pt x="63" y="250"/>
                    <a:pt x="32" y="312"/>
                  </a:cubicBezTo>
                  <a:cubicBezTo>
                    <a:pt x="0" y="375"/>
                    <a:pt x="32" y="437"/>
                    <a:pt x="63" y="469"/>
                  </a:cubicBezTo>
                  <a:cubicBezTo>
                    <a:pt x="94" y="469"/>
                    <a:pt x="125" y="531"/>
                    <a:pt x="157" y="562"/>
                  </a:cubicBezTo>
                  <a:cubicBezTo>
                    <a:pt x="157" y="625"/>
                    <a:pt x="188" y="656"/>
                    <a:pt x="188" y="687"/>
                  </a:cubicBezTo>
                  <a:lnTo>
                    <a:pt x="219" y="750"/>
                  </a:lnTo>
                  <a:cubicBezTo>
                    <a:pt x="219" y="781"/>
                    <a:pt x="188" y="812"/>
                    <a:pt x="157" y="875"/>
                  </a:cubicBezTo>
                  <a:cubicBezTo>
                    <a:pt x="94" y="906"/>
                    <a:pt x="94" y="937"/>
                    <a:pt x="157" y="906"/>
                  </a:cubicBezTo>
                  <a:cubicBezTo>
                    <a:pt x="188" y="906"/>
                    <a:pt x="282" y="906"/>
                    <a:pt x="313" y="906"/>
                  </a:cubicBezTo>
                  <a:cubicBezTo>
                    <a:pt x="344" y="937"/>
                    <a:pt x="407" y="937"/>
                    <a:pt x="438" y="937"/>
                  </a:cubicBezTo>
                  <a:cubicBezTo>
                    <a:pt x="469" y="906"/>
                    <a:pt x="500" y="875"/>
                    <a:pt x="500" y="84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0" name="Freeform 36"/>
            <p:cNvSpPr>
              <a:spLocks noChangeArrowheads="1"/>
            </p:cNvSpPr>
            <p:nvPr/>
          </p:nvSpPr>
          <p:spPr bwMode="auto">
            <a:xfrm>
              <a:off x="5409" y="2139"/>
              <a:ext cx="198" cy="304"/>
            </a:xfrm>
            <a:custGeom>
              <a:avLst/>
              <a:gdLst>
                <a:gd name="T0" fmla="*/ 94 w 876"/>
                <a:gd name="T1" fmla="*/ 1031 h 1343"/>
                <a:gd name="T2" fmla="*/ 94 w 876"/>
                <a:gd name="T3" fmla="*/ 1031 h 1343"/>
                <a:gd name="T4" fmla="*/ 63 w 876"/>
                <a:gd name="T5" fmla="*/ 1217 h 1343"/>
                <a:gd name="T6" fmla="*/ 31 w 876"/>
                <a:gd name="T7" fmla="*/ 1280 h 1343"/>
                <a:gd name="T8" fmla="*/ 31 w 876"/>
                <a:gd name="T9" fmla="*/ 1342 h 1343"/>
                <a:gd name="T10" fmla="*/ 219 w 876"/>
                <a:gd name="T11" fmla="*/ 1311 h 1343"/>
                <a:gd name="T12" fmla="*/ 344 w 876"/>
                <a:gd name="T13" fmla="*/ 1249 h 1343"/>
                <a:gd name="T14" fmla="*/ 438 w 876"/>
                <a:gd name="T15" fmla="*/ 1186 h 1343"/>
                <a:gd name="T16" fmla="*/ 531 w 876"/>
                <a:gd name="T17" fmla="*/ 1125 h 1343"/>
                <a:gd name="T18" fmla="*/ 750 w 876"/>
                <a:gd name="T19" fmla="*/ 906 h 1343"/>
                <a:gd name="T20" fmla="*/ 844 w 876"/>
                <a:gd name="T21" fmla="*/ 781 h 1343"/>
                <a:gd name="T22" fmla="*/ 531 w 876"/>
                <a:gd name="T23" fmla="*/ 968 h 1343"/>
                <a:gd name="T24" fmla="*/ 313 w 876"/>
                <a:gd name="T25" fmla="*/ 1093 h 1343"/>
                <a:gd name="T26" fmla="*/ 219 w 876"/>
                <a:gd name="T27" fmla="*/ 1093 h 1343"/>
                <a:gd name="T28" fmla="*/ 188 w 876"/>
                <a:gd name="T29" fmla="*/ 1000 h 1343"/>
                <a:gd name="T30" fmla="*/ 219 w 876"/>
                <a:gd name="T31" fmla="*/ 906 h 1343"/>
                <a:gd name="T32" fmla="*/ 250 w 876"/>
                <a:gd name="T33" fmla="*/ 843 h 1343"/>
                <a:gd name="T34" fmla="*/ 219 w 876"/>
                <a:gd name="T35" fmla="*/ 687 h 1343"/>
                <a:gd name="T36" fmla="*/ 250 w 876"/>
                <a:gd name="T37" fmla="*/ 625 h 1343"/>
                <a:gd name="T38" fmla="*/ 281 w 876"/>
                <a:gd name="T39" fmla="*/ 437 h 1343"/>
                <a:gd name="T40" fmla="*/ 219 w 876"/>
                <a:gd name="T41" fmla="*/ 156 h 1343"/>
                <a:gd name="T42" fmla="*/ 188 w 876"/>
                <a:gd name="T43" fmla="*/ 31 h 1343"/>
                <a:gd name="T44" fmla="*/ 125 w 876"/>
                <a:gd name="T45" fmla="*/ 218 h 1343"/>
                <a:gd name="T46" fmla="*/ 94 w 876"/>
                <a:gd name="T47" fmla="*/ 593 h 1343"/>
                <a:gd name="T48" fmla="*/ 63 w 876"/>
                <a:gd name="T49" fmla="*/ 843 h 1343"/>
                <a:gd name="T50" fmla="*/ 94 w 876"/>
                <a:gd name="T51" fmla="*/ 1031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6" h="1343">
                  <a:moveTo>
                    <a:pt x="94" y="1031"/>
                  </a:moveTo>
                  <a:lnTo>
                    <a:pt x="94" y="1031"/>
                  </a:lnTo>
                  <a:cubicBezTo>
                    <a:pt x="94" y="1093"/>
                    <a:pt x="94" y="1125"/>
                    <a:pt x="63" y="1217"/>
                  </a:cubicBezTo>
                  <a:cubicBezTo>
                    <a:pt x="31" y="1280"/>
                    <a:pt x="31" y="1280"/>
                    <a:pt x="31" y="1280"/>
                  </a:cubicBezTo>
                  <a:cubicBezTo>
                    <a:pt x="0" y="1311"/>
                    <a:pt x="0" y="1342"/>
                    <a:pt x="31" y="1342"/>
                  </a:cubicBezTo>
                  <a:cubicBezTo>
                    <a:pt x="94" y="1342"/>
                    <a:pt x="188" y="1311"/>
                    <a:pt x="219" y="1311"/>
                  </a:cubicBezTo>
                  <a:cubicBezTo>
                    <a:pt x="281" y="1280"/>
                    <a:pt x="344" y="1280"/>
                    <a:pt x="344" y="1249"/>
                  </a:cubicBezTo>
                  <a:cubicBezTo>
                    <a:pt x="375" y="1217"/>
                    <a:pt x="406" y="1217"/>
                    <a:pt x="438" y="1186"/>
                  </a:cubicBezTo>
                  <a:cubicBezTo>
                    <a:pt x="500" y="1186"/>
                    <a:pt x="531" y="1156"/>
                    <a:pt x="531" y="1125"/>
                  </a:cubicBezTo>
                  <a:cubicBezTo>
                    <a:pt x="531" y="1125"/>
                    <a:pt x="625" y="1000"/>
                    <a:pt x="750" y="906"/>
                  </a:cubicBezTo>
                  <a:cubicBezTo>
                    <a:pt x="844" y="812"/>
                    <a:pt x="875" y="750"/>
                    <a:pt x="844" y="781"/>
                  </a:cubicBezTo>
                  <a:cubicBezTo>
                    <a:pt x="781" y="812"/>
                    <a:pt x="656" y="875"/>
                    <a:pt x="531" y="968"/>
                  </a:cubicBezTo>
                  <a:cubicBezTo>
                    <a:pt x="438" y="1031"/>
                    <a:pt x="344" y="1093"/>
                    <a:pt x="313" y="1093"/>
                  </a:cubicBezTo>
                  <a:cubicBezTo>
                    <a:pt x="281" y="1125"/>
                    <a:pt x="250" y="1093"/>
                    <a:pt x="219" y="1093"/>
                  </a:cubicBezTo>
                  <a:cubicBezTo>
                    <a:pt x="188" y="1093"/>
                    <a:pt x="188" y="1031"/>
                    <a:pt x="188" y="1000"/>
                  </a:cubicBezTo>
                  <a:cubicBezTo>
                    <a:pt x="188" y="937"/>
                    <a:pt x="188" y="906"/>
                    <a:pt x="219" y="906"/>
                  </a:cubicBezTo>
                  <a:cubicBezTo>
                    <a:pt x="281" y="906"/>
                    <a:pt x="281" y="906"/>
                    <a:pt x="250" y="843"/>
                  </a:cubicBezTo>
                  <a:cubicBezTo>
                    <a:pt x="250" y="812"/>
                    <a:pt x="219" y="750"/>
                    <a:pt x="219" y="687"/>
                  </a:cubicBezTo>
                  <a:cubicBezTo>
                    <a:pt x="219" y="656"/>
                    <a:pt x="219" y="625"/>
                    <a:pt x="250" y="625"/>
                  </a:cubicBezTo>
                  <a:cubicBezTo>
                    <a:pt x="281" y="625"/>
                    <a:pt x="281" y="531"/>
                    <a:pt x="281" y="437"/>
                  </a:cubicBezTo>
                  <a:cubicBezTo>
                    <a:pt x="250" y="343"/>
                    <a:pt x="219" y="218"/>
                    <a:pt x="219" y="156"/>
                  </a:cubicBezTo>
                  <a:cubicBezTo>
                    <a:pt x="250" y="125"/>
                    <a:pt x="219" y="62"/>
                    <a:pt x="188" y="31"/>
                  </a:cubicBezTo>
                  <a:cubicBezTo>
                    <a:pt x="188" y="0"/>
                    <a:pt x="125" y="93"/>
                    <a:pt x="125" y="218"/>
                  </a:cubicBezTo>
                  <a:cubicBezTo>
                    <a:pt x="125" y="343"/>
                    <a:pt x="94" y="500"/>
                    <a:pt x="94" y="593"/>
                  </a:cubicBezTo>
                  <a:cubicBezTo>
                    <a:pt x="63" y="656"/>
                    <a:pt x="63" y="781"/>
                    <a:pt x="63" y="843"/>
                  </a:cubicBezTo>
                  <a:cubicBezTo>
                    <a:pt x="63" y="875"/>
                    <a:pt x="94" y="968"/>
                    <a:pt x="94" y="103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1" name="Freeform 37"/>
            <p:cNvSpPr>
              <a:spLocks noChangeArrowheads="1"/>
            </p:cNvSpPr>
            <p:nvPr/>
          </p:nvSpPr>
          <p:spPr bwMode="auto">
            <a:xfrm>
              <a:off x="5239" y="2443"/>
              <a:ext cx="198" cy="233"/>
            </a:xfrm>
            <a:custGeom>
              <a:avLst/>
              <a:gdLst>
                <a:gd name="T0" fmla="*/ 625 w 876"/>
                <a:gd name="T1" fmla="*/ 313 h 1033"/>
                <a:gd name="T2" fmla="*/ 625 w 876"/>
                <a:gd name="T3" fmla="*/ 313 h 1033"/>
                <a:gd name="T4" fmla="*/ 438 w 876"/>
                <a:gd name="T5" fmla="*/ 563 h 1033"/>
                <a:gd name="T6" fmla="*/ 250 w 876"/>
                <a:gd name="T7" fmla="*/ 625 h 1033"/>
                <a:gd name="T8" fmla="*/ 63 w 876"/>
                <a:gd name="T9" fmla="*/ 719 h 1033"/>
                <a:gd name="T10" fmla="*/ 0 w 876"/>
                <a:gd name="T11" fmla="*/ 938 h 1033"/>
                <a:gd name="T12" fmla="*/ 94 w 876"/>
                <a:gd name="T13" fmla="*/ 969 h 1033"/>
                <a:gd name="T14" fmla="*/ 188 w 876"/>
                <a:gd name="T15" fmla="*/ 813 h 1033"/>
                <a:gd name="T16" fmla="*/ 313 w 876"/>
                <a:gd name="T17" fmla="*/ 719 h 1033"/>
                <a:gd name="T18" fmla="*/ 438 w 876"/>
                <a:gd name="T19" fmla="*/ 657 h 1033"/>
                <a:gd name="T20" fmla="*/ 563 w 876"/>
                <a:gd name="T21" fmla="*/ 594 h 1033"/>
                <a:gd name="T22" fmla="*/ 688 w 876"/>
                <a:gd name="T23" fmla="*/ 594 h 1033"/>
                <a:gd name="T24" fmla="*/ 781 w 876"/>
                <a:gd name="T25" fmla="*/ 469 h 1033"/>
                <a:gd name="T26" fmla="*/ 844 w 876"/>
                <a:gd name="T27" fmla="*/ 282 h 1033"/>
                <a:gd name="T28" fmla="*/ 875 w 876"/>
                <a:gd name="T29" fmla="*/ 125 h 1033"/>
                <a:gd name="T30" fmla="*/ 781 w 876"/>
                <a:gd name="T31" fmla="*/ 32 h 1033"/>
                <a:gd name="T32" fmla="*/ 719 w 876"/>
                <a:gd name="T33" fmla="*/ 63 h 1033"/>
                <a:gd name="T34" fmla="*/ 625 w 876"/>
                <a:gd name="T35" fmla="*/ 31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6" h="1033">
                  <a:moveTo>
                    <a:pt x="625" y="313"/>
                  </a:moveTo>
                  <a:lnTo>
                    <a:pt x="625" y="313"/>
                  </a:lnTo>
                  <a:cubicBezTo>
                    <a:pt x="563" y="407"/>
                    <a:pt x="469" y="500"/>
                    <a:pt x="438" y="563"/>
                  </a:cubicBezTo>
                  <a:cubicBezTo>
                    <a:pt x="375" y="594"/>
                    <a:pt x="313" y="625"/>
                    <a:pt x="250" y="625"/>
                  </a:cubicBezTo>
                  <a:cubicBezTo>
                    <a:pt x="219" y="657"/>
                    <a:pt x="125" y="688"/>
                    <a:pt x="63" y="719"/>
                  </a:cubicBezTo>
                  <a:cubicBezTo>
                    <a:pt x="0" y="750"/>
                    <a:pt x="0" y="875"/>
                    <a:pt x="0" y="938"/>
                  </a:cubicBezTo>
                  <a:cubicBezTo>
                    <a:pt x="31" y="1032"/>
                    <a:pt x="63" y="1032"/>
                    <a:pt x="94" y="969"/>
                  </a:cubicBezTo>
                  <a:cubicBezTo>
                    <a:pt x="125" y="907"/>
                    <a:pt x="188" y="813"/>
                    <a:pt x="188" y="813"/>
                  </a:cubicBezTo>
                  <a:cubicBezTo>
                    <a:pt x="219" y="782"/>
                    <a:pt x="250" y="750"/>
                    <a:pt x="313" y="719"/>
                  </a:cubicBezTo>
                  <a:cubicBezTo>
                    <a:pt x="344" y="719"/>
                    <a:pt x="406" y="688"/>
                    <a:pt x="438" y="657"/>
                  </a:cubicBezTo>
                  <a:cubicBezTo>
                    <a:pt x="469" y="625"/>
                    <a:pt x="531" y="594"/>
                    <a:pt x="563" y="594"/>
                  </a:cubicBezTo>
                  <a:cubicBezTo>
                    <a:pt x="594" y="594"/>
                    <a:pt x="656" y="594"/>
                    <a:pt x="688" y="594"/>
                  </a:cubicBezTo>
                  <a:cubicBezTo>
                    <a:pt x="719" y="594"/>
                    <a:pt x="781" y="532"/>
                    <a:pt x="781" y="469"/>
                  </a:cubicBezTo>
                  <a:cubicBezTo>
                    <a:pt x="781" y="407"/>
                    <a:pt x="813" y="344"/>
                    <a:pt x="844" y="282"/>
                  </a:cubicBezTo>
                  <a:cubicBezTo>
                    <a:pt x="875" y="250"/>
                    <a:pt x="875" y="157"/>
                    <a:pt x="875" y="125"/>
                  </a:cubicBezTo>
                  <a:cubicBezTo>
                    <a:pt x="875" y="94"/>
                    <a:pt x="813" y="32"/>
                    <a:pt x="781" y="32"/>
                  </a:cubicBezTo>
                  <a:cubicBezTo>
                    <a:pt x="750" y="0"/>
                    <a:pt x="719" y="32"/>
                    <a:pt x="719" y="63"/>
                  </a:cubicBezTo>
                  <a:cubicBezTo>
                    <a:pt x="719" y="94"/>
                    <a:pt x="656" y="219"/>
                    <a:pt x="625" y="31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2" name="Freeform 38"/>
            <p:cNvSpPr>
              <a:spLocks noChangeArrowheads="1"/>
            </p:cNvSpPr>
            <p:nvPr/>
          </p:nvSpPr>
          <p:spPr bwMode="auto">
            <a:xfrm>
              <a:off x="5083" y="2762"/>
              <a:ext cx="70" cy="63"/>
            </a:xfrm>
            <a:custGeom>
              <a:avLst/>
              <a:gdLst>
                <a:gd name="T0" fmla="*/ 156 w 313"/>
                <a:gd name="T1" fmla="*/ 187 h 282"/>
                <a:gd name="T2" fmla="*/ 156 w 313"/>
                <a:gd name="T3" fmla="*/ 187 h 282"/>
                <a:gd name="T4" fmla="*/ 250 w 313"/>
                <a:gd name="T5" fmla="*/ 93 h 282"/>
                <a:gd name="T6" fmla="*/ 250 w 313"/>
                <a:gd name="T7" fmla="*/ 31 h 282"/>
                <a:gd name="T8" fmla="*/ 93 w 313"/>
                <a:gd name="T9" fmla="*/ 0 h 282"/>
                <a:gd name="T10" fmla="*/ 31 w 313"/>
                <a:gd name="T11" fmla="*/ 156 h 282"/>
                <a:gd name="T12" fmla="*/ 62 w 313"/>
                <a:gd name="T13" fmla="*/ 281 h 282"/>
                <a:gd name="T14" fmla="*/ 156 w 313"/>
                <a:gd name="T15" fmla="*/ 187 h 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3" h="282">
                  <a:moveTo>
                    <a:pt x="156" y="187"/>
                  </a:moveTo>
                  <a:lnTo>
                    <a:pt x="156" y="187"/>
                  </a:lnTo>
                  <a:cubicBezTo>
                    <a:pt x="156" y="156"/>
                    <a:pt x="218" y="93"/>
                    <a:pt x="250" y="93"/>
                  </a:cubicBezTo>
                  <a:cubicBezTo>
                    <a:pt x="312" y="93"/>
                    <a:pt x="312" y="62"/>
                    <a:pt x="250" y="31"/>
                  </a:cubicBezTo>
                  <a:cubicBezTo>
                    <a:pt x="187" y="0"/>
                    <a:pt x="125" y="0"/>
                    <a:pt x="93" y="0"/>
                  </a:cubicBezTo>
                  <a:cubicBezTo>
                    <a:pt x="93" y="31"/>
                    <a:pt x="31" y="93"/>
                    <a:pt x="31" y="156"/>
                  </a:cubicBezTo>
                  <a:cubicBezTo>
                    <a:pt x="0" y="218"/>
                    <a:pt x="31" y="281"/>
                    <a:pt x="62" y="281"/>
                  </a:cubicBezTo>
                  <a:cubicBezTo>
                    <a:pt x="125" y="281"/>
                    <a:pt x="156" y="250"/>
                    <a:pt x="156" y="18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39"/>
            <p:cNvSpPr>
              <a:spLocks noChangeArrowheads="1"/>
            </p:cNvSpPr>
            <p:nvPr/>
          </p:nvSpPr>
          <p:spPr bwMode="auto">
            <a:xfrm>
              <a:off x="6004" y="3428"/>
              <a:ext cx="84" cy="113"/>
            </a:xfrm>
            <a:custGeom>
              <a:avLst/>
              <a:gdLst>
                <a:gd name="T0" fmla="*/ 250 w 376"/>
                <a:gd name="T1" fmla="*/ 250 h 501"/>
                <a:gd name="T2" fmla="*/ 250 w 376"/>
                <a:gd name="T3" fmla="*/ 250 h 501"/>
                <a:gd name="T4" fmla="*/ 250 w 376"/>
                <a:gd name="T5" fmla="*/ 219 h 501"/>
                <a:gd name="T6" fmla="*/ 187 w 376"/>
                <a:gd name="T7" fmla="*/ 63 h 501"/>
                <a:gd name="T8" fmla="*/ 156 w 376"/>
                <a:gd name="T9" fmla="*/ 31 h 501"/>
                <a:gd name="T10" fmla="*/ 63 w 376"/>
                <a:gd name="T11" fmla="*/ 125 h 501"/>
                <a:gd name="T12" fmla="*/ 0 w 376"/>
                <a:gd name="T13" fmla="*/ 188 h 501"/>
                <a:gd name="T14" fmla="*/ 0 w 376"/>
                <a:gd name="T15" fmla="*/ 250 h 501"/>
                <a:gd name="T16" fmla="*/ 0 w 376"/>
                <a:gd name="T17" fmla="*/ 344 h 501"/>
                <a:gd name="T18" fmla="*/ 94 w 376"/>
                <a:gd name="T19" fmla="*/ 375 h 501"/>
                <a:gd name="T20" fmla="*/ 219 w 376"/>
                <a:gd name="T21" fmla="*/ 406 h 501"/>
                <a:gd name="T22" fmla="*/ 313 w 376"/>
                <a:gd name="T23" fmla="*/ 469 h 501"/>
                <a:gd name="T24" fmla="*/ 344 w 376"/>
                <a:gd name="T25" fmla="*/ 469 h 501"/>
                <a:gd name="T26" fmla="*/ 250 w 376"/>
                <a:gd name="T27" fmla="*/ 281 h 501"/>
                <a:gd name="T28" fmla="*/ 250 w 376"/>
                <a:gd name="T29" fmla="*/ 25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6" h="501">
                  <a:moveTo>
                    <a:pt x="250" y="250"/>
                  </a:moveTo>
                  <a:lnTo>
                    <a:pt x="250" y="250"/>
                  </a:lnTo>
                  <a:cubicBezTo>
                    <a:pt x="250" y="219"/>
                    <a:pt x="250" y="219"/>
                    <a:pt x="250" y="219"/>
                  </a:cubicBezTo>
                  <a:cubicBezTo>
                    <a:pt x="250" y="156"/>
                    <a:pt x="219" y="94"/>
                    <a:pt x="187" y="63"/>
                  </a:cubicBezTo>
                  <a:cubicBezTo>
                    <a:pt x="156" y="31"/>
                    <a:pt x="156" y="0"/>
                    <a:pt x="156" y="31"/>
                  </a:cubicBezTo>
                  <a:cubicBezTo>
                    <a:pt x="156" y="63"/>
                    <a:pt x="125" y="94"/>
                    <a:pt x="63" y="125"/>
                  </a:cubicBezTo>
                  <a:cubicBezTo>
                    <a:pt x="31" y="125"/>
                    <a:pt x="0" y="156"/>
                    <a:pt x="0" y="188"/>
                  </a:cubicBezTo>
                  <a:cubicBezTo>
                    <a:pt x="0" y="219"/>
                    <a:pt x="0" y="250"/>
                    <a:pt x="0" y="250"/>
                  </a:cubicBezTo>
                  <a:cubicBezTo>
                    <a:pt x="0" y="281"/>
                    <a:pt x="0" y="313"/>
                    <a:pt x="0" y="344"/>
                  </a:cubicBezTo>
                  <a:cubicBezTo>
                    <a:pt x="0" y="344"/>
                    <a:pt x="31" y="375"/>
                    <a:pt x="94" y="375"/>
                  </a:cubicBezTo>
                  <a:cubicBezTo>
                    <a:pt x="125" y="344"/>
                    <a:pt x="187" y="375"/>
                    <a:pt x="219" y="406"/>
                  </a:cubicBezTo>
                  <a:cubicBezTo>
                    <a:pt x="219" y="406"/>
                    <a:pt x="281" y="469"/>
                    <a:pt x="313" y="469"/>
                  </a:cubicBezTo>
                  <a:cubicBezTo>
                    <a:pt x="344" y="500"/>
                    <a:pt x="375" y="500"/>
                    <a:pt x="344" y="469"/>
                  </a:cubicBezTo>
                  <a:cubicBezTo>
                    <a:pt x="344" y="438"/>
                    <a:pt x="281" y="344"/>
                    <a:pt x="250" y="281"/>
                  </a:cubicBezTo>
                  <a:cubicBezTo>
                    <a:pt x="250" y="281"/>
                    <a:pt x="250" y="281"/>
                    <a:pt x="250" y="25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40"/>
            <p:cNvSpPr>
              <a:spLocks noChangeArrowheads="1"/>
            </p:cNvSpPr>
            <p:nvPr/>
          </p:nvSpPr>
          <p:spPr bwMode="auto">
            <a:xfrm>
              <a:off x="5820" y="3400"/>
              <a:ext cx="77" cy="120"/>
            </a:xfrm>
            <a:custGeom>
              <a:avLst/>
              <a:gdLst>
                <a:gd name="T0" fmla="*/ 125 w 344"/>
                <a:gd name="T1" fmla="*/ 31 h 532"/>
                <a:gd name="T2" fmla="*/ 125 w 344"/>
                <a:gd name="T3" fmla="*/ 31 h 532"/>
                <a:gd name="T4" fmla="*/ 31 w 344"/>
                <a:gd name="T5" fmla="*/ 63 h 532"/>
                <a:gd name="T6" fmla="*/ 0 w 344"/>
                <a:gd name="T7" fmla="*/ 125 h 532"/>
                <a:gd name="T8" fmla="*/ 31 w 344"/>
                <a:gd name="T9" fmla="*/ 219 h 532"/>
                <a:gd name="T10" fmla="*/ 125 w 344"/>
                <a:gd name="T11" fmla="*/ 344 h 532"/>
                <a:gd name="T12" fmla="*/ 187 w 344"/>
                <a:gd name="T13" fmla="*/ 500 h 532"/>
                <a:gd name="T14" fmla="*/ 281 w 344"/>
                <a:gd name="T15" fmla="*/ 531 h 532"/>
                <a:gd name="T16" fmla="*/ 312 w 344"/>
                <a:gd name="T17" fmla="*/ 469 h 532"/>
                <a:gd name="T18" fmla="*/ 281 w 344"/>
                <a:gd name="T19" fmla="*/ 375 h 532"/>
                <a:gd name="T20" fmla="*/ 187 w 344"/>
                <a:gd name="T21" fmla="*/ 188 h 532"/>
                <a:gd name="T22" fmla="*/ 156 w 344"/>
                <a:gd name="T23" fmla="*/ 31 h 532"/>
                <a:gd name="T24" fmla="*/ 125 w 344"/>
                <a:gd name="T25" fmla="*/ 31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532">
                  <a:moveTo>
                    <a:pt x="125" y="31"/>
                  </a:moveTo>
                  <a:lnTo>
                    <a:pt x="125" y="31"/>
                  </a:lnTo>
                  <a:cubicBezTo>
                    <a:pt x="93" y="31"/>
                    <a:pt x="62" y="63"/>
                    <a:pt x="31" y="63"/>
                  </a:cubicBezTo>
                  <a:cubicBezTo>
                    <a:pt x="0" y="94"/>
                    <a:pt x="0" y="125"/>
                    <a:pt x="0" y="125"/>
                  </a:cubicBezTo>
                  <a:cubicBezTo>
                    <a:pt x="0" y="156"/>
                    <a:pt x="31" y="188"/>
                    <a:pt x="31" y="219"/>
                  </a:cubicBezTo>
                  <a:cubicBezTo>
                    <a:pt x="62" y="250"/>
                    <a:pt x="93" y="313"/>
                    <a:pt x="125" y="344"/>
                  </a:cubicBezTo>
                  <a:cubicBezTo>
                    <a:pt x="156" y="406"/>
                    <a:pt x="187" y="469"/>
                    <a:pt x="187" y="500"/>
                  </a:cubicBezTo>
                  <a:cubicBezTo>
                    <a:pt x="218" y="500"/>
                    <a:pt x="250" y="531"/>
                    <a:pt x="281" y="531"/>
                  </a:cubicBezTo>
                  <a:cubicBezTo>
                    <a:pt x="312" y="531"/>
                    <a:pt x="343" y="500"/>
                    <a:pt x="312" y="469"/>
                  </a:cubicBezTo>
                  <a:cubicBezTo>
                    <a:pt x="312" y="469"/>
                    <a:pt x="281" y="406"/>
                    <a:pt x="281" y="375"/>
                  </a:cubicBezTo>
                  <a:cubicBezTo>
                    <a:pt x="250" y="344"/>
                    <a:pt x="218" y="250"/>
                    <a:pt x="187" y="188"/>
                  </a:cubicBezTo>
                  <a:cubicBezTo>
                    <a:pt x="156" y="125"/>
                    <a:pt x="156" y="63"/>
                    <a:pt x="156" y="31"/>
                  </a:cubicBezTo>
                  <a:cubicBezTo>
                    <a:pt x="156" y="0"/>
                    <a:pt x="125" y="0"/>
                    <a:pt x="125" y="3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41"/>
            <p:cNvSpPr>
              <a:spLocks noChangeArrowheads="1"/>
            </p:cNvSpPr>
            <p:nvPr/>
          </p:nvSpPr>
          <p:spPr bwMode="auto">
            <a:xfrm>
              <a:off x="5770" y="3492"/>
              <a:ext cx="91" cy="77"/>
            </a:xfrm>
            <a:custGeom>
              <a:avLst/>
              <a:gdLst>
                <a:gd name="T0" fmla="*/ 312 w 407"/>
                <a:gd name="T1" fmla="*/ 344 h 345"/>
                <a:gd name="T2" fmla="*/ 312 w 407"/>
                <a:gd name="T3" fmla="*/ 344 h 345"/>
                <a:gd name="T4" fmla="*/ 375 w 407"/>
                <a:gd name="T5" fmla="*/ 282 h 345"/>
                <a:gd name="T6" fmla="*/ 406 w 407"/>
                <a:gd name="T7" fmla="*/ 219 h 345"/>
                <a:gd name="T8" fmla="*/ 375 w 407"/>
                <a:gd name="T9" fmla="*/ 188 h 345"/>
                <a:gd name="T10" fmla="*/ 281 w 407"/>
                <a:gd name="T11" fmla="*/ 125 h 345"/>
                <a:gd name="T12" fmla="*/ 156 w 407"/>
                <a:gd name="T13" fmla="*/ 32 h 345"/>
                <a:gd name="T14" fmla="*/ 62 w 407"/>
                <a:gd name="T15" fmla="*/ 0 h 345"/>
                <a:gd name="T16" fmla="*/ 31 w 407"/>
                <a:gd name="T17" fmla="*/ 63 h 345"/>
                <a:gd name="T18" fmla="*/ 94 w 407"/>
                <a:gd name="T19" fmla="*/ 188 h 345"/>
                <a:gd name="T20" fmla="*/ 187 w 407"/>
                <a:gd name="T21" fmla="*/ 250 h 345"/>
                <a:gd name="T22" fmla="*/ 250 w 407"/>
                <a:gd name="T23" fmla="*/ 344 h 345"/>
                <a:gd name="T24" fmla="*/ 312 w 407"/>
                <a:gd name="T25" fmla="*/ 34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7" h="345">
                  <a:moveTo>
                    <a:pt x="312" y="344"/>
                  </a:moveTo>
                  <a:lnTo>
                    <a:pt x="312" y="344"/>
                  </a:lnTo>
                  <a:cubicBezTo>
                    <a:pt x="344" y="344"/>
                    <a:pt x="375" y="313"/>
                    <a:pt x="375" y="282"/>
                  </a:cubicBezTo>
                  <a:cubicBezTo>
                    <a:pt x="375" y="282"/>
                    <a:pt x="375" y="250"/>
                    <a:pt x="406" y="219"/>
                  </a:cubicBezTo>
                  <a:cubicBezTo>
                    <a:pt x="406" y="219"/>
                    <a:pt x="406" y="188"/>
                    <a:pt x="375" y="188"/>
                  </a:cubicBezTo>
                  <a:cubicBezTo>
                    <a:pt x="344" y="157"/>
                    <a:pt x="312" y="125"/>
                    <a:pt x="281" y="125"/>
                  </a:cubicBezTo>
                  <a:cubicBezTo>
                    <a:pt x="219" y="94"/>
                    <a:pt x="187" y="63"/>
                    <a:pt x="156" y="32"/>
                  </a:cubicBezTo>
                  <a:cubicBezTo>
                    <a:pt x="125" y="0"/>
                    <a:pt x="62" y="0"/>
                    <a:pt x="62" y="0"/>
                  </a:cubicBezTo>
                  <a:cubicBezTo>
                    <a:pt x="31" y="0"/>
                    <a:pt x="0" y="32"/>
                    <a:pt x="31" y="63"/>
                  </a:cubicBezTo>
                  <a:cubicBezTo>
                    <a:pt x="31" y="94"/>
                    <a:pt x="62" y="157"/>
                    <a:pt x="94" y="188"/>
                  </a:cubicBezTo>
                  <a:cubicBezTo>
                    <a:pt x="94" y="188"/>
                    <a:pt x="156" y="219"/>
                    <a:pt x="187" y="250"/>
                  </a:cubicBezTo>
                  <a:cubicBezTo>
                    <a:pt x="187" y="282"/>
                    <a:pt x="219" y="313"/>
                    <a:pt x="250" y="344"/>
                  </a:cubicBezTo>
                  <a:cubicBezTo>
                    <a:pt x="250" y="344"/>
                    <a:pt x="281" y="344"/>
                    <a:pt x="312" y="34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42"/>
            <p:cNvSpPr>
              <a:spLocks noChangeArrowheads="1"/>
            </p:cNvSpPr>
            <p:nvPr/>
          </p:nvSpPr>
          <p:spPr bwMode="auto">
            <a:xfrm>
              <a:off x="5550" y="3223"/>
              <a:ext cx="212" cy="162"/>
            </a:xfrm>
            <a:custGeom>
              <a:avLst/>
              <a:gdLst>
                <a:gd name="T0" fmla="*/ 906 w 938"/>
                <a:gd name="T1" fmla="*/ 469 h 720"/>
                <a:gd name="T2" fmla="*/ 906 w 938"/>
                <a:gd name="T3" fmla="*/ 469 h 720"/>
                <a:gd name="T4" fmla="*/ 813 w 938"/>
                <a:gd name="T5" fmla="*/ 406 h 720"/>
                <a:gd name="T6" fmla="*/ 688 w 938"/>
                <a:gd name="T7" fmla="*/ 344 h 720"/>
                <a:gd name="T8" fmla="*/ 656 w 938"/>
                <a:gd name="T9" fmla="*/ 312 h 720"/>
                <a:gd name="T10" fmla="*/ 625 w 938"/>
                <a:gd name="T11" fmla="*/ 281 h 720"/>
                <a:gd name="T12" fmla="*/ 531 w 938"/>
                <a:gd name="T13" fmla="*/ 250 h 720"/>
                <a:gd name="T14" fmla="*/ 469 w 938"/>
                <a:gd name="T15" fmla="*/ 94 h 720"/>
                <a:gd name="T16" fmla="*/ 438 w 938"/>
                <a:gd name="T17" fmla="*/ 62 h 720"/>
                <a:gd name="T18" fmla="*/ 406 w 938"/>
                <a:gd name="T19" fmla="*/ 0 h 720"/>
                <a:gd name="T20" fmla="*/ 313 w 938"/>
                <a:gd name="T21" fmla="*/ 62 h 720"/>
                <a:gd name="T22" fmla="*/ 250 w 938"/>
                <a:gd name="T23" fmla="*/ 62 h 720"/>
                <a:gd name="T24" fmla="*/ 156 w 938"/>
                <a:gd name="T25" fmla="*/ 0 h 720"/>
                <a:gd name="T26" fmla="*/ 63 w 938"/>
                <a:gd name="T27" fmla="*/ 31 h 720"/>
                <a:gd name="T28" fmla="*/ 63 w 938"/>
                <a:gd name="T29" fmla="*/ 62 h 720"/>
                <a:gd name="T30" fmla="*/ 156 w 938"/>
                <a:gd name="T31" fmla="*/ 125 h 720"/>
                <a:gd name="T32" fmla="*/ 187 w 938"/>
                <a:gd name="T33" fmla="*/ 125 h 720"/>
                <a:gd name="T34" fmla="*/ 63 w 938"/>
                <a:gd name="T35" fmla="*/ 219 h 720"/>
                <a:gd name="T36" fmla="*/ 0 w 938"/>
                <a:gd name="T37" fmla="*/ 312 h 720"/>
                <a:gd name="T38" fmla="*/ 31 w 938"/>
                <a:gd name="T39" fmla="*/ 312 h 720"/>
                <a:gd name="T40" fmla="*/ 219 w 938"/>
                <a:gd name="T41" fmla="*/ 312 h 720"/>
                <a:gd name="T42" fmla="*/ 250 w 938"/>
                <a:gd name="T43" fmla="*/ 312 h 720"/>
                <a:gd name="T44" fmla="*/ 313 w 938"/>
                <a:gd name="T45" fmla="*/ 219 h 720"/>
                <a:gd name="T46" fmla="*/ 406 w 938"/>
                <a:gd name="T47" fmla="*/ 312 h 720"/>
                <a:gd name="T48" fmla="*/ 469 w 938"/>
                <a:gd name="T49" fmla="*/ 406 h 720"/>
                <a:gd name="T50" fmla="*/ 500 w 938"/>
                <a:gd name="T51" fmla="*/ 469 h 720"/>
                <a:gd name="T52" fmla="*/ 625 w 938"/>
                <a:gd name="T53" fmla="*/ 531 h 720"/>
                <a:gd name="T54" fmla="*/ 656 w 938"/>
                <a:gd name="T55" fmla="*/ 562 h 720"/>
                <a:gd name="T56" fmla="*/ 719 w 938"/>
                <a:gd name="T57" fmla="*/ 562 h 720"/>
                <a:gd name="T58" fmla="*/ 719 w 938"/>
                <a:gd name="T59" fmla="*/ 656 h 720"/>
                <a:gd name="T60" fmla="*/ 750 w 938"/>
                <a:gd name="T61" fmla="*/ 687 h 720"/>
                <a:gd name="T62" fmla="*/ 813 w 938"/>
                <a:gd name="T63" fmla="*/ 656 h 720"/>
                <a:gd name="T64" fmla="*/ 875 w 938"/>
                <a:gd name="T65" fmla="*/ 656 h 720"/>
                <a:gd name="T66" fmla="*/ 937 w 938"/>
                <a:gd name="T67" fmla="*/ 656 h 720"/>
                <a:gd name="T68" fmla="*/ 937 w 938"/>
                <a:gd name="T69" fmla="*/ 562 h 720"/>
                <a:gd name="T70" fmla="*/ 906 w 938"/>
                <a:gd name="T71" fmla="*/ 46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38" h="720">
                  <a:moveTo>
                    <a:pt x="906" y="469"/>
                  </a:moveTo>
                  <a:lnTo>
                    <a:pt x="906" y="469"/>
                  </a:lnTo>
                  <a:cubicBezTo>
                    <a:pt x="875" y="469"/>
                    <a:pt x="844" y="437"/>
                    <a:pt x="813" y="406"/>
                  </a:cubicBezTo>
                  <a:cubicBezTo>
                    <a:pt x="781" y="406"/>
                    <a:pt x="719" y="375"/>
                    <a:pt x="688" y="344"/>
                  </a:cubicBezTo>
                  <a:cubicBezTo>
                    <a:pt x="688" y="344"/>
                    <a:pt x="688" y="344"/>
                    <a:pt x="656" y="312"/>
                  </a:cubicBezTo>
                  <a:cubicBezTo>
                    <a:pt x="625" y="281"/>
                    <a:pt x="625" y="281"/>
                    <a:pt x="625" y="281"/>
                  </a:cubicBezTo>
                  <a:cubicBezTo>
                    <a:pt x="594" y="312"/>
                    <a:pt x="531" y="281"/>
                    <a:pt x="531" y="250"/>
                  </a:cubicBezTo>
                  <a:cubicBezTo>
                    <a:pt x="500" y="187"/>
                    <a:pt x="469" y="125"/>
                    <a:pt x="469" y="94"/>
                  </a:cubicBezTo>
                  <a:cubicBezTo>
                    <a:pt x="469" y="94"/>
                    <a:pt x="469" y="94"/>
                    <a:pt x="438" y="62"/>
                  </a:cubicBezTo>
                  <a:cubicBezTo>
                    <a:pt x="406" y="0"/>
                    <a:pt x="406" y="0"/>
                    <a:pt x="406" y="0"/>
                  </a:cubicBezTo>
                  <a:cubicBezTo>
                    <a:pt x="375" y="31"/>
                    <a:pt x="344" y="62"/>
                    <a:pt x="313" y="62"/>
                  </a:cubicBezTo>
                  <a:cubicBezTo>
                    <a:pt x="281" y="94"/>
                    <a:pt x="250" y="62"/>
                    <a:pt x="250" y="62"/>
                  </a:cubicBezTo>
                  <a:cubicBezTo>
                    <a:pt x="219" y="31"/>
                    <a:pt x="187" y="0"/>
                    <a:pt x="156" y="0"/>
                  </a:cubicBezTo>
                  <a:cubicBezTo>
                    <a:pt x="125" y="0"/>
                    <a:pt x="94" y="0"/>
                    <a:pt x="63" y="31"/>
                  </a:cubicBezTo>
                  <a:cubicBezTo>
                    <a:pt x="63" y="31"/>
                    <a:pt x="63" y="31"/>
                    <a:pt x="63" y="62"/>
                  </a:cubicBezTo>
                  <a:cubicBezTo>
                    <a:pt x="63" y="94"/>
                    <a:pt x="125" y="94"/>
                    <a:pt x="156" y="125"/>
                  </a:cubicBezTo>
                  <a:cubicBezTo>
                    <a:pt x="187" y="125"/>
                    <a:pt x="187" y="125"/>
                    <a:pt x="187" y="125"/>
                  </a:cubicBezTo>
                  <a:cubicBezTo>
                    <a:pt x="156" y="156"/>
                    <a:pt x="125" y="219"/>
                    <a:pt x="63" y="219"/>
                  </a:cubicBezTo>
                  <a:cubicBezTo>
                    <a:pt x="31" y="219"/>
                    <a:pt x="0" y="250"/>
                    <a:pt x="0" y="312"/>
                  </a:cubicBezTo>
                  <a:cubicBezTo>
                    <a:pt x="0" y="312"/>
                    <a:pt x="0" y="312"/>
                    <a:pt x="31" y="312"/>
                  </a:cubicBezTo>
                  <a:cubicBezTo>
                    <a:pt x="63" y="312"/>
                    <a:pt x="187" y="312"/>
                    <a:pt x="219" y="312"/>
                  </a:cubicBezTo>
                  <a:cubicBezTo>
                    <a:pt x="250" y="312"/>
                    <a:pt x="250" y="312"/>
                    <a:pt x="250" y="312"/>
                  </a:cubicBezTo>
                  <a:cubicBezTo>
                    <a:pt x="250" y="250"/>
                    <a:pt x="281" y="219"/>
                    <a:pt x="313" y="219"/>
                  </a:cubicBezTo>
                  <a:cubicBezTo>
                    <a:pt x="344" y="219"/>
                    <a:pt x="375" y="281"/>
                    <a:pt x="406" y="312"/>
                  </a:cubicBezTo>
                  <a:cubicBezTo>
                    <a:pt x="438" y="312"/>
                    <a:pt x="438" y="375"/>
                    <a:pt x="469" y="406"/>
                  </a:cubicBezTo>
                  <a:cubicBezTo>
                    <a:pt x="469" y="437"/>
                    <a:pt x="500" y="469"/>
                    <a:pt x="500" y="469"/>
                  </a:cubicBezTo>
                  <a:cubicBezTo>
                    <a:pt x="531" y="469"/>
                    <a:pt x="594" y="500"/>
                    <a:pt x="625" y="531"/>
                  </a:cubicBezTo>
                  <a:cubicBezTo>
                    <a:pt x="625" y="531"/>
                    <a:pt x="625" y="531"/>
                    <a:pt x="656" y="562"/>
                  </a:cubicBezTo>
                  <a:cubicBezTo>
                    <a:pt x="719" y="562"/>
                    <a:pt x="719" y="562"/>
                    <a:pt x="719" y="562"/>
                  </a:cubicBezTo>
                  <a:cubicBezTo>
                    <a:pt x="719" y="594"/>
                    <a:pt x="719" y="625"/>
                    <a:pt x="719" y="656"/>
                  </a:cubicBezTo>
                  <a:cubicBezTo>
                    <a:pt x="719" y="687"/>
                    <a:pt x="719" y="719"/>
                    <a:pt x="750" y="687"/>
                  </a:cubicBezTo>
                  <a:cubicBezTo>
                    <a:pt x="781" y="687"/>
                    <a:pt x="813" y="687"/>
                    <a:pt x="813" y="656"/>
                  </a:cubicBezTo>
                  <a:cubicBezTo>
                    <a:pt x="813" y="625"/>
                    <a:pt x="844" y="656"/>
                    <a:pt x="875" y="656"/>
                  </a:cubicBezTo>
                  <a:cubicBezTo>
                    <a:pt x="906" y="687"/>
                    <a:pt x="937" y="687"/>
                    <a:pt x="937" y="656"/>
                  </a:cubicBezTo>
                  <a:cubicBezTo>
                    <a:pt x="937" y="625"/>
                    <a:pt x="937" y="594"/>
                    <a:pt x="937" y="562"/>
                  </a:cubicBezTo>
                  <a:cubicBezTo>
                    <a:pt x="937" y="531"/>
                    <a:pt x="937" y="500"/>
                    <a:pt x="906" y="46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43"/>
            <p:cNvSpPr>
              <a:spLocks noChangeArrowheads="1"/>
            </p:cNvSpPr>
            <p:nvPr/>
          </p:nvSpPr>
          <p:spPr bwMode="auto">
            <a:xfrm>
              <a:off x="5069" y="3152"/>
              <a:ext cx="99" cy="141"/>
            </a:xfrm>
            <a:custGeom>
              <a:avLst/>
              <a:gdLst>
                <a:gd name="T0" fmla="*/ 313 w 439"/>
                <a:gd name="T1" fmla="*/ 219 h 626"/>
                <a:gd name="T2" fmla="*/ 313 w 439"/>
                <a:gd name="T3" fmla="*/ 219 h 626"/>
                <a:gd name="T4" fmla="*/ 375 w 439"/>
                <a:gd name="T5" fmla="*/ 157 h 626"/>
                <a:gd name="T6" fmla="*/ 438 w 439"/>
                <a:gd name="T7" fmla="*/ 94 h 626"/>
                <a:gd name="T8" fmla="*/ 406 w 439"/>
                <a:gd name="T9" fmla="*/ 0 h 626"/>
                <a:gd name="T10" fmla="*/ 375 w 439"/>
                <a:gd name="T11" fmla="*/ 32 h 626"/>
                <a:gd name="T12" fmla="*/ 313 w 439"/>
                <a:gd name="T13" fmla="*/ 63 h 626"/>
                <a:gd name="T14" fmla="*/ 188 w 439"/>
                <a:gd name="T15" fmla="*/ 94 h 626"/>
                <a:gd name="T16" fmla="*/ 63 w 439"/>
                <a:gd name="T17" fmla="*/ 125 h 626"/>
                <a:gd name="T18" fmla="*/ 0 w 439"/>
                <a:gd name="T19" fmla="*/ 188 h 626"/>
                <a:gd name="T20" fmla="*/ 0 w 439"/>
                <a:gd name="T21" fmla="*/ 313 h 626"/>
                <a:gd name="T22" fmla="*/ 0 w 439"/>
                <a:gd name="T23" fmla="*/ 438 h 626"/>
                <a:gd name="T24" fmla="*/ 31 w 439"/>
                <a:gd name="T25" fmla="*/ 563 h 626"/>
                <a:gd name="T26" fmla="*/ 94 w 439"/>
                <a:gd name="T27" fmla="*/ 625 h 626"/>
                <a:gd name="T28" fmla="*/ 156 w 439"/>
                <a:gd name="T29" fmla="*/ 594 h 626"/>
                <a:gd name="T30" fmla="*/ 156 w 439"/>
                <a:gd name="T31" fmla="*/ 563 h 626"/>
                <a:gd name="T32" fmla="*/ 188 w 439"/>
                <a:gd name="T33" fmla="*/ 532 h 626"/>
                <a:gd name="T34" fmla="*/ 250 w 439"/>
                <a:gd name="T35" fmla="*/ 532 h 626"/>
                <a:gd name="T36" fmla="*/ 344 w 439"/>
                <a:gd name="T37" fmla="*/ 500 h 626"/>
                <a:gd name="T38" fmla="*/ 313 w 439"/>
                <a:gd name="T39" fmla="*/ 438 h 626"/>
                <a:gd name="T40" fmla="*/ 250 w 439"/>
                <a:gd name="T41" fmla="*/ 375 h 626"/>
                <a:gd name="T42" fmla="*/ 250 w 439"/>
                <a:gd name="T43" fmla="*/ 313 h 626"/>
                <a:gd name="T44" fmla="*/ 313 w 439"/>
                <a:gd name="T45" fmla="*/ 21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9" h="626">
                  <a:moveTo>
                    <a:pt x="313" y="219"/>
                  </a:moveTo>
                  <a:lnTo>
                    <a:pt x="313" y="219"/>
                  </a:lnTo>
                  <a:cubicBezTo>
                    <a:pt x="344" y="188"/>
                    <a:pt x="375" y="157"/>
                    <a:pt x="375" y="157"/>
                  </a:cubicBezTo>
                  <a:cubicBezTo>
                    <a:pt x="406" y="157"/>
                    <a:pt x="438" y="125"/>
                    <a:pt x="438" y="94"/>
                  </a:cubicBezTo>
                  <a:cubicBezTo>
                    <a:pt x="438" y="63"/>
                    <a:pt x="438" y="32"/>
                    <a:pt x="406" y="0"/>
                  </a:cubicBezTo>
                  <a:lnTo>
                    <a:pt x="375" y="32"/>
                  </a:lnTo>
                  <a:cubicBezTo>
                    <a:pt x="344" y="63"/>
                    <a:pt x="313" y="63"/>
                    <a:pt x="313" y="63"/>
                  </a:cubicBezTo>
                  <a:cubicBezTo>
                    <a:pt x="281" y="63"/>
                    <a:pt x="250" y="63"/>
                    <a:pt x="188" y="94"/>
                  </a:cubicBezTo>
                  <a:cubicBezTo>
                    <a:pt x="156" y="94"/>
                    <a:pt x="94" y="94"/>
                    <a:pt x="63" y="125"/>
                  </a:cubicBezTo>
                  <a:cubicBezTo>
                    <a:pt x="31" y="125"/>
                    <a:pt x="0" y="157"/>
                    <a:pt x="0" y="188"/>
                  </a:cubicBezTo>
                  <a:cubicBezTo>
                    <a:pt x="0" y="219"/>
                    <a:pt x="0" y="282"/>
                    <a:pt x="0" y="313"/>
                  </a:cubicBezTo>
                  <a:cubicBezTo>
                    <a:pt x="0" y="344"/>
                    <a:pt x="0" y="407"/>
                    <a:pt x="0" y="438"/>
                  </a:cubicBezTo>
                  <a:cubicBezTo>
                    <a:pt x="0" y="469"/>
                    <a:pt x="31" y="500"/>
                    <a:pt x="31" y="563"/>
                  </a:cubicBezTo>
                  <a:cubicBezTo>
                    <a:pt x="31" y="594"/>
                    <a:pt x="63" y="625"/>
                    <a:pt x="94" y="625"/>
                  </a:cubicBezTo>
                  <a:cubicBezTo>
                    <a:pt x="125" y="625"/>
                    <a:pt x="156" y="625"/>
                    <a:pt x="156" y="594"/>
                  </a:cubicBezTo>
                  <a:lnTo>
                    <a:pt x="156" y="563"/>
                  </a:lnTo>
                  <a:cubicBezTo>
                    <a:pt x="156" y="532"/>
                    <a:pt x="156" y="532"/>
                    <a:pt x="188" y="532"/>
                  </a:cubicBezTo>
                  <a:cubicBezTo>
                    <a:pt x="188" y="532"/>
                    <a:pt x="219" y="532"/>
                    <a:pt x="250" y="532"/>
                  </a:cubicBezTo>
                  <a:cubicBezTo>
                    <a:pt x="281" y="532"/>
                    <a:pt x="344" y="532"/>
                    <a:pt x="344" y="500"/>
                  </a:cubicBezTo>
                  <a:cubicBezTo>
                    <a:pt x="344" y="469"/>
                    <a:pt x="313" y="438"/>
                    <a:pt x="313" y="438"/>
                  </a:cubicBezTo>
                  <a:cubicBezTo>
                    <a:pt x="281" y="438"/>
                    <a:pt x="250" y="407"/>
                    <a:pt x="250" y="375"/>
                  </a:cubicBezTo>
                  <a:cubicBezTo>
                    <a:pt x="250" y="344"/>
                    <a:pt x="250" y="313"/>
                    <a:pt x="250" y="313"/>
                  </a:cubicBezTo>
                  <a:cubicBezTo>
                    <a:pt x="250" y="282"/>
                    <a:pt x="281" y="250"/>
                    <a:pt x="313" y="21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44"/>
            <p:cNvSpPr>
              <a:spLocks noChangeArrowheads="1"/>
            </p:cNvSpPr>
            <p:nvPr/>
          </p:nvSpPr>
          <p:spPr bwMode="auto">
            <a:xfrm>
              <a:off x="5189" y="3138"/>
              <a:ext cx="42" cy="63"/>
            </a:xfrm>
            <a:custGeom>
              <a:avLst/>
              <a:gdLst>
                <a:gd name="T0" fmla="*/ 32 w 189"/>
                <a:gd name="T1" fmla="*/ 281 h 282"/>
                <a:gd name="T2" fmla="*/ 32 w 189"/>
                <a:gd name="T3" fmla="*/ 281 h 282"/>
                <a:gd name="T4" fmla="*/ 94 w 189"/>
                <a:gd name="T5" fmla="*/ 281 h 282"/>
                <a:gd name="T6" fmla="*/ 157 w 189"/>
                <a:gd name="T7" fmla="*/ 219 h 282"/>
                <a:gd name="T8" fmla="*/ 188 w 189"/>
                <a:gd name="T9" fmla="*/ 94 h 282"/>
                <a:gd name="T10" fmla="*/ 125 w 189"/>
                <a:gd name="T11" fmla="*/ 0 h 282"/>
                <a:gd name="T12" fmla="*/ 94 w 189"/>
                <a:gd name="T13" fmla="*/ 31 h 282"/>
                <a:gd name="T14" fmla="*/ 32 w 189"/>
                <a:gd name="T15" fmla="*/ 62 h 282"/>
                <a:gd name="T16" fmla="*/ 32 w 189"/>
                <a:gd name="T17" fmla="*/ 156 h 282"/>
                <a:gd name="T18" fmla="*/ 32 w 189"/>
                <a:gd name="T19" fmla="*/ 28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82">
                  <a:moveTo>
                    <a:pt x="32" y="281"/>
                  </a:moveTo>
                  <a:lnTo>
                    <a:pt x="32" y="281"/>
                  </a:lnTo>
                  <a:cubicBezTo>
                    <a:pt x="63" y="281"/>
                    <a:pt x="63" y="281"/>
                    <a:pt x="94" y="281"/>
                  </a:cubicBezTo>
                  <a:cubicBezTo>
                    <a:pt x="125" y="281"/>
                    <a:pt x="157" y="250"/>
                    <a:pt x="157" y="219"/>
                  </a:cubicBezTo>
                  <a:cubicBezTo>
                    <a:pt x="188" y="219"/>
                    <a:pt x="188" y="156"/>
                    <a:pt x="188" y="94"/>
                  </a:cubicBezTo>
                  <a:cubicBezTo>
                    <a:pt x="188" y="31"/>
                    <a:pt x="157" y="0"/>
                    <a:pt x="125" y="0"/>
                  </a:cubicBezTo>
                  <a:cubicBezTo>
                    <a:pt x="125" y="0"/>
                    <a:pt x="94" y="0"/>
                    <a:pt x="94" y="31"/>
                  </a:cubicBezTo>
                  <a:cubicBezTo>
                    <a:pt x="63" y="31"/>
                    <a:pt x="63" y="62"/>
                    <a:pt x="32" y="62"/>
                  </a:cubicBezTo>
                  <a:cubicBezTo>
                    <a:pt x="32" y="62"/>
                    <a:pt x="0" y="94"/>
                    <a:pt x="32" y="156"/>
                  </a:cubicBezTo>
                  <a:cubicBezTo>
                    <a:pt x="32" y="219"/>
                    <a:pt x="32" y="281"/>
                    <a:pt x="32" y="28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45"/>
            <p:cNvSpPr>
              <a:spLocks noChangeArrowheads="1"/>
            </p:cNvSpPr>
            <p:nvPr/>
          </p:nvSpPr>
          <p:spPr bwMode="auto">
            <a:xfrm>
              <a:off x="5302" y="3265"/>
              <a:ext cx="35" cy="35"/>
            </a:xfrm>
            <a:custGeom>
              <a:avLst/>
              <a:gdLst>
                <a:gd name="T0" fmla="*/ 0 w 158"/>
                <a:gd name="T1" fmla="*/ 94 h 158"/>
                <a:gd name="T2" fmla="*/ 0 w 158"/>
                <a:gd name="T3" fmla="*/ 94 h 158"/>
                <a:gd name="T4" fmla="*/ 94 w 158"/>
                <a:gd name="T5" fmla="*/ 125 h 158"/>
                <a:gd name="T6" fmla="*/ 157 w 158"/>
                <a:gd name="T7" fmla="*/ 94 h 158"/>
                <a:gd name="T8" fmla="*/ 125 w 158"/>
                <a:gd name="T9" fmla="*/ 0 h 158"/>
                <a:gd name="T10" fmla="*/ 32 w 158"/>
                <a:gd name="T11" fmla="*/ 0 h 158"/>
                <a:gd name="T12" fmla="*/ 0 w 158"/>
                <a:gd name="T13" fmla="*/ 94 h 158"/>
              </a:gdLst>
              <a:ahLst/>
              <a:cxnLst>
                <a:cxn ang="0">
                  <a:pos x="T0" y="T1"/>
                </a:cxn>
                <a:cxn ang="0">
                  <a:pos x="T2" y="T3"/>
                </a:cxn>
                <a:cxn ang="0">
                  <a:pos x="T4" y="T5"/>
                </a:cxn>
                <a:cxn ang="0">
                  <a:pos x="T6" y="T7"/>
                </a:cxn>
                <a:cxn ang="0">
                  <a:pos x="T8" y="T9"/>
                </a:cxn>
                <a:cxn ang="0">
                  <a:pos x="T10" y="T11"/>
                </a:cxn>
                <a:cxn ang="0">
                  <a:pos x="T12" y="T13"/>
                </a:cxn>
              </a:cxnLst>
              <a:rect l="0" t="0" r="r" b="b"/>
              <a:pathLst>
                <a:path w="158" h="158">
                  <a:moveTo>
                    <a:pt x="0" y="94"/>
                  </a:moveTo>
                  <a:lnTo>
                    <a:pt x="0" y="94"/>
                  </a:lnTo>
                  <a:cubicBezTo>
                    <a:pt x="0" y="125"/>
                    <a:pt x="32" y="157"/>
                    <a:pt x="94" y="125"/>
                  </a:cubicBezTo>
                  <a:cubicBezTo>
                    <a:pt x="125" y="125"/>
                    <a:pt x="157" y="94"/>
                    <a:pt x="157" y="94"/>
                  </a:cubicBezTo>
                  <a:cubicBezTo>
                    <a:pt x="157" y="63"/>
                    <a:pt x="125" y="32"/>
                    <a:pt x="125" y="0"/>
                  </a:cubicBezTo>
                  <a:cubicBezTo>
                    <a:pt x="94" y="0"/>
                    <a:pt x="63" y="0"/>
                    <a:pt x="32" y="0"/>
                  </a:cubicBezTo>
                  <a:cubicBezTo>
                    <a:pt x="32" y="32"/>
                    <a:pt x="0" y="63"/>
                    <a:pt x="0"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0" name="Freeform 46"/>
            <p:cNvSpPr>
              <a:spLocks noChangeArrowheads="1"/>
            </p:cNvSpPr>
            <p:nvPr/>
          </p:nvSpPr>
          <p:spPr bwMode="auto">
            <a:xfrm>
              <a:off x="5182" y="3230"/>
              <a:ext cx="84" cy="21"/>
            </a:xfrm>
            <a:custGeom>
              <a:avLst/>
              <a:gdLst>
                <a:gd name="T0" fmla="*/ 156 w 376"/>
                <a:gd name="T1" fmla="*/ 94 h 95"/>
                <a:gd name="T2" fmla="*/ 156 w 376"/>
                <a:gd name="T3" fmla="*/ 94 h 95"/>
                <a:gd name="T4" fmla="*/ 344 w 376"/>
                <a:gd name="T5" fmla="*/ 94 h 95"/>
                <a:gd name="T6" fmla="*/ 344 w 376"/>
                <a:gd name="T7" fmla="*/ 31 h 95"/>
                <a:gd name="T8" fmla="*/ 281 w 376"/>
                <a:gd name="T9" fmla="*/ 0 h 95"/>
                <a:gd name="T10" fmla="*/ 219 w 376"/>
                <a:gd name="T11" fmla="*/ 0 h 95"/>
                <a:gd name="T12" fmla="*/ 156 w 376"/>
                <a:gd name="T13" fmla="*/ 0 h 95"/>
                <a:gd name="T14" fmla="*/ 63 w 376"/>
                <a:gd name="T15" fmla="*/ 0 h 95"/>
                <a:gd name="T16" fmla="*/ 0 w 376"/>
                <a:gd name="T17" fmla="*/ 31 h 95"/>
                <a:gd name="T18" fmla="*/ 31 w 376"/>
                <a:gd name="T19" fmla="*/ 63 h 95"/>
                <a:gd name="T20" fmla="*/ 156 w 376"/>
                <a:gd name="T21" fmla="*/ 9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6" h="95">
                  <a:moveTo>
                    <a:pt x="156" y="94"/>
                  </a:moveTo>
                  <a:lnTo>
                    <a:pt x="156" y="94"/>
                  </a:lnTo>
                  <a:cubicBezTo>
                    <a:pt x="219" y="94"/>
                    <a:pt x="313" y="94"/>
                    <a:pt x="344" y="94"/>
                  </a:cubicBezTo>
                  <a:cubicBezTo>
                    <a:pt x="344" y="94"/>
                    <a:pt x="375" y="63"/>
                    <a:pt x="344" y="31"/>
                  </a:cubicBezTo>
                  <a:cubicBezTo>
                    <a:pt x="344" y="0"/>
                    <a:pt x="313" y="0"/>
                    <a:pt x="281" y="0"/>
                  </a:cubicBezTo>
                  <a:cubicBezTo>
                    <a:pt x="250" y="0"/>
                    <a:pt x="250" y="0"/>
                    <a:pt x="219" y="0"/>
                  </a:cubicBezTo>
                  <a:cubicBezTo>
                    <a:pt x="188" y="0"/>
                    <a:pt x="156" y="0"/>
                    <a:pt x="156" y="0"/>
                  </a:cubicBezTo>
                  <a:cubicBezTo>
                    <a:pt x="125" y="31"/>
                    <a:pt x="94" y="31"/>
                    <a:pt x="63" y="0"/>
                  </a:cubicBezTo>
                  <a:cubicBezTo>
                    <a:pt x="31" y="0"/>
                    <a:pt x="31" y="0"/>
                    <a:pt x="0" y="31"/>
                  </a:cubicBezTo>
                  <a:cubicBezTo>
                    <a:pt x="0" y="31"/>
                    <a:pt x="0" y="63"/>
                    <a:pt x="31" y="63"/>
                  </a:cubicBezTo>
                  <a:cubicBezTo>
                    <a:pt x="31" y="94"/>
                    <a:pt x="125" y="94"/>
                    <a:pt x="156"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47"/>
            <p:cNvSpPr>
              <a:spLocks noChangeArrowheads="1"/>
            </p:cNvSpPr>
            <p:nvPr/>
          </p:nvSpPr>
          <p:spPr bwMode="auto">
            <a:xfrm>
              <a:off x="5869" y="3024"/>
              <a:ext cx="56" cy="70"/>
            </a:xfrm>
            <a:custGeom>
              <a:avLst/>
              <a:gdLst>
                <a:gd name="T0" fmla="*/ 188 w 251"/>
                <a:gd name="T1" fmla="*/ 125 h 313"/>
                <a:gd name="T2" fmla="*/ 188 w 251"/>
                <a:gd name="T3" fmla="*/ 125 h 313"/>
                <a:gd name="T4" fmla="*/ 157 w 251"/>
                <a:gd name="T5" fmla="*/ 94 h 313"/>
                <a:gd name="T6" fmla="*/ 125 w 251"/>
                <a:gd name="T7" fmla="*/ 0 h 313"/>
                <a:gd name="T8" fmla="*/ 63 w 251"/>
                <a:gd name="T9" fmla="*/ 0 h 313"/>
                <a:gd name="T10" fmla="*/ 0 w 251"/>
                <a:gd name="T11" fmla="*/ 31 h 313"/>
                <a:gd name="T12" fmla="*/ 32 w 251"/>
                <a:gd name="T13" fmla="*/ 125 h 313"/>
                <a:gd name="T14" fmla="*/ 94 w 251"/>
                <a:gd name="T15" fmla="*/ 156 h 313"/>
                <a:gd name="T16" fmla="*/ 125 w 251"/>
                <a:gd name="T17" fmla="*/ 250 h 313"/>
                <a:gd name="T18" fmla="*/ 188 w 251"/>
                <a:gd name="T19" fmla="*/ 312 h 313"/>
                <a:gd name="T20" fmla="*/ 250 w 251"/>
                <a:gd name="T21" fmla="*/ 250 h 313"/>
                <a:gd name="T22" fmla="*/ 188 w 251"/>
                <a:gd name="T23" fmla="*/ 219 h 313"/>
                <a:gd name="T24" fmla="*/ 188 w 251"/>
                <a:gd name="T25" fmla="*/ 187 h 313"/>
                <a:gd name="T26" fmla="*/ 188 w 251"/>
                <a:gd name="T27" fmla="*/ 125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313">
                  <a:moveTo>
                    <a:pt x="188" y="125"/>
                  </a:moveTo>
                  <a:lnTo>
                    <a:pt x="188" y="125"/>
                  </a:lnTo>
                  <a:cubicBezTo>
                    <a:pt x="157" y="94"/>
                    <a:pt x="157" y="94"/>
                    <a:pt x="157" y="94"/>
                  </a:cubicBezTo>
                  <a:cubicBezTo>
                    <a:pt x="125" y="62"/>
                    <a:pt x="125" y="0"/>
                    <a:pt x="125" y="0"/>
                  </a:cubicBezTo>
                  <a:cubicBezTo>
                    <a:pt x="94" y="0"/>
                    <a:pt x="94" y="0"/>
                    <a:pt x="63" y="0"/>
                  </a:cubicBezTo>
                  <a:cubicBezTo>
                    <a:pt x="32" y="0"/>
                    <a:pt x="0" y="0"/>
                    <a:pt x="0" y="31"/>
                  </a:cubicBezTo>
                  <a:cubicBezTo>
                    <a:pt x="0" y="62"/>
                    <a:pt x="32" y="94"/>
                    <a:pt x="32" y="125"/>
                  </a:cubicBezTo>
                  <a:cubicBezTo>
                    <a:pt x="63" y="125"/>
                    <a:pt x="94" y="156"/>
                    <a:pt x="94" y="156"/>
                  </a:cubicBezTo>
                  <a:cubicBezTo>
                    <a:pt x="125" y="187"/>
                    <a:pt x="125" y="219"/>
                    <a:pt x="125" y="250"/>
                  </a:cubicBezTo>
                  <a:cubicBezTo>
                    <a:pt x="125" y="250"/>
                    <a:pt x="157" y="281"/>
                    <a:pt x="188" y="312"/>
                  </a:cubicBezTo>
                  <a:cubicBezTo>
                    <a:pt x="219" y="312"/>
                    <a:pt x="250" y="281"/>
                    <a:pt x="250" y="250"/>
                  </a:cubicBezTo>
                  <a:cubicBezTo>
                    <a:pt x="250" y="219"/>
                    <a:pt x="219" y="219"/>
                    <a:pt x="188" y="219"/>
                  </a:cubicBezTo>
                  <a:cubicBezTo>
                    <a:pt x="188" y="219"/>
                    <a:pt x="188" y="219"/>
                    <a:pt x="188" y="187"/>
                  </a:cubicBezTo>
                  <a:cubicBezTo>
                    <a:pt x="188" y="156"/>
                    <a:pt x="219" y="156"/>
                    <a:pt x="188" y="12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2" name="Freeform 48"/>
            <p:cNvSpPr>
              <a:spLocks noChangeArrowheads="1"/>
            </p:cNvSpPr>
            <p:nvPr/>
          </p:nvSpPr>
          <p:spPr bwMode="auto">
            <a:xfrm>
              <a:off x="5799" y="2989"/>
              <a:ext cx="77" cy="127"/>
            </a:xfrm>
            <a:custGeom>
              <a:avLst/>
              <a:gdLst>
                <a:gd name="T0" fmla="*/ 219 w 345"/>
                <a:gd name="T1" fmla="*/ 62 h 563"/>
                <a:gd name="T2" fmla="*/ 219 w 345"/>
                <a:gd name="T3" fmla="*/ 62 h 563"/>
                <a:gd name="T4" fmla="*/ 156 w 345"/>
                <a:gd name="T5" fmla="*/ 31 h 563"/>
                <a:gd name="T6" fmla="*/ 62 w 345"/>
                <a:gd name="T7" fmla="*/ 31 h 563"/>
                <a:gd name="T8" fmla="*/ 31 w 345"/>
                <a:gd name="T9" fmla="*/ 62 h 563"/>
                <a:gd name="T10" fmla="*/ 31 w 345"/>
                <a:gd name="T11" fmla="*/ 125 h 563"/>
                <a:gd name="T12" fmla="*/ 0 w 345"/>
                <a:gd name="T13" fmla="*/ 218 h 563"/>
                <a:gd name="T14" fmla="*/ 62 w 345"/>
                <a:gd name="T15" fmla="*/ 250 h 563"/>
                <a:gd name="T16" fmla="*/ 125 w 345"/>
                <a:gd name="T17" fmla="*/ 281 h 563"/>
                <a:gd name="T18" fmla="*/ 219 w 345"/>
                <a:gd name="T19" fmla="*/ 312 h 563"/>
                <a:gd name="T20" fmla="*/ 250 w 345"/>
                <a:gd name="T21" fmla="*/ 406 h 563"/>
                <a:gd name="T22" fmla="*/ 281 w 345"/>
                <a:gd name="T23" fmla="*/ 468 h 563"/>
                <a:gd name="T24" fmla="*/ 281 w 345"/>
                <a:gd name="T25" fmla="*/ 500 h 563"/>
                <a:gd name="T26" fmla="*/ 219 w 345"/>
                <a:gd name="T27" fmla="*/ 531 h 563"/>
                <a:gd name="T28" fmla="*/ 250 w 345"/>
                <a:gd name="T29" fmla="*/ 562 h 563"/>
                <a:gd name="T30" fmla="*/ 312 w 345"/>
                <a:gd name="T31" fmla="*/ 531 h 563"/>
                <a:gd name="T32" fmla="*/ 344 w 345"/>
                <a:gd name="T33" fmla="*/ 406 h 563"/>
                <a:gd name="T34" fmla="*/ 312 w 345"/>
                <a:gd name="T35" fmla="*/ 343 h 563"/>
                <a:gd name="T36" fmla="*/ 281 w 345"/>
                <a:gd name="T37" fmla="*/ 281 h 563"/>
                <a:gd name="T38" fmla="*/ 219 w 345"/>
                <a:gd name="T39" fmla="*/ 218 h 563"/>
                <a:gd name="T40" fmla="*/ 187 w 345"/>
                <a:gd name="T41" fmla="*/ 125 h 563"/>
                <a:gd name="T42" fmla="*/ 219 w 345"/>
                <a:gd name="T43" fmla="*/ 62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563">
                  <a:moveTo>
                    <a:pt x="219" y="62"/>
                  </a:moveTo>
                  <a:lnTo>
                    <a:pt x="219" y="62"/>
                  </a:lnTo>
                  <a:cubicBezTo>
                    <a:pt x="250" y="62"/>
                    <a:pt x="187" y="31"/>
                    <a:pt x="156" y="31"/>
                  </a:cubicBezTo>
                  <a:cubicBezTo>
                    <a:pt x="125" y="0"/>
                    <a:pt x="62" y="0"/>
                    <a:pt x="62" y="31"/>
                  </a:cubicBezTo>
                  <a:lnTo>
                    <a:pt x="31" y="62"/>
                  </a:lnTo>
                  <a:cubicBezTo>
                    <a:pt x="31" y="93"/>
                    <a:pt x="31" y="93"/>
                    <a:pt x="31" y="125"/>
                  </a:cubicBezTo>
                  <a:cubicBezTo>
                    <a:pt x="31" y="156"/>
                    <a:pt x="0" y="187"/>
                    <a:pt x="0" y="218"/>
                  </a:cubicBezTo>
                  <a:cubicBezTo>
                    <a:pt x="0" y="218"/>
                    <a:pt x="31" y="250"/>
                    <a:pt x="62" y="250"/>
                  </a:cubicBezTo>
                  <a:lnTo>
                    <a:pt x="125" y="281"/>
                  </a:lnTo>
                  <a:cubicBezTo>
                    <a:pt x="156" y="281"/>
                    <a:pt x="187" y="312"/>
                    <a:pt x="219" y="312"/>
                  </a:cubicBezTo>
                  <a:cubicBezTo>
                    <a:pt x="219" y="312"/>
                    <a:pt x="250" y="375"/>
                    <a:pt x="250" y="406"/>
                  </a:cubicBezTo>
                  <a:cubicBezTo>
                    <a:pt x="250" y="437"/>
                    <a:pt x="250" y="468"/>
                    <a:pt x="281" y="468"/>
                  </a:cubicBezTo>
                  <a:cubicBezTo>
                    <a:pt x="281" y="468"/>
                    <a:pt x="281" y="468"/>
                    <a:pt x="281" y="500"/>
                  </a:cubicBezTo>
                  <a:cubicBezTo>
                    <a:pt x="250" y="500"/>
                    <a:pt x="250" y="531"/>
                    <a:pt x="219" y="531"/>
                  </a:cubicBezTo>
                  <a:cubicBezTo>
                    <a:pt x="219" y="531"/>
                    <a:pt x="219" y="562"/>
                    <a:pt x="250" y="562"/>
                  </a:cubicBezTo>
                  <a:cubicBezTo>
                    <a:pt x="281" y="562"/>
                    <a:pt x="312" y="562"/>
                    <a:pt x="312" y="531"/>
                  </a:cubicBezTo>
                  <a:cubicBezTo>
                    <a:pt x="344" y="500"/>
                    <a:pt x="344" y="468"/>
                    <a:pt x="344" y="406"/>
                  </a:cubicBezTo>
                  <a:cubicBezTo>
                    <a:pt x="344" y="375"/>
                    <a:pt x="312" y="343"/>
                    <a:pt x="312" y="343"/>
                  </a:cubicBezTo>
                  <a:cubicBezTo>
                    <a:pt x="312" y="312"/>
                    <a:pt x="281" y="281"/>
                    <a:pt x="281" y="281"/>
                  </a:cubicBezTo>
                  <a:cubicBezTo>
                    <a:pt x="250" y="250"/>
                    <a:pt x="219" y="218"/>
                    <a:pt x="219" y="218"/>
                  </a:cubicBezTo>
                  <a:cubicBezTo>
                    <a:pt x="187" y="187"/>
                    <a:pt x="187" y="156"/>
                    <a:pt x="187" y="125"/>
                  </a:cubicBezTo>
                  <a:cubicBezTo>
                    <a:pt x="219" y="125"/>
                    <a:pt x="219" y="93"/>
                    <a:pt x="219" y="6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3" name="Freeform 49"/>
            <p:cNvSpPr>
              <a:spLocks noChangeArrowheads="1"/>
            </p:cNvSpPr>
            <p:nvPr/>
          </p:nvSpPr>
          <p:spPr bwMode="auto">
            <a:xfrm>
              <a:off x="6004" y="3286"/>
              <a:ext cx="42" cy="63"/>
            </a:xfrm>
            <a:custGeom>
              <a:avLst/>
              <a:gdLst>
                <a:gd name="T0" fmla="*/ 0 w 188"/>
                <a:gd name="T1" fmla="*/ 94 h 282"/>
                <a:gd name="T2" fmla="*/ 0 w 188"/>
                <a:gd name="T3" fmla="*/ 94 h 282"/>
                <a:gd name="T4" fmla="*/ 31 w 188"/>
                <a:gd name="T5" fmla="*/ 188 h 282"/>
                <a:gd name="T6" fmla="*/ 94 w 188"/>
                <a:gd name="T7" fmla="*/ 219 h 282"/>
                <a:gd name="T8" fmla="*/ 156 w 188"/>
                <a:gd name="T9" fmla="*/ 281 h 282"/>
                <a:gd name="T10" fmla="*/ 187 w 188"/>
                <a:gd name="T11" fmla="*/ 250 h 282"/>
                <a:gd name="T12" fmla="*/ 125 w 188"/>
                <a:gd name="T13" fmla="*/ 125 h 282"/>
                <a:gd name="T14" fmla="*/ 63 w 188"/>
                <a:gd name="T15" fmla="*/ 31 h 282"/>
                <a:gd name="T16" fmla="*/ 31 w 188"/>
                <a:gd name="T17" fmla="*/ 31 h 282"/>
                <a:gd name="T18" fmla="*/ 0 w 188"/>
                <a:gd name="T19" fmla="*/ 94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82">
                  <a:moveTo>
                    <a:pt x="0" y="94"/>
                  </a:moveTo>
                  <a:lnTo>
                    <a:pt x="0" y="94"/>
                  </a:lnTo>
                  <a:cubicBezTo>
                    <a:pt x="0" y="125"/>
                    <a:pt x="0" y="156"/>
                    <a:pt x="31" y="188"/>
                  </a:cubicBezTo>
                  <a:cubicBezTo>
                    <a:pt x="63" y="188"/>
                    <a:pt x="94" y="219"/>
                    <a:pt x="94" y="219"/>
                  </a:cubicBezTo>
                  <a:cubicBezTo>
                    <a:pt x="94" y="250"/>
                    <a:pt x="125" y="250"/>
                    <a:pt x="156" y="281"/>
                  </a:cubicBezTo>
                  <a:cubicBezTo>
                    <a:pt x="187" y="281"/>
                    <a:pt x="187" y="250"/>
                    <a:pt x="187" y="250"/>
                  </a:cubicBezTo>
                  <a:cubicBezTo>
                    <a:pt x="187" y="219"/>
                    <a:pt x="156" y="188"/>
                    <a:pt x="125" y="125"/>
                  </a:cubicBezTo>
                  <a:cubicBezTo>
                    <a:pt x="94" y="94"/>
                    <a:pt x="63" y="31"/>
                    <a:pt x="63" y="31"/>
                  </a:cubicBezTo>
                  <a:cubicBezTo>
                    <a:pt x="31" y="0"/>
                    <a:pt x="31" y="0"/>
                    <a:pt x="31" y="31"/>
                  </a:cubicBezTo>
                  <a:cubicBezTo>
                    <a:pt x="31" y="31"/>
                    <a:pt x="0" y="63"/>
                    <a:pt x="0"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4" name="Freeform 50"/>
            <p:cNvSpPr>
              <a:spLocks noChangeArrowheads="1"/>
            </p:cNvSpPr>
            <p:nvPr/>
          </p:nvSpPr>
          <p:spPr bwMode="auto">
            <a:xfrm>
              <a:off x="5905" y="3131"/>
              <a:ext cx="105" cy="98"/>
            </a:xfrm>
            <a:custGeom>
              <a:avLst/>
              <a:gdLst>
                <a:gd name="T0" fmla="*/ 406 w 469"/>
                <a:gd name="T1" fmla="*/ 343 h 438"/>
                <a:gd name="T2" fmla="*/ 406 w 469"/>
                <a:gd name="T3" fmla="*/ 343 h 438"/>
                <a:gd name="T4" fmla="*/ 343 w 469"/>
                <a:gd name="T5" fmla="*/ 312 h 438"/>
                <a:gd name="T6" fmla="*/ 281 w 469"/>
                <a:gd name="T7" fmla="*/ 312 h 438"/>
                <a:gd name="T8" fmla="*/ 249 w 469"/>
                <a:gd name="T9" fmla="*/ 218 h 438"/>
                <a:gd name="T10" fmla="*/ 187 w 469"/>
                <a:gd name="T11" fmla="*/ 93 h 438"/>
                <a:gd name="T12" fmla="*/ 62 w 469"/>
                <a:gd name="T13" fmla="*/ 0 h 438"/>
                <a:gd name="T14" fmla="*/ 0 w 469"/>
                <a:gd name="T15" fmla="*/ 31 h 438"/>
                <a:gd name="T16" fmla="*/ 31 w 469"/>
                <a:gd name="T17" fmla="*/ 62 h 438"/>
                <a:gd name="T18" fmla="*/ 62 w 469"/>
                <a:gd name="T19" fmla="*/ 125 h 438"/>
                <a:gd name="T20" fmla="*/ 93 w 469"/>
                <a:gd name="T21" fmla="*/ 187 h 438"/>
                <a:gd name="T22" fmla="*/ 125 w 469"/>
                <a:gd name="T23" fmla="*/ 281 h 438"/>
                <a:gd name="T24" fmla="*/ 187 w 469"/>
                <a:gd name="T25" fmla="*/ 343 h 438"/>
                <a:gd name="T26" fmla="*/ 218 w 469"/>
                <a:gd name="T27" fmla="*/ 406 h 438"/>
                <a:gd name="T28" fmla="*/ 375 w 469"/>
                <a:gd name="T29" fmla="*/ 437 h 438"/>
                <a:gd name="T30" fmla="*/ 437 w 469"/>
                <a:gd name="T31" fmla="*/ 406 h 438"/>
                <a:gd name="T32" fmla="*/ 406 w 469"/>
                <a:gd name="T33" fmla="*/ 34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9" h="438">
                  <a:moveTo>
                    <a:pt x="406" y="343"/>
                  </a:moveTo>
                  <a:lnTo>
                    <a:pt x="406" y="343"/>
                  </a:lnTo>
                  <a:cubicBezTo>
                    <a:pt x="406" y="343"/>
                    <a:pt x="375" y="312"/>
                    <a:pt x="343" y="312"/>
                  </a:cubicBezTo>
                  <a:cubicBezTo>
                    <a:pt x="312" y="312"/>
                    <a:pt x="281" y="312"/>
                    <a:pt x="281" y="312"/>
                  </a:cubicBezTo>
                  <a:cubicBezTo>
                    <a:pt x="281" y="281"/>
                    <a:pt x="249" y="250"/>
                    <a:pt x="249" y="218"/>
                  </a:cubicBezTo>
                  <a:cubicBezTo>
                    <a:pt x="249" y="187"/>
                    <a:pt x="218" y="125"/>
                    <a:pt x="187" y="93"/>
                  </a:cubicBezTo>
                  <a:cubicBezTo>
                    <a:pt x="156" y="31"/>
                    <a:pt x="93" y="0"/>
                    <a:pt x="62" y="0"/>
                  </a:cubicBezTo>
                  <a:cubicBezTo>
                    <a:pt x="31" y="0"/>
                    <a:pt x="0" y="0"/>
                    <a:pt x="0" y="31"/>
                  </a:cubicBezTo>
                  <a:cubicBezTo>
                    <a:pt x="0" y="31"/>
                    <a:pt x="0" y="62"/>
                    <a:pt x="31" y="62"/>
                  </a:cubicBezTo>
                  <a:cubicBezTo>
                    <a:pt x="31" y="62"/>
                    <a:pt x="62" y="93"/>
                    <a:pt x="62" y="125"/>
                  </a:cubicBezTo>
                  <a:cubicBezTo>
                    <a:pt x="93" y="125"/>
                    <a:pt x="93" y="156"/>
                    <a:pt x="93" y="187"/>
                  </a:cubicBezTo>
                  <a:cubicBezTo>
                    <a:pt x="93" y="218"/>
                    <a:pt x="125" y="250"/>
                    <a:pt x="125" y="281"/>
                  </a:cubicBezTo>
                  <a:cubicBezTo>
                    <a:pt x="156" y="281"/>
                    <a:pt x="156" y="312"/>
                    <a:pt x="187" y="343"/>
                  </a:cubicBezTo>
                  <a:cubicBezTo>
                    <a:pt x="187" y="343"/>
                    <a:pt x="218" y="375"/>
                    <a:pt x="218" y="406"/>
                  </a:cubicBezTo>
                  <a:cubicBezTo>
                    <a:pt x="249" y="406"/>
                    <a:pt x="312" y="437"/>
                    <a:pt x="375" y="437"/>
                  </a:cubicBezTo>
                  <a:cubicBezTo>
                    <a:pt x="437" y="437"/>
                    <a:pt x="468" y="437"/>
                    <a:pt x="437" y="406"/>
                  </a:cubicBezTo>
                  <a:cubicBezTo>
                    <a:pt x="437" y="375"/>
                    <a:pt x="406" y="343"/>
                    <a:pt x="406" y="34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5" name="Freeform 51"/>
            <p:cNvSpPr>
              <a:spLocks noChangeArrowheads="1"/>
            </p:cNvSpPr>
            <p:nvPr/>
          </p:nvSpPr>
          <p:spPr bwMode="auto">
            <a:xfrm>
              <a:off x="5458" y="2875"/>
              <a:ext cx="49" cy="105"/>
            </a:xfrm>
            <a:custGeom>
              <a:avLst/>
              <a:gdLst>
                <a:gd name="T0" fmla="*/ 62 w 220"/>
                <a:gd name="T1" fmla="*/ 343 h 469"/>
                <a:gd name="T2" fmla="*/ 62 w 220"/>
                <a:gd name="T3" fmla="*/ 343 h 469"/>
                <a:gd name="T4" fmla="*/ 0 w 220"/>
                <a:gd name="T5" fmla="*/ 406 h 469"/>
                <a:gd name="T6" fmla="*/ 0 w 220"/>
                <a:gd name="T7" fmla="*/ 437 h 469"/>
                <a:gd name="T8" fmla="*/ 94 w 220"/>
                <a:gd name="T9" fmla="*/ 468 h 469"/>
                <a:gd name="T10" fmla="*/ 156 w 220"/>
                <a:gd name="T11" fmla="*/ 437 h 469"/>
                <a:gd name="T12" fmla="*/ 219 w 220"/>
                <a:gd name="T13" fmla="*/ 375 h 469"/>
                <a:gd name="T14" fmla="*/ 219 w 220"/>
                <a:gd name="T15" fmla="*/ 343 h 469"/>
                <a:gd name="T16" fmla="*/ 219 w 220"/>
                <a:gd name="T17" fmla="*/ 312 h 469"/>
                <a:gd name="T18" fmla="*/ 219 w 220"/>
                <a:gd name="T19" fmla="*/ 187 h 469"/>
                <a:gd name="T20" fmla="*/ 219 w 220"/>
                <a:gd name="T21" fmla="*/ 156 h 469"/>
                <a:gd name="T22" fmla="*/ 219 w 220"/>
                <a:gd name="T23" fmla="*/ 93 h 469"/>
                <a:gd name="T24" fmla="*/ 187 w 220"/>
                <a:gd name="T25" fmla="*/ 31 h 469"/>
                <a:gd name="T26" fmla="*/ 125 w 220"/>
                <a:gd name="T27" fmla="*/ 31 h 469"/>
                <a:gd name="T28" fmla="*/ 125 w 220"/>
                <a:gd name="T29" fmla="*/ 93 h 469"/>
                <a:gd name="T30" fmla="*/ 156 w 220"/>
                <a:gd name="T31" fmla="*/ 156 h 469"/>
                <a:gd name="T32" fmla="*/ 125 w 220"/>
                <a:gd name="T33" fmla="*/ 218 h 469"/>
                <a:gd name="T34" fmla="*/ 94 w 220"/>
                <a:gd name="T35" fmla="*/ 281 h 469"/>
                <a:gd name="T36" fmla="*/ 94 w 220"/>
                <a:gd name="T37" fmla="*/ 312 h 469"/>
                <a:gd name="T38" fmla="*/ 62 w 220"/>
                <a:gd name="T39" fmla="*/ 34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0" h="469">
                  <a:moveTo>
                    <a:pt x="62" y="343"/>
                  </a:moveTo>
                  <a:lnTo>
                    <a:pt x="62" y="343"/>
                  </a:lnTo>
                  <a:cubicBezTo>
                    <a:pt x="31" y="343"/>
                    <a:pt x="0" y="375"/>
                    <a:pt x="0" y="406"/>
                  </a:cubicBezTo>
                  <a:lnTo>
                    <a:pt x="0" y="437"/>
                  </a:lnTo>
                  <a:cubicBezTo>
                    <a:pt x="31" y="468"/>
                    <a:pt x="62" y="468"/>
                    <a:pt x="94" y="468"/>
                  </a:cubicBezTo>
                  <a:cubicBezTo>
                    <a:pt x="125" y="468"/>
                    <a:pt x="156" y="437"/>
                    <a:pt x="156" y="437"/>
                  </a:cubicBezTo>
                  <a:cubicBezTo>
                    <a:pt x="156" y="406"/>
                    <a:pt x="187" y="375"/>
                    <a:pt x="219" y="375"/>
                  </a:cubicBezTo>
                  <a:cubicBezTo>
                    <a:pt x="219" y="375"/>
                    <a:pt x="219" y="375"/>
                    <a:pt x="219" y="343"/>
                  </a:cubicBezTo>
                  <a:cubicBezTo>
                    <a:pt x="219" y="312"/>
                    <a:pt x="219" y="312"/>
                    <a:pt x="219" y="312"/>
                  </a:cubicBezTo>
                  <a:cubicBezTo>
                    <a:pt x="219" y="250"/>
                    <a:pt x="219" y="187"/>
                    <a:pt x="219" y="187"/>
                  </a:cubicBezTo>
                  <a:cubicBezTo>
                    <a:pt x="219" y="187"/>
                    <a:pt x="219" y="187"/>
                    <a:pt x="219" y="156"/>
                  </a:cubicBezTo>
                  <a:cubicBezTo>
                    <a:pt x="219" y="93"/>
                    <a:pt x="219" y="93"/>
                    <a:pt x="219" y="93"/>
                  </a:cubicBezTo>
                  <a:cubicBezTo>
                    <a:pt x="219" y="93"/>
                    <a:pt x="219" y="62"/>
                    <a:pt x="187" y="31"/>
                  </a:cubicBezTo>
                  <a:cubicBezTo>
                    <a:pt x="156" y="0"/>
                    <a:pt x="156" y="0"/>
                    <a:pt x="125" y="31"/>
                  </a:cubicBezTo>
                  <a:cubicBezTo>
                    <a:pt x="125" y="62"/>
                    <a:pt x="125" y="93"/>
                    <a:pt x="125" y="93"/>
                  </a:cubicBezTo>
                  <a:cubicBezTo>
                    <a:pt x="156" y="125"/>
                    <a:pt x="156" y="125"/>
                    <a:pt x="156" y="156"/>
                  </a:cubicBezTo>
                  <a:cubicBezTo>
                    <a:pt x="125" y="156"/>
                    <a:pt x="125" y="187"/>
                    <a:pt x="125" y="218"/>
                  </a:cubicBezTo>
                  <a:cubicBezTo>
                    <a:pt x="94" y="250"/>
                    <a:pt x="94" y="281"/>
                    <a:pt x="94" y="281"/>
                  </a:cubicBezTo>
                  <a:cubicBezTo>
                    <a:pt x="125" y="281"/>
                    <a:pt x="125" y="312"/>
                    <a:pt x="94" y="312"/>
                  </a:cubicBezTo>
                  <a:cubicBezTo>
                    <a:pt x="94" y="343"/>
                    <a:pt x="62" y="343"/>
                    <a:pt x="62" y="34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6" name="Freeform 52"/>
            <p:cNvSpPr>
              <a:spLocks noChangeArrowheads="1"/>
            </p:cNvSpPr>
            <p:nvPr/>
          </p:nvSpPr>
          <p:spPr bwMode="auto">
            <a:xfrm>
              <a:off x="966" y="3563"/>
              <a:ext cx="28" cy="28"/>
            </a:xfrm>
            <a:custGeom>
              <a:avLst/>
              <a:gdLst>
                <a:gd name="T0" fmla="*/ 63 w 126"/>
                <a:gd name="T1" fmla="*/ 0 h 126"/>
                <a:gd name="T2" fmla="*/ 63 w 126"/>
                <a:gd name="T3" fmla="*/ 0 h 126"/>
                <a:gd name="T4" fmla="*/ 0 w 126"/>
                <a:gd name="T5" fmla="*/ 62 h 126"/>
                <a:gd name="T6" fmla="*/ 94 w 126"/>
                <a:gd name="T7" fmla="*/ 125 h 126"/>
                <a:gd name="T8" fmla="*/ 125 w 126"/>
                <a:gd name="T9" fmla="*/ 62 h 126"/>
                <a:gd name="T10" fmla="*/ 63 w 126"/>
                <a:gd name="T11" fmla="*/ 0 h 126"/>
              </a:gdLst>
              <a:ahLst/>
              <a:cxnLst>
                <a:cxn ang="0">
                  <a:pos x="T0" y="T1"/>
                </a:cxn>
                <a:cxn ang="0">
                  <a:pos x="T2" y="T3"/>
                </a:cxn>
                <a:cxn ang="0">
                  <a:pos x="T4" y="T5"/>
                </a:cxn>
                <a:cxn ang="0">
                  <a:pos x="T6" y="T7"/>
                </a:cxn>
                <a:cxn ang="0">
                  <a:pos x="T8" y="T9"/>
                </a:cxn>
                <a:cxn ang="0">
                  <a:pos x="T10" y="T11"/>
                </a:cxn>
              </a:cxnLst>
              <a:rect l="0" t="0" r="r" b="b"/>
              <a:pathLst>
                <a:path w="126" h="126">
                  <a:moveTo>
                    <a:pt x="63" y="0"/>
                  </a:moveTo>
                  <a:lnTo>
                    <a:pt x="63" y="0"/>
                  </a:lnTo>
                  <a:cubicBezTo>
                    <a:pt x="0" y="0"/>
                    <a:pt x="0" y="31"/>
                    <a:pt x="0" y="62"/>
                  </a:cubicBezTo>
                  <a:cubicBezTo>
                    <a:pt x="0" y="94"/>
                    <a:pt x="32" y="125"/>
                    <a:pt x="94" y="125"/>
                  </a:cubicBezTo>
                  <a:cubicBezTo>
                    <a:pt x="125" y="125"/>
                    <a:pt x="125" y="94"/>
                    <a:pt x="125" y="62"/>
                  </a:cubicBezTo>
                  <a:cubicBezTo>
                    <a:pt x="125" y="31"/>
                    <a:pt x="94" y="0"/>
                    <a:pt x="6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7" name="Freeform 53"/>
            <p:cNvSpPr>
              <a:spLocks noChangeArrowheads="1"/>
            </p:cNvSpPr>
            <p:nvPr/>
          </p:nvSpPr>
          <p:spPr bwMode="auto">
            <a:xfrm>
              <a:off x="888" y="3527"/>
              <a:ext cx="42" cy="35"/>
            </a:xfrm>
            <a:custGeom>
              <a:avLst/>
              <a:gdLst>
                <a:gd name="T0" fmla="*/ 93 w 188"/>
                <a:gd name="T1" fmla="*/ 0 h 157"/>
                <a:gd name="T2" fmla="*/ 93 w 188"/>
                <a:gd name="T3" fmla="*/ 0 h 157"/>
                <a:gd name="T4" fmla="*/ 0 w 188"/>
                <a:gd name="T5" fmla="*/ 31 h 157"/>
                <a:gd name="T6" fmla="*/ 125 w 188"/>
                <a:gd name="T7" fmla="*/ 125 h 157"/>
                <a:gd name="T8" fmla="*/ 187 w 188"/>
                <a:gd name="T9" fmla="*/ 93 h 157"/>
                <a:gd name="T10" fmla="*/ 93 w 188"/>
                <a:gd name="T11" fmla="*/ 0 h 157"/>
              </a:gdLst>
              <a:ahLst/>
              <a:cxnLst>
                <a:cxn ang="0">
                  <a:pos x="T0" y="T1"/>
                </a:cxn>
                <a:cxn ang="0">
                  <a:pos x="T2" y="T3"/>
                </a:cxn>
                <a:cxn ang="0">
                  <a:pos x="T4" y="T5"/>
                </a:cxn>
                <a:cxn ang="0">
                  <a:pos x="T6" y="T7"/>
                </a:cxn>
                <a:cxn ang="0">
                  <a:pos x="T8" y="T9"/>
                </a:cxn>
                <a:cxn ang="0">
                  <a:pos x="T10" y="T11"/>
                </a:cxn>
              </a:cxnLst>
              <a:rect l="0" t="0" r="r" b="b"/>
              <a:pathLst>
                <a:path w="188" h="157">
                  <a:moveTo>
                    <a:pt x="93" y="0"/>
                  </a:moveTo>
                  <a:lnTo>
                    <a:pt x="93" y="0"/>
                  </a:lnTo>
                  <a:cubicBezTo>
                    <a:pt x="31" y="0"/>
                    <a:pt x="0" y="0"/>
                    <a:pt x="0" y="31"/>
                  </a:cubicBezTo>
                  <a:cubicBezTo>
                    <a:pt x="31" y="62"/>
                    <a:pt x="62" y="93"/>
                    <a:pt x="125" y="125"/>
                  </a:cubicBezTo>
                  <a:cubicBezTo>
                    <a:pt x="156" y="156"/>
                    <a:pt x="187" y="156"/>
                    <a:pt x="187" y="93"/>
                  </a:cubicBezTo>
                  <a:cubicBezTo>
                    <a:pt x="187" y="62"/>
                    <a:pt x="125" y="0"/>
                    <a:pt x="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8" name="Freeform 54"/>
            <p:cNvSpPr>
              <a:spLocks noChangeArrowheads="1"/>
            </p:cNvSpPr>
            <p:nvPr/>
          </p:nvSpPr>
          <p:spPr bwMode="auto">
            <a:xfrm>
              <a:off x="824" y="3442"/>
              <a:ext cx="70" cy="63"/>
            </a:xfrm>
            <a:custGeom>
              <a:avLst/>
              <a:gdLst>
                <a:gd name="T0" fmla="*/ 282 w 314"/>
                <a:gd name="T1" fmla="*/ 187 h 282"/>
                <a:gd name="T2" fmla="*/ 282 w 314"/>
                <a:gd name="T3" fmla="*/ 187 h 282"/>
                <a:gd name="T4" fmla="*/ 282 w 314"/>
                <a:gd name="T5" fmla="*/ 93 h 282"/>
                <a:gd name="T6" fmla="*/ 219 w 314"/>
                <a:gd name="T7" fmla="*/ 31 h 282"/>
                <a:gd name="T8" fmla="*/ 94 w 314"/>
                <a:gd name="T9" fmla="*/ 31 h 282"/>
                <a:gd name="T10" fmla="*/ 32 w 314"/>
                <a:gd name="T11" fmla="*/ 125 h 282"/>
                <a:gd name="T12" fmla="*/ 32 w 314"/>
                <a:gd name="T13" fmla="*/ 187 h 282"/>
                <a:gd name="T14" fmla="*/ 125 w 314"/>
                <a:gd name="T15" fmla="*/ 250 h 282"/>
                <a:gd name="T16" fmla="*/ 250 w 314"/>
                <a:gd name="T17" fmla="*/ 250 h 282"/>
                <a:gd name="T18" fmla="*/ 282 w 314"/>
                <a:gd name="T19" fmla="*/ 18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82">
                  <a:moveTo>
                    <a:pt x="282" y="187"/>
                  </a:moveTo>
                  <a:lnTo>
                    <a:pt x="282" y="187"/>
                  </a:lnTo>
                  <a:cubicBezTo>
                    <a:pt x="250" y="156"/>
                    <a:pt x="250" y="125"/>
                    <a:pt x="282" y="93"/>
                  </a:cubicBezTo>
                  <a:cubicBezTo>
                    <a:pt x="282" y="93"/>
                    <a:pt x="282" y="62"/>
                    <a:pt x="219" y="31"/>
                  </a:cubicBezTo>
                  <a:cubicBezTo>
                    <a:pt x="188" y="0"/>
                    <a:pt x="125" y="31"/>
                    <a:pt x="94" y="31"/>
                  </a:cubicBezTo>
                  <a:cubicBezTo>
                    <a:pt x="94" y="62"/>
                    <a:pt x="32" y="93"/>
                    <a:pt x="32" y="125"/>
                  </a:cubicBezTo>
                  <a:cubicBezTo>
                    <a:pt x="0" y="125"/>
                    <a:pt x="0" y="156"/>
                    <a:pt x="32" y="187"/>
                  </a:cubicBezTo>
                  <a:cubicBezTo>
                    <a:pt x="63" y="187"/>
                    <a:pt x="94" y="218"/>
                    <a:pt x="125" y="250"/>
                  </a:cubicBezTo>
                  <a:cubicBezTo>
                    <a:pt x="125" y="250"/>
                    <a:pt x="188" y="281"/>
                    <a:pt x="250" y="250"/>
                  </a:cubicBezTo>
                  <a:cubicBezTo>
                    <a:pt x="282" y="250"/>
                    <a:pt x="313" y="218"/>
                    <a:pt x="282" y="18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9" name="Freeform 55"/>
            <p:cNvSpPr>
              <a:spLocks noChangeArrowheads="1"/>
            </p:cNvSpPr>
            <p:nvPr/>
          </p:nvSpPr>
          <p:spPr bwMode="auto">
            <a:xfrm>
              <a:off x="739" y="3407"/>
              <a:ext cx="84" cy="49"/>
            </a:xfrm>
            <a:custGeom>
              <a:avLst/>
              <a:gdLst>
                <a:gd name="T0" fmla="*/ 375 w 376"/>
                <a:gd name="T1" fmla="*/ 63 h 220"/>
                <a:gd name="T2" fmla="*/ 375 w 376"/>
                <a:gd name="T3" fmla="*/ 63 h 220"/>
                <a:gd name="T4" fmla="*/ 282 w 376"/>
                <a:gd name="T5" fmla="*/ 32 h 220"/>
                <a:gd name="T6" fmla="*/ 157 w 376"/>
                <a:gd name="T7" fmla="*/ 63 h 220"/>
                <a:gd name="T8" fmla="*/ 32 w 376"/>
                <a:gd name="T9" fmla="*/ 94 h 220"/>
                <a:gd name="T10" fmla="*/ 32 w 376"/>
                <a:gd name="T11" fmla="*/ 157 h 220"/>
                <a:gd name="T12" fmla="*/ 125 w 376"/>
                <a:gd name="T13" fmla="*/ 219 h 220"/>
                <a:gd name="T14" fmla="*/ 250 w 376"/>
                <a:gd name="T15" fmla="*/ 188 h 220"/>
                <a:gd name="T16" fmla="*/ 344 w 376"/>
                <a:gd name="T17" fmla="*/ 157 h 220"/>
                <a:gd name="T18" fmla="*/ 375 w 376"/>
                <a:gd name="T19" fmla="*/ 6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220">
                  <a:moveTo>
                    <a:pt x="375" y="63"/>
                  </a:moveTo>
                  <a:lnTo>
                    <a:pt x="375" y="63"/>
                  </a:lnTo>
                  <a:cubicBezTo>
                    <a:pt x="375" y="32"/>
                    <a:pt x="313" y="0"/>
                    <a:pt x="282" y="32"/>
                  </a:cubicBezTo>
                  <a:cubicBezTo>
                    <a:pt x="250" y="32"/>
                    <a:pt x="188" y="63"/>
                    <a:pt x="157" y="63"/>
                  </a:cubicBezTo>
                  <a:cubicBezTo>
                    <a:pt x="94" y="63"/>
                    <a:pt x="63" y="94"/>
                    <a:pt x="32" y="94"/>
                  </a:cubicBezTo>
                  <a:cubicBezTo>
                    <a:pt x="0" y="94"/>
                    <a:pt x="0" y="125"/>
                    <a:pt x="32" y="157"/>
                  </a:cubicBezTo>
                  <a:cubicBezTo>
                    <a:pt x="63" y="188"/>
                    <a:pt x="125" y="219"/>
                    <a:pt x="125" y="219"/>
                  </a:cubicBezTo>
                  <a:cubicBezTo>
                    <a:pt x="157" y="219"/>
                    <a:pt x="219" y="188"/>
                    <a:pt x="250" y="188"/>
                  </a:cubicBezTo>
                  <a:cubicBezTo>
                    <a:pt x="282" y="188"/>
                    <a:pt x="313" y="188"/>
                    <a:pt x="344" y="157"/>
                  </a:cubicBezTo>
                  <a:cubicBezTo>
                    <a:pt x="375" y="157"/>
                    <a:pt x="375" y="94"/>
                    <a:pt x="375" y="6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0" name="Freeform 56"/>
            <p:cNvSpPr>
              <a:spLocks noChangeArrowheads="1"/>
            </p:cNvSpPr>
            <p:nvPr/>
          </p:nvSpPr>
          <p:spPr bwMode="auto">
            <a:xfrm>
              <a:off x="696" y="3456"/>
              <a:ext cx="56" cy="35"/>
            </a:xfrm>
            <a:custGeom>
              <a:avLst/>
              <a:gdLst>
                <a:gd name="T0" fmla="*/ 219 w 251"/>
                <a:gd name="T1" fmla="*/ 63 h 157"/>
                <a:gd name="T2" fmla="*/ 219 w 251"/>
                <a:gd name="T3" fmla="*/ 63 h 157"/>
                <a:gd name="T4" fmla="*/ 125 w 251"/>
                <a:gd name="T5" fmla="*/ 31 h 157"/>
                <a:gd name="T6" fmla="*/ 31 w 251"/>
                <a:gd name="T7" fmla="*/ 0 h 157"/>
                <a:gd name="T8" fmla="*/ 0 w 251"/>
                <a:gd name="T9" fmla="*/ 31 h 157"/>
                <a:gd name="T10" fmla="*/ 62 w 251"/>
                <a:gd name="T11" fmla="*/ 125 h 157"/>
                <a:gd name="T12" fmla="*/ 156 w 251"/>
                <a:gd name="T13" fmla="*/ 156 h 157"/>
                <a:gd name="T14" fmla="*/ 250 w 251"/>
                <a:gd name="T15" fmla="*/ 94 h 157"/>
                <a:gd name="T16" fmla="*/ 219 w 251"/>
                <a:gd name="T17" fmla="*/ 6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157">
                  <a:moveTo>
                    <a:pt x="219" y="63"/>
                  </a:moveTo>
                  <a:lnTo>
                    <a:pt x="219" y="63"/>
                  </a:lnTo>
                  <a:cubicBezTo>
                    <a:pt x="187" y="63"/>
                    <a:pt x="156" y="31"/>
                    <a:pt x="125" y="31"/>
                  </a:cubicBezTo>
                  <a:cubicBezTo>
                    <a:pt x="94" y="0"/>
                    <a:pt x="62" y="0"/>
                    <a:pt x="31" y="0"/>
                  </a:cubicBezTo>
                  <a:cubicBezTo>
                    <a:pt x="0" y="0"/>
                    <a:pt x="0" y="0"/>
                    <a:pt x="0" y="31"/>
                  </a:cubicBezTo>
                  <a:cubicBezTo>
                    <a:pt x="31" y="63"/>
                    <a:pt x="31" y="94"/>
                    <a:pt x="62" y="125"/>
                  </a:cubicBezTo>
                  <a:cubicBezTo>
                    <a:pt x="62" y="125"/>
                    <a:pt x="94" y="156"/>
                    <a:pt x="156" y="156"/>
                  </a:cubicBezTo>
                  <a:cubicBezTo>
                    <a:pt x="219" y="156"/>
                    <a:pt x="250" y="156"/>
                    <a:pt x="250" y="94"/>
                  </a:cubicBezTo>
                  <a:cubicBezTo>
                    <a:pt x="250" y="63"/>
                    <a:pt x="219" y="63"/>
                    <a:pt x="219" y="6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1" name="Freeform 57"/>
            <p:cNvSpPr>
              <a:spLocks noChangeArrowheads="1"/>
            </p:cNvSpPr>
            <p:nvPr/>
          </p:nvSpPr>
          <p:spPr bwMode="auto">
            <a:xfrm>
              <a:off x="881" y="3315"/>
              <a:ext cx="49" cy="56"/>
            </a:xfrm>
            <a:custGeom>
              <a:avLst/>
              <a:gdLst>
                <a:gd name="T0" fmla="*/ 157 w 220"/>
                <a:gd name="T1" fmla="*/ 219 h 251"/>
                <a:gd name="T2" fmla="*/ 157 w 220"/>
                <a:gd name="T3" fmla="*/ 219 h 251"/>
                <a:gd name="T4" fmla="*/ 188 w 220"/>
                <a:gd name="T5" fmla="*/ 219 h 251"/>
                <a:gd name="T6" fmla="*/ 188 w 220"/>
                <a:gd name="T7" fmla="*/ 156 h 251"/>
                <a:gd name="T8" fmla="*/ 157 w 220"/>
                <a:gd name="T9" fmla="*/ 94 h 251"/>
                <a:gd name="T10" fmla="*/ 63 w 220"/>
                <a:gd name="T11" fmla="*/ 31 h 251"/>
                <a:gd name="T12" fmla="*/ 0 w 220"/>
                <a:gd name="T13" fmla="*/ 63 h 251"/>
                <a:gd name="T14" fmla="*/ 32 w 220"/>
                <a:gd name="T15" fmla="*/ 156 h 251"/>
                <a:gd name="T16" fmla="*/ 157 w 220"/>
                <a:gd name="T17" fmla="*/ 21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51">
                  <a:moveTo>
                    <a:pt x="157" y="219"/>
                  </a:moveTo>
                  <a:lnTo>
                    <a:pt x="157" y="219"/>
                  </a:lnTo>
                  <a:cubicBezTo>
                    <a:pt x="188" y="250"/>
                    <a:pt x="219" y="250"/>
                    <a:pt x="188" y="219"/>
                  </a:cubicBezTo>
                  <a:cubicBezTo>
                    <a:pt x="188" y="188"/>
                    <a:pt x="188" y="156"/>
                    <a:pt x="188" y="156"/>
                  </a:cubicBezTo>
                  <a:cubicBezTo>
                    <a:pt x="188" y="156"/>
                    <a:pt x="188" y="156"/>
                    <a:pt x="157" y="94"/>
                  </a:cubicBezTo>
                  <a:cubicBezTo>
                    <a:pt x="157" y="63"/>
                    <a:pt x="94" y="31"/>
                    <a:pt x="63" y="31"/>
                  </a:cubicBezTo>
                  <a:cubicBezTo>
                    <a:pt x="32" y="0"/>
                    <a:pt x="0" y="31"/>
                    <a:pt x="0" y="63"/>
                  </a:cubicBezTo>
                  <a:cubicBezTo>
                    <a:pt x="0" y="94"/>
                    <a:pt x="32" y="156"/>
                    <a:pt x="32" y="156"/>
                  </a:cubicBezTo>
                  <a:cubicBezTo>
                    <a:pt x="63" y="188"/>
                    <a:pt x="125" y="219"/>
                    <a:pt x="157" y="21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2" name="Freeform 58"/>
            <p:cNvSpPr>
              <a:spLocks noChangeArrowheads="1"/>
            </p:cNvSpPr>
            <p:nvPr/>
          </p:nvSpPr>
          <p:spPr bwMode="auto">
            <a:xfrm>
              <a:off x="562" y="2819"/>
              <a:ext cx="106" cy="91"/>
            </a:xfrm>
            <a:custGeom>
              <a:avLst/>
              <a:gdLst>
                <a:gd name="T0" fmla="*/ 438 w 470"/>
                <a:gd name="T1" fmla="*/ 187 h 407"/>
                <a:gd name="T2" fmla="*/ 438 w 470"/>
                <a:gd name="T3" fmla="*/ 187 h 407"/>
                <a:gd name="T4" fmla="*/ 313 w 470"/>
                <a:gd name="T5" fmla="*/ 93 h 407"/>
                <a:gd name="T6" fmla="*/ 156 w 470"/>
                <a:gd name="T7" fmla="*/ 31 h 407"/>
                <a:gd name="T8" fmla="*/ 31 w 470"/>
                <a:gd name="T9" fmla="*/ 0 h 407"/>
                <a:gd name="T10" fmla="*/ 31 w 470"/>
                <a:gd name="T11" fmla="*/ 62 h 407"/>
                <a:gd name="T12" fmla="*/ 156 w 470"/>
                <a:gd name="T13" fmla="*/ 125 h 407"/>
                <a:gd name="T14" fmla="*/ 250 w 470"/>
                <a:gd name="T15" fmla="*/ 187 h 407"/>
                <a:gd name="T16" fmla="*/ 313 w 470"/>
                <a:gd name="T17" fmla="*/ 250 h 407"/>
                <a:gd name="T18" fmla="*/ 375 w 470"/>
                <a:gd name="T19" fmla="*/ 343 h 407"/>
                <a:gd name="T20" fmla="*/ 438 w 470"/>
                <a:gd name="T21" fmla="*/ 375 h 407"/>
                <a:gd name="T22" fmla="*/ 469 w 470"/>
                <a:gd name="T23" fmla="*/ 312 h 407"/>
                <a:gd name="T24" fmla="*/ 438 w 470"/>
                <a:gd name="T25" fmla="*/ 187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407">
                  <a:moveTo>
                    <a:pt x="438" y="187"/>
                  </a:moveTo>
                  <a:lnTo>
                    <a:pt x="438" y="187"/>
                  </a:lnTo>
                  <a:cubicBezTo>
                    <a:pt x="406" y="156"/>
                    <a:pt x="375" y="125"/>
                    <a:pt x="313" y="93"/>
                  </a:cubicBezTo>
                  <a:cubicBezTo>
                    <a:pt x="281" y="93"/>
                    <a:pt x="219" y="31"/>
                    <a:pt x="156" y="31"/>
                  </a:cubicBezTo>
                  <a:cubicBezTo>
                    <a:pt x="125" y="0"/>
                    <a:pt x="63" y="0"/>
                    <a:pt x="31" y="0"/>
                  </a:cubicBezTo>
                  <a:cubicBezTo>
                    <a:pt x="0" y="0"/>
                    <a:pt x="0" y="31"/>
                    <a:pt x="31" y="62"/>
                  </a:cubicBezTo>
                  <a:cubicBezTo>
                    <a:pt x="63" y="93"/>
                    <a:pt x="125" y="125"/>
                    <a:pt x="156" y="125"/>
                  </a:cubicBezTo>
                  <a:cubicBezTo>
                    <a:pt x="188" y="125"/>
                    <a:pt x="250" y="156"/>
                    <a:pt x="250" y="187"/>
                  </a:cubicBezTo>
                  <a:cubicBezTo>
                    <a:pt x="281" y="187"/>
                    <a:pt x="281" y="218"/>
                    <a:pt x="313" y="250"/>
                  </a:cubicBezTo>
                  <a:cubicBezTo>
                    <a:pt x="344" y="250"/>
                    <a:pt x="344" y="281"/>
                    <a:pt x="375" y="343"/>
                  </a:cubicBezTo>
                  <a:cubicBezTo>
                    <a:pt x="375" y="375"/>
                    <a:pt x="406" y="406"/>
                    <a:pt x="438" y="375"/>
                  </a:cubicBezTo>
                  <a:cubicBezTo>
                    <a:pt x="469" y="375"/>
                    <a:pt x="469" y="343"/>
                    <a:pt x="469" y="312"/>
                  </a:cubicBezTo>
                  <a:cubicBezTo>
                    <a:pt x="469" y="281"/>
                    <a:pt x="438" y="218"/>
                    <a:pt x="438" y="18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3" name="Freeform 59"/>
            <p:cNvSpPr>
              <a:spLocks noChangeArrowheads="1"/>
            </p:cNvSpPr>
            <p:nvPr/>
          </p:nvSpPr>
          <p:spPr bwMode="auto">
            <a:xfrm>
              <a:off x="1660" y="3159"/>
              <a:ext cx="56" cy="56"/>
            </a:xfrm>
            <a:custGeom>
              <a:avLst/>
              <a:gdLst>
                <a:gd name="T0" fmla="*/ 187 w 251"/>
                <a:gd name="T1" fmla="*/ 62 h 251"/>
                <a:gd name="T2" fmla="*/ 187 w 251"/>
                <a:gd name="T3" fmla="*/ 62 h 251"/>
                <a:gd name="T4" fmla="*/ 62 w 251"/>
                <a:gd name="T5" fmla="*/ 0 h 251"/>
                <a:gd name="T6" fmla="*/ 31 w 251"/>
                <a:gd name="T7" fmla="*/ 31 h 251"/>
                <a:gd name="T8" fmla="*/ 62 w 251"/>
                <a:gd name="T9" fmla="*/ 93 h 251"/>
                <a:gd name="T10" fmla="*/ 62 w 251"/>
                <a:gd name="T11" fmla="*/ 156 h 251"/>
                <a:gd name="T12" fmla="*/ 156 w 251"/>
                <a:gd name="T13" fmla="*/ 250 h 251"/>
                <a:gd name="T14" fmla="*/ 250 w 251"/>
                <a:gd name="T15" fmla="*/ 156 h 251"/>
                <a:gd name="T16" fmla="*/ 187 w 251"/>
                <a:gd name="T17" fmla="*/ 6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51">
                  <a:moveTo>
                    <a:pt x="187" y="62"/>
                  </a:moveTo>
                  <a:lnTo>
                    <a:pt x="187" y="62"/>
                  </a:lnTo>
                  <a:cubicBezTo>
                    <a:pt x="125" y="31"/>
                    <a:pt x="94" y="31"/>
                    <a:pt x="62" y="0"/>
                  </a:cubicBezTo>
                  <a:cubicBezTo>
                    <a:pt x="31" y="0"/>
                    <a:pt x="0" y="0"/>
                    <a:pt x="31" y="31"/>
                  </a:cubicBezTo>
                  <a:cubicBezTo>
                    <a:pt x="31" y="62"/>
                    <a:pt x="62" y="93"/>
                    <a:pt x="62" y="93"/>
                  </a:cubicBezTo>
                  <a:cubicBezTo>
                    <a:pt x="62" y="93"/>
                    <a:pt x="94" y="125"/>
                    <a:pt x="62" y="156"/>
                  </a:cubicBezTo>
                  <a:cubicBezTo>
                    <a:pt x="62" y="218"/>
                    <a:pt x="94" y="250"/>
                    <a:pt x="156" y="250"/>
                  </a:cubicBezTo>
                  <a:cubicBezTo>
                    <a:pt x="219" y="250"/>
                    <a:pt x="250" y="218"/>
                    <a:pt x="250" y="156"/>
                  </a:cubicBezTo>
                  <a:cubicBezTo>
                    <a:pt x="250" y="125"/>
                    <a:pt x="219" y="62"/>
                    <a:pt x="187" y="6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4" name="Freeform 60"/>
            <p:cNvSpPr>
              <a:spLocks noChangeArrowheads="1"/>
            </p:cNvSpPr>
            <p:nvPr/>
          </p:nvSpPr>
          <p:spPr bwMode="auto">
            <a:xfrm>
              <a:off x="314" y="3492"/>
              <a:ext cx="35" cy="77"/>
            </a:xfrm>
            <a:custGeom>
              <a:avLst/>
              <a:gdLst>
                <a:gd name="T0" fmla="*/ 125 w 158"/>
                <a:gd name="T1" fmla="*/ 0 h 345"/>
                <a:gd name="T2" fmla="*/ 125 w 158"/>
                <a:gd name="T3" fmla="*/ 0 h 345"/>
                <a:gd name="T4" fmla="*/ 63 w 158"/>
                <a:gd name="T5" fmla="*/ 94 h 345"/>
                <a:gd name="T6" fmla="*/ 0 w 158"/>
                <a:gd name="T7" fmla="*/ 157 h 345"/>
                <a:gd name="T8" fmla="*/ 0 w 158"/>
                <a:gd name="T9" fmla="*/ 219 h 345"/>
                <a:gd name="T10" fmla="*/ 32 w 158"/>
                <a:gd name="T11" fmla="*/ 313 h 345"/>
                <a:gd name="T12" fmla="*/ 63 w 158"/>
                <a:gd name="T13" fmla="*/ 313 h 345"/>
                <a:gd name="T14" fmla="*/ 125 w 158"/>
                <a:gd name="T15" fmla="*/ 219 h 345"/>
                <a:gd name="T16" fmla="*/ 157 w 158"/>
                <a:gd name="T17" fmla="*/ 94 h 345"/>
                <a:gd name="T18" fmla="*/ 157 w 158"/>
                <a:gd name="T19" fmla="*/ 0 h 345"/>
                <a:gd name="T20" fmla="*/ 125 w 158"/>
                <a:gd name="T21"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345">
                  <a:moveTo>
                    <a:pt x="125" y="0"/>
                  </a:moveTo>
                  <a:lnTo>
                    <a:pt x="125" y="0"/>
                  </a:lnTo>
                  <a:cubicBezTo>
                    <a:pt x="94" y="32"/>
                    <a:pt x="94" y="63"/>
                    <a:pt x="63" y="94"/>
                  </a:cubicBezTo>
                  <a:cubicBezTo>
                    <a:pt x="32" y="94"/>
                    <a:pt x="0" y="157"/>
                    <a:pt x="0" y="157"/>
                  </a:cubicBezTo>
                  <a:cubicBezTo>
                    <a:pt x="0" y="188"/>
                    <a:pt x="0" y="219"/>
                    <a:pt x="0" y="219"/>
                  </a:cubicBezTo>
                  <a:cubicBezTo>
                    <a:pt x="32" y="219"/>
                    <a:pt x="32" y="282"/>
                    <a:pt x="32" y="313"/>
                  </a:cubicBezTo>
                  <a:cubicBezTo>
                    <a:pt x="32" y="344"/>
                    <a:pt x="32" y="344"/>
                    <a:pt x="63" y="313"/>
                  </a:cubicBezTo>
                  <a:cubicBezTo>
                    <a:pt x="94" y="282"/>
                    <a:pt x="125" y="250"/>
                    <a:pt x="125" y="219"/>
                  </a:cubicBezTo>
                  <a:cubicBezTo>
                    <a:pt x="157" y="188"/>
                    <a:pt x="157" y="125"/>
                    <a:pt x="157" y="94"/>
                  </a:cubicBezTo>
                  <a:cubicBezTo>
                    <a:pt x="157" y="63"/>
                    <a:pt x="157" y="0"/>
                    <a:pt x="157" y="0"/>
                  </a:cubicBezTo>
                  <a:cubicBezTo>
                    <a:pt x="125" y="0"/>
                    <a:pt x="125" y="0"/>
                    <a:pt x="125"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5" name="Freeform 61"/>
            <p:cNvSpPr>
              <a:spLocks noChangeArrowheads="1"/>
            </p:cNvSpPr>
            <p:nvPr/>
          </p:nvSpPr>
          <p:spPr bwMode="auto">
            <a:xfrm>
              <a:off x="257" y="3669"/>
              <a:ext cx="28" cy="70"/>
            </a:xfrm>
            <a:custGeom>
              <a:avLst/>
              <a:gdLst>
                <a:gd name="T0" fmla="*/ 94 w 126"/>
                <a:gd name="T1" fmla="*/ 93 h 313"/>
                <a:gd name="T2" fmla="*/ 94 w 126"/>
                <a:gd name="T3" fmla="*/ 93 h 313"/>
                <a:gd name="T4" fmla="*/ 32 w 126"/>
                <a:gd name="T5" fmla="*/ 218 h 313"/>
                <a:gd name="T6" fmla="*/ 63 w 126"/>
                <a:gd name="T7" fmla="*/ 281 h 313"/>
                <a:gd name="T8" fmla="*/ 125 w 126"/>
                <a:gd name="T9" fmla="*/ 187 h 313"/>
                <a:gd name="T10" fmla="*/ 125 w 126"/>
                <a:gd name="T11" fmla="*/ 62 h 313"/>
                <a:gd name="T12" fmla="*/ 125 w 126"/>
                <a:gd name="T13" fmla="*/ 0 h 313"/>
                <a:gd name="T14" fmla="*/ 94 w 126"/>
                <a:gd name="T15" fmla="*/ 93 h 3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313">
                  <a:moveTo>
                    <a:pt x="94" y="93"/>
                  </a:moveTo>
                  <a:lnTo>
                    <a:pt x="94" y="93"/>
                  </a:lnTo>
                  <a:cubicBezTo>
                    <a:pt x="94" y="125"/>
                    <a:pt x="63" y="187"/>
                    <a:pt x="32" y="218"/>
                  </a:cubicBezTo>
                  <a:cubicBezTo>
                    <a:pt x="0" y="281"/>
                    <a:pt x="32" y="312"/>
                    <a:pt x="63" y="281"/>
                  </a:cubicBezTo>
                  <a:cubicBezTo>
                    <a:pt x="94" y="281"/>
                    <a:pt x="125" y="218"/>
                    <a:pt x="125" y="187"/>
                  </a:cubicBezTo>
                  <a:cubicBezTo>
                    <a:pt x="125" y="156"/>
                    <a:pt x="125" y="93"/>
                    <a:pt x="125" y="62"/>
                  </a:cubicBezTo>
                  <a:cubicBezTo>
                    <a:pt x="125" y="31"/>
                    <a:pt x="125" y="0"/>
                    <a:pt x="125" y="0"/>
                  </a:cubicBezTo>
                  <a:cubicBezTo>
                    <a:pt x="94" y="31"/>
                    <a:pt x="94" y="62"/>
                    <a:pt x="94" y="9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6" name="Freeform 62"/>
            <p:cNvSpPr>
              <a:spLocks noChangeArrowheads="1"/>
            </p:cNvSpPr>
            <p:nvPr/>
          </p:nvSpPr>
          <p:spPr bwMode="auto">
            <a:xfrm>
              <a:off x="300" y="3974"/>
              <a:ext cx="28" cy="28"/>
            </a:xfrm>
            <a:custGeom>
              <a:avLst/>
              <a:gdLst>
                <a:gd name="T0" fmla="*/ 0 w 126"/>
                <a:gd name="T1" fmla="*/ 32 h 126"/>
                <a:gd name="T2" fmla="*/ 0 w 126"/>
                <a:gd name="T3" fmla="*/ 32 h 126"/>
                <a:gd name="T4" fmla="*/ 0 w 126"/>
                <a:gd name="T5" fmla="*/ 94 h 126"/>
                <a:gd name="T6" fmla="*/ 62 w 126"/>
                <a:gd name="T7" fmla="*/ 125 h 126"/>
                <a:gd name="T8" fmla="*/ 125 w 126"/>
                <a:gd name="T9" fmla="*/ 94 h 126"/>
                <a:gd name="T10" fmla="*/ 62 w 126"/>
                <a:gd name="T11" fmla="*/ 0 h 126"/>
                <a:gd name="T12" fmla="*/ 0 w 126"/>
                <a:gd name="T13" fmla="*/ 32 h 126"/>
              </a:gdLst>
              <a:ahLst/>
              <a:cxnLst>
                <a:cxn ang="0">
                  <a:pos x="T0" y="T1"/>
                </a:cxn>
                <a:cxn ang="0">
                  <a:pos x="T2" y="T3"/>
                </a:cxn>
                <a:cxn ang="0">
                  <a:pos x="T4" y="T5"/>
                </a:cxn>
                <a:cxn ang="0">
                  <a:pos x="T6" y="T7"/>
                </a:cxn>
                <a:cxn ang="0">
                  <a:pos x="T8" y="T9"/>
                </a:cxn>
                <a:cxn ang="0">
                  <a:pos x="T10" y="T11"/>
                </a:cxn>
                <a:cxn ang="0">
                  <a:pos x="T12" y="T13"/>
                </a:cxn>
              </a:cxnLst>
              <a:rect l="0" t="0" r="r" b="b"/>
              <a:pathLst>
                <a:path w="126" h="126">
                  <a:moveTo>
                    <a:pt x="0" y="32"/>
                  </a:moveTo>
                  <a:lnTo>
                    <a:pt x="0" y="32"/>
                  </a:lnTo>
                  <a:cubicBezTo>
                    <a:pt x="0" y="32"/>
                    <a:pt x="0" y="63"/>
                    <a:pt x="0" y="94"/>
                  </a:cubicBezTo>
                  <a:cubicBezTo>
                    <a:pt x="31" y="94"/>
                    <a:pt x="62" y="125"/>
                    <a:pt x="62" y="125"/>
                  </a:cubicBezTo>
                  <a:cubicBezTo>
                    <a:pt x="94" y="125"/>
                    <a:pt x="125" y="125"/>
                    <a:pt x="125" y="94"/>
                  </a:cubicBezTo>
                  <a:cubicBezTo>
                    <a:pt x="125" y="63"/>
                    <a:pt x="94" y="32"/>
                    <a:pt x="62" y="0"/>
                  </a:cubicBezTo>
                  <a:cubicBezTo>
                    <a:pt x="62" y="0"/>
                    <a:pt x="31" y="0"/>
                    <a:pt x="0" y="3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7" name="Freeform 63"/>
            <p:cNvSpPr>
              <a:spLocks noChangeArrowheads="1"/>
            </p:cNvSpPr>
            <p:nvPr/>
          </p:nvSpPr>
          <p:spPr bwMode="auto">
            <a:xfrm>
              <a:off x="817" y="3641"/>
              <a:ext cx="35" cy="35"/>
            </a:xfrm>
            <a:custGeom>
              <a:avLst/>
              <a:gdLst>
                <a:gd name="T0" fmla="*/ 0 w 157"/>
                <a:gd name="T1" fmla="*/ 31 h 157"/>
                <a:gd name="T2" fmla="*/ 0 w 157"/>
                <a:gd name="T3" fmla="*/ 31 h 157"/>
                <a:gd name="T4" fmla="*/ 0 w 157"/>
                <a:gd name="T5" fmla="*/ 93 h 157"/>
                <a:gd name="T6" fmla="*/ 94 w 157"/>
                <a:gd name="T7" fmla="*/ 125 h 157"/>
                <a:gd name="T8" fmla="*/ 156 w 157"/>
                <a:gd name="T9" fmla="*/ 62 h 157"/>
                <a:gd name="T10" fmla="*/ 63 w 157"/>
                <a:gd name="T11" fmla="*/ 0 h 157"/>
                <a:gd name="T12" fmla="*/ 0 w 157"/>
                <a:gd name="T13" fmla="*/ 31 h 157"/>
              </a:gdLst>
              <a:ahLst/>
              <a:cxnLst>
                <a:cxn ang="0">
                  <a:pos x="T0" y="T1"/>
                </a:cxn>
                <a:cxn ang="0">
                  <a:pos x="T2" y="T3"/>
                </a:cxn>
                <a:cxn ang="0">
                  <a:pos x="T4" y="T5"/>
                </a:cxn>
                <a:cxn ang="0">
                  <a:pos x="T6" y="T7"/>
                </a:cxn>
                <a:cxn ang="0">
                  <a:pos x="T8" y="T9"/>
                </a:cxn>
                <a:cxn ang="0">
                  <a:pos x="T10" y="T11"/>
                </a:cxn>
                <a:cxn ang="0">
                  <a:pos x="T12" y="T13"/>
                </a:cxn>
              </a:cxnLst>
              <a:rect l="0" t="0" r="r" b="b"/>
              <a:pathLst>
                <a:path w="157" h="157">
                  <a:moveTo>
                    <a:pt x="0" y="31"/>
                  </a:moveTo>
                  <a:lnTo>
                    <a:pt x="0" y="31"/>
                  </a:lnTo>
                  <a:cubicBezTo>
                    <a:pt x="0" y="62"/>
                    <a:pt x="0" y="93"/>
                    <a:pt x="0" y="93"/>
                  </a:cubicBezTo>
                  <a:cubicBezTo>
                    <a:pt x="31" y="125"/>
                    <a:pt x="63" y="156"/>
                    <a:pt x="94" y="125"/>
                  </a:cubicBezTo>
                  <a:cubicBezTo>
                    <a:pt x="125" y="125"/>
                    <a:pt x="156" y="93"/>
                    <a:pt x="156" y="62"/>
                  </a:cubicBezTo>
                  <a:cubicBezTo>
                    <a:pt x="156" y="31"/>
                    <a:pt x="125" y="0"/>
                    <a:pt x="63" y="0"/>
                  </a:cubicBezTo>
                  <a:cubicBezTo>
                    <a:pt x="31" y="0"/>
                    <a:pt x="0" y="31"/>
                    <a:pt x="0" y="3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8" name="Freeform 64"/>
            <p:cNvSpPr>
              <a:spLocks noChangeArrowheads="1"/>
            </p:cNvSpPr>
            <p:nvPr/>
          </p:nvSpPr>
          <p:spPr bwMode="auto">
            <a:xfrm>
              <a:off x="576" y="3492"/>
              <a:ext cx="56" cy="35"/>
            </a:xfrm>
            <a:custGeom>
              <a:avLst/>
              <a:gdLst>
                <a:gd name="T0" fmla="*/ 93 w 251"/>
                <a:gd name="T1" fmla="*/ 32 h 158"/>
                <a:gd name="T2" fmla="*/ 93 w 251"/>
                <a:gd name="T3" fmla="*/ 32 h 158"/>
                <a:gd name="T4" fmla="*/ 31 w 251"/>
                <a:gd name="T5" fmla="*/ 0 h 158"/>
                <a:gd name="T6" fmla="*/ 0 w 251"/>
                <a:gd name="T7" fmla="*/ 32 h 158"/>
                <a:gd name="T8" fmla="*/ 62 w 251"/>
                <a:gd name="T9" fmla="*/ 94 h 158"/>
                <a:gd name="T10" fmla="*/ 156 w 251"/>
                <a:gd name="T11" fmla="*/ 157 h 158"/>
                <a:gd name="T12" fmla="*/ 218 w 251"/>
                <a:gd name="T13" fmla="*/ 157 h 158"/>
                <a:gd name="T14" fmla="*/ 218 w 251"/>
                <a:gd name="T15" fmla="*/ 63 h 158"/>
                <a:gd name="T16" fmla="*/ 93 w 251"/>
                <a:gd name="T17" fmla="*/ 3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158">
                  <a:moveTo>
                    <a:pt x="93" y="32"/>
                  </a:moveTo>
                  <a:lnTo>
                    <a:pt x="93" y="32"/>
                  </a:lnTo>
                  <a:cubicBezTo>
                    <a:pt x="62" y="32"/>
                    <a:pt x="31" y="32"/>
                    <a:pt x="31" y="0"/>
                  </a:cubicBezTo>
                  <a:cubicBezTo>
                    <a:pt x="0" y="0"/>
                    <a:pt x="0" y="32"/>
                    <a:pt x="0" y="32"/>
                  </a:cubicBezTo>
                  <a:cubicBezTo>
                    <a:pt x="0" y="63"/>
                    <a:pt x="31" y="94"/>
                    <a:pt x="62" y="94"/>
                  </a:cubicBezTo>
                  <a:cubicBezTo>
                    <a:pt x="93" y="94"/>
                    <a:pt x="125" y="125"/>
                    <a:pt x="156" y="157"/>
                  </a:cubicBezTo>
                  <a:cubicBezTo>
                    <a:pt x="156" y="157"/>
                    <a:pt x="187" y="157"/>
                    <a:pt x="218" y="157"/>
                  </a:cubicBezTo>
                  <a:cubicBezTo>
                    <a:pt x="250" y="125"/>
                    <a:pt x="250" y="94"/>
                    <a:pt x="218" y="63"/>
                  </a:cubicBezTo>
                  <a:cubicBezTo>
                    <a:pt x="187" y="63"/>
                    <a:pt x="125" y="32"/>
                    <a:pt x="93" y="3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9" name="Freeform 65"/>
            <p:cNvSpPr>
              <a:spLocks noChangeArrowheads="1"/>
            </p:cNvSpPr>
            <p:nvPr/>
          </p:nvSpPr>
          <p:spPr bwMode="auto">
            <a:xfrm>
              <a:off x="363" y="3400"/>
              <a:ext cx="99" cy="42"/>
            </a:xfrm>
            <a:custGeom>
              <a:avLst/>
              <a:gdLst>
                <a:gd name="T0" fmla="*/ 313 w 439"/>
                <a:gd name="T1" fmla="*/ 125 h 189"/>
                <a:gd name="T2" fmla="*/ 313 w 439"/>
                <a:gd name="T3" fmla="*/ 125 h 189"/>
                <a:gd name="T4" fmla="*/ 219 w 439"/>
                <a:gd name="T5" fmla="*/ 31 h 189"/>
                <a:gd name="T6" fmla="*/ 94 w 439"/>
                <a:gd name="T7" fmla="*/ 0 h 189"/>
                <a:gd name="T8" fmla="*/ 0 w 439"/>
                <a:gd name="T9" fmla="*/ 63 h 189"/>
                <a:gd name="T10" fmla="*/ 94 w 439"/>
                <a:gd name="T11" fmla="*/ 125 h 189"/>
                <a:gd name="T12" fmla="*/ 188 w 439"/>
                <a:gd name="T13" fmla="*/ 156 h 189"/>
                <a:gd name="T14" fmla="*/ 250 w 439"/>
                <a:gd name="T15" fmla="*/ 188 h 189"/>
                <a:gd name="T16" fmla="*/ 375 w 439"/>
                <a:gd name="T17" fmla="*/ 188 h 189"/>
                <a:gd name="T18" fmla="*/ 406 w 439"/>
                <a:gd name="T19" fmla="*/ 156 h 189"/>
                <a:gd name="T20" fmla="*/ 313 w 439"/>
                <a:gd name="T21" fmla="*/ 12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189">
                  <a:moveTo>
                    <a:pt x="313" y="125"/>
                  </a:moveTo>
                  <a:lnTo>
                    <a:pt x="313" y="125"/>
                  </a:lnTo>
                  <a:cubicBezTo>
                    <a:pt x="281" y="94"/>
                    <a:pt x="250" y="63"/>
                    <a:pt x="219" y="31"/>
                  </a:cubicBezTo>
                  <a:cubicBezTo>
                    <a:pt x="219" y="31"/>
                    <a:pt x="156" y="0"/>
                    <a:pt x="94" y="0"/>
                  </a:cubicBezTo>
                  <a:cubicBezTo>
                    <a:pt x="31" y="0"/>
                    <a:pt x="0" y="31"/>
                    <a:pt x="0" y="63"/>
                  </a:cubicBezTo>
                  <a:cubicBezTo>
                    <a:pt x="31" y="94"/>
                    <a:pt x="63" y="125"/>
                    <a:pt x="94" y="125"/>
                  </a:cubicBezTo>
                  <a:cubicBezTo>
                    <a:pt x="94" y="125"/>
                    <a:pt x="125" y="125"/>
                    <a:pt x="188" y="156"/>
                  </a:cubicBezTo>
                  <a:cubicBezTo>
                    <a:pt x="219" y="156"/>
                    <a:pt x="250" y="156"/>
                    <a:pt x="250" y="188"/>
                  </a:cubicBezTo>
                  <a:cubicBezTo>
                    <a:pt x="281" y="188"/>
                    <a:pt x="313" y="188"/>
                    <a:pt x="375" y="188"/>
                  </a:cubicBezTo>
                  <a:cubicBezTo>
                    <a:pt x="406" y="188"/>
                    <a:pt x="438" y="156"/>
                    <a:pt x="406" y="156"/>
                  </a:cubicBezTo>
                  <a:cubicBezTo>
                    <a:pt x="375" y="156"/>
                    <a:pt x="344" y="125"/>
                    <a:pt x="313" y="12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70" name="Text Placeholder 18"/>
          <p:cNvSpPr>
            <a:spLocks noGrp="1"/>
          </p:cNvSpPr>
          <p:nvPr>
            <p:ph type="body" sz="quarter" idx="13"/>
          </p:nvPr>
        </p:nvSpPr>
        <p:spPr>
          <a:xfrm>
            <a:off x="7020272" y="1563638"/>
            <a:ext cx="1728192" cy="576064"/>
          </a:xfrm>
          <a:prstGeom prst="rect">
            <a:avLst/>
          </a:prstGeom>
        </p:spPr>
        <p:txBody>
          <a:bodyPr vert="horz" anchor="ctr" anchorCtr="0"/>
          <a:lstStyle>
            <a:lvl1pPr marL="0" indent="0" algn="l">
              <a:spcBef>
                <a:spcPts val="800"/>
              </a:spcBef>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72" name="Text Placeholder 18"/>
          <p:cNvSpPr>
            <a:spLocks noGrp="1"/>
          </p:cNvSpPr>
          <p:nvPr>
            <p:ph type="body" sz="quarter" idx="15"/>
          </p:nvPr>
        </p:nvSpPr>
        <p:spPr>
          <a:xfrm>
            <a:off x="7020272" y="2571750"/>
            <a:ext cx="1728192" cy="576064"/>
          </a:xfrm>
          <a:prstGeom prst="rect">
            <a:avLst/>
          </a:prstGeom>
        </p:spPr>
        <p:txBody>
          <a:bodyPr vert="horz" anchor="ctr" anchorCtr="0"/>
          <a:lstStyle>
            <a:lvl1pPr marL="0" indent="0" algn="l">
              <a:spcBef>
                <a:spcPts val="800"/>
              </a:spcBef>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74" name="Text Placeholder 18"/>
          <p:cNvSpPr>
            <a:spLocks noGrp="1"/>
          </p:cNvSpPr>
          <p:nvPr>
            <p:ph type="body" sz="quarter" idx="17"/>
          </p:nvPr>
        </p:nvSpPr>
        <p:spPr>
          <a:xfrm>
            <a:off x="7020272" y="3579862"/>
            <a:ext cx="1728192" cy="576064"/>
          </a:xfrm>
          <a:prstGeom prst="rect">
            <a:avLst/>
          </a:prstGeom>
        </p:spPr>
        <p:txBody>
          <a:bodyPr vert="horz" anchor="ctr" anchorCtr="0"/>
          <a:lstStyle>
            <a:lvl1pPr marL="0" indent="0" algn="l">
              <a:spcBef>
                <a:spcPts val="800"/>
              </a:spcBef>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76" name="Oval 75"/>
          <p:cNvSpPr/>
          <p:nvPr userDrawn="1"/>
        </p:nvSpPr>
        <p:spPr bwMode="auto">
          <a:xfrm>
            <a:off x="6372200" y="1563638"/>
            <a:ext cx="601152" cy="601074"/>
          </a:xfrm>
          <a:prstGeom prst="ellipse">
            <a:avLst/>
          </a:prstGeom>
          <a:blipFill rotWithShape="1">
            <a:blip r:embed="rId2"/>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7" name="Oval 76"/>
          <p:cNvSpPr/>
          <p:nvPr userDrawn="1"/>
        </p:nvSpPr>
        <p:spPr bwMode="auto">
          <a:xfrm>
            <a:off x="6372200" y="2571750"/>
            <a:ext cx="601152" cy="601074"/>
          </a:xfrm>
          <a:prstGeom prst="ellipse">
            <a:avLst/>
          </a:prstGeom>
          <a:blipFill rotWithShape="1">
            <a:blip r:embed="rId2"/>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8" name="Oval 77"/>
          <p:cNvSpPr/>
          <p:nvPr userDrawn="1"/>
        </p:nvSpPr>
        <p:spPr bwMode="auto">
          <a:xfrm>
            <a:off x="6372200" y="3579862"/>
            <a:ext cx="601152" cy="601074"/>
          </a:xfrm>
          <a:prstGeom prst="ellipse">
            <a:avLst/>
          </a:prstGeom>
          <a:blipFill rotWithShape="1">
            <a:blip r:embed="rId2"/>
            <a:stretch>
              <a:fillRect/>
            </a:stretch>
          </a:blipFill>
          <a:ln w="127000" cap="flat" cmpd="sng" algn="ctr">
            <a:noFill/>
            <a:prstDash val="solid"/>
            <a:round/>
            <a:headEnd type="none" w="med" len="med"/>
            <a:tailEnd type="triangle" w="med" len="med"/>
          </a:ln>
          <a:effectLst/>
          <a:extLst/>
        </p:spPr>
        <p:txBody>
          <a:bodyPr vert="horz" wrap="square" lIns="91445" tIns="45722" rIns="91445" bIns="45722" numCol="1" rtlCol="0" anchor="t" anchorCtr="0" compatLnSpc="1">
            <a:prstTxWarp prst="textNoShape">
              <a:avLst/>
            </a:prstTxWarp>
          </a:bodyPr>
          <a:lstStyle/>
          <a:p>
            <a:pPr marL="0" marR="0" indent="0" algn="ctr" defTabSz="914446"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1" name="Freeform 96"/>
          <p:cNvSpPr>
            <a:spLocks noChangeArrowheads="1"/>
          </p:cNvSpPr>
          <p:nvPr userDrawn="1"/>
        </p:nvSpPr>
        <p:spPr bwMode="auto">
          <a:xfrm>
            <a:off x="994132" y="2724554"/>
            <a:ext cx="265500" cy="423260"/>
          </a:xfrm>
          <a:custGeom>
            <a:avLst/>
            <a:gdLst>
              <a:gd name="T0" fmla="*/ 455 w 608"/>
              <a:gd name="T1" fmla="*/ 608 h 969"/>
              <a:gd name="T2" fmla="*/ 455 w 608"/>
              <a:gd name="T3" fmla="*/ 608 h 969"/>
              <a:gd name="T4" fmla="*/ 303 w 608"/>
              <a:gd name="T5" fmla="*/ 949 h 969"/>
              <a:gd name="T6" fmla="*/ 285 w 608"/>
              <a:gd name="T7" fmla="*/ 949 h 969"/>
              <a:gd name="T8" fmla="*/ 152 w 608"/>
              <a:gd name="T9" fmla="*/ 608 h 969"/>
              <a:gd name="T10" fmla="*/ 0 w 608"/>
              <a:gd name="T11" fmla="*/ 304 h 969"/>
              <a:gd name="T12" fmla="*/ 303 w 608"/>
              <a:gd name="T13" fmla="*/ 0 h 969"/>
              <a:gd name="T14" fmla="*/ 607 w 608"/>
              <a:gd name="T15" fmla="*/ 304 h 969"/>
              <a:gd name="T16" fmla="*/ 455 w 608"/>
              <a:gd name="T17" fmla="*/ 608 h 969"/>
              <a:gd name="T18" fmla="*/ 417 w 608"/>
              <a:gd name="T19" fmla="*/ 304 h 969"/>
              <a:gd name="T20" fmla="*/ 417 w 608"/>
              <a:gd name="T21" fmla="*/ 304 h 969"/>
              <a:gd name="T22" fmla="*/ 303 w 608"/>
              <a:gd name="T23" fmla="*/ 189 h 969"/>
              <a:gd name="T24" fmla="*/ 189 w 608"/>
              <a:gd name="T25" fmla="*/ 304 h 969"/>
              <a:gd name="T26" fmla="*/ 303 w 608"/>
              <a:gd name="T27" fmla="*/ 417 h 969"/>
              <a:gd name="T28" fmla="*/ 417 w 608"/>
              <a:gd name="T29" fmla="*/ 304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8" h="969">
                <a:moveTo>
                  <a:pt x="455" y="608"/>
                </a:moveTo>
                <a:lnTo>
                  <a:pt x="455" y="608"/>
                </a:lnTo>
                <a:cubicBezTo>
                  <a:pt x="322" y="797"/>
                  <a:pt x="303" y="949"/>
                  <a:pt x="303" y="949"/>
                </a:cubicBezTo>
                <a:cubicBezTo>
                  <a:pt x="303" y="968"/>
                  <a:pt x="303" y="968"/>
                  <a:pt x="285" y="949"/>
                </a:cubicBezTo>
                <a:cubicBezTo>
                  <a:pt x="285" y="949"/>
                  <a:pt x="265" y="797"/>
                  <a:pt x="152" y="608"/>
                </a:cubicBezTo>
                <a:cubicBezTo>
                  <a:pt x="37" y="474"/>
                  <a:pt x="0" y="417"/>
                  <a:pt x="0" y="304"/>
                </a:cubicBezTo>
                <a:cubicBezTo>
                  <a:pt x="0" y="132"/>
                  <a:pt x="133" y="0"/>
                  <a:pt x="303" y="0"/>
                </a:cubicBezTo>
                <a:cubicBezTo>
                  <a:pt x="455" y="0"/>
                  <a:pt x="607" y="132"/>
                  <a:pt x="607" y="304"/>
                </a:cubicBezTo>
                <a:cubicBezTo>
                  <a:pt x="607" y="417"/>
                  <a:pt x="512" y="532"/>
                  <a:pt x="455" y="608"/>
                </a:cubicBezTo>
                <a:close/>
                <a:moveTo>
                  <a:pt x="417" y="304"/>
                </a:moveTo>
                <a:lnTo>
                  <a:pt x="417" y="304"/>
                </a:lnTo>
                <a:cubicBezTo>
                  <a:pt x="417" y="247"/>
                  <a:pt x="361" y="189"/>
                  <a:pt x="303" y="189"/>
                </a:cubicBezTo>
                <a:cubicBezTo>
                  <a:pt x="246" y="189"/>
                  <a:pt x="189" y="247"/>
                  <a:pt x="189" y="304"/>
                </a:cubicBezTo>
                <a:cubicBezTo>
                  <a:pt x="189" y="380"/>
                  <a:pt x="246" y="417"/>
                  <a:pt x="303" y="417"/>
                </a:cubicBezTo>
                <a:cubicBezTo>
                  <a:pt x="361" y="417"/>
                  <a:pt x="417" y="380"/>
                  <a:pt x="417" y="304"/>
                </a:cubicBezTo>
                <a:close/>
              </a:path>
            </a:pathLst>
          </a:custGeom>
          <a:blipFill rotWithShape="1">
            <a:blip r:embed="rId3"/>
            <a:stretch>
              <a:fillRect/>
            </a:stretch>
          </a:blipFill>
          <a:ln>
            <a:noFill/>
          </a:ln>
          <a:effectLst/>
          <a:extLst/>
        </p:spPr>
        <p:txBody>
          <a:bodyPr wrap="none" anchor="ctr"/>
          <a:lstStyle/>
          <a:p>
            <a:endParaRPr lang="en-US"/>
          </a:p>
        </p:txBody>
      </p:sp>
      <p:sp>
        <p:nvSpPr>
          <p:cNvPr id="89" name="Freeform 52"/>
          <p:cNvSpPr>
            <a:spLocks noChangeArrowheads="1"/>
          </p:cNvSpPr>
          <p:nvPr userDrawn="1"/>
        </p:nvSpPr>
        <p:spPr bwMode="auto">
          <a:xfrm>
            <a:off x="6516216" y="2715766"/>
            <a:ext cx="309236" cy="265978"/>
          </a:xfrm>
          <a:custGeom>
            <a:avLst/>
            <a:gdLst>
              <a:gd name="T0" fmla="*/ 1026 w 1103"/>
              <a:gd name="T1" fmla="*/ 57 h 950"/>
              <a:gd name="T2" fmla="*/ 1102 w 1103"/>
              <a:gd name="T3" fmla="*/ 247 h 950"/>
              <a:gd name="T4" fmla="*/ 912 w 1103"/>
              <a:gd name="T5" fmla="*/ 323 h 950"/>
              <a:gd name="T6" fmla="*/ 836 w 1103"/>
              <a:gd name="T7" fmla="*/ 949 h 950"/>
              <a:gd name="T8" fmla="*/ 190 w 1103"/>
              <a:gd name="T9" fmla="*/ 873 h 950"/>
              <a:gd name="T10" fmla="*/ 76 w 1103"/>
              <a:gd name="T11" fmla="*/ 323 h 950"/>
              <a:gd name="T12" fmla="*/ 0 w 1103"/>
              <a:gd name="T13" fmla="*/ 133 h 950"/>
              <a:gd name="T14" fmla="*/ 323 w 1103"/>
              <a:gd name="T15" fmla="*/ 57 h 950"/>
              <a:gd name="T16" fmla="*/ 380 w 1103"/>
              <a:gd name="T17" fmla="*/ 0 h 950"/>
              <a:gd name="T18" fmla="*/ 456 w 1103"/>
              <a:gd name="T19" fmla="*/ 57 h 950"/>
              <a:gd name="T20" fmla="*/ 665 w 1103"/>
              <a:gd name="T21" fmla="*/ 57 h 950"/>
              <a:gd name="T22" fmla="*/ 703 w 1103"/>
              <a:gd name="T23" fmla="*/ 0 h 950"/>
              <a:gd name="T24" fmla="*/ 779 w 1103"/>
              <a:gd name="T25" fmla="*/ 57 h 950"/>
              <a:gd name="T26" fmla="*/ 1026 w 1103"/>
              <a:gd name="T27" fmla="*/ 57 h 950"/>
              <a:gd name="T28" fmla="*/ 475 w 1103"/>
              <a:gd name="T29" fmla="*/ 436 h 950"/>
              <a:gd name="T30" fmla="*/ 361 w 1103"/>
              <a:gd name="T31" fmla="*/ 436 h 950"/>
              <a:gd name="T32" fmla="*/ 475 w 1103"/>
              <a:gd name="T33" fmla="*/ 436 h 950"/>
              <a:gd name="T34" fmla="*/ 475 w 1103"/>
              <a:gd name="T35" fmla="*/ 551 h 950"/>
              <a:gd name="T36" fmla="*/ 361 w 1103"/>
              <a:gd name="T37" fmla="*/ 551 h 950"/>
              <a:gd name="T38" fmla="*/ 475 w 1103"/>
              <a:gd name="T39" fmla="*/ 551 h 950"/>
              <a:gd name="T40" fmla="*/ 475 w 1103"/>
              <a:gd name="T41" fmla="*/ 684 h 950"/>
              <a:gd name="T42" fmla="*/ 361 w 1103"/>
              <a:gd name="T43" fmla="*/ 684 h 950"/>
              <a:gd name="T44" fmla="*/ 475 w 1103"/>
              <a:gd name="T45" fmla="*/ 684 h 950"/>
              <a:gd name="T46" fmla="*/ 475 w 1103"/>
              <a:gd name="T47" fmla="*/ 816 h 950"/>
              <a:gd name="T48" fmla="*/ 361 w 1103"/>
              <a:gd name="T49" fmla="*/ 816 h 950"/>
              <a:gd name="T50" fmla="*/ 475 w 1103"/>
              <a:gd name="T51" fmla="*/ 816 h 950"/>
              <a:gd name="T52" fmla="*/ 608 w 1103"/>
              <a:gd name="T53" fmla="*/ 436 h 950"/>
              <a:gd name="T54" fmla="*/ 494 w 1103"/>
              <a:gd name="T55" fmla="*/ 436 h 950"/>
              <a:gd name="T56" fmla="*/ 608 w 1103"/>
              <a:gd name="T57" fmla="*/ 436 h 950"/>
              <a:gd name="T58" fmla="*/ 608 w 1103"/>
              <a:gd name="T59" fmla="*/ 551 h 950"/>
              <a:gd name="T60" fmla="*/ 494 w 1103"/>
              <a:gd name="T61" fmla="*/ 551 h 950"/>
              <a:gd name="T62" fmla="*/ 608 w 1103"/>
              <a:gd name="T63" fmla="*/ 551 h 950"/>
              <a:gd name="T64" fmla="*/ 608 w 1103"/>
              <a:gd name="T65" fmla="*/ 684 h 950"/>
              <a:gd name="T66" fmla="*/ 494 w 1103"/>
              <a:gd name="T67" fmla="*/ 684 h 950"/>
              <a:gd name="T68" fmla="*/ 608 w 1103"/>
              <a:gd name="T69" fmla="*/ 684 h 950"/>
              <a:gd name="T70" fmla="*/ 608 w 1103"/>
              <a:gd name="T71" fmla="*/ 816 h 950"/>
              <a:gd name="T72" fmla="*/ 494 w 1103"/>
              <a:gd name="T73" fmla="*/ 816 h 950"/>
              <a:gd name="T74" fmla="*/ 608 w 1103"/>
              <a:gd name="T75" fmla="*/ 816 h 950"/>
              <a:gd name="T76" fmla="*/ 741 w 1103"/>
              <a:gd name="T77" fmla="*/ 436 h 950"/>
              <a:gd name="T78" fmla="*/ 627 w 1103"/>
              <a:gd name="T79" fmla="*/ 436 h 950"/>
              <a:gd name="T80" fmla="*/ 741 w 1103"/>
              <a:gd name="T81" fmla="*/ 436 h 950"/>
              <a:gd name="T82" fmla="*/ 741 w 1103"/>
              <a:gd name="T83" fmla="*/ 551 h 950"/>
              <a:gd name="T84" fmla="*/ 627 w 1103"/>
              <a:gd name="T85" fmla="*/ 551 h 950"/>
              <a:gd name="T86" fmla="*/ 741 w 1103"/>
              <a:gd name="T87" fmla="*/ 551 h 950"/>
              <a:gd name="T88" fmla="*/ 741 w 1103"/>
              <a:gd name="T89" fmla="*/ 684 h 950"/>
              <a:gd name="T90" fmla="*/ 627 w 1103"/>
              <a:gd name="T91" fmla="*/ 684 h 950"/>
              <a:gd name="T92" fmla="*/ 741 w 1103"/>
              <a:gd name="T93" fmla="*/ 684 h 950"/>
              <a:gd name="T94" fmla="*/ 741 w 1103"/>
              <a:gd name="T95" fmla="*/ 816 h 950"/>
              <a:gd name="T96" fmla="*/ 627 w 1103"/>
              <a:gd name="T97" fmla="*/ 816 h 950"/>
              <a:gd name="T98" fmla="*/ 741 w 1103"/>
              <a:gd name="T99" fmla="*/ 816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3" h="950">
                <a:moveTo>
                  <a:pt x="1026" y="57"/>
                </a:moveTo>
                <a:lnTo>
                  <a:pt x="1026" y="57"/>
                </a:lnTo>
                <a:cubicBezTo>
                  <a:pt x="1064" y="57"/>
                  <a:pt x="1102" y="95"/>
                  <a:pt x="1102" y="133"/>
                </a:cubicBezTo>
                <a:cubicBezTo>
                  <a:pt x="1102" y="247"/>
                  <a:pt x="1102" y="247"/>
                  <a:pt x="1102" y="247"/>
                </a:cubicBezTo>
                <a:cubicBezTo>
                  <a:pt x="1102" y="304"/>
                  <a:pt x="1064" y="323"/>
                  <a:pt x="1026" y="323"/>
                </a:cubicBezTo>
                <a:cubicBezTo>
                  <a:pt x="912" y="323"/>
                  <a:pt x="912" y="323"/>
                  <a:pt x="912" y="323"/>
                </a:cubicBezTo>
                <a:cubicBezTo>
                  <a:pt x="912" y="323"/>
                  <a:pt x="912" y="323"/>
                  <a:pt x="912" y="873"/>
                </a:cubicBezTo>
                <a:cubicBezTo>
                  <a:pt x="912" y="930"/>
                  <a:pt x="893" y="949"/>
                  <a:pt x="836" y="949"/>
                </a:cubicBezTo>
                <a:cubicBezTo>
                  <a:pt x="266" y="949"/>
                  <a:pt x="266" y="949"/>
                  <a:pt x="266" y="949"/>
                </a:cubicBezTo>
                <a:cubicBezTo>
                  <a:pt x="228" y="949"/>
                  <a:pt x="190" y="930"/>
                  <a:pt x="190" y="873"/>
                </a:cubicBezTo>
                <a:cubicBezTo>
                  <a:pt x="190" y="323"/>
                  <a:pt x="190" y="323"/>
                  <a:pt x="190" y="323"/>
                </a:cubicBezTo>
                <a:cubicBezTo>
                  <a:pt x="76" y="323"/>
                  <a:pt x="76" y="323"/>
                  <a:pt x="76" y="323"/>
                </a:cubicBezTo>
                <a:cubicBezTo>
                  <a:pt x="39" y="323"/>
                  <a:pt x="0" y="304"/>
                  <a:pt x="0" y="247"/>
                </a:cubicBezTo>
                <a:cubicBezTo>
                  <a:pt x="0" y="133"/>
                  <a:pt x="0" y="133"/>
                  <a:pt x="0" y="133"/>
                </a:cubicBezTo>
                <a:cubicBezTo>
                  <a:pt x="0" y="95"/>
                  <a:pt x="39" y="57"/>
                  <a:pt x="76" y="57"/>
                </a:cubicBezTo>
                <a:cubicBezTo>
                  <a:pt x="323" y="57"/>
                  <a:pt x="323" y="57"/>
                  <a:pt x="323" y="57"/>
                </a:cubicBezTo>
                <a:lnTo>
                  <a:pt x="323" y="57"/>
                </a:lnTo>
                <a:cubicBezTo>
                  <a:pt x="323" y="19"/>
                  <a:pt x="361" y="0"/>
                  <a:pt x="380" y="0"/>
                </a:cubicBezTo>
                <a:cubicBezTo>
                  <a:pt x="399" y="0"/>
                  <a:pt x="399" y="0"/>
                  <a:pt x="399" y="0"/>
                </a:cubicBezTo>
                <a:cubicBezTo>
                  <a:pt x="418" y="0"/>
                  <a:pt x="456" y="19"/>
                  <a:pt x="456" y="57"/>
                </a:cubicBezTo>
                <a:lnTo>
                  <a:pt x="456" y="57"/>
                </a:lnTo>
                <a:cubicBezTo>
                  <a:pt x="665" y="57"/>
                  <a:pt x="665" y="57"/>
                  <a:pt x="665" y="57"/>
                </a:cubicBezTo>
                <a:lnTo>
                  <a:pt x="665" y="57"/>
                </a:lnTo>
                <a:cubicBezTo>
                  <a:pt x="665" y="19"/>
                  <a:pt x="684" y="0"/>
                  <a:pt x="703" y="0"/>
                </a:cubicBezTo>
                <a:cubicBezTo>
                  <a:pt x="722" y="0"/>
                  <a:pt x="722" y="0"/>
                  <a:pt x="722" y="0"/>
                </a:cubicBezTo>
                <a:cubicBezTo>
                  <a:pt x="760" y="0"/>
                  <a:pt x="779" y="19"/>
                  <a:pt x="779" y="57"/>
                </a:cubicBezTo>
                <a:lnTo>
                  <a:pt x="779" y="57"/>
                </a:lnTo>
                <a:lnTo>
                  <a:pt x="1026" y="57"/>
                </a:lnTo>
                <a:close/>
                <a:moveTo>
                  <a:pt x="475" y="436"/>
                </a:moveTo>
                <a:lnTo>
                  <a:pt x="475" y="436"/>
                </a:lnTo>
                <a:cubicBezTo>
                  <a:pt x="475" y="399"/>
                  <a:pt x="437" y="380"/>
                  <a:pt x="418" y="380"/>
                </a:cubicBezTo>
                <a:cubicBezTo>
                  <a:pt x="399" y="380"/>
                  <a:pt x="361" y="399"/>
                  <a:pt x="361" y="436"/>
                </a:cubicBezTo>
                <a:cubicBezTo>
                  <a:pt x="361" y="456"/>
                  <a:pt x="399" y="475"/>
                  <a:pt x="418" y="475"/>
                </a:cubicBezTo>
                <a:cubicBezTo>
                  <a:pt x="437" y="475"/>
                  <a:pt x="475" y="456"/>
                  <a:pt x="475" y="436"/>
                </a:cubicBezTo>
                <a:close/>
                <a:moveTo>
                  <a:pt x="475" y="551"/>
                </a:moveTo>
                <a:lnTo>
                  <a:pt x="475" y="551"/>
                </a:lnTo>
                <a:cubicBezTo>
                  <a:pt x="475" y="532"/>
                  <a:pt x="437" y="512"/>
                  <a:pt x="418" y="512"/>
                </a:cubicBezTo>
                <a:cubicBezTo>
                  <a:pt x="399" y="512"/>
                  <a:pt x="361" y="532"/>
                  <a:pt x="361" y="551"/>
                </a:cubicBezTo>
                <a:cubicBezTo>
                  <a:pt x="361" y="588"/>
                  <a:pt x="399" y="608"/>
                  <a:pt x="418" y="608"/>
                </a:cubicBezTo>
                <a:cubicBezTo>
                  <a:pt x="437" y="608"/>
                  <a:pt x="475" y="588"/>
                  <a:pt x="475" y="551"/>
                </a:cubicBezTo>
                <a:close/>
                <a:moveTo>
                  <a:pt x="475" y="684"/>
                </a:moveTo>
                <a:lnTo>
                  <a:pt x="475" y="684"/>
                </a:lnTo>
                <a:cubicBezTo>
                  <a:pt x="475" y="664"/>
                  <a:pt x="437" y="645"/>
                  <a:pt x="418" y="645"/>
                </a:cubicBezTo>
                <a:cubicBezTo>
                  <a:pt x="399" y="645"/>
                  <a:pt x="361" y="664"/>
                  <a:pt x="361" y="684"/>
                </a:cubicBezTo>
                <a:cubicBezTo>
                  <a:pt x="361" y="721"/>
                  <a:pt x="399" y="740"/>
                  <a:pt x="418" y="740"/>
                </a:cubicBezTo>
                <a:cubicBezTo>
                  <a:pt x="437" y="740"/>
                  <a:pt x="475" y="721"/>
                  <a:pt x="475" y="684"/>
                </a:cubicBezTo>
                <a:close/>
                <a:moveTo>
                  <a:pt x="475" y="816"/>
                </a:moveTo>
                <a:lnTo>
                  <a:pt x="475" y="816"/>
                </a:lnTo>
                <a:cubicBezTo>
                  <a:pt x="475" y="778"/>
                  <a:pt x="437" y="760"/>
                  <a:pt x="418" y="760"/>
                </a:cubicBezTo>
                <a:cubicBezTo>
                  <a:pt x="399" y="760"/>
                  <a:pt x="361" y="778"/>
                  <a:pt x="361" y="816"/>
                </a:cubicBezTo>
                <a:cubicBezTo>
                  <a:pt x="361" y="836"/>
                  <a:pt x="399" y="854"/>
                  <a:pt x="418" y="854"/>
                </a:cubicBezTo>
                <a:cubicBezTo>
                  <a:pt x="437" y="854"/>
                  <a:pt x="475" y="836"/>
                  <a:pt x="475" y="816"/>
                </a:cubicBezTo>
                <a:close/>
                <a:moveTo>
                  <a:pt x="608" y="436"/>
                </a:moveTo>
                <a:lnTo>
                  <a:pt x="608" y="436"/>
                </a:lnTo>
                <a:cubicBezTo>
                  <a:pt x="608" y="399"/>
                  <a:pt x="570" y="380"/>
                  <a:pt x="551" y="380"/>
                </a:cubicBezTo>
                <a:cubicBezTo>
                  <a:pt x="532" y="380"/>
                  <a:pt x="494" y="399"/>
                  <a:pt x="494" y="436"/>
                </a:cubicBezTo>
                <a:cubicBezTo>
                  <a:pt x="494" y="456"/>
                  <a:pt x="532" y="475"/>
                  <a:pt x="551" y="475"/>
                </a:cubicBezTo>
                <a:cubicBezTo>
                  <a:pt x="570" y="475"/>
                  <a:pt x="608" y="456"/>
                  <a:pt x="608" y="436"/>
                </a:cubicBezTo>
                <a:close/>
                <a:moveTo>
                  <a:pt x="608" y="551"/>
                </a:moveTo>
                <a:lnTo>
                  <a:pt x="608" y="551"/>
                </a:lnTo>
                <a:cubicBezTo>
                  <a:pt x="608" y="532"/>
                  <a:pt x="570" y="512"/>
                  <a:pt x="551" y="512"/>
                </a:cubicBezTo>
                <a:cubicBezTo>
                  <a:pt x="532" y="512"/>
                  <a:pt x="494" y="532"/>
                  <a:pt x="494" y="551"/>
                </a:cubicBezTo>
                <a:cubicBezTo>
                  <a:pt x="494" y="588"/>
                  <a:pt x="532" y="608"/>
                  <a:pt x="551" y="608"/>
                </a:cubicBezTo>
                <a:cubicBezTo>
                  <a:pt x="570" y="608"/>
                  <a:pt x="608" y="588"/>
                  <a:pt x="608" y="551"/>
                </a:cubicBezTo>
                <a:close/>
                <a:moveTo>
                  <a:pt x="608" y="684"/>
                </a:moveTo>
                <a:lnTo>
                  <a:pt x="608" y="684"/>
                </a:lnTo>
                <a:cubicBezTo>
                  <a:pt x="608" y="664"/>
                  <a:pt x="570" y="645"/>
                  <a:pt x="551" y="645"/>
                </a:cubicBezTo>
                <a:cubicBezTo>
                  <a:pt x="532" y="645"/>
                  <a:pt x="494" y="664"/>
                  <a:pt x="494" y="684"/>
                </a:cubicBezTo>
                <a:cubicBezTo>
                  <a:pt x="494" y="721"/>
                  <a:pt x="532" y="740"/>
                  <a:pt x="551" y="740"/>
                </a:cubicBezTo>
                <a:cubicBezTo>
                  <a:pt x="570" y="740"/>
                  <a:pt x="608" y="721"/>
                  <a:pt x="608" y="684"/>
                </a:cubicBezTo>
                <a:close/>
                <a:moveTo>
                  <a:pt x="608" y="816"/>
                </a:moveTo>
                <a:lnTo>
                  <a:pt x="608" y="816"/>
                </a:lnTo>
                <a:cubicBezTo>
                  <a:pt x="608" y="778"/>
                  <a:pt x="570" y="760"/>
                  <a:pt x="551" y="760"/>
                </a:cubicBezTo>
                <a:cubicBezTo>
                  <a:pt x="532" y="760"/>
                  <a:pt x="494" y="778"/>
                  <a:pt x="494" y="816"/>
                </a:cubicBezTo>
                <a:cubicBezTo>
                  <a:pt x="494" y="836"/>
                  <a:pt x="532" y="854"/>
                  <a:pt x="551" y="854"/>
                </a:cubicBezTo>
                <a:cubicBezTo>
                  <a:pt x="570" y="854"/>
                  <a:pt x="608" y="836"/>
                  <a:pt x="608" y="816"/>
                </a:cubicBezTo>
                <a:close/>
                <a:moveTo>
                  <a:pt x="741" y="436"/>
                </a:moveTo>
                <a:lnTo>
                  <a:pt x="741" y="436"/>
                </a:lnTo>
                <a:cubicBezTo>
                  <a:pt x="741" y="399"/>
                  <a:pt x="722" y="380"/>
                  <a:pt x="684" y="380"/>
                </a:cubicBezTo>
                <a:cubicBezTo>
                  <a:pt x="665" y="380"/>
                  <a:pt x="627" y="399"/>
                  <a:pt x="627" y="436"/>
                </a:cubicBezTo>
                <a:cubicBezTo>
                  <a:pt x="627" y="456"/>
                  <a:pt x="665" y="475"/>
                  <a:pt x="684" y="475"/>
                </a:cubicBezTo>
                <a:cubicBezTo>
                  <a:pt x="722" y="475"/>
                  <a:pt x="741" y="456"/>
                  <a:pt x="741" y="436"/>
                </a:cubicBezTo>
                <a:close/>
                <a:moveTo>
                  <a:pt x="741" y="551"/>
                </a:moveTo>
                <a:lnTo>
                  <a:pt x="741" y="551"/>
                </a:lnTo>
                <a:cubicBezTo>
                  <a:pt x="741" y="532"/>
                  <a:pt x="722" y="512"/>
                  <a:pt x="684" y="512"/>
                </a:cubicBezTo>
                <a:cubicBezTo>
                  <a:pt x="665" y="512"/>
                  <a:pt x="627" y="532"/>
                  <a:pt x="627" y="551"/>
                </a:cubicBezTo>
                <a:cubicBezTo>
                  <a:pt x="627" y="588"/>
                  <a:pt x="665" y="608"/>
                  <a:pt x="684" y="608"/>
                </a:cubicBezTo>
                <a:cubicBezTo>
                  <a:pt x="722" y="608"/>
                  <a:pt x="741" y="588"/>
                  <a:pt x="741" y="551"/>
                </a:cubicBezTo>
                <a:close/>
                <a:moveTo>
                  <a:pt x="741" y="684"/>
                </a:moveTo>
                <a:lnTo>
                  <a:pt x="741" y="684"/>
                </a:lnTo>
                <a:cubicBezTo>
                  <a:pt x="741" y="664"/>
                  <a:pt x="722" y="645"/>
                  <a:pt x="684" y="645"/>
                </a:cubicBezTo>
                <a:cubicBezTo>
                  <a:pt x="665" y="645"/>
                  <a:pt x="627" y="664"/>
                  <a:pt x="627" y="684"/>
                </a:cubicBezTo>
                <a:cubicBezTo>
                  <a:pt x="627" y="721"/>
                  <a:pt x="665" y="740"/>
                  <a:pt x="684" y="740"/>
                </a:cubicBezTo>
                <a:cubicBezTo>
                  <a:pt x="722" y="740"/>
                  <a:pt x="741" y="721"/>
                  <a:pt x="741" y="684"/>
                </a:cubicBezTo>
                <a:close/>
                <a:moveTo>
                  <a:pt x="741" y="816"/>
                </a:moveTo>
                <a:lnTo>
                  <a:pt x="741" y="816"/>
                </a:lnTo>
                <a:cubicBezTo>
                  <a:pt x="741" y="778"/>
                  <a:pt x="722" y="760"/>
                  <a:pt x="684" y="760"/>
                </a:cubicBezTo>
                <a:cubicBezTo>
                  <a:pt x="665" y="760"/>
                  <a:pt x="627" y="778"/>
                  <a:pt x="627" y="816"/>
                </a:cubicBezTo>
                <a:cubicBezTo>
                  <a:pt x="627" y="836"/>
                  <a:pt x="665" y="854"/>
                  <a:pt x="684" y="854"/>
                </a:cubicBezTo>
                <a:cubicBezTo>
                  <a:pt x="722" y="854"/>
                  <a:pt x="741" y="836"/>
                  <a:pt x="741" y="816"/>
                </a:cubicBezTo>
                <a:close/>
              </a:path>
            </a:pathLst>
          </a:custGeom>
          <a:solidFill>
            <a:srgbClr val="FFFFFF"/>
          </a:solidFill>
          <a:ln>
            <a:noFill/>
          </a:ln>
          <a:effectLst/>
          <a:extLst/>
        </p:spPr>
        <p:txBody>
          <a:bodyPr wrap="none" lIns="34281" tIns="17140" rIns="34281" bIns="17140" anchor="ctr"/>
          <a:lstStyle/>
          <a:p>
            <a:endParaRPr lang="en-US"/>
          </a:p>
        </p:txBody>
      </p:sp>
      <p:sp>
        <p:nvSpPr>
          <p:cNvPr id="90" name="Freeform 3"/>
          <p:cNvSpPr>
            <a:spLocks noChangeArrowheads="1"/>
          </p:cNvSpPr>
          <p:nvPr userDrawn="1"/>
        </p:nvSpPr>
        <p:spPr bwMode="auto">
          <a:xfrm>
            <a:off x="6472054" y="3703246"/>
            <a:ext cx="404202" cy="346524"/>
          </a:xfrm>
          <a:custGeom>
            <a:avLst/>
            <a:gdLst>
              <a:gd name="T0" fmla="*/ 11981 w 12259"/>
              <a:gd name="T1" fmla="*/ 0 h 10507"/>
              <a:gd name="T2" fmla="*/ 11981 w 12259"/>
              <a:gd name="T3" fmla="*/ 0 h 10507"/>
              <a:gd name="T4" fmla="*/ 246 w 12259"/>
              <a:gd name="T5" fmla="*/ 0 h 10507"/>
              <a:gd name="T6" fmla="*/ 0 w 12259"/>
              <a:gd name="T7" fmla="*/ 278 h 10507"/>
              <a:gd name="T8" fmla="*/ 0 w 12259"/>
              <a:gd name="T9" fmla="*/ 8103 h 10507"/>
              <a:gd name="T10" fmla="*/ 246 w 12259"/>
              <a:gd name="T11" fmla="*/ 8380 h 10507"/>
              <a:gd name="T12" fmla="*/ 4682 w 12259"/>
              <a:gd name="T13" fmla="*/ 8380 h 10507"/>
              <a:gd name="T14" fmla="*/ 4589 w 12259"/>
              <a:gd name="T15" fmla="*/ 9520 h 10507"/>
              <a:gd name="T16" fmla="*/ 4466 w 12259"/>
              <a:gd name="T17" fmla="*/ 9951 h 10507"/>
              <a:gd name="T18" fmla="*/ 4004 w 12259"/>
              <a:gd name="T19" fmla="*/ 10321 h 10507"/>
              <a:gd name="T20" fmla="*/ 4127 w 12259"/>
              <a:gd name="T21" fmla="*/ 10474 h 10507"/>
              <a:gd name="T22" fmla="*/ 6098 w 12259"/>
              <a:gd name="T23" fmla="*/ 10506 h 10507"/>
              <a:gd name="T24" fmla="*/ 8100 w 12259"/>
              <a:gd name="T25" fmla="*/ 10474 h 10507"/>
              <a:gd name="T26" fmla="*/ 8224 w 12259"/>
              <a:gd name="T27" fmla="*/ 10321 h 10507"/>
              <a:gd name="T28" fmla="*/ 7761 w 12259"/>
              <a:gd name="T29" fmla="*/ 9951 h 10507"/>
              <a:gd name="T30" fmla="*/ 7607 w 12259"/>
              <a:gd name="T31" fmla="*/ 9520 h 10507"/>
              <a:gd name="T32" fmla="*/ 7545 w 12259"/>
              <a:gd name="T33" fmla="*/ 8380 h 10507"/>
              <a:gd name="T34" fmla="*/ 11981 w 12259"/>
              <a:gd name="T35" fmla="*/ 8380 h 10507"/>
              <a:gd name="T36" fmla="*/ 12258 w 12259"/>
              <a:gd name="T37" fmla="*/ 8103 h 10507"/>
              <a:gd name="T38" fmla="*/ 12258 w 12259"/>
              <a:gd name="T39" fmla="*/ 278 h 10507"/>
              <a:gd name="T40" fmla="*/ 11981 w 12259"/>
              <a:gd name="T41" fmla="*/ 0 h 10507"/>
              <a:gd name="T42" fmla="*/ 11797 w 12259"/>
              <a:gd name="T43" fmla="*/ 7795 h 10507"/>
              <a:gd name="T44" fmla="*/ 11797 w 12259"/>
              <a:gd name="T45" fmla="*/ 7795 h 10507"/>
              <a:gd name="T46" fmla="*/ 430 w 12259"/>
              <a:gd name="T47" fmla="*/ 7795 h 10507"/>
              <a:gd name="T48" fmla="*/ 430 w 12259"/>
              <a:gd name="T49" fmla="*/ 586 h 10507"/>
              <a:gd name="T50" fmla="*/ 11797 w 12259"/>
              <a:gd name="T51" fmla="*/ 586 h 10507"/>
              <a:gd name="T52" fmla="*/ 11797 w 12259"/>
              <a:gd name="T53" fmla="*/ 7795 h 10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59" h="10507">
                <a:moveTo>
                  <a:pt x="11981" y="0"/>
                </a:moveTo>
                <a:lnTo>
                  <a:pt x="11981" y="0"/>
                </a:lnTo>
                <a:cubicBezTo>
                  <a:pt x="246" y="0"/>
                  <a:pt x="246" y="0"/>
                  <a:pt x="246" y="0"/>
                </a:cubicBezTo>
                <a:cubicBezTo>
                  <a:pt x="123" y="0"/>
                  <a:pt x="0" y="124"/>
                  <a:pt x="0" y="278"/>
                </a:cubicBezTo>
                <a:cubicBezTo>
                  <a:pt x="0" y="8103"/>
                  <a:pt x="0" y="8103"/>
                  <a:pt x="0" y="8103"/>
                </a:cubicBezTo>
                <a:cubicBezTo>
                  <a:pt x="0" y="8256"/>
                  <a:pt x="123" y="8380"/>
                  <a:pt x="246" y="8380"/>
                </a:cubicBezTo>
                <a:cubicBezTo>
                  <a:pt x="4682" y="8380"/>
                  <a:pt x="4682" y="8380"/>
                  <a:pt x="4682" y="8380"/>
                </a:cubicBezTo>
                <a:cubicBezTo>
                  <a:pt x="4589" y="9520"/>
                  <a:pt x="4589" y="9520"/>
                  <a:pt x="4589" y="9520"/>
                </a:cubicBezTo>
                <a:cubicBezTo>
                  <a:pt x="4589" y="9520"/>
                  <a:pt x="4559" y="9858"/>
                  <a:pt x="4466" y="9951"/>
                </a:cubicBezTo>
                <a:cubicBezTo>
                  <a:pt x="4343" y="10074"/>
                  <a:pt x="4035" y="10260"/>
                  <a:pt x="4004" y="10321"/>
                </a:cubicBezTo>
                <a:cubicBezTo>
                  <a:pt x="3973" y="10413"/>
                  <a:pt x="3973" y="10444"/>
                  <a:pt x="4127" y="10474"/>
                </a:cubicBezTo>
                <a:cubicBezTo>
                  <a:pt x="4189" y="10506"/>
                  <a:pt x="5175" y="10506"/>
                  <a:pt x="6098" y="10506"/>
                </a:cubicBezTo>
                <a:cubicBezTo>
                  <a:pt x="7052" y="10506"/>
                  <a:pt x="8008" y="10506"/>
                  <a:pt x="8100" y="10474"/>
                </a:cubicBezTo>
                <a:cubicBezTo>
                  <a:pt x="8224" y="10444"/>
                  <a:pt x="8254" y="10413"/>
                  <a:pt x="8224" y="10321"/>
                </a:cubicBezTo>
                <a:cubicBezTo>
                  <a:pt x="8192" y="10260"/>
                  <a:pt x="7854" y="10074"/>
                  <a:pt x="7761" y="9951"/>
                </a:cubicBezTo>
                <a:cubicBezTo>
                  <a:pt x="7669" y="9858"/>
                  <a:pt x="7607" y="9520"/>
                  <a:pt x="7607" y="9520"/>
                </a:cubicBezTo>
                <a:cubicBezTo>
                  <a:pt x="7545" y="8380"/>
                  <a:pt x="7545" y="8380"/>
                  <a:pt x="7545" y="8380"/>
                </a:cubicBezTo>
                <a:cubicBezTo>
                  <a:pt x="11981" y="8380"/>
                  <a:pt x="11981" y="8380"/>
                  <a:pt x="11981" y="8380"/>
                </a:cubicBezTo>
                <a:cubicBezTo>
                  <a:pt x="12135" y="8380"/>
                  <a:pt x="12258" y="8256"/>
                  <a:pt x="12258" y="8103"/>
                </a:cubicBezTo>
                <a:cubicBezTo>
                  <a:pt x="12258" y="278"/>
                  <a:pt x="12258" y="278"/>
                  <a:pt x="12258" y="278"/>
                </a:cubicBezTo>
                <a:cubicBezTo>
                  <a:pt x="12258" y="124"/>
                  <a:pt x="12135" y="0"/>
                  <a:pt x="11981" y="0"/>
                </a:cubicBezTo>
                <a:close/>
                <a:moveTo>
                  <a:pt x="11797" y="7795"/>
                </a:moveTo>
                <a:lnTo>
                  <a:pt x="11797" y="7795"/>
                </a:lnTo>
                <a:cubicBezTo>
                  <a:pt x="430" y="7795"/>
                  <a:pt x="430" y="7795"/>
                  <a:pt x="430" y="7795"/>
                </a:cubicBezTo>
                <a:cubicBezTo>
                  <a:pt x="430" y="586"/>
                  <a:pt x="430" y="586"/>
                  <a:pt x="430" y="586"/>
                </a:cubicBezTo>
                <a:cubicBezTo>
                  <a:pt x="11797" y="586"/>
                  <a:pt x="11797" y="586"/>
                  <a:pt x="11797" y="586"/>
                </a:cubicBezTo>
                <a:lnTo>
                  <a:pt x="11797" y="7795"/>
                </a:lnTo>
                <a:close/>
              </a:path>
            </a:pathLst>
          </a:custGeom>
          <a:solidFill>
            <a:schemeClr val="bg1"/>
          </a:solidFill>
          <a:ln>
            <a:noFill/>
          </a:ln>
          <a:effectLst/>
          <a:extLst/>
        </p:spPr>
        <p:txBody>
          <a:bodyPr wrap="none" lIns="34281" tIns="17140" rIns="34281" bIns="17140" anchor="ctr"/>
          <a:lstStyle/>
          <a:p>
            <a:endParaRPr lang="en-US"/>
          </a:p>
        </p:txBody>
      </p:sp>
      <p:sp>
        <p:nvSpPr>
          <p:cNvPr id="91" name="Freeform 54"/>
          <p:cNvSpPr>
            <a:spLocks noChangeArrowheads="1"/>
          </p:cNvSpPr>
          <p:nvPr userDrawn="1"/>
        </p:nvSpPr>
        <p:spPr bwMode="auto">
          <a:xfrm>
            <a:off x="6519169" y="1707654"/>
            <a:ext cx="287995" cy="288032"/>
          </a:xfrm>
          <a:custGeom>
            <a:avLst/>
            <a:gdLst>
              <a:gd name="T0" fmla="*/ 113 w 779"/>
              <a:gd name="T1" fmla="*/ 285 h 780"/>
              <a:gd name="T2" fmla="*/ 113 w 779"/>
              <a:gd name="T3" fmla="*/ 285 h 780"/>
              <a:gd name="T4" fmla="*/ 379 w 779"/>
              <a:gd name="T5" fmla="*/ 20 h 780"/>
              <a:gd name="T6" fmla="*/ 569 w 779"/>
              <a:gd name="T7" fmla="*/ 20 h 780"/>
              <a:gd name="T8" fmla="*/ 341 w 779"/>
              <a:gd name="T9" fmla="*/ 248 h 780"/>
              <a:gd name="T10" fmla="*/ 170 w 779"/>
              <a:gd name="T11" fmla="*/ 324 h 780"/>
              <a:gd name="T12" fmla="*/ 132 w 779"/>
              <a:gd name="T13" fmla="*/ 532 h 780"/>
              <a:gd name="T14" fmla="*/ 246 w 779"/>
              <a:gd name="T15" fmla="*/ 646 h 780"/>
              <a:gd name="T16" fmla="*/ 437 w 779"/>
              <a:gd name="T17" fmla="*/ 608 h 780"/>
              <a:gd name="T18" fmla="*/ 531 w 779"/>
              <a:gd name="T19" fmla="*/ 437 h 780"/>
              <a:gd name="T20" fmla="*/ 759 w 779"/>
              <a:gd name="T21" fmla="*/ 209 h 780"/>
              <a:gd name="T22" fmla="*/ 759 w 779"/>
              <a:gd name="T23" fmla="*/ 380 h 780"/>
              <a:gd name="T24" fmla="*/ 493 w 779"/>
              <a:gd name="T25" fmla="*/ 646 h 780"/>
              <a:gd name="T26" fmla="*/ 0 w 779"/>
              <a:gd name="T27" fmla="*/ 779 h 780"/>
              <a:gd name="T28" fmla="*/ 0 w 779"/>
              <a:gd name="T29" fmla="*/ 779 h 780"/>
              <a:gd name="T30" fmla="*/ 113 w 779"/>
              <a:gd name="T31" fmla="*/ 285 h 780"/>
              <a:gd name="T32" fmla="*/ 398 w 779"/>
              <a:gd name="T33" fmla="*/ 304 h 780"/>
              <a:gd name="T34" fmla="*/ 398 w 779"/>
              <a:gd name="T35" fmla="*/ 304 h 780"/>
              <a:gd name="T36" fmla="*/ 645 w 779"/>
              <a:gd name="T37" fmla="*/ 58 h 780"/>
              <a:gd name="T38" fmla="*/ 683 w 779"/>
              <a:gd name="T39" fmla="*/ 76 h 780"/>
              <a:gd name="T40" fmla="*/ 721 w 779"/>
              <a:gd name="T41" fmla="*/ 115 h 780"/>
              <a:gd name="T42" fmla="*/ 474 w 779"/>
              <a:gd name="T43" fmla="*/ 380 h 780"/>
              <a:gd name="T44" fmla="*/ 341 w 779"/>
              <a:gd name="T45" fmla="*/ 437 h 780"/>
              <a:gd name="T46" fmla="*/ 322 w 779"/>
              <a:gd name="T47" fmla="*/ 437 h 780"/>
              <a:gd name="T48" fmla="*/ 398 w 779"/>
              <a:gd name="T49" fmla="*/ 304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9" h="780">
                <a:moveTo>
                  <a:pt x="113" y="285"/>
                </a:moveTo>
                <a:lnTo>
                  <a:pt x="113" y="285"/>
                </a:lnTo>
                <a:cubicBezTo>
                  <a:pt x="379" y="20"/>
                  <a:pt x="379" y="20"/>
                  <a:pt x="379" y="20"/>
                </a:cubicBezTo>
                <a:cubicBezTo>
                  <a:pt x="379" y="20"/>
                  <a:pt x="474" y="0"/>
                  <a:pt x="569" y="20"/>
                </a:cubicBezTo>
                <a:cubicBezTo>
                  <a:pt x="341" y="248"/>
                  <a:pt x="341" y="248"/>
                  <a:pt x="341" y="248"/>
                </a:cubicBezTo>
                <a:cubicBezTo>
                  <a:pt x="170" y="324"/>
                  <a:pt x="170" y="324"/>
                  <a:pt x="170" y="324"/>
                </a:cubicBezTo>
                <a:cubicBezTo>
                  <a:pt x="132" y="532"/>
                  <a:pt x="132" y="532"/>
                  <a:pt x="132" y="532"/>
                </a:cubicBezTo>
                <a:cubicBezTo>
                  <a:pt x="170" y="570"/>
                  <a:pt x="209" y="608"/>
                  <a:pt x="246" y="646"/>
                </a:cubicBezTo>
                <a:cubicBezTo>
                  <a:pt x="437" y="608"/>
                  <a:pt x="437" y="608"/>
                  <a:pt x="437" y="608"/>
                </a:cubicBezTo>
                <a:cubicBezTo>
                  <a:pt x="531" y="437"/>
                  <a:pt x="531" y="437"/>
                  <a:pt x="531" y="437"/>
                </a:cubicBezTo>
                <a:cubicBezTo>
                  <a:pt x="759" y="209"/>
                  <a:pt x="759" y="209"/>
                  <a:pt x="759" y="209"/>
                </a:cubicBezTo>
                <a:cubicBezTo>
                  <a:pt x="778" y="304"/>
                  <a:pt x="759" y="380"/>
                  <a:pt x="759" y="380"/>
                </a:cubicBezTo>
                <a:cubicBezTo>
                  <a:pt x="493" y="646"/>
                  <a:pt x="493" y="646"/>
                  <a:pt x="493" y="646"/>
                </a:cubicBezTo>
                <a:cubicBezTo>
                  <a:pt x="0" y="779"/>
                  <a:pt x="0" y="779"/>
                  <a:pt x="0" y="779"/>
                </a:cubicBezTo>
                <a:lnTo>
                  <a:pt x="0" y="779"/>
                </a:lnTo>
                <a:lnTo>
                  <a:pt x="113" y="285"/>
                </a:lnTo>
                <a:close/>
                <a:moveTo>
                  <a:pt x="398" y="304"/>
                </a:moveTo>
                <a:lnTo>
                  <a:pt x="398" y="304"/>
                </a:lnTo>
                <a:cubicBezTo>
                  <a:pt x="645" y="58"/>
                  <a:pt x="645" y="58"/>
                  <a:pt x="645" y="58"/>
                </a:cubicBezTo>
                <a:cubicBezTo>
                  <a:pt x="664" y="58"/>
                  <a:pt x="664" y="76"/>
                  <a:pt x="683" y="76"/>
                </a:cubicBezTo>
                <a:cubicBezTo>
                  <a:pt x="702" y="96"/>
                  <a:pt x="702" y="115"/>
                  <a:pt x="721" y="115"/>
                </a:cubicBezTo>
                <a:cubicBezTo>
                  <a:pt x="474" y="380"/>
                  <a:pt x="474" y="380"/>
                  <a:pt x="474" y="380"/>
                </a:cubicBezTo>
                <a:cubicBezTo>
                  <a:pt x="341" y="437"/>
                  <a:pt x="341" y="437"/>
                  <a:pt x="341" y="437"/>
                </a:cubicBezTo>
                <a:cubicBezTo>
                  <a:pt x="322" y="437"/>
                  <a:pt x="322" y="437"/>
                  <a:pt x="322" y="437"/>
                </a:cubicBezTo>
                <a:lnTo>
                  <a:pt x="398" y="304"/>
                </a:lnTo>
                <a:close/>
              </a:path>
            </a:pathLst>
          </a:custGeom>
          <a:solidFill>
            <a:srgbClr val="FFFFFF"/>
          </a:solidFill>
          <a:ln>
            <a:noFill/>
          </a:ln>
          <a:effectLst/>
          <a:extLst/>
        </p:spPr>
        <p:txBody>
          <a:bodyPr wrap="none" lIns="34281" tIns="17140" rIns="34281" bIns="17140" anchor="ctr"/>
          <a:lstStyle/>
          <a:p>
            <a:endParaRPr lang="en-US"/>
          </a:p>
        </p:txBody>
      </p:sp>
      <p:sp>
        <p:nvSpPr>
          <p:cNvPr id="3" name="Date Placeholder 2"/>
          <p:cNvSpPr>
            <a:spLocks noGrp="1"/>
          </p:cNvSpPr>
          <p:nvPr>
            <p:ph type="dt" sz="half" idx="18"/>
          </p:nvPr>
        </p:nvSpPr>
        <p:spPr/>
        <p:txBody>
          <a:bodyPr/>
          <a:lstStyle/>
          <a:p>
            <a:fld id="{B69C86C1-885F-2B4B-B972-7959C3BFBDFE}" type="datetime4">
              <a:rPr lang="en-US" smtClean="0"/>
              <a:t>October 20, 2016</a:t>
            </a:fld>
            <a:endParaRPr lang="en-US"/>
          </a:p>
        </p:txBody>
      </p:sp>
      <p:sp>
        <p:nvSpPr>
          <p:cNvPr id="92" name="Footer Placeholder 91"/>
          <p:cNvSpPr>
            <a:spLocks noGrp="1"/>
          </p:cNvSpPr>
          <p:nvPr>
            <p:ph type="ftr" sz="quarter" idx="19"/>
          </p:nvPr>
        </p:nvSpPr>
        <p:spPr/>
        <p:txBody>
          <a:bodyPr/>
          <a:lstStyle/>
          <a:p>
            <a:r>
              <a:rPr lang="en-US"/>
              <a:t>AQUARELLE POWERPOINT TEMPLATE</a:t>
            </a:r>
            <a:endParaRPr lang="en-US" dirty="0"/>
          </a:p>
        </p:txBody>
      </p:sp>
      <p:sp>
        <p:nvSpPr>
          <p:cNvPr id="93" name="Slide Number Placeholder 92"/>
          <p:cNvSpPr>
            <a:spLocks noGrp="1"/>
          </p:cNvSpPr>
          <p:nvPr>
            <p:ph type="sldNum" sz="quarter" idx="20"/>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2841574863"/>
      </p:ext>
    </p:extLst>
  </p:cSld>
  <p:clrMapOvr>
    <a:masterClrMapping/>
  </p:clrMapOvr>
  <p:transition spd="med">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Blank">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5" name="Date Placeholder 4"/>
          <p:cNvSpPr>
            <a:spLocks noGrp="1"/>
          </p:cNvSpPr>
          <p:nvPr>
            <p:ph type="dt" sz="half" idx="10"/>
          </p:nvPr>
        </p:nvSpPr>
        <p:spPr/>
        <p:txBody>
          <a:bodyPr/>
          <a:lstStyle/>
          <a:p>
            <a:fld id="{F81F0053-3420-A049-874D-5CB470F2BB96}" type="datetime4">
              <a:rPr lang="en-US" smtClean="0"/>
              <a:t>October 20, 2016</a:t>
            </a:fld>
            <a:endParaRPr lang="en-US"/>
          </a:p>
        </p:txBody>
      </p:sp>
      <p:sp>
        <p:nvSpPr>
          <p:cNvPr id="6" name="Footer Placeholder 5"/>
          <p:cNvSpPr>
            <a:spLocks noGrp="1"/>
          </p:cNvSpPr>
          <p:nvPr>
            <p:ph type="ftr" sz="quarter" idx="11"/>
          </p:nvPr>
        </p:nvSpPr>
        <p:spPr/>
        <p:txBody>
          <a:bodyPr/>
          <a:lstStyle/>
          <a:p>
            <a:r>
              <a:rPr lang="en-US"/>
              <a:t>AQUARELLE POWERPOINT TEMPLATE</a:t>
            </a:r>
            <a:endParaRPr lang="en-US" dirty="0"/>
          </a:p>
        </p:txBody>
      </p:sp>
      <p:sp>
        <p:nvSpPr>
          <p:cNvPr id="55" name="Slide Number Placeholder 54"/>
          <p:cNvSpPr>
            <a:spLocks noGrp="1"/>
          </p:cNvSpPr>
          <p:nvPr>
            <p:ph type="sldNum" sz="quarter" idx="12"/>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3203846509"/>
      </p:ext>
    </p:extLst>
  </p:cSld>
  <p:clrMapOvr>
    <a:masterClrMapping/>
  </p:clrMapOvr>
  <p:transition spd="med">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6" name="Date Placeholder 5"/>
          <p:cNvSpPr>
            <a:spLocks noGrp="1"/>
          </p:cNvSpPr>
          <p:nvPr>
            <p:ph type="dt" sz="half" idx="10"/>
          </p:nvPr>
        </p:nvSpPr>
        <p:spPr/>
        <p:txBody>
          <a:bodyPr/>
          <a:lstStyle/>
          <a:p>
            <a:fld id="{DF160BDF-7F5B-4644-9BCF-F7DE05629986}" type="datetime4">
              <a:rPr lang="en-US" smtClean="0"/>
              <a:t>October 20, 2016</a:t>
            </a:fld>
            <a:endParaRPr lang="en-US"/>
          </a:p>
        </p:txBody>
      </p:sp>
      <p:sp>
        <p:nvSpPr>
          <p:cNvPr id="7" name="Footer Placeholder 6"/>
          <p:cNvSpPr>
            <a:spLocks noGrp="1"/>
          </p:cNvSpPr>
          <p:nvPr>
            <p:ph type="ftr" sz="quarter" idx="11"/>
          </p:nvPr>
        </p:nvSpPr>
        <p:spPr/>
        <p:txBody>
          <a:bodyPr/>
          <a:lstStyle/>
          <a:p>
            <a:r>
              <a:rPr lang="en-US"/>
              <a:t>AQUARELLE POWERPOINT TEMPLATE</a:t>
            </a:r>
            <a:endParaRPr lang="en-US" dirty="0"/>
          </a:p>
        </p:txBody>
      </p:sp>
      <p:sp>
        <p:nvSpPr>
          <p:cNvPr id="8" name="Slide Number Placeholder 7"/>
          <p:cNvSpPr>
            <a:spLocks noGrp="1"/>
          </p:cNvSpPr>
          <p:nvPr>
            <p:ph type="sldNum" sz="quarter" idx="12"/>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26599625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73874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2167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450454"/>
            <a:ext cx="7343775" cy="3281536"/>
          </a:xfrm>
          <a:prstGeom prst="rect">
            <a:avLst/>
          </a:prstGeom>
        </p:spPr>
        <p:txBody>
          <a:bodyPr lIns="108000"/>
          <a:lstStyle>
            <a:lvl1pPr marL="685800" indent="-685800" algn="l">
              <a:buSzPct val="80000"/>
              <a:buFontTx/>
              <a:buBlip>
                <a:blip r:embed="rId2"/>
              </a:buBlip>
              <a:defRPr sz="3200">
                <a:solidFill>
                  <a:schemeClr val="tx1">
                    <a:lumMod val="65000"/>
                    <a:lumOff val="35000"/>
                  </a:schemeClr>
                </a:solidFill>
              </a:defRPr>
            </a:lvl1pPr>
            <a:lvl2pPr marL="0" indent="0" algn="l">
              <a:spcBef>
                <a:spcPts val="1950"/>
              </a:spcBef>
              <a:buSzPct val="80000"/>
              <a:buFontTx/>
              <a:buBlip>
                <a:blip r:embed="rId3"/>
              </a:buBlip>
              <a:defRPr sz="3200"/>
            </a:lvl2pPr>
            <a:lvl3pPr marL="457200" indent="-457200" algn="l">
              <a:buSzPct val="80000"/>
              <a:buFontTx/>
              <a:buBlip>
                <a:blip r:embed="rId3"/>
              </a:buBlip>
              <a:defRPr/>
            </a:lvl3pPr>
            <a:lvl4pPr marL="342900" indent="-342900" algn="l">
              <a:buSzPct val="80000"/>
              <a:buFontTx/>
              <a:buBlip>
                <a:blip r:embed="rId3"/>
              </a:buBlip>
              <a:defRPr/>
            </a:lvl4pPr>
            <a:lvl5pPr marL="300038" indent="-300038" algn="l">
              <a:buSzPct val="80000"/>
              <a:buFontTx/>
              <a:buBlip>
                <a:blip r:embed="rId3"/>
              </a:buBlip>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p:txBody>
      </p:sp>
      <p:sp>
        <p:nvSpPr>
          <p:cNvPr id="7"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4" name="Date Placeholder 3"/>
          <p:cNvSpPr>
            <a:spLocks noGrp="1"/>
          </p:cNvSpPr>
          <p:nvPr>
            <p:ph type="dt" sz="half" idx="10"/>
          </p:nvPr>
        </p:nvSpPr>
        <p:spPr/>
        <p:txBody>
          <a:bodyPr/>
          <a:lstStyle/>
          <a:p>
            <a:fld id="{8F7C874F-5258-594D-86B3-BAB75695695B}" type="datetime4">
              <a:rPr lang="en-US" smtClean="0"/>
              <a:t>October 20, 2016</a:t>
            </a:fld>
            <a:endParaRPr lang="en-US"/>
          </a:p>
        </p:txBody>
      </p:sp>
      <p:sp>
        <p:nvSpPr>
          <p:cNvPr id="5" name="Footer Placeholder 4"/>
          <p:cNvSpPr>
            <a:spLocks noGrp="1"/>
          </p:cNvSpPr>
          <p:nvPr>
            <p:ph type="ftr" sz="quarter" idx="11"/>
          </p:nvPr>
        </p:nvSpPr>
        <p:spPr/>
        <p:txBody>
          <a:bodyPr/>
          <a:lstStyle/>
          <a:p>
            <a:r>
              <a:rPr lang="en-US"/>
              <a:t>AQUARELLE POWERPOINT TEMPLATE</a:t>
            </a:r>
            <a:endParaRPr lang="en-US" dirty="0"/>
          </a:p>
        </p:txBody>
      </p:sp>
      <p:sp>
        <p:nvSpPr>
          <p:cNvPr id="6" name="Slide Number Placeholder 5"/>
          <p:cNvSpPr>
            <a:spLocks noGrp="1"/>
          </p:cNvSpPr>
          <p:nvPr>
            <p:ph type="sldNum" sz="quarter" idx="12"/>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3521109576"/>
      </p:ext>
    </p:extLst>
  </p:cSld>
  <p:clrMapOvr>
    <a:masterClrMapping/>
  </p:clrMapOvr>
  <p:transition spd="med">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84187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24454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92514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23614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27887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81765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98806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40829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4068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umbers">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5" name="Text Placeholder 4"/>
          <p:cNvSpPr>
            <a:spLocks noGrp="1"/>
          </p:cNvSpPr>
          <p:nvPr>
            <p:ph type="body" sz="quarter" idx="10"/>
          </p:nvPr>
        </p:nvSpPr>
        <p:spPr>
          <a:xfrm>
            <a:off x="900113" y="1491853"/>
            <a:ext cx="7416800" cy="3240137"/>
          </a:xfrm>
          <a:prstGeom prst="rect">
            <a:avLst/>
          </a:prstGeom>
        </p:spPr>
        <p:txBody>
          <a:bodyPr vert="horz"/>
          <a:lstStyle>
            <a:lvl1pPr marL="914400" indent="-914400" algn="l">
              <a:buFont typeface="+mj-lt"/>
              <a:buAutoNum type="arabicPeriod"/>
              <a:defRPr sz="3600"/>
            </a:lvl1pPr>
            <a:lvl2pPr marL="742950" indent="-742950" algn="l">
              <a:buFont typeface="+mj-lt"/>
              <a:buAutoNum type="arabicPeriod"/>
              <a:defRPr sz="3200">
                <a:solidFill>
                  <a:schemeClr val="tx1">
                    <a:lumMod val="65000"/>
                    <a:lumOff val="35000"/>
                  </a:schemeClr>
                </a:solidFill>
              </a:defRPr>
            </a:lvl2pPr>
            <a:lvl3pPr marL="514350" indent="-514350" algn="l">
              <a:buFont typeface="+mj-lt"/>
              <a:buAutoNum type="arabicPeriod"/>
              <a:defRPr sz="3600"/>
            </a:lvl3pPr>
            <a:lvl4pPr marL="457200" indent="-457200" algn="l">
              <a:buFont typeface="+mj-lt"/>
              <a:buAutoNum type="arabicPeriod"/>
              <a:defRPr sz="3600"/>
            </a:lvl4pPr>
            <a:lvl5pPr marL="342900" indent="-342900" algn="l">
              <a:buFont typeface="+mj-lt"/>
              <a:buAutoNum type="arabicPeriod"/>
              <a:defRPr sz="3600"/>
            </a:lvl5pPr>
          </a:lstStyle>
          <a:p>
            <a:pPr lvl="1"/>
            <a:r>
              <a:rPr lang="en-US" dirty="0"/>
              <a:t>Click to edit Master text styles</a:t>
            </a:r>
          </a:p>
          <a:p>
            <a:pPr lvl="1"/>
            <a:r>
              <a:rPr lang="en-US" dirty="0"/>
              <a:t>Second level</a:t>
            </a:r>
          </a:p>
          <a:p>
            <a:pPr lvl="1"/>
            <a:r>
              <a:rPr lang="en-US" dirty="0"/>
              <a:t>Third level</a:t>
            </a:r>
          </a:p>
          <a:p>
            <a:pPr lvl="1"/>
            <a:r>
              <a:rPr lang="en-US" dirty="0"/>
              <a:t>Fourth level</a:t>
            </a:r>
          </a:p>
        </p:txBody>
      </p:sp>
      <p:sp>
        <p:nvSpPr>
          <p:cNvPr id="3" name="Date Placeholder 2"/>
          <p:cNvSpPr>
            <a:spLocks noGrp="1"/>
          </p:cNvSpPr>
          <p:nvPr>
            <p:ph type="dt" sz="half" idx="11"/>
          </p:nvPr>
        </p:nvSpPr>
        <p:spPr/>
        <p:txBody>
          <a:bodyPr/>
          <a:lstStyle/>
          <a:p>
            <a:fld id="{929390DA-78AE-B749-9A2F-05B52D36E3ED}" type="datetime4">
              <a:rPr lang="en-US" smtClean="0"/>
              <a:t>October 20, 2016</a:t>
            </a:fld>
            <a:endParaRPr lang="en-US"/>
          </a:p>
        </p:txBody>
      </p:sp>
      <p:sp>
        <p:nvSpPr>
          <p:cNvPr id="4" name="Footer Placeholder 3"/>
          <p:cNvSpPr>
            <a:spLocks noGrp="1"/>
          </p:cNvSpPr>
          <p:nvPr>
            <p:ph type="ftr" sz="quarter" idx="12"/>
          </p:nvPr>
        </p:nvSpPr>
        <p:spPr/>
        <p:txBody>
          <a:bodyPr/>
          <a:lstStyle/>
          <a:p>
            <a:r>
              <a:rPr lang="en-US"/>
              <a:t>AQUARELLE POWERPOINT TEMPLATE</a:t>
            </a:r>
            <a:endParaRPr lang="en-US" dirty="0"/>
          </a:p>
        </p:txBody>
      </p:sp>
      <p:sp>
        <p:nvSpPr>
          <p:cNvPr id="6" name="Slide Number Placeholder 5"/>
          <p:cNvSpPr>
            <a:spLocks noGrp="1"/>
          </p:cNvSpPr>
          <p:nvPr>
            <p:ph type="sldNum" sz="quarter" idx="13"/>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1768536473"/>
      </p:ext>
    </p:extLst>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smaller text">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5" name="Text Placeholder 6"/>
          <p:cNvSpPr>
            <a:spLocks noGrp="1"/>
          </p:cNvSpPr>
          <p:nvPr>
            <p:ph type="body" sz="quarter" idx="10"/>
          </p:nvPr>
        </p:nvSpPr>
        <p:spPr>
          <a:xfrm>
            <a:off x="900113" y="1491630"/>
            <a:ext cx="7272337" cy="2735263"/>
          </a:xfrm>
          <a:prstGeom prst="rect">
            <a:avLst/>
          </a:prstGeom>
        </p:spPr>
        <p:txBody>
          <a:bodyPr vert="horz"/>
          <a:lstStyle>
            <a:lvl1pPr marL="0" indent="0" algn="l">
              <a:lnSpc>
                <a:spcPct val="100000"/>
              </a:lnSpc>
              <a:spcBef>
                <a:spcPts val="0"/>
              </a:spcBef>
              <a:defRPr sz="2200">
                <a:solidFill>
                  <a:schemeClr val="tx1">
                    <a:lumMod val="65000"/>
                    <a:lumOff val="35000"/>
                  </a:schemeClr>
                </a:solidFill>
              </a:defRPr>
            </a:lvl1pPr>
            <a:lvl2pPr algn="l">
              <a:defRPr sz="2400">
                <a:solidFill>
                  <a:schemeClr val="tx1">
                    <a:lumMod val="65000"/>
                    <a:lumOff val="35000"/>
                  </a:schemeClr>
                </a:solidFill>
              </a:defRPr>
            </a:lvl2pPr>
            <a:lvl3pPr>
              <a:defRPr sz="2400"/>
            </a:lvl3pPr>
            <a:lvl4pPr>
              <a:defRPr sz="2400"/>
            </a:lvl4pPr>
            <a:lvl5pPr>
              <a:defRPr sz="2400"/>
            </a:lvl5pPr>
          </a:lstStyle>
          <a:p>
            <a:pPr lvl="0"/>
            <a:r>
              <a:rPr lang="en-US" dirty="0"/>
              <a:t>Click to edit Master text styles</a:t>
            </a:r>
          </a:p>
          <a:p>
            <a:pPr lvl="1"/>
            <a:endParaRPr lang="en-US" dirty="0"/>
          </a:p>
        </p:txBody>
      </p:sp>
      <p:sp>
        <p:nvSpPr>
          <p:cNvPr id="3" name="Date Placeholder 2"/>
          <p:cNvSpPr>
            <a:spLocks noGrp="1"/>
          </p:cNvSpPr>
          <p:nvPr>
            <p:ph type="dt" sz="half" idx="11"/>
          </p:nvPr>
        </p:nvSpPr>
        <p:spPr/>
        <p:txBody>
          <a:bodyPr/>
          <a:lstStyle/>
          <a:p>
            <a:fld id="{B69241B9-C7B9-564E-B2F8-50E9F24BDC7B}" type="datetime4">
              <a:rPr lang="en-US" smtClean="0"/>
              <a:t>October 20, 2016</a:t>
            </a:fld>
            <a:endParaRPr lang="en-US"/>
          </a:p>
        </p:txBody>
      </p:sp>
      <p:sp>
        <p:nvSpPr>
          <p:cNvPr id="6" name="Footer Placeholder 5"/>
          <p:cNvSpPr>
            <a:spLocks noGrp="1"/>
          </p:cNvSpPr>
          <p:nvPr>
            <p:ph type="ftr" sz="quarter" idx="12"/>
          </p:nvPr>
        </p:nvSpPr>
        <p:spPr/>
        <p:txBody>
          <a:bodyPr/>
          <a:lstStyle/>
          <a:p>
            <a:r>
              <a:rPr lang="en-US"/>
              <a:t>AQUARELLE POWERPOINT TEMPLATE</a:t>
            </a:r>
            <a:endParaRPr lang="en-US" dirty="0"/>
          </a:p>
        </p:txBody>
      </p:sp>
      <p:sp>
        <p:nvSpPr>
          <p:cNvPr id="7" name="Slide Number Placeholder 6"/>
          <p:cNvSpPr>
            <a:spLocks noGrp="1"/>
          </p:cNvSpPr>
          <p:nvPr>
            <p:ph type="sldNum" sz="quarter" idx="13"/>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3386527212"/>
      </p:ext>
    </p:extLst>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umns of consecutive text">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5" name="Text Placeholder 6"/>
          <p:cNvSpPr>
            <a:spLocks noGrp="1"/>
          </p:cNvSpPr>
          <p:nvPr>
            <p:ph type="body" sz="quarter" idx="10"/>
          </p:nvPr>
        </p:nvSpPr>
        <p:spPr>
          <a:xfrm>
            <a:off x="900113" y="1491630"/>
            <a:ext cx="7272337" cy="2735263"/>
          </a:xfrm>
          <a:prstGeom prst="rect">
            <a:avLst/>
          </a:prstGeom>
        </p:spPr>
        <p:txBody>
          <a:bodyPr vert="horz" numCol="2" spcCol="360000"/>
          <a:lstStyle>
            <a:lvl1pPr marL="0" indent="0" algn="just">
              <a:lnSpc>
                <a:spcPct val="100000"/>
              </a:lnSpc>
              <a:spcBef>
                <a:spcPts val="0"/>
              </a:spcBef>
              <a:defRPr sz="2000">
                <a:solidFill>
                  <a:schemeClr val="tx1">
                    <a:lumMod val="65000"/>
                    <a:lumOff val="35000"/>
                  </a:schemeClr>
                </a:solidFill>
              </a:defRPr>
            </a:lvl1pPr>
            <a:lvl2pPr algn="l">
              <a:defRPr sz="2400"/>
            </a:lvl2pPr>
            <a:lvl3pPr>
              <a:defRPr sz="2400"/>
            </a:lvl3pPr>
            <a:lvl4pPr>
              <a:defRPr sz="2400"/>
            </a:lvl4pPr>
            <a:lvl5pPr>
              <a:defRPr sz="2400"/>
            </a:lvl5pPr>
          </a:lstStyle>
          <a:p>
            <a:pPr lvl="0"/>
            <a:r>
              <a:rPr lang="en-US" dirty="0"/>
              <a:t>Click to edit Master text styles</a:t>
            </a:r>
          </a:p>
          <a:p>
            <a:pPr lvl="1"/>
            <a:endParaRPr lang="en-US" dirty="0"/>
          </a:p>
        </p:txBody>
      </p:sp>
      <p:sp>
        <p:nvSpPr>
          <p:cNvPr id="3" name="Date Placeholder 2"/>
          <p:cNvSpPr>
            <a:spLocks noGrp="1"/>
          </p:cNvSpPr>
          <p:nvPr>
            <p:ph type="dt" sz="half" idx="11"/>
          </p:nvPr>
        </p:nvSpPr>
        <p:spPr/>
        <p:txBody>
          <a:bodyPr/>
          <a:lstStyle/>
          <a:p>
            <a:fld id="{49E832A8-24E7-434B-84CC-8D21281E0B6F}" type="datetime4">
              <a:rPr lang="en-US" smtClean="0"/>
              <a:t>October 20, 2016</a:t>
            </a:fld>
            <a:endParaRPr lang="en-US"/>
          </a:p>
        </p:txBody>
      </p:sp>
      <p:sp>
        <p:nvSpPr>
          <p:cNvPr id="6" name="Footer Placeholder 5"/>
          <p:cNvSpPr>
            <a:spLocks noGrp="1"/>
          </p:cNvSpPr>
          <p:nvPr>
            <p:ph type="ftr" sz="quarter" idx="12"/>
          </p:nvPr>
        </p:nvSpPr>
        <p:spPr/>
        <p:txBody>
          <a:bodyPr/>
          <a:lstStyle/>
          <a:p>
            <a:r>
              <a:rPr lang="en-US"/>
              <a:t>AQUARELLE POWERPOINT TEMPLATE</a:t>
            </a:r>
            <a:endParaRPr lang="en-US" dirty="0"/>
          </a:p>
        </p:txBody>
      </p:sp>
      <p:sp>
        <p:nvSpPr>
          <p:cNvPr id="7" name="Slide Number Placeholder 6"/>
          <p:cNvSpPr>
            <a:spLocks noGrp="1"/>
          </p:cNvSpPr>
          <p:nvPr>
            <p:ph type="sldNum" sz="quarter" idx="13"/>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3143443895"/>
      </p:ext>
    </p:extLst>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ur Titled text Blocks">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16" name="Text Placeholder 6"/>
          <p:cNvSpPr>
            <a:spLocks noGrp="1"/>
          </p:cNvSpPr>
          <p:nvPr>
            <p:ph type="body" sz="quarter" idx="10"/>
          </p:nvPr>
        </p:nvSpPr>
        <p:spPr>
          <a:xfrm>
            <a:off x="900113" y="1203599"/>
            <a:ext cx="7272337" cy="1008112"/>
          </a:xfrm>
          <a:prstGeom prst="rect">
            <a:avLst/>
          </a:prstGeom>
        </p:spPr>
        <p:txBody>
          <a:bodyPr vert="horz"/>
          <a:lstStyle>
            <a:lvl1pPr marL="0" indent="0" algn="l">
              <a:lnSpc>
                <a:spcPct val="100000"/>
              </a:lnSpc>
              <a:spcBef>
                <a:spcPts val="0"/>
              </a:spcBef>
              <a:defRPr sz="2200">
                <a:solidFill>
                  <a:schemeClr val="tx1">
                    <a:lumMod val="65000"/>
                    <a:lumOff val="35000"/>
                  </a:schemeClr>
                </a:solidFill>
              </a:defRPr>
            </a:lvl1pPr>
            <a:lvl2pPr algn="l">
              <a:defRPr sz="2400"/>
            </a:lvl2pPr>
            <a:lvl3pPr>
              <a:defRPr sz="2400"/>
            </a:lvl3pPr>
            <a:lvl4pPr>
              <a:defRPr sz="2400"/>
            </a:lvl4pPr>
            <a:lvl5pPr>
              <a:defRPr sz="2400"/>
            </a:lvl5pPr>
          </a:lstStyle>
          <a:p>
            <a:pPr lvl="0"/>
            <a:r>
              <a:rPr lang="en-US" dirty="0"/>
              <a:t>Click to edit Master text styles</a:t>
            </a:r>
          </a:p>
          <a:p>
            <a:pPr lvl="1"/>
            <a:endParaRPr lang="en-US" dirty="0"/>
          </a:p>
        </p:txBody>
      </p:sp>
      <p:sp>
        <p:nvSpPr>
          <p:cNvPr id="18" name="Text Placeholder 18"/>
          <p:cNvSpPr>
            <a:spLocks noGrp="1"/>
          </p:cNvSpPr>
          <p:nvPr>
            <p:ph type="body" sz="quarter" idx="13"/>
          </p:nvPr>
        </p:nvSpPr>
        <p:spPr>
          <a:xfrm>
            <a:off x="827584" y="2571750"/>
            <a:ext cx="3528392" cy="720080"/>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9" name="Text Placeholder 18"/>
          <p:cNvSpPr>
            <a:spLocks noGrp="1"/>
          </p:cNvSpPr>
          <p:nvPr>
            <p:ph type="body" sz="quarter" idx="14"/>
          </p:nvPr>
        </p:nvSpPr>
        <p:spPr>
          <a:xfrm>
            <a:off x="827584" y="2283718"/>
            <a:ext cx="3528392"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0" name="Text Placeholder 18"/>
          <p:cNvSpPr>
            <a:spLocks noGrp="1"/>
          </p:cNvSpPr>
          <p:nvPr>
            <p:ph type="body" sz="quarter" idx="15"/>
          </p:nvPr>
        </p:nvSpPr>
        <p:spPr>
          <a:xfrm>
            <a:off x="827584" y="3651870"/>
            <a:ext cx="3528392" cy="720080"/>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1" name="Text Placeholder 18"/>
          <p:cNvSpPr>
            <a:spLocks noGrp="1"/>
          </p:cNvSpPr>
          <p:nvPr>
            <p:ph type="body" sz="quarter" idx="16"/>
          </p:nvPr>
        </p:nvSpPr>
        <p:spPr>
          <a:xfrm>
            <a:off x="827584" y="3363838"/>
            <a:ext cx="3528392"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22" name="Text Placeholder 18"/>
          <p:cNvSpPr>
            <a:spLocks noGrp="1"/>
          </p:cNvSpPr>
          <p:nvPr>
            <p:ph type="body" sz="quarter" idx="17"/>
          </p:nvPr>
        </p:nvSpPr>
        <p:spPr>
          <a:xfrm>
            <a:off x="4716016" y="2571750"/>
            <a:ext cx="3528392" cy="720080"/>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3" name="Text Placeholder 18"/>
          <p:cNvSpPr>
            <a:spLocks noGrp="1"/>
          </p:cNvSpPr>
          <p:nvPr>
            <p:ph type="body" sz="quarter" idx="18"/>
          </p:nvPr>
        </p:nvSpPr>
        <p:spPr>
          <a:xfrm>
            <a:off x="4716016" y="2283718"/>
            <a:ext cx="3528392"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4" name="Text Placeholder 18"/>
          <p:cNvSpPr>
            <a:spLocks noGrp="1"/>
          </p:cNvSpPr>
          <p:nvPr>
            <p:ph type="body" sz="quarter" idx="19"/>
          </p:nvPr>
        </p:nvSpPr>
        <p:spPr>
          <a:xfrm>
            <a:off x="4716016" y="3651870"/>
            <a:ext cx="3528392" cy="720080"/>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25" name="Text Placeholder 18"/>
          <p:cNvSpPr>
            <a:spLocks noGrp="1"/>
          </p:cNvSpPr>
          <p:nvPr>
            <p:ph type="body" sz="quarter" idx="20"/>
          </p:nvPr>
        </p:nvSpPr>
        <p:spPr>
          <a:xfrm>
            <a:off x="4716016" y="3363838"/>
            <a:ext cx="3528392"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3" name="Date Placeholder 2"/>
          <p:cNvSpPr>
            <a:spLocks noGrp="1"/>
          </p:cNvSpPr>
          <p:nvPr>
            <p:ph type="dt" sz="half" idx="21"/>
          </p:nvPr>
        </p:nvSpPr>
        <p:spPr/>
        <p:txBody>
          <a:bodyPr/>
          <a:lstStyle/>
          <a:p>
            <a:fld id="{0B2ECE73-10F2-CF4B-937A-5E2C4C4469B0}" type="datetime4">
              <a:rPr lang="en-US" smtClean="0"/>
              <a:t>October 20, 2016</a:t>
            </a:fld>
            <a:endParaRPr lang="en-US"/>
          </a:p>
        </p:txBody>
      </p:sp>
      <p:sp>
        <p:nvSpPr>
          <p:cNvPr id="5" name="Footer Placeholder 4"/>
          <p:cNvSpPr>
            <a:spLocks noGrp="1"/>
          </p:cNvSpPr>
          <p:nvPr>
            <p:ph type="ftr" sz="quarter" idx="22"/>
          </p:nvPr>
        </p:nvSpPr>
        <p:spPr/>
        <p:txBody>
          <a:bodyPr/>
          <a:lstStyle/>
          <a:p>
            <a:r>
              <a:rPr lang="en-US"/>
              <a:t>AQUARELLE POWERPOINT TEMPLATE</a:t>
            </a:r>
            <a:endParaRPr lang="en-US" dirty="0"/>
          </a:p>
        </p:txBody>
      </p:sp>
      <p:sp>
        <p:nvSpPr>
          <p:cNvPr id="6" name="Slide Number Placeholder 5"/>
          <p:cNvSpPr>
            <a:spLocks noGrp="1"/>
          </p:cNvSpPr>
          <p:nvPr>
            <p:ph type="sldNum" sz="quarter" idx="23"/>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347619881"/>
      </p:ext>
    </p:extLst>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11" name="Text Placeholder 18"/>
          <p:cNvSpPr>
            <a:spLocks noGrp="1"/>
          </p:cNvSpPr>
          <p:nvPr>
            <p:ph type="body" sz="quarter" idx="13"/>
          </p:nvPr>
        </p:nvSpPr>
        <p:spPr>
          <a:xfrm>
            <a:off x="755576" y="1779662"/>
            <a:ext cx="2376264" cy="2592288"/>
          </a:xfrm>
          <a:prstGeom prst="rect">
            <a:avLst/>
          </a:prstGeom>
        </p:spPr>
        <p:txBody>
          <a:bodyPr vert="horz" anchor="t" anchorCtr="0"/>
          <a:lstStyle>
            <a:lvl1pPr marL="0" indent="0" algn="l">
              <a:lnSpc>
                <a:spcPct val="100000"/>
              </a:lnSpc>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2" name="Text Placeholder 18"/>
          <p:cNvSpPr>
            <a:spLocks noGrp="1"/>
          </p:cNvSpPr>
          <p:nvPr>
            <p:ph type="body" sz="quarter" idx="14"/>
          </p:nvPr>
        </p:nvSpPr>
        <p:spPr>
          <a:xfrm>
            <a:off x="755576" y="1491630"/>
            <a:ext cx="2376264"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3" name="Text Placeholder 18"/>
          <p:cNvSpPr>
            <a:spLocks noGrp="1"/>
          </p:cNvSpPr>
          <p:nvPr>
            <p:ph type="body" sz="quarter" idx="15"/>
          </p:nvPr>
        </p:nvSpPr>
        <p:spPr>
          <a:xfrm>
            <a:off x="3275856" y="1779662"/>
            <a:ext cx="2376264" cy="2592288"/>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4" name="Text Placeholder 18"/>
          <p:cNvSpPr>
            <a:spLocks noGrp="1"/>
          </p:cNvSpPr>
          <p:nvPr>
            <p:ph type="body" sz="quarter" idx="16"/>
          </p:nvPr>
        </p:nvSpPr>
        <p:spPr>
          <a:xfrm>
            <a:off x="3275856" y="1491630"/>
            <a:ext cx="2376264"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15" name="Text Placeholder 18"/>
          <p:cNvSpPr>
            <a:spLocks noGrp="1"/>
          </p:cNvSpPr>
          <p:nvPr>
            <p:ph type="body" sz="quarter" idx="17"/>
          </p:nvPr>
        </p:nvSpPr>
        <p:spPr>
          <a:xfrm>
            <a:off x="5796136" y="1779662"/>
            <a:ext cx="2376264" cy="2592288"/>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6" name="Text Placeholder 18"/>
          <p:cNvSpPr>
            <a:spLocks noGrp="1"/>
          </p:cNvSpPr>
          <p:nvPr>
            <p:ph type="body" sz="quarter" idx="18"/>
          </p:nvPr>
        </p:nvSpPr>
        <p:spPr>
          <a:xfrm>
            <a:off x="5796136" y="1491630"/>
            <a:ext cx="2376264"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3" name="Date Placeholder 2"/>
          <p:cNvSpPr>
            <a:spLocks noGrp="1"/>
          </p:cNvSpPr>
          <p:nvPr>
            <p:ph type="dt" sz="half" idx="19"/>
          </p:nvPr>
        </p:nvSpPr>
        <p:spPr/>
        <p:txBody>
          <a:bodyPr/>
          <a:lstStyle/>
          <a:p>
            <a:fld id="{CEDB40F3-685C-E241-971C-3BEF3D47D577}" type="datetime4">
              <a:rPr lang="en-US" smtClean="0"/>
              <a:t>October 20, 2016</a:t>
            </a:fld>
            <a:endParaRPr lang="en-US"/>
          </a:p>
        </p:txBody>
      </p:sp>
      <p:sp>
        <p:nvSpPr>
          <p:cNvPr id="5" name="Footer Placeholder 4"/>
          <p:cNvSpPr>
            <a:spLocks noGrp="1"/>
          </p:cNvSpPr>
          <p:nvPr>
            <p:ph type="ftr" sz="quarter" idx="20"/>
          </p:nvPr>
        </p:nvSpPr>
        <p:spPr/>
        <p:txBody>
          <a:bodyPr/>
          <a:lstStyle/>
          <a:p>
            <a:r>
              <a:rPr lang="en-US"/>
              <a:t>AQUARELLE POWERPOINT TEMPLATE</a:t>
            </a:r>
            <a:endParaRPr lang="en-US" dirty="0"/>
          </a:p>
        </p:txBody>
      </p:sp>
      <p:sp>
        <p:nvSpPr>
          <p:cNvPr id="6" name="Slide Number Placeholder 5"/>
          <p:cNvSpPr>
            <a:spLocks noGrp="1"/>
          </p:cNvSpPr>
          <p:nvPr>
            <p:ph type="sldNum" sz="quarter" idx="21"/>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1427659437"/>
      </p:ext>
    </p:extLst>
  </p:cSld>
  <p:clrMapOvr>
    <a:masterClrMapping/>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Project description">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a:lstStyle/>
          <a:p>
            <a:pPr lvl="0"/>
            <a:r>
              <a:rPr lang="en-US" dirty="0">
                <a:sym typeface="Novecento wide Book" charset="0"/>
              </a:rPr>
              <a:t>Click to edit Master title style</a:t>
            </a:r>
          </a:p>
        </p:txBody>
      </p:sp>
      <p:sp>
        <p:nvSpPr>
          <p:cNvPr id="12" name="Text Placeholder 18"/>
          <p:cNvSpPr>
            <a:spLocks noGrp="1"/>
          </p:cNvSpPr>
          <p:nvPr>
            <p:ph type="body" sz="quarter" idx="13"/>
          </p:nvPr>
        </p:nvSpPr>
        <p:spPr>
          <a:xfrm>
            <a:off x="4644008" y="1707654"/>
            <a:ext cx="3600400" cy="432048"/>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3" name="Text Placeholder 18"/>
          <p:cNvSpPr>
            <a:spLocks noGrp="1"/>
          </p:cNvSpPr>
          <p:nvPr>
            <p:ph type="body" sz="quarter" idx="14"/>
          </p:nvPr>
        </p:nvSpPr>
        <p:spPr>
          <a:xfrm>
            <a:off x="4644008" y="1419622"/>
            <a:ext cx="3600400"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4" name="Text Placeholder 18"/>
          <p:cNvSpPr>
            <a:spLocks noGrp="1"/>
          </p:cNvSpPr>
          <p:nvPr>
            <p:ph type="body" sz="quarter" idx="15"/>
          </p:nvPr>
        </p:nvSpPr>
        <p:spPr>
          <a:xfrm>
            <a:off x="4644008" y="2283718"/>
            <a:ext cx="3600400" cy="432048"/>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5" name="Text Placeholder 18"/>
          <p:cNvSpPr>
            <a:spLocks noGrp="1"/>
          </p:cNvSpPr>
          <p:nvPr>
            <p:ph type="body" sz="quarter" idx="16"/>
          </p:nvPr>
        </p:nvSpPr>
        <p:spPr>
          <a:xfrm>
            <a:off x="4644008" y="1995686"/>
            <a:ext cx="3600400"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16" name="Text Placeholder 18"/>
          <p:cNvSpPr>
            <a:spLocks noGrp="1"/>
          </p:cNvSpPr>
          <p:nvPr>
            <p:ph type="body" sz="quarter" idx="17"/>
          </p:nvPr>
        </p:nvSpPr>
        <p:spPr>
          <a:xfrm>
            <a:off x="4644008" y="2931790"/>
            <a:ext cx="3600400" cy="1224136"/>
          </a:xfrm>
          <a:prstGeom prst="rect">
            <a:avLst/>
          </a:prstGeom>
        </p:spPr>
        <p:txBody>
          <a:bodyPr vert="horz" anchor="t" anchorCtr="0"/>
          <a:lstStyle>
            <a:lvl1pPr marL="0" indent="0" algn="l">
              <a:defRPr sz="1400" b="0">
                <a:solidFill>
                  <a:schemeClr val="tx1">
                    <a:lumMod val="65000"/>
                    <a:lumOff val="35000"/>
                  </a:schemeClr>
                </a:solidFill>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dirty="0"/>
              <a:t>Click to edit Master text styles</a:t>
            </a:r>
          </a:p>
        </p:txBody>
      </p:sp>
      <p:sp>
        <p:nvSpPr>
          <p:cNvPr id="17" name="Text Placeholder 18"/>
          <p:cNvSpPr>
            <a:spLocks noGrp="1"/>
          </p:cNvSpPr>
          <p:nvPr>
            <p:ph type="body" sz="quarter" idx="18"/>
          </p:nvPr>
        </p:nvSpPr>
        <p:spPr>
          <a:xfrm>
            <a:off x="4644008" y="2643758"/>
            <a:ext cx="3600400" cy="360040"/>
          </a:xfrm>
          <a:prstGeom prst="rect">
            <a:avLst/>
          </a:prstGeom>
        </p:spPr>
        <p:txBody>
          <a:bodyPr vert="horz" anchor="ctr"/>
          <a:lstStyle>
            <a:lvl1pPr marL="0" indent="0" algn="l">
              <a:defRPr sz="1400" b="0">
                <a:solidFill>
                  <a:schemeClr val="tx1">
                    <a:lumMod val="65000"/>
                    <a:lumOff val="35000"/>
                  </a:schemeClr>
                </a:solidFill>
                <a:latin typeface="Novecento wide Medium"/>
                <a:cs typeface="Novecento wide Medium"/>
              </a:defRPr>
            </a:lvl1pPr>
            <a:lvl2pPr algn="ctr">
              <a:defRPr b="1">
                <a:solidFill>
                  <a:srgbClr val="FFFFFF"/>
                </a:solidFill>
              </a:defRPr>
            </a:lvl2pPr>
            <a:lvl3pPr algn="ctr">
              <a:defRPr b="1">
                <a:solidFill>
                  <a:srgbClr val="FFFFFF"/>
                </a:solidFill>
              </a:defRPr>
            </a:lvl3pPr>
            <a:lvl4pPr algn="ctr">
              <a:defRPr b="1">
                <a:solidFill>
                  <a:srgbClr val="FFFFFF"/>
                </a:solidFill>
              </a:defRPr>
            </a:lvl4pPr>
            <a:lvl5pPr algn="ctr">
              <a:defRPr b="1">
                <a:solidFill>
                  <a:srgbClr val="FFFFFF"/>
                </a:solidFill>
              </a:defRPr>
            </a:lvl5pPr>
          </a:lstStyle>
          <a:p>
            <a:pPr lvl="0"/>
            <a:r>
              <a:rPr lang="en-US"/>
              <a:t>Click to edit Master text styles</a:t>
            </a:r>
          </a:p>
        </p:txBody>
      </p:sp>
      <p:sp>
        <p:nvSpPr>
          <p:cNvPr id="18" name="Picture Placeholder 17"/>
          <p:cNvSpPr>
            <a:spLocks noGrp="1"/>
          </p:cNvSpPr>
          <p:nvPr>
            <p:ph type="pic" sz="quarter" idx="19"/>
          </p:nvPr>
        </p:nvSpPr>
        <p:spPr>
          <a:xfrm>
            <a:off x="755576" y="1419622"/>
            <a:ext cx="3672408" cy="2663676"/>
          </a:xfrm>
          <a:prstGeom prst="rect">
            <a:avLst/>
          </a:prstGeom>
          <a:ln w="57150" cap="flat" cmpd="sng">
            <a:solidFill>
              <a:schemeClr val="bg1"/>
            </a:solidFill>
            <a:miter lim="800000"/>
          </a:ln>
          <a:effectLst>
            <a:outerShdw blurRad="50800" dist="38100" dir="2700000" algn="tl" rotWithShape="0">
              <a:prstClr val="black">
                <a:alpha val="40000"/>
              </a:prstClr>
            </a:outerShdw>
          </a:effectLst>
        </p:spPr>
        <p:txBody>
          <a:bodyPr vert="horz"/>
          <a:lstStyle/>
          <a:p>
            <a:pPr lvl="0"/>
            <a:endParaRPr lang="en-US" noProof="0" dirty="0">
              <a:sym typeface="Josefin Slab" charset="0"/>
            </a:endParaRPr>
          </a:p>
        </p:txBody>
      </p:sp>
      <p:sp>
        <p:nvSpPr>
          <p:cNvPr id="3" name="Date Placeholder 2"/>
          <p:cNvSpPr>
            <a:spLocks noGrp="1"/>
          </p:cNvSpPr>
          <p:nvPr>
            <p:ph type="dt" sz="half" idx="20"/>
          </p:nvPr>
        </p:nvSpPr>
        <p:spPr/>
        <p:txBody>
          <a:bodyPr/>
          <a:lstStyle/>
          <a:p>
            <a:fld id="{D87DD5FC-B613-8747-95B6-385A0B3269A4}" type="datetime4">
              <a:rPr lang="en-US" smtClean="0"/>
              <a:t>October 20, 2016</a:t>
            </a:fld>
            <a:endParaRPr lang="en-US"/>
          </a:p>
        </p:txBody>
      </p:sp>
      <p:sp>
        <p:nvSpPr>
          <p:cNvPr id="5" name="Footer Placeholder 4"/>
          <p:cNvSpPr>
            <a:spLocks noGrp="1"/>
          </p:cNvSpPr>
          <p:nvPr>
            <p:ph type="ftr" sz="quarter" idx="21"/>
          </p:nvPr>
        </p:nvSpPr>
        <p:spPr/>
        <p:txBody>
          <a:bodyPr/>
          <a:lstStyle/>
          <a:p>
            <a:r>
              <a:rPr lang="en-US"/>
              <a:t>AQUARELLE POWERPOINT TEMPLATE</a:t>
            </a:r>
            <a:endParaRPr lang="en-US" dirty="0"/>
          </a:p>
        </p:txBody>
      </p:sp>
      <p:sp>
        <p:nvSpPr>
          <p:cNvPr id="6" name="Slide Number Placeholder 5"/>
          <p:cNvSpPr>
            <a:spLocks noGrp="1"/>
          </p:cNvSpPr>
          <p:nvPr>
            <p:ph type="sldNum" sz="quarter" idx="22"/>
          </p:nvPr>
        </p:nvSpPr>
        <p:spPr/>
        <p:txBody>
          <a:bodyPr/>
          <a:lstStyle/>
          <a:p>
            <a:fld id="{E3C9B51E-321A-5D45-9C28-59E3B1A2E703}" type="slidenum">
              <a:rPr lang="en-US" smtClean="0"/>
              <a:pPr/>
              <a:t>‹#›</a:t>
            </a:fld>
            <a:endParaRPr lang="en-US" dirty="0"/>
          </a:p>
        </p:txBody>
      </p:sp>
    </p:spTree>
    <p:extLst>
      <p:ext uri="{BB962C8B-B14F-4D97-AF65-F5344CB8AC3E}">
        <p14:creationId xmlns:p14="http://schemas.microsoft.com/office/powerpoint/2010/main" val="3243801070"/>
      </p:ext>
    </p:extLst>
  </p:cSld>
  <p:clrMapOvr>
    <a:masterClrMapping/>
  </p:clrMapOvr>
  <p:transition spd="med">
    <p:fade thruBlk="1"/>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29"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image" Target="../media/image2.jpeg"/><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descr="LargePaintStrip_Mint.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3528" y="843558"/>
            <a:ext cx="8496944" cy="3421912"/>
          </a:xfrm>
          <a:prstGeom prst="rect">
            <a:avLst/>
          </a:prstGeom>
        </p:spPr>
      </p:pic>
      <p:sp>
        <p:nvSpPr>
          <p:cNvPr id="2" name="Rectangle 2"/>
          <p:cNvSpPr>
            <a:spLocks noGrp="1" noChangeArrowheads="1"/>
          </p:cNvSpPr>
          <p:nvPr>
            <p:ph type="title"/>
          </p:nvPr>
        </p:nvSpPr>
        <p:spPr bwMode="auto">
          <a:xfrm>
            <a:off x="1643063" y="1752600"/>
            <a:ext cx="5853112" cy="1028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dirty="0">
                <a:sym typeface="Novecento wide Book" charset="0"/>
              </a:rPr>
              <a:t>Click to edit Master title style</a:t>
            </a:r>
          </a:p>
        </p:txBody>
      </p:sp>
    </p:spTree>
  </p:cSld>
  <p:clrMap bg1="lt1" tx1="dk1" bg2="lt2" tx2="dk2" accent1="accent1" accent2="accent2" accent3="accent3" accent4="accent4" accent5="accent5" accent6="accent6" hlink="hlink" folHlink="folHlink"/>
  <p:sldLayoutIdLst>
    <p:sldLayoutId id="2147483824" r:id="rId1"/>
  </p:sldLayoutIdLst>
  <p:transition spd="slow">
    <p:fade thruBlk="1"/>
  </p:transition>
  <p:hf hdr="0"/>
  <p:txStyles>
    <p:titleStyle>
      <a:lvl1pPr algn="ctr" rtl="0" eaLnBrk="0" fontAlgn="base" hangingPunct="0">
        <a:lnSpc>
          <a:spcPct val="90000"/>
        </a:lnSpc>
        <a:spcBef>
          <a:spcPct val="0"/>
        </a:spcBef>
        <a:spcAft>
          <a:spcPct val="0"/>
        </a:spcAft>
        <a:defRPr sz="6400" spc="50">
          <a:solidFill>
            <a:srgbClr val="FFFFFF"/>
          </a:solidFill>
          <a:latin typeface="+mj-lt"/>
          <a:ea typeface="+mj-ea"/>
          <a:cs typeface="+mj-cs"/>
          <a:sym typeface="Novecento wide Book" charset="0"/>
        </a:defRPr>
      </a:lvl1pPr>
      <a:lvl2pPr algn="ctr" rtl="0" eaLnBrk="0" fontAlgn="base" hangingPunct="0">
        <a:lnSpc>
          <a:spcPct val="90000"/>
        </a:lnSpc>
        <a:spcBef>
          <a:spcPct val="0"/>
        </a:spcBef>
        <a:spcAft>
          <a:spcPct val="0"/>
        </a:spcAft>
        <a:defRPr sz="6400">
          <a:solidFill>
            <a:srgbClr val="FFFFFF"/>
          </a:solidFill>
          <a:latin typeface="Novecento wide Book" charset="0"/>
          <a:ea typeface="ヒラギノ角ゴ ProN W3" charset="0"/>
          <a:cs typeface="ヒラギノ角ゴ ProN W3" charset="0"/>
          <a:sym typeface="Novecento wide Book" charset="0"/>
        </a:defRPr>
      </a:lvl2pPr>
      <a:lvl3pPr algn="ctr" rtl="0" eaLnBrk="0" fontAlgn="base" hangingPunct="0">
        <a:lnSpc>
          <a:spcPct val="90000"/>
        </a:lnSpc>
        <a:spcBef>
          <a:spcPct val="0"/>
        </a:spcBef>
        <a:spcAft>
          <a:spcPct val="0"/>
        </a:spcAft>
        <a:defRPr sz="6400">
          <a:solidFill>
            <a:srgbClr val="FFFFFF"/>
          </a:solidFill>
          <a:latin typeface="Novecento wide Book" charset="0"/>
          <a:ea typeface="ヒラギノ角ゴ ProN W3" charset="0"/>
          <a:cs typeface="ヒラギノ角ゴ ProN W3" charset="0"/>
          <a:sym typeface="Novecento wide Book" charset="0"/>
        </a:defRPr>
      </a:lvl3pPr>
      <a:lvl4pPr algn="ctr" rtl="0" eaLnBrk="0" fontAlgn="base" hangingPunct="0">
        <a:lnSpc>
          <a:spcPct val="90000"/>
        </a:lnSpc>
        <a:spcBef>
          <a:spcPct val="0"/>
        </a:spcBef>
        <a:spcAft>
          <a:spcPct val="0"/>
        </a:spcAft>
        <a:defRPr sz="6400">
          <a:solidFill>
            <a:srgbClr val="FFFFFF"/>
          </a:solidFill>
          <a:latin typeface="Novecento wide Book" charset="0"/>
          <a:ea typeface="ヒラギノ角ゴ ProN W3" charset="0"/>
          <a:cs typeface="ヒラギノ角ゴ ProN W3" charset="0"/>
          <a:sym typeface="Novecento wide Book" charset="0"/>
        </a:defRPr>
      </a:lvl4pPr>
      <a:lvl5pPr algn="ctr" rtl="0" eaLnBrk="0" fontAlgn="base" hangingPunct="0">
        <a:lnSpc>
          <a:spcPct val="90000"/>
        </a:lnSpc>
        <a:spcBef>
          <a:spcPct val="0"/>
        </a:spcBef>
        <a:spcAft>
          <a:spcPct val="0"/>
        </a:spcAft>
        <a:defRPr sz="6400">
          <a:solidFill>
            <a:srgbClr val="FFFFFF"/>
          </a:solidFill>
          <a:latin typeface="Novecento wide Book" charset="0"/>
          <a:ea typeface="ヒラギノ角ゴ ProN W3" charset="0"/>
          <a:cs typeface="ヒラギノ角ゴ ProN W3" charset="0"/>
          <a:sym typeface="Novecento wide Book" charset="0"/>
        </a:defRPr>
      </a:lvl5pPr>
      <a:lvl6pPr marL="171450" algn="ctr" rtl="0" fontAlgn="base">
        <a:lnSpc>
          <a:spcPct val="90000"/>
        </a:lnSpc>
        <a:spcBef>
          <a:spcPct val="0"/>
        </a:spcBef>
        <a:spcAft>
          <a:spcPct val="0"/>
        </a:spcAft>
        <a:defRPr sz="6400">
          <a:solidFill>
            <a:srgbClr val="FFFFFF"/>
          </a:solidFill>
          <a:latin typeface="Novecento wide Book" charset="0"/>
          <a:ea typeface="ヒラギノ角ゴ ProN W3" charset="0"/>
          <a:cs typeface="ヒラギノ角ゴ ProN W3" charset="0"/>
          <a:sym typeface="Novecento wide Book" charset="0"/>
        </a:defRPr>
      </a:lvl6pPr>
      <a:lvl7pPr marL="342900" algn="ctr" rtl="0" fontAlgn="base">
        <a:lnSpc>
          <a:spcPct val="90000"/>
        </a:lnSpc>
        <a:spcBef>
          <a:spcPct val="0"/>
        </a:spcBef>
        <a:spcAft>
          <a:spcPct val="0"/>
        </a:spcAft>
        <a:defRPr sz="6400">
          <a:solidFill>
            <a:srgbClr val="FFFFFF"/>
          </a:solidFill>
          <a:latin typeface="Novecento wide Book" charset="0"/>
          <a:ea typeface="ヒラギノ角ゴ ProN W3" charset="0"/>
          <a:cs typeface="ヒラギノ角ゴ ProN W3" charset="0"/>
          <a:sym typeface="Novecento wide Book" charset="0"/>
        </a:defRPr>
      </a:lvl7pPr>
      <a:lvl8pPr marL="514350" algn="ctr" rtl="0" fontAlgn="base">
        <a:lnSpc>
          <a:spcPct val="90000"/>
        </a:lnSpc>
        <a:spcBef>
          <a:spcPct val="0"/>
        </a:spcBef>
        <a:spcAft>
          <a:spcPct val="0"/>
        </a:spcAft>
        <a:defRPr sz="6400">
          <a:solidFill>
            <a:srgbClr val="FFFFFF"/>
          </a:solidFill>
          <a:latin typeface="Novecento wide Book" charset="0"/>
          <a:ea typeface="ヒラギノ角ゴ ProN W3" charset="0"/>
          <a:cs typeface="ヒラギノ角ゴ ProN W3" charset="0"/>
          <a:sym typeface="Novecento wide Book" charset="0"/>
        </a:defRPr>
      </a:lvl8pPr>
      <a:lvl9pPr marL="685800" algn="ctr" rtl="0" fontAlgn="base">
        <a:lnSpc>
          <a:spcPct val="90000"/>
        </a:lnSpc>
        <a:spcBef>
          <a:spcPct val="0"/>
        </a:spcBef>
        <a:spcAft>
          <a:spcPct val="0"/>
        </a:spcAft>
        <a:defRPr sz="6400">
          <a:solidFill>
            <a:srgbClr val="FFFFFF"/>
          </a:solidFill>
          <a:latin typeface="Novecento wide Book" charset="0"/>
          <a:ea typeface="ヒラギノ角ゴ ProN W3" charset="0"/>
          <a:cs typeface="ヒラギノ角ゴ ProN W3" charset="0"/>
          <a:sym typeface="Novecento wide Book" charset="0"/>
        </a:defRPr>
      </a:lvl9pPr>
    </p:titleStyle>
    <p:bodyStyle>
      <a:lvl1pPr marL="342900" indent="-342900" algn="ctr" rtl="0" eaLnBrk="0" fontAlgn="base" hangingPunct="0">
        <a:lnSpc>
          <a:spcPct val="90000"/>
        </a:lnSpc>
        <a:spcBef>
          <a:spcPct val="0"/>
        </a:spcBef>
        <a:spcAft>
          <a:spcPct val="0"/>
        </a:spcAft>
        <a:defRPr sz="3600">
          <a:solidFill>
            <a:srgbClr val="FFFFFF"/>
          </a:solidFill>
          <a:latin typeface="+mn-lt"/>
          <a:ea typeface="+mn-ea"/>
          <a:cs typeface="+mn-cs"/>
          <a:sym typeface="Novecento wide Book" charset="0"/>
        </a:defRPr>
      </a:lvl1pPr>
      <a:lvl2pPr marL="742950" indent="-285750" algn="ctr" rtl="0" eaLnBrk="0" fontAlgn="base" hangingPunct="0">
        <a:lnSpc>
          <a:spcPct val="90000"/>
        </a:lnSpc>
        <a:spcBef>
          <a:spcPct val="0"/>
        </a:spcBef>
        <a:spcAft>
          <a:spcPct val="0"/>
        </a:spcAft>
        <a:defRPr sz="2700">
          <a:solidFill>
            <a:srgbClr val="FFFFFF"/>
          </a:solidFill>
          <a:latin typeface="+mn-lt"/>
          <a:ea typeface="+mn-ea"/>
          <a:cs typeface="+mn-cs"/>
          <a:sym typeface="Novecento wide Book" charset="0"/>
        </a:defRPr>
      </a:lvl2pPr>
      <a:lvl3pPr marL="1143000" indent="-228600" algn="ctr" rtl="0" eaLnBrk="0" fontAlgn="base" hangingPunct="0">
        <a:lnSpc>
          <a:spcPct val="90000"/>
        </a:lnSpc>
        <a:spcBef>
          <a:spcPct val="0"/>
        </a:spcBef>
        <a:spcAft>
          <a:spcPct val="0"/>
        </a:spcAft>
        <a:defRPr sz="2400">
          <a:solidFill>
            <a:srgbClr val="FFFFFF"/>
          </a:solidFill>
          <a:latin typeface="+mn-lt"/>
          <a:ea typeface="+mn-ea"/>
          <a:cs typeface="+mn-cs"/>
          <a:sym typeface="Novecento wide Book" charset="0"/>
        </a:defRPr>
      </a:lvl3pPr>
      <a:lvl4pPr marL="1600200" indent="-228600" algn="ctr" rtl="0" eaLnBrk="0" fontAlgn="base" hangingPunct="0">
        <a:lnSpc>
          <a:spcPct val="90000"/>
        </a:lnSpc>
        <a:spcBef>
          <a:spcPct val="0"/>
        </a:spcBef>
        <a:spcAft>
          <a:spcPct val="0"/>
        </a:spcAft>
        <a:defRPr>
          <a:solidFill>
            <a:srgbClr val="FFFFFF"/>
          </a:solidFill>
          <a:latin typeface="+mn-lt"/>
          <a:ea typeface="+mn-ea"/>
          <a:cs typeface="+mn-cs"/>
          <a:sym typeface="Novecento wide Book" charset="0"/>
        </a:defRPr>
      </a:lvl4pPr>
      <a:lvl5pPr marL="2057400" indent="-228600" algn="ctr" rtl="0" eaLnBrk="0" fontAlgn="base" hangingPunct="0">
        <a:lnSpc>
          <a:spcPct val="90000"/>
        </a:lnSpc>
        <a:spcBef>
          <a:spcPct val="0"/>
        </a:spcBef>
        <a:spcAft>
          <a:spcPct val="0"/>
        </a:spcAft>
        <a:defRPr>
          <a:solidFill>
            <a:srgbClr val="FFFFFF"/>
          </a:solidFill>
          <a:latin typeface="+mn-lt"/>
          <a:ea typeface="+mn-ea"/>
          <a:cs typeface="+mn-cs"/>
          <a:sym typeface="Novecento wide Book" charset="0"/>
        </a:defRPr>
      </a:lvl5pPr>
      <a:lvl6pPr marL="171450" algn="ctr" rtl="0" fontAlgn="base">
        <a:lnSpc>
          <a:spcPct val="90000"/>
        </a:lnSpc>
        <a:spcBef>
          <a:spcPct val="0"/>
        </a:spcBef>
        <a:spcAft>
          <a:spcPct val="0"/>
        </a:spcAft>
        <a:defRPr sz="1800">
          <a:solidFill>
            <a:srgbClr val="FFFFFF"/>
          </a:solidFill>
          <a:latin typeface="+mn-lt"/>
          <a:ea typeface="+mn-ea"/>
          <a:cs typeface="+mn-cs"/>
          <a:sym typeface="Novecento wide Book" charset="0"/>
        </a:defRPr>
      </a:lvl6pPr>
      <a:lvl7pPr marL="342900" algn="ctr" rtl="0" fontAlgn="base">
        <a:lnSpc>
          <a:spcPct val="90000"/>
        </a:lnSpc>
        <a:spcBef>
          <a:spcPct val="0"/>
        </a:spcBef>
        <a:spcAft>
          <a:spcPct val="0"/>
        </a:spcAft>
        <a:defRPr sz="1800">
          <a:solidFill>
            <a:srgbClr val="FFFFFF"/>
          </a:solidFill>
          <a:latin typeface="+mn-lt"/>
          <a:ea typeface="+mn-ea"/>
          <a:cs typeface="+mn-cs"/>
          <a:sym typeface="Novecento wide Book" charset="0"/>
        </a:defRPr>
      </a:lvl7pPr>
      <a:lvl8pPr marL="514350" algn="ctr" rtl="0" fontAlgn="base">
        <a:lnSpc>
          <a:spcPct val="90000"/>
        </a:lnSpc>
        <a:spcBef>
          <a:spcPct val="0"/>
        </a:spcBef>
        <a:spcAft>
          <a:spcPct val="0"/>
        </a:spcAft>
        <a:defRPr sz="1800">
          <a:solidFill>
            <a:srgbClr val="FFFFFF"/>
          </a:solidFill>
          <a:latin typeface="+mn-lt"/>
          <a:ea typeface="+mn-ea"/>
          <a:cs typeface="+mn-cs"/>
          <a:sym typeface="Novecento wide Book" charset="0"/>
        </a:defRPr>
      </a:lvl8pPr>
      <a:lvl9pPr marL="685800" algn="ctr" rtl="0" fontAlgn="base">
        <a:lnSpc>
          <a:spcPct val="90000"/>
        </a:lnSpc>
        <a:spcBef>
          <a:spcPct val="0"/>
        </a:spcBef>
        <a:spcAft>
          <a:spcPct val="0"/>
        </a:spcAft>
        <a:defRPr sz="1800">
          <a:solidFill>
            <a:srgbClr val="FFFFFF"/>
          </a:solidFill>
          <a:latin typeface="+mn-lt"/>
          <a:ea typeface="+mn-ea"/>
          <a:cs typeface="+mn-cs"/>
          <a:sym typeface="Novecento wide Book" charset="0"/>
        </a:defRPr>
      </a:lvl9pPr>
    </p:bodyStyle>
    <p:otherStyle>
      <a:defPPr>
        <a:defRPr lang="en-US"/>
      </a:defPPr>
      <a:lvl1pPr marL="0" algn="l" defTabSz="171450" rtl="0" eaLnBrk="1" latinLnBrk="0" hangingPunct="1">
        <a:defRPr sz="700" kern="1200">
          <a:solidFill>
            <a:schemeClr val="tx1"/>
          </a:solidFill>
          <a:latin typeface="+mn-lt"/>
          <a:ea typeface="+mn-ea"/>
          <a:cs typeface="+mn-cs"/>
        </a:defRPr>
      </a:lvl1pPr>
      <a:lvl2pPr marL="171450" algn="l" defTabSz="171450" rtl="0" eaLnBrk="1" latinLnBrk="0" hangingPunct="1">
        <a:defRPr sz="700" kern="1200">
          <a:solidFill>
            <a:schemeClr val="tx1"/>
          </a:solidFill>
          <a:latin typeface="+mn-lt"/>
          <a:ea typeface="+mn-ea"/>
          <a:cs typeface="+mn-cs"/>
        </a:defRPr>
      </a:lvl2pPr>
      <a:lvl3pPr marL="342900" algn="l" defTabSz="171450" rtl="0" eaLnBrk="1" latinLnBrk="0" hangingPunct="1">
        <a:defRPr sz="700" kern="1200">
          <a:solidFill>
            <a:schemeClr val="tx1"/>
          </a:solidFill>
          <a:latin typeface="+mn-lt"/>
          <a:ea typeface="+mn-ea"/>
          <a:cs typeface="+mn-cs"/>
        </a:defRPr>
      </a:lvl3pPr>
      <a:lvl4pPr marL="514350" algn="l" defTabSz="171450" rtl="0" eaLnBrk="1" latinLnBrk="0" hangingPunct="1">
        <a:defRPr sz="700" kern="1200">
          <a:solidFill>
            <a:schemeClr val="tx1"/>
          </a:solidFill>
          <a:latin typeface="+mn-lt"/>
          <a:ea typeface="+mn-ea"/>
          <a:cs typeface="+mn-cs"/>
        </a:defRPr>
      </a:lvl4pPr>
      <a:lvl5pPr marL="685800" algn="l" defTabSz="171450" rtl="0" eaLnBrk="1" latinLnBrk="0" hangingPunct="1">
        <a:defRPr sz="700" kern="1200">
          <a:solidFill>
            <a:schemeClr val="tx1"/>
          </a:solidFill>
          <a:latin typeface="+mn-lt"/>
          <a:ea typeface="+mn-ea"/>
          <a:cs typeface="+mn-cs"/>
        </a:defRPr>
      </a:lvl5pPr>
      <a:lvl6pPr marL="857250" algn="l" defTabSz="171450" rtl="0" eaLnBrk="1" latinLnBrk="0" hangingPunct="1">
        <a:defRPr sz="700" kern="1200">
          <a:solidFill>
            <a:schemeClr val="tx1"/>
          </a:solidFill>
          <a:latin typeface="+mn-lt"/>
          <a:ea typeface="+mn-ea"/>
          <a:cs typeface="+mn-cs"/>
        </a:defRPr>
      </a:lvl6pPr>
      <a:lvl7pPr marL="1028700" algn="l" defTabSz="171450" rtl="0" eaLnBrk="1" latinLnBrk="0" hangingPunct="1">
        <a:defRPr sz="700" kern="1200">
          <a:solidFill>
            <a:schemeClr val="tx1"/>
          </a:solidFill>
          <a:latin typeface="+mn-lt"/>
          <a:ea typeface="+mn-ea"/>
          <a:cs typeface="+mn-cs"/>
        </a:defRPr>
      </a:lvl7pPr>
      <a:lvl8pPr marL="1200150" algn="l" defTabSz="171450" rtl="0" eaLnBrk="1" latinLnBrk="0" hangingPunct="1">
        <a:defRPr sz="700" kern="1200">
          <a:solidFill>
            <a:schemeClr val="tx1"/>
          </a:solidFill>
          <a:latin typeface="+mn-lt"/>
          <a:ea typeface="+mn-ea"/>
          <a:cs typeface="+mn-cs"/>
        </a:defRPr>
      </a:lvl8pPr>
      <a:lvl9pPr marL="1371600" algn="l" defTabSz="171450" rtl="0" eaLnBrk="1" latinLnBrk="0" hangingPunct="1">
        <a:defRPr sz="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28"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descr="SmallPaintStrip_Mint.png"/>
          <p:cNvPicPr>
            <a:picLocks noChangeAspect="1"/>
          </p:cNvPicPr>
          <p:nvPr userDrawn="1"/>
        </p:nvPicPr>
        <p:blipFill>
          <a:blip r:embed="rId29">
            <a:extLst>
              <a:ext uri="{28A0092B-C50C-407E-A947-70E740481C1C}">
                <a14:useLocalDpi xmlns:a14="http://schemas.microsoft.com/office/drawing/2010/main" val="0"/>
              </a:ext>
            </a:extLst>
          </a:blip>
          <a:stretch>
            <a:fillRect/>
          </a:stretch>
        </p:blipFill>
        <p:spPr>
          <a:xfrm>
            <a:off x="2555776" y="123478"/>
            <a:ext cx="4032448" cy="1016624"/>
          </a:xfrm>
          <a:prstGeom prst="rect">
            <a:avLst/>
          </a:prstGeom>
        </p:spPr>
      </p:pic>
      <p:sp>
        <p:nvSpPr>
          <p:cNvPr id="3" name="Title Placeholder 2"/>
          <p:cNvSpPr>
            <a:spLocks noGrp="1" noChangeArrowheads="1"/>
          </p:cNvSpPr>
          <p:nvPr>
            <p:ph type="title"/>
          </p:nvPr>
        </p:nvSpPr>
        <p:spPr bwMode="auto">
          <a:xfrm>
            <a:off x="3171825" y="228600"/>
            <a:ext cx="2800350" cy="704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none" lIns="0" tIns="19050" rIns="0" bIns="19050" numCol="1" anchor="ctr" anchorCtr="1" compatLnSpc="1">
            <a:prstTxWarp prst="textNoShape">
              <a:avLst/>
            </a:prstTxWarp>
            <a:normAutofit/>
          </a:bodyPr>
          <a:lstStyle/>
          <a:p>
            <a:pPr lvl="0"/>
            <a:r>
              <a:rPr lang="en-US" dirty="0">
                <a:sym typeface="Novecento wide Book" charset="0"/>
              </a:rPr>
              <a:t>Click to edit Master title style</a:t>
            </a:r>
          </a:p>
        </p:txBody>
      </p:sp>
      <p:sp>
        <p:nvSpPr>
          <p:cNvPr id="5" name="Footer Placeholder 4"/>
          <p:cNvSpPr>
            <a:spLocks noGrp="1"/>
          </p:cNvSpPr>
          <p:nvPr>
            <p:ph type="ftr" sz="quarter" idx="3"/>
          </p:nvPr>
        </p:nvSpPr>
        <p:spPr>
          <a:xfrm>
            <a:off x="3124200" y="4876006"/>
            <a:ext cx="2895600" cy="274637"/>
          </a:xfrm>
          <a:prstGeom prst="rect">
            <a:avLst/>
          </a:prstGeom>
        </p:spPr>
        <p:txBody>
          <a:bodyPr vert="horz" lIns="91440" tIns="45720" rIns="91440" bIns="45720" rtlCol="0" anchor="ctr"/>
          <a:lstStyle>
            <a:lvl1pPr algn="ctr">
              <a:defRPr sz="800" spc="300">
                <a:solidFill>
                  <a:schemeClr val="tx1">
                    <a:tint val="75000"/>
                  </a:schemeClr>
                </a:solidFill>
                <a:latin typeface="Novecento wide Normal"/>
                <a:cs typeface="Novecento wide Normal"/>
              </a:defRPr>
            </a:lvl1pPr>
          </a:lstStyle>
          <a:p>
            <a:r>
              <a:rPr lang="en-US"/>
              <a:t>AQUARELLE POWERPOINT TEMPLATE</a:t>
            </a:r>
            <a:endParaRPr lang="en-US" dirty="0"/>
          </a:p>
        </p:txBody>
      </p:sp>
      <p:sp>
        <p:nvSpPr>
          <p:cNvPr id="6" name="Slide Number Placeholder 5"/>
          <p:cNvSpPr>
            <a:spLocks noGrp="1"/>
          </p:cNvSpPr>
          <p:nvPr>
            <p:ph type="sldNum" sz="quarter" idx="4"/>
          </p:nvPr>
        </p:nvSpPr>
        <p:spPr>
          <a:xfrm>
            <a:off x="6553200" y="4876006"/>
            <a:ext cx="2133600" cy="274637"/>
          </a:xfrm>
          <a:prstGeom prst="rect">
            <a:avLst/>
          </a:prstGeom>
        </p:spPr>
        <p:txBody>
          <a:bodyPr vert="horz" lIns="91440" tIns="45720" rIns="91440" bIns="45720" rtlCol="0" anchor="ctr"/>
          <a:lstStyle>
            <a:lvl1pPr algn="r">
              <a:defRPr sz="800" spc="300">
                <a:solidFill>
                  <a:schemeClr val="tx1">
                    <a:tint val="75000"/>
                  </a:schemeClr>
                </a:solidFill>
                <a:latin typeface="Novecento wide Normal"/>
                <a:cs typeface="Novecento wide Normal"/>
              </a:defRPr>
            </a:lvl1pPr>
          </a:lstStyle>
          <a:p>
            <a:fld id="{E3C9B51E-321A-5D45-9C28-59E3B1A2E703}" type="slidenum">
              <a:rPr lang="en-US" smtClean="0"/>
              <a:pPr/>
              <a:t>‹#›</a:t>
            </a:fld>
            <a:endParaRPr lang="en-US" dirty="0"/>
          </a:p>
        </p:txBody>
      </p:sp>
      <p:sp>
        <p:nvSpPr>
          <p:cNvPr id="7" name="Date Placeholder 6"/>
          <p:cNvSpPr>
            <a:spLocks noGrp="1"/>
          </p:cNvSpPr>
          <p:nvPr>
            <p:ph type="dt" sz="half" idx="2"/>
          </p:nvPr>
        </p:nvSpPr>
        <p:spPr>
          <a:xfrm>
            <a:off x="457200" y="4876006"/>
            <a:ext cx="2133600" cy="274637"/>
          </a:xfrm>
          <a:prstGeom prst="rect">
            <a:avLst/>
          </a:prstGeom>
        </p:spPr>
        <p:txBody>
          <a:bodyPr vert="horz" lIns="91440" tIns="45720" rIns="91440" bIns="45720" rtlCol="0" anchor="ctr"/>
          <a:lstStyle>
            <a:lvl1pPr algn="l">
              <a:defRPr sz="800" spc="300">
                <a:solidFill>
                  <a:schemeClr val="tx1">
                    <a:tint val="75000"/>
                  </a:schemeClr>
                </a:solidFill>
                <a:latin typeface="Novecento wide Normal"/>
                <a:cs typeface="Novecento wide Normal"/>
              </a:defRPr>
            </a:lvl1pPr>
          </a:lstStyle>
          <a:p>
            <a:fld id="{609944C0-328F-AB4F-8173-E39B4B5E39D6}" type="datetime4">
              <a:rPr lang="en-US" smtClean="0"/>
              <a:t>October 20, 2016</a:t>
            </a:fld>
            <a:endParaRPr 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 id="2147483837" r:id="rId13"/>
    <p:sldLayoutId id="2147483838" r:id="rId14"/>
    <p:sldLayoutId id="2147483840" r:id="rId15"/>
    <p:sldLayoutId id="2147483841" r:id="rId16"/>
    <p:sldLayoutId id="2147483842" r:id="rId17"/>
    <p:sldLayoutId id="2147483844" r:id="rId18"/>
    <p:sldLayoutId id="2147483839" r:id="rId19"/>
    <p:sldLayoutId id="2147483847" r:id="rId20"/>
    <p:sldLayoutId id="2147483851" r:id="rId21"/>
    <p:sldLayoutId id="2147483846" r:id="rId22"/>
    <p:sldLayoutId id="2147483852" r:id="rId23"/>
    <p:sldLayoutId id="2147483849" r:id="rId24"/>
    <p:sldLayoutId id="2147483845" r:id="rId25"/>
    <p:sldLayoutId id="2147483850" r:id="rId26"/>
  </p:sldLayoutIdLst>
  <p:transition spd="med">
    <p:fade thruBlk="1"/>
  </p:transition>
  <p:hf hdr="0"/>
  <p:txStyles>
    <p:titleStyle>
      <a:lvl1pPr algn="ctr" rtl="0" eaLnBrk="0" fontAlgn="base" hangingPunct="0">
        <a:spcBef>
          <a:spcPct val="0"/>
        </a:spcBef>
        <a:spcAft>
          <a:spcPct val="0"/>
        </a:spcAft>
        <a:defRPr sz="3200" cap="all" spc="50">
          <a:solidFill>
            <a:srgbClr val="FFFFFF"/>
          </a:solidFill>
          <a:latin typeface="Novecento wide Book"/>
          <a:ea typeface="+mj-ea"/>
          <a:cs typeface="Novecento wide Book"/>
          <a:sym typeface="Novecento wide Book" charset="0"/>
        </a:defRPr>
      </a:lvl1pPr>
      <a:lvl2pPr algn="ctr" rtl="0" eaLnBrk="0" fontAlgn="base" hangingPunct="0">
        <a:spcBef>
          <a:spcPct val="0"/>
        </a:spcBef>
        <a:spcAft>
          <a:spcPct val="0"/>
        </a:spcAft>
        <a:defRPr sz="3200">
          <a:solidFill>
            <a:srgbClr val="FFFFFF"/>
          </a:solidFill>
          <a:latin typeface="Novecento wide Book" charset="0"/>
          <a:ea typeface="ヒラギノ角ゴ ProN W3" charset="0"/>
          <a:cs typeface="ヒラギノ角ゴ ProN W3" charset="0"/>
          <a:sym typeface="Novecento wide Book" charset="0"/>
        </a:defRPr>
      </a:lvl2pPr>
      <a:lvl3pPr algn="ctr" rtl="0" eaLnBrk="0" fontAlgn="base" hangingPunct="0">
        <a:spcBef>
          <a:spcPct val="0"/>
        </a:spcBef>
        <a:spcAft>
          <a:spcPct val="0"/>
        </a:spcAft>
        <a:defRPr sz="3200">
          <a:solidFill>
            <a:srgbClr val="FFFFFF"/>
          </a:solidFill>
          <a:latin typeface="Novecento wide Book" charset="0"/>
          <a:ea typeface="ヒラギノ角ゴ ProN W3" charset="0"/>
          <a:cs typeface="ヒラギノ角ゴ ProN W3" charset="0"/>
          <a:sym typeface="Novecento wide Book" charset="0"/>
        </a:defRPr>
      </a:lvl3pPr>
      <a:lvl4pPr algn="ctr" rtl="0" eaLnBrk="0" fontAlgn="base" hangingPunct="0">
        <a:spcBef>
          <a:spcPct val="0"/>
        </a:spcBef>
        <a:spcAft>
          <a:spcPct val="0"/>
        </a:spcAft>
        <a:defRPr sz="3200">
          <a:solidFill>
            <a:srgbClr val="FFFFFF"/>
          </a:solidFill>
          <a:latin typeface="Novecento wide Book" charset="0"/>
          <a:ea typeface="ヒラギノ角ゴ ProN W3" charset="0"/>
          <a:cs typeface="ヒラギノ角ゴ ProN W3" charset="0"/>
          <a:sym typeface="Novecento wide Book" charset="0"/>
        </a:defRPr>
      </a:lvl4pPr>
      <a:lvl5pPr algn="ctr" rtl="0" eaLnBrk="0" fontAlgn="base" hangingPunct="0">
        <a:spcBef>
          <a:spcPct val="0"/>
        </a:spcBef>
        <a:spcAft>
          <a:spcPct val="0"/>
        </a:spcAft>
        <a:defRPr sz="3200">
          <a:solidFill>
            <a:srgbClr val="FFFFFF"/>
          </a:solidFill>
          <a:latin typeface="Novecento wide Book" charset="0"/>
          <a:ea typeface="ヒラギノ角ゴ ProN W3" charset="0"/>
          <a:cs typeface="ヒラギノ角ゴ ProN W3" charset="0"/>
          <a:sym typeface="Novecento wide Book" charset="0"/>
        </a:defRPr>
      </a:lvl5pPr>
      <a:lvl6pPr marL="171450" algn="ctr" rtl="0" fontAlgn="base">
        <a:spcBef>
          <a:spcPct val="0"/>
        </a:spcBef>
        <a:spcAft>
          <a:spcPct val="0"/>
        </a:spcAft>
        <a:defRPr sz="3800">
          <a:solidFill>
            <a:srgbClr val="FFFFFF"/>
          </a:solidFill>
          <a:latin typeface="Novecento wide Book" charset="0"/>
          <a:ea typeface="ヒラギノ角ゴ ProN W3" charset="0"/>
          <a:cs typeface="ヒラギノ角ゴ ProN W3" charset="0"/>
          <a:sym typeface="Novecento wide Book" charset="0"/>
        </a:defRPr>
      </a:lvl6pPr>
      <a:lvl7pPr marL="342900" algn="ctr" rtl="0" fontAlgn="base">
        <a:spcBef>
          <a:spcPct val="0"/>
        </a:spcBef>
        <a:spcAft>
          <a:spcPct val="0"/>
        </a:spcAft>
        <a:defRPr sz="3800">
          <a:solidFill>
            <a:srgbClr val="FFFFFF"/>
          </a:solidFill>
          <a:latin typeface="Novecento wide Book" charset="0"/>
          <a:ea typeface="ヒラギノ角ゴ ProN W3" charset="0"/>
          <a:cs typeface="ヒラギノ角ゴ ProN W3" charset="0"/>
          <a:sym typeface="Novecento wide Book" charset="0"/>
        </a:defRPr>
      </a:lvl7pPr>
      <a:lvl8pPr marL="514350" algn="ctr" rtl="0" fontAlgn="base">
        <a:spcBef>
          <a:spcPct val="0"/>
        </a:spcBef>
        <a:spcAft>
          <a:spcPct val="0"/>
        </a:spcAft>
        <a:defRPr sz="3800">
          <a:solidFill>
            <a:srgbClr val="FFFFFF"/>
          </a:solidFill>
          <a:latin typeface="Novecento wide Book" charset="0"/>
          <a:ea typeface="ヒラギノ角ゴ ProN W3" charset="0"/>
          <a:cs typeface="ヒラギノ角ゴ ProN W3" charset="0"/>
          <a:sym typeface="Novecento wide Book" charset="0"/>
        </a:defRPr>
      </a:lvl8pPr>
      <a:lvl9pPr marL="685800" algn="ctr" rtl="0" fontAlgn="base">
        <a:spcBef>
          <a:spcPct val="0"/>
        </a:spcBef>
        <a:spcAft>
          <a:spcPct val="0"/>
        </a:spcAft>
        <a:defRPr sz="3800">
          <a:solidFill>
            <a:srgbClr val="FFFFFF"/>
          </a:solidFill>
          <a:latin typeface="Novecento wide Book" charset="0"/>
          <a:ea typeface="ヒラギノ角ゴ ProN W3" charset="0"/>
          <a:cs typeface="ヒラギノ角ゴ ProN W3" charset="0"/>
          <a:sym typeface="Novecento wide Book" charset="0"/>
        </a:defRPr>
      </a:lvl9pPr>
    </p:titleStyle>
    <p:bodyStyle>
      <a:lvl1pPr marL="295275" indent="-295275" algn="ctr" rtl="0" eaLnBrk="0" fontAlgn="base" hangingPunct="0">
        <a:spcBef>
          <a:spcPts val="1950"/>
        </a:spcBef>
        <a:spcAft>
          <a:spcPct val="0"/>
        </a:spcAft>
        <a:defRPr sz="5400">
          <a:solidFill>
            <a:srgbClr val="343434"/>
          </a:solidFill>
          <a:latin typeface="+mn-lt"/>
          <a:ea typeface="+mn-ea"/>
          <a:cs typeface="+mn-cs"/>
          <a:sym typeface="Josefin Slab" charset="0"/>
        </a:defRPr>
      </a:lvl1pPr>
      <a:lvl2pPr marL="300038" indent="-300038" algn="ctr" rtl="0" eaLnBrk="0" fontAlgn="base" hangingPunct="0">
        <a:spcBef>
          <a:spcPts val="1950"/>
        </a:spcBef>
        <a:spcAft>
          <a:spcPct val="0"/>
        </a:spcAft>
        <a:defRPr sz="3600">
          <a:solidFill>
            <a:srgbClr val="343434"/>
          </a:solidFill>
          <a:latin typeface="+mn-lt"/>
          <a:ea typeface="+mn-ea"/>
          <a:cs typeface="+mn-cs"/>
          <a:sym typeface="Josefin Slab" charset="0"/>
        </a:defRPr>
      </a:lvl2pPr>
      <a:lvl3pPr marL="300038" indent="-300038" algn="ctr" rtl="0" eaLnBrk="0" fontAlgn="base" hangingPunct="0">
        <a:spcBef>
          <a:spcPts val="1950"/>
        </a:spcBef>
        <a:spcAft>
          <a:spcPct val="0"/>
        </a:spcAft>
        <a:defRPr sz="2700">
          <a:solidFill>
            <a:srgbClr val="343434"/>
          </a:solidFill>
          <a:latin typeface="+mn-lt"/>
          <a:ea typeface="+mn-ea"/>
          <a:cs typeface="+mn-cs"/>
          <a:sym typeface="Josefin Slab" charset="0"/>
        </a:defRPr>
      </a:lvl3pPr>
      <a:lvl4pPr marL="300038" indent="-300038" algn="ctr" rtl="0" eaLnBrk="0" fontAlgn="base" hangingPunct="0">
        <a:spcBef>
          <a:spcPts val="1950"/>
        </a:spcBef>
        <a:spcAft>
          <a:spcPct val="0"/>
        </a:spcAft>
        <a:defRPr sz="2400">
          <a:solidFill>
            <a:srgbClr val="343434"/>
          </a:solidFill>
          <a:latin typeface="+mn-lt"/>
          <a:ea typeface="+mn-ea"/>
          <a:cs typeface="+mn-cs"/>
          <a:sym typeface="Josefin Slab" charset="0"/>
        </a:defRPr>
      </a:lvl4pPr>
      <a:lvl5pPr marL="300038" indent="-300038" algn="ctr" rtl="0" eaLnBrk="0" fontAlgn="base" hangingPunct="0">
        <a:spcBef>
          <a:spcPts val="1950"/>
        </a:spcBef>
        <a:spcAft>
          <a:spcPct val="0"/>
        </a:spcAft>
        <a:defRPr>
          <a:solidFill>
            <a:srgbClr val="343434"/>
          </a:solidFill>
          <a:latin typeface="+mn-lt"/>
          <a:ea typeface="+mn-ea"/>
          <a:cs typeface="+mn-cs"/>
          <a:sym typeface="Josefin Slab" charset="0"/>
        </a:defRPr>
      </a:lvl5pPr>
      <a:lvl6pPr marL="471488" indent="-300038" algn="ctr" rtl="0" fontAlgn="base">
        <a:spcBef>
          <a:spcPts val="1950"/>
        </a:spcBef>
        <a:spcAft>
          <a:spcPct val="0"/>
        </a:spcAft>
        <a:defRPr sz="1800">
          <a:solidFill>
            <a:srgbClr val="343434"/>
          </a:solidFill>
          <a:latin typeface="+mn-lt"/>
          <a:ea typeface="+mn-ea"/>
          <a:cs typeface="+mn-cs"/>
          <a:sym typeface="Josefin Slab" charset="0"/>
        </a:defRPr>
      </a:lvl6pPr>
      <a:lvl7pPr marL="642938" indent="-300038" algn="ctr" rtl="0" fontAlgn="base">
        <a:spcBef>
          <a:spcPts val="1950"/>
        </a:spcBef>
        <a:spcAft>
          <a:spcPct val="0"/>
        </a:spcAft>
        <a:defRPr sz="1800">
          <a:solidFill>
            <a:srgbClr val="343434"/>
          </a:solidFill>
          <a:latin typeface="+mn-lt"/>
          <a:ea typeface="+mn-ea"/>
          <a:cs typeface="+mn-cs"/>
          <a:sym typeface="Josefin Slab" charset="0"/>
        </a:defRPr>
      </a:lvl7pPr>
      <a:lvl8pPr marL="814388" indent="-300038" algn="ctr" rtl="0" fontAlgn="base">
        <a:spcBef>
          <a:spcPts val="1950"/>
        </a:spcBef>
        <a:spcAft>
          <a:spcPct val="0"/>
        </a:spcAft>
        <a:defRPr sz="1800">
          <a:solidFill>
            <a:srgbClr val="343434"/>
          </a:solidFill>
          <a:latin typeface="+mn-lt"/>
          <a:ea typeface="+mn-ea"/>
          <a:cs typeface="+mn-cs"/>
          <a:sym typeface="Josefin Slab" charset="0"/>
        </a:defRPr>
      </a:lvl8pPr>
      <a:lvl9pPr marL="985838" indent="-300038" algn="ctr" rtl="0" fontAlgn="base">
        <a:spcBef>
          <a:spcPts val="1950"/>
        </a:spcBef>
        <a:spcAft>
          <a:spcPct val="0"/>
        </a:spcAft>
        <a:defRPr sz="1800">
          <a:solidFill>
            <a:srgbClr val="343434"/>
          </a:solidFill>
          <a:latin typeface="+mn-lt"/>
          <a:ea typeface="+mn-ea"/>
          <a:cs typeface="+mn-cs"/>
          <a:sym typeface="Josefin Slab" charset="0"/>
        </a:defRPr>
      </a:lvl9pPr>
    </p:bodyStyle>
    <p:otherStyle>
      <a:defPPr>
        <a:defRPr lang="en-US"/>
      </a:defPPr>
      <a:lvl1pPr marL="0" algn="l" defTabSz="171450" rtl="0" eaLnBrk="1" latinLnBrk="0" hangingPunct="1">
        <a:defRPr sz="700" kern="1200">
          <a:solidFill>
            <a:schemeClr val="tx1"/>
          </a:solidFill>
          <a:latin typeface="+mn-lt"/>
          <a:ea typeface="+mn-ea"/>
          <a:cs typeface="+mn-cs"/>
        </a:defRPr>
      </a:lvl1pPr>
      <a:lvl2pPr marL="171450" algn="l" defTabSz="171450" rtl="0" eaLnBrk="1" latinLnBrk="0" hangingPunct="1">
        <a:defRPr sz="700" kern="1200">
          <a:solidFill>
            <a:schemeClr val="tx1"/>
          </a:solidFill>
          <a:latin typeface="+mn-lt"/>
          <a:ea typeface="+mn-ea"/>
          <a:cs typeface="+mn-cs"/>
        </a:defRPr>
      </a:lvl2pPr>
      <a:lvl3pPr marL="342900" algn="l" defTabSz="171450" rtl="0" eaLnBrk="1" latinLnBrk="0" hangingPunct="1">
        <a:defRPr sz="700" kern="1200">
          <a:solidFill>
            <a:schemeClr val="tx1"/>
          </a:solidFill>
          <a:latin typeface="+mn-lt"/>
          <a:ea typeface="+mn-ea"/>
          <a:cs typeface="+mn-cs"/>
        </a:defRPr>
      </a:lvl3pPr>
      <a:lvl4pPr marL="514350" algn="l" defTabSz="171450" rtl="0" eaLnBrk="1" latinLnBrk="0" hangingPunct="1">
        <a:defRPr sz="700" kern="1200">
          <a:solidFill>
            <a:schemeClr val="tx1"/>
          </a:solidFill>
          <a:latin typeface="+mn-lt"/>
          <a:ea typeface="+mn-ea"/>
          <a:cs typeface="+mn-cs"/>
        </a:defRPr>
      </a:lvl4pPr>
      <a:lvl5pPr marL="685800" algn="l" defTabSz="171450" rtl="0" eaLnBrk="1" latinLnBrk="0" hangingPunct="1">
        <a:defRPr sz="700" kern="1200">
          <a:solidFill>
            <a:schemeClr val="tx1"/>
          </a:solidFill>
          <a:latin typeface="+mn-lt"/>
          <a:ea typeface="+mn-ea"/>
          <a:cs typeface="+mn-cs"/>
        </a:defRPr>
      </a:lvl5pPr>
      <a:lvl6pPr marL="857250" algn="l" defTabSz="171450" rtl="0" eaLnBrk="1" latinLnBrk="0" hangingPunct="1">
        <a:defRPr sz="700" kern="1200">
          <a:solidFill>
            <a:schemeClr val="tx1"/>
          </a:solidFill>
          <a:latin typeface="+mn-lt"/>
          <a:ea typeface="+mn-ea"/>
          <a:cs typeface="+mn-cs"/>
        </a:defRPr>
      </a:lvl6pPr>
      <a:lvl7pPr marL="1028700" algn="l" defTabSz="171450" rtl="0" eaLnBrk="1" latinLnBrk="0" hangingPunct="1">
        <a:defRPr sz="700" kern="1200">
          <a:solidFill>
            <a:schemeClr val="tx1"/>
          </a:solidFill>
          <a:latin typeface="+mn-lt"/>
          <a:ea typeface="+mn-ea"/>
          <a:cs typeface="+mn-cs"/>
        </a:defRPr>
      </a:lvl7pPr>
      <a:lvl8pPr marL="1200150" algn="l" defTabSz="171450" rtl="0" eaLnBrk="1" latinLnBrk="0" hangingPunct="1">
        <a:defRPr sz="700" kern="1200">
          <a:solidFill>
            <a:schemeClr val="tx1"/>
          </a:solidFill>
          <a:latin typeface="+mn-lt"/>
          <a:ea typeface="+mn-ea"/>
          <a:cs typeface="+mn-cs"/>
        </a:defRPr>
      </a:lvl8pPr>
      <a:lvl9pPr marL="1371600" algn="l" defTabSz="171450" rtl="0" eaLnBrk="1" latinLnBrk="0" hangingPunct="1">
        <a:defRPr sz="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cs typeface="+mn-cs"/>
              </a:rPr>
              <a:pPr fontAlgn="auto">
                <a:spcBef>
                  <a:spcPts val="0"/>
                </a:spcBef>
                <a:spcAft>
                  <a:spcPts val="0"/>
                </a:spcAft>
              </a:pPr>
              <a:t>2016/10/20</a:t>
            </a:fld>
            <a:endParaRPr lang="zh-CN" altLang="en-US">
              <a:solidFill>
                <a:prstClr val="black">
                  <a:tint val="75000"/>
                </a:prstClr>
              </a:solidFill>
              <a:latin typeface="Calibri" panose="020F0502020204030204"/>
              <a:ea typeface="宋体" panose="02010600030101010101" pitchFamily="2" charset="-122"/>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cs typeface="+mn-cs"/>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91058333"/>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35.png"/><Relationship Id="rId3" Type="http://schemas.openxmlformats.org/officeDocument/2006/relationships/image" Target="../media/image31.png"/><Relationship Id="rId7" Type="http://schemas.openxmlformats.org/officeDocument/2006/relationships/image" Target="../media/image9.png"/><Relationship Id="rId12"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slideLayout" Target="../slideLayouts/slideLayout26.xml"/><Relationship Id="rId6" Type="http://schemas.openxmlformats.org/officeDocument/2006/relationships/image" Target="../media/image8.png"/><Relationship Id="rId11" Type="http://schemas.openxmlformats.org/officeDocument/2006/relationships/image" Target="../media/image33.png"/><Relationship Id="rId5" Type="http://schemas.openxmlformats.org/officeDocument/2006/relationships/image" Target="../media/image7.png"/><Relationship Id="rId10" Type="http://schemas.openxmlformats.org/officeDocument/2006/relationships/image" Target="../media/image16.png"/><Relationship Id="rId4" Type="http://schemas.openxmlformats.org/officeDocument/2006/relationships/image" Target="../media/image32.png"/><Relationship Id="rId9" Type="http://schemas.openxmlformats.org/officeDocument/2006/relationships/image" Target="../media/image12.png"/><Relationship Id="rId14" Type="http://schemas.openxmlformats.org/officeDocument/2006/relationships/image" Target="../media/image36.png"/></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3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en-US" sz="5900" dirty="0"/>
              <a:t>AQUARELLE</a:t>
            </a:r>
          </a:p>
        </p:txBody>
      </p:sp>
      <p:sp>
        <p:nvSpPr>
          <p:cNvPr id="2" name="Content Placeholder 1"/>
          <p:cNvSpPr>
            <a:spLocks noGrp="1"/>
          </p:cNvSpPr>
          <p:nvPr>
            <p:ph idx="1"/>
          </p:nvPr>
        </p:nvSpPr>
        <p:spPr>
          <a:xfrm>
            <a:off x="457200" y="2859782"/>
            <a:ext cx="8229600" cy="1734840"/>
          </a:xfrm>
        </p:spPr>
        <p:txBody>
          <a:bodyPr/>
          <a:lstStyle/>
          <a:p>
            <a:r>
              <a:rPr lang="en-US" dirty="0"/>
              <a:t>A </a:t>
            </a:r>
            <a:r>
              <a:rPr lang="en-US" dirty="0" err="1"/>
              <a:t>Powerpoint</a:t>
            </a:r>
            <a:r>
              <a:rPr lang="en-US" dirty="0"/>
              <a:t> template</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video</a:t>
            </a:r>
          </a:p>
        </p:txBody>
      </p:sp>
      <p:sp>
        <p:nvSpPr>
          <p:cNvPr id="3" name="Text Placeholder 2"/>
          <p:cNvSpPr>
            <a:spLocks noGrp="1"/>
          </p:cNvSpPr>
          <p:nvPr>
            <p:ph type="body" sz="quarter" idx="13"/>
          </p:nvPr>
        </p:nvSpPr>
        <p:spPr/>
        <p:txBody>
          <a:bodyPr/>
          <a:lstStyle/>
          <a:p>
            <a:r>
              <a:rPr lang="en-US" dirty="0"/>
              <a:t>This a short description of the most recent video I have made. I think, it you take the time to watch it, that you will also think that it is as amazing as all the critics are saying. So, go ahead and press play. I dare you!</a:t>
            </a:r>
          </a:p>
          <a:p>
            <a:endParaRPr lang="en-US" dirty="0"/>
          </a:p>
        </p:txBody>
      </p:sp>
      <p:sp>
        <p:nvSpPr>
          <p:cNvPr id="4" name="Text Placeholder 3"/>
          <p:cNvSpPr>
            <a:spLocks noGrp="1"/>
          </p:cNvSpPr>
          <p:nvPr>
            <p:ph type="body" sz="quarter" idx="14"/>
          </p:nvPr>
        </p:nvSpPr>
        <p:spPr/>
        <p:txBody>
          <a:bodyPr/>
          <a:lstStyle/>
          <a:p>
            <a:r>
              <a:rPr lang="en-US" dirty="0"/>
              <a:t>Watch this video</a:t>
            </a:r>
          </a:p>
        </p:txBody>
      </p:sp>
      <p:sp>
        <p:nvSpPr>
          <p:cNvPr id="6" name="Footer Placeholder 5"/>
          <p:cNvSpPr>
            <a:spLocks noGrp="1"/>
          </p:cNvSpPr>
          <p:nvPr>
            <p:ph type="ftr" sz="quarter" idx="22"/>
          </p:nvPr>
        </p:nvSpPr>
        <p:spPr>
          <a:xfrm>
            <a:off x="0" y="4876006"/>
            <a:ext cx="9144000" cy="274637"/>
          </a:xfrm>
          <a:prstGeom prst="rect">
            <a:avLst/>
          </a:prstGeom>
        </p:spPr>
        <p:txBody>
          <a:bodyPr/>
          <a:lstStyle/>
          <a:p>
            <a:r>
              <a:rPr lang="en-US"/>
              <a:t>AQUARELLE POWERPOINT TEMPLATE</a:t>
            </a:r>
            <a:endParaRPr lang="en-US" dirty="0"/>
          </a:p>
        </p:txBody>
      </p:sp>
      <p:pic>
        <p:nvPicPr>
          <p:cNvPr id="7" name="VideoIcon.png">
            <a:hlinkClick r:id="" action="ppaction://media"/>
          </p:cNvPr>
          <p:cNvPicPr>
            <a:picLocks noGrp="1" noChangeAspect="1"/>
          </p:cNvPicPr>
          <p:nvPr>
            <p:ph type="media" sz="quarter" idx="20"/>
          </p:nvPr>
        </p:nvPicPr>
        <p:blipFill>
          <a:blip r:embed="rId2" cstate="screen">
            <a:extLst>
              <a:ext uri="{28A0092B-C50C-407E-A947-70E740481C1C}">
                <a14:useLocalDpi xmlns:a14="http://schemas.microsoft.com/office/drawing/2010/main"/>
              </a:ext>
            </a:extLst>
          </a:blip>
          <a:srcRect t="4612" b="4612"/>
          <a:stretch>
            <a:fillRect/>
          </a:stretch>
        </p:blipFill>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Date Placeholder 4"/>
          <p:cNvSpPr>
            <a:spLocks noGrp="1"/>
          </p:cNvSpPr>
          <p:nvPr>
            <p:ph type="dt" sz="half" idx="21"/>
          </p:nvPr>
        </p:nvSpPr>
        <p:spPr/>
        <p:txBody>
          <a:bodyPr/>
          <a:lstStyle/>
          <a:p>
            <a:fld id="{2C2FC50D-FC2A-3244-ABB8-ADE416880406}" type="datetime4">
              <a:rPr lang="en-US" smtClean="0"/>
              <a:t>October 20, 2016</a:t>
            </a:fld>
            <a:endParaRPr lang="en-US"/>
          </a:p>
        </p:txBody>
      </p:sp>
      <p:sp>
        <p:nvSpPr>
          <p:cNvPr id="8" name="Slide Number Placeholder 7"/>
          <p:cNvSpPr>
            <a:spLocks noGrp="1"/>
          </p:cNvSpPr>
          <p:nvPr>
            <p:ph type="sldNum" sz="quarter" idx="23"/>
          </p:nvPr>
        </p:nvSpPr>
        <p:spPr/>
        <p:txBody>
          <a:bodyPr/>
          <a:lstStyle/>
          <a:p>
            <a:fld id="{E3C9B51E-321A-5D45-9C28-59E3B1A2E703}" type="slidenum">
              <a:rPr lang="en-US" smtClean="0"/>
              <a:pPr/>
              <a:t>10</a:t>
            </a:fld>
            <a:endParaRPr lang="en-US" dirty="0"/>
          </a:p>
        </p:txBody>
      </p:sp>
    </p:spTree>
    <p:extLst>
      <p:ext uri="{BB962C8B-B14F-4D97-AF65-F5344CB8AC3E}">
        <p14:creationId xmlns:p14="http://schemas.microsoft.com/office/powerpoint/2010/main" val="3165631160"/>
      </p:ext>
    </p:extLst>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images</a:t>
            </a:r>
          </a:p>
        </p:txBody>
      </p:sp>
      <p:sp>
        <p:nvSpPr>
          <p:cNvPr id="5" name="Footer Placeholder 4"/>
          <p:cNvSpPr>
            <a:spLocks noGrp="1"/>
          </p:cNvSpPr>
          <p:nvPr>
            <p:ph type="ftr" sz="quarter" idx="25"/>
          </p:nvPr>
        </p:nvSpPr>
        <p:spPr>
          <a:xfrm>
            <a:off x="0" y="4876006"/>
            <a:ext cx="9144000" cy="274637"/>
          </a:xfrm>
          <a:prstGeom prst="rect">
            <a:avLst/>
          </a:prstGeom>
        </p:spPr>
        <p:txBody>
          <a:bodyPr/>
          <a:lstStyle/>
          <a:p>
            <a:r>
              <a:rPr lang="en-US"/>
              <a:t>AQUARELLE POWERPOINT TEMPLATE</a:t>
            </a:r>
            <a:endParaRPr lang="en-US" dirty="0"/>
          </a:p>
        </p:txBody>
      </p:sp>
      <p:pic>
        <p:nvPicPr>
          <p:cNvPr id="8" name="Picture Placeholder 12" descr="LargePaintSquare_Mint.png"/>
          <p:cNvPicPr>
            <a:picLocks noGrp="1" noChangeAspect="1"/>
          </p:cNvPicPr>
          <p:nvPr>
            <p:ph type="pic" sz="quarter" idx="22"/>
          </p:nvPr>
        </p:nvPicPr>
        <p:blipFill>
          <a:blip r:embed="rId2">
            <a:extLst>
              <a:ext uri="{28A0092B-C50C-407E-A947-70E740481C1C}">
                <a14:useLocalDpi xmlns:a14="http://schemas.microsoft.com/office/drawing/2010/main" val="0"/>
              </a:ext>
            </a:extLst>
          </a:blip>
          <a:srcRect t="13727" b="13727"/>
          <a:stretch>
            <a:fillRect/>
          </a:stretch>
        </p:blipFill>
        <p:spPr/>
      </p:pic>
      <p:pic>
        <p:nvPicPr>
          <p:cNvPr id="11" name="Picture Placeholder 12" descr="LargePaintSquare_Mint.png"/>
          <p:cNvPicPr>
            <a:picLocks noGrp="1" noChangeAspect="1"/>
          </p:cNvPicPr>
          <p:nvPr>
            <p:ph type="pic" sz="quarter" idx="23"/>
          </p:nvPr>
        </p:nvPicPr>
        <p:blipFill>
          <a:blip r:embed="rId2">
            <a:extLst>
              <a:ext uri="{28A0092B-C50C-407E-A947-70E740481C1C}">
                <a14:useLocalDpi xmlns:a14="http://schemas.microsoft.com/office/drawing/2010/main" val="0"/>
              </a:ext>
            </a:extLst>
          </a:blip>
          <a:srcRect t="13727" b="13727"/>
          <a:stretch>
            <a:fillRect/>
          </a:stretch>
        </p:blipFill>
        <p:spPr/>
      </p:pic>
      <p:sp>
        <p:nvSpPr>
          <p:cNvPr id="6" name="Date Placeholder 5"/>
          <p:cNvSpPr>
            <a:spLocks noGrp="1"/>
          </p:cNvSpPr>
          <p:nvPr>
            <p:ph type="dt" sz="half" idx="24"/>
          </p:nvPr>
        </p:nvSpPr>
        <p:spPr/>
        <p:txBody>
          <a:bodyPr/>
          <a:lstStyle/>
          <a:p>
            <a:fld id="{90C82277-DEB1-ED48-9963-085A208891CD}" type="datetime4">
              <a:rPr lang="en-US" smtClean="0"/>
              <a:t>October 20, 2016</a:t>
            </a:fld>
            <a:endParaRPr lang="en-US"/>
          </a:p>
        </p:txBody>
      </p:sp>
      <p:sp>
        <p:nvSpPr>
          <p:cNvPr id="7" name="Slide Number Placeholder 6"/>
          <p:cNvSpPr>
            <a:spLocks noGrp="1"/>
          </p:cNvSpPr>
          <p:nvPr>
            <p:ph type="sldNum" sz="quarter" idx="26"/>
          </p:nvPr>
        </p:nvSpPr>
        <p:spPr/>
        <p:txBody>
          <a:bodyPr/>
          <a:lstStyle/>
          <a:p>
            <a:fld id="{E3C9B51E-321A-5D45-9C28-59E3B1A2E703}" type="slidenum">
              <a:rPr lang="en-US" smtClean="0"/>
              <a:pPr/>
              <a:t>11</a:t>
            </a:fld>
            <a:endParaRPr lang="en-US" dirty="0"/>
          </a:p>
        </p:txBody>
      </p:sp>
    </p:spTree>
    <p:extLst>
      <p:ext uri="{BB962C8B-B14F-4D97-AF65-F5344CB8AC3E}">
        <p14:creationId xmlns:p14="http://schemas.microsoft.com/office/powerpoint/2010/main" val="2016337050"/>
      </p:ext>
    </p:extLst>
  </p:cSld>
  <p:clrMapOvr>
    <a:masterClrMapping/>
  </p:clrMapOvr>
  <p:transition spd="med">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Three images</a:t>
            </a:r>
          </a:p>
        </p:txBody>
      </p:sp>
      <p:sp>
        <p:nvSpPr>
          <p:cNvPr id="6" name="Footer Placeholder 5"/>
          <p:cNvSpPr>
            <a:spLocks noGrp="1"/>
          </p:cNvSpPr>
          <p:nvPr>
            <p:ph type="ftr" sz="quarter" idx="23"/>
          </p:nvPr>
        </p:nvSpPr>
        <p:spPr>
          <a:xfrm>
            <a:off x="0" y="4876006"/>
            <a:ext cx="9144000" cy="274637"/>
          </a:xfrm>
          <a:prstGeom prst="rect">
            <a:avLst/>
          </a:prstGeom>
        </p:spPr>
        <p:txBody>
          <a:bodyPr/>
          <a:lstStyle/>
          <a:p>
            <a:r>
              <a:rPr lang="en-US"/>
              <a:t>AQUARELLE POWERPOINT TEMPLATE</a:t>
            </a:r>
            <a:endParaRPr lang="en-US" dirty="0"/>
          </a:p>
        </p:txBody>
      </p:sp>
      <p:pic>
        <p:nvPicPr>
          <p:cNvPr id="13" name="Picture Placeholder 12" descr="LargePaintSquare_Mint.png"/>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8346" r="8346"/>
          <a:stretch>
            <a:fillRect/>
          </a:stretch>
        </p:blipFill>
        <p:spPr/>
      </p:pic>
      <p:pic>
        <p:nvPicPr>
          <p:cNvPr id="14" name="Picture Placeholder 12" descr="LargePaintSquare_Mint.png"/>
          <p:cNvPicPr>
            <a:picLocks noGrp="1" noChangeAspect="1"/>
          </p:cNvPicPr>
          <p:nvPr>
            <p:ph type="pic" sz="quarter" idx="20"/>
          </p:nvPr>
        </p:nvPicPr>
        <p:blipFill>
          <a:blip r:embed="rId2">
            <a:extLst>
              <a:ext uri="{28A0092B-C50C-407E-A947-70E740481C1C}">
                <a14:useLocalDpi xmlns:a14="http://schemas.microsoft.com/office/drawing/2010/main" val="0"/>
              </a:ext>
            </a:extLst>
          </a:blip>
          <a:srcRect l="8320" r="8320"/>
          <a:stretch>
            <a:fillRect/>
          </a:stretch>
        </p:blipFill>
        <p:spPr/>
      </p:pic>
      <p:pic>
        <p:nvPicPr>
          <p:cNvPr id="15" name="Picture Placeholder 12" descr="LargePaintSquare_Mint.png"/>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8346" r="8346"/>
          <a:stretch>
            <a:fillRect/>
          </a:stretch>
        </p:blipFill>
        <p:spPr/>
      </p:pic>
      <p:sp>
        <p:nvSpPr>
          <p:cNvPr id="7" name="Date Placeholder 6"/>
          <p:cNvSpPr>
            <a:spLocks noGrp="1"/>
          </p:cNvSpPr>
          <p:nvPr>
            <p:ph type="dt" sz="half" idx="22"/>
          </p:nvPr>
        </p:nvSpPr>
        <p:spPr/>
        <p:txBody>
          <a:bodyPr/>
          <a:lstStyle/>
          <a:p>
            <a:fld id="{FDD08C5A-E350-E74E-9FA8-902B9BBBC00F}" type="datetime4">
              <a:rPr lang="en-US" smtClean="0"/>
              <a:t>October 20, 2016</a:t>
            </a:fld>
            <a:endParaRPr lang="en-US"/>
          </a:p>
        </p:txBody>
      </p:sp>
      <p:sp>
        <p:nvSpPr>
          <p:cNvPr id="8" name="Slide Number Placeholder 7"/>
          <p:cNvSpPr>
            <a:spLocks noGrp="1"/>
          </p:cNvSpPr>
          <p:nvPr>
            <p:ph type="sldNum" sz="quarter" idx="24"/>
          </p:nvPr>
        </p:nvSpPr>
        <p:spPr/>
        <p:txBody>
          <a:bodyPr/>
          <a:lstStyle/>
          <a:p>
            <a:fld id="{E3C9B51E-321A-5D45-9C28-59E3B1A2E703}" type="slidenum">
              <a:rPr lang="en-US" smtClean="0"/>
              <a:pPr/>
              <a:t>12</a:t>
            </a:fld>
            <a:endParaRPr lang="en-US" dirty="0"/>
          </a:p>
        </p:txBody>
      </p:sp>
    </p:spTree>
    <p:extLst>
      <p:ext uri="{BB962C8B-B14F-4D97-AF65-F5344CB8AC3E}">
        <p14:creationId xmlns:p14="http://schemas.microsoft.com/office/powerpoint/2010/main" val="166362097"/>
      </p:ext>
    </p:extLst>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Four images</a:t>
            </a:r>
          </a:p>
        </p:txBody>
      </p:sp>
      <p:sp>
        <p:nvSpPr>
          <p:cNvPr id="3" name="Text Placeholder 2"/>
          <p:cNvSpPr>
            <a:spLocks noGrp="1"/>
          </p:cNvSpPr>
          <p:nvPr>
            <p:ph type="body" sz="quarter" idx="13"/>
          </p:nvPr>
        </p:nvSpPr>
        <p:spPr/>
        <p:txBody>
          <a:bodyPr/>
          <a:lstStyle/>
          <a:p>
            <a:r>
              <a:rPr lang="en-US" dirty="0"/>
              <a:t>This is a short description of the image featured here. Yes, keep it very short thanks.</a:t>
            </a:r>
          </a:p>
          <a:p>
            <a:endParaRPr lang="en-US" dirty="0"/>
          </a:p>
        </p:txBody>
      </p:sp>
      <p:sp>
        <p:nvSpPr>
          <p:cNvPr id="4" name="Text Placeholder 3"/>
          <p:cNvSpPr>
            <a:spLocks noGrp="1"/>
          </p:cNvSpPr>
          <p:nvPr>
            <p:ph type="body" sz="quarter" idx="14"/>
          </p:nvPr>
        </p:nvSpPr>
        <p:spPr/>
        <p:txBody>
          <a:bodyPr/>
          <a:lstStyle/>
          <a:p>
            <a:r>
              <a:rPr lang="en-US" dirty="0"/>
              <a:t>Picture one</a:t>
            </a:r>
          </a:p>
        </p:txBody>
      </p:sp>
      <p:sp>
        <p:nvSpPr>
          <p:cNvPr id="6" name="Text Placeholder 5"/>
          <p:cNvSpPr>
            <a:spLocks noGrp="1"/>
          </p:cNvSpPr>
          <p:nvPr>
            <p:ph type="body" sz="quarter" idx="16"/>
          </p:nvPr>
        </p:nvSpPr>
        <p:spPr/>
        <p:txBody>
          <a:bodyPr/>
          <a:lstStyle/>
          <a:p>
            <a:r>
              <a:rPr lang="en-US" dirty="0"/>
              <a:t>This is a short description of the image featured here. Yes, keep it very short thanks.</a:t>
            </a:r>
          </a:p>
          <a:p>
            <a:endParaRPr lang="en-US" dirty="0"/>
          </a:p>
        </p:txBody>
      </p:sp>
      <p:sp>
        <p:nvSpPr>
          <p:cNvPr id="7" name="Text Placeholder 6"/>
          <p:cNvSpPr>
            <a:spLocks noGrp="1"/>
          </p:cNvSpPr>
          <p:nvPr>
            <p:ph type="body" sz="quarter" idx="17"/>
          </p:nvPr>
        </p:nvSpPr>
        <p:spPr/>
        <p:txBody>
          <a:bodyPr/>
          <a:lstStyle/>
          <a:p>
            <a:r>
              <a:rPr lang="en-US" dirty="0"/>
              <a:t>Picture two</a:t>
            </a:r>
          </a:p>
        </p:txBody>
      </p:sp>
      <p:sp>
        <p:nvSpPr>
          <p:cNvPr id="9" name="Text Placeholder 8"/>
          <p:cNvSpPr>
            <a:spLocks noGrp="1"/>
          </p:cNvSpPr>
          <p:nvPr>
            <p:ph type="body" sz="quarter" idx="19"/>
          </p:nvPr>
        </p:nvSpPr>
        <p:spPr/>
        <p:txBody>
          <a:bodyPr/>
          <a:lstStyle/>
          <a:p>
            <a:pPr eaLnBrk="1" hangingPunct="1">
              <a:defRPr/>
            </a:pPr>
            <a:r>
              <a:rPr lang="en-US" dirty="0"/>
              <a:t>This is a short description of the image featured here. Yes, keep it very short thanks.</a:t>
            </a:r>
          </a:p>
        </p:txBody>
      </p:sp>
      <p:sp>
        <p:nvSpPr>
          <p:cNvPr id="10" name="Text Placeholder 9"/>
          <p:cNvSpPr>
            <a:spLocks noGrp="1"/>
          </p:cNvSpPr>
          <p:nvPr>
            <p:ph type="body" sz="quarter" idx="20"/>
          </p:nvPr>
        </p:nvSpPr>
        <p:spPr/>
        <p:txBody>
          <a:bodyPr/>
          <a:lstStyle/>
          <a:p>
            <a:r>
              <a:rPr lang="en-US" dirty="0"/>
              <a:t>Picture three</a:t>
            </a:r>
          </a:p>
        </p:txBody>
      </p:sp>
      <p:sp>
        <p:nvSpPr>
          <p:cNvPr id="12" name="Text Placeholder 11"/>
          <p:cNvSpPr>
            <a:spLocks noGrp="1"/>
          </p:cNvSpPr>
          <p:nvPr>
            <p:ph type="body" sz="quarter" idx="22"/>
          </p:nvPr>
        </p:nvSpPr>
        <p:spPr/>
        <p:txBody>
          <a:bodyPr/>
          <a:lstStyle/>
          <a:p>
            <a:r>
              <a:rPr lang="en-US" dirty="0"/>
              <a:t>This is a short description of the image featured here. Yes, keep it very short thanks.</a:t>
            </a:r>
          </a:p>
          <a:p>
            <a:endParaRPr lang="en-US" dirty="0"/>
          </a:p>
        </p:txBody>
      </p:sp>
      <p:sp>
        <p:nvSpPr>
          <p:cNvPr id="13" name="Text Placeholder 12"/>
          <p:cNvSpPr>
            <a:spLocks noGrp="1"/>
          </p:cNvSpPr>
          <p:nvPr>
            <p:ph type="body" sz="quarter" idx="23"/>
          </p:nvPr>
        </p:nvSpPr>
        <p:spPr/>
        <p:txBody>
          <a:bodyPr/>
          <a:lstStyle/>
          <a:p>
            <a:r>
              <a:rPr lang="en-US" dirty="0"/>
              <a:t>Picture four</a:t>
            </a:r>
          </a:p>
        </p:txBody>
      </p:sp>
      <p:sp>
        <p:nvSpPr>
          <p:cNvPr id="15" name="Footer Placeholder 14"/>
          <p:cNvSpPr>
            <a:spLocks noGrp="1"/>
          </p:cNvSpPr>
          <p:nvPr>
            <p:ph type="ftr" sz="quarter" idx="4294967295"/>
          </p:nvPr>
        </p:nvSpPr>
        <p:spPr>
          <a:xfrm>
            <a:off x="0" y="4876006"/>
            <a:ext cx="9144000" cy="274637"/>
          </a:xfrm>
          <a:prstGeom prst="rect">
            <a:avLst/>
          </a:prstGeom>
        </p:spPr>
        <p:txBody>
          <a:bodyPr/>
          <a:lstStyle/>
          <a:p>
            <a:r>
              <a:rPr lang="en-US"/>
              <a:t>AQUARELLE POWERPOINT TEMPLATE</a:t>
            </a:r>
            <a:endParaRPr lang="en-US" dirty="0"/>
          </a:p>
        </p:txBody>
      </p:sp>
      <p:pic>
        <p:nvPicPr>
          <p:cNvPr id="24" name="Picture Placeholder 12" descr="LargePaintSquare_Mint.png"/>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2254" r="2254"/>
          <a:stretch>
            <a:fillRect/>
          </a:stretch>
        </p:blipFill>
        <p:spPr/>
      </p:pic>
      <p:pic>
        <p:nvPicPr>
          <p:cNvPr id="25" name="Picture Placeholder 12" descr="LargePaintSquare_Mint.png"/>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l="2305" r="2305"/>
          <a:stretch>
            <a:fillRect/>
          </a:stretch>
        </p:blipFill>
        <p:spPr/>
      </p:pic>
      <p:pic>
        <p:nvPicPr>
          <p:cNvPr id="26" name="Picture Placeholder 12" descr="LargePaintSquare_Mint.png"/>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2255" r="2255"/>
          <a:stretch>
            <a:fillRect/>
          </a:stretch>
        </p:blipFill>
        <p:spPr/>
      </p:pic>
      <p:pic>
        <p:nvPicPr>
          <p:cNvPr id="27" name="Picture Placeholder 12" descr="LargePaintSquare_Mint.png"/>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2254" r="2254"/>
          <a:stretch>
            <a:fillRect/>
          </a:stretch>
        </p:blipFill>
        <p:spPr/>
      </p:pic>
    </p:spTree>
    <p:extLst>
      <p:ext uri="{BB962C8B-B14F-4D97-AF65-F5344CB8AC3E}">
        <p14:creationId xmlns:p14="http://schemas.microsoft.com/office/powerpoint/2010/main" val="3607729753"/>
      </p:ext>
    </p:extLst>
  </p:cSld>
  <p:clrMapOvr>
    <a:masterClrMapping/>
  </p:clrMapOvr>
  <p:transition spd="med">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QUOTES</a:t>
            </a:r>
          </a:p>
        </p:txBody>
      </p:sp>
      <p:sp>
        <p:nvSpPr>
          <p:cNvPr id="3" name="Text Placeholder 2"/>
          <p:cNvSpPr>
            <a:spLocks noGrp="1"/>
          </p:cNvSpPr>
          <p:nvPr>
            <p:ph type="body" sz="quarter" idx="10"/>
          </p:nvPr>
        </p:nvSpPr>
        <p:spPr/>
        <p:txBody>
          <a:bodyPr/>
          <a:lstStyle/>
          <a:p>
            <a:r>
              <a:rPr lang="en-US" dirty="0">
                <a:solidFill>
                  <a:srgbClr val="FFFFFF"/>
                </a:solidFill>
                <a:latin typeface="Josefin Slab Bold" charset="0"/>
                <a:ea typeface="ＭＳ Ｐゴシック" charset="0"/>
                <a:cs typeface="Josefin Slab Bold" charset="0"/>
                <a:sym typeface="Josefin Slab Bold" charset="0"/>
              </a:rPr>
              <a:t>Amazing craftsmanship and attention to detail</a:t>
            </a:r>
          </a:p>
        </p:txBody>
      </p:sp>
      <p:sp>
        <p:nvSpPr>
          <p:cNvPr id="4" name="Text Placeholder 3"/>
          <p:cNvSpPr>
            <a:spLocks noGrp="1"/>
          </p:cNvSpPr>
          <p:nvPr>
            <p:ph type="body" sz="quarter" idx="13"/>
          </p:nvPr>
        </p:nvSpPr>
        <p:spPr/>
        <p:txBody>
          <a:bodyPr/>
          <a:lstStyle/>
          <a:p>
            <a:r>
              <a:rPr lang="en-US" dirty="0"/>
              <a:t>Awesome Corporation</a:t>
            </a:r>
          </a:p>
        </p:txBody>
      </p:sp>
      <p:sp>
        <p:nvSpPr>
          <p:cNvPr id="5" name="Text Placeholder 4"/>
          <p:cNvSpPr>
            <a:spLocks noGrp="1"/>
          </p:cNvSpPr>
          <p:nvPr>
            <p:ph type="body" sz="quarter" idx="14"/>
          </p:nvPr>
        </p:nvSpPr>
        <p:spPr/>
        <p:txBody>
          <a:bodyPr/>
          <a:lstStyle/>
          <a:p>
            <a:r>
              <a:rPr lang="en-US" dirty="0"/>
              <a:t>Jonathan Doe</a:t>
            </a:r>
          </a:p>
        </p:txBody>
      </p:sp>
      <p:sp>
        <p:nvSpPr>
          <p:cNvPr id="6" name="Text Placeholder 5"/>
          <p:cNvSpPr>
            <a:spLocks noGrp="1"/>
          </p:cNvSpPr>
          <p:nvPr>
            <p:ph type="body" sz="quarter" idx="15"/>
          </p:nvPr>
        </p:nvSpPr>
        <p:spPr/>
        <p:txBody>
          <a:bodyPr/>
          <a:lstStyle/>
          <a:p>
            <a:r>
              <a:rPr lang="en-US" dirty="0"/>
              <a:t>Wonder Biz</a:t>
            </a:r>
          </a:p>
        </p:txBody>
      </p:sp>
      <p:sp>
        <p:nvSpPr>
          <p:cNvPr id="7" name="Text Placeholder 6"/>
          <p:cNvSpPr>
            <a:spLocks noGrp="1"/>
          </p:cNvSpPr>
          <p:nvPr>
            <p:ph type="body" sz="quarter" idx="16"/>
          </p:nvPr>
        </p:nvSpPr>
        <p:spPr/>
        <p:txBody>
          <a:bodyPr/>
          <a:lstStyle/>
          <a:p>
            <a:r>
              <a:rPr lang="en-US" dirty="0"/>
              <a:t>Mary </a:t>
            </a:r>
            <a:r>
              <a:rPr lang="en-US" dirty="0" err="1"/>
              <a:t>smithson</a:t>
            </a:r>
            <a:endParaRPr lang="en-US" dirty="0"/>
          </a:p>
        </p:txBody>
      </p:sp>
      <p:sp>
        <p:nvSpPr>
          <p:cNvPr id="8" name="Text Placeholder 7"/>
          <p:cNvSpPr>
            <a:spLocks noGrp="1"/>
          </p:cNvSpPr>
          <p:nvPr>
            <p:ph type="body" sz="quarter" idx="17"/>
          </p:nvPr>
        </p:nvSpPr>
        <p:spPr/>
        <p:txBody>
          <a:bodyPr/>
          <a:lstStyle/>
          <a:p>
            <a:r>
              <a:rPr lang="en-US" dirty="0"/>
              <a:t>Fantastic Plastic LLC</a:t>
            </a:r>
          </a:p>
        </p:txBody>
      </p:sp>
      <p:sp>
        <p:nvSpPr>
          <p:cNvPr id="9" name="Text Placeholder 8"/>
          <p:cNvSpPr>
            <a:spLocks noGrp="1"/>
          </p:cNvSpPr>
          <p:nvPr>
            <p:ph type="body" sz="quarter" idx="18"/>
          </p:nvPr>
        </p:nvSpPr>
        <p:spPr/>
        <p:txBody>
          <a:bodyPr/>
          <a:lstStyle/>
          <a:p>
            <a:r>
              <a:rPr lang="en-US" dirty="0"/>
              <a:t>Jeffrey </a:t>
            </a:r>
            <a:r>
              <a:rPr lang="en-US" dirty="0" err="1"/>
              <a:t>walters</a:t>
            </a:r>
            <a:endParaRPr lang="en-US" dirty="0"/>
          </a:p>
        </p:txBody>
      </p:sp>
      <p:sp>
        <p:nvSpPr>
          <p:cNvPr id="10" name="Text Placeholder 9"/>
          <p:cNvSpPr>
            <a:spLocks noGrp="1"/>
          </p:cNvSpPr>
          <p:nvPr>
            <p:ph type="body" sz="quarter" idx="21"/>
          </p:nvPr>
        </p:nvSpPr>
        <p:spPr/>
        <p:txBody>
          <a:bodyPr/>
          <a:lstStyle/>
          <a:p>
            <a:r>
              <a:rPr lang="en-US" dirty="0">
                <a:solidFill>
                  <a:srgbClr val="FFFFFF"/>
                </a:solidFill>
                <a:latin typeface="Josefin Slab Bold" charset="0"/>
                <a:ea typeface="ＭＳ Ｐゴシック" charset="0"/>
                <a:cs typeface="Josefin Slab Bold" charset="0"/>
                <a:sym typeface="Josefin Slab Bold" charset="0"/>
              </a:rPr>
              <a:t>Friendly, on time delivery with every order</a:t>
            </a:r>
          </a:p>
        </p:txBody>
      </p:sp>
      <p:sp>
        <p:nvSpPr>
          <p:cNvPr id="11" name="Text Placeholder 10"/>
          <p:cNvSpPr>
            <a:spLocks noGrp="1"/>
          </p:cNvSpPr>
          <p:nvPr>
            <p:ph type="body" sz="quarter" idx="22"/>
          </p:nvPr>
        </p:nvSpPr>
        <p:spPr/>
        <p:txBody>
          <a:bodyPr/>
          <a:lstStyle/>
          <a:p>
            <a:r>
              <a:rPr lang="en-US" dirty="0">
                <a:solidFill>
                  <a:srgbClr val="FFFFFF"/>
                </a:solidFill>
                <a:latin typeface="Josefin Slab Bold" charset="0"/>
                <a:ea typeface="ＭＳ Ｐゴシック" charset="0"/>
                <a:cs typeface="Josefin Slab Bold" charset="0"/>
                <a:sym typeface="Josefin Slab Bold" charset="0"/>
              </a:rPr>
              <a:t>Great service at every step of the design process</a:t>
            </a:r>
          </a:p>
        </p:txBody>
      </p:sp>
      <p:sp>
        <p:nvSpPr>
          <p:cNvPr id="12" name="Footer Placeholder 11"/>
          <p:cNvSpPr>
            <a:spLocks noGrp="1"/>
          </p:cNvSpPr>
          <p:nvPr>
            <p:ph type="ftr" sz="quarter" idx="24"/>
          </p:nvPr>
        </p:nvSpPr>
        <p:spPr>
          <a:xfrm>
            <a:off x="0" y="4876006"/>
            <a:ext cx="9144000" cy="274637"/>
          </a:xfrm>
          <a:prstGeom prst="rect">
            <a:avLst/>
          </a:prstGeom>
        </p:spPr>
        <p:txBody>
          <a:bodyPr/>
          <a:lstStyle/>
          <a:p>
            <a:r>
              <a:rPr lang="en-US"/>
              <a:t>AQUARELLE POWERPOINT TEMPLATE</a:t>
            </a:r>
            <a:endParaRPr lang="en-US" dirty="0"/>
          </a:p>
        </p:txBody>
      </p:sp>
      <p:sp>
        <p:nvSpPr>
          <p:cNvPr id="2" name="Date Placeholder 1"/>
          <p:cNvSpPr>
            <a:spLocks noGrp="1"/>
          </p:cNvSpPr>
          <p:nvPr>
            <p:ph type="dt" sz="half" idx="23"/>
          </p:nvPr>
        </p:nvSpPr>
        <p:spPr/>
        <p:txBody>
          <a:bodyPr/>
          <a:lstStyle/>
          <a:p>
            <a:fld id="{8D1A2369-5842-4746-B67A-3D5C552C239C}" type="datetime4">
              <a:rPr lang="en-US" smtClean="0"/>
              <a:t>October 20, 2016</a:t>
            </a:fld>
            <a:endParaRPr lang="en-US"/>
          </a:p>
        </p:txBody>
      </p:sp>
      <p:sp>
        <p:nvSpPr>
          <p:cNvPr id="14" name="Slide Number Placeholder 13"/>
          <p:cNvSpPr>
            <a:spLocks noGrp="1"/>
          </p:cNvSpPr>
          <p:nvPr>
            <p:ph type="sldNum" sz="quarter" idx="25"/>
          </p:nvPr>
        </p:nvSpPr>
        <p:spPr/>
        <p:txBody>
          <a:bodyPr/>
          <a:lstStyle/>
          <a:p>
            <a:fld id="{E3C9B51E-321A-5D45-9C28-59E3B1A2E703}" type="slidenum">
              <a:rPr lang="en-US" smtClean="0"/>
              <a:pPr/>
              <a:t>14</a:t>
            </a:fld>
            <a:endParaRPr lang="en-US" dirty="0"/>
          </a:p>
        </p:txBody>
      </p:sp>
    </p:spTree>
    <p:extLst>
      <p:ext uri="{BB962C8B-B14F-4D97-AF65-F5344CB8AC3E}">
        <p14:creationId xmlns:p14="http://schemas.microsoft.com/office/powerpoint/2010/main" val="2525305718"/>
      </p:ext>
    </p:extLst>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defRPr/>
            </a:pPr>
            <a:r>
              <a:rPr lang="en-US"/>
              <a:t>section 2</a:t>
            </a:r>
          </a:p>
        </p:txBody>
      </p:sp>
      <p:sp>
        <p:nvSpPr>
          <p:cNvPr id="2" name="Content Placeholder 1"/>
          <p:cNvSpPr>
            <a:spLocks noGrp="1"/>
          </p:cNvSpPr>
          <p:nvPr>
            <p:ph idx="1"/>
          </p:nvPr>
        </p:nvSpPr>
        <p:spPr>
          <a:xfrm>
            <a:off x="457200" y="2931790"/>
            <a:ext cx="8229600" cy="1734840"/>
          </a:xfrm>
        </p:spPr>
        <p:txBody>
          <a:bodyPr/>
          <a:lstStyle/>
          <a:p>
            <a:r>
              <a:rPr lang="en-US" dirty="0"/>
              <a:t>charts &amp; graphs</a:t>
            </a:r>
          </a:p>
        </p:txBody>
      </p:sp>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steps</a:t>
            </a:r>
          </a:p>
        </p:txBody>
      </p:sp>
      <p:sp>
        <p:nvSpPr>
          <p:cNvPr id="3" name="Text Placeholder 2"/>
          <p:cNvSpPr>
            <a:spLocks noGrp="1"/>
          </p:cNvSpPr>
          <p:nvPr>
            <p:ph type="body" sz="quarter" idx="13"/>
          </p:nvPr>
        </p:nvSpPr>
        <p:spPr/>
        <p:txBody>
          <a:bodyPr/>
          <a:lstStyle/>
          <a:p>
            <a:r>
              <a:rPr lang="en-US" dirty="0"/>
              <a:t>Take one step starting here and be sure to tell us about it</a:t>
            </a:r>
          </a:p>
          <a:p>
            <a:endParaRPr lang="en-US" dirty="0"/>
          </a:p>
          <a:p>
            <a:endParaRPr lang="en-US" dirty="0"/>
          </a:p>
        </p:txBody>
      </p:sp>
      <p:sp>
        <p:nvSpPr>
          <p:cNvPr id="4" name="Text Placeholder 3"/>
          <p:cNvSpPr>
            <a:spLocks noGrp="1"/>
          </p:cNvSpPr>
          <p:nvPr>
            <p:ph type="body" sz="quarter" idx="14"/>
          </p:nvPr>
        </p:nvSpPr>
        <p:spPr/>
        <p:txBody>
          <a:bodyPr/>
          <a:lstStyle/>
          <a:p>
            <a:r>
              <a:rPr lang="en-US" dirty="0"/>
              <a:t>Take one step starting here and be sure to tell us about it</a:t>
            </a:r>
          </a:p>
          <a:p>
            <a:endParaRPr lang="en-US" dirty="0"/>
          </a:p>
          <a:p>
            <a:endParaRPr lang="en-US" dirty="0"/>
          </a:p>
        </p:txBody>
      </p:sp>
      <p:sp>
        <p:nvSpPr>
          <p:cNvPr id="5" name="Text Placeholder 4"/>
          <p:cNvSpPr>
            <a:spLocks noGrp="1"/>
          </p:cNvSpPr>
          <p:nvPr>
            <p:ph type="body" sz="quarter" idx="15"/>
          </p:nvPr>
        </p:nvSpPr>
        <p:spPr/>
        <p:txBody>
          <a:bodyPr/>
          <a:lstStyle/>
          <a:p>
            <a:r>
              <a:rPr lang="en-US" dirty="0"/>
              <a:t>Take one step starting here and be sure to tell us about it</a:t>
            </a:r>
          </a:p>
          <a:p>
            <a:endParaRPr lang="en-US" dirty="0"/>
          </a:p>
          <a:p>
            <a:endParaRPr lang="en-US" dirty="0"/>
          </a:p>
        </p:txBody>
      </p:sp>
      <p:sp>
        <p:nvSpPr>
          <p:cNvPr id="6" name="Text Placeholder 5"/>
          <p:cNvSpPr>
            <a:spLocks noGrp="1"/>
          </p:cNvSpPr>
          <p:nvPr>
            <p:ph type="body" sz="quarter" idx="16"/>
          </p:nvPr>
        </p:nvSpPr>
        <p:spPr/>
        <p:txBody>
          <a:bodyPr/>
          <a:lstStyle/>
          <a:p>
            <a:r>
              <a:rPr lang="en-US" dirty="0"/>
              <a:t>Take one step starting here and be sure to tell us about it</a:t>
            </a:r>
          </a:p>
          <a:p>
            <a:endParaRPr lang="en-US" dirty="0"/>
          </a:p>
          <a:p>
            <a:endParaRPr lang="en-US" dirty="0"/>
          </a:p>
        </p:txBody>
      </p:sp>
      <p:sp>
        <p:nvSpPr>
          <p:cNvPr id="7" name="Text Placeholder 6"/>
          <p:cNvSpPr>
            <a:spLocks noGrp="1"/>
          </p:cNvSpPr>
          <p:nvPr>
            <p:ph type="body" sz="quarter" idx="17"/>
          </p:nvPr>
        </p:nvSpPr>
        <p:spPr/>
        <p:txBody>
          <a:bodyPr/>
          <a:lstStyle/>
          <a:p>
            <a:r>
              <a:rPr lang="en-US" dirty="0"/>
              <a:t>Step 1</a:t>
            </a:r>
          </a:p>
        </p:txBody>
      </p:sp>
      <p:sp>
        <p:nvSpPr>
          <p:cNvPr id="8" name="Text Placeholder 7"/>
          <p:cNvSpPr>
            <a:spLocks noGrp="1"/>
          </p:cNvSpPr>
          <p:nvPr>
            <p:ph type="body" sz="quarter" idx="18"/>
          </p:nvPr>
        </p:nvSpPr>
        <p:spPr/>
        <p:txBody>
          <a:bodyPr/>
          <a:lstStyle/>
          <a:p>
            <a:r>
              <a:rPr lang="en-US" dirty="0"/>
              <a:t>Step 2</a:t>
            </a:r>
          </a:p>
        </p:txBody>
      </p:sp>
      <p:sp>
        <p:nvSpPr>
          <p:cNvPr id="9" name="Text Placeholder 8"/>
          <p:cNvSpPr>
            <a:spLocks noGrp="1"/>
          </p:cNvSpPr>
          <p:nvPr>
            <p:ph type="body" sz="quarter" idx="19"/>
          </p:nvPr>
        </p:nvSpPr>
        <p:spPr/>
        <p:txBody>
          <a:bodyPr/>
          <a:lstStyle/>
          <a:p>
            <a:r>
              <a:rPr lang="en-US" dirty="0"/>
              <a:t>Step 3</a:t>
            </a:r>
          </a:p>
        </p:txBody>
      </p:sp>
      <p:sp>
        <p:nvSpPr>
          <p:cNvPr id="10" name="Text Placeholder 9"/>
          <p:cNvSpPr>
            <a:spLocks noGrp="1"/>
          </p:cNvSpPr>
          <p:nvPr>
            <p:ph type="body" sz="quarter" idx="20"/>
          </p:nvPr>
        </p:nvSpPr>
        <p:spPr/>
        <p:txBody>
          <a:bodyPr/>
          <a:lstStyle/>
          <a:p>
            <a:r>
              <a:rPr lang="en-US" dirty="0"/>
              <a:t>Step 4</a:t>
            </a:r>
          </a:p>
        </p:txBody>
      </p:sp>
      <p:sp>
        <p:nvSpPr>
          <p:cNvPr id="11" name="Footer Placeholder 10"/>
          <p:cNvSpPr>
            <a:spLocks noGrp="1"/>
          </p:cNvSpPr>
          <p:nvPr>
            <p:ph type="ftr" sz="quarter" idx="22"/>
          </p:nvPr>
        </p:nvSpPr>
        <p:spPr>
          <a:xfrm>
            <a:off x="0" y="4876006"/>
            <a:ext cx="9144000" cy="274637"/>
          </a:xfrm>
          <a:prstGeom prst="rect">
            <a:avLst/>
          </a:prstGeom>
        </p:spPr>
        <p:txBody>
          <a:bodyPr/>
          <a:lstStyle/>
          <a:p>
            <a:r>
              <a:rPr lang="en-US"/>
              <a:t>AQUARELLE POWERPOINT TEMPLATE</a:t>
            </a:r>
            <a:endParaRPr lang="en-US" dirty="0"/>
          </a:p>
        </p:txBody>
      </p:sp>
      <p:sp>
        <p:nvSpPr>
          <p:cNvPr id="12" name="Date Placeholder 11"/>
          <p:cNvSpPr>
            <a:spLocks noGrp="1"/>
          </p:cNvSpPr>
          <p:nvPr>
            <p:ph type="dt" sz="half" idx="21"/>
          </p:nvPr>
        </p:nvSpPr>
        <p:spPr/>
        <p:txBody>
          <a:bodyPr/>
          <a:lstStyle/>
          <a:p>
            <a:fld id="{F94E1C90-847B-F34A-BF76-D16FA733DE83}" type="datetime4">
              <a:rPr lang="en-US" smtClean="0"/>
              <a:t>October 20, 2016</a:t>
            </a:fld>
            <a:endParaRPr lang="en-US"/>
          </a:p>
        </p:txBody>
      </p:sp>
      <p:sp>
        <p:nvSpPr>
          <p:cNvPr id="13" name="Slide Number Placeholder 12"/>
          <p:cNvSpPr>
            <a:spLocks noGrp="1"/>
          </p:cNvSpPr>
          <p:nvPr>
            <p:ph type="sldNum" sz="quarter" idx="23"/>
          </p:nvPr>
        </p:nvSpPr>
        <p:spPr/>
        <p:txBody>
          <a:bodyPr/>
          <a:lstStyle/>
          <a:p>
            <a:fld id="{E3C9B51E-321A-5D45-9C28-59E3B1A2E703}" type="slidenum">
              <a:rPr lang="en-US" smtClean="0"/>
              <a:pPr/>
              <a:t>16</a:t>
            </a:fld>
            <a:endParaRPr lang="en-US" dirty="0"/>
          </a:p>
        </p:txBody>
      </p:sp>
    </p:spTree>
    <p:extLst>
      <p:ext uri="{BB962C8B-B14F-4D97-AF65-F5344CB8AC3E}">
        <p14:creationId xmlns:p14="http://schemas.microsoft.com/office/powerpoint/2010/main" val="1243125273"/>
      </p:ext>
    </p:extLst>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eaLnBrk="1" hangingPunct="1">
              <a:defRPr/>
            </a:pPr>
            <a:r>
              <a:rPr lang="en-US" dirty="0"/>
              <a:t>This is the first step you take</a:t>
            </a:r>
          </a:p>
          <a:p>
            <a:pPr eaLnBrk="1" hangingPunct="1">
              <a:defRPr/>
            </a:pPr>
            <a:r>
              <a:rPr lang="en-US" dirty="0"/>
              <a:t>This is your second lively step</a:t>
            </a:r>
          </a:p>
          <a:p>
            <a:pPr eaLnBrk="1" hangingPunct="1">
              <a:defRPr/>
            </a:pPr>
            <a:r>
              <a:rPr lang="en-US" dirty="0"/>
              <a:t>This is the third lovely step </a:t>
            </a:r>
          </a:p>
          <a:p>
            <a:pPr eaLnBrk="1" hangingPunct="1">
              <a:defRPr/>
            </a:pPr>
            <a:r>
              <a:rPr lang="en-US" dirty="0"/>
              <a:t>This is the fourth amazing step</a:t>
            </a:r>
          </a:p>
          <a:p>
            <a:pPr eaLnBrk="1" hangingPunct="1">
              <a:defRPr/>
            </a:pPr>
            <a:r>
              <a:rPr lang="en-US" dirty="0"/>
              <a:t>This is the fifth and final step you will take</a:t>
            </a:r>
          </a:p>
          <a:p>
            <a:pPr marL="0" indent="0">
              <a:buNone/>
              <a:defRPr/>
            </a:pPr>
            <a:endParaRPr lang="en-US" dirty="0"/>
          </a:p>
          <a:p>
            <a:endParaRPr lang="en-US" dirty="0"/>
          </a:p>
          <a:p>
            <a:endParaRPr lang="en-US" dirty="0"/>
          </a:p>
        </p:txBody>
      </p:sp>
      <p:sp>
        <p:nvSpPr>
          <p:cNvPr id="2" name="Title 1"/>
          <p:cNvSpPr>
            <a:spLocks noGrp="1"/>
          </p:cNvSpPr>
          <p:nvPr>
            <p:ph type="title"/>
          </p:nvPr>
        </p:nvSpPr>
        <p:spPr/>
        <p:txBody>
          <a:bodyPr/>
          <a:lstStyle/>
          <a:p>
            <a:r>
              <a:rPr lang="en-US" dirty="0"/>
              <a:t>Five steps</a:t>
            </a:r>
          </a:p>
        </p:txBody>
      </p:sp>
      <p:sp>
        <p:nvSpPr>
          <p:cNvPr id="4" name="Footer Placeholder 3"/>
          <p:cNvSpPr>
            <a:spLocks noGrp="1"/>
          </p:cNvSpPr>
          <p:nvPr>
            <p:ph type="ftr" sz="quarter" idx="11"/>
          </p:nvPr>
        </p:nvSpPr>
        <p:spPr>
          <a:xfrm>
            <a:off x="0" y="4876006"/>
            <a:ext cx="9144000" cy="274637"/>
          </a:xfrm>
          <a:prstGeom prst="rect">
            <a:avLst/>
          </a:prstGeom>
        </p:spPr>
        <p:txBody>
          <a:bodyPr/>
          <a:lstStyle/>
          <a:p>
            <a:r>
              <a:rPr lang="en-US"/>
              <a:t>AQUARELLE POWERPOINT TEMPLATE</a:t>
            </a:r>
            <a:endParaRPr lang="en-US" dirty="0"/>
          </a:p>
        </p:txBody>
      </p:sp>
      <p:sp>
        <p:nvSpPr>
          <p:cNvPr id="5" name="Date Placeholder 4"/>
          <p:cNvSpPr>
            <a:spLocks noGrp="1"/>
          </p:cNvSpPr>
          <p:nvPr>
            <p:ph type="dt" sz="half" idx="10"/>
          </p:nvPr>
        </p:nvSpPr>
        <p:spPr/>
        <p:txBody>
          <a:bodyPr/>
          <a:lstStyle/>
          <a:p>
            <a:fld id="{A75D82B1-94B3-4941-B42F-1C26EBAA42BB}" type="datetime4">
              <a:rPr lang="en-US" smtClean="0"/>
              <a:t>October 20, 2016</a:t>
            </a:fld>
            <a:endParaRPr lang="en-US"/>
          </a:p>
        </p:txBody>
      </p:sp>
      <p:sp>
        <p:nvSpPr>
          <p:cNvPr id="6" name="Slide Number Placeholder 5"/>
          <p:cNvSpPr>
            <a:spLocks noGrp="1"/>
          </p:cNvSpPr>
          <p:nvPr>
            <p:ph type="sldNum" sz="quarter" idx="12"/>
          </p:nvPr>
        </p:nvSpPr>
        <p:spPr/>
        <p:txBody>
          <a:bodyPr/>
          <a:lstStyle/>
          <a:p>
            <a:fld id="{E3C9B51E-321A-5D45-9C28-59E3B1A2E703}" type="slidenum">
              <a:rPr lang="en-US" smtClean="0"/>
              <a:pPr/>
              <a:t>17</a:t>
            </a:fld>
            <a:endParaRPr lang="en-US" dirty="0"/>
          </a:p>
        </p:txBody>
      </p:sp>
    </p:spTree>
    <p:extLst>
      <p:ext uri="{BB962C8B-B14F-4D97-AF65-F5344CB8AC3E}">
        <p14:creationId xmlns:p14="http://schemas.microsoft.com/office/powerpoint/2010/main" val="1543057398"/>
      </p:ext>
    </p:extLst>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Social media</a:t>
            </a:r>
          </a:p>
        </p:txBody>
      </p:sp>
      <p:sp>
        <p:nvSpPr>
          <p:cNvPr id="4" name="Footer Placeholder 3"/>
          <p:cNvSpPr>
            <a:spLocks noGrp="1"/>
          </p:cNvSpPr>
          <p:nvPr>
            <p:ph type="ftr" sz="quarter" idx="20"/>
          </p:nvPr>
        </p:nvSpPr>
        <p:spPr>
          <a:xfrm>
            <a:off x="0" y="4876006"/>
            <a:ext cx="9144000" cy="274637"/>
          </a:xfrm>
          <a:prstGeom prst="rect">
            <a:avLst/>
          </a:prstGeom>
        </p:spPr>
        <p:txBody>
          <a:bodyPr/>
          <a:lstStyle/>
          <a:p>
            <a:r>
              <a:rPr lang="en-US"/>
              <a:t>AQUARELLE POWERPOINT TEMPLATE</a:t>
            </a:r>
            <a:endParaRPr lang="en-US" dirty="0"/>
          </a:p>
        </p:txBody>
      </p:sp>
      <p:sp>
        <p:nvSpPr>
          <p:cNvPr id="6" name="Text Placeholder 5"/>
          <p:cNvSpPr>
            <a:spLocks noGrp="1"/>
          </p:cNvSpPr>
          <p:nvPr>
            <p:ph type="body" sz="quarter" idx="13"/>
          </p:nvPr>
        </p:nvSpPr>
        <p:spPr/>
        <p:txBody>
          <a:bodyPr/>
          <a:lstStyle/>
          <a:p>
            <a:r>
              <a:rPr lang="en-US" dirty="0"/>
              <a:t>Take one step starting here and be sure to tell us something good</a:t>
            </a:r>
          </a:p>
          <a:p>
            <a:endParaRPr lang="en-US" dirty="0"/>
          </a:p>
        </p:txBody>
      </p:sp>
      <p:sp>
        <p:nvSpPr>
          <p:cNvPr id="7" name="Text Placeholder 6"/>
          <p:cNvSpPr>
            <a:spLocks noGrp="1"/>
          </p:cNvSpPr>
          <p:nvPr>
            <p:ph type="body" sz="quarter" idx="14"/>
          </p:nvPr>
        </p:nvSpPr>
        <p:spPr/>
        <p:txBody>
          <a:bodyPr/>
          <a:lstStyle/>
          <a:p>
            <a:r>
              <a:rPr lang="en-US" dirty="0"/>
              <a:t>TWITTER</a:t>
            </a:r>
          </a:p>
        </p:txBody>
      </p:sp>
      <p:sp>
        <p:nvSpPr>
          <p:cNvPr id="8" name="Text Placeholder 7"/>
          <p:cNvSpPr>
            <a:spLocks noGrp="1"/>
          </p:cNvSpPr>
          <p:nvPr>
            <p:ph type="body" sz="quarter" idx="15"/>
          </p:nvPr>
        </p:nvSpPr>
        <p:spPr/>
        <p:txBody>
          <a:bodyPr/>
          <a:lstStyle/>
          <a:p>
            <a:r>
              <a:rPr lang="en-US" dirty="0"/>
              <a:t>Take one step starting here and be sure to tell us all about it</a:t>
            </a:r>
          </a:p>
          <a:p>
            <a:endParaRPr lang="en-US" dirty="0"/>
          </a:p>
        </p:txBody>
      </p:sp>
      <p:sp>
        <p:nvSpPr>
          <p:cNvPr id="9" name="Text Placeholder 8"/>
          <p:cNvSpPr>
            <a:spLocks noGrp="1"/>
          </p:cNvSpPr>
          <p:nvPr>
            <p:ph type="body" sz="quarter" idx="16"/>
          </p:nvPr>
        </p:nvSpPr>
        <p:spPr/>
        <p:txBody>
          <a:bodyPr/>
          <a:lstStyle/>
          <a:p>
            <a:r>
              <a:rPr lang="en-US" dirty="0"/>
              <a:t>FACEBOOK</a:t>
            </a:r>
          </a:p>
        </p:txBody>
      </p:sp>
      <p:sp>
        <p:nvSpPr>
          <p:cNvPr id="10" name="Text Placeholder 9"/>
          <p:cNvSpPr>
            <a:spLocks noGrp="1"/>
          </p:cNvSpPr>
          <p:nvPr>
            <p:ph type="body" sz="quarter" idx="17"/>
          </p:nvPr>
        </p:nvSpPr>
        <p:spPr/>
        <p:txBody>
          <a:bodyPr/>
          <a:lstStyle/>
          <a:p>
            <a:r>
              <a:rPr lang="en-US" dirty="0"/>
              <a:t>Take one step starting here and be sure to tell us more about it</a:t>
            </a:r>
          </a:p>
          <a:p>
            <a:endParaRPr lang="en-US" dirty="0"/>
          </a:p>
        </p:txBody>
      </p:sp>
      <p:sp>
        <p:nvSpPr>
          <p:cNvPr id="11" name="Text Placeholder 10"/>
          <p:cNvSpPr>
            <a:spLocks noGrp="1"/>
          </p:cNvSpPr>
          <p:nvPr>
            <p:ph type="body" sz="quarter" idx="18"/>
          </p:nvPr>
        </p:nvSpPr>
        <p:spPr/>
        <p:txBody>
          <a:bodyPr/>
          <a:lstStyle/>
          <a:p>
            <a:r>
              <a:rPr lang="en-US" dirty="0"/>
              <a:t>PINTEREST</a:t>
            </a:r>
          </a:p>
        </p:txBody>
      </p:sp>
      <p:sp>
        <p:nvSpPr>
          <p:cNvPr id="12" name="Date Placeholder 11"/>
          <p:cNvSpPr>
            <a:spLocks noGrp="1"/>
          </p:cNvSpPr>
          <p:nvPr>
            <p:ph type="dt" sz="half" idx="19"/>
          </p:nvPr>
        </p:nvSpPr>
        <p:spPr/>
        <p:txBody>
          <a:bodyPr/>
          <a:lstStyle/>
          <a:p>
            <a:fld id="{B810970D-C727-8644-A542-C8E8F3C3B4A6}" type="datetime4">
              <a:rPr lang="en-US" smtClean="0"/>
              <a:t>October 20, 2016</a:t>
            </a:fld>
            <a:endParaRPr lang="en-US"/>
          </a:p>
        </p:txBody>
      </p:sp>
      <p:sp>
        <p:nvSpPr>
          <p:cNvPr id="13" name="Slide Number Placeholder 12"/>
          <p:cNvSpPr>
            <a:spLocks noGrp="1"/>
          </p:cNvSpPr>
          <p:nvPr>
            <p:ph type="sldNum" sz="quarter" idx="21"/>
          </p:nvPr>
        </p:nvSpPr>
        <p:spPr/>
        <p:txBody>
          <a:bodyPr/>
          <a:lstStyle/>
          <a:p>
            <a:fld id="{E3C9B51E-321A-5D45-9C28-59E3B1A2E703}" type="slidenum">
              <a:rPr lang="en-US" smtClean="0"/>
              <a:pPr/>
              <a:t>18</a:t>
            </a:fld>
            <a:endParaRPr lang="en-US" dirty="0"/>
          </a:p>
        </p:txBody>
      </p:sp>
    </p:spTree>
    <p:extLst>
      <p:ext uri="{BB962C8B-B14F-4D97-AF65-F5344CB8AC3E}">
        <p14:creationId xmlns:p14="http://schemas.microsoft.com/office/powerpoint/2010/main" val="31257399"/>
      </p:ext>
    </p:extLst>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29"/>
          </p:nvPr>
        </p:nvSpPr>
        <p:spPr/>
        <p:txBody>
          <a:bodyPr/>
          <a:lstStyle/>
          <a:p>
            <a:r>
              <a:rPr lang="en-US" dirty="0"/>
              <a:t>2015</a:t>
            </a:r>
          </a:p>
        </p:txBody>
      </p:sp>
      <p:sp>
        <p:nvSpPr>
          <p:cNvPr id="17" name="Text Placeholder 16"/>
          <p:cNvSpPr>
            <a:spLocks noGrp="1"/>
          </p:cNvSpPr>
          <p:nvPr>
            <p:ph type="body" sz="quarter" idx="41"/>
          </p:nvPr>
        </p:nvSpPr>
        <p:spPr/>
        <p:txBody>
          <a:bodyPr/>
          <a:lstStyle/>
          <a:p>
            <a:r>
              <a:rPr lang="en-US" dirty="0"/>
              <a:t>Test ideas</a:t>
            </a:r>
          </a:p>
        </p:txBody>
      </p:sp>
      <p:sp>
        <p:nvSpPr>
          <p:cNvPr id="18" name="Text Placeholder 17"/>
          <p:cNvSpPr>
            <a:spLocks noGrp="1"/>
          </p:cNvSpPr>
          <p:nvPr>
            <p:ph type="body" sz="quarter" idx="42"/>
          </p:nvPr>
        </p:nvSpPr>
        <p:spPr/>
        <p:txBody>
          <a:bodyPr/>
          <a:lstStyle/>
          <a:p>
            <a:r>
              <a:rPr lang="en-US" dirty="0"/>
              <a:t>Take one step starting </a:t>
            </a:r>
            <a:br>
              <a:rPr lang="en-US" dirty="0"/>
            </a:br>
            <a:r>
              <a:rPr lang="en-US" dirty="0"/>
              <a:t>here and be sure to tell </a:t>
            </a:r>
            <a:br>
              <a:rPr lang="en-US" dirty="0"/>
            </a:br>
            <a:r>
              <a:rPr lang="en-US" dirty="0"/>
              <a:t>us all something good</a:t>
            </a:r>
          </a:p>
          <a:p>
            <a:endParaRPr lang="en-US" dirty="0"/>
          </a:p>
          <a:p>
            <a:endParaRPr lang="en-US" dirty="0"/>
          </a:p>
        </p:txBody>
      </p:sp>
      <p:sp>
        <p:nvSpPr>
          <p:cNvPr id="10" name="Title 9"/>
          <p:cNvSpPr>
            <a:spLocks noGrp="1"/>
          </p:cNvSpPr>
          <p:nvPr>
            <p:ph type="title"/>
          </p:nvPr>
        </p:nvSpPr>
        <p:spPr/>
        <p:txBody>
          <a:bodyPr/>
          <a:lstStyle/>
          <a:p>
            <a:r>
              <a:rPr lang="en-US" dirty="0"/>
              <a:t>timeline</a:t>
            </a:r>
          </a:p>
        </p:txBody>
      </p:sp>
      <p:sp>
        <p:nvSpPr>
          <p:cNvPr id="3" name="Footer Placeholder 2"/>
          <p:cNvSpPr>
            <a:spLocks noGrp="1"/>
          </p:cNvSpPr>
          <p:nvPr>
            <p:ph type="ftr" sz="quarter" idx="68"/>
          </p:nvPr>
        </p:nvSpPr>
        <p:spPr>
          <a:xfrm>
            <a:off x="0" y="4876006"/>
            <a:ext cx="9144000" cy="274637"/>
          </a:xfrm>
          <a:prstGeom prst="rect">
            <a:avLst/>
          </a:prstGeom>
        </p:spPr>
        <p:txBody>
          <a:bodyPr/>
          <a:lstStyle/>
          <a:p>
            <a:r>
              <a:rPr lang="en-US"/>
              <a:t>AQUARELLE POWERPOINT TEMPLATE</a:t>
            </a:r>
            <a:endParaRPr lang="en-US" dirty="0"/>
          </a:p>
        </p:txBody>
      </p:sp>
      <p:sp>
        <p:nvSpPr>
          <p:cNvPr id="11" name="Text Placeholder 10"/>
          <p:cNvSpPr>
            <a:spLocks noGrp="1"/>
          </p:cNvSpPr>
          <p:nvPr>
            <p:ph type="body" sz="quarter" idx="23"/>
          </p:nvPr>
        </p:nvSpPr>
        <p:spPr/>
        <p:txBody>
          <a:bodyPr/>
          <a:lstStyle/>
          <a:p>
            <a:r>
              <a:rPr lang="en-US" dirty="0"/>
              <a:t>Step 1</a:t>
            </a:r>
          </a:p>
        </p:txBody>
      </p:sp>
      <p:sp>
        <p:nvSpPr>
          <p:cNvPr id="13" name="Text Placeholder 12"/>
          <p:cNvSpPr>
            <a:spLocks noGrp="1"/>
          </p:cNvSpPr>
          <p:nvPr>
            <p:ph type="body" sz="quarter" idx="30"/>
          </p:nvPr>
        </p:nvSpPr>
        <p:spPr/>
        <p:txBody>
          <a:bodyPr/>
          <a:lstStyle/>
          <a:p>
            <a:r>
              <a:rPr lang="en-US" dirty="0"/>
              <a:t>Step 2</a:t>
            </a:r>
          </a:p>
        </p:txBody>
      </p:sp>
      <p:sp>
        <p:nvSpPr>
          <p:cNvPr id="14" name="Text Placeholder 13"/>
          <p:cNvSpPr>
            <a:spLocks noGrp="1"/>
          </p:cNvSpPr>
          <p:nvPr>
            <p:ph type="body" sz="quarter" idx="31"/>
          </p:nvPr>
        </p:nvSpPr>
        <p:spPr/>
        <p:txBody>
          <a:bodyPr/>
          <a:lstStyle/>
          <a:p>
            <a:r>
              <a:rPr lang="en-US" dirty="0"/>
              <a:t>Step 3</a:t>
            </a:r>
          </a:p>
        </p:txBody>
      </p:sp>
      <p:sp>
        <p:nvSpPr>
          <p:cNvPr id="15" name="Text Placeholder 14"/>
          <p:cNvSpPr>
            <a:spLocks noGrp="1"/>
          </p:cNvSpPr>
          <p:nvPr>
            <p:ph type="body" sz="quarter" idx="32"/>
          </p:nvPr>
        </p:nvSpPr>
        <p:spPr/>
        <p:txBody>
          <a:bodyPr/>
          <a:lstStyle/>
          <a:p>
            <a:r>
              <a:rPr lang="en-US" dirty="0"/>
              <a:t>Step 4</a:t>
            </a:r>
          </a:p>
        </p:txBody>
      </p:sp>
      <p:sp>
        <p:nvSpPr>
          <p:cNvPr id="16" name="Text Placeholder 15"/>
          <p:cNvSpPr>
            <a:spLocks noGrp="1"/>
          </p:cNvSpPr>
          <p:nvPr>
            <p:ph type="body" sz="quarter" idx="33"/>
          </p:nvPr>
        </p:nvSpPr>
        <p:spPr/>
        <p:txBody>
          <a:bodyPr/>
          <a:lstStyle/>
          <a:p>
            <a:r>
              <a:rPr lang="en-US" dirty="0"/>
              <a:t>Step 5</a:t>
            </a:r>
          </a:p>
        </p:txBody>
      </p:sp>
      <p:sp>
        <p:nvSpPr>
          <p:cNvPr id="19" name="Text Placeholder 18"/>
          <p:cNvSpPr>
            <a:spLocks noGrp="1"/>
          </p:cNvSpPr>
          <p:nvPr>
            <p:ph type="body" sz="quarter" idx="59"/>
          </p:nvPr>
        </p:nvSpPr>
        <p:spPr/>
        <p:txBody>
          <a:bodyPr/>
          <a:lstStyle/>
          <a:p>
            <a:r>
              <a:rPr lang="en-US" dirty="0"/>
              <a:t>Production</a:t>
            </a:r>
          </a:p>
        </p:txBody>
      </p:sp>
      <p:sp>
        <p:nvSpPr>
          <p:cNvPr id="20" name="Text Placeholder 19"/>
          <p:cNvSpPr>
            <a:spLocks noGrp="1"/>
          </p:cNvSpPr>
          <p:nvPr>
            <p:ph type="body" sz="quarter" idx="60"/>
          </p:nvPr>
        </p:nvSpPr>
        <p:spPr/>
        <p:txBody>
          <a:bodyPr/>
          <a:lstStyle/>
          <a:p>
            <a:r>
              <a:rPr lang="en-US" dirty="0"/>
              <a:t>Take one step starting </a:t>
            </a:r>
            <a:br>
              <a:rPr lang="en-US" dirty="0"/>
            </a:br>
            <a:r>
              <a:rPr lang="en-US" dirty="0"/>
              <a:t>here and be sure to tell </a:t>
            </a:r>
            <a:br>
              <a:rPr lang="en-US" dirty="0"/>
            </a:br>
            <a:r>
              <a:rPr lang="en-US" dirty="0"/>
              <a:t>us all something good</a:t>
            </a:r>
          </a:p>
          <a:p>
            <a:endParaRPr lang="en-US" dirty="0"/>
          </a:p>
          <a:p>
            <a:endParaRPr lang="en-US" dirty="0"/>
          </a:p>
        </p:txBody>
      </p:sp>
      <p:sp>
        <p:nvSpPr>
          <p:cNvPr id="21" name="Text Placeholder 20"/>
          <p:cNvSpPr>
            <a:spLocks noGrp="1"/>
          </p:cNvSpPr>
          <p:nvPr>
            <p:ph type="body" sz="quarter" idx="61"/>
          </p:nvPr>
        </p:nvSpPr>
        <p:spPr/>
        <p:txBody>
          <a:bodyPr/>
          <a:lstStyle/>
          <a:p>
            <a:r>
              <a:rPr lang="en-US" dirty="0"/>
              <a:t>Release MVP</a:t>
            </a:r>
          </a:p>
        </p:txBody>
      </p:sp>
      <p:sp>
        <p:nvSpPr>
          <p:cNvPr id="22" name="Text Placeholder 21"/>
          <p:cNvSpPr>
            <a:spLocks noGrp="1"/>
          </p:cNvSpPr>
          <p:nvPr>
            <p:ph type="body" sz="quarter" idx="62"/>
          </p:nvPr>
        </p:nvSpPr>
        <p:spPr/>
        <p:txBody>
          <a:bodyPr/>
          <a:lstStyle/>
          <a:p>
            <a:r>
              <a:rPr lang="en-US" dirty="0"/>
              <a:t>Take one step starting </a:t>
            </a:r>
            <a:br>
              <a:rPr lang="en-US" dirty="0"/>
            </a:br>
            <a:r>
              <a:rPr lang="en-US" dirty="0"/>
              <a:t>here and be sure to tell </a:t>
            </a:r>
            <a:br>
              <a:rPr lang="en-US" dirty="0"/>
            </a:br>
            <a:r>
              <a:rPr lang="en-US" dirty="0"/>
              <a:t>us all something good</a:t>
            </a:r>
          </a:p>
          <a:p>
            <a:endParaRPr lang="en-US" dirty="0"/>
          </a:p>
          <a:p>
            <a:endParaRPr lang="en-US" dirty="0"/>
          </a:p>
        </p:txBody>
      </p:sp>
      <p:sp>
        <p:nvSpPr>
          <p:cNvPr id="23" name="Text Placeholder 22"/>
          <p:cNvSpPr>
            <a:spLocks noGrp="1"/>
          </p:cNvSpPr>
          <p:nvPr>
            <p:ph type="body" sz="quarter" idx="63"/>
          </p:nvPr>
        </p:nvSpPr>
        <p:spPr/>
        <p:txBody>
          <a:bodyPr/>
          <a:lstStyle/>
          <a:p>
            <a:r>
              <a:rPr lang="en-US" dirty="0"/>
              <a:t>Refine models</a:t>
            </a:r>
          </a:p>
        </p:txBody>
      </p:sp>
      <p:sp>
        <p:nvSpPr>
          <p:cNvPr id="24" name="Text Placeholder 23"/>
          <p:cNvSpPr>
            <a:spLocks noGrp="1"/>
          </p:cNvSpPr>
          <p:nvPr>
            <p:ph type="body" sz="quarter" idx="64"/>
          </p:nvPr>
        </p:nvSpPr>
        <p:spPr/>
        <p:txBody>
          <a:bodyPr/>
          <a:lstStyle/>
          <a:p>
            <a:r>
              <a:rPr lang="en-US" dirty="0"/>
              <a:t>Take one step starting </a:t>
            </a:r>
            <a:br>
              <a:rPr lang="en-US" dirty="0"/>
            </a:br>
            <a:r>
              <a:rPr lang="en-US" dirty="0"/>
              <a:t>here and be sure to tell </a:t>
            </a:r>
            <a:br>
              <a:rPr lang="en-US" dirty="0"/>
            </a:br>
            <a:r>
              <a:rPr lang="en-US" dirty="0"/>
              <a:t>us all something good</a:t>
            </a:r>
          </a:p>
          <a:p>
            <a:endParaRPr lang="en-US" dirty="0"/>
          </a:p>
          <a:p>
            <a:endParaRPr lang="en-US" dirty="0"/>
          </a:p>
        </p:txBody>
      </p:sp>
      <p:sp>
        <p:nvSpPr>
          <p:cNvPr id="25" name="Text Placeholder 24"/>
          <p:cNvSpPr>
            <a:spLocks noGrp="1"/>
          </p:cNvSpPr>
          <p:nvPr>
            <p:ph type="body" sz="quarter" idx="65"/>
          </p:nvPr>
        </p:nvSpPr>
        <p:spPr/>
        <p:txBody>
          <a:bodyPr>
            <a:normAutofit fontScale="92500"/>
          </a:bodyPr>
          <a:lstStyle/>
          <a:p>
            <a:r>
              <a:rPr lang="en-US" dirty="0"/>
              <a:t>Begin Development</a:t>
            </a:r>
          </a:p>
        </p:txBody>
      </p:sp>
      <p:sp>
        <p:nvSpPr>
          <p:cNvPr id="26" name="Text Placeholder 25"/>
          <p:cNvSpPr>
            <a:spLocks noGrp="1"/>
          </p:cNvSpPr>
          <p:nvPr>
            <p:ph type="body" sz="quarter" idx="66"/>
          </p:nvPr>
        </p:nvSpPr>
        <p:spPr/>
        <p:txBody>
          <a:bodyPr/>
          <a:lstStyle/>
          <a:p>
            <a:r>
              <a:rPr lang="en-US" dirty="0"/>
              <a:t>Take one step starting </a:t>
            </a:r>
            <a:br>
              <a:rPr lang="en-US" dirty="0"/>
            </a:br>
            <a:r>
              <a:rPr lang="en-US" dirty="0"/>
              <a:t>here and be sure to tell </a:t>
            </a:r>
            <a:br>
              <a:rPr lang="en-US" dirty="0"/>
            </a:br>
            <a:r>
              <a:rPr lang="en-US" dirty="0"/>
              <a:t>us all something good</a:t>
            </a:r>
          </a:p>
          <a:p>
            <a:endParaRPr lang="en-US" dirty="0"/>
          </a:p>
        </p:txBody>
      </p:sp>
      <p:sp>
        <p:nvSpPr>
          <p:cNvPr id="27" name="Date Placeholder 26"/>
          <p:cNvSpPr>
            <a:spLocks noGrp="1"/>
          </p:cNvSpPr>
          <p:nvPr>
            <p:ph type="dt" sz="half" idx="67"/>
          </p:nvPr>
        </p:nvSpPr>
        <p:spPr/>
        <p:txBody>
          <a:bodyPr/>
          <a:lstStyle/>
          <a:p>
            <a:fld id="{D64EE114-8A42-5548-B608-EDD2C4883715}" type="datetime4">
              <a:rPr lang="en-US" smtClean="0"/>
              <a:t>October 20, 2016</a:t>
            </a:fld>
            <a:endParaRPr lang="en-US"/>
          </a:p>
        </p:txBody>
      </p:sp>
      <p:sp>
        <p:nvSpPr>
          <p:cNvPr id="28" name="Slide Number Placeholder 27"/>
          <p:cNvSpPr>
            <a:spLocks noGrp="1"/>
          </p:cNvSpPr>
          <p:nvPr>
            <p:ph type="sldNum" sz="quarter" idx="69"/>
          </p:nvPr>
        </p:nvSpPr>
        <p:spPr/>
        <p:txBody>
          <a:bodyPr/>
          <a:lstStyle/>
          <a:p>
            <a:fld id="{E3C9B51E-321A-5D45-9C28-59E3B1A2E703}" type="slidenum">
              <a:rPr lang="en-US" smtClean="0"/>
              <a:pPr/>
              <a:t>19</a:t>
            </a:fld>
            <a:endParaRPr lang="en-US" dirty="0"/>
          </a:p>
        </p:txBody>
      </p:sp>
    </p:spTree>
    <p:extLst>
      <p:ext uri="{BB962C8B-B14F-4D97-AF65-F5344CB8AC3E}">
        <p14:creationId xmlns:p14="http://schemas.microsoft.com/office/powerpoint/2010/main" val="1410372650"/>
      </p:ext>
    </p:extLst>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Josefin Slab" charset="0"/>
                <a:ea typeface="ヒラギノ角ゴ ProN W3" charset="0"/>
                <a:cs typeface="ヒラギノ角ゴ ProN W3" charset="0"/>
              </a:rPr>
              <a:t>Use only one page</a:t>
            </a:r>
            <a:br>
              <a:rPr lang="en-US" dirty="0">
                <a:latin typeface="Josefin Slab" charset="0"/>
                <a:ea typeface="ヒラギノ角ゴ ProN W3" charset="0"/>
                <a:cs typeface="ヒラギノ角ゴ ProN W3" charset="0"/>
              </a:rPr>
            </a:br>
            <a:r>
              <a:rPr lang="en-US" dirty="0">
                <a:latin typeface="Josefin Slab" charset="0"/>
                <a:ea typeface="ヒラギノ角ゴ ProN W3" charset="0"/>
                <a:cs typeface="ヒラギノ角ゴ ProN W3" charset="0"/>
              </a:rPr>
              <a:t>for each brilliant idea that you have to share</a:t>
            </a:r>
          </a:p>
          <a:p>
            <a:endParaRPr lang="en-US" dirty="0"/>
          </a:p>
        </p:txBody>
      </p:sp>
      <p:sp>
        <p:nvSpPr>
          <p:cNvPr id="5" name="Title 4"/>
          <p:cNvSpPr>
            <a:spLocks noGrp="1"/>
          </p:cNvSpPr>
          <p:nvPr>
            <p:ph type="title"/>
          </p:nvPr>
        </p:nvSpPr>
        <p:spPr/>
        <p:txBody>
          <a:bodyPr>
            <a:normAutofit/>
          </a:bodyPr>
          <a:lstStyle/>
          <a:p>
            <a:r>
              <a:rPr lang="en-US" sz="2800" dirty="0"/>
              <a:t>One thought</a:t>
            </a:r>
          </a:p>
        </p:txBody>
      </p:sp>
      <p:sp>
        <p:nvSpPr>
          <p:cNvPr id="3" name="Date Placeholder 2"/>
          <p:cNvSpPr>
            <a:spLocks noGrp="1"/>
          </p:cNvSpPr>
          <p:nvPr>
            <p:ph type="dt" sz="half" idx="10"/>
          </p:nvPr>
        </p:nvSpPr>
        <p:spPr/>
        <p:txBody>
          <a:bodyPr/>
          <a:lstStyle/>
          <a:p>
            <a:fld id="{1109021B-03AA-7C48-9857-B92C6264B29A}" type="datetime4">
              <a:rPr lang="en-US" smtClean="0"/>
              <a:t>October 20, 2016</a:t>
            </a:fld>
            <a:endParaRPr lang="en-US" dirty="0"/>
          </a:p>
        </p:txBody>
      </p:sp>
      <p:sp>
        <p:nvSpPr>
          <p:cNvPr id="6" name="Footer Placeholder 5"/>
          <p:cNvSpPr>
            <a:spLocks noGrp="1"/>
          </p:cNvSpPr>
          <p:nvPr>
            <p:ph type="ftr" sz="quarter" idx="11"/>
          </p:nvPr>
        </p:nvSpPr>
        <p:spPr/>
        <p:txBody>
          <a:bodyPr/>
          <a:lstStyle/>
          <a:p>
            <a:r>
              <a:rPr lang="en-US"/>
              <a:t>AQUARELLE POWERPOINT TEMPLATE</a:t>
            </a:r>
            <a:endParaRPr lang="en-US" dirty="0"/>
          </a:p>
        </p:txBody>
      </p:sp>
      <p:sp>
        <p:nvSpPr>
          <p:cNvPr id="7" name="Slide Number Placeholder 6"/>
          <p:cNvSpPr>
            <a:spLocks noGrp="1"/>
          </p:cNvSpPr>
          <p:nvPr>
            <p:ph type="sldNum" sz="quarter" idx="12"/>
          </p:nvPr>
        </p:nvSpPr>
        <p:spPr/>
        <p:txBody>
          <a:bodyPr/>
          <a:lstStyle/>
          <a:p>
            <a:fld id="{E3C9B51E-321A-5D45-9C28-59E3B1A2E703}" type="slidenum">
              <a:rPr lang="en-US" smtClean="0"/>
              <a:pPr/>
              <a:t>2</a:t>
            </a:fld>
            <a:endParaRPr lang="en-US" dirty="0"/>
          </a:p>
        </p:txBody>
      </p:sp>
    </p:spTree>
    <p:extLst>
      <p:ext uri="{BB962C8B-B14F-4D97-AF65-F5344CB8AC3E}">
        <p14:creationId xmlns:p14="http://schemas.microsoft.com/office/powerpoint/2010/main" val="946121870"/>
      </p:ext>
    </p:extLst>
  </p:cSld>
  <p:clrMapOvr>
    <a:masterClrMapping/>
  </p:clrMapOvr>
  <p:transition spd="med">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US" dirty="0"/>
              <a:t>MEET JANE</a:t>
            </a:r>
          </a:p>
        </p:txBody>
      </p:sp>
      <p:sp>
        <p:nvSpPr>
          <p:cNvPr id="23" name="Text Placeholder 22"/>
          <p:cNvSpPr>
            <a:spLocks noGrp="1"/>
          </p:cNvSpPr>
          <p:nvPr>
            <p:ph type="body" sz="quarter" idx="13"/>
          </p:nvPr>
        </p:nvSpPr>
        <p:spPr/>
        <p:txBody>
          <a:bodyPr/>
          <a:lstStyle/>
          <a:p>
            <a:r>
              <a:rPr lang="en-US" dirty="0"/>
              <a:t>Give us a short description of the factors mentioned here. Three lines fit comfortably.</a:t>
            </a:r>
          </a:p>
          <a:p>
            <a:endParaRPr lang="en-US" dirty="0"/>
          </a:p>
        </p:txBody>
      </p:sp>
      <p:sp>
        <p:nvSpPr>
          <p:cNvPr id="24" name="Text Placeholder 23"/>
          <p:cNvSpPr>
            <a:spLocks noGrp="1"/>
          </p:cNvSpPr>
          <p:nvPr>
            <p:ph type="body" sz="quarter" idx="14"/>
          </p:nvPr>
        </p:nvSpPr>
        <p:spPr/>
        <p:txBody>
          <a:bodyPr/>
          <a:lstStyle/>
          <a:p>
            <a:r>
              <a:rPr lang="en-US" dirty="0"/>
              <a:t>EDUCATION </a:t>
            </a:r>
          </a:p>
        </p:txBody>
      </p:sp>
      <p:sp>
        <p:nvSpPr>
          <p:cNvPr id="25" name="Text Placeholder 24"/>
          <p:cNvSpPr>
            <a:spLocks noGrp="1"/>
          </p:cNvSpPr>
          <p:nvPr>
            <p:ph type="body" sz="quarter" idx="15"/>
          </p:nvPr>
        </p:nvSpPr>
        <p:spPr/>
        <p:txBody>
          <a:bodyPr/>
          <a:lstStyle/>
          <a:p>
            <a:r>
              <a:rPr lang="en-US" dirty="0"/>
              <a:t>Give us a short description of the factors mentioned here. Three lines fit comfortably.</a:t>
            </a:r>
          </a:p>
          <a:p>
            <a:endParaRPr lang="en-US" dirty="0"/>
          </a:p>
        </p:txBody>
      </p:sp>
      <p:sp>
        <p:nvSpPr>
          <p:cNvPr id="26" name="Text Placeholder 25"/>
          <p:cNvSpPr>
            <a:spLocks noGrp="1"/>
          </p:cNvSpPr>
          <p:nvPr>
            <p:ph type="body" sz="quarter" idx="16"/>
          </p:nvPr>
        </p:nvSpPr>
        <p:spPr/>
        <p:txBody>
          <a:bodyPr/>
          <a:lstStyle/>
          <a:p>
            <a:r>
              <a:rPr lang="en-US" dirty="0"/>
              <a:t>EMPLOYMENT</a:t>
            </a:r>
          </a:p>
        </p:txBody>
      </p:sp>
      <p:sp>
        <p:nvSpPr>
          <p:cNvPr id="27" name="Text Placeholder 26"/>
          <p:cNvSpPr>
            <a:spLocks noGrp="1"/>
          </p:cNvSpPr>
          <p:nvPr>
            <p:ph type="body" sz="quarter" idx="17"/>
          </p:nvPr>
        </p:nvSpPr>
        <p:spPr/>
        <p:txBody>
          <a:bodyPr/>
          <a:lstStyle/>
          <a:p>
            <a:r>
              <a:rPr lang="en-US" dirty="0"/>
              <a:t>Give us a short description of the factors mentioned here. Three lines fit comfortably.</a:t>
            </a:r>
          </a:p>
          <a:p>
            <a:endParaRPr lang="en-US" dirty="0"/>
          </a:p>
        </p:txBody>
      </p:sp>
      <p:sp>
        <p:nvSpPr>
          <p:cNvPr id="28" name="Text Placeholder 27"/>
          <p:cNvSpPr>
            <a:spLocks noGrp="1"/>
          </p:cNvSpPr>
          <p:nvPr>
            <p:ph type="body" sz="quarter" idx="18"/>
          </p:nvPr>
        </p:nvSpPr>
        <p:spPr/>
        <p:txBody>
          <a:bodyPr/>
          <a:lstStyle/>
          <a:p>
            <a:r>
              <a:rPr lang="en-US" dirty="0"/>
              <a:t>HOBBIES &amp; Free time</a:t>
            </a:r>
          </a:p>
        </p:txBody>
      </p:sp>
      <p:sp>
        <p:nvSpPr>
          <p:cNvPr id="29" name="Text Placeholder 28"/>
          <p:cNvSpPr>
            <a:spLocks noGrp="1"/>
          </p:cNvSpPr>
          <p:nvPr>
            <p:ph type="body" sz="quarter" idx="19"/>
          </p:nvPr>
        </p:nvSpPr>
        <p:spPr/>
        <p:txBody>
          <a:bodyPr>
            <a:noAutofit/>
          </a:bodyPr>
          <a:lstStyle/>
          <a:p>
            <a:r>
              <a:rPr lang="en-US" dirty="0"/>
              <a:t>Give us a short description of the factors mentioned here. Three lines fit comfortably.</a:t>
            </a:r>
          </a:p>
          <a:p>
            <a:endParaRPr lang="en-US" dirty="0"/>
          </a:p>
        </p:txBody>
      </p:sp>
      <p:sp>
        <p:nvSpPr>
          <p:cNvPr id="30" name="Text Placeholder 29"/>
          <p:cNvSpPr>
            <a:spLocks noGrp="1"/>
          </p:cNvSpPr>
          <p:nvPr>
            <p:ph type="body" sz="quarter" idx="20"/>
          </p:nvPr>
        </p:nvSpPr>
        <p:spPr/>
        <p:txBody>
          <a:bodyPr/>
          <a:lstStyle/>
          <a:p>
            <a:r>
              <a:rPr lang="en-US" dirty="0"/>
              <a:t>SPENDING HABITS</a:t>
            </a:r>
          </a:p>
        </p:txBody>
      </p:sp>
      <p:sp>
        <p:nvSpPr>
          <p:cNvPr id="31" name="Text Placeholder 30"/>
          <p:cNvSpPr>
            <a:spLocks noGrp="1"/>
          </p:cNvSpPr>
          <p:nvPr>
            <p:ph type="body" sz="quarter" idx="21"/>
          </p:nvPr>
        </p:nvSpPr>
        <p:spPr/>
        <p:txBody>
          <a:bodyPr/>
          <a:lstStyle/>
          <a:p>
            <a:r>
              <a:rPr lang="en-US" dirty="0"/>
              <a:t>Give us a short description of the factors mentioned here. Three lines fit comfortably.</a:t>
            </a:r>
          </a:p>
          <a:p>
            <a:endParaRPr lang="en-US" dirty="0"/>
          </a:p>
        </p:txBody>
      </p:sp>
      <p:sp>
        <p:nvSpPr>
          <p:cNvPr id="32" name="Text Placeholder 31"/>
          <p:cNvSpPr>
            <a:spLocks noGrp="1"/>
          </p:cNvSpPr>
          <p:nvPr>
            <p:ph type="body" sz="quarter" idx="22"/>
          </p:nvPr>
        </p:nvSpPr>
        <p:spPr/>
        <p:txBody>
          <a:bodyPr/>
          <a:lstStyle/>
          <a:p>
            <a:r>
              <a:rPr lang="en-US" dirty="0"/>
              <a:t>ENTERTAINMENT</a:t>
            </a:r>
          </a:p>
        </p:txBody>
      </p:sp>
      <p:sp>
        <p:nvSpPr>
          <p:cNvPr id="33" name="Text Placeholder 32"/>
          <p:cNvSpPr>
            <a:spLocks noGrp="1"/>
          </p:cNvSpPr>
          <p:nvPr>
            <p:ph type="body" sz="quarter" idx="23"/>
          </p:nvPr>
        </p:nvSpPr>
        <p:spPr/>
        <p:txBody>
          <a:bodyPr/>
          <a:lstStyle/>
          <a:p>
            <a:r>
              <a:rPr lang="en-US" dirty="0"/>
              <a:t>Give us a short description of the factors mentioned here. Three lines fit comfortably.</a:t>
            </a:r>
          </a:p>
          <a:p>
            <a:endParaRPr lang="en-US" dirty="0"/>
          </a:p>
        </p:txBody>
      </p:sp>
      <p:sp>
        <p:nvSpPr>
          <p:cNvPr id="34" name="Text Placeholder 33"/>
          <p:cNvSpPr>
            <a:spLocks noGrp="1"/>
          </p:cNvSpPr>
          <p:nvPr>
            <p:ph type="body" sz="quarter" idx="24"/>
          </p:nvPr>
        </p:nvSpPr>
        <p:spPr/>
        <p:txBody>
          <a:bodyPr/>
          <a:lstStyle/>
          <a:p>
            <a:r>
              <a:rPr lang="en-US" dirty="0"/>
              <a:t>FAMILY DYNAMICS</a:t>
            </a:r>
          </a:p>
        </p:txBody>
      </p:sp>
      <p:sp>
        <p:nvSpPr>
          <p:cNvPr id="19" name="Date Placeholder 18"/>
          <p:cNvSpPr>
            <a:spLocks noGrp="1"/>
          </p:cNvSpPr>
          <p:nvPr>
            <p:ph type="dt" sz="half" idx="25"/>
          </p:nvPr>
        </p:nvSpPr>
        <p:spPr/>
        <p:txBody>
          <a:bodyPr/>
          <a:lstStyle/>
          <a:p>
            <a:fld id="{F29E52B3-FCE3-504F-8C06-83C044645326}" type="datetime4">
              <a:rPr lang="en-US" smtClean="0"/>
              <a:t>October 20, 2016</a:t>
            </a:fld>
            <a:endParaRPr lang="en-US"/>
          </a:p>
        </p:txBody>
      </p:sp>
      <p:sp>
        <p:nvSpPr>
          <p:cNvPr id="20" name="Footer Placeholder 19"/>
          <p:cNvSpPr>
            <a:spLocks noGrp="1"/>
          </p:cNvSpPr>
          <p:nvPr>
            <p:ph type="ftr" sz="quarter" idx="26"/>
          </p:nvPr>
        </p:nvSpPr>
        <p:spPr/>
        <p:txBody>
          <a:bodyPr/>
          <a:lstStyle/>
          <a:p>
            <a:r>
              <a:rPr lang="en-US"/>
              <a:t>AQUARELLE POWERPOINT TEMPLATE</a:t>
            </a:r>
            <a:endParaRPr lang="en-US" dirty="0"/>
          </a:p>
        </p:txBody>
      </p:sp>
      <p:sp>
        <p:nvSpPr>
          <p:cNvPr id="21" name="Slide Number Placeholder 20"/>
          <p:cNvSpPr>
            <a:spLocks noGrp="1"/>
          </p:cNvSpPr>
          <p:nvPr>
            <p:ph type="sldNum" sz="quarter" idx="27"/>
          </p:nvPr>
        </p:nvSpPr>
        <p:spPr/>
        <p:txBody>
          <a:bodyPr/>
          <a:lstStyle/>
          <a:p>
            <a:fld id="{E3C9B51E-321A-5D45-9C28-59E3B1A2E703}" type="slidenum">
              <a:rPr lang="en-US" smtClean="0"/>
              <a:pPr/>
              <a:t>20</a:t>
            </a:fld>
            <a:endParaRPr lang="en-US" dirty="0"/>
          </a:p>
        </p:txBody>
      </p:sp>
    </p:spTree>
    <p:extLst>
      <p:ext uri="{BB962C8B-B14F-4D97-AF65-F5344CB8AC3E}">
        <p14:creationId xmlns:p14="http://schemas.microsoft.com/office/powerpoint/2010/main" val="3414339797"/>
      </p:ext>
    </p:extLst>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US" dirty="0"/>
              <a:t>MEET Jack</a:t>
            </a:r>
          </a:p>
        </p:txBody>
      </p:sp>
      <p:sp>
        <p:nvSpPr>
          <p:cNvPr id="23" name="Text Placeholder 22"/>
          <p:cNvSpPr>
            <a:spLocks noGrp="1"/>
          </p:cNvSpPr>
          <p:nvPr>
            <p:ph type="body" sz="quarter" idx="13"/>
          </p:nvPr>
        </p:nvSpPr>
        <p:spPr/>
        <p:txBody>
          <a:bodyPr/>
          <a:lstStyle/>
          <a:p>
            <a:r>
              <a:rPr lang="en-US" dirty="0"/>
              <a:t>Give us a short description of the factors mentioned here. Three lines fit comfortably.</a:t>
            </a:r>
          </a:p>
          <a:p>
            <a:endParaRPr lang="en-US" dirty="0"/>
          </a:p>
        </p:txBody>
      </p:sp>
      <p:sp>
        <p:nvSpPr>
          <p:cNvPr id="24" name="Text Placeholder 23"/>
          <p:cNvSpPr>
            <a:spLocks noGrp="1"/>
          </p:cNvSpPr>
          <p:nvPr>
            <p:ph type="body" sz="quarter" idx="14"/>
          </p:nvPr>
        </p:nvSpPr>
        <p:spPr/>
        <p:txBody>
          <a:bodyPr/>
          <a:lstStyle/>
          <a:p>
            <a:r>
              <a:rPr lang="en-US" dirty="0"/>
              <a:t>EDUCATION </a:t>
            </a:r>
          </a:p>
        </p:txBody>
      </p:sp>
      <p:sp>
        <p:nvSpPr>
          <p:cNvPr id="25" name="Text Placeholder 24"/>
          <p:cNvSpPr>
            <a:spLocks noGrp="1"/>
          </p:cNvSpPr>
          <p:nvPr>
            <p:ph type="body" sz="quarter" idx="15"/>
          </p:nvPr>
        </p:nvSpPr>
        <p:spPr/>
        <p:txBody>
          <a:bodyPr/>
          <a:lstStyle/>
          <a:p>
            <a:r>
              <a:rPr lang="en-US" dirty="0"/>
              <a:t>Give us a short description of the factors mentioned here. Three lines fit comfortably.</a:t>
            </a:r>
          </a:p>
          <a:p>
            <a:endParaRPr lang="en-US" dirty="0"/>
          </a:p>
        </p:txBody>
      </p:sp>
      <p:sp>
        <p:nvSpPr>
          <p:cNvPr id="26" name="Text Placeholder 25"/>
          <p:cNvSpPr>
            <a:spLocks noGrp="1"/>
          </p:cNvSpPr>
          <p:nvPr>
            <p:ph type="body" sz="quarter" idx="16"/>
          </p:nvPr>
        </p:nvSpPr>
        <p:spPr/>
        <p:txBody>
          <a:bodyPr/>
          <a:lstStyle/>
          <a:p>
            <a:r>
              <a:rPr lang="en-US" dirty="0"/>
              <a:t>EMPLOYMENT</a:t>
            </a:r>
          </a:p>
        </p:txBody>
      </p:sp>
      <p:sp>
        <p:nvSpPr>
          <p:cNvPr id="27" name="Text Placeholder 26"/>
          <p:cNvSpPr>
            <a:spLocks noGrp="1"/>
          </p:cNvSpPr>
          <p:nvPr>
            <p:ph type="body" sz="quarter" idx="17"/>
          </p:nvPr>
        </p:nvSpPr>
        <p:spPr/>
        <p:txBody>
          <a:bodyPr/>
          <a:lstStyle/>
          <a:p>
            <a:r>
              <a:rPr lang="en-US" dirty="0"/>
              <a:t>Give us a short description of the factors mentioned here. Three lines fit comfortably.</a:t>
            </a:r>
          </a:p>
          <a:p>
            <a:endParaRPr lang="en-US" dirty="0"/>
          </a:p>
        </p:txBody>
      </p:sp>
      <p:sp>
        <p:nvSpPr>
          <p:cNvPr id="28" name="Text Placeholder 27"/>
          <p:cNvSpPr>
            <a:spLocks noGrp="1"/>
          </p:cNvSpPr>
          <p:nvPr>
            <p:ph type="body" sz="quarter" idx="18"/>
          </p:nvPr>
        </p:nvSpPr>
        <p:spPr/>
        <p:txBody>
          <a:bodyPr/>
          <a:lstStyle/>
          <a:p>
            <a:r>
              <a:rPr lang="en-US" dirty="0"/>
              <a:t>HOBBIES &amp; Free time</a:t>
            </a:r>
          </a:p>
        </p:txBody>
      </p:sp>
      <p:sp>
        <p:nvSpPr>
          <p:cNvPr id="29" name="Text Placeholder 28"/>
          <p:cNvSpPr>
            <a:spLocks noGrp="1"/>
          </p:cNvSpPr>
          <p:nvPr>
            <p:ph type="body" sz="quarter" idx="19"/>
          </p:nvPr>
        </p:nvSpPr>
        <p:spPr/>
        <p:txBody>
          <a:bodyPr>
            <a:noAutofit/>
          </a:bodyPr>
          <a:lstStyle/>
          <a:p>
            <a:r>
              <a:rPr lang="en-US" dirty="0"/>
              <a:t>Give us a short description of the factors mentioned here. Three lines fit comfortably.</a:t>
            </a:r>
          </a:p>
          <a:p>
            <a:endParaRPr lang="en-US" dirty="0"/>
          </a:p>
        </p:txBody>
      </p:sp>
      <p:sp>
        <p:nvSpPr>
          <p:cNvPr id="30" name="Text Placeholder 29"/>
          <p:cNvSpPr>
            <a:spLocks noGrp="1"/>
          </p:cNvSpPr>
          <p:nvPr>
            <p:ph type="body" sz="quarter" idx="20"/>
          </p:nvPr>
        </p:nvSpPr>
        <p:spPr/>
        <p:txBody>
          <a:bodyPr/>
          <a:lstStyle/>
          <a:p>
            <a:r>
              <a:rPr lang="en-US" dirty="0"/>
              <a:t>SPENDING HABITS</a:t>
            </a:r>
          </a:p>
        </p:txBody>
      </p:sp>
      <p:sp>
        <p:nvSpPr>
          <p:cNvPr id="31" name="Text Placeholder 30"/>
          <p:cNvSpPr>
            <a:spLocks noGrp="1"/>
          </p:cNvSpPr>
          <p:nvPr>
            <p:ph type="body" sz="quarter" idx="21"/>
          </p:nvPr>
        </p:nvSpPr>
        <p:spPr/>
        <p:txBody>
          <a:bodyPr/>
          <a:lstStyle/>
          <a:p>
            <a:r>
              <a:rPr lang="en-US" dirty="0"/>
              <a:t>Give us a short description of the factors mentioned here. Three lines fit comfortably.</a:t>
            </a:r>
          </a:p>
          <a:p>
            <a:endParaRPr lang="en-US" dirty="0"/>
          </a:p>
        </p:txBody>
      </p:sp>
      <p:sp>
        <p:nvSpPr>
          <p:cNvPr id="32" name="Text Placeholder 31"/>
          <p:cNvSpPr>
            <a:spLocks noGrp="1"/>
          </p:cNvSpPr>
          <p:nvPr>
            <p:ph type="body" sz="quarter" idx="22"/>
          </p:nvPr>
        </p:nvSpPr>
        <p:spPr/>
        <p:txBody>
          <a:bodyPr/>
          <a:lstStyle/>
          <a:p>
            <a:r>
              <a:rPr lang="en-US" dirty="0"/>
              <a:t>ENTERTAINMENT</a:t>
            </a:r>
          </a:p>
        </p:txBody>
      </p:sp>
      <p:sp>
        <p:nvSpPr>
          <p:cNvPr id="33" name="Text Placeholder 32"/>
          <p:cNvSpPr>
            <a:spLocks noGrp="1"/>
          </p:cNvSpPr>
          <p:nvPr>
            <p:ph type="body" sz="quarter" idx="23"/>
          </p:nvPr>
        </p:nvSpPr>
        <p:spPr/>
        <p:txBody>
          <a:bodyPr/>
          <a:lstStyle/>
          <a:p>
            <a:r>
              <a:rPr lang="en-US" dirty="0"/>
              <a:t>Give us a short description of the factors mentioned here. Three lines fit comfortably.</a:t>
            </a:r>
          </a:p>
          <a:p>
            <a:endParaRPr lang="en-US" dirty="0"/>
          </a:p>
        </p:txBody>
      </p:sp>
      <p:sp>
        <p:nvSpPr>
          <p:cNvPr id="34" name="Text Placeholder 33"/>
          <p:cNvSpPr>
            <a:spLocks noGrp="1"/>
          </p:cNvSpPr>
          <p:nvPr>
            <p:ph type="body" sz="quarter" idx="24"/>
          </p:nvPr>
        </p:nvSpPr>
        <p:spPr/>
        <p:txBody>
          <a:bodyPr/>
          <a:lstStyle/>
          <a:p>
            <a:r>
              <a:rPr lang="en-US" dirty="0"/>
              <a:t>FAMILY DYNAMICS</a:t>
            </a:r>
          </a:p>
        </p:txBody>
      </p:sp>
      <p:sp>
        <p:nvSpPr>
          <p:cNvPr id="19" name="Date Placeholder 18"/>
          <p:cNvSpPr>
            <a:spLocks noGrp="1"/>
          </p:cNvSpPr>
          <p:nvPr>
            <p:ph type="dt" sz="half" idx="25"/>
          </p:nvPr>
        </p:nvSpPr>
        <p:spPr/>
        <p:txBody>
          <a:bodyPr/>
          <a:lstStyle/>
          <a:p>
            <a:fld id="{F29E52B3-FCE3-504F-8C06-83C044645326}" type="datetime4">
              <a:rPr lang="en-US" smtClean="0"/>
              <a:t>October 20, 2016</a:t>
            </a:fld>
            <a:endParaRPr lang="en-US"/>
          </a:p>
        </p:txBody>
      </p:sp>
      <p:sp>
        <p:nvSpPr>
          <p:cNvPr id="20" name="Footer Placeholder 19"/>
          <p:cNvSpPr>
            <a:spLocks noGrp="1"/>
          </p:cNvSpPr>
          <p:nvPr>
            <p:ph type="ftr" sz="quarter" idx="26"/>
          </p:nvPr>
        </p:nvSpPr>
        <p:spPr/>
        <p:txBody>
          <a:bodyPr/>
          <a:lstStyle/>
          <a:p>
            <a:r>
              <a:rPr lang="en-US"/>
              <a:t>AQUARELLE POWERPOINT TEMPLATE</a:t>
            </a:r>
            <a:endParaRPr lang="en-US" dirty="0"/>
          </a:p>
        </p:txBody>
      </p:sp>
      <p:sp>
        <p:nvSpPr>
          <p:cNvPr id="21" name="Slide Number Placeholder 20"/>
          <p:cNvSpPr>
            <a:spLocks noGrp="1"/>
          </p:cNvSpPr>
          <p:nvPr>
            <p:ph type="sldNum" sz="quarter" idx="27"/>
          </p:nvPr>
        </p:nvSpPr>
        <p:spPr/>
        <p:txBody>
          <a:bodyPr/>
          <a:lstStyle/>
          <a:p>
            <a:fld id="{E3C9B51E-321A-5D45-9C28-59E3B1A2E703}" type="slidenum">
              <a:rPr lang="en-US" smtClean="0"/>
              <a:pPr/>
              <a:t>21</a:t>
            </a:fld>
            <a:endParaRPr lang="en-US" dirty="0"/>
          </a:p>
        </p:txBody>
      </p:sp>
    </p:spTree>
    <p:extLst>
      <p:ext uri="{BB962C8B-B14F-4D97-AF65-F5344CB8AC3E}">
        <p14:creationId xmlns:p14="http://schemas.microsoft.com/office/powerpoint/2010/main" val="1770295872"/>
      </p:ext>
    </p:extLst>
  </p:cSld>
  <p:clrMapOvr>
    <a:masterClrMapping/>
  </p:clrMapOvr>
  <p:transition spd="med">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27"/>
          </p:nvPr>
        </p:nvSpPr>
        <p:spPr>
          <a:prstGeom prst="rect">
            <a:avLst/>
          </a:prstGeom>
        </p:spPr>
        <p:txBody>
          <a:bodyPr/>
          <a:lstStyle/>
          <a:p>
            <a:r>
              <a:rPr lang="en-US" dirty="0"/>
              <a:t>Main Concept</a:t>
            </a:r>
          </a:p>
        </p:txBody>
      </p:sp>
      <p:sp>
        <p:nvSpPr>
          <p:cNvPr id="5" name="Text Placeholder 4"/>
          <p:cNvSpPr>
            <a:spLocks noGrp="1"/>
          </p:cNvSpPr>
          <p:nvPr>
            <p:ph type="body" sz="quarter" idx="28"/>
          </p:nvPr>
        </p:nvSpPr>
        <p:spPr/>
        <p:txBody>
          <a:bodyPr/>
          <a:lstStyle/>
          <a:p>
            <a:r>
              <a:rPr lang="en-US" dirty="0"/>
              <a:t>2</a:t>
            </a:r>
            <a:r>
              <a:rPr lang="en-US" baseline="30000" dirty="0"/>
              <a:t>nd</a:t>
            </a:r>
            <a:r>
              <a:rPr lang="en-US" dirty="0"/>
              <a:t> Ideas</a:t>
            </a:r>
          </a:p>
        </p:txBody>
      </p:sp>
      <p:sp>
        <p:nvSpPr>
          <p:cNvPr id="8" name="Text Placeholder 7"/>
          <p:cNvSpPr>
            <a:spLocks noGrp="1"/>
          </p:cNvSpPr>
          <p:nvPr>
            <p:ph type="body" sz="quarter" idx="29"/>
          </p:nvPr>
        </p:nvSpPr>
        <p:spPr/>
        <p:txBody>
          <a:bodyPr/>
          <a:lstStyle/>
          <a:p>
            <a:r>
              <a:rPr lang="en-US" dirty="0"/>
              <a:t>2</a:t>
            </a:r>
            <a:r>
              <a:rPr lang="en-US" baseline="30000" dirty="0"/>
              <a:t>nd</a:t>
            </a:r>
            <a:r>
              <a:rPr lang="en-US" dirty="0"/>
              <a:t> Ideas</a:t>
            </a:r>
          </a:p>
        </p:txBody>
      </p:sp>
      <p:sp>
        <p:nvSpPr>
          <p:cNvPr id="22" name="Text Placeholder 21"/>
          <p:cNvSpPr>
            <a:spLocks noGrp="1"/>
          </p:cNvSpPr>
          <p:nvPr>
            <p:ph type="body" sz="quarter" idx="21"/>
          </p:nvPr>
        </p:nvSpPr>
        <p:spPr/>
        <p:txBody>
          <a:bodyPr>
            <a:normAutofit/>
          </a:bodyPr>
          <a:lstStyle/>
          <a:p>
            <a:r>
              <a:rPr lang="en-US" dirty="0"/>
              <a:t>Idea</a:t>
            </a:r>
          </a:p>
        </p:txBody>
      </p:sp>
      <p:sp>
        <p:nvSpPr>
          <p:cNvPr id="23" name="Text Placeholder 22"/>
          <p:cNvSpPr>
            <a:spLocks noGrp="1"/>
          </p:cNvSpPr>
          <p:nvPr>
            <p:ph type="body" sz="quarter" idx="22"/>
          </p:nvPr>
        </p:nvSpPr>
        <p:spPr/>
        <p:txBody>
          <a:bodyPr>
            <a:normAutofit/>
          </a:bodyPr>
          <a:lstStyle/>
          <a:p>
            <a:r>
              <a:rPr lang="en-US" dirty="0"/>
              <a:t>Idea</a:t>
            </a:r>
          </a:p>
        </p:txBody>
      </p:sp>
      <p:sp>
        <p:nvSpPr>
          <p:cNvPr id="13" name="Text Placeholder 12"/>
          <p:cNvSpPr>
            <a:spLocks noGrp="1"/>
          </p:cNvSpPr>
          <p:nvPr>
            <p:ph type="body" sz="quarter" idx="23"/>
          </p:nvPr>
        </p:nvSpPr>
        <p:spPr/>
        <p:txBody>
          <a:bodyPr>
            <a:normAutofit/>
          </a:bodyPr>
          <a:lstStyle/>
          <a:p>
            <a:r>
              <a:rPr lang="en-US" dirty="0"/>
              <a:t>Idea</a:t>
            </a:r>
          </a:p>
        </p:txBody>
      </p:sp>
      <p:sp>
        <p:nvSpPr>
          <p:cNvPr id="24" name="Text Placeholder 23"/>
          <p:cNvSpPr>
            <a:spLocks noGrp="1"/>
          </p:cNvSpPr>
          <p:nvPr>
            <p:ph type="body" sz="quarter" idx="24"/>
          </p:nvPr>
        </p:nvSpPr>
        <p:spPr>
          <a:xfrm>
            <a:off x="3707904" y="3651871"/>
            <a:ext cx="719429" cy="720080"/>
          </a:xfrm>
        </p:spPr>
        <p:txBody>
          <a:bodyPr>
            <a:normAutofit/>
          </a:bodyPr>
          <a:lstStyle/>
          <a:p>
            <a:r>
              <a:rPr lang="en-US" dirty="0"/>
              <a:t>Idea</a:t>
            </a:r>
          </a:p>
        </p:txBody>
      </p:sp>
      <p:sp>
        <p:nvSpPr>
          <p:cNvPr id="2" name="Text Placeholder 1"/>
          <p:cNvSpPr>
            <a:spLocks noGrp="1"/>
          </p:cNvSpPr>
          <p:nvPr>
            <p:ph type="body" sz="quarter" idx="25"/>
          </p:nvPr>
        </p:nvSpPr>
        <p:spPr>
          <a:prstGeom prst="rect">
            <a:avLst/>
          </a:prstGeom>
        </p:spPr>
        <p:txBody>
          <a:bodyPr>
            <a:normAutofit/>
          </a:bodyPr>
          <a:lstStyle/>
          <a:p>
            <a:r>
              <a:rPr lang="en-US" dirty="0"/>
              <a:t>Idea</a:t>
            </a:r>
          </a:p>
        </p:txBody>
      </p:sp>
      <p:sp>
        <p:nvSpPr>
          <p:cNvPr id="3" name="Text Placeholder 2"/>
          <p:cNvSpPr>
            <a:spLocks noGrp="1"/>
          </p:cNvSpPr>
          <p:nvPr>
            <p:ph type="body" sz="quarter" idx="26"/>
          </p:nvPr>
        </p:nvSpPr>
        <p:spPr>
          <a:prstGeom prst="rect">
            <a:avLst/>
          </a:prstGeom>
        </p:spPr>
        <p:txBody>
          <a:bodyPr>
            <a:normAutofit/>
          </a:bodyPr>
          <a:lstStyle/>
          <a:p>
            <a:r>
              <a:rPr lang="en-US" dirty="0"/>
              <a:t>Idea</a:t>
            </a:r>
          </a:p>
        </p:txBody>
      </p:sp>
      <p:sp>
        <p:nvSpPr>
          <p:cNvPr id="9" name="Text Placeholder 8"/>
          <p:cNvSpPr>
            <a:spLocks noGrp="1"/>
          </p:cNvSpPr>
          <p:nvPr>
            <p:ph type="body" sz="quarter" idx="33"/>
          </p:nvPr>
        </p:nvSpPr>
        <p:spPr/>
        <p:txBody>
          <a:bodyPr/>
          <a:lstStyle/>
          <a:p>
            <a:r>
              <a:rPr lang="en-US" dirty="0"/>
              <a:t>Idea</a:t>
            </a:r>
          </a:p>
        </p:txBody>
      </p:sp>
      <p:sp>
        <p:nvSpPr>
          <p:cNvPr id="6" name="Title 5"/>
          <p:cNvSpPr>
            <a:spLocks noGrp="1"/>
          </p:cNvSpPr>
          <p:nvPr>
            <p:ph type="title"/>
          </p:nvPr>
        </p:nvSpPr>
        <p:spPr/>
        <p:txBody>
          <a:bodyPr/>
          <a:lstStyle/>
          <a:p>
            <a:r>
              <a:rPr lang="en-US" dirty="0"/>
              <a:t>Mind Map</a:t>
            </a:r>
          </a:p>
        </p:txBody>
      </p:sp>
      <p:sp>
        <p:nvSpPr>
          <p:cNvPr id="29" name="Date Placeholder 28"/>
          <p:cNvSpPr>
            <a:spLocks noGrp="1"/>
          </p:cNvSpPr>
          <p:nvPr>
            <p:ph type="dt" sz="half" idx="37"/>
          </p:nvPr>
        </p:nvSpPr>
        <p:spPr/>
        <p:txBody>
          <a:bodyPr/>
          <a:lstStyle/>
          <a:p>
            <a:fld id="{B6B0A4B2-85AA-0440-8BDA-7F6457205816}" type="datetime3">
              <a:rPr lang="en-US" smtClean="0"/>
              <a:t>20 October 2016</a:t>
            </a:fld>
            <a:endParaRPr lang="en-US" dirty="0"/>
          </a:p>
        </p:txBody>
      </p:sp>
      <p:sp>
        <p:nvSpPr>
          <p:cNvPr id="31" name="Footer Placeholder 30"/>
          <p:cNvSpPr>
            <a:spLocks noGrp="1"/>
          </p:cNvSpPr>
          <p:nvPr>
            <p:ph type="ftr" sz="quarter" idx="38"/>
          </p:nvPr>
        </p:nvSpPr>
        <p:spPr/>
        <p:txBody>
          <a:bodyPr/>
          <a:lstStyle/>
          <a:p>
            <a:r>
              <a:rPr lang="en-US"/>
              <a:t>THE DAILY SPECIAL PRESENTATION TEMPLATE</a:t>
            </a:r>
            <a:endParaRPr lang="en-US" dirty="0"/>
          </a:p>
        </p:txBody>
      </p:sp>
      <p:sp>
        <p:nvSpPr>
          <p:cNvPr id="30" name="Slide Number Placeholder 29"/>
          <p:cNvSpPr>
            <a:spLocks noGrp="1"/>
          </p:cNvSpPr>
          <p:nvPr>
            <p:ph type="sldNum" sz="quarter" idx="39"/>
          </p:nvPr>
        </p:nvSpPr>
        <p:spPr/>
        <p:txBody>
          <a:bodyPr/>
          <a:lstStyle/>
          <a:p>
            <a:fld id="{116D4A3D-DCD6-5840-B785-7C661D5A7993}" type="slidenum">
              <a:rPr lang="en-US" smtClean="0"/>
              <a:pPr/>
              <a:t>22</a:t>
            </a:fld>
            <a:endParaRPr lang="en-US" dirty="0"/>
          </a:p>
        </p:txBody>
      </p:sp>
      <p:sp>
        <p:nvSpPr>
          <p:cNvPr id="16" name="Text Placeholder 15"/>
          <p:cNvSpPr>
            <a:spLocks noGrp="1"/>
          </p:cNvSpPr>
          <p:nvPr>
            <p:ph type="body" sz="quarter" idx="13"/>
          </p:nvPr>
        </p:nvSpPr>
        <p:spPr/>
        <p:txBody>
          <a:bodyPr/>
          <a:lstStyle/>
          <a:p>
            <a:r>
              <a:rPr lang="en-US" dirty="0"/>
              <a:t>This paragraph has some nice &amp; fascinating facts and insights about the service.</a:t>
            </a:r>
          </a:p>
        </p:txBody>
      </p:sp>
      <p:sp>
        <p:nvSpPr>
          <p:cNvPr id="17" name="Text Placeholder 16"/>
          <p:cNvSpPr>
            <a:spLocks noGrp="1"/>
          </p:cNvSpPr>
          <p:nvPr>
            <p:ph type="body" sz="quarter" idx="14"/>
          </p:nvPr>
        </p:nvSpPr>
        <p:spPr/>
        <p:txBody>
          <a:bodyPr/>
          <a:lstStyle/>
          <a:p>
            <a:r>
              <a:rPr lang="en-US" dirty="0"/>
              <a:t>Main concept</a:t>
            </a:r>
          </a:p>
        </p:txBody>
      </p:sp>
      <p:sp>
        <p:nvSpPr>
          <p:cNvPr id="18" name="Text Placeholder 17"/>
          <p:cNvSpPr>
            <a:spLocks noGrp="1"/>
          </p:cNvSpPr>
          <p:nvPr>
            <p:ph type="body" sz="quarter" idx="15"/>
          </p:nvPr>
        </p:nvSpPr>
        <p:spPr/>
        <p:txBody>
          <a:bodyPr>
            <a:normAutofit fontScale="92500" lnSpcReduction="10000"/>
          </a:bodyPr>
          <a:lstStyle/>
          <a:p>
            <a:r>
              <a:rPr lang="en-US" dirty="0"/>
              <a:t>A short text describing the unique features in this block of fascinating content. </a:t>
            </a:r>
          </a:p>
        </p:txBody>
      </p:sp>
      <p:sp>
        <p:nvSpPr>
          <p:cNvPr id="19" name="Text Placeholder 18"/>
          <p:cNvSpPr>
            <a:spLocks noGrp="1"/>
          </p:cNvSpPr>
          <p:nvPr>
            <p:ph type="body" sz="quarter" idx="16"/>
          </p:nvPr>
        </p:nvSpPr>
        <p:spPr/>
        <p:txBody>
          <a:bodyPr/>
          <a:lstStyle/>
          <a:p>
            <a:r>
              <a:rPr lang="en-US" dirty="0"/>
              <a:t>Secondary Ideas</a:t>
            </a:r>
          </a:p>
        </p:txBody>
      </p:sp>
      <p:sp>
        <p:nvSpPr>
          <p:cNvPr id="7" name="Text Placeholder 6"/>
          <p:cNvSpPr>
            <a:spLocks noGrp="1"/>
          </p:cNvSpPr>
          <p:nvPr>
            <p:ph type="body" sz="quarter" idx="17"/>
          </p:nvPr>
        </p:nvSpPr>
        <p:spPr/>
        <p:txBody>
          <a:bodyPr>
            <a:normAutofit fontScale="92500" lnSpcReduction="10000"/>
          </a:bodyPr>
          <a:lstStyle/>
          <a:p>
            <a:r>
              <a:rPr lang="en-US" dirty="0"/>
              <a:t>A short text describing the unique features in this block of fascinating content. </a:t>
            </a:r>
          </a:p>
        </p:txBody>
      </p:sp>
      <p:sp>
        <p:nvSpPr>
          <p:cNvPr id="21" name="Text Placeholder 20"/>
          <p:cNvSpPr>
            <a:spLocks noGrp="1"/>
          </p:cNvSpPr>
          <p:nvPr>
            <p:ph type="body" sz="quarter" idx="18"/>
          </p:nvPr>
        </p:nvSpPr>
        <p:spPr/>
        <p:txBody>
          <a:bodyPr>
            <a:normAutofit/>
          </a:bodyPr>
          <a:lstStyle/>
          <a:p>
            <a:r>
              <a:rPr lang="en-US" dirty="0"/>
              <a:t>Tertiary Ideas</a:t>
            </a:r>
          </a:p>
        </p:txBody>
      </p:sp>
    </p:spTree>
    <p:extLst>
      <p:ext uri="{BB962C8B-B14F-4D97-AF65-F5344CB8AC3E}">
        <p14:creationId xmlns:p14="http://schemas.microsoft.com/office/powerpoint/2010/main" val="538528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a:t>Get in touch</a:t>
            </a:r>
          </a:p>
        </p:txBody>
      </p:sp>
      <p:sp>
        <p:nvSpPr>
          <p:cNvPr id="19" name="Text Placeholder 18"/>
          <p:cNvSpPr>
            <a:spLocks noGrp="1"/>
          </p:cNvSpPr>
          <p:nvPr>
            <p:ph type="body" sz="quarter" idx="13"/>
          </p:nvPr>
        </p:nvSpPr>
        <p:spPr>
          <a:xfrm>
            <a:off x="7020272" y="1563638"/>
            <a:ext cx="2016224" cy="576064"/>
          </a:xfrm>
        </p:spPr>
        <p:txBody>
          <a:bodyPr/>
          <a:lstStyle/>
          <a:p>
            <a:r>
              <a:rPr lang="en-US" dirty="0"/>
              <a:t>Aquarelle Corp.</a:t>
            </a:r>
            <a:br>
              <a:rPr lang="en-US" dirty="0"/>
            </a:br>
            <a:r>
              <a:rPr lang="en-US" dirty="0"/>
              <a:t>123 Main Street, 2A</a:t>
            </a:r>
            <a:br>
              <a:rPr lang="en-US" dirty="0"/>
            </a:br>
            <a:r>
              <a:rPr lang="en-US" dirty="0"/>
              <a:t>San Francisco, CA 12345</a:t>
            </a:r>
          </a:p>
        </p:txBody>
      </p:sp>
      <p:sp>
        <p:nvSpPr>
          <p:cNvPr id="20" name="Text Placeholder 19"/>
          <p:cNvSpPr>
            <a:spLocks noGrp="1"/>
          </p:cNvSpPr>
          <p:nvPr>
            <p:ph type="body" sz="quarter" idx="15"/>
          </p:nvPr>
        </p:nvSpPr>
        <p:spPr/>
        <p:txBody>
          <a:bodyPr/>
          <a:lstStyle/>
          <a:p>
            <a:r>
              <a:rPr lang="en-US" dirty="0"/>
              <a:t>T. 415-555-1212</a:t>
            </a:r>
            <a:br>
              <a:rPr lang="en-US" dirty="0"/>
            </a:br>
            <a:r>
              <a:rPr lang="en-US" dirty="0"/>
              <a:t>F. 415-555-1234</a:t>
            </a:r>
          </a:p>
        </p:txBody>
      </p:sp>
      <p:sp>
        <p:nvSpPr>
          <p:cNvPr id="21" name="Text Placeholder 20"/>
          <p:cNvSpPr>
            <a:spLocks noGrp="1"/>
          </p:cNvSpPr>
          <p:nvPr>
            <p:ph type="body" sz="quarter" idx="17"/>
          </p:nvPr>
        </p:nvSpPr>
        <p:spPr/>
        <p:txBody>
          <a:bodyPr/>
          <a:lstStyle/>
          <a:p>
            <a:r>
              <a:rPr lang="en-US" dirty="0" err="1"/>
              <a:t>info@aquarelle.com</a:t>
            </a:r>
            <a:r>
              <a:rPr lang="en-US" dirty="0"/>
              <a:t/>
            </a:r>
            <a:br>
              <a:rPr lang="en-US" dirty="0"/>
            </a:br>
            <a:r>
              <a:rPr lang="en-US" dirty="0" err="1"/>
              <a:t>www.aquarelle.com</a:t>
            </a:r>
            <a:endParaRPr lang="en-US" dirty="0"/>
          </a:p>
        </p:txBody>
      </p:sp>
      <p:sp>
        <p:nvSpPr>
          <p:cNvPr id="15" name="Date Placeholder 14"/>
          <p:cNvSpPr>
            <a:spLocks noGrp="1"/>
          </p:cNvSpPr>
          <p:nvPr>
            <p:ph type="dt" sz="half" idx="18"/>
          </p:nvPr>
        </p:nvSpPr>
        <p:spPr/>
        <p:txBody>
          <a:bodyPr/>
          <a:lstStyle/>
          <a:p>
            <a:fld id="{3708899E-19EB-5043-85F6-D95C0ED578DB}" type="datetime4">
              <a:rPr lang="en-US" smtClean="0"/>
              <a:t>October 20, 2016</a:t>
            </a:fld>
            <a:endParaRPr lang="en-US"/>
          </a:p>
        </p:txBody>
      </p:sp>
      <p:sp>
        <p:nvSpPr>
          <p:cNvPr id="16" name="Footer Placeholder 15"/>
          <p:cNvSpPr>
            <a:spLocks noGrp="1"/>
          </p:cNvSpPr>
          <p:nvPr>
            <p:ph type="ftr" sz="quarter" idx="19"/>
          </p:nvPr>
        </p:nvSpPr>
        <p:spPr/>
        <p:txBody>
          <a:bodyPr/>
          <a:lstStyle/>
          <a:p>
            <a:r>
              <a:rPr lang="en-US"/>
              <a:t>AQUARELLE POWERPOINT TEMPLATE</a:t>
            </a:r>
            <a:endParaRPr lang="en-US" dirty="0"/>
          </a:p>
        </p:txBody>
      </p:sp>
      <p:sp>
        <p:nvSpPr>
          <p:cNvPr id="17" name="Slide Number Placeholder 16"/>
          <p:cNvSpPr>
            <a:spLocks noGrp="1"/>
          </p:cNvSpPr>
          <p:nvPr>
            <p:ph type="sldNum" sz="quarter" idx="20"/>
          </p:nvPr>
        </p:nvSpPr>
        <p:spPr/>
        <p:txBody>
          <a:bodyPr/>
          <a:lstStyle/>
          <a:p>
            <a:fld id="{E3C9B51E-321A-5D45-9C28-59E3B1A2E703}" type="slidenum">
              <a:rPr lang="en-US" smtClean="0"/>
              <a:pPr/>
              <a:t>23</a:t>
            </a:fld>
            <a:endParaRPr lang="en-US" dirty="0"/>
          </a:p>
        </p:txBody>
      </p:sp>
    </p:spTree>
    <p:extLst>
      <p:ext uri="{BB962C8B-B14F-4D97-AF65-F5344CB8AC3E}">
        <p14:creationId xmlns:p14="http://schemas.microsoft.com/office/powerpoint/2010/main" val="2616146737"/>
      </p:ext>
    </p:extLst>
  </p:cSld>
  <p:clrMapOvr>
    <a:masterClrMapping/>
  </p:clrMapOvr>
  <p:transition spd="med">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Pie chart</a:t>
            </a:r>
          </a:p>
        </p:txBody>
      </p:sp>
      <p:graphicFrame>
        <p:nvGraphicFramePr>
          <p:cNvPr id="7" name="Chart Placeholder 4"/>
          <p:cNvGraphicFramePr>
            <a:graphicFrameLocks noGrp="1"/>
          </p:cNvGraphicFramePr>
          <p:nvPr>
            <p:ph type="chart" sz="quarter" idx="21"/>
            <p:extLst>
              <p:ext uri="{D42A27DB-BD31-4B8C-83A1-F6EECF244321}">
                <p14:modId xmlns:p14="http://schemas.microsoft.com/office/powerpoint/2010/main" val="292237780"/>
              </p:ext>
            </p:extLst>
          </p:nvPr>
        </p:nvGraphicFramePr>
        <p:xfrm>
          <a:off x="539750" y="1492250"/>
          <a:ext cx="4752975" cy="3095625"/>
        </p:xfrm>
        <a:graphic>
          <a:graphicData uri="http://schemas.openxmlformats.org/drawingml/2006/chart">
            <c:chart xmlns:c="http://schemas.openxmlformats.org/drawingml/2006/chart" xmlns:r="http://schemas.openxmlformats.org/officeDocument/2006/relationships" r:id="rId2"/>
          </a:graphicData>
        </a:graphic>
      </p:graphicFrame>
      <p:sp>
        <p:nvSpPr>
          <p:cNvPr id="6" name="Footer Placeholder 5"/>
          <p:cNvSpPr>
            <a:spLocks noGrp="1"/>
          </p:cNvSpPr>
          <p:nvPr>
            <p:ph type="ftr" sz="quarter" idx="23"/>
          </p:nvPr>
        </p:nvSpPr>
        <p:spPr>
          <a:xfrm>
            <a:off x="0" y="4876006"/>
            <a:ext cx="9144000" cy="274637"/>
          </a:xfrm>
          <a:prstGeom prst="rect">
            <a:avLst/>
          </a:prstGeom>
        </p:spPr>
        <p:txBody>
          <a:bodyPr/>
          <a:lstStyle/>
          <a:p>
            <a:r>
              <a:rPr lang="en-US"/>
              <a:t>AQUARELLE POWERPOINT TEMPLATE</a:t>
            </a:r>
            <a:endParaRPr lang="en-US" dirty="0"/>
          </a:p>
        </p:txBody>
      </p:sp>
      <p:sp>
        <p:nvSpPr>
          <p:cNvPr id="5" name="Text Placeholder 4"/>
          <p:cNvSpPr>
            <a:spLocks noGrp="1"/>
          </p:cNvSpPr>
          <p:nvPr>
            <p:ph type="body" sz="quarter" idx="14"/>
          </p:nvPr>
        </p:nvSpPr>
        <p:spPr/>
        <p:txBody>
          <a:bodyPr/>
          <a:lstStyle/>
          <a:p>
            <a:r>
              <a:rPr lang="en-US" dirty="0"/>
              <a:t>The parts of the Pie</a:t>
            </a:r>
          </a:p>
        </p:txBody>
      </p:sp>
      <p:sp>
        <p:nvSpPr>
          <p:cNvPr id="8" name="Text Placeholder 7"/>
          <p:cNvSpPr>
            <a:spLocks noGrp="1"/>
          </p:cNvSpPr>
          <p:nvPr>
            <p:ph type="body" sz="quarter" idx="13"/>
          </p:nvPr>
        </p:nvSpPr>
        <p:spPr/>
        <p:txBody>
          <a:bodyPr/>
          <a:lstStyle/>
          <a:p>
            <a:r>
              <a:rPr lang="en-US" dirty="0">
                <a:solidFill>
                  <a:srgbClr val="343434"/>
                </a:solidFill>
                <a:latin typeface="Josefin Slab" charset="0"/>
                <a:ea typeface="ＭＳ Ｐゴシック" charset="0"/>
                <a:cs typeface="ＭＳ Ｐゴシック" charset="0"/>
              </a:rPr>
              <a:t>This is the pie chart that describes 4 parts of a whole blueberry pie. I</a:t>
            </a:r>
            <a:r>
              <a:rPr lang="en-US" dirty="0">
                <a:solidFill>
                  <a:srgbClr val="343434"/>
                </a:solidFill>
                <a:latin typeface="Arial" charset="0"/>
                <a:ea typeface="ＭＳ Ｐゴシック" charset="0"/>
                <a:cs typeface="ＭＳ Ｐゴシック" charset="0"/>
              </a:rPr>
              <a:t>’</a:t>
            </a:r>
            <a:r>
              <a:rPr lang="en-US" altLang="ja-JP" dirty="0">
                <a:solidFill>
                  <a:srgbClr val="343434"/>
                </a:solidFill>
                <a:latin typeface="Josefin Slab" charset="0"/>
                <a:cs typeface="Josefin Slab" charset="0"/>
              </a:rPr>
              <a:t>ll have a 23% slice, thank you very much. </a:t>
            </a:r>
            <a:endParaRPr lang="en-US" dirty="0">
              <a:solidFill>
                <a:srgbClr val="343434"/>
              </a:solidFill>
              <a:latin typeface="Josefin Slab" charset="0"/>
              <a:cs typeface="Josefin Slab" charset="0"/>
            </a:endParaRPr>
          </a:p>
          <a:p>
            <a:endParaRPr lang="en-US" dirty="0"/>
          </a:p>
        </p:txBody>
      </p:sp>
      <p:graphicFrame>
        <p:nvGraphicFramePr>
          <p:cNvPr id="11" name="Chart Placeholder 4"/>
          <p:cNvGraphicFramePr>
            <a:graphicFrameLocks/>
          </p:cNvGraphicFramePr>
          <p:nvPr>
            <p:extLst>
              <p:ext uri="{D42A27DB-BD31-4B8C-83A1-F6EECF244321}">
                <p14:modId xmlns:p14="http://schemas.microsoft.com/office/powerpoint/2010/main" val="306001765"/>
              </p:ext>
            </p:extLst>
          </p:nvPr>
        </p:nvGraphicFramePr>
        <p:xfrm>
          <a:off x="539552" y="1491630"/>
          <a:ext cx="4679950" cy="3167732"/>
        </p:xfrm>
        <a:graphic>
          <a:graphicData uri="http://schemas.openxmlformats.org/drawingml/2006/chart">
            <c:chart xmlns:c="http://schemas.openxmlformats.org/drawingml/2006/chart" xmlns:r="http://schemas.openxmlformats.org/officeDocument/2006/relationships" r:id="rId3"/>
          </a:graphicData>
        </a:graphic>
      </p:graphicFrame>
      <p:sp>
        <p:nvSpPr>
          <p:cNvPr id="3" name="Date Placeholder 2"/>
          <p:cNvSpPr>
            <a:spLocks noGrp="1"/>
          </p:cNvSpPr>
          <p:nvPr>
            <p:ph type="dt" sz="half" idx="22"/>
          </p:nvPr>
        </p:nvSpPr>
        <p:spPr/>
        <p:txBody>
          <a:bodyPr/>
          <a:lstStyle/>
          <a:p>
            <a:fld id="{B326F318-5307-DD42-B18F-ED5CD40E2F09}" type="datetime4">
              <a:rPr lang="en-US" smtClean="0"/>
              <a:t>October 20, 2016</a:t>
            </a:fld>
            <a:endParaRPr lang="en-US"/>
          </a:p>
        </p:txBody>
      </p:sp>
      <p:sp>
        <p:nvSpPr>
          <p:cNvPr id="4" name="Slide Number Placeholder 3"/>
          <p:cNvSpPr>
            <a:spLocks noGrp="1"/>
          </p:cNvSpPr>
          <p:nvPr>
            <p:ph type="sldNum" sz="quarter" idx="24"/>
          </p:nvPr>
        </p:nvSpPr>
        <p:spPr/>
        <p:txBody>
          <a:bodyPr/>
          <a:lstStyle/>
          <a:p>
            <a:fld id="{E3C9B51E-321A-5D45-9C28-59E3B1A2E703}" type="slidenum">
              <a:rPr lang="en-US" smtClean="0"/>
              <a:pPr/>
              <a:t>24</a:t>
            </a:fld>
            <a:endParaRPr lang="en-US" dirty="0"/>
          </a:p>
        </p:txBody>
      </p:sp>
    </p:spTree>
    <p:extLst>
      <p:ext uri="{BB962C8B-B14F-4D97-AF65-F5344CB8AC3E}">
        <p14:creationId xmlns:p14="http://schemas.microsoft.com/office/powerpoint/2010/main" val="1935065133"/>
      </p:ext>
    </p:extLst>
  </p:cSld>
  <p:clrMapOvr>
    <a:masterClrMapping/>
  </p:clrMapOvr>
  <p:transition spd="med">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Area chart</a:t>
            </a:r>
          </a:p>
        </p:txBody>
      </p:sp>
      <p:sp>
        <p:nvSpPr>
          <p:cNvPr id="4" name="Text Placeholder 3"/>
          <p:cNvSpPr>
            <a:spLocks noGrp="1"/>
          </p:cNvSpPr>
          <p:nvPr>
            <p:ph type="body" sz="quarter" idx="14"/>
          </p:nvPr>
        </p:nvSpPr>
        <p:spPr/>
        <p:txBody>
          <a:bodyPr/>
          <a:lstStyle/>
          <a:p>
            <a:r>
              <a:rPr lang="en-US" dirty="0"/>
              <a:t>Blue moon count</a:t>
            </a:r>
          </a:p>
        </p:txBody>
      </p:sp>
      <p:sp>
        <p:nvSpPr>
          <p:cNvPr id="6" name="Footer Placeholder 5"/>
          <p:cNvSpPr>
            <a:spLocks noGrp="1"/>
          </p:cNvSpPr>
          <p:nvPr>
            <p:ph type="ftr" sz="quarter" idx="23"/>
          </p:nvPr>
        </p:nvSpPr>
        <p:spPr>
          <a:xfrm>
            <a:off x="0" y="4876006"/>
            <a:ext cx="9144000" cy="274637"/>
          </a:xfrm>
          <a:prstGeom prst="rect">
            <a:avLst/>
          </a:prstGeom>
        </p:spPr>
        <p:txBody>
          <a:bodyPr/>
          <a:lstStyle/>
          <a:p>
            <a:r>
              <a:rPr lang="en-US"/>
              <a:t>AQUARELLE POWERPOINT TEMPLATE</a:t>
            </a:r>
            <a:endParaRPr lang="en-US" dirty="0"/>
          </a:p>
        </p:txBody>
      </p:sp>
      <p:sp>
        <p:nvSpPr>
          <p:cNvPr id="8" name="Text Placeholder 3"/>
          <p:cNvSpPr txBox="1">
            <a:spLocks/>
          </p:cNvSpPr>
          <p:nvPr/>
        </p:nvSpPr>
        <p:spPr>
          <a:xfrm>
            <a:off x="5364088" y="1563638"/>
            <a:ext cx="2880320" cy="432048"/>
          </a:xfrm>
          <a:prstGeom prst="rect">
            <a:avLst/>
          </a:prstGeom>
        </p:spPr>
        <p:txBody>
          <a:bodyPr vert="horz" anchor="t" anchorCtr="0"/>
          <a:lstStyle>
            <a:lvl1pPr marL="0" indent="0" algn="l" rtl="0" eaLnBrk="0" fontAlgn="base" hangingPunct="0">
              <a:spcBef>
                <a:spcPts val="1950"/>
              </a:spcBef>
              <a:spcAft>
                <a:spcPct val="0"/>
              </a:spcAft>
              <a:defRPr sz="1600" b="0">
                <a:solidFill>
                  <a:schemeClr val="tx1">
                    <a:lumMod val="65000"/>
                    <a:lumOff val="35000"/>
                  </a:schemeClr>
                </a:solidFill>
                <a:latin typeface="+mn-lt"/>
                <a:ea typeface="+mn-ea"/>
                <a:cs typeface="+mn-cs"/>
                <a:sym typeface="Josefin Slab" charset="0"/>
              </a:defRPr>
            </a:lvl1pPr>
            <a:lvl2pPr marL="300038" indent="-300038" algn="ctr" rtl="0" eaLnBrk="0" fontAlgn="base" hangingPunct="0">
              <a:spcBef>
                <a:spcPts val="1950"/>
              </a:spcBef>
              <a:spcAft>
                <a:spcPct val="0"/>
              </a:spcAft>
              <a:defRPr sz="3600" b="1">
                <a:solidFill>
                  <a:srgbClr val="FFFFFF"/>
                </a:solidFill>
                <a:latin typeface="+mn-lt"/>
                <a:ea typeface="+mn-ea"/>
                <a:cs typeface="+mn-cs"/>
                <a:sym typeface="Josefin Slab" charset="0"/>
              </a:defRPr>
            </a:lvl2pPr>
            <a:lvl3pPr marL="300038" indent="-300038" algn="ctr" rtl="0" eaLnBrk="0" fontAlgn="base" hangingPunct="0">
              <a:spcBef>
                <a:spcPts val="1950"/>
              </a:spcBef>
              <a:spcAft>
                <a:spcPct val="0"/>
              </a:spcAft>
              <a:defRPr sz="2700" b="1">
                <a:solidFill>
                  <a:srgbClr val="FFFFFF"/>
                </a:solidFill>
                <a:latin typeface="+mn-lt"/>
                <a:ea typeface="+mn-ea"/>
                <a:cs typeface="+mn-cs"/>
                <a:sym typeface="Josefin Slab" charset="0"/>
              </a:defRPr>
            </a:lvl3pPr>
            <a:lvl4pPr marL="300038" indent="-300038" algn="ctr" rtl="0" eaLnBrk="0" fontAlgn="base" hangingPunct="0">
              <a:spcBef>
                <a:spcPts val="1950"/>
              </a:spcBef>
              <a:spcAft>
                <a:spcPct val="0"/>
              </a:spcAft>
              <a:defRPr sz="2400" b="1">
                <a:solidFill>
                  <a:srgbClr val="FFFFFF"/>
                </a:solidFill>
                <a:latin typeface="+mn-lt"/>
                <a:ea typeface="+mn-ea"/>
                <a:cs typeface="+mn-cs"/>
                <a:sym typeface="Josefin Slab" charset="0"/>
              </a:defRPr>
            </a:lvl4pPr>
            <a:lvl5pPr marL="300038" indent="-300038" algn="ctr" rtl="0" eaLnBrk="0" fontAlgn="base" hangingPunct="0">
              <a:spcBef>
                <a:spcPts val="1950"/>
              </a:spcBef>
              <a:spcAft>
                <a:spcPct val="0"/>
              </a:spcAft>
              <a:defRPr b="1">
                <a:solidFill>
                  <a:srgbClr val="FFFFFF"/>
                </a:solidFill>
                <a:latin typeface="+mn-lt"/>
                <a:ea typeface="+mn-ea"/>
                <a:cs typeface="+mn-cs"/>
                <a:sym typeface="Josefin Slab" charset="0"/>
              </a:defRPr>
            </a:lvl5pPr>
            <a:lvl6pPr marL="471488" indent="-300038" algn="ctr" rtl="0" fontAlgn="base">
              <a:spcBef>
                <a:spcPts val="1950"/>
              </a:spcBef>
              <a:spcAft>
                <a:spcPct val="0"/>
              </a:spcAft>
              <a:defRPr sz="1800">
                <a:solidFill>
                  <a:srgbClr val="343434"/>
                </a:solidFill>
                <a:latin typeface="+mn-lt"/>
                <a:ea typeface="+mn-ea"/>
                <a:cs typeface="+mn-cs"/>
                <a:sym typeface="Josefin Slab" charset="0"/>
              </a:defRPr>
            </a:lvl6pPr>
            <a:lvl7pPr marL="642938" indent="-300038" algn="ctr" rtl="0" fontAlgn="base">
              <a:spcBef>
                <a:spcPts val="1950"/>
              </a:spcBef>
              <a:spcAft>
                <a:spcPct val="0"/>
              </a:spcAft>
              <a:defRPr sz="1800">
                <a:solidFill>
                  <a:srgbClr val="343434"/>
                </a:solidFill>
                <a:latin typeface="+mn-lt"/>
                <a:ea typeface="+mn-ea"/>
                <a:cs typeface="+mn-cs"/>
                <a:sym typeface="Josefin Slab" charset="0"/>
              </a:defRPr>
            </a:lvl7pPr>
            <a:lvl8pPr marL="814388" indent="-300038" algn="ctr" rtl="0" fontAlgn="base">
              <a:spcBef>
                <a:spcPts val="1950"/>
              </a:spcBef>
              <a:spcAft>
                <a:spcPct val="0"/>
              </a:spcAft>
              <a:defRPr sz="1800">
                <a:solidFill>
                  <a:srgbClr val="343434"/>
                </a:solidFill>
                <a:latin typeface="+mn-lt"/>
                <a:ea typeface="+mn-ea"/>
                <a:cs typeface="+mn-cs"/>
                <a:sym typeface="Josefin Slab" charset="0"/>
              </a:defRPr>
            </a:lvl8pPr>
            <a:lvl9pPr marL="985838" indent="-300038" algn="ctr" rtl="0" fontAlgn="base">
              <a:spcBef>
                <a:spcPts val="1950"/>
              </a:spcBef>
              <a:spcAft>
                <a:spcPct val="0"/>
              </a:spcAft>
              <a:defRPr sz="1800">
                <a:solidFill>
                  <a:srgbClr val="343434"/>
                </a:solidFill>
                <a:latin typeface="+mn-lt"/>
                <a:ea typeface="+mn-ea"/>
                <a:cs typeface="+mn-cs"/>
                <a:sym typeface="Josefin Slab" charset="0"/>
              </a:defRPr>
            </a:lvl9pPr>
          </a:lstStyle>
          <a:p>
            <a:endParaRPr lang="en-US" dirty="0"/>
          </a:p>
        </p:txBody>
      </p:sp>
      <p:graphicFrame>
        <p:nvGraphicFramePr>
          <p:cNvPr id="11" name="Chart Placeholder 6"/>
          <p:cNvGraphicFramePr>
            <a:graphicFrameLocks noGrp="1"/>
          </p:cNvGraphicFramePr>
          <p:nvPr>
            <p:ph type="chart" sz="quarter" idx="21"/>
            <p:extLst>
              <p:ext uri="{D42A27DB-BD31-4B8C-83A1-F6EECF244321}">
                <p14:modId xmlns:p14="http://schemas.microsoft.com/office/powerpoint/2010/main" val="2733885834"/>
              </p:ext>
            </p:extLst>
          </p:nvPr>
        </p:nvGraphicFramePr>
        <p:xfrm>
          <a:off x="539750" y="1492250"/>
          <a:ext cx="4752975" cy="3095625"/>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 Placeholder 12"/>
          <p:cNvSpPr>
            <a:spLocks noGrp="1"/>
          </p:cNvSpPr>
          <p:nvPr>
            <p:ph type="body" sz="quarter" idx="13"/>
          </p:nvPr>
        </p:nvSpPr>
        <p:spPr/>
        <p:txBody>
          <a:bodyPr/>
          <a:lstStyle/>
          <a:p>
            <a:r>
              <a:rPr lang="en-US" dirty="0">
                <a:solidFill>
                  <a:srgbClr val="343434"/>
                </a:solidFill>
                <a:latin typeface="Josefin Slab" charset="0"/>
                <a:ea typeface="ＭＳ Ｐゴシック" charset="0"/>
                <a:cs typeface="ＭＳ Ｐゴシック" charset="0"/>
              </a:rPr>
              <a:t>How many blue moons have you seen in the last 4 years? How many have Joe and Katya seen?</a:t>
            </a:r>
          </a:p>
          <a:p>
            <a:endParaRPr lang="en-US" dirty="0"/>
          </a:p>
        </p:txBody>
      </p:sp>
      <p:sp>
        <p:nvSpPr>
          <p:cNvPr id="3" name="Date Placeholder 2"/>
          <p:cNvSpPr>
            <a:spLocks noGrp="1"/>
          </p:cNvSpPr>
          <p:nvPr>
            <p:ph type="dt" sz="half" idx="22"/>
          </p:nvPr>
        </p:nvSpPr>
        <p:spPr/>
        <p:txBody>
          <a:bodyPr/>
          <a:lstStyle/>
          <a:p>
            <a:fld id="{DF1EBAE6-B0BB-0A42-A700-0DE69E716501}" type="datetime4">
              <a:rPr lang="en-US" smtClean="0"/>
              <a:t>October 20, 2016</a:t>
            </a:fld>
            <a:endParaRPr lang="en-US"/>
          </a:p>
        </p:txBody>
      </p:sp>
      <p:sp>
        <p:nvSpPr>
          <p:cNvPr id="5" name="Slide Number Placeholder 4"/>
          <p:cNvSpPr>
            <a:spLocks noGrp="1"/>
          </p:cNvSpPr>
          <p:nvPr>
            <p:ph type="sldNum" sz="quarter" idx="24"/>
          </p:nvPr>
        </p:nvSpPr>
        <p:spPr/>
        <p:txBody>
          <a:bodyPr/>
          <a:lstStyle/>
          <a:p>
            <a:fld id="{E3C9B51E-321A-5D45-9C28-59E3B1A2E703}" type="slidenum">
              <a:rPr lang="en-US" smtClean="0"/>
              <a:pPr/>
              <a:t>25</a:t>
            </a:fld>
            <a:endParaRPr lang="en-US" dirty="0"/>
          </a:p>
        </p:txBody>
      </p:sp>
    </p:spTree>
    <p:extLst>
      <p:ext uri="{BB962C8B-B14F-4D97-AF65-F5344CB8AC3E}">
        <p14:creationId xmlns:p14="http://schemas.microsoft.com/office/powerpoint/2010/main" val="446918767"/>
      </p:ext>
    </p:extLst>
  </p:cSld>
  <p:clrMapOvr>
    <a:masterClrMapping/>
  </p:clrMapOvr>
  <p:transition spd="med">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Column chart</a:t>
            </a:r>
          </a:p>
        </p:txBody>
      </p:sp>
      <p:sp>
        <p:nvSpPr>
          <p:cNvPr id="3" name="Text Placeholder 2"/>
          <p:cNvSpPr>
            <a:spLocks noGrp="1"/>
          </p:cNvSpPr>
          <p:nvPr>
            <p:ph type="body" sz="quarter" idx="13"/>
          </p:nvPr>
        </p:nvSpPr>
        <p:spPr/>
        <p:txBody>
          <a:bodyPr/>
          <a:lstStyle/>
          <a:p>
            <a:r>
              <a:rPr lang="en-US" dirty="0">
                <a:solidFill>
                  <a:srgbClr val="343434"/>
                </a:solidFill>
                <a:latin typeface="Josefin Slab" charset="0"/>
                <a:ea typeface="ＭＳ Ｐゴシック" charset="0"/>
                <a:cs typeface="ＭＳ Ｐゴシック" charset="0"/>
              </a:rPr>
              <a:t>How many contemporary art works using the color blue have you been added to your 3 favorite museums in the last 4 years? </a:t>
            </a:r>
          </a:p>
          <a:p>
            <a:endParaRPr lang="en-US" dirty="0"/>
          </a:p>
        </p:txBody>
      </p:sp>
      <p:sp>
        <p:nvSpPr>
          <p:cNvPr id="4" name="Text Placeholder 3"/>
          <p:cNvSpPr>
            <a:spLocks noGrp="1"/>
          </p:cNvSpPr>
          <p:nvPr>
            <p:ph type="body" sz="quarter" idx="14"/>
          </p:nvPr>
        </p:nvSpPr>
        <p:spPr/>
        <p:txBody>
          <a:bodyPr/>
          <a:lstStyle/>
          <a:p>
            <a:r>
              <a:rPr lang="en-US" dirty="0"/>
              <a:t>How Many Works of art</a:t>
            </a:r>
          </a:p>
        </p:txBody>
      </p:sp>
      <p:sp>
        <p:nvSpPr>
          <p:cNvPr id="6" name="Footer Placeholder 5"/>
          <p:cNvSpPr>
            <a:spLocks noGrp="1"/>
          </p:cNvSpPr>
          <p:nvPr>
            <p:ph type="ftr" sz="quarter" idx="23"/>
          </p:nvPr>
        </p:nvSpPr>
        <p:spPr>
          <a:xfrm>
            <a:off x="0" y="4876006"/>
            <a:ext cx="9144000" cy="274637"/>
          </a:xfrm>
          <a:prstGeom prst="rect">
            <a:avLst/>
          </a:prstGeom>
        </p:spPr>
        <p:txBody>
          <a:bodyPr/>
          <a:lstStyle/>
          <a:p>
            <a:r>
              <a:rPr lang="en-US"/>
              <a:t>AQUARELLE POWERPOINT TEMPLATE</a:t>
            </a:r>
            <a:endParaRPr lang="en-US" dirty="0"/>
          </a:p>
        </p:txBody>
      </p:sp>
      <p:graphicFrame>
        <p:nvGraphicFramePr>
          <p:cNvPr id="8" name="Chart Placeholder 7"/>
          <p:cNvGraphicFramePr>
            <a:graphicFrameLocks noGrp="1"/>
          </p:cNvGraphicFramePr>
          <p:nvPr>
            <p:ph type="chart" sz="quarter" idx="21"/>
            <p:extLst>
              <p:ext uri="{D42A27DB-BD31-4B8C-83A1-F6EECF244321}">
                <p14:modId xmlns:p14="http://schemas.microsoft.com/office/powerpoint/2010/main" val="1824173036"/>
              </p:ext>
            </p:extLst>
          </p:nvPr>
        </p:nvGraphicFramePr>
        <p:xfrm>
          <a:off x="539750" y="1492250"/>
          <a:ext cx="4752975" cy="3095625"/>
        </p:xfrm>
        <a:graphic>
          <a:graphicData uri="http://schemas.openxmlformats.org/drawingml/2006/chart">
            <c:chart xmlns:c="http://schemas.openxmlformats.org/drawingml/2006/chart" xmlns:r="http://schemas.openxmlformats.org/officeDocument/2006/relationships" r:id="rId2"/>
          </a:graphicData>
        </a:graphic>
      </p:graphicFrame>
      <p:sp>
        <p:nvSpPr>
          <p:cNvPr id="5" name="Date Placeholder 4"/>
          <p:cNvSpPr>
            <a:spLocks noGrp="1"/>
          </p:cNvSpPr>
          <p:nvPr>
            <p:ph type="dt" sz="half" idx="22"/>
          </p:nvPr>
        </p:nvSpPr>
        <p:spPr/>
        <p:txBody>
          <a:bodyPr/>
          <a:lstStyle/>
          <a:p>
            <a:fld id="{4CA73413-B227-7C48-9C68-FAAAF0696B55}" type="datetime4">
              <a:rPr lang="en-US" smtClean="0"/>
              <a:t>October 20, 2016</a:t>
            </a:fld>
            <a:endParaRPr lang="en-US"/>
          </a:p>
        </p:txBody>
      </p:sp>
      <p:sp>
        <p:nvSpPr>
          <p:cNvPr id="7" name="Slide Number Placeholder 6"/>
          <p:cNvSpPr>
            <a:spLocks noGrp="1"/>
          </p:cNvSpPr>
          <p:nvPr>
            <p:ph type="sldNum" sz="quarter" idx="24"/>
          </p:nvPr>
        </p:nvSpPr>
        <p:spPr/>
        <p:txBody>
          <a:bodyPr/>
          <a:lstStyle/>
          <a:p>
            <a:fld id="{E3C9B51E-321A-5D45-9C28-59E3B1A2E703}" type="slidenum">
              <a:rPr lang="en-US" smtClean="0"/>
              <a:pPr/>
              <a:t>26</a:t>
            </a:fld>
            <a:endParaRPr lang="en-US" dirty="0"/>
          </a:p>
        </p:txBody>
      </p:sp>
    </p:spTree>
    <p:extLst>
      <p:ext uri="{BB962C8B-B14F-4D97-AF65-F5344CB8AC3E}">
        <p14:creationId xmlns:p14="http://schemas.microsoft.com/office/powerpoint/2010/main" val="442853719"/>
      </p:ext>
    </p:extLst>
  </p:cSld>
  <p:clrMapOvr>
    <a:masterClrMapping/>
  </p:clrMapOvr>
  <p:transition spd="med">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Bar Chart</a:t>
            </a:r>
          </a:p>
        </p:txBody>
      </p:sp>
      <p:sp>
        <p:nvSpPr>
          <p:cNvPr id="3" name="Text Placeholder 2"/>
          <p:cNvSpPr>
            <a:spLocks noGrp="1"/>
          </p:cNvSpPr>
          <p:nvPr>
            <p:ph type="body" sz="quarter" idx="13"/>
          </p:nvPr>
        </p:nvSpPr>
        <p:spPr/>
        <p:txBody>
          <a:bodyPr/>
          <a:lstStyle/>
          <a:p>
            <a:r>
              <a:rPr lang="en-US" dirty="0">
                <a:solidFill>
                  <a:srgbClr val="343434"/>
                </a:solidFill>
                <a:latin typeface="Josefin Slab" charset="0"/>
                <a:ea typeface="ＭＳ Ｐゴシック" charset="0"/>
                <a:cs typeface="ＭＳ Ｐゴシック" charset="0"/>
              </a:rPr>
              <a:t>How many blue cocktails have you been served at your 3 favorite bars in the last 4 years? Huh? Where am I? What time is it??</a:t>
            </a:r>
          </a:p>
          <a:p>
            <a:endParaRPr lang="en-US" dirty="0"/>
          </a:p>
        </p:txBody>
      </p:sp>
      <p:sp>
        <p:nvSpPr>
          <p:cNvPr id="4" name="Text Placeholder 3"/>
          <p:cNvSpPr>
            <a:spLocks noGrp="1"/>
          </p:cNvSpPr>
          <p:nvPr>
            <p:ph type="body" sz="quarter" idx="14"/>
          </p:nvPr>
        </p:nvSpPr>
        <p:spPr/>
        <p:txBody>
          <a:bodyPr/>
          <a:lstStyle/>
          <a:p>
            <a:r>
              <a:rPr lang="en-US" dirty="0"/>
              <a:t>How Many blue Drinks</a:t>
            </a:r>
          </a:p>
        </p:txBody>
      </p:sp>
      <p:sp>
        <p:nvSpPr>
          <p:cNvPr id="6" name="Footer Placeholder 5"/>
          <p:cNvSpPr>
            <a:spLocks noGrp="1"/>
          </p:cNvSpPr>
          <p:nvPr>
            <p:ph type="ftr" sz="quarter" idx="23"/>
          </p:nvPr>
        </p:nvSpPr>
        <p:spPr>
          <a:xfrm>
            <a:off x="0" y="4876006"/>
            <a:ext cx="9144000" cy="274637"/>
          </a:xfrm>
          <a:prstGeom prst="rect">
            <a:avLst/>
          </a:prstGeom>
        </p:spPr>
        <p:txBody>
          <a:bodyPr/>
          <a:lstStyle/>
          <a:p>
            <a:r>
              <a:rPr lang="en-US"/>
              <a:t>AQUARELLE POWERPOINT TEMPLATE</a:t>
            </a:r>
            <a:endParaRPr lang="en-US" dirty="0"/>
          </a:p>
        </p:txBody>
      </p:sp>
      <p:graphicFrame>
        <p:nvGraphicFramePr>
          <p:cNvPr id="8" name="Chart Placeholder 6"/>
          <p:cNvGraphicFramePr>
            <a:graphicFrameLocks noGrp="1"/>
          </p:cNvGraphicFramePr>
          <p:nvPr>
            <p:ph type="chart" sz="quarter" idx="21"/>
            <p:extLst>
              <p:ext uri="{D42A27DB-BD31-4B8C-83A1-F6EECF244321}">
                <p14:modId xmlns:p14="http://schemas.microsoft.com/office/powerpoint/2010/main" val="3314936652"/>
              </p:ext>
            </p:extLst>
          </p:nvPr>
        </p:nvGraphicFramePr>
        <p:xfrm>
          <a:off x="539750" y="1492250"/>
          <a:ext cx="4752975" cy="3095625"/>
        </p:xfrm>
        <a:graphic>
          <a:graphicData uri="http://schemas.openxmlformats.org/drawingml/2006/chart">
            <c:chart xmlns:c="http://schemas.openxmlformats.org/drawingml/2006/chart" xmlns:r="http://schemas.openxmlformats.org/officeDocument/2006/relationships" r:id="rId2"/>
          </a:graphicData>
        </a:graphic>
      </p:graphicFrame>
      <p:sp>
        <p:nvSpPr>
          <p:cNvPr id="5" name="Date Placeholder 4"/>
          <p:cNvSpPr>
            <a:spLocks noGrp="1"/>
          </p:cNvSpPr>
          <p:nvPr>
            <p:ph type="dt" sz="half" idx="22"/>
          </p:nvPr>
        </p:nvSpPr>
        <p:spPr/>
        <p:txBody>
          <a:bodyPr/>
          <a:lstStyle/>
          <a:p>
            <a:fld id="{DB05C233-8FCF-6C41-BD24-17A237AF3348}" type="datetime4">
              <a:rPr lang="en-US" smtClean="0"/>
              <a:t>October 20, 2016</a:t>
            </a:fld>
            <a:endParaRPr lang="en-US"/>
          </a:p>
        </p:txBody>
      </p:sp>
      <p:sp>
        <p:nvSpPr>
          <p:cNvPr id="7" name="Slide Number Placeholder 6"/>
          <p:cNvSpPr>
            <a:spLocks noGrp="1"/>
          </p:cNvSpPr>
          <p:nvPr>
            <p:ph type="sldNum" sz="quarter" idx="24"/>
          </p:nvPr>
        </p:nvSpPr>
        <p:spPr/>
        <p:txBody>
          <a:bodyPr/>
          <a:lstStyle/>
          <a:p>
            <a:fld id="{E3C9B51E-321A-5D45-9C28-59E3B1A2E703}" type="slidenum">
              <a:rPr lang="en-US" smtClean="0"/>
              <a:pPr/>
              <a:t>27</a:t>
            </a:fld>
            <a:endParaRPr lang="en-US" dirty="0"/>
          </a:p>
        </p:txBody>
      </p:sp>
    </p:spTree>
    <p:extLst>
      <p:ext uri="{BB962C8B-B14F-4D97-AF65-F5344CB8AC3E}">
        <p14:creationId xmlns:p14="http://schemas.microsoft.com/office/powerpoint/2010/main" val="2472538008"/>
      </p:ext>
    </p:extLst>
  </p:cSld>
  <p:clrMapOvr>
    <a:masterClrMapping/>
  </p:clrMapOvr>
  <p:transition spd="med">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Stacked chart</a:t>
            </a:r>
          </a:p>
        </p:txBody>
      </p:sp>
      <p:sp>
        <p:nvSpPr>
          <p:cNvPr id="3" name="Text Placeholder 2"/>
          <p:cNvSpPr>
            <a:spLocks noGrp="1"/>
          </p:cNvSpPr>
          <p:nvPr>
            <p:ph type="body" sz="quarter" idx="13"/>
          </p:nvPr>
        </p:nvSpPr>
        <p:spPr/>
        <p:txBody>
          <a:bodyPr/>
          <a:lstStyle/>
          <a:p>
            <a:r>
              <a:rPr lang="en-US" dirty="0">
                <a:solidFill>
                  <a:srgbClr val="343434"/>
                </a:solidFill>
                <a:latin typeface="Josefin Slab" charset="0"/>
                <a:ea typeface="ＭＳ Ｐゴシック" charset="0"/>
                <a:cs typeface="ＭＳ Ｐゴシック" charset="0"/>
              </a:rPr>
              <a:t>How many blue Minis have you seen in the last 4 years? How many have Caroline seen? How many have Katya seen?</a:t>
            </a:r>
          </a:p>
          <a:p>
            <a:endParaRPr lang="en-US" dirty="0"/>
          </a:p>
          <a:p>
            <a:endParaRPr lang="en-US" dirty="0"/>
          </a:p>
        </p:txBody>
      </p:sp>
      <p:sp>
        <p:nvSpPr>
          <p:cNvPr id="4" name="Text Placeholder 3"/>
          <p:cNvSpPr>
            <a:spLocks noGrp="1"/>
          </p:cNvSpPr>
          <p:nvPr>
            <p:ph type="body" sz="quarter" idx="14"/>
          </p:nvPr>
        </p:nvSpPr>
        <p:spPr/>
        <p:txBody>
          <a:bodyPr/>
          <a:lstStyle/>
          <a:p>
            <a:r>
              <a:rPr lang="en-US" dirty="0"/>
              <a:t>How many blue minis</a:t>
            </a:r>
          </a:p>
        </p:txBody>
      </p:sp>
      <p:sp>
        <p:nvSpPr>
          <p:cNvPr id="6" name="Footer Placeholder 5"/>
          <p:cNvSpPr>
            <a:spLocks noGrp="1"/>
          </p:cNvSpPr>
          <p:nvPr>
            <p:ph type="ftr" sz="quarter" idx="23"/>
          </p:nvPr>
        </p:nvSpPr>
        <p:spPr>
          <a:xfrm>
            <a:off x="0" y="4876006"/>
            <a:ext cx="9144000" cy="274637"/>
          </a:xfrm>
          <a:prstGeom prst="rect">
            <a:avLst/>
          </a:prstGeom>
        </p:spPr>
        <p:txBody>
          <a:bodyPr/>
          <a:lstStyle/>
          <a:p>
            <a:r>
              <a:rPr lang="en-US"/>
              <a:t>AQUARELLE POWERPOINT TEMPLATE</a:t>
            </a:r>
            <a:endParaRPr lang="en-US" dirty="0"/>
          </a:p>
        </p:txBody>
      </p:sp>
      <p:graphicFrame>
        <p:nvGraphicFramePr>
          <p:cNvPr id="9" name="Chart Placeholder 6"/>
          <p:cNvGraphicFramePr>
            <a:graphicFrameLocks noGrp="1"/>
          </p:cNvGraphicFramePr>
          <p:nvPr>
            <p:ph type="chart" sz="quarter" idx="21"/>
            <p:extLst>
              <p:ext uri="{D42A27DB-BD31-4B8C-83A1-F6EECF244321}">
                <p14:modId xmlns:p14="http://schemas.microsoft.com/office/powerpoint/2010/main" val="159616349"/>
              </p:ext>
            </p:extLst>
          </p:nvPr>
        </p:nvGraphicFramePr>
        <p:xfrm>
          <a:off x="539750" y="1492250"/>
          <a:ext cx="4752975" cy="3095625"/>
        </p:xfrm>
        <a:graphic>
          <a:graphicData uri="http://schemas.openxmlformats.org/drawingml/2006/chart">
            <c:chart xmlns:c="http://schemas.openxmlformats.org/drawingml/2006/chart" xmlns:r="http://schemas.openxmlformats.org/officeDocument/2006/relationships" r:id="rId2"/>
          </a:graphicData>
        </a:graphic>
      </p:graphicFrame>
      <p:sp>
        <p:nvSpPr>
          <p:cNvPr id="5" name="Date Placeholder 4"/>
          <p:cNvSpPr>
            <a:spLocks noGrp="1"/>
          </p:cNvSpPr>
          <p:nvPr>
            <p:ph type="dt" sz="half" idx="22"/>
          </p:nvPr>
        </p:nvSpPr>
        <p:spPr/>
        <p:txBody>
          <a:bodyPr/>
          <a:lstStyle/>
          <a:p>
            <a:fld id="{EA9B810F-0E48-A140-84A8-4355A72E1AB0}" type="datetime4">
              <a:rPr lang="en-US" smtClean="0"/>
              <a:t>October 20, 2016</a:t>
            </a:fld>
            <a:endParaRPr lang="en-US"/>
          </a:p>
        </p:txBody>
      </p:sp>
      <p:sp>
        <p:nvSpPr>
          <p:cNvPr id="7" name="Slide Number Placeholder 6"/>
          <p:cNvSpPr>
            <a:spLocks noGrp="1"/>
          </p:cNvSpPr>
          <p:nvPr>
            <p:ph type="sldNum" sz="quarter" idx="24"/>
          </p:nvPr>
        </p:nvSpPr>
        <p:spPr/>
        <p:txBody>
          <a:bodyPr/>
          <a:lstStyle/>
          <a:p>
            <a:fld id="{E3C9B51E-321A-5D45-9C28-59E3B1A2E703}" type="slidenum">
              <a:rPr lang="en-US" smtClean="0"/>
              <a:pPr/>
              <a:t>28</a:t>
            </a:fld>
            <a:endParaRPr lang="en-US" dirty="0"/>
          </a:p>
        </p:txBody>
      </p:sp>
    </p:spTree>
    <p:extLst>
      <p:ext uri="{BB962C8B-B14F-4D97-AF65-F5344CB8AC3E}">
        <p14:creationId xmlns:p14="http://schemas.microsoft.com/office/powerpoint/2010/main" val="318137667"/>
      </p:ext>
    </p:extLst>
  </p:cSld>
  <p:clrMapOvr>
    <a:masterClrMapping/>
  </p:clrMapOvr>
  <p:transition spd="med">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Ring chart</a:t>
            </a:r>
          </a:p>
        </p:txBody>
      </p:sp>
      <p:sp>
        <p:nvSpPr>
          <p:cNvPr id="3" name="Text Placeholder 2"/>
          <p:cNvSpPr>
            <a:spLocks noGrp="1"/>
          </p:cNvSpPr>
          <p:nvPr>
            <p:ph type="body" sz="quarter" idx="13"/>
          </p:nvPr>
        </p:nvSpPr>
        <p:spPr/>
        <p:txBody>
          <a:bodyPr/>
          <a:lstStyle/>
          <a:p>
            <a:r>
              <a:rPr lang="en-US" dirty="0">
                <a:solidFill>
                  <a:srgbClr val="343434"/>
                </a:solidFill>
                <a:latin typeface="Josefin Slab" charset="0"/>
                <a:ea typeface="ＭＳ Ｐゴシック" charset="0"/>
                <a:cs typeface="ＭＳ Ｐゴシック" charset="0"/>
              </a:rPr>
              <a:t>What is the percentage of blues songs written every 25 years, from 1900 until 2000?</a:t>
            </a:r>
          </a:p>
        </p:txBody>
      </p:sp>
      <p:sp>
        <p:nvSpPr>
          <p:cNvPr id="4" name="Text Placeholder 3"/>
          <p:cNvSpPr>
            <a:spLocks noGrp="1"/>
          </p:cNvSpPr>
          <p:nvPr>
            <p:ph type="body" sz="quarter" idx="14"/>
          </p:nvPr>
        </p:nvSpPr>
        <p:spPr/>
        <p:txBody>
          <a:bodyPr/>
          <a:lstStyle/>
          <a:p>
            <a:r>
              <a:rPr lang="en-US" dirty="0"/>
              <a:t>blues in 20</a:t>
            </a:r>
            <a:r>
              <a:rPr lang="en-US" baseline="30000" dirty="0"/>
              <a:t>th</a:t>
            </a:r>
            <a:r>
              <a:rPr lang="en-US" dirty="0"/>
              <a:t> century</a:t>
            </a:r>
          </a:p>
        </p:txBody>
      </p:sp>
      <p:sp>
        <p:nvSpPr>
          <p:cNvPr id="6" name="Footer Placeholder 5"/>
          <p:cNvSpPr>
            <a:spLocks noGrp="1"/>
          </p:cNvSpPr>
          <p:nvPr>
            <p:ph type="ftr" sz="quarter" idx="23"/>
          </p:nvPr>
        </p:nvSpPr>
        <p:spPr>
          <a:xfrm>
            <a:off x="0" y="4876006"/>
            <a:ext cx="9144000" cy="274637"/>
          </a:xfrm>
          <a:prstGeom prst="rect">
            <a:avLst/>
          </a:prstGeom>
        </p:spPr>
        <p:txBody>
          <a:bodyPr/>
          <a:lstStyle/>
          <a:p>
            <a:r>
              <a:rPr lang="en-US"/>
              <a:t>AQUARELLE POWERPOINT TEMPLATE</a:t>
            </a:r>
            <a:endParaRPr lang="en-US" dirty="0"/>
          </a:p>
        </p:txBody>
      </p:sp>
      <p:graphicFrame>
        <p:nvGraphicFramePr>
          <p:cNvPr id="8" name="Chart Placeholder 5"/>
          <p:cNvGraphicFramePr>
            <a:graphicFrameLocks noGrp="1"/>
          </p:cNvGraphicFramePr>
          <p:nvPr>
            <p:ph type="chart" sz="quarter" idx="21"/>
            <p:extLst>
              <p:ext uri="{D42A27DB-BD31-4B8C-83A1-F6EECF244321}">
                <p14:modId xmlns:p14="http://schemas.microsoft.com/office/powerpoint/2010/main" val="1365013630"/>
              </p:ext>
            </p:extLst>
          </p:nvPr>
        </p:nvGraphicFramePr>
        <p:xfrm>
          <a:off x="539750" y="1492250"/>
          <a:ext cx="4752975" cy="3095625"/>
        </p:xfrm>
        <a:graphic>
          <a:graphicData uri="http://schemas.openxmlformats.org/drawingml/2006/chart">
            <c:chart xmlns:c="http://schemas.openxmlformats.org/drawingml/2006/chart" xmlns:r="http://schemas.openxmlformats.org/officeDocument/2006/relationships" r:id="rId2"/>
          </a:graphicData>
        </a:graphic>
      </p:graphicFrame>
      <p:sp>
        <p:nvSpPr>
          <p:cNvPr id="5" name="Date Placeholder 4"/>
          <p:cNvSpPr>
            <a:spLocks noGrp="1"/>
          </p:cNvSpPr>
          <p:nvPr>
            <p:ph type="dt" sz="half" idx="22"/>
          </p:nvPr>
        </p:nvSpPr>
        <p:spPr/>
        <p:txBody>
          <a:bodyPr/>
          <a:lstStyle/>
          <a:p>
            <a:fld id="{A2C95A1F-C28D-264F-80B2-2A5C04D07E9F}" type="datetime4">
              <a:rPr lang="en-US" smtClean="0"/>
              <a:t>October 20, 2016</a:t>
            </a:fld>
            <a:endParaRPr lang="en-US"/>
          </a:p>
        </p:txBody>
      </p:sp>
      <p:sp>
        <p:nvSpPr>
          <p:cNvPr id="7" name="Slide Number Placeholder 6"/>
          <p:cNvSpPr>
            <a:spLocks noGrp="1"/>
          </p:cNvSpPr>
          <p:nvPr>
            <p:ph type="sldNum" sz="quarter" idx="24"/>
          </p:nvPr>
        </p:nvSpPr>
        <p:spPr/>
        <p:txBody>
          <a:bodyPr/>
          <a:lstStyle/>
          <a:p>
            <a:fld id="{E3C9B51E-321A-5D45-9C28-59E3B1A2E703}" type="slidenum">
              <a:rPr lang="en-US" smtClean="0"/>
              <a:pPr/>
              <a:t>29</a:t>
            </a:fld>
            <a:endParaRPr lang="en-US" dirty="0"/>
          </a:p>
        </p:txBody>
      </p:sp>
    </p:spTree>
    <p:extLst>
      <p:ext uri="{BB962C8B-B14F-4D97-AF65-F5344CB8AC3E}">
        <p14:creationId xmlns:p14="http://schemas.microsoft.com/office/powerpoint/2010/main" val="3962469499"/>
      </p:ext>
    </p:extLst>
  </p:cSld>
  <p:clrMapOvr>
    <a:masterClrMapping/>
  </p:clrMapOvr>
  <p:transition spd="med">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One paragraph</a:t>
            </a:r>
          </a:p>
        </p:txBody>
      </p:sp>
      <p:sp>
        <p:nvSpPr>
          <p:cNvPr id="3" name="Text Placeholder 2"/>
          <p:cNvSpPr>
            <a:spLocks noGrp="1"/>
          </p:cNvSpPr>
          <p:nvPr>
            <p:ph type="body" sz="quarter" idx="10"/>
          </p:nvPr>
        </p:nvSpPr>
        <p:spPr/>
        <p:txBody>
          <a:bodyPr/>
          <a:lstStyle/>
          <a:p>
            <a:pPr>
              <a:defRPr/>
            </a:pPr>
            <a:r>
              <a:rPr lang="en-US" dirty="0">
                <a:solidFill>
                  <a:srgbClr val="343434"/>
                </a:solidFill>
                <a:latin typeface="Josefin Slab" charset="0"/>
                <a:ea typeface="ＭＳ Ｐゴシック" charset="0"/>
              </a:rPr>
              <a:t>Use this slide style when you are sending the deck out digitally. It is not suggested to use this format for live presentations because of the amount of info displayed. Be careful not to exceed three lines. Use this slide style when you are sending the deck out digitally. It is not suggested to use this format for live presentations because of the amount of info displayed. Be careful not to exceed three lines. Do so at your own risk!</a:t>
            </a:r>
          </a:p>
          <a:p>
            <a:pPr>
              <a:defRPr/>
            </a:pPr>
            <a:endParaRPr lang="en-US" dirty="0"/>
          </a:p>
          <a:p>
            <a:endParaRPr lang="en-US" dirty="0"/>
          </a:p>
        </p:txBody>
      </p:sp>
      <p:sp>
        <p:nvSpPr>
          <p:cNvPr id="4" name="Footer Placeholder 3"/>
          <p:cNvSpPr>
            <a:spLocks noGrp="1"/>
          </p:cNvSpPr>
          <p:nvPr>
            <p:ph type="ftr" sz="quarter" idx="12"/>
          </p:nvPr>
        </p:nvSpPr>
        <p:spPr>
          <a:xfrm>
            <a:off x="0" y="4876006"/>
            <a:ext cx="9144000" cy="274637"/>
          </a:xfrm>
          <a:prstGeom prst="rect">
            <a:avLst/>
          </a:prstGeom>
        </p:spPr>
        <p:txBody>
          <a:bodyPr/>
          <a:lstStyle/>
          <a:p>
            <a:r>
              <a:rPr lang="en-US"/>
              <a:t>AQUARELLE POWERPOINT TEMPLATE</a:t>
            </a:r>
            <a:endParaRPr lang="en-US" dirty="0"/>
          </a:p>
        </p:txBody>
      </p:sp>
      <p:sp>
        <p:nvSpPr>
          <p:cNvPr id="5" name="Date Placeholder 4"/>
          <p:cNvSpPr>
            <a:spLocks noGrp="1"/>
          </p:cNvSpPr>
          <p:nvPr>
            <p:ph type="dt" sz="half" idx="11"/>
          </p:nvPr>
        </p:nvSpPr>
        <p:spPr/>
        <p:txBody>
          <a:bodyPr/>
          <a:lstStyle/>
          <a:p>
            <a:fld id="{C9A2CC26-4FD0-E646-8D7E-4CFBF13E6BB4}" type="datetime4">
              <a:rPr lang="en-US" smtClean="0"/>
              <a:t>October 20, 2016</a:t>
            </a:fld>
            <a:endParaRPr lang="en-US"/>
          </a:p>
        </p:txBody>
      </p:sp>
      <p:sp>
        <p:nvSpPr>
          <p:cNvPr id="6" name="Slide Number Placeholder 5"/>
          <p:cNvSpPr>
            <a:spLocks noGrp="1"/>
          </p:cNvSpPr>
          <p:nvPr>
            <p:ph type="sldNum" sz="quarter" idx="13"/>
          </p:nvPr>
        </p:nvSpPr>
        <p:spPr/>
        <p:txBody>
          <a:bodyPr/>
          <a:lstStyle/>
          <a:p>
            <a:fld id="{E3C9B51E-321A-5D45-9C28-59E3B1A2E703}" type="slidenum">
              <a:rPr lang="en-US" smtClean="0"/>
              <a:pPr/>
              <a:t>3</a:t>
            </a:fld>
            <a:endParaRPr lang="en-US" dirty="0"/>
          </a:p>
        </p:txBody>
      </p:sp>
    </p:spTree>
    <p:extLst>
      <p:ext uri="{BB962C8B-B14F-4D97-AF65-F5344CB8AC3E}">
        <p14:creationId xmlns:p14="http://schemas.microsoft.com/office/powerpoint/2010/main" val="94918414"/>
      </p:ext>
    </p:extLst>
  </p:cSld>
  <p:clrMapOvr>
    <a:masterClrMapping/>
  </p:clrMapOvr>
  <p:transition spd="med">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 chart</a:t>
            </a:r>
          </a:p>
        </p:txBody>
      </p:sp>
      <p:sp>
        <p:nvSpPr>
          <p:cNvPr id="3" name="Text Placeholder 2"/>
          <p:cNvSpPr>
            <a:spLocks noGrp="1"/>
          </p:cNvSpPr>
          <p:nvPr>
            <p:ph type="body" sz="quarter" idx="13"/>
          </p:nvPr>
        </p:nvSpPr>
        <p:spPr/>
        <p:txBody>
          <a:bodyPr/>
          <a:lstStyle/>
          <a:p>
            <a:r>
              <a:rPr lang="en-US" dirty="0">
                <a:solidFill>
                  <a:srgbClr val="343434"/>
                </a:solidFill>
                <a:latin typeface="Josefin Slab" charset="0"/>
                <a:ea typeface="ＭＳ Ｐゴシック" charset="0"/>
                <a:cs typeface="ＭＳ Ｐゴシック" charset="0"/>
              </a:rPr>
              <a:t>How many blue parrots have you seen in the last 4 years? How many have Joe and Katya seen?</a:t>
            </a:r>
          </a:p>
          <a:p>
            <a:endParaRPr lang="en-US" dirty="0"/>
          </a:p>
          <a:p>
            <a:endParaRPr lang="en-US" dirty="0"/>
          </a:p>
        </p:txBody>
      </p:sp>
      <p:sp>
        <p:nvSpPr>
          <p:cNvPr id="4" name="Text Placeholder 3"/>
          <p:cNvSpPr>
            <a:spLocks noGrp="1"/>
          </p:cNvSpPr>
          <p:nvPr>
            <p:ph type="body" sz="quarter" idx="14"/>
          </p:nvPr>
        </p:nvSpPr>
        <p:spPr/>
        <p:txBody>
          <a:bodyPr/>
          <a:lstStyle/>
          <a:p>
            <a:r>
              <a:rPr lang="en-US" dirty="0" err="1"/>
              <a:t>Norweigan</a:t>
            </a:r>
            <a:r>
              <a:rPr lang="en-US" dirty="0"/>
              <a:t> blue Parrots</a:t>
            </a:r>
          </a:p>
        </p:txBody>
      </p:sp>
      <p:sp>
        <p:nvSpPr>
          <p:cNvPr id="6" name="Footer Placeholder 5"/>
          <p:cNvSpPr>
            <a:spLocks noGrp="1"/>
          </p:cNvSpPr>
          <p:nvPr>
            <p:ph type="ftr" sz="quarter" idx="23"/>
          </p:nvPr>
        </p:nvSpPr>
        <p:spPr>
          <a:xfrm>
            <a:off x="0" y="4876006"/>
            <a:ext cx="9144000" cy="274637"/>
          </a:xfrm>
          <a:prstGeom prst="rect">
            <a:avLst/>
          </a:prstGeom>
        </p:spPr>
        <p:txBody>
          <a:bodyPr/>
          <a:lstStyle/>
          <a:p>
            <a:r>
              <a:rPr lang="en-US"/>
              <a:t>AQUARELLE POWERPOINT TEMPLATE</a:t>
            </a:r>
            <a:endParaRPr lang="en-US" dirty="0"/>
          </a:p>
        </p:txBody>
      </p:sp>
      <p:graphicFrame>
        <p:nvGraphicFramePr>
          <p:cNvPr id="9" name="Chart Placeholder 6"/>
          <p:cNvGraphicFramePr>
            <a:graphicFrameLocks noGrp="1"/>
          </p:cNvGraphicFramePr>
          <p:nvPr>
            <p:ph type="chart" sz="quarter" idx="21"/>
            <p:extLst>
              <p:ext uri="{D42A27DB-BD31-4B8C-83A1-F6EECF244321}">
                <p14:modId xmlns:p14="http://schemas.microsoft.com/office/powerpoint/2010/main" val="1611797631"/>
              </p:ext>
            </p:extLst>
          </p:nvPr>
        </p:nvGraphicFramePr>
        <p:xfrm>
          <a:off x="539750" y="1492250"/>
          <a:ext cx="4752975" cy="3095625"/>
        </p:xfrm>
        <a:graphic>
          <a:graphicData uri="http://schemas.openxmlformats.org/drawingml/2006/chart">
            <c:chart xmlns:c="http://schemas.openxmlformats.org/drawingml/2006/chart" xmlns:r="http://schemas.openxmlformats.org/officeDocument/2006/relationships" r:id="rId2"/>
          </a:graphicData>
        </a:graphic>
      </p:graphicFrame>
      <p:sp>
        <p:nvSpPr>
          <p:cNvPr id="5" name="Date Placeholder 4"/>
          <p:cNvSpPr>
            <a:spLocks noGrp="1"/>
          </p:cNvSpPr>
          <p:nvPr>
            <p:ph type="dt" sz="half" idx="22"/>
          </p:nvPr>
        </p:nvSpPr>
        <p:spPr/>
        <p:txBody>
          <a:bodyPr/>
          <a:lstStyle/>
          <a:p>
            <a:fld id="{E39ACB3A-2C0C-284B-871D-78514963EE40}" type="datetime4">
              <a:rPr lang="en-US" smtClean="0"/>
              <a:t>October 20, 2016</a:t>
            </a:fld>
            <a:endParaRPr lang="en-US"/>
          </a:p>
        </p:txBody>
      </p:sp>
      <p:sp>
        <p:nvSpPr>
          <p:cNvPr id="7" name="Slide Number Placeholder 6"/>
          <p:cNvSpPr>
            <a:spLocks noGrp="1"/>
          </p:cNvSpPr>
          <p:nvPr>
            <p:ph type="sldNum" sz="quarter" idx="24"/>
          </p:nvPr>
        </p:nvSpPr>
        <p:spPr/>
        <p:txBody>
          <a:bodyPr/>
          <a:lstStyle/>
          <a:p>
            <a:fld id="{E3C9B51E-321A-5D45-9C28-59E3B1A2E703}" type="slidenum">
              <a:rPr lang="en-US" smtClean="0"/>
              <a:pPr/>
              <a:t>30</a:t>
            </a:fld>
            <a:endParaRPr lang="en-US" dirty="0"/>
          </a:p>
        </p:txBody>
      </p:sp>
    </p:spTree>
    <p:extLst>
      <p:ext uri="{BB962C8B-B14F-4D97-AF65-F5344CB8AC3E}">
        <p14:creationId xmlns:p14="http://schemas.microsoft.com/office/powerpoint/2010/main" val="3264319935"/>
      </p:ext>
    </p:extLst>
  </p:cSld>
  <p:clrMapOvr>
    <a:masterClrMapping/>
  </p:clrMapOvr>
  <p:transition spd="med">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a:bodyPr>
          <a:lstStyle/>
          <a:p>
            <a:pPr eaLnBrk="1" hangingPunct="1">
              <a:defRPr/>
            </a:pPr>
            <a:r>
              <a:rPr lang="en-US" sz="2800" dirty="0"/>
              <a:t>lines &amp; Arrows</a:t>
            </a:r>
          </a:p>
        </p:txBody>
      </p:sp>
      <p:sp>
        <p:nvSpPr>
          <p:cNvPr id="2" name="Date Placeholder 1"/>
          <p:cNvSpPr>
            <a:spLocks noGrp="1"/>
          </p:cNvSpPr>
          <p:nvPr>
            <p:ph type="dt" sz="half" idx="10"/>
          </p:nvPr>
        </p:nvSpPr>
        <p:spPr/>
        <p:txBody>
          <a:bodyPr/>
          <a:lstStyle/>
          <a:p>
            <a:fld id="{F8ACB234-04D5-0548-BCD5-7A2B1437C293}" type="datetime4">
              <a:rPr lang="en-US" smtClean="0"/>
              <a:t>October 20, 2016</a:t>
            </a:fld>
            <a:endParaRPr lang="en-US"/>
          </a:p>
        </p:txBody>
      </p:sp>
      <p:sp>
        <p:nvSpPr>
          <p:cNvPr id="3" name="Footer Placeholder 2"/>
          <p:cNvSpPr>
            <a:spLocks noGrp="1"/>
          </p:cNvSpPr>
          <p:nvPr>
            <p:ph type="ftr" sz="quarter" idx="11"/>
          </p:nvPr>
        </p:nvSpPr>
        <p:spPr/>
        <p:txBody>
          <a:bodyPr/>
          <a:lstStyle/>
          <a:p>
            <a:r>
              <a:rPr lang="en-US"/>
              <a:t>AQUARELLE POWERPOINT TEMPLATE</a:t>
            </a:r>
            <a:endParaRPr lang="en-US" dirty="0"/>
          </a:p>
        </p:txBody>
      </p:sp>
      <p:sp>
        <p:nvSpPr>
          <p:cNvPr id="4" name="Slide Number Placeholder 3"/>
          <p:cNvSpPr>
            <a:spLocks noGrp="1"/>
          </p:cNvSpPr>
          <p:nvPr>
            <p:ph type="sldNum" sz="quarter" idx="12"/>
          </p:nvPr>
        </p:nvSpPr>
        <p:spPr/>
        <p:txBody>
          <a:bodyPr/>
          <a:lstStyle/>
          <a:p>
            <a:fld id="{E3C9B51E-321A-5D45-9C28-59E3B1A2E703}" type="slidenum">
              <a:rPr lang="en-US" smtClean="0"/>
              <a:pPr/>
              <a:t>31</a:t>
            </a:fld>
            <a:endParaRPr lang="en-US" dirty="0"/>
          </a:p>
        </p:txBody>
      </p:sp>
      <p:pic>
        <p:nvPicPr>
          <p:cNvPr id="5" name="Picture 4" descr="4Lines_Mint.png"/>
          <p:cNvPicPr>
            <a:picLocks noChangeAspect="1"/>
          </p:cNvPicPr>
          <p:nvPr/>
        </p:nvPicPr>
        <p:blipFill rotWithShape="1">
          <a:blip r:embed="rId2">
            <a:extLst>
              <a:ext uri="{28A0092B-C50C-407E-A947-70E740481C1C}">
                <a14:useLocalDpi xmlns:a14="http://schemas.microsoft.com/office/drawing/2010/main" val="0"/>
              </a:ext>
            </a:extLst>
          </a:blip>
          <a:srcRect t="78145"/>
          <a:stretch/>
        </p:blipFill>
        <p:spPr>
          <a:xfrm flipV="1">
            <a:off x="1115616" y="3041979"/>
            <a:ext cx="5688632" cy="383976"/>
          </a:xfrm>
          <a:prstGeom prst="rect">
            <a:avLst/>
          </a:prstGeom>
        </p:spPr>
      </p:pic>
      <p:pic>
        <p:nvPicPr>
          <p:cNvPr id="16" name="Picture 15" descr="4Lines_Mint.png"/>
          <p:cNvPicPr>
            <a:picLocks noChangeAspect="1"/>
          </p:cNvPicPr>
          <p:nvPr/>
        </p:nvPicPr>
        <p:blipFill rotWithShape="1">
          <a:blip r:embed="rId2">
            <a:extLst>
              <a:ext uri="{28A0092B-C50C-407E-A947-70E740481C1C}">
                <a14:useLocalDpi xmlns:a14="http://schemas.microsoft.com/office/drawing/2010/main" val="0"/>
              </a:ext>
            </a:extLst>
          </a:blip>
          <a:srcRect t="51105" b="27040"/>
          <a:stretch/>
        </p:blipFill>
        <p:spPr>
          <a:xfrm flipV="1">
            <a:off x="1115616" y="3507854"/>
            <a:ext cx="5688632" cy="383976"/>
          </a:xfrm>
          <a:prstGeom prst="rect">
            <a:avLst/>
          </a:prstGeom>
        </p:spPr>
      </p:pic>
      <p:pic>
        <p:nvPicPr>
          <p:cNvPr id="17" name="Picture 16" descr="4Lines_Mint.png"/>
          <p:cNvPicPr>
            <a:picLocks noChangeAspect="1"/>
          </p:cNvPicPr>
          <p:nvPr/>
        </p:nvPicPr>
        <p:blipFill rotWithShape="1">
          <a:blip r:embed="rId2">
            <a:extLst>
              <a:ext uri="{28A0092B-C50C-407E-A947-70E740481C1C}">
                <a14:useLocalDpi xmlns:a14="http://schemas.microsoft.com/office/drawing/2010/main" val="0"/>
              </a:ext>
            </a:extLst>
          </a:blip>
          <a:srcRect t="26665" b="51480"/>
          <a:stretch/>
        </p:blipFill>
        <p:spPr>
          <a:xfrm flipV="1">
            <a:off x="1115616" y="3939902"/>
            <a:ext cx="5688632" cy="383976"/>
          </a:xfrm>
          <a:prstGeom prst="rect">
            <a:avLst/>
          </a:prstGeom>
        </p:spPr>
      </p:pic>
      <p:pic>
        <p:nvPicPr>
          <p:cNvPr id="18" name="Picture 17" descr="4Lines_Mint.png"/>
          <p:cNvPicPr>
            <a:picLocks noChangeAspect="1"/>
          </p:cNvPicPr>
          <p:nvPr/>
        </p:nvPicPr>
        <p:blipFill rotWithShape="1">
          <a:blip r:embed="rId2">
            <a:extLst>
              <a:ext uri="{28A0092B-C50C-407E-A947-70E740481C1C}">
                <a14:useLocalDpi xmlns:a14="http://schemas.microsoft.com/office/drawing/2010/main" val="0"/>
              </a:ext>
            </a:extLst>
          </a:blip>
          <a:srcRect t="3265" b="74880"/>
          <a:stretch/>
        </p:blipFill>
        <p:spPr>
          <a:xfrm flipV="1">
            <a:off x="1115616" y="4299942"/>
            <a:ext cx="5688632" cy="383976"/>
          </a:xfrm>
          <a:prstGeom prst="rect">
            <a:avLst/>
          </a:prstGeom>
        </p:spPr>
      </p:pic>
      <p:pic>
        <p:nvPicPr>
          <p:cNvPr id="6" name="Picture 5" descr="ArchedArrow1_Mi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92223">
            <a:off x="866612" y="1801277"/>
            <a:ext cx="3129829" cy="1259757"/>
          </a:xfrm>
          <a:prstGeom prst="rect">
            <a:avLst/>
          </a:prstGeom>
        </p:spPr>
      </p:pic>
      <p:pic>
        <p:nvPicPr>
          <p:cNvPr id="7" name="Picture 6" descr="ArchedArrow2_Min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1203598"/>
            <a:ext cx="2339752" cy="1140629"/>
          </a:xfrm>
          <a:prstGeom prst="rect">
            <a:avLst/>
          </a:prstGeom>
        </p:spPr>
      </p:pic>
      <p:pic>
        <p:nvPicPr>
          <p:cNvPr id="8" name="Picture 7" descr="FancyBracket_Min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998014" y="2369872"/>
            <a:ext cx="3923928" cy="1015316"/>
          </a:xfrm>
          <a:prstGeom prst="rect">
            <a:avLst/>
          </a:prstGeom>
        </p:spPr>
      </p:pic>
      <p:pic>
        <p:nvPicPr>
          <p:cNvPr id="9" name="Picture 8" descr="FastStraightArrow_Mint.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23928" y="1131590"/>
            <a:ext cx="2808312" cy="905681"/>
          </a:xfrm>
          <a:prstGeom prst="rect">
            <a:avLst/>
          </a:prstGeom>
        </p:spPr>
      </p:pic>
      <p:pic>
        <p:nvPicPr>
          <p:cNvPr id="10" name="Picture 9" descr="StraightArrow_Mint.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51920" y="1869611"/>
            <a:ext cx="2987824" cy="702139"/>
          </a:xfrm>
          <a:prstGeom prst="rect">
            <a:avLst/>
          </a:prstGeom>
        </p:spPr>
      </p:pic>
    </p:spTree>
    <p:extLst>
      <p:ext uri="{BB962C8B-B14F-4D97-AF65-F5344CB8AC3E}">
        <p14:creationId xmlns:p14="http://schemas.microsoft.com/office/powerpoint/2010/main" val="1196942351"/>
      </p:ext>
    </p:extLst>
  </p:cSld>
  <p:clrMapOvr>
    <a:masterClrMapping/>
  </p:clrMapOvr>
  <p:transition spd="med">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Grp="1" noChangeArrowheads="1"/>
          </p:cNvSpPr>
          <p:nvPr>
            <p:ph type="title"/>
          </p:nvPr>
        </p:nvSpPr>
        <p:spPr/>
        <p:txBody>
          <a:bodyPr/>
          <a:lstStyle/>
          <a:p>
            <a:pPr eaLnBrk="1" hangingPunct="1">
              <a:defRPr/>
            </a:pPr>
            <a:r>
              <a:rPr lang="en-US" sz="2200"/>
              <a:t>Hand made Shapes</a:t>
            </a:r>
          </a:p>
        </p:txBody>
      </p:sp>
      <p:sp>
        <p:nvSpPr>
          <p:cNvPr id="2" name="Date Placeholder 1"/>
          <p:cNvSpPr>
            <a:spLocks noGrp="1"/>
          </p:cNvSpPr>
          <p:nvPr>
            <p:ph type="dt" sz="half" idx="10"/>
          </p:nvPr>
        </p:nvSpPr>
        <p:spPr/>
        <p:txBody>
          <a:bodyPr/>
          <a:lstStyle/>
          <a:p>
            <a:fld id="{0EAB2F24-522E-7447-847E-BF888D97629F}" type="datetime4">
              <a:rPr lang="en-US" smtClean="0"/>
              <a:t>October 20, 2016</a:t>
            </a:fld>
            <a:endParaRPr lang="en-US"/>
          </a:p>
        </p:txBody>
      </p:sp>
      <p:sp>
        <p:nvSpPr>
          <p:cNvPr id="3" name="Footer Placeholder 2"/>
          <p:cNvSpPr>
            <a:spLocks noGrp="1"/>
          </p:cNvSpPr>
          <p:nvPr>
            <p:ph type="ftr" sz="quarter" idx="11"/>
          </p:nvPr>
        </p:nvSpPr>
        <p:spPr/>
        <p:txBody>
          <a:bodyPr/>
          <a:lstStyle/>
          <a:p>
            <a:r>
              <a:rPr lang="en-US"/>
              <a:t>AQUARELLE POWERPOINT TEMPLATE</a:t>
            </a:r>
            <a:endParaRPr lang="en-US" dirty="0"/>
          </a:p>
        </p:txBody>
      </p:sp>
      <p:sp>
        <p:nvSpPr>
          <p:cNvPr id="4" name="Slide Number Placeholder 3"/>
          <p:cNvSpPr>
            <a:spLocks noGrp="1"/>
          </p:cNvSpPr>
          <p:nvPr>
            <p:ph type="sldNum" sz="quarter" idx="12"/>
          </p:nvPr>
        </p:nvSpPr>
        <p:spPr/>
        <p:txBody>
          <a:bodyPr/>
          <a:lstStyle/>
          <a:p>
            <a:fld id="{E3C9B51E-321A-5D45-9C28-59E3B1A2E703}" type="slidenum">
              <a:rPr lang="en-US" smtClean="0"/>
              <a:pPr/>
              <a:t>32</a:t>
            </a:fld>
            <a:endParaRPr lang="en-US" dirty="0"/>
          </a:p>
        </p:txBody>
      </p:sp>
      <p:pic>
        <p:nvPicPr>
          <p:cNvPr id="5" name="Picture 4" descr="Asterisk_Mi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3003798"/>
            <a:ext cx="1449247" cy="1440160"/>
          </a:xfrm>
          <a:prstGeom prst="rect">
            <a:avLst/>
          </a:prstGeom>
        </p:spPr>
      </p:pic>
      <p:pic>
        <p:nvPicPr>
          <p:cNvPr id="6" name="Picture 5" descr="Star_Mi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1124505"/>
            <a:ext cx="1361728" cy="1420736"/>
          </a:xfrm>
          <a:prstGeom prst="rect">
            <a:avLst/>
          </a:prstGeom>
        </p:spPr>
      </p:pic>
      <p:pic>
        <p:nvPicPr>
          <p:cNvPr id="20" name="Picture 19" descr="OpenArrowCarrot_Min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3688" y="1419622"/>
            <a:ext cx="729201" cy="1008112"/>
          </a:xfrm>
          <a:prstGeom prst="rect">
            <a:avLst/>
          </a:prstGeom>
        </p:spPr>
      </p:pic>
      <p:pic>
        <p:nvPicPr>
          <p:cNvPr id="21" name="Picture 20" descr="ThoughtBubbleLeftPoint_Min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4208" y="1347614"/>
            <a:ext cx="1291306" cy="1092768"/>
          </a:xfrm>
          <a:prstGeom prst="rect">
            <a:avLst/>
          </a:prstGeom>
        </p:spPr>
      </p:pic>
      <p:pic>
        <p:nvPicPr>
          <p:cNvPr id="22" name="Picture 21" descr="ThoughtBubbleRightPoint_Mint.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63888" y="1347614"/>
            <a:ext cx="1335543" cy="1080120"/>
          </a:xfrm>
          <a:prstGeom prst="rect">
            <a:avLst/>
          </a:prstGeom>
        </p:spPr>
      </p:pic>
      <p:pic>
        <p:nvPicPr>
          <p:cNvPr id="23" name="Picture 22" descr="ThoughtBubbleStraightPoint_Mint.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76056" y="1419622"/>
            <a:ext cx="1326577" cy="1092768"/>
          </a:xfrm>
          <a:prstGeom prst="rect">
            <a:avLst/>
          </a:prstGeom>
        </p:spPr>
      </p:pic>
      <p:pic>
        <p:nvPicPr>
          <p:cNvPr id="24" name="Picture 23" descr="BigDot_Mint.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67944" y="2940368"/>
            <a:ext cx="1368152" cy="1359574"/>
          </a:xfrm>
          <a:prstGeom prst="rect">
            <a:avLst/>
          </a:prstGeom>
        </p:spPr>
      </p:pic>
      <p:pic>
        <p:nvPicPr>
          <p:cNvPr id="25" name="Picture 24" descr="Dot_Mint.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92280" y="2931790"/>
            <a:ext cx="1441523" cy="1432485"/>
          </a:xfrm>
          <a:prstGeom prst="rect">
            <a:avLst/>
          </a:prstGeom>
        </p:spPr>
      </p:pic>
      <p:pic>
        <p:nvPicPr>
          <p:cNvPr id="26" name="Picture 25" descr="Ring_Mint.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71800" y="3075806"/>
            <a:ext cx="1052988" cy="1046386"/>
          </a:xfrm>
          <a:prstGeom prst="rect">
            <a:avLst/>
          </a:prstGeom>
        </p:spPr>
      </p:pic>
      <p:pic>
        <p:nvPicPr>
          <p:cNvPr id="7" name="Picture 6" descr="SmallDot_Mint.png"/>
          <p:cNvPicPr>
            <a:picLocks noChangeAspect="1"/>
          </p:cNvPicPr>
          <p:nvPr/>
        </p:nvPicPr>
        <p:blipFill rotWithShape="1">
          <a:blip r:embed="rId11">
            <a:extLst>
              <a:ext uri="{28A0092B-C50C-407E-A947-70E740481C1C}">
                <a14:useLocalDpi xmlns:a14="http://schemas.microsoft.com/office/drawing/2010/main" val="0"/>
              </a:ext>
            </a:extLst>
          </a:blip>
          <a:srcRect l="19099" t="25198" r="24404" b="32873"/>
          <a:stretch/>
        </p:blipFill>
        <p:spPr>
          <a:xfrm>
            <a:off x="1475656" y="3147814"/>
            <a:ext cx="1288338" cy="950131"/>
          </a:xfrm>
          <a:prstGeom prst="rect">
            <a:avLst/>
          </a:prstGeom>
        </p:spPr>
      </p:pic>
      <p:pic>
        <p:nvPicPr>
          <p:cNvPr id="8" name="Picture 7" descr="Donut_Mint.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36096" y="2715766"/>
            <a:ext cx="1661999" cy="1651579"/>
          </a:xfrm>
          <a:prstGeom prst="rect">
            <a:avLst/>
          </a:prstGeom>
        </p:spPr>
      </p:pic>
      <p:pic>
        <p:nvPicPr>
          <p:cNvPr id="9" name="Picture 8" descr="Triangle_Mint.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483768" y="1419622"/>
            <a:ext cx="870908" cy="1016059"/>
          </a:xfrm>
          <a:prstGeom prst="rect">
            <a:avLst/>
          </a:prstGeom>
        </p:spPr>
      </p:pic>
      <p:pic>
        <p:nvPicPr>
          <p:cNvPr id="10" name="Picture 9" descr="Splat_Mint.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380312" y="1131590"/>
            <a:ext cx="1355055" cy="2139702"/>
          </a:xfrm>
          <a:prstGeom prst="rect">
            <a:avLst/>
          </a:prstGeom>
        </p:spPr>
      </p:pic>
    </p:spTree>
    <p:extLst>
      <p:ext uri="{BB962C8B-B14F-4D97-AF65-F5344CB8AC3E}">
        <p14:creationId xmlns:p14="http://schemas.microsoft.com/office/powerpoint/2010/main" val="4200825065"/>
      </p:ext>
    </p:extLst>
  </p:cSld>
  <p:clrMapOvr>
    <a:masterClrMapping/>
  </p:clrMapOvr>
  <p:transition spd="med">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People &amp; Places</a:t>
            </a:r>
          </a:p>
        </p:txBody>
      </p:sp>
      <p:sp>
        <p:nvSpPr>
          <p:cNvPr id="3" name="Date Placeholder 2"/>
          <p:cNvSpPr>
            <a:spLocks noGrp="1"/>
          </p:cNvSpPr>
          <p:nvPr>
            <p:ph type="dt" sz="half" idx="10"/>
          </p:nvPr>
        </p:nvSpPr>
        <p:spPr/>
        <p:txBody>
          <a:bodyPr/>
          <a:lstStyle/>
          <a:p>
            <a:fld id="{DF160BDF-7F5B-4644-9BCF-F7DE05629986}" type="datetime4">
              <a:rPr lang="en-US" smtClean="0"/>
              <a:t>October 20, 2016</a:t>
            </a:fld>
            <a:endParaRPr lang="en-US"/>
          </a:p>
        </p:txBody>
      </p:sp>
      <p:sp>
        <p:nvSpPr>
          <p:cNvPr id="4" name="Footer Placeholder 3"/>
          <p:cNvSpPr>
            <a:spLocks noGrp="1"/>
          </p:cNvSpPr>
          <p:nvPr>
            <p:ph type="ftr" sz="quarter" idx="11"/>
          </p:nvPr>
        </p:nvSpPr>
        <p:spPr/>
        <p:txBody>
          <a:bodyPr/>
          <a:lstStyle/>
          <a:p>
            <a:r>
              <a:rPr lang="en-US"/>
              <a:t>AQUARELLE POWERPOINT TEMPLATE</a:t>
            </a:r>
            <a:endParaRPr lang="en-US" dirty="0"/>
          </a:p>
        </p:txBody>
      </p:sp>
      <p:sp>
        <p:nvSpPr>
          <p:cNvPr id="5" name="Slide Number Placeholder 4"/>
          <p:cNvSpPr>
            <a:spLocks noGrp="1"/>
          </p:cNvSpPr>
          <p:nvPr>
            <p:ph type="sldNum" sz="quarter" idx="12"/>
          </p:nvPr>
        </p:nvSpPr>
        <p:spPr/>
        <p:txBody>
          <a:bodyPr/>
          <a:lstStyle/>
          <a:p>
            <a:fld id="{E3C9B51E-321A-5D45-9C28-59E3B1A2E703}" type="slidenum">
              <a:rPr lang="en-US" smtClean="0"/>
              <a:pPr/>
              <a:t>33</a:t>
            </a:fld>
            <a:endParaRPr lang="en-US" dirty="0"/>
          </a:p>
        </p:txBody>
      </p:sp>
      <p:grpSp>
        <p:nvGrpSpPr>
          <p:cNvPr id="6" name="Group 5"/>
          <p:cNvGrpSpPr/>
          <p:nvPr/>
        </p:nvGrpSpPr>
        <p:grpSpPr>
          <a:xfrm>
            <a:off x="5004048" y="3886721"/>
            <a:ext cx="1008112" cy="701253"/>
            <a:chOff x="2144713" y="2173288"/>
            <a:chExt cx="3363912" cy="2339975"/>
          </a:xfrm>
          <a:blipFill rotWithShape="1">
            <a:blip r:embed="rId2"/>
            <a:stretch>
              <a:fillRect/>
            </a:stretch>
          </a:blipFill>
        </p:grpSpPr>
        <p:sp>
          <p:nvSpPr>
            <p:cNvPr id="7" name="Freeform 1"/>
            <p:cNvSpPr>
              <a:spLocks noChangeArrowheads="1"/>
            </p:cNvSpPr>
            <p:nvPr/>
          </p:nvSpPr>
          <p:spPr bwMode="auto">
            <a:xfrm>
              <a:off x="2144713" y="2173288"/>
              <a:ext cx="3363912" cy="2339975"/>
            </a:xfrm>
            <a:custGeom>
              <a:avLst/>
              <a:gdLst>
                <a:gd name="T0" fmla="*/ 9218 w 9344"/>
                <a:gd name="T1" fmla="*/ 4905 h 6500"/>
                <a:gd name="T2" fmla="*/ 9125 w 9344"/>
                <a:gd name="T3" fmla="*/ 2688 h 6500"/>
                <a:gd name="T4" fmla="*/ 8125 w 9344"/>
                <a:gd name="T5" fmla="*/ 2031 h 6500"/>
                <a:gd name="T6" fmla="*/ 6906 w 9344"/>
                <a:gd name="T7" fmla="*/ 156 h 6500"/>
                <a:gd name="T8" fmla="*/ 3501 w 9344"/>
                <a:gd name="T9" fmla="*/ 31 h 6500"/>
                <a:gd name="T10" fmla="*/ 1782 w 9344"/>
                <a:gd name="T11" fmla="*/ 813 h 6500"/>
                <a:gd name="T12" fmla="*/ 1251 w 9344"/>
                <a:gd name="T13" fmla="*/ 1969 h 6500"/>
                <a:gd name="T14" fmla="*/ 282 w 9344"/>
                <a:gd name="T15" fmla="*/ 3280 h 6500"/>
                <a:gd name="T16" fmla="*/ 126 w 9344"/>
                <a:gd name="T17" fmla="*/ 4843 h 6500"/>
                <a:gd name="T18" fmla="*/ 282 w 9344"/>
                <a:gd name="T19" fmla="*/ 5343 h 6500"/>
                <a:gd name="T20" fmla="*/ 501 w 9344"/>
                <a:gd name="T21" fmla="*/ 6186 h 6500"/>
                <a:gd name="T22" fmla="*/ 1282 w 9344"/>
                <a:gd name="T23" fmla="*/ 6186 h 6500"/>
                <a:gd name="T24" fmla="*/ 1376 w 9344"/>
                <a:gd name="T25" fmla="*/ 5562 h 6500"/>
                <a:gd name="T26" fmla="*/ 3313 w 9344"/>
                <a:gd name="T27" fmla="*/ 5405 h 6500"/>
                <a:gd name="T28" fmla="*/ 5656 w 9344"/>
                <a:gd name="T29" fmla="*/ 5437 h 6500"/>
                <a:gd name="T30" fmla="*/ 8000 w 9344"/>
                <a:gd name="T31" fmla="*/ 5562 h 6500"/>
                <a:gd name="T32" fmla="*/ 8250 w 9344"/>
                <a:gd name="T33" fmla="*/ 6343 h 6500"/>
                <a:gd name="T34" fmla="*/ 8968 w 9344"/>
                <a:gd name="T35" fmla="*/ 5499 h 6500"/>
                <a:gd name="T36" fmla="*/ 9218 w 9344"/>
                <a:gd name="T37" fmla="*/ 4905 h 6500"/>
                <a:gd name="T38" fmla="*/ 8375 w 9344"/>
                <a:gd name="T39" fmla="*/ 2313 h 6500"/>
                <a:gd name="T40" fmla="*/ 8406 w 9344"/>
                <a:gd name="T41" fmla="*/ 3249 h 6500"/>
                <a:gd name="T42" fmla="*/ 8375 w 9344"/>
                <a:gd name="T43" fmla="*/ 2313 h 6500"/>
                <a:gd name="T44" fmla="*/ 2157 w 9344"/>
                <a:gd name="T45" fmla="*/ 875 h 6500"/>
                <a:gd name="T46" fmla="*/ 3782 w 9344"/>
                <a:gd name="T47" fmla="*/ 437 h 6500"/>
                <a:gd name="T48" fmla="*/ 6906 w 9344"/>
                <a:gd name="T49" fmla="*/ 531 h 6500"/>
                <a:gd name="T50" fmla="*/ 7687 w 9344"/>
                <a:gd name="T51" fmla="*/ 1906 h 6500"/>
                <a:gd name="T52" fmla="*/ 7281 w 9344"/>
                <a:gd name="T53" fmla="*/ 1969 h 6500"/>
                <a:gd name="T54" fmla="*/ 6406 w 9344"/>
                <a:gd name="T55" fmla="*/ 1219 h 6500"/>
                <a:gd name="T56" fmla="*/ 5593 w 9344"/>
                <a:gd name="T57" fmla="*/ 1563 h 6500"/>
                <a:gd name="T58" fmla="*/ 2251 w 9344"/>
                <a:gd name="T59" fmla="*/ 1906 h 6500"/>
                <a:gd name="T60" fmla="*/ 1719 w 9344"/>
                <a:gd name="T61" fmla="*/ 1938 h 6500"/>
                <a:gd name="T62" fmla="*/ 6000 w 9344"/>
                <a:gd name="T63" fmla="*/ 1625 h 6500"/>
                <a:gd name="T64" fmla="*/ 6406 w 9344"/>
                <a:gd name="T65" fmla="*/ 1469 h 6500"/>
                <a:gd name="T66" fmla="*/ 6000 w 9344"/>
                <a:gd name="T67" fmla="*/ 1625 h 6500"/>
                <a:gd name="T68" fmla="*/ 1063 w 9344"/>
                <a:gd name="T69" fmla="*/ 2219 h 6500"/>
                <a:gd name="T70" fmla="*/ 1032 w 9344"/>
                <a:gd name="T71" fmla="*/ 3188 h 6500"/>
                <a:gd name="T72" fmla="*/ 1063 w 9344"/>
                <a:gd name="T73" fmla="*/ 2219 h 6500"/>
                <a:gd name="T74" fmla="*/ 8875 w 9344"/>
                <a:gd name="T75" fmla="*/ 5218 h 6500"/>
                <a:gd name="T76" fmla="*/ 376 w 9344"/>
                <a:gd name="T77" fmla="*/ 5187 h 6500"/>
                <a:gd name="T78" fmla="*/ 344 w 9344"/>
                <a:gd name="T79" fmla="*/ 4905 h 6500"/>
                <a:gd name="T80" fmla="*/ 1251 w 9344"/>
                <a:gd name="T81" fmla="*/ 4843 h 6500"/>
                <a:gd name="T82" fmla="*/ 1844 w 9344"/>
                <a:gd name="T83" fmla="*/ 4312 h 6500"/>
                <a:gd name="T84" fmla="*/ 6843 w 9344"/>
                <a:gd name="T85" fmla="*/ 4093 h 6500"/>
                <a:gd name="T86" fmla="*/ 7843 w 9344"/>
                <a:gd name="T87" fmla="*/ 4718 h 6500"/>
                <a:gd name="T88" fmla="*/ 8875 w 9344"/>
                <a:gd name="T89" fmla="*/ 4905 h 6500"/>
                <a:gd name="T90" fmla="*/ 8875 w 9344"/>
                <a:gd name="T91" fmla="*/ 5218 h 6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344" h="6500">
                  <a:moveTo>
                    <a:pt x="9218" y="4905"/>
                  </a:moveTo>
                  <a:lnTo>
                    <a:pt x="9218" y="4905"/>
                  </a:lnTo>
                  <a:cubicBezTo>
                    <a:pt x="9125" y="4780"/>
                    <a:pt x="9125" y="4655"/>
                    <a:pt x="9125" y="4530"/>
                  </a:cubicBezTo>
                  <a:cubicBezTo>
                    <a:pt x="9156" y="3905"/>
                    <a:pt x="9125" y="3312"/>
                    <a:pt x="9125" y="2688"/>
                  </a:cubicBezTo>
                  <a:cubicBezTo>
                    <a:pt x="9125" y="2344"/>
                    <a:pt x="8843" y="2063"/>
                    <a:pt x="8500" y="2031"/>
                  </a:cubicBezTo>
                  <a:cubicBezTo>
                    <a:pt x="8375" y="2031"/>
                    <a:pt x="8250" y="2031"/>
                    <a:pt x="8125" y="2031"/>
                  </a:cubicBezTo>
                  <a:cubicBezTo>
                    <a:pt x="7968" y="1656"/>
                    <a:pt x="7843" y="1281"/>
                    <a:pt x="7687" y="875"/>
                  </a:cubicBezTo>
                  <a:cubicBezTo>
                    <a:pt x="7562" y="500"/>
                    <a:pt x="7281" y="250"/>
                    <a:pt x="6906" y="156"/>
                  </a:cubicBezTo>
                  <a:cubicBezTo>
                    <a:pt x="6468" y="94"/>
                    <a:pt x="6031" y="31"/>
                    <a:pt x="5593" y="31"/>
                  </a:cubicBezTo>
                  <a:cubicBezTo>
                    <a:pt x="4687" y="0"/>
                    <a:pt x="4407" y="31"/>
                    <a:pt x="3501" y="31"/>
                  </a:cubicBezTo>
                  <a:cubicBezTo>
                    <a:pt x="3126" y="31"/>
                    <a:pt x="2751" y="94"/>
                    <a:pt x="2376" y="219"/>
                  </a:cubicBezTo>
                  <a:cubicBezTo>
                    <a:pt x="2094" y="313"/>
                    <a:pt x="1876" y="500"/>
                    <a:pt x="1782" y="813"/>
                  </a:cubicBezTo>
                  <a:cubicBezTo>
                    <a:pt x="1657" y="1156"/>
                    <a:pt x="1532" y="1500"/>
                    <a:pt x="1407" y="1844"/>
                  </a:cubicBezTo>
                  <a:cubicBezTo>
                    <a:pt x="1376" y="1938"/>
                    <a:pt x="1344" y="2000"/>
                    <a:pt x="1251" y="1969"/>
                  </a:cubicBezTo>
                  <a:cubicBezTo>
                    <a:pt x="719" y="1813"/>
                    <a:pt x="282" y="2219"/>
                    <a:pt x="282" y="2719"/>
                  </a:cubicBezTo>
                  <a:cubicBezTo>
                    <a:pt x="282" y="2906"/>
                    <a:pt x="282" y="3094"/>
                    <a:pt x="282" y="3280"/>
                  </a:cubicBezTo>
                  <a:cubicBezTo>
                    <a:pt x="282" y="3718"/>
                    <a:pt x="251" y="4155"/>
                    <a:pt x="251" y="4593"/>
                  </a:cubicBezTo>
                  <a:cubicBezTo>
                    <a:pt x="251" y="4718"/>
                    <a:pt x="219" y="4780"/>
                    <a:pt x="126" y="4843"/>
                  </a:cubicBezTo>
                  <a:cubicBezTo>
                    <a:pt x="32" y="4905"/>
                    <a:pt x="0" y="4999"/>
                    <a:pt x="32" y="5093"/>
                  </a:cubicBezTo>
                  <a:cubicBezTo>
                    <a:pt x="63" y="5249"/>
                    <a:pt x="157" y="5312"/>
                    <a:pt x="282" y="5343"/>
                  </a:cubicBezTo>
                  <a:cubicBezTo>
                    <a:pt x="407" y="5374"/>
                    <a:pt x="407" y="5405"/>
                    <a:pt x="407" y="5499"/>
                  </a:cubicBezTo>
                  <a:cubicBezTo>
                    <a:pt x="407" y="5749"/>
                    <a:pt x="376" y="5968"/>
                    <a:pt x="501" y="6186"/>
                  </a:cubicBezTo>
                  <a:cubicBezTo>
                    <a:pt x="594" y="6343"/>
                    <a:pt x="719" y="6374"/>
                    <a:pt x="876" y="6343"/>
                  </a:cubicBezTo>
                  <a:cubicBezTo>
                    <a:pt x="1032" y="6343"/>
                    <a:pt x="1188" y="6343"/>
                    <a:pt x="1282" y="6186"/>
                  </a:cubicBezTo>
                  <a:cubicBezTo>
                    <a:pt x="1313" y="6155"/>
                    <a:pt x="1313" y="6155"/>
                    <a:pt x="1313" y="6124"/>
                  </a:cubicBezTo>
                  <a:cubicBezTo>
                    <a:pt x="1344" y="5937"/>
                    <a:pt x="1376" y="5749"/>
                    <a:pt x="1376" y="5562"/>
                  </a:cubicBezTo>
                  <a:cubicBezTo>
                    <a:pt x="1376" y="5468"/>
                    <a:pt x="1407" y="5405"/>
                    <a:pt x="1532" y="5405"/>
                  </a:cubicBezTo>
                  <a:cubicBezTo>
                    <a:pt x="2126" y="5405"/>
                    <a:pt x="2719" y="5405"/>
                    <a:pt x="3313" y="5405"/>
                  </a:cubicBezTo>
                  <a:cubicBezTo>
                    <a:pt x="3813" y="5405"/>
                    <a:pt x="4282" y="5405"/>
                    <a:pt x="4781" y="5405"/>
                  </a:cubicBezTo>
                  <a:cubicBezTo>
                    <a:pt x="5281" y="5405"/>
                    <a:pt x="5156" y="5437"/>
                    <a:pt x="5656" y="5437"/>
                  </a:cubicBezTo>
                  <a:cubicBezTo>
                    <a:pt x="6406" y="5437"/>
                    <a:pt x="7125" y="5437"/>
                    <a:pt x="7875" y="5437"/>
                  </a:cubicBezTo>
                  <a:cubicBezTo>
                    <a:pt x="7968" y="5437"/>
                    <a:pt x="8000" y="5468"/>
                    <a:pt x="8000" y="5562"/>
                  </a:cubicBezTo>
                  <a:cubicBezTo>
                    <a:pt x="8031" y="5687"/>
                    <a:pt x="8031" y="5780"/>
                    <a:pt x="8031" y="5905"/>
                  </a:cubicBezTo>
                  <a:cubicBezTo>
                    <a:pt x="8031" y="6093"/>
                    <a:pt x="8156" y="6218"/>
                    <a:pt x="8250" y="6343"/>
                  </a:cubicBezTo>
                  <a:cubicBezTo>
                    <a:pt x="8468" y="6499"/>
                    <a:pt x="8906" y="6374"/>
                    <a:pt x="8937" y="6093"/>
                  </a:cubicBezTo>
                  <a:cubicBezTo>
                    <a:pt x="8968" y="5905"/>
                    <a:pt x="8968" y="5718"/>
                    <a:pt x="8968" y="5499"/>
                  </a:cubicBezTo>
                  <a:cubicBezTo>
                    <a:pt x="8968" y="5437"/>
                    <a:pt x="9000" y="5374"/>
                    <a:pt x="9062" y="5343"/>
                  </a:cubicBezTo>
                  <a:cubicBezTo>
                    <a:pt x="9281" y="5280"/>
                    <a:pt x="9343" y="5062"/>
                    <a:pt x="9218" y="4905"/>
                  </a:cubicBezTo>
                  <a:close/>
                  <a:moveTo>
                    <a:pt x="8375" y="2313"/>
                  </a:moveTo>
                  <a:lnTo>
                    <a:pt x="8375" y="2313"/>
                  </a:lnTo>
                  <a:cubicBezTo>
                    <a:pt x="8656" y="2313"/>
                    <a:pt x="8875" y="2438"/>
                    <a:pt x="8843" y="2781"/>
                  </a:cubicBezTo>
                  <a:cubicBezTo>
                    <a:pt x="8875" y="3063"/>
                    <a:pt x="8593" y="3249"/>
                    <a:pt x="8406" y="3249"/>
                  </a:cubicBezTo>
                  <a:cubicBezTo>
                    <a:pt x="8125" y="3249"/>
                    <a:pt x="7937" y="3063"/>
                    <a:pt x="7937" y="2781"/>
                  </a:cubicBezTo>
                  <a:cubicBezTo>
                    <a:pt x="7906" y="2531"/>
                    <a:pt x="8156" y="2281"/>
                    <a:pt x="8375" y="2313"/>
                  </a:cubicBezTo>
                  <a:close/>
                  <a:moveTo>
                    <a:pt x="2157" y="875"/>
                  </a:moveTo>
                  <a:lnTo>
                    <a:pt x="2157" y="875"/>
                  </a:lnTo>
                  <a:cubicBezTo>
                    <a:pt x="2251" y="656"/>
                    <a:pt x="2469" y="531"/>
                    <a:pt x="2719" y="500"/>
                  </a:cubicBezTo>
                  <a:cubicBezTo>
                    <a:pt x="3063" y="469"/>
                    <a:pt x="3438" y="437"/>
                    <a:pt x="3782" y="437"/>
                  </a:cubicBezTo>
                  <a:cubicBezTo>
                    <a:pt x="4469" y="406"/>
                    <a:pt x="4563" y="375"/>
                    <a:pt x="5250" y="406"/>
                  </a:cubicBezTo>
                  <a:cubicBezTo>
                    <a:pt x="5812" y="406"/>
                    <a:pt x="6375" y="469"/>
                    <a:pt x="6906" y="531"/>
                  </a:cubicBezTo>
                  <a:cubicBezTo>
                    <a:pt x="7093" y="563"/>
                    <a:pt x="7218" y="656"/>
                    <a:pt x="7312" y="844"/>
                  </a:cubicBezTo>
                  <a:cubicBezTo>
                    <a:pt x="7437" y="1188"/>
                    <a:pt x="7562" y="1563"/>
                    <a:pt x="7687" y="1906"/>
                  </a:cubicBezTo>
                  <a:cubicBezTo>
                    <a:pt x="7718" y="1938"/>
                    <a:pt x="7718" y="1969"/>
                    <a:pt x="7718" y="2031"/>
                  </a:cubicBezTo>
                  <a:cubicBezTo>
                    <a:pt x="7562" y="2000"/>
                    <a:pt x="7406" y="2000"/>
                    <a:pt x="7281" y="1969"/>
                  </a:cubicBezTo>
                  <a:cubicBezTo>
                    <a:pt x="7250" y="1969"/>
                    <a:pt x="7218" y="1969"/>
                    <a:pt x="7187" y="1938"/>
                  </a:cubicBezTo>
                  <a:cubicBezTo>
                    <a:pt x="7156" y="1531"/>
                    <a:pt x="6812" y="1219"/>
                    <a:pt x="6406" y="1219"/>
                  </a:cubicBezTo>
                  <a:cubicBezTo>
                    <a:pt x="6125" y="1219"/>
                    <a:pt x="5875" y="1344"/>
                    <a:pt x="5718" y="1563"/>
                  </a:cubicBezTo>
                  <a:cubicBezTo>
                    <a:pt x="5687" y="1563"/>
                    <a:pt x="5656" y="1563"/>
                    <a:pt x="5593" y="1563"/>
                  </a:cubicBezTo>
                  <a:cubicBezTo>
                    <a:pt x="5125" y="1500"/>
                    <a:pt x="5156" y="1531"/>
                    <a:pt x="4657" y="1500"/>
                  </a:cubicBezTo>
                  <a:cubicBezTo>
                    <a:pt x="3844" y="1500"/>
                    <a:pt x="3032" y="1719"/>
                    <a:pt x="2251" y="1906"/>
                  </a:cubicBezTo>
                  <a:cubicBezTo>
                    <a:pt x="2094" y="1969"/>
                    <a:pt x="1938" y="1969"/>
                    <a:pt x="1782" y="2000"/>
                  </a:cubicBezTo>
                  <a:cubicBezTo>
                    <a:pt x="1751" y="1969"/>
                    <a:pt x="1751" y="1969"/>
                    <a:pt x="1719" y="1938"/>
                  </a:cubicBezTo>
                  <a:cubicBezTo>
                    <a:pt x="1876" y="1594"/>
                    <a:pt x="2001" y="1219"/>
                    <a:pt x="2157" y="875"/>
                  </a:cubicBezTo>
                  <a:close/>
                  <a:moveTo>
                    <a:pt x="6000" y="1625"/>
                  </a:moveTo>
                  <a:lnTo>
                    <a:pt x="6000" y="1625"/>
                  </a:lnTo>
                  <a:cubicBezTo>
                    <a:pt x="6093" y="1531"/>
                    <a:pt x="6250" y="1469"/>
                    <a:pt x="6406" y="1469"/>
                  </a:cubicBezTo>
                  <a:cubicBezTo>
                    <a:pt x="6656" y="1469"/>
                    <a:pt x="6875" y="1656"/>
                    <a:pt x="6937" y="1875"/>
                  </a:cubicBezTo>
                  <a:cubicBezTo>
                    <a:pt x="6625" y="1813"/>
                    <a:pt x="6312" y="1719"/>
                    <a:pt x="6000" y="1625"/>
                  </a:cubicBezTo>
                  <a:close/>
                  <a:moveTo>
                    <a:pt x="1063" y="2219"/>
                  </a:moveTo>
                  <a:lnTo>
                    <a:pt x="1063" y="2219"/>
                  </a:lnTo>
                  <a:cubicBezTo>
                    <a:pt x="1313" y="2219"/>
                    <a:pt x="1501" y="2438"/>
                    <a:pt x="1501" y="2688"/>
                  </a:cubicBezTo>
                  <a:cubicBezTo>
                    <a:pt x="1501" y="2969"/>
                    <a:pt x="1282" y="3188"/>
                    <a:pt x="1032" y="3188"/>
                  </a:cubicBezTo>
                  <a:cubicBezTo>
                    <a:pt x="719" y="3156"/>
                    <a:pt x="594" y="3000"/>
                    <a:pt x="594" y="2688"/>
                  </a:cubicBezTo>
                  <a:cubicBezTo>
                    <a:pt x="594" y="2406"/>
                    <a:pt x="782" y="2219"/>
                    <a:pt x="1063" y="2219"/>
                  </a:cubicBezTo>
                  <a:close/>
                  <a:moveTo>
                    <a:pt x="8875" y="5218"/>
                  </a:moveTo>
                  <a:lnTo>
                    <a:pt x="8875" y="5218"/>
                  </a:lnTo>
                  <a:cubicBezTo>
                    <a:pt x="8656" y="5218"/>
                    <a:pt x="751" y="5218"/>
                    <a:pt x="501" y="5187"/>
                  </a:cubicBezTo>
                  <a:cubicBezTo>
                    <a:pt x="469" y="5187"/>
                    <a:pt x="407" y="5187"/>
                    <a:pt x="376" y="5187"/>
                  </a:cubicBezTo>
                  <a:cubicBezTo>
                    <a:pt x="344" y="5155"/>
                    <a:pt x="282" y="5093"/>
                    <a:pt x="282" y="5062"/>
                  </a:cubicBezTo>
                  <a:cubicBezTo>
                    <a:pt x="282" y="4999"/>
                    <a:pt x="313" y="4937"/>
                    <a:pt x="344" y="4905"/>
                  </a:cubicBezTo>
                  <a:cubicBezTo>
                    <a:pt x="407" y="4874"/>
                    <a:pt x="469" y="4874"/>
                    <a:pt x="501" y="4874"/>
                  </a:cubicBezTo>
                  <a:cubicBezTo>
                    <a:pt x="751" y="4843"/>
                    <a:pt x="1001" y="4874"/>
                    <a:pt x="1251" y="4843"/>
                  </a:cubicBezTo>
                  <a:cubicBezTo>
                    <a:pt x="1282" y="4843"/>
                    <a:pt x="1376" y="4812"/>
                    <a:pt x="1407" y="4780"/>
                  </a:cubicBezTo>
                  <a:cubicBezTo>
                    <a:pt x="1532" y="4562"/>
                    <a:pt x="1688" y="4499"/>
                    <a:pt x="1844" y="4312"/>
                  </a:cubicBezTo>
                  <a:cubicBezTo>
                    <a:pt x="2001" y="4093"/>
                    <a:pt x="2251" y="4062"/>
                    <a:pt x="2501" y="4062"/>
                  </a:cubicBezTo>
                  <a:cubicBezTo>
                    <a:pt x="3188" y="4062"/>
                    <a:pt x="5875" y="4093"/>
                    <a:pt x="6843" y="4093"/>
                  </a:cubicBezTo>
                  <a:cubicBezTo>
                    <a:pt x="7125" y="4093"/>
                    <a:pt x="7343" y="4187"/>
                    <a:pt x="7500" y="4374"/>
                  </a:cubicBezTo>
                  <a:cubicBezTo>
                    <a:pt x="7625" y="4530"/>
                    <a:pt x="7625" y="4530"/>
                    <a:pt x="7843" y="4718"/>
                  </a:cubicBezTo>
                  <a:cubicBezTo>
                    <a:pt x="7968" y="4812"/>
                    <a:pt x="8031" y="4905"/>
                    <a:pt x="8156" y="4905"/>
                  </a:cubicBezTo>
                  <a:cubicBezTo>
                    <a:pt x="8406" y="4874"/>
                    <a:pt x="8656" y="4905"/>
                    <a:pt x="8875" y="4905"/>
                  </a:cubicBezTo>
                  <a:cubicBezTo>
                    <a:pt x="8968" y="4905"/>
                    <a:pt x="9031" y="4968"/>
                    <a:pt x="9031" y="5062"/>
                  </a:cubicBezTo>
                  <a:cubicBezTo>
                    <a:pt x="9031" y="5155"/>
                    <a:pt x="8968" y="5218"/>
                    <a:pt x="8875" y="5218"/>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 name="Freeform 2"/>
            <p:cNvSpPr>
              <a:spLocks noChangeArrowheads="1"/>
            </p:cNvSpPr>
            <p:nvPr/>
          </p:nvSpPr>
          <p:spPr bwMode="auto">
            <a:xfrm>
              <a:off x="2986088" y="3744913"/>
              <a:ext cx="1731962" cy="90487"/>
            </a:xfrm>
            <a:custGeom>
              <a:avLst/>
              <a:gdLst>
                <a:gd name="T0" fmla="*/ 125 w 4812"/>
                <a:gd name="T1" fmla="*/ 250 h 251"/>
                <a:gd name="T2" fmla="*/ 125 w 4812"/>
                <a:gd name="T3" fmla="*/ 250 h 251"/>
                <a:gd name="T4" fmla="*/ 4686 w 4812"/>
                <a:gd name="T5" fmla="*/ 250 h 251"/>
                <a:gd name="T6" fmla="*/ 4811 w 4812"/>
                <a:gd name="T7" fmla="*/ 125 h 251"/>
                <a:gd name="T8" fmla="*/ 4811 w 4812"/>
                <a:gd name="T9" fmla="*/ 125 h 251"/>
                <a:gd name="T10" fmla="*/ 4686 w 4812"/>
                <a:gd name="T11" fmla="*/ 0 h 251"/>
                <a:gd name="T12" fmla="*/ 125 w 4812"/>
                <a:gd name="T13" fmla="*/ 0 h 251"/>
                <a:gd name="T14" fmla="*/ 0 w 4812"/>
                <a:gd name="T15" fmla="*/ 125 h 251"/>
                <a:gd name="T16" fmla="*/ 0 w 4812"/>
                <a:gd name="T17" fmla="*/ 125 h 251"/>
                <a:gd name="T18" fmla="*/ 125 w 4812"/>
                <a:gd name="T19" fmla="*/ 25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2" h="251">
                  <a:moveTo>
                    <a:pt x="125" y="250"/>
                  </a:moveTo>
                  <a:lnTo>
                    <a:pt x="125" y="250"/>
                  </a:lnTo>
                  <a:cubicBezTo>
                    <a:pt x="4686" y="250"/>
                    <a:pt x="4686" y="250"/>
                    <a:pt x="4686" y="250"/>
                  </a:cubicBezTo>
                  <a:cubicBezTo>
                    <a:pt x="4780" y="250"/>
                    <a:pt x="4811" y="187"/>
                    <a:pt x="4811" y="125"/>
                  </a:cubicBezTo>
                  <a:lnTo>
                    <a:pt x="4811" y="125"/>
                  </a:lnTo>
                  <a:cubicBezTo>
                    <a:pt x="4811" y="62"/>
                    <a:pt x="4780" y="0"/>
                    <a:pt x="4686" y="0"/>
                  </a:cubicBezTo>
                  <a:cubicBezTo>
                    <a:pt x="125" y="0"/>
                    <a:pt x="125" y="0"/>
                    <a:pt x="125" y="0"/>
                  </a:cubicBezTo>
                  <a:cubicBezTo>
                    <a:pt x="62" y="0"/>
                    <a:pt x="0" y="62"/>
                    <a:pt x="0" y="125"/>
                  </a:cubicBezTo>
                  <a:lnTo>
                    <a:pt x="0" y="125"/>
                  </a:lnTo>
                  <a:cubicBezTo>
                    <a:pt x="0" y="187"/>
                    <a:pt x="62" y="250"/>
                    <a:pt x="125" y="25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 name="Freeform 3"/>
            <p:cNvSpPr>
              <a:spLocks noChangeArrowheads="1"/>
            </p:cNvSpPr>
            <p:nvPr/>
          </p:nvSpPr>
          <p:spPr bwMode="auto">
            <a:xfrm>
              <a:off x="2906713" y="3890963"/>
              <a:ext cx="1890712" cy="79375"/>
            </a:xfrm>
            <a:custGeom>
              <a:avLst/>
              <a:gdLst>
                <a:gd name="T0" fmla="*/ 5155 w 5250"/>
                <a:gd name="T1" fmla="*/ 0 h 220"/>
                <a:gd name="T2" fmla="*/ 5155 w 5250"/>
                <a:gd name="T3" fmla="*/ 0 h 220"/>
                <a:gd name="T4" fmla="*/ 125 w 5250"/>
                <a:gd name="T5" fmla="*/ 0 h 220"/>
                <a:gd name="T6" fmla="*/ 0 w 5250"/>
                <a:gd name="T7" fmla="*/ 125 h 220"/>
                <a:gd name="T8" fmla="*/ 125 w 5250"/>
                <a:gd name="T9" fmla="*/ 219 h 220"/>
                <a:gd name="T10" fmla="*/ 5155 w 5250"/>
                <a:gd name="T11" fmla="*/ 219 h 220"/>
                <a:gd name="T12" fmla="*/ 5249 w 5250"/>
                <a:gd name="T13" fmla="*/ 125 h 220"/>
                <a:gd name="T14" fmla="*/ 5155 w 5250"/>
                <a:gd name="T15" fmla="*/ 0 h 2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50" h="220">
                  <a:moveTo>
                    <a:pt x="5155" y="0"/>
                  </a:moveTo>
                  <a:lnTo>
                    <a:pt x="5155" y="0"/>
                  </a:lnTo>
                  <a:cubicBezTo>
                    <a:pt x="125" y="0"/>
                    <a:pt x="125" y="0"/>
                    <a:pt x="125" y="0"/>
                  </a:cubicBezTo>
                  <a:cubicBezTo>
                    <a:pt x="31" y="0"/>
                    <a:pt x="0" y="31"/>
                    <a:pt x="0" y="125"/>
                  </a:cubicBezTo>
                  <a:cubicBezTo>
                    <a:pt x="0" y="188"/>
                    <a:pt x="31" y="219"/>
                    <a:pt x="125" y="219"/>
                  </a:cubicBezTo>
                  <a:cubicBezTo>
                    <a:pt x="5155" y="219"/>
                    <a:pt x="5155" y="219"/>
                    <a:pt x="5155" y="219"/>
                  </a:cubicBezTo>
                  <a:cubicBezTo>
                    <a:pt x="5218" y="219"/>
                    <a:pt x="5249" y="188"/>
                    <a:pt x="5249" y="125"/>
                  </a:cubicBezTo>
                  <a:cubicBezTo>
                    <a:pt x="5249" y="31"/>
                    <a:pt x="5218" y="0"/>
                    <a:pt x="5155"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0" name="Freeform 2"/>
          <p:cNvSpPr>
            <a:spLocks noChangeArrowheads="1"/>
          </p:cNvSpPr>
          <p:nvPr/>
        </p:nvSpPr>
        <p:spPr bwMode="auto">
          <a:xfrm>
            <a:off x="547345" y="1413809"/>
            <a:ext cx="1046869" cy="3174165"/>
          </a:xfrm>
          <a:custGeom>
            <a:avLst/>
            <a:gdLst>
              <a:gd name="T0" fmla="*/ 210 w 3575"/>
              <a:gd name="T1" fmla="*/ 2703 h 10845"/>
              <a:gd name="T2" fmla="*/ 30 w 3575"/>
              <a:gd name="T3" fmla="*/ 3394 h 10845"/>
              <a:gd name="T4" fmla="*/ 60 w 3575"/>
              <a:gd name="T5" fmla="*/ 4565 h 10845"/>
              <a:gd name="T6" fmla="*/ 121 w 3575"/>
              <a:gd name="T7" fmla="*/ 5467 h 10845"/>
              <a:gd name="T8" fmla="*/ 300 w 3575"/>
              <a:gd name="T9" fmla="*/ 6007 h 10845"/>
              <a:gd name="T10" fmla="*/ 721 w 3575"/>
              <a:gd name="T11" fmla="*/ 6217 h 10845"/>
              <a:gd name="T12" fmla="*/ 1112 w 3575"/>
              <a:gd name="T13" fmla="*/ 8530 h 10845"/>
              <a:gd name="T14" fmla="*/ 1262 w 3575"/>
              <a:gd name="T15" fmla="*/ 9792 h 10845"/>
              <a:gd name="T16" fmla="*/ 1382 w 3575"/>
              <a:gd name="T17" fmla="*/ 10243 h 10845"/>
              <a:gd name="T18" fmla="*/ 1202 w 3575"/>
              <a:gd name="T19" fmla="*/ 10693 h 10845"/>
              <a:gd name="T20" fmla="*/ 1472 w 3575"/>
              <a:gd name="T21" fmla="*/ 10844 h 10845"/>
              <a:gd name="T22" fmla="*/ 1742 w 3575"/>
              <a:gd name="T23" fmla="*/ 10693 h 10845"/>
              <a:gd name="T24" fmla="*/ 1833 w 3575"/>
              <a:gd name="T25" fmla="*/ 10303 h 10845"/>
              <a:gd name="T26" fmla="*/ 1862 w 3575"/>
              <a:gd name="T27" fmla="*/ 9643 h 10845"/>
              <a:gd name="T28" fmla="*/ 1772 w 3575"/>
              <a:gd name="T29" fmla="*/ 8981 h 10845"/>
              <a:gd name="T30" fmla="*/ 1742 w 3575"/>
              <a:gd name="T31" fmla="*/ 7659 h 10845"/>
              <a:gd name="T32" fmla="*/ 1923 w 3575"/>
              <a:gd name="T33" fmla="*/ 6999 h 10845"/>
              <a:gd name="T34" fmla="*/ 2043 w 3575"/>
              <a:gd name="T35" fmla="*/ 7779 h 10845"/>
              <a:gd name="T36" fmla="*/ 2103 w 3575"/>
              <a:gd name="T37" fmla="*/ 8771 h 10845"/>
              <a:gd name="T38" fmla="*/ 2193 w 3575"/>
              <a:gd name="T39" fmla="*/ 9672 h 10845"/>
              <a:gd name="T40" fmla="*/ 2253 w 3575"/>
              <a:gd name="T41" fmla="*/ 10303 h 10845"/>
              <a:gd name="T42" fmla="*/ 2313 w 3575"/>
              <a:gd name="T43" fmla="*/ 10543 h 10845"/>
              <a:gd name="T44" fmla="*/ 2463 w 3575"/>
              <a:gd name="T45" fmla="*/ 10754 h 10845"/>
              <a:gd name="T46" fmla="*/ 2704 w 3575"/>
              <a:gd name="T47" fmla="*/ 10844 h 10845"/>
              <a:gd name="T48" fmla="*/ 2944 w 3575"/>
              <a:gd name="T49" fmla="*/ 10724 h 10845"/>
              <a:gd name="T50" fmla="*/ 2824 w 3575"/>
              <a:gd name="T51" fmla="*/ 10393 h 10845"/>
              <a:gd name="T52" fmla="*/ 2764 w 3575"/>
              <a:gd name="T53" fmla="*/ 10063 h 10845"/>
              <a:gd name="T54" fmla="*/ 2794 w 3575"/>
              <a:gd name="T55" fmla="*/ 9342 h 10845"/>
              <a:gd name="T56" fmla="*/ 2794 w 3575"/>
              <a:gd name="T57" fmla="*/ 8201 h 10845"/>
              <a:gd name="T58" fmla="*/ 2884 w 3575"/>
              <a:gd name="T59" fmla="*/ 6548 h 10845"/>
              <a:gd name="T60" fmla="*/ 3034 w 3575"/>
              <a:gd name="T61" fmla="*/ 5707 h 10845"/>
              <a:gd name="T62" fmla="*/ 3245 w 3575"/>
              <a:gd name="T63" fmla="*/ 5677 h 10845"/>
              <a:gd name="T64" fmla="*/ 3365 w 3575"/>
              <a:gd name="T65" fmla="*/ 5587 h 10845"/>
              <a:gd name="T66" fmla="*/ 3454 w 3575"/>
              <a:gd name="T67" fmla="*/ 5376 h 10845"/>
              <a:gd name="T68" fmla="*/ 3574 w 3575"/>
              <a:gd name="T69" fmla="*/ 4896 h 10845"/>
              <a:gd name="T70" fmla="*/ 3515 w 3575"/>
              <a:gd name="T71" fmla="*/ 4054 h 10845"/>
              <a:gd name="T72" fmla="*/ 3275 w 3575"/>
              <a:gd name="T73" fmla="*/ 3003 h 10845"/>
              <a:gd name="T74" fmla="*/ 2704 w 3575"/>
              <a:gd name="T75" fmla="*/ 1982 h 10845"/>
              <a:gd name="T76" fmla="*/ 2043 w 3575"/>
              <a:gd name="T77" fmla="*/ 1711 h 10845"/>
              <a:gd name="T78" fmla="*/ 1983 w 3575"/>
              <a:gd name="T79" fmla="*/ 1382 h 10845"/>
              <a:gd name="T80" fmla="*/ 2043 w 3575"/>
              <a:gd name="T81" fmla="*/ 871 h 10845"/>
              <a:gd name="T82" fmla="*/ 2253 w 3575"/>
              <a:gd name="T83" fmla="*/ 631 h 10845"/>
              <a:gd name="T84" fmla="*/ 2163 w 3575"/>
              <a:gd name="T85" fmla="*/ 571 h 10845"/>
              <a:gd name="T86" fmla="*/ 1742 w 3575"/>
              <a:gd name="T87" fmla="*/ 30 h 10845"/>
              <a:gd name="T88" fmla="*/ 1412 w 3575"/>
              <a:gd name="T89" fmla="*/ 60 h 10845"/>
              <a:gd name="T90" fmla="*/ 1112 w 3575"/>
              <a:gd name="T91" fmla="*/ 210 h 10845"/>
              <a:gd name="T92" fmla="*/ 1082 w 3575"/>
              <a:gd name="T93" fmla="*/ 721 h 10845"/>
              <a:gd name="T94" fmla="*/ 842 w 3575"/>
              <a:gd name="T95" fmla="*/ 871 h 10845"/>
              <a:gd name="T96" fmla="*/ 1051 w 3575"/>
              <a:gd name="T97" fmla="*/ 1021 h 10845"/>
              <a:gd name="T98" fmla="*/ 1232 w 3575"/>
              <a:gd name="T99" fmla="*/ 1232 h 10845"/>
              <a:gd name="T100" fmla="*/ 1322 w 3575"/>
              <a:gd name="T101" fmla="*/ 1561 h 10845"/>
              <a:gd name="T102" fmla="*/ 1202 w 3575"/>
              <a:gd name="T103" fmla="*/ 1832 h 10845"/>
              <a:gd name="T104" fmla="*/ 721 w 3575"/>
              <a:gd name="T105" fmla="*/ 2012 h 10845"/>
              <a:gd name="T106" fmla="*/ 210 w 3575"/>
              <a:gd name="T107" fmla="*/ 2703 h 10845"/>
              <a:gd name="T108" fmla="*/ 751 w 3575"/>
              <a:gd name="T109" fmla="*/ 5797 h 10845"/>
              <a:gd name="T110" fmla="*/ 661 w 3575"/>
              <a:gd name="T111" fmla="*/ 5737 h 10845"/>
              <a:gd name="T112" fmla="*/ 721 w 3575"/>
              <a:gd name="T113" fmla="*/ 5406 h 10845"/>
              <a:gd name="T114" fmla="*/ 210 w 3575"/>
              <a:gd name="T115" fmla="*/ 2703 h 10845"/>
              <a:gd name="T116" fmla="*/ 3034 w 3575"/>
              <a:gd name="T117" fmla="*/ 4685 h 10845"/>
              <a:gd name="T118" fmla="*/ 2884 w 3575"/>
              <a:gd name="T119" fmla="*/ 4355 h 10845"/>
              <a:gd name="T120" fmla="*/ 2914 w 3575"/>
              <a:gd name="T121" fmla="*/ 3604 h 10845"/>
              <a:gd name="T122" fmla="*/ 2944 w 3575"/>
              <a:gd name="T123" fmla="*/ 4175 h 10845"/>
              <a:gd name="T124" fmla="*/ 3034 w 3575"/>
              <a:gd name="T125" fmla="*/ 4685 h 10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75" h="10845">
                <a:moveTo>
                  <a:pt x="210" y="2703"/>
                </a:moveTo>
                <a:lnTo>
                  <a:pt x="210" y="2703"/>
                </a:lnTo>
                <a:cubicBezTo>
                  <a:pt x="210" y="2703"/>
                  <a:pt x="180" y="2823"/>
                  <a:pt x="150" y="2943"/>
                </a:cubicBezTo>
                <a:cubicBezTo>
                  <a:pt x="90" y="3093"/>
                  <a:pt x="60" y="3304"/>
                  <a:pt x="30" y="3394"/>
                </a:cubicBezTo>
                <a:cubicBezTo>
                  <a:pt x="30" y="3514"/>
                  <a:pt x="0" y="3754"/>
                  <a:pt x="30" y="3995"/>
                </a:cubicBezTo>
                <a:cubicBezTo>
                  <a:pt x="60" y="4565"/>
                  <a:pt x="60" y="4565"/>
                  <a:pt x="60" y="4565"/>
                </a:cubicBezTo>
                <a:cubicBezTo>
                  <a:pt x="60" y="4775"/>
                  <a:pt x="90" y="5136"/>
                  <a:pt x="121" y="5346"/>
                </a:cubicBezTo>
                <a:cubicBezTo>
                  <a:pt x="121" y="5467"/>
                  <a:pt x="121" y="5467"/>
                  <a:pt x="121" y="5467"/>
                </a:cubicBezTo>
                <a:cubicBezTo>
                  <a:pt x="150" y="5677"/>
                  <a:pt x="210" y="5857"/>
                  <a:pt x="210" y="5857"/>
                </a:cubicBezTo>
                <a:cubicBezTo>
                  <a:pt x="241" y="5857"/>
                  <a:pt x="271" y="5917"/>
                  <a:pt x="300" y="6007"/>
                </a:cubicBezTo>
                <a:cubicBezTo>
                  <a:pt x="330" y="6067"/>
                  <a:pt x="421" y="6158"/>
                  <a:pt x="481" y="6188"/>
                </a:cubicBezTo>
                <a:cubicBezTo>
                  <a:pt x="571" y="6217"/>
                  <a:pt x="661" y="6217"/>
                  <a:pt x="721" y="6217"/>
                </a:cubicBezTo>
                <a:cubicBezTo>
                  <a:pt x="781" y="6217"/>
                  <a:pt x="842" y="6398"/>
                  <a:pt x="871" y="6608"/>
                </a:cubicBezTo>
                <a:cubicBezTo>
                  <a:pt x="1112" y="8530"/>
                  <a:pt x="1112" y="8530"/>
                  <a:pt x="1112" y="8530"/>
                </a:cubicBezTo>
                <a:cubicBezTo>
                  <a:pt x="1141" y="8741"/>
                  <a:pt x="1202" y="9101"/>
                  <a:pt x="1202" y="9342"/>
                </a:cubicBezTo>
                <a:cubicBezTo>
                  <a:pt x="1262" y="9792"/>
                  <a:pt x="1262" y="9792"/>
                  <a:pt x="1262" y="9792"/>
                </a:cubicBezTo>
                <a:cubicBezTo>
                  <a:pt x="1291" y="10033"/>
                  <a:pt x="1352" y="10213"/>
                  <a:pt x="1352" y="10213"/>
                </a:cubicBezTo>
                <a:cubicBezTo>
                  <a:pt x="1382" y="10213"/>
                  <a:pt x="1382" y="10243"/>
                  <a:pt x="1382" y="10243"/>
                </a:cubicBezTo>
                <a:cubicBezTo>
                  <a:pt x="1352" y="10273"/>
                  <a:pt x="1322" y="10363"/>
                  <a:pt x="1291" y="10453"/>
                </a:cubicBezTo>
                <a:cubicBezTo>
                  <a:pt x="1262" y="10513"/>
                  <a:pt x="1202" y="10634"/>
                  <a:pt x="1202" y="10693"/>
                </a:cubicBezTo>
                <a:cubicBezTo>
                  <a:pt x="1171" y="10754"/>
                  <a:pt x="1171" y="10813"/>
                  <a:pt x="1202" y="10813"/>
                </a:cubicBezTo>
                <a:cubicBezTo>
                  <a:pt x="1232" y="10844"/>
                  <a:pt x="1352" y="10844"/>
                  <a:pt x="1472" y="10844"/>
                </a:cubicBezTo>
                <a:cubicBezTo>
                  <a:pt x="1563" y="10844"/>
                  <a:pt x="1683" y="10844"/>
                  <a:pt x="1712" y="10844"/>
                </a:cubicBezTo>
                <a:cubicBezTo>
                  <a:pt x="1712" y="10813"/>
                  <a:pt x="1742" y="10754"/>
                  <a:pt x="1742" y="10693"/>
                </a:cubicBezTo>
                <a:cubicBezTo>
                  <a:pt x="1742" y="10634"/>
                  <a:pt x="1772" y="10573"/>
                  <a:pt x="1803" y="10543"/>
                </a:cubicBezTo>
                <a:cubicBezTo>
                  <a:pt x="1803" y="10513"/>
                  <a:pt x="1833" y="10393"/>
                  <a:pt x="1833" y="10303"/>
                </a:cubicBezTo>
                <a:cubicBezTo>
                  <a:pt x="1833" y="10213"/>
                  <a:pt x="1862" y="10092"/>
                  <a:pt x="1892" y="10092"/>
                </a:cubicBezTo>
                <a:cubicBezTo>
                  <a:pt x="1892" y="10063"/>
                  <a:pt x="1892" y="9852"/>
                  <a:pt x="1862" y="9643"/>
                </a:cubicBezTo>
                <a:cubicBezTo>
                  <a:pt x="1833" y="9522"/>
                  <a:pt x="1833" y="9522"/>
                  <a:pt x="1833" y="9522"/>
                </a:cubicBezTo>
                <a:cubicBezTo>
                  <a:pt x="1803" y="9312"/>
                  <a:pt x="1772" y="9071"/>
                  <a:pt x="1772" y="8981"/>
                </a:cubicBezTo>
                <a:cubicBezTo>
                  <a:pt x="1772" y="8891"/>
                  <a:pt x="1742" y="8621"/>
                  <a:pt x="1742" y="8410"/>
                </a:cubicBezTo>
                <a:cubicBezTo>
                  <a:pt x="1742" y="8201"/>
                  <a:pt x="1742" y="7870"/>
                  <a:pt x="1742" y="7659"/>
                </a:cubicBezTo>
                <a:cubicBezTo>
                  <a:pt x="1742" y="7449"/>
                  <a:pt x="1772" y="7179"/>
                  <a:pt x="1772" y="7029"/>
                </a:cubicBezTo>
                <a:cubicBezTo>
                  <a:pt x="1803" y="6879"/>
                  <a:pt x="1862" y="6848"/>
                  <a:pt x="1923" y="6999"/>
                </a:cubicBezTo>
                <a:cubicBezTo>
                  <a:pt x="1953" y="7149"/>
                  <a:pt x="2012" y="7419"/>
                  <a:pt x="2012" y="7659"/>
                </a:cubicBezTo>
                <a:cubicBezTo>
                  <a:pt x="2043" y="7779"/>
                  <a:pt x="2043" y="7779"/>
                  <a:pt x="2043" y="7779"/>
                </a:cubicBezTo>
                <a:cubicBezTo>
                  <a:pt x="2043" y="7990"/>
                  <a:pt x="2073" y="8350"/>
                  <a:pt x="2073" y="8591"/>
                </a:cubicBezTo>
                <a:cubicBezTo>
                  <a:pt x="2103" y="8771"/>
                  <a:pt x="2103" y="8771"/>
                  <a:pt x="2103" y="8771"/>
                </a:cubicBezTo>
                <a:cubicBezTo>
                  <a:pt x="2103" y="9011"/>
                  <a:pt x="2133" y="9342"/>
                  <a:pt x="2163" y="9582"/>
                </a:cubicBezTo>
                <a:cubicBezTo>
                  <a:pt x="2193" y="9672"/>
                  <a:pt x="2193" y="9672"/>
                  <a:pt x="2193" y="9672"/>
                </a:cubicBezTo>
                <a:cubicBezTo>
                  <a:pt x="2223" y="9913"/>
                  <a:pt x="2253" y="10092"/>
                  <a:pt x="2253" y="10123"/>
                </a:cubicBezTo>
                <a:cubicBezTo>
                  <a:pt x="2253" y="10153"/>
                  <a:pt x="2253" y="10243"/>
                  <a:pt x="2253" y="10303"/>
                </a:cubicBezTo>
                <a:cubicBezTo>
                  <a:pt x="2253" y="10363"/>
                  <a:pt x="2253" y="10453"/>
                  <a:pt x="2253" y="10453"/>
                </a:cubicBezTo>
                <a:cubicBezTo>
                  <a:pt x="2283" y="10484"/>
                  <a:pt x="2313" y="10513"/>
                  <a:pt x="2313" y="10543"/>
                </a:cubicBezTo>
                <a:cubicBezTo>
                  <a:pt x="2343" y="10543"/>
                  <a:pt x="2373" y="10573"/>
                  <a:pt x="2373" y="10634"/>
                </a:cubicBezTo>
                <a:cubicBezTo>
                  <a:pt x="2373" y="10663"/>
                  <a:pt x="2433" y="10724"/>
                  <a:pt x="2463" y="10754"/>
                </a:cubicBezTo>
                <a:cubicBezTo>
                  <a:pt x="2493" y="10813"/>
                  <a:pt x="2554" y="10844"/>
                  <a:pt x="2583" y="10844"/>
                </a:cubicBezTo>
                <a:cubicBezTo>
                  <a:pt x="2644" y="10844"/>
                  <a:pt x="2674" y="10844"/>
                  <a:pt x="2704" y="10844"/>
                </a:cubicBezTo>
                <a:cubicBezTo>
                  <a:pt x="2733" y="10844"/>
                  <a:pt x="2794" y="10844"/>
                  <a:pt x="2854" y="10813"/>
                </a:cubicBezTo>
                <a:cubicBezTo>
                  <a:pt x="2884" y="10813"/>
                  <a:pt x="2944" y="10754"/>
                  <a:pt x="2944" y="10724"/>
                </a:cubicBezTo>
                <a:cubicBezTo>
                  <a:pt x="2944" y="10693"/>
                  <a:pt x="2944" y="10634"/>
                  <a:pt x="2944" y="10573"/>
                </a:cubicBezTo>
                <a:cubicBezTo>
                  <a:pt x="2914" y="10543"/>
                  <a:pt x="2854" y="10453"/>
                  <a:pt x="2824" y="10393"/>
                </a:cubicBezTo>
                <a:cubicBezTo>
                  <a:pt x="2764" y="10303"/>
                  <a:pt x="2733" y="10213"/>
                  <a:pt x="2733" y="10153"/>
                </a:cubicBezTo>
                <a:cubicBezTo>
                  <a:pt x="2733" y="10123"/>
                  <a:pt x="2733" y="10063"/>
                  <a:pt x="2764" y="10063"/>
                </a:cubicBezTo>
                <a:cubicBezTo>
                  <a:pt x="2764" y="10033"/>
                  <a:pt x="2764" y="9852"/>
                  <a:pt x="2794" y="9612"/>
                </a:cubicBezTo>
                <a:cubicBezTo>
                  <a:pt x="2794" y="9342"/>
                  <a:pt x="2794" y="9342"/>
                  <a:pt x="2794" y="9342"/>
                </a:cubicBezTo>
                <a:cubicBezTo>
                  <a:pt x="2794" y="9101"/>
                  <a:pt x="2794" y="8741"/>
                  <a:pt x="2794" y="8530"/>
                </a:cubicBezTo>
                <a:cubicBezTo>
                  <a:pt x="2794" y="8201"/>
                  <a:pt x="2794" y="8201"/>
                  <a:pt x="2794" y="8201"/>
                </a:cubicBezTo>
                <a:cubicBezTo>
                  <a:pt x="2764" y="7990"/>
                  <a:pt x="2794" y="7630"/>
                  <a:pt x="2824" y="7419"/>
                </a:cubicBezTo>
                <a:cubicBezTo>
                  <a:pt x="2884" y="6548"/>
                  <a:pt x="2884" y="6548"/>
                  <a:pt x="2884" y="6548"/>
                </a:cubicBezTo>
                <a:cubicBezTo>
                  <a:pt x="2914" y="6337"/>
                  <a:pt x="2914" y="6067"/>
                  <a:pt x="2914" y="5947"/>
                </a:cubicBezTo>
                <a:cubicBezTo>
                  <a:pt x="2914" y="5827"/>
                  <a:pt x="2974" y="5707"/>
                  <a:pt x="3034" y="5707"/>
                </a:cubicBezTo>
                <a:cubicBezTo>
                  <a:pt x="3094" y="5707"/>
                  <a:pt x="3154" y="5707"/>
                  <a:pt x="3184" y="5677"/>
                </a:cubicBezTo>
                <a:cubicBezTo>
                  <a:pt x="3214" y="5677"/>
                  <a:pt x="3245" y="5677"/>
                  <a:pt x="3245" y="5677"/>
                </a:cubicBezTo>
                <a:cubicBezTo>
                  <a:pt x="3275" y="5646"/>
                  <a:pt x="3304" y="5646"/>
                  <a:pt x="3304" y="5646"/>
                </a:cubicBezTo>
                <a:cubicBezTo>
                  <a:pt x="3334" y="5617"/>
                  <a:pt x="3365" y="5587"/>
                  <a:pt x="3365" y="5587"/>
                </a:cubicBezTo>
                <a:cubicBezTo>
                  <a:pt x="3395" y="5557"/>
                  <a:pt x="3425" y="5526"/>
                  <a:pt x="3425" y="5496"/>
                </a:cubicBezTo>
                <a:cubicBezTo>
                  <a:pt x="3454" y="5467"/>
                  <a:pt x="3454" y="5406"/>
                  <a:pt x="3454" y="5376"/>
                </a:cubicBezTo>
                <a:cubicBezTo>
                  <a:pt x="3454" y="5317"/>
                  <a:pt x="3485" y="5286"/>
                  <a:pt x="3515" y="5256"/>
                </a:cubicBezTo>
                <a:cubicBezTo>
                  <a:pt x="3545" y="5256"/>
                  <a:pt x="3574" y="5076"/>
                  <a:pt x="3574" y="4896"/>
                </a:cubicBezTo>
                <a:cubicBezTo>
                  <a:pt x="3545" y="4716"/>
                  <a:pt x="3574" y="4475"/>
                  <a:pt x="3574" y="4355"/>
                </a:cubicBezTo>
                <a:cubicBezTo>
                  <a:pt x="3574" y="4265"/>
                  <a:pt x="3574" y="4115"/>
                  <a:pt x="3515" y="4054"/>
                </a:cubicBezTo>
                <a:cubicBezTo>
                  <a:pt x="3485" y="3995"/>
                  <a:pt x="3425" y="3784"/>
                  <a:pt x="3395" y="3544"/>
                </a:cubicBezTo>
                <a:cubicBezTo>
                  <a:pt x="3275" y="3003"/>
                  <a:pt x="3275" y="3003"/>
                  <a:pt x="3275" y="3003"/>
                </a:cubicBezTo>
                <a:cubicBezTo>
                  <a:pt x="3245" y="2793"/>
                  <a:pt x="3154" y="2492"/>
                  <a:pt x="3064" y="2342"/>
                </a:cubicBezTo>
                <a:cubicBezTo>
                  <a:pt x="3004" y="2192"/>
                  <a:pt x="2824" y="2041"/>
                  <a:pt x="2704" y="1982"/>
                </a:cubicBezTo>
                <a:cubicBezTo>
                  <a:pt x="2554" y="1952"/>
                  <a:pt x="2373" y="1891"/>
                  <a:pt x="2283" y="1862"/>
                </a:cubicBezTo>
                <a:cubicBezTo>
                  <a:pt x="2193" y="1832"/>
                  <a:pt x="2103" y="1771"/>
                  <a:pt x="2043" y="1711"/>
                </a:cubicBezTo>
                <a:cubicBezTo>
                  <a:pt x="2012" y="1651"/>
                  <a:pt x="1953" y="1561"/>
                  <a:pt x="1953" y="1531"/>
                </a:cubicBezTo>
                <a:cubicBezTo>
                  <a:pt x="1953" y="1472"/>
                  <a:pt x="1983" y="1412"/>
                  <a:pt x="1983" y="1382"/>
                </a:cubicBezTo>
                <a:cubicBezTo>
                  <a:pt x="2012" y="1352"/>
                  <a:pt x="2043" y="1232"/>
                  <a:pt x="2043" y="1142"/>
                </a:cubicBezTo>
                <a:cubicBezTo>
                  <a:pt x="2043" y="1051"/>
                  <a:pt x="2043" y="931"/>
                  <a:pt x="2043" y="871"/>
                </a:cubicBezTo>
                <a:cubicBezTo>
                  <a:pt x="2043" y="811"/>
                  <a:pt x="2103" y="750"/>
                  <a:pt x="2133" y="721"/>
                </a:cubicBezTo>
                <a:cubicBezTo>
                  <a:pt x="2193" y="721"/>
                  <a:pt x="2223" y="661"/>
                  <a:pt x="2253" y="631"/>
                </a:cubicBezTo>
                <a:cubicBezTo>
                  <a:pt x="2283" y="600"/>
                  <a:pt x="2313" y="571"/>
                  <a:pt x="2283" y="571"/>
                </a:cubicBezTo>
                <a:cubicBezTo>
                  <a:pt x="2283" y="541"/>
                  <a:pt x="2223" y="541"/>
                  <a:pt x="2163" y="571"/>
                </a:cubicBezTo>
                <a:cubicBezTo>
                  <a:pt x="2133" y="571"/>
                  <a:pt x="2012" y="480"/>
                  <a:pt x="1923" y="330"/>
                </a:cubicBezTo>
                <a:cubicBezTo>
                  <a:pt x="1833" y="180"/>
                  <a:pt x="1742" y="30"/>
                  <a:pt x="1742" y="30"/>
                </a:cubicBezTo>
                <a:cubicBezTo>
                  <a:pt x="1712" y="0"/>
                  <a:pt x="1652" y="30"/>
                  <a:pt x="1622" y="30"/>
                </a:cubicBezTo>
                <a:cubicBezTo>
                  <a:pt x="1622" y="60"/>
                  <a:pt x="1502" y="60"/>
                  <a:pt x="1412" y="60"/>
                </a:cubicBezTo>
                <a:cubicBezTo>
                  <a:pt x="1322" y="60"/>
                  <a:pt x="1232" y="60"/>
                  <a:pt x="1202" y="90"/>
                </a:cubicBezTo>
                <a:cubicBezTo>
                  <a:pt x="1171" y="120"/>
                  <a:pt x="1141" y="150"/>
                  <a:pt x="1112" y="210"/>
                </a:cubicBezTo>
                <a:cubicBezTo>
                  <a:pt x="1112" y="240"/>
                  <a:pt x="1082" y="360"/>
                  <a:pt x="1082" y="480"/>
                </a:cubicBezTo>
                <a:cubicBezTo>
                  <a:pt x="1082" y="571"/>
                  <a:pt x="1082" y="691"/>
                  <a:pt x="1082" y="721"/>
                </a:cubicBezTo>
                <a:cubicBezTo>
                  <a:pt x="1082" y="750"/>
                  <a:pt x="1021" y="781"/>
                  <a:pt x="962" y="811"/>
                </a:cubicBezTo>
                <a:cubicBezTo>
                  <a:pt x="901" y="811"/>
                  <a:pt x="842" y="871"/>
                  <a:pt x="842" y="871"/>
                </a:cubicBezTo>
                <a:cubicBezTo>
                  <a:pt x="842" y="901"/>
                  <a:pt x="871" y="961"/>
                  <a:pt x="931" y="961"/>
                </a:cubicBezTo>
                <a:cubicBezTo>
                  <a:pt x="962" y="992"/>
                  <a:pt x="1021" y="992"/>
                  <a:pt x="1051" y="1021"/>
                </a:cubicBezTo>
                <a:cubicBezTo>
                  <a:pt x="1051" y="1021"/>
                  <a:pt x="1112" y="1081"/>
                  <a:pt x="1141" y="1112"/>
                </a:cubicBezTo>
                <a:cubicBezTo>
                  <a:pt x="1141" y="1171"/>
                  <a:pt x="1202" y="1232"/>
                  <a:pt x="1232" y="1232"/>
                </a:cubicBezTo>
                <a:cubicBezTo>
                  <a:pt x="1232" y="1262"/>
                  <a:pt x="1262" y="1321"/>
                  <a:pt x="1291" y="1382"/>
                </a:cubicBezTo>
                <a:cubicBezTo>
                  <a:pt x="1291" y="1442"/>
                  <a:pt x="1322" y="1531"/>
                  <a:pt x="1322" y="1561"/>
                </a:cubicBezTo>
                <a:cubicBezTo>
                  <a:pt x="1291" y="1591"/>
                  <a:pt x="1291" y="1651"/>
                  <a:pt x="1262" y="1711"/>
                </a:cubicBezTo>
                <a:cubicBezTo>
                  <a:pt x="1262" y="1741"/>
                  <a:pt x="1232" y="1801"/>
                  <a:pt x="1202" y="1832"/>
                </a:cubicBezTo>
                <a:cubicBezTo>
                  <a:pt x="1171" y="1862"/>
                  <a:pt x="962" y="1921"/>
                  <a:pt x="751" y="2012"/>
                </a:cubicBezTo>
                <a:cubicBezTo>
                  <a:pt x="721" y="2012"/>
                  <a:pt x="721" y="2012"/>
                  <a:pt x="721" y="2012"/>
                </a:cubicBezTo>
                <a:cubicBezTo>
                  <a:pt x="541" y="2102"/>
                  <a:pt x="330" y="2282"/>
                  <a:pt x="300" y="2433"/>
                </a:cubicBezTo>
                <a:cubicBezTo>
                  <a:pt x="241" y="2583"/>
                  <a:pt x="210" y="2703"/>
                  <a:pt x="210" y="2703"/>
                </a:cubicBezTo>
                <a:lnTo>
                  <a:pt x="751" y="5797"/>
                </a:lnTo>
                <a:lnTo>
                  <a:pt x="751" y="5797"/>
                </a:lnTo>
                <a:cubicBezTo>
                  <a:pt x="751" y="5857"/>
                  <a:pt x="721" y="5887"/>
                  <a:pt x="721" y="5857"/>
                </a:cubicBezTo>
                <a:cubicBezTo>
                  <a:pt x="691" y="5827"/>
                  <a:pt x="661" y="5766"/>
                  <a:pt x="661" y="5737"/>
                </a:cubicBezTo>
                <a:cubicBezTo>
                  <a:pt x="631" y="5707"/>
                  <a:pt x="631" y="5557"/>
                  <a:pt x="661" y="5406"/>
                </a:cubicBezTo>
                <a:cubicBezTo>
                  <a:pt x="661" y="5256"/>
                  <a:pt x="691" y="5256"/>
                  <a:pt x="721" y="5406"/>
                </a:cubicBezTo>
                <a:cubicBezTo>
                  <a:pt x="721" y="5557"/>
                  <a:pt x="751" y="5737"/>
                  <a:pt x="751" y="5797"/>
                </a:cubicBezTo>
                <a:lnTo>
                  <a:pt x="210" y="2703"/>
                </a:lnTo>
                <a:close/>
                <a:moveTo>
                  <a:pt x="3034" y="4685"/>
                </a:moveTo>
                <a:lnTo>
                  <a:pt x="3034" y="4685"/>
                </a:lnTo>
                <a:cubicBezTo>
                  <a:pt x="3034" y="4746"/>
                  <a:pt x="3004" y="4746"/>
                  <a:pt x="2974" y="4746"/>
                </a:cubicBezTo>
                <a:cubicBezTo>
                  <a:pt x="2944" y="4716"/>
                  <a:pt x="2914" y="4535"/>
                  <a:pt x="2884" y="4355"/>
                </a:cubicBezTo>
                <a:cubicBezTo>
                  <a:pt x="2884" y="4175"/>
                  <a:pt x="2884" y="3904"/>
                  <a:pt x="2884" y="3754"/>
                </a:cubicBezTo>
                <a:cubicBezTo>
                  <a:pt x="2884" y="3634"/>
                  <a:pt x="2884" y="3544"/>
                  <a:pt x="2914" y="3604"/>
                </a:cubicBezTo>
                <a:cubicBezTo>
                  <a:pt x="2944" y="3664"/>
                  <a:pt x="2974" y="3754"/>
                  <a:pt x="2974" y="3844"/>
                </a:cubicBezTo>
                <a:cubicBezTo>
                  <a:pt x="2944" y="3904"/>
                  <a:pt x="2944" y="4054"/>
                  <a:pt x="2944" y="4175"/>
                </a:cubicBezTo>
                <a:cubicBezTo>
                  <a:pt x="2974" y="4295"/>
                  <a:pt x="2974" y="4445"/>
                  <a:pt x="3004" y="4505"/>
                </a:cubicBezTo>
                <a:cubicBezTo>
                  <a:pt x="3034" y="4565"/>
                  <a:pt x="3034" y="4655"/>
                  <a:pt x="3034" y="4685"/>
                </a:cubicBezTo>
                <a:close/>
              </a:path>
            </a:pathLst>
          </a:custGeom>
          <a:blipFill rotWithShape="1">
            <a:blip r:embed="rId2"/>
            <a:stretch>
              <a:fillRect/>
            </a:stretch>
          </a:blipFill>
          <a:ln>
            <a:noFill/>
          </a:ln>
          <a:effectLst/>
        </p:spPr>
        <p:txBody>
          <a:bodyPr wrap="none" anchor="ctr"/>
          <a:lstStyle/>
          <a:p>
            <a:endParaRPr lang="en-US"/>
          </a:p>
        </p:txBody>
      </p:sp>
      <p:sp>
        <p:nvSpPr>
          <p:cNvPr id="11" name="Freeform 3"/>
          <p:cNvSpPr>
            <a:spLocks noChangeArrowheads="1"/>
          </p:cNvSpPr>
          <p:nvPr/>
        </p:nvSpPr>
        <p:spPr bwMode="auto">
          <a:xfrm>
            <a:off x="1691680" y="1460950"/>
            <a:ext cx="1223268" cy="3127024"/>
          </a:xfrm>
          <a:custGeom>
            <a:avLst/>
            <a:gdLst>
              <a:gd name="T0" fmla="*/ 2854 w 3997"/>
              <a:gd name="T1" fmla="*/ 4715 h 10214"/>
              <a:gd name="T2" fmla="*/ 2915 w 3997"/>
              <a:gd name="T3" fmla="*/ 4265 h 10214"/>
              <a:gd name="T4" fmla="*/ 3666 w 3997"/>
              <a:gd name="T5" fmla="*/ 3693 h 10214"/>
              <a:gd name="T6" fmla="*/ 3756 w 3997"/>
              <a:gd name="T7" fmla="*/ 2973 h 10214"/>
              <a:gd name="T8" fmla="*/ 3035 w 3997"/>
              <a:gd name="T9" fmla="*/ 2131 h 10214"/>
              <a:gd name="T10" fmla="*/ 2555 w 3997"/>
              <a:gd name="T11" fmla="*/ 1741 h 10214"/>
              <a:gd name="T12" fmla="*/ 2224 w 3997"/>
              <a:gd name="T13" fmla="*/ 1501 h 10214"/>
              <a:gd name="T14" fmla="*/ 2133 w 3997"/>
              <a:gd name="T15" fmla="*/ 1471 h 10214"/>
              <a:gd name="T16" fmla="*/ 2314 w 3997"/>
              <a:gd name="T17" fmla="*/ 1321 h 10214"/>
              <a:gd name="T18" fmla="*/ 2434 w 3997"/>
              <a:gd name="T19" fmla="*/ 1140 h 10214"/>
              <a:gd name="T20" fmla="*/ 2314 w 3997"/>
              <a:gd name="T21" fmla="*/ 1110 h 10214"/>
              <a:gd name="T22" fmla="*/ 2344 w 3997"/>
              <a:gd name="T23" fmla="*/ 781 h 10214"/>
              <a:gd name="T24" fmla="*/ 1954 w 3997"/>
              <a:gd name="T25" fmla="*/ 90 h 10214"/>
              <a:gd name="T26" fmla="*/ 1292 w 3997"/>
              <a:gd name="T27" fmla="*/ 90 h 10214"/>
              <a:gd name="T28" fmla="*/ 1052 w 3997"/>
              <a:gd name="T29" fmla="*/ 481 h 10214"/>
              <a:gd name="T30" fmla="*/ 1082 w 3997"/>
              <a:gd name="T31" fmla="*/ 930 h 10214"/>
              <a:gd name="T32" fmla="*/ 1172 w 3997"/>
              <a:gd name="T33" fmla="*/ 1170 h 10214"/>
              <a:gd name="T34" fmla="*/ 1022 w 3997"/>
              <a:gd name="T35" fmla="*/ 1290 h 10214"/>
              <a:gd name="T36" fmla="*/ 1263 w 3997"/>
              <a:gd name="T37" fmla="*/ 1471 h 10214"/>
              <a:gd name="T38" fmla="*/ 1383 w 3997"/>
              <a:gd name="T39" fmla="*/ 1591 h 10214"/>
              <a:gd name="T40" fmla="*/ 1022 w 3997"/>
              <a:gd name="T41" fmla="*/ 1802 h 10214"/>
              <a:gd name="T42" fmla="*/ 601 w 3997"/>
              <a:gd name="T43" fmla="*/ 2552 h 10214"/>
              <a:gd name="T44" fmla="*/ 481 w 3997"/>
              <a:gd name="T45" fmla="*/ 3604 h 10214"/>
              <a:gd name="T46" fmla="*/ 421 w 3997"/>
              <a:gd name="T47" fmla="*/ 4625 h 10214"/>
              <a:gd name="T48" fmla="*/ 361 w 3997"/>
              <a:gd name="T49" fmla="*/ 5496 h 10214"/>
              <a:gd name="T50" fmla="*/ 512 w 3997"/>
              <a:gd name="T51" fmla="*/ 6187 h 10214"/>
              <a:gd name="T52" fmla="*/ 512 w 3997"/>
              <a:gd name="T53" fmla="*/ 6788 h 10214"/>
              <a:gd name="T54" fmla="*/ 512 w 3997"/>
              <a:gd name="T55" fmla="*/ 7389 h 10214"/>
              <a:gd name="T56" fmla="*/ 301 w 3997"/>
              <a:gd name="T57" fmla="*/ 8561 h 10214"/>
              <a:gd name="T58" fmla="*/ 61 w 3997"/>
              <a:gd name="T59" fmla="*/ 9672 h 10214"/>
              <a:gd name="T60" fmla="*/ 91 w 3997"/>
              <a:gd name="T61" fmla="*/ 10062 h 10214"/>
              <a:gd name="T62" fmla="*/ 451 w 3997"/>
              <a:gd name="T63" fmla="*/ 9973 h 10214"/>
              <a:gd name="T64" fmla="*/ 571 w 3997"/>
              <a:gd name="T65" fmla="*/ 9582 h 10214"/>
              <a:gd name="T66" fmla="*/ 571 w 3997"/>
              <a:gd name="T67" fmla="*/ 9132 h 10214"/>
              <a:gd name="T68" fmla="*/ 992 w 3997"/>
              <a:gd name="T69" fmla="*/ 8019 h 10214"/>
              <a:gd name="T70" fmla="*/ 1202 w 3997"/>
              <a:gd name="T71" fmla="*/ 7178 h 10214"/>
              <a:gd name="T72" fmla="*/ 1743 w 3997"/>
              <a:gd name="T73" fmla="*/ 6818 h 10214"/>
              <a:gd name="T74" fmla="*/ 2163 w 3997"/>
              <a:gd name="T75" fmla="*/ 6908 h 10214"/>
              <a:gd name="T76" fmla="*/ 2283 w 3997"/>
              <a:gd name="T77" fmla="*/ 7690 h 10214"/>
              <a:gd name="T78" fmla="*/ 2404 w 3997"/>
              <a:gd name="T79" fmla="*/ 8861 h 10214"/>
              <a:gd name="T80" fmla="*/ 2374 w 3997"/>
              <a:gd name="T81" fmla="*/ 9762 h 10214"/>
              <a:gd name="T82" fmla="*/ 2494 w 3997"/>
              <a:gd name="T83" fmla="*/ 10182 h 10214"/>
              <a:gd name="T84" fmla="*/ 2854 w 3997"/>
              <a:gd name="T85" fmla="*/ 10003 h 10214"/>
              <a:gd name="T86" fmla="*/ 2734 w 3997"/>
              <a:gd name="T87" fmla="*/ 9282 h 10214"/>
              <a:gd name="T88" fmla="*/ 2825 w 3997"/>
              <a:gd name="T89" fmla="*/ 8411 h 10214"/>
              <a:gd name="T90" fmla="*/ 2854 w 3997"/>
              <a:gd name="T91" fmla="*/ 7509 h 10214"/>
              <a:gd name="T92" fmla="*/ 2884 w 3997"/>
              <a:gd name="T93" fmla="*/ 6758 h 10214"/>
              <a:gd name="T94" fmla="*/ 3185 w 3997"/>
              <a:gd name="T95" fmla="*/ 6307 h 10214"/>
              <a:gd name="T96" fmla="*/ 2915 w 3997"/>
              <a:gd name="T97" fmla="*/ 4986 h 10214"/>
              <a:gd name="T98" fmla="*/ 632 w 3997"/>
              <a:gd name="T99" fmla="*/ 5436 h 10214"/>
              <a:gd name="T100" fmla="*/ 601 w 3997"/>
              <a:gd name="T101" fmla="*/ 5496 h 10214"/>
              <a:gd name="T102" fmla="*/ 632 w 3997"/>
              <a:gd name="T103" fmla="*/ 5436 h 10214"/>
              <a:gd name="T104" fmla="*/ 902 w 3997"/>
              <a:gd name="T105" fmla="*/ 3724 h 10214"/>
              <a:gd name="T106" fmla="*/ 812 w 3997"/>
              <a:gd name="T107" fmla="*/ 4745 h 10214"/>
              <a:gd name="T108" fmla="*/ 692 w 3997"/>
              <a:gd name="T109" fmla="*/ 4956 h 10214"/>
              <a:gd name="T110" fmla="*/ 812 w 3997"/>
              <a:gd name="T111" fmla="*/ 4085 h 10214"/>
              <a:gd name="T112" fmla="*/ 902 w 3997"/>
              <a:gd name="T113" fmla="*/ 3724 h 10214"/>
              <a:gd name="T114" fmla="*/ 2644 w 3997"/>
              <a:gd name="T115" fmla="*/ 3784 h 10214"/>
              <a:gd name="T116" fmla="*/ 2614 w 3997"/>
              <a:gd name="T117" fmla="*/ 2943 h 10214"/>
              <a:gd name="T118" fmla="*/ 3275 w 3997"/>
              <a:gd name="T119" fmla="*/ 3063 h 10214"/>
              <a:gd name="T120" fmla="*/ 3095 w 3997"/>
              <a:gd name="T121" fmla="*/ 3814 h 10214"/>
              <a:gd name="T122" fmla="*/ 2644 w 3997"/>
              <a:gd name="T123" fmla="*/ 3784 h 1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97" h="10214">
                <a:moveTo>
                  <a:pt x="2854" y="4715"/>
                </a:moveTo>
                <a:lnTo>
                  <a:pt x="2854" y="4715"/>
                </a:lnTo>
                <a:cubicBezTo>
                  <a:pt x="2795" y="4475"/>
                  <a:pt x="2764" y="4325"/>
                  <a:pt x="2795" y="4325"/>
                </a:cubicBezTo>
                <a:cubicBezTo>
                  <a:pt x="2825" y="4325"/>
                  <a:pt x="2884" y="4294"/>
                  <a:pt x="2915" y="4265"/>
                </a:cubicBezTo>
                <a:cubicBezTo>
                  <a:pt x="2975" y="4235"/>
                  <a:pt x="3155" y="4085"/>
                  <a:pt x="3335" y="3965"/>
                </a:cubicBezTo>
                <a:cubicBezTo>
                  <a:pt x="3666" y="3693"/>
                  <a:pt x="3666" y="3693"/>
                  <a:pt x="3666" y="3693"/>
                </a:cubicBezTo>
                <a:cubicBezTo>
                  <a:pt x="3846" y="3544"/>
                  <a:pt x="3996" y="3394"/>
                  <a:pt x="3966" y="3333"/>
                </a:cubicBezTo>
                <a:cubicBezTo>
                  <a:pt x="3966" y="3244"/>
                  <a:pt x="3876" y="3093"/>
                  <a:pt x="3756" y="2973"/>
                </a:cubicBezTo>
                <a:cubicBezTo>
                  <a:pt x="3666" y="2852"/>
                  <a:pt x="3516" y="2673"/>
                  <a:pt x="3425" y="2582"/>
                </a:cubicBezTo>
                <a:cubicBezTo>
                  <a:pt x="3335" y="2492"/>
                  <a:pt x="3185" y="2282"/>
                  <a:pt x="3035" y="2131"/>
                </a:cubicBezTo>
                <a:cubicBezTo>
                  <a:pt x="2915" y="1981"/>
                  <a:pt x="2764" y="1831"/>
                  <a:pt x="2734" y="1802"/>
                </a:cubicBezTo>
                <a:cubicBezTo>
                  <a:pt x="2704" y="1802"/>
                  <a:pt x="2644" y="1771"/>
                  <a:pt x="2555" y="1741"/>
                </a:cubicBezTo>
                <a:cubicBezTo>
                  <a:pt x="2494" y="1741"/>
                  <a:pt x="2404" y="1651"/>
                  <a:pt x="2374" y="1591"/>
                </a:cubicBezTo>
                <a:cubicBezTo>
                  <a:pt x="2314" y="1531"/>
                  <a:pt x="2254" y="1501"/>
                  <a:pt x="2224" y="1501"/>
                </a:cubicBezTo>
                <a:cubicBezTo>
                  <a:pt x="2194" y="1531"/>
                  <a:pt x="2163" y="1531"/>
                  <a:pt x="2133" y="1531"/>
                </a:cubicBezTo>
                <a:cubicBezTo>
                  <a:pt x="2133" y="1501"/>
                  <a:pt x="2133" y="1471"/>
                  <a:pt x="2133" y="1471"/>
                </a:cubicBezTo>
                <a:cubicBezTo>
                  <a:pt x="2163" y="1441"/>
                  <a:pt x="2163" y="1410"/>
                  <a:pt x="2194" y="1381"/>
                </a:cubicBezTo>
                <a:cubicBezTo>
                  <a:pt x="2194" y="1381"/>
                  <a:pt x="2254" y="1351"/>
                  <a:pt x="2314" y="1321"/>
                </a:cubicBezTo>
                <a:cubicBezTo>
                  <a:pt x="2374" y="1321"/>
                  <a:pt x="2434" y="1290"/>
                  <a:pt x="2434" y="1260"/>
                </a:cubicBezTo>
                <a:cubicBezTo>
                  <a:pt x="2464" y="1231"/>
                  <a:pt x="2434" y="1170"/>
                  <a:pt x="2434" y="1140"/>
                </a:cubicBezTo>
                <a:cubicBezTo>
                  <a:pt x="2404" y="1080"/>
                  <a:pt x="2374" y="1080"/>
                  <a:pt x="2374" y="1110"/>
                </a:cubicBezTo>
                <a:cubicBezTo>
                  <a:pt x="2374" y="1110"/>
                  <a:pt x="2344" y="1140"/>
                  <a:pt x="2314" y="1110"/>
                </a:cubicBezTo>
                <a:cubicBezTo>
                  <a:pt x="2283" y="1110"/>
                  <a:pt x="2283" y="1080"/>
                  <a:pt x="2283" y="1050"/>
                </a:cubicBezTo>
                <a:cubicBezTo>
                  <a:pt x="2314" y="1050"/>
                  <a:pt x="2314" y="900"/>
                  <a:pt x="2344" y="781"/>
                </a:cubicBezTo>
                <a:cubicBezTo>
                  <a:pt x="2344" y="631"/>
                  <a:pt x="2283" y="450"/>
                  <a:pt x="2254" y="361"/>
                </a:cubicBezTo>
                <a:cubicBezTo>
                  <a:pt x="2194" y="270"/>
                  <a:pt x="2074" y="150"/>
                  <a:pt x="1954" y="90"/>
                </a:cubicBezTo>
                <a:cubicBezTo>
                  <a:pt x="1863" y="30"/>
                  <a:pt x="1683" y="0"/>
                  <a:pt x="1593" y="0"/>
                </a:cubicBezTo>
                <a:cubicBezTo>
                  <a:pt x="1503" y="0"/>
                  <a:pt x="1383" y="60"/>
                  <a:pt x="1292" y="90"/>
                </a:cubicBezTo>
                <a:cubicBezTo>
                  <a:pt x="1233" y="150"/>
                  <a:pt x="1142" y="240"/>
                  <a:pt x="1142" y="270"/>
                </a:cubicBezTo>
                <a:cubicBezTo>
                  <a:pt x="1142" y="330"/>
                  <a:pt x="1082" y="420"/>
                  <a:pt x="1052" y="481"/>
                </a:cubicBezTo>
                <a:cubicBezTo>
                  <a:pt x="992" y="570"/>
                  <a:pt x="962" y="661"/>
                  <a:pt x="962" y="751"/>
                </a:cubicBezTo>
                <a:cubicBezTo>
                  <a:pt x="992" y="811"/>
                  <a:pt x="1022" y="900"/>
                  <a:pt x="1082" y="930"/>
                </a:cubicBezTo>
                <a:cubicBezTo>
                  <a:pt x="1113" y="960"/>
                  <a:pt x="1172" y="1050"/>
                  <a:pt x="1172" y="1080"/>
                </a:cubicBezTo>
                <a:cubicBezTo>
                  <a:pt x="1202" y="1110"/>
                  <a:pt x="1202" y="1170"/>
                  <a:pt x="1172" y="1170"/>
                </a:cubicBezTo>
                <a:cubicBezTo>
                  <a:pt x="1142" y="1201"/>
                  <a:pt x="1082" y="1201"/>
                  <a:pt x="1082" y="1201"/>
                </a:cubicBezTo>
                <a:cubicBezTo>
                  <a:pt x="1052" y="1201"/>
                  <a:pt x="1022" y="1231"/>
                  <a:pt x="1022" y="1290"/>
                </a:cubicBezTo>
                <a:cubicBezTo>
                  <a:pt x="1022" y="1321"/>
                  <a:pt x="1052" y="1381"/>
                  <a:pt x="1113" y="1410"/>
                </a:cubicBezTo>
                <a:cubicBezTo>
                  <a:pt x="1142" y="1441"/>
                  <a:pt x="1233" y="1471"/>
                  <a:pt x="1263" y="1471"/>
                </a:cubicBezTo>
                <a:cubicBezTo>
                  <a:pt x="1292" y="1471"/>
                  <a:pt x="1353" y="1501"/>
                  <a:pt x="1383" y="1531"/>
                </a:cubicBezTo>
                <a:cubicBezTo>
                  <a:pt x="1413" y="1561"/>
                  <a:pt x="1413" y="1591"/>
                  <a:pt x="1383" y="1591"/>
                </a:cubicBezTo>
                <a:cubicBezTo>
                  <a:pt x="1353" y="1591"/>
                  <a:pt x="1292" y="1651"/>
                  <a:pt x="1263" y="1681"/>
                </a:cubicBezTo>
                <a:cubicBezTo>
                  <a:pt x="1202" y="1741"/>
                  <a:pt x="1082" y="1802"/>
                  <a:pt x="1022" y="1802"/>
                </a:cubicBezTo>
                <a:cubicBezTo>
                  <a:pt x="932" y="1831"/>
                  <a:pt x="812" y="1922"/>
                  <a:pt x="752" y="2011"/>
                </a:cubicBezTo>
                <a:cubicBezTo>
                  <a:pt x="692" y="2072"/>
                  <a:pt x="632" y="2312"/>
                  <a:pt x="601" y="2552"/>
                </a:cubicBezTo>
                <a:cubicBezTo>
                  <a:pt x="571" y="2973"/>
                  <a:pt x="571" y="2973"/>
                  <a:pt x="571" y="2973"/>
                </a:cubicBezTo>
                <a:cubicBezTo>
                  <a:pt x="571" y="3213"/>
                  <a:pt x="512" y="3484"/>
                  <a:pt x="481" y="3604"/>
                </a:cubicBezTo>
                <a:cubicBezTo>
                  <a:pt x="451" y="3724"/>
                  <a:pt x="421" y="4024"/>
                  <a:pt x="421" y="4235"/>
                </a:cubicBezTo>
                <a:cubicBezTo>
                  <a:pt x="421" y="4625"/>
                  <a:pt x="421" y="4625"/>
                  <a:pt x="421" y="4625"/>
                </a:cubicBezTo>
                <a:cubicBezTo>
                  <a:pt x="421" y="4836"/>
                  <a:pt x="392" y="5106"/>
                  <a:pt x="392" y="5196"/>
                </a:cubicBezTo>
                <a:cubicBezTo>
                  <a:pt x="361" y="5316"/>
                  <a:pt x="361" y="5436"/>
                  <a:pt x="361" y="5496"/>
                </a:cubicBezTo>
                <a:cubicBezTo>
                  <a:pt x="361" y="5557"/>
                  <a:pt x="421" y="5647"/>
                  <a:pt x="481" y="5706"/>
                </a:cubicBezTo>
                <a:cubicBezTo>
                  <a:pt x="571" y="5767"/>
                  <a:pt x="571" y="5977"/>
                  <a:pt x="512" y="6187"/>
                </a:cubicBezTo>
                <a:cubicBezTo>
                  <a:pt x="451" y="6427"/>
                  <a:pt x="451" y="6427"/>
                  <a:pt x="451" y="6427"/>
                </a:cubicBezTo>
                <a:cubicBezTo>
                  <a:pt x="392" y="6638"/>
                  <a:pt x="421" y="6788"/>
                  <a:pt x="512" y="6788"/>
                </a:cubicBezTo>
                <a:cubicBezTo>
                  <a:pt x="601" y="6788"/>
                  <a:pt x="662" y="6878"/>
                  <a:pt x="632" y="6999"/>
                </a:cubicBezTo>
                <a:cubicBezTo>
                  <a:pt x="632" y="7089"/>
                  <a:pt x="571" y="7269"/>
                  <a:pt x="512" y="7389"/>
                </a:cubicBezTo>
                <a:cubicBezTo>
                  <a:pt x="481" y="7509"/>
                  <a:pt x="421" y="7779"/>
                  <a:pt x="392" y="8019"/>
                </a:cubicBezTo>
                <a:cubicBezTo>
                  <a:pt x="301" y="8561"/>
                  <a:pt x="301" y="8561"/>
                  <a:pt x="301" y="8561"/>
                </a:cubicBezTo>
                <a:cubicBezTo>
                  <a:pt x="272" y="8771"/>
                  <a:pt x="211" y="9101"/>
                  <a:pt x="181" y="9311"/>
                </a:cubicBezTo>
                <a:cubicBezTo>
                  <a:pt x="151" y="9492"/>
                  <a:pt x="91" y="9672"/>
                  <a:pt x="61" y="9672"/>
                </a:cubicBezTo>
                <a:cubicBezTo>
                  <a:pt x="61" y="9702"/>
                  <a:pt x="31" y="9792"/>
                  <a:pt x="0" y="9882"/>
                </a:cubicBezTo>
                <a:cubicBezTo>
                  <a:pt x="0" y="9942"/>
                  <a:pt x="31" y="10032"/>
                  <a:pt x="91" y="10062"/>
                </a:cubicBezTo>
                <a:cubicBezTo>
                  <a:pt x="121" y="10093"/>
                  <a:pt x="211" y="10093"/>
                  <a:pt x="272" y="10062"/>
                </a:cubicBezTo>
                <a:cubicBezTo>
                  <a:pt x="361" y="10062"/>
                  <a:pt x="421" y="10003"/>
                  <a:pt x="451" y="9973"/>
                </a:cubicBezTo>
                <a:cubicBezTo>
                  <a:pt x="512" y="9942"/>
                  <a:pt x="542" y="9853"/>
                  <a:pt x="542" y="9792"/>
                </a:cubicBezTo>
                <a:cubicBezTo>
                  <a:pt x="542" y="9702"/>
                  <a:pt x="542" y="9612"/>
                  <a:pt x="571" y="9582"/>
                </a:cubicBezTo>
                <a:cubicBezTo>
                  <a:pt x="571" y="9552"/>
                  <a:pt x="571" y="9461"/>
                  <a:pt x="571" y="9432"/>
                </a:cubicBezTo>
                <a:cubicBezTo>
                  <a:pt x="571" y="9372"/>
                  <a:pt x="571" y="9252"/>
                  <a:pt x="571" y="9132"/>
                </a:cubicBezTo>
                <a:cubicBezTo>
                  <a:pt x="571" y="9041"/>
                  <a:pt x="632" y="8801"/>
                  <a:pt x="692" y="8651"/>
                </a:cubicBezTo>
                <a:cubicBezTo>
                  <a:pt x="782" y="8500"/>
                  <a:pt x="902" y="8200"/>
                  <a:pt x="992" y="8019"/>
                </a:cubicBezTo>
                <a:cubicBezTo>
                  <a:pt x="1082" y="7840"/>
                  <a:pt x="1142" y="7599"/>
                  <a:pt x="1142" y="7509"/>
                </a:cubicBezTo>
                <a:cubicBezTo>
                  <a:pt x="1142" y="7419"/>
                  <a:pt x="1172" y="7269"/>
                  <a:pt x="1202" y="7178"/>
                </a:cubicBezTo>
                <a:cubicBezTo>
                  <a:pt x="1263" y="7119"/>
                  <a:pt x="1292" y="6999"/>
                  <a:pt x="1322" y="6938"/>
                </a:cubicBezTo>
                <a:cubicBezTo>
                  <a:pt x="1322" y="6908"/>
                  <a:pt x="1503" y="6849"/>
                  <a:pt x="1743" y="6818"/>
                </a:cubicBezTo>
                <a:lnTo>
                  <a:pt x="1743" y="6818"/>
                </a:lnTo>
                <a:cubicBezTo>
                  <a:pt x="1984" y="6818"/>
                  <a:pt x="2163" y="6849"/>
                  <a:pt x="2163" y="6908"/>
                </a:cubicBezTo>
                <a:cubicBezTo>
                  <a:pt x="2163" y="6938"/>
                  <a:pt x="2194" y="7089"/>
                  <a:pt x="2224" y="7239"/>
                </a:cubicBezTo>
                <a:cubicBezTo>
                  <a:pt x="2254" y="7359"/>
                  <a:pt x="2283" y="7570"/>
                  <a:pt x="2283" y="7690"/>
                </a:cubicBezTo>
                <a:cubicBezTo>
                  <a:pt x="2283" y="7840"/>
                  <a:pt x="2314" y="8110"/>
                  <a:pt x="2344" y="8320"/>
                </a:cubicBezTo>
                <a:cubicBezTo>
                  <a:pt x="2374" y="8500"/>
                  <a:pt x="2404" y="8771"/>
                  <a:pt x="2404" y="8861"/>
                </a:cubicBezTo>
                <a:cubicBezTo>
                  <a:pt x="2404" y="8981"/>
                  <a:pt x="2404" y="9191"/>
                  <a:pt x="2404" y="9372"/>
                </a:cubicBezTo>
                <a:cubicBezTo>
                  <a:pt x="2404" y="9522"/>
                  <a:pt x="2374" y="9702"/>
                  <a:pt x="2374" y="9762"/>
                </a:cubicBezTo>
                <a:cubicBezTo>
                  <a:pt x="2374" y="9822"/>
                  <a:pt x="2374" y="9912"/>
                  <a:pt x="2374" y="10003"/>
                </a:cubicBezTo>
                <a:cubicBezTo>
                  <a:pt x="2374" y="10062"/>
                  <a:pt x="2434" y="10153"/>
                  <a:pt x="2494" y="10182"/>
                </a:cubicBezTo>
                <a:cubicBezTo>
                  <a:pt x="2584" y="10213"/>
                  <a:pt x="2675" y="10182"/>
                  <a:pt x="2734" y="10153"/>
                </a:cubicBezTo>
                <a:cubicBezTo>
                  <a:pt x="2795" y="10123"/>
                  <a:pt x="2825" y="10062"/>
                  <a:pt x="2854" y="10003"/>
                </a:cubicBezTo>
                <a:cubicBezTo>
                  <a:pt x="2854" y="9942"/>
                  <a:pt x="2825" y="9853"/>
                  <a:pt x="2795" y="9762"/>
                </a:cubicBezTo>
                <a:cubicBezTo>
                  <a:pt x="2764" y="9672"/>
                  <a:pt x="2734" y="9461"/>
                  <a:pt x="2734" y="9282"/>
                </a:cubicBezTo>
                <a:cubicBezTo>
                  <a:pt x="2734" y="9101"/>
                  <a:pt x="2764" y="8771"/>
                  <a:pt x="2825" y="8561"/>
                </a:cubicBezTo>
                <a:cubicBezTo>
                  <a:pt x="2825" y="8411"/>
                  <a:pt x="2825" y="8411"/>
                  <a:pt x="2825" y="8411"/>
                </a:cubicBezTo>
                <a:cubicBezTo>
                  <a:pt x="2884" y="8200"/>
                  <a:pt x="2884" y="7840"/>
                  <a:pt x="2884" y="7599"/>
                </a:cubicBezTo>
                <a:cubicBezTo>
                  <a:pt x="2854" y="7509"/>
                  <a:pt x="2854" y="7509"/>
                  <a:pt x="2854" y="7509"/>
                </a:cubicBezTo>
                <a:cubicBezTo>
                  <a:pt x="2854" y="7298"/>
                  <a:pt x="2825" y="7058"/>
                  <a:pt x="2795" y="6969"/>
                </a:cubicBezTo>
                <a:cubicBezTo>
                  <a:pt x="2795" y="6878"/>
                  <a:pt x="2825" y="6788"/>
                  <a:pt x="2884" y="6758"/>
                </a:cubicBezTo>
                <a:cubicBezTo>
                  <a:pt x="2945" y="6758"/>
                  <a:pt x="3065" y="6728"/>
                  <a:pt x="3125" y="6698"/>
                </a:cubicBezTo>
                <a:cubicBezTo>
                  <a:pt x="3215" y="6698"/>
                  <a:pt x="3245" y="6518"/>
                  <a:pt x="3185" y="6307"/>
                </a:cubicBezTo>
                <a:cubicBezTo>
                  <a:pt x="3095" y="5767"/>
                  <a:pt x="3095" y="5767"/>
                  <a:pt x="3095" y="5767"/>
                </a:cubicBezTo>
                <a:cubicBezTo>
                  <a:pt x="3065" y="5557"/>
                  <a:pt x="2975" y="5196"/>
                  <a:pt x="2915" y="4986"/>
                </a:cubicBezTo>
                <a:lnTo>
                  <a:pt x="2854" y="4715"/>
                </a:lnTo>
                <a:close/>
                <a:moveTo>
                  <a:pt x="632" y="5436"/>
                </a:moveTo>
                <a:lnTo>
                  <a:pt x="632" y="5436"/>
                </a:lnTo>
                <a:cubicBezTo>
                  <a:pt x="632" y="5527"/>
                  <a:pt x="601" y="5557"/>
                  <a:pt x="601" y="5496"/>
                </a:cubicBezTo>
                <a:cubicBezTo>
                  <a:pt x="571" y="5466"/>
                  <a:pt x="601" y="5407"/>
                  <a:pt x="601" y="5376"/>
                </a:cubicBezTo>
                <a:cubicBezTo>
                  <a:pt x="632" y="5346"/>
                  <a:pt x="632" y="5376"/>
                  <a:pt x="632" y="5436"/>
                </a:cubicBezTo>
                <a:close/>
                <a:moveTo>
                  <a:pt x="902" y="3724"/>
                </a:moveTo>
                <a:lnTo>
                  <a:pt x="902" y="3724"/>
                </a:lnTo>
                <a:cubicBezTo>
                  <a:pt x="902" y="3814"/>
                  <a:pt x="902" y="4054"/>
                  <a:pt x="872" y="4265"/>
                </a:cubicBezTo>
                <a:cubicBezTo>
                  <a:pt x="842" y="4445"/>
                  <a:pt x="812" y="4655"/>
                  <a:pt x="812" y="4745"/>
                </a:cubicBezTo>
                <a:cubicBezTo>
                  <a:pt x="812" y="4836"/>
                  <a:pt x="812" y="4926"/>
                  <a:pt x="782" y="4986"/>
                </a:cubicBezTo>
                <a:cubicBezTo>
                  <a:pt x="752" y="5015"/>
                  <a:pt x="721" y="5015"/>
                  <a:pt x="692" y="4956"/>
                </a:cubicBezTo>
                <a:cubicBezTo>
                  <a:pt x="692" y="4895"/>
                  <a:pt x="692" y="4715"/>
                  <a:pt x="721" y="4565"/>
                </a:cubicBezTo>
                <a:cubicBezTo>
                  <a:pt x="752" y="4414"/>
                  <a:pt x="782" y="4205"/>
                  <a:pt x="812" y="4085"/>
                </a:cubicBezTo>
                <a:cubicBezTo>
                  <a:pt x="812" y="3965"/>
                  <a:pt x="842" y="3784"/>
                  <a:pt x="872" y="3693"/>
                </a:cubicBezTo>
                <a:cubicBezTo>
                  <a:pt x="872" y="3634"/>
                  <a:pt x="902" y="3634"/>
                  <a:pt x="902" y="3724"/>
                </a:cubicBezTo>
                <a:close/>
                <a:moveTo>
                  <a:pt x="2644" y="3784"/>
                </a:moveTo>
                <a:lnTo>
                  <a:pt x="2644" y="3784"/>
                </a:lnTo>
                <a:cubicBezTo>
                  <a:pt x="2555" y="3693"/>
                  <a:pt x="2494" y="3544"/>
                  <a:pt x="2464" y="3423"/>
                </a:cubicBezTo>
                <a:cubicBezTo>
                  <a:pt x="2464" y="3333"/>
                  <a:pt x="2524" y="3093"/>
                  <a:pt x="2614" y="2943"/>
                </a:cubicBezTo>
                <a:cubicBezTo>
                  <a:pt x="2675" y="2763"/>
                  <a:pt x="2795" y="2673"/>
                  <a:pt x="2884" y="2732"/>
                </a:cubicBezTo>
                <a:cubicBezTo>
                  <a:pt x="2975" y="2823"/>
                  <a:pt x="3155" y="2973"/>
                  <a:pt x="3275" y="3063"/>
                </a:cubicBezTo>
                <a:cubicBezTo>
                  <a:pt x="3396" y="3183"/>
                  <a:pt x="3425" y="3394"/>
                  <a:pt x="3365" y="3514"/>
                </a:cubicBezTo>
                <a:cubicBezTo>
                  <a:pt x="3275" y="3634"/>
                  <a:pt x="3125" y="3784"/>
                  <a:pt x="3095" y="3814"/>
                </a:cubicBezTo>
                <a:cubicBezTo>
                  <a:pt x="3035" y="3874"/>
                  <a:pt x="2945" y="3904"/>
                  <a:pt x="2884" y="3934"/>
                </a:cubicBezTo>
                <a:cubicBezTo>
                  <a:pt x="2825" y="3965"/>
                  <a:pt x="2734" y="3904"/>
                  <a:pt x="2644" y="3784"/>
                </a:cubicBezTo>
                <a:close/>
              </a:path>
            </a:pathLst>
          </a:custGeom>
          <a:blipFill rotWithShape="1">
            <a:blip r:embed="rId2"/>
            <a:stretch>
              <a:fillRect/>
            </a:stretch>
          </a:blipFill>
          <a:ln>
            <a:noFill/>
          </a:ln>
          <a:effectLst/>
        </p:spPr>
        <p:txBody>
          <a:bodyPr wrap="none" anchor="ctr"/>
          <a:lstStyle/>
          <a:p>
            <a:endParaRPr lang="en-US"/>
          </a:p>
        </p:txBody>
      </p:sp>
      <p:sp>
        <p:nvSpPr>
          <p:cNvPr id="12" name="Freeform 6"/>
          <p:cNvSpPr>
            <a:spLocks noChangeArrowheads="1"/>
          </p:cNvSpPr>
          <p:nvPr/>
        </p:nvSpPr>
        <p:spPr bwMode="auto">
          <a:xfrm>
            <a:off x="2987824" y="3654912"/>
            <a:ext cx="911765" cy="933062"/>
          </a:xfrm>
          <a:custGeom>
            <a:avLst/>
            <a:gdLst>
              <a:gd name="T0" fmla="*/ 3905 w 3966"/>
              <a:gd name="T1" fmla="*/ 3635 h 4056"/>
              <a:gd name="T2" fmla="*/ 3365 w 3966"/>
              <a:gd name="T3" fmla="*/ 3034 h 4056"/>
              <a:gd name="T4" fmla="*/ 2734 w 3966"/>
              <a:gd name="T5" fmla="*/ 2673 h 4056"/>
              <a:gd name="T6" fmla="*/ 2614 w 3966"/>
              <a:gd name="T7" fmla="*/ 2403 h 4056"/>
              <a:gd name="T8" fmla="*/ 2823 w 3966"/>
              <a:gd name="T9" fmla="*/ 2223 h 4056"/>
              <a:gd name="T10" fmla="*/ 2974 w 3966"/>
              <a:gd name="T11" fmla="*/ 2043 h 4056"/>
              <a:gd name="T12" fmla="*/ 3004 w 3966"/>
              <a:gd name="T13" fmla="*/ 1682 h 4056"/>
              <a:gd name="T14" fmla="*/ 3004 w 3966"/>
              <a:gd name="T15" fmla="*/ 1352 h 4056"/>
              <a:gd name="T16" fmla="*/ 3154 w 3966"/>
              <a:gd name="T17" fmla="*/ 1261 h 4056"/>
              <a:gd name="T18" fmla="*/ 3244 w 3966"/>
              <a:gd name="T19" fmla="*/ 1111 h 4056"/>
              <a:gd name="T20" fmla="*/ 3274 w 3966"/>
              <a:gd name="T21" fmla="*/ 991 h 4056"/>
              <a:gd name="T22" fmla="*/ 3064 w 3966"/>
              <a:gd name="T23" fmla="*/ 901 h 4056"/>
              <a:gd name="T24" fmla="*/ 2974 w 3966"/>
              <a:gd name="T25" fmla="*/ 841 h 4056"/>
              <a:gd name="T26" fmla="*/ 2794 w 3966"/>
              <a:gd name="T27" fmla="*/ 360 h 4056"/>
              <a:gd name="T28" fmla="*/ 2644 w 3966"/>
              <a:gd name="T29" fmla="*/ 89 h 4056"/>
              <a:gd name="T30" fmla="*/ 2102 w 3966"/>
              <a:gd name="T31" fmla="*/ 30 h 4056"/>
              <a:gd name="T32" fmla="*/ 1622 w 3966"/>
              <a:gd name="T33" fmla="*/ 210 h 4056"/>
              <a:gd name="T34" fmla="*/ 1352 w 3966"/>
              <a:gd name="T35" fmla="*/ 420 h 4056"/>
              <a:gd name="T36" fmla="*/ 1141 w 3966"/>
              <a:gd name="T37" fmla="*/ 871 h 4056"/>
              <a:gd name="T38" fmla="*/ 1352 w 3966"/>
              <a:gd name="T39" fmla="*/ 1802 h 4056"/>
              <a:gd name="T40" fmla="*/ 1472 w 3966"/>
              <a:gd name="T41" fmla="*/ 2163 h 4056"/>
              <a:gd name="T42" fmla="*/ 1322 w 3966"/>
              <a:gd name="T43" fmla="*/ 2433 h 4056"/>
              <a:gd name="T44" fmla="*/ 451 w 3966"/>
              <a:gd name="T45" fmla="*/ 2973 h 4056"/>
              <a:gd name="T46" fmla="*/ 30 w 3966"/>
              <a:gd name="T47" fmla="*/ 3635 h 4056"/>
              <a:gd name="T48" fmla="*/ 3575 w 3966"/>
              <a:gd name="T49" fmla="*/ 4055 h 4056"/>
              <a:gd name="T50" fmla="*/ 3905 w 3966"/>
              <a:gd name="T51" fmla="*/ 3635 h 4056"/>
              <a:gd name="T52" fmla="*/ 3184 w 3966"/>
              <a:gd name="T53" fmla="*/ 1111 h 4056"/>
              <a:gd name="T54" fmla="*/ 3094 w 3966"/>
              <a:gd name="T55" fmla="*/ 1231 h 4056"/>
              <a:gd name="T56" fmla="*/ 2974 w 3966"/>
              <a:gd name="T57" fmla="*/ 1202 h 4056"/>
              <a:gd name="T58" fmla="*/ 3094 w 3966"/>
              <a:gd name="T59" fmla="*/ 1111 h 4056"/>
              <a:gd name="T60" fmla="*/ 3034 w 3966"/>
              <a:gd name="T61" fmla="*/ 960 h 4056"/>
              <a:gd name="T62" fmla="*/ 3124 w 3966"/>
              <a:gd name="T63" fmla="*/ 960 h 4056"/>
              <a:gd name="T64" fmla="*/ 3034 w 3966"/>
              <a:gd name="T65" fmla="*/ 1021 h 4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66" h="4056">
                <a:moveTo>
                  <a:pt x="3905" y="3635"/>
                </a:moveTo>
                <a:lnTo>
                  <a:pt x="3905" y="3635"/>
                </a:lnTo>
                <a:cubicBezTo>
                  <a:pt x="3845" y="3544"/>
                  <a:pt x="3815" y="3394"/>
                  <a:pt x="3785" y="3304"/>
                </a:cubicBezTo>
                <a:cubicBezTo>
                  <a:pt x="3755" y="3244"/>
                  <a:pt x="3575" y="3124"/>
                  <a:pt x="3365" y="3034"/>
                </a:cubicBezTo>
                <a:cubicBezTo>
                  <a:pt x="3154" y="2944"/>
                  <a:pt x="3154" y="2944"/>
                  <a:pt x="3154" y="2944"/>
                </a:cubicBezTo>
                <a:cubicBezTo>
                  <a:pt x="2943" y="2853"/>
                  <a:pt x="2764" y="2733"/>
                  <a:pt x="2734" y="2673"/>
                </a:cubicBezTo>
                <a:cubicBezTo>
                  <a:pt x="2703" y="2644"/>
                  <a:pt x="2644" y="2553"/>
                  <a:pt x="2644" y="2523"/>
                </a:cubicBezTo>
                <a:cubicBezTo>
                  <a:pt x="2614" y="2463"/>
                  <a:pt x="2614" y="2433"/>
                  <a:pt x="2614" y="2403"/>
                </a:cubicBezTo>
                <a:cubicBezTo>
                  <a:pt x="2614" y="2372"/>
                  <a:pt x="2644" y="2343"/>
                  <a:pt x="2703" y="2313"/>
                </a:cubicBezTo>
                <a:cubicBezTo>
                  <a:pt x="2734" y="2252"/>
                  <a:pt x="2794" y="2223"/>
                  <a:pt x="2823" y="2223"/>
                </a:cubicBezTo>
                <a:cubicBezTo>
                  <a:pt x="2854" y="2193"/>
                  <a:pt x="2884" y="2163"/>
                  <a:pt x="2914" y="2163"/>
                </a:cubicBezTo>
                <a:cubicBezTo>
                  <a:pt x="2943" y="2132"/>
                  <a:pt x="2974" y="2102"/>
                  <a:pt x="2974" y="2043"/>
                </a:cubicBezTo>
                <a:cubicBezTo>
                  <a:pt x="2974" y="2012"/>
                  <a:pt x="2974" y="1952"/>
                  <a:pt x="3004" y="1892"/>
                </a:cubicBezTo>
                <a:cubicBezTo>
                  <a:pt x="3004" y="1862"/>
                  <a:pt x="3004" y="1772"/>
                  <a:pt x="3004" y="1682"/>
                </a:cubicBezTo>
                <a:cubicBezTo>
                  <a:pt x="3004" y="1622"/>
                  <a:pt x="3004" y="1531"/>
                  <a:pt x="3004" y="1502"/>
                </a:cubicBezTo>
                <a:cubicBezTo>
                  <a:pt x="3004" y="1472"/>
                  <a:pt x="3004" y="1381"/>
                  <a:pt x="3004" y="1352"/>
                </a:cubicBezTo>
                <a:cubicBezTo>
                  <a:pt x="2974" y="1291"/>
                  <a:pt x="3004" y="1261"/>
                  <a:pt x="3064" y="1261"/>
                </a:cubicBezTo>
                <a:cubicBezTo>
                  <a:pt x="3094" y="1261"/>
                  <a:pt x="3154" y="1261"/>
                  <a:pt x="3154" y="1261"/>
                </a:cubicBezTo>
                <a:cubicBezTo>
                  <a:pt x="3184" y="1231"/>
                  <a:pt x="3215" y="1202"/>
                  <a:pt x="3215" y="1202"/>
                </a:cubicBezTo>
                <a:cubicBezTo>
                  <a:pt x="3215" y="1171"/>
                  <a:pt x="3244" y="1111"/>
                  <a:pt x="3244" y="1111"/>
                </a:cubicBezTo>
                <a:cubicBezTo>
                  <a:pt x="3244" y="1081"/>
                  <a:pt x="3244" y="1051"/>
                  <a:pt x="3244" y="1051"/>
                </a:cubicBezTo>
                <a:cubicBezTo>
                  <a:pt x="3274" y="1051"/>
                  <a:pt x="3274" y="1021"/>
                  <a:pt x="3274" y="991"/>
                </a:cubicBezTo>
                <a:cubicBezTo>
                  <a:pt x="3244" y="960"/>
                  <a:pt x="3215" y="931"/>
                  <a:pt x="3184" y="931"/>
                </a:cubicBezTo>
                <a:cubicBezTo>
                  <a:pt x="3154" y="931"/>
                  <a:pt x="3094" y="901"/>
                  <a:pt x="3064" y="901"/>
                </a:cubicBezTo>
                <a:cubicBezTo>
                  <a:pt x="3034" y="901"/>
                  <a:pt x="3004" y="901"/>
                  <a:pt x="3004" y="901"/>
                </a:cubicBezTo>
                <a:cubicBezTo>
                  <a:pt x="3004" y="901"/>
                  <a:pt x="2974" y="871"/>
                  <a:pt x="2974" y="841"/>
                </a:cubicBezTo>
                <a:cubicBezTo>
                  <a:pt x="2974" y="841"/>
                  <a:pt x="2943" y="721"/>
                  <a:pt x="2884" y="601"/>
                </a:cubicBezTo>
                <a:cubicBezTo>
                  <a:pt x="2823" y="481"/>
                  <a:pt x="2794" y="390"/>
                  <a:pt x="2794" y="360"/>
                </a:cubicBezTo>
                <a:cubicBezTo>
                  <a:pt x="2823" y="330"/>
                  <a:pt x="2794" y="270"/>
                  <a:pt x="2794" y="240"/>
                </a:cubicBezTo>
                <a:cubicBezTo>
                  <a:pt x="2764" y="180"/>
                  <a:pt x="2703" y="120"/>
                  <a:pt x="2644" y="89"/>
                </a:cubicBezTo>
                <a:cubicBezTo>
                  <a:pt x="2583" y="60"/>
                  <a:pt x="2463" y="0"/>
                  <a:pt x="2373" y="0"/>
                </a:cubicBezTo>
                <a:cubicBezTo>
                  <a:pt x="2283" y="0"/>
                  <a:pt x="2163" y="0"/>
                  <a:pt x="2102" y="30"/>
                </a:cubicBezTo>
                <a:cubicBezTo>
                  <a:pt x="2043" y="60"/>
                  <a:pt x="1923" y="89"/>
                  <a:pt x="1862" y="120"/>
                </a:cubicBezTo>
                <a:cubicBezTo>
                  <a:pt x="1773" y="150"/>
                  <a:pt x="1682" y="180"/>
                  <a:pt x="1622" y="210"/>
                </a:cubicBezTo>
                <a:cubicBezTo>
                  <a:pt x="1592" y="210"/>
                  <a:pt x="1502" y="270"/>
                  <a:pt x="1472" y="300"/>
                </a:cubicBezTo>
                <a:cubicBezTo>
                  <a:pt x="1412" y="330"/>
                  <a:pt x="1381" y="390"/>
                  <a:pt x="1352" y="420"/>
                </a:cubicBezTo>
                <a:cubicBezTo>
                  <a:pt x="1322" y="481"/>
                  <a:pt x="1261" y="540"/>
                  <a:pt x="1231" y="570"/>
                </a:cubicBezTo>
                <a:cubicBezTo>
                  <a:pt x="1172" y="601"/>
                  <a:pt x="1141" y="751"/>
                  <a:pt x="1141" y="871"/>
                </a:cubicBezTo>
                <a:cubicBezTo>
                  <a:pt x="1111" y="991"/>
                  <a:pt x="1141" y="1231"/>
                  <a:pt x="1202" y="1381"/>
                </a:cubicBezTo>
                <a:cubicBezTo>
                  <a:pt x="1231" y="1531"/>
                  <a:pt x="1322" y="1712"/>
                  <a:pt x="1352" y="1802"/>
                </a:cubicBezTo>
                <a:cubicBezTo>
                  <a:pt x="1412" y="1892"/>
                  <a:pt x="1442" y="1982"/>
                  <a:pt x="1472" y="2012"/>
                </a:cubicBezTo>
                <a:cubicBezTo>
                  <a:pt x="1502" y="2073"/>
                  <a:pt x="1502" y="2132"/>
                  <a:pt x="1472" y="2163"/>
                </a:cubicBezTo>
                <a:cubicBezTo>
                  <a:pt x="1472" y="2193"/>
                  <a:pt x="1442" y="2223"/>
                  <a:pt x="1442" y="2252"/>
                </a:cubicBezTo>
                <a:cubicBezTo>
                  <a:pt x="1412" y="2252"/>
                  <a:pt x="1352" y="2343"/>
                  <a:pt x="1322" y="2433"/>
                </a:cubicBezTo>
                <a:cubicBezTo>
                  <a:pt x="1261" y="2493"/>
                  <a:pt x="1052" y="2673"/>
                  <a:pt x="841" y="2764"/>
                </a:cubicBezTo>
                <a:cubicBezTo>
                  <a:pt x="451" y="2973"/>
                  <a:pt x="451" y="2973"/>
                  <a:pt x="451" y="2973"/>
                </a:cubicBezTo>
                <a:cubicBezTo>
                  <a:pt x="240" y="3064"/>
                  <a:pt x="60" y="3304"/>
                  <a:pt x="30" y="3544"/>
                </a:cubicBezTo>
                <a:cubicBezTo>
                  <a:pt x="30" y="3635"/>
                  <a:pt x="30" y="3635"/>
                  <a:pt x="30" y="3635"/>
                </a:cubicBezTo>
                <a:cubicBezTo>
                  <a:pt x="0" y="3845"/>
                  <a:pt x="150" y="4025"/>
                  <a:pt x="361" y="4025"/>
                </a:cubicBezTo>
                <a:cubicBezTo>
                  <a:pt x="3575" y="4055"/>
                  <a:pt x="3575" y="4055"/>
                  <a:pt x="3575" y="4055"/>
                </a:cubicBezTo>
                <a:cubicBezTo>
                  <a:pt x="3785" y="4055"/>
                  <a:pt x="3965" y="3995"/>
                  <a:pt x="3965" y="3935"/>
                </a:cubicBezTo>
                <a:cubicBezTo>
                  <a:pt x="3965" y="3905"/>
                  <a:pt x="3936" y="3755"/>
                  <a:pt x="3905" y="3635"/>
                </a:cubicBezTo>
                <a:close/>
                <a:moveTo>
                  <a:pt x="3184" y="1111"/>
                </a:moveTo>
                <a:lnTo>
                  <a:pt x="3184" y="1111"/>
                </a:lnTo>
                <a:lnTo>
                  <a:pt x="3184" y="1171"/>
                </a:lnTo>
                <a:cubicBezTo>
                  <a:pt x="3154" y="1202"/>
                  <a:pt x="3124" y="1231"/>
                  <a:pt x="3094" y="1231"/>
                </a:cubicBezTo>
                <a:cubicBezTo>
                  <a:pt x="3064" y="1231"/>
                  <a:pt x="3034" y="1231"/>
                  <a:pt x="3004" y="1231"/>
                </a:cubicBezTo>
                <a:cubicBezTo>
                  <a:pt x="3004" y="1202"/>
                  <a:pt x="2974" y="1202"/>
                  <a:pt x="2974" y="1202"/>
                </a:cubicBezTo>
                <a:lnTo>
                  <a:pt x="3004" y="1171"/>
                </a:lnTo>
                <a:cubicBezTo>
                  <a:pt x="3004" y="1171"/>
                  <a:pt x="3064" y="1141"/>
                  <a:pt x="3094" y="1111"/>
                </a:cubicBezTo>
                <a:cubicBezTo>
                  <a:pt x="3154" y="1081"/>
                  <a:pt x="3184" y="1081"/>
                  <a:pt x="3184" y="1111"/>
                </a:cubicBezTo>
                <a:close/>
                <a:moveTo>
                  <a:pt x="3034" y="960"/>
                </a:moveTo>
                <a:lnTo>
                  <a:pt x="3034" y="960"/>
                </a:lnTo>
                <a:cubicBezTo>
                  <a:pt x="3064" y="960"/>
                  <a:pt x="3094" y="960"/>
                  <a:pt x="3124" y="960"/>
                </a:cubicBezTo>
                <a:cubicBezTo>
                  <a:pt x="3154" y="991"/>
                  <a:pt x="3124" y="991"/>
                  <a:pt x="3094" y="1021"/>
                </a:cubicBezTo>
                <a:cubicBezTo>
                  <a:pt x="3064" y="1051"/>
                  <a:pt x="3034" y="1051"/>
                  <a:pt x="3034" y="1021"/>
                </a:cubicBezTo>
                <a:cubicBezTo>
                  <a:pt x="3034" y="1021"/>
                  <a:pt x="3034" y="991"/>
                  <a:pt x="3034" y="960"/>
                </a:cubicBezTo>
                <a:close/>
              </a:path>
            </a:pathLst>
          </a:custGeom>
          <a:blipFill rotWithShape="1">
            <a:blip r:embed="rId2"/>
            <a:stretch>
              <a:fillRect/>
            </a:stretch>
          </a:blipFill>
          <a:ln>
            <a:noFill/>
          </a:ln>
          <a:effectLst/>
        </p:spPr>
        <p:txBody>
          <a:bodyPr wrap="none" anchor="ctr"/>
          <a:lstStyle/>
          <a:p>
            <a:endParaRPr lang="en-US"/>
          </a:p>
        </p:txBody>
      </p:sp>
      <p:sp>
        <p:nvSpPr>
          <p:cNvPr id="13" name="Freeform 7"/>
          <p:cNvSpPr>
            <a:spLocks noChangeArrowheads="1"/>
          </p:cNvSpPr>
          <p:nvPr/>
        </p:nvSpPr>
        <p:spPr bwMode="auto">
          <a:xfrm>
            <a:off x="4067944" y="3723878"/>
            <a:ext cx="725151" cy="864096"/>
          </a:xfrm>
          <a:custGeom>
            <a:avLst/>
            <a:gdLst>
              <a:gd name="T0" fmla="*/ 2764 w 3155"/>
              <a:gd name="T1" fmla="*/ 3755 h 3756"/>
              <a:gd name="T2" fmla="*/ 2764 w 3155"/>
              <a:gd name="T3" fmla="*/ 3755 h 3756"/>
              <a:gd name="T4" fmla="*/ 3124 w 3155"/>
              <a:gd name="T5" fmla="*/ 3575 h 3756"/>
              <a:gd name="T6" fmla="*/ 3034 w 3155"/>
              <a:gd name="T7" fmla="*/ 3304 h 3756"/>
              <a:gd name="T8" fmla="*/ 2704 w 3155"/>
              <a:gd name="T9" fmla="*/ 2974 h 3756"/>
              <a:gd name="T10" fmla="*/ 2313 w 3155"/>
              <a:gd name="T11" fmla="*/ 2524 h 3756"/>
              <a:gd name="T12" fmla="*/ 2223 w 3155"/>
              <a:gd name="T13" fmla="*/ 2313 h 3756"/>
              <a:gd name="T14" fmla="*/ 2373 w 3155"/>
              <a:gd name="T15" fmla="*/ 2223 h 3756"/>
              <a:gd name="T16" fmla="*/ 2493 w 3155"/>
              <a:gd name="T17" fmla="*/ 2073 h 3756"/>
              <a:gd name="T18" fmla="*/ 2553 w 3155"/>
              <a:gd name="T19" fmla="*/ 1982 h 3756"/>
              <a:gd name="T20" fmla="*/ 2614 w 3155"/>
              <a:gd name="T21" fmla="*/ 1862 h 3756"/>
              <a:gd name="T22" fmla="*/ 2643 w 3155"/>
              <a:gd name="T23" fmla="*/ 1712 h 3756"/>
              <a:gd name="T24" fmla="*/ 2673 w 3155"/>
              <a:gd name="T25" fmla="*/ 1592 h 3756"/>
              <a:gd name="T26" fmla="*/ 2704 w 3155"/>
              <a:gd name="T27" fmla="*/ 1472 h 3756"/>
              <a:gd name="T28" fmla="*/ 2643 w 3155"/>
              <a:gd name="T29" fmla="*/ 1322 h 3756"/>
              <a:gd name="T30" fmla="*/ 2403 w 3155"/>
              <a:gd name="T31" fmla="*/ 1232 h 3756"/>
              <a:gd name="T32" fmla="*/ 2313 w 3155"/>
              <a:gd name="T33" fmla="*/ 1111 h 3756"/>
              <a:gd name="T34" fmla="*/ 2283 w 3155"/>
              <a:gd name="T35" fmla="*/ 841 h 3756"/>
              <a:gd name="T36" fmla="*/ 2133 w 3155"/>
              <a:gd name="T37" fmla="*/ 451 h 3756"/>
              <a:gd name="T38" fmla="*/ 1743 w 3155"/>
              <a:gd name="T39" fmla="*/ 120 h 3756"/>
              <a:gd name="T40" fmla="*/ 1201 w 3155"/>
              <a:gd name="T41" fmla="*/ 30 h 3756"/>
              <a:gd name="T42" fmla="*/ 601 w 3155"/>
              <a:gd name="T43" fmla="*/ 300 h 3756"/>
              <a:gd name="T44" fmla="*/ 301 w 3155"/>
              <a:gd name="T45" fmla="*/ 631 h 3756"/>
              <a:gd name="T46" fmla="*/ 270 w 3155"/>
              <a:gd name="T47" fmla="*/ 751 h 3756"/>
              <a:gd name="T48" fmla="*/ 301 w 3155"/>
              <a:gd name="T49" fmla="*/ 901 h 3756"/>
              <a:gd name="T50" fmla="*/ 360 w 3155"/>
              <a:gd name="T51" fmla="*/ 1202 h 3756"/>
              <a:gd name="T52" fmla="*/ 421 w 3155"/>
              <a:gd name="T53" fmla="*/ 1472 h 3756"/>
              <a:gd name="T54" fmla="*/ 541 w 3155"/>
              <a:gd name="T55" fmla="*/ 1622 h 3756"/>
              <a:gd name="T56" fmla="*/ 661 w 3155"/>
              <a:gd name="T57" fmla="*/ 1803 h 3756"/>
              <a:gd name="T58" fmla="*/ 781 w 3155"/>
              <a:gd name="T59" fmla="*/ 2013 h 3756"/>
              <a:gd name="T60" fmla="*/ 871 w 3155"/>
              <a:gd name="T61" fmla="*/ 2193 h 3756"/>
              <a:gd name="T62" fmla="*/ 991 w 3155"/>
              <a:gd name="T63" fmla="*/ 2343 h 3756"/>
              <a:gd name="T64" fmla="*/ 1142 w 3155"/>
              <a:gd name="T65" fmla="*/ 2403 h 3756"/>
              <a:gd name="T66" fmla="*/ 1262 w 3155"/>
              <a:gd name="T67" fmla="*/ 2494 h 3756"/>
              <a:gd name="T68" fmla="*/ 1201 w 3155"/>
              <a:gd name="T69" fmla="*/ 2674 h 3756"/>
              <a:gd name="T70" fmla="*/ 781 w 3155"/>
              <a:gd name="T71" fmla="*/ 2884 h 3756"/>
              <a:gd name="T72" fmla="*/ 721 w 3155"/>
              <a:gd name="T73" fmla="*/ 2884 h 3756"/>
              <a:gd name="T74" fmla="*/ 210 w 3155"/>
              <a:gd name="T75" fmla="*/ 3124 h 3756"/>
              <a:gd name="T76" fmla="*/ 30 w 3155"/>
              <a:gd name="T77" fmla="*/ 3515 h 3756"/>
              <a:gd name="T78" fmla="*/ 360 w 3155"/>
              <a:gd name="T79" fmla="*/ 3755 h 3756"/>
              <a:gd name="T80" fmla="*/ 2764 w 3155"/>
              <a:gd name="T81" fmla="*/ 3755 h 3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55" h="3756">
                <a:moveTo>
                  <a:pt x="2764" y="3755"/>
                </a:moveTo>
                <a:lnTo>
                  <a:pt x="2764" y="3755"/>
                </a:lnTo>
                <a:cubicBezTo>
                  <a:pt x="2974" y="3755"/>
                  <a:pt x="3154" y="3665"/>
                  <a:pt x="3124" y="3575"/>
                </a:cubicBezTo>
                <a:cubicBezTo>
                  <a:pt x="3094" y="3485"/>
                  <a:pt x="3034" y="3365"/>
                  <a:pt x="3034" y="3304"/>
                </a:cubicBezTo>
                <a:cubicBezTo>
                  <a:pt x="3004" y="3245"/>
                  <a:pt x="2854" y="3095"/>
                  <a:pt x="2704" y="2974"/>
                </a:cubicBezTo>
                <a:cubicBezTo>
                  <a:pt x="2553" y="2854"/>
                  <a:pt x="2373" y="2644"/>
                  <a:pt x="2313" y="2524"/>
                </a:cubicBezTo>
                <a:cubicBezTo>
                  <a:pt x="2253" y="2403"/>
                  <a:pt x="2223" y="2313"/>
                  <a:pt x="2223" y="2313"/>
                </a:cubicBezTo>
                <a:cubicBezTo>
                  <a:pt x="2253" y="2283"/>
                  <a:pt x="2343" y="2253"/>
                  <a:pt x="2373" y="2223"/>
                </a:cubicBezTo>
                <a:cubicBezTo>
                  <a:pt x="2433" y="2193"/>
                  <a:pt x="2464" y="2133"/>
                  <a:pt x="2493" y="2073"/>
                </a:cubicBezTo>
                <a:cubicBezTo>
                  <a:pt x="2493" y="2043"/>
                  <a:pt x="2523" y="1982"/>
                  <a:pt x="2553" y="1982"/>
                </a:cubicBezTo>
                <a:cubicBezTo>
                  <a:pt x="2584" y="1982"/>
                  <a:pt x="2614" y="1923"/>
                  <a:pt x="2614" y="1862"/>
                </a:cubicBezTo>
                <a:cubicBezTo>
                  <a:pt x="2643" y="1803"/>
                  <a:pt x="2643" y="1742"/>
                  <a:pt x="2643" y="1712"/>
                </a:cubicBezTo>
                <a:cubicBezTo>
                  <a:pt x="2673" y="1653"/>
                  <a:pt x="2673" y="1592"/>
                  <a:pt x="2673" y="1592"/>
                </a:cubicBezTo>
                <a:cubicBezTo>
                  <a:pt x="2643" y="1562"/>
                  <a:pt x="2673" y="1502"/>
                  <a:pt x="2704" y="1472"/>
                </a:cubicBezTo>
                <a:cubicBezTo>
                  <a:pt x="2704" y="1442"/>
                  <a:pt x="2673" y="1382"/>
                  <a:pt x="2643" y="1322"/>
                </a:cubicBezTo>
                <a:cubicBezTo>
                  <a:pt x="2584" y="1292"/>
                  <a:pt x="2493" y="1261"/>
                  <a:pt x="2403" y="1232"/>
                </a:cubicBezTo>
                <a:cubicBezTo>
                  <a:pt x="2343" y="1232"/>
                  <a:pt x="2283" y="1172"/>
                  <a:pt x="2313" y="1111"/>
                </a:cubicBezTo>
                <a:cubicBezTo>
                  <a:pt x="2313" y="1052"/>
                  <a:pt x="2313" y="932"/>
                  <a:pt x="2283" y="841"/>
                </a:cubicBezTo>
                <a:cubicBezTo>
                  <a:pt x="2283" y="751"/>
                  <a:pt x="2193" y="571"/>
                  <a:pt x="2133" y="451"/>
                </a:cubicBezTo>
                <a:cubicBezTo>
                  <a:pt x="2043" y="361"/>
                  <a:pt x="1863" y="180"/>
                  <a:pt x="1743" y="120"/>
                </a:cubicBezTo>
                <a:cubicBezTo>
                  <a:pt x="1623" y="60"/>
                  <a:pt x="1382" y="0"/>
                  <a:pt x="1201" y="30"/>
                </a:cubicBezTo>
                <a:cubicBezTo>
                  <a:pt x="1052" y="60"/>
                  <a:pt x="781" y="180"/>
                  <a:pt x="601" y="300"/>
                </a:cubicBezTo>
                <a:cubicBezTo>
                  <a:pt x="421" y="420"/>
                  <a:pt x="301" y="571"/>
                  <a:pt x="301" y="631"/>
                </a:cubicBezTo>
                <a:cubicBezTo>
                  <a:pt x="301" y="661"/>
                  <a:pt x="301" y="721"/>
                  <a:pt x="270" y="751"/>
                </a:cubicBezTo>
                <a:cubicBezTo>
                  <a:pt x="270" y="781"/>
                  <a:pt x="270" y="841"/>
                  <a:pt x="301" y="901"/>
                </a:cubicBezTo>
                <a:cubicBezTo>
                  <a:pt x="301" y="961"/>
                  <a:pt x="331" y="1082"/>
                  <a:pt x="360" y="1202"/>
                </a:cubicBezTo>
                <a:cubicBezTo>
                  <a:pt x="360" y="1292"/>
                  <a:pt x="390" y="1412"/>
                  <a:pt x="421" y="1472"/>
                </a:cubicBezTo>
                <a:cubicBezTo>
                  <a:pt x="421" y="1532"/>
                  <a:pt x="481" y="1622"/>
                  <a:pt x="541" y="1622"/>
                </a:cubicBezTo>
                <a:cubicBezTo>
                  <a:pt x="571" y="1653"/>
                  <a:pt x="630" y="1742"/>
                  <a:pt x="661" y="1803"/>
                </a:cubicBezTo>
                <a:cubicBezTo>
                  <a:pt x="691" y="1893"/>
                  <a:pt x="751" y="1982"/>
                  <a:pt x="781" y="2013"/>
                </a:cubicBezTo>
                <a:cubicBezTo>
                  <a:pt x="811" y="2073"/>
                  <a:pt x="871" y="2133"/>
                  <a:pt x="871" y="2193"/>
                </a:cubicBezTo>
                <a:cubicBezTo>
                  <a:pt x="902" y="2223"/>
                  <a:pt x="931" y="2283"/>
                  <a:pt x="991" y="2343"/>
                </a:cubicBezTo>
                <a:cubicBezTo>
                  <a:pt x="1022" y="2374"/>
                  <a:pt x="1111" y="2403"/>
                  <a:pt x="1142" y="2403"/>
                </a:cubicBezTo>
                <a:cubicBezTo>
                  <a:pt x="1201" y="2403"/>
                  <a:pt x="1262" y="2433"/>
                  <a:pt x="1262" y="2494"/>
                </a:cubicBezTo>
                <a:cubicBezTo>
                  <a:pt x="1262" y="2524"/>
                  <a:pt x="1231" y="2614"/>
                  <a:pt x="1201" y="2674"/>
                </a:cubicBezTo>
                <a:cubicBezTo>
                  <a:pt x="1201" y="2734"/>
                  <a:pt x="991" y="2823"/>
                  <a:pt x="781" y="2884"/>
                </a:cubicBezTo>
                <a:cubicBezTo>
                  <a:pt x="721" y="2884"/>
                  <a:pt x="721" y="2884"/>
                  <a:pt x="721" y="2884"/>
                </a:cubicBezTo>
                <a:cubicBezTo>
                  <a:pt x="510" y="2944"/>
                  <a:pt x="270" y="3034"/>
                  <a:pt x="210" y="3124"/>
                </a:cubicBezTo>
                <a:cubicBezTo>
                  <a:pt x="150" y="3215"/>
                  <a:pt x="60" y="3365"/>
                  <a:pt x="30" y="3515"/>
                </a:cubicBezTo>
                <a:cubicBezTo>
                  <a:pt x="0" y="3635"/>
                  <a:pt x="150" y="3755"/>
                  <a:pt x="360" y="3755"/>
                </a:cubicBezTo>
                <a:lnTo>
                  <a:pt x="2764" y="3755"/>
                </a:lnTo>
              </a:path>
            </a:pathLst>
          </a:custGeom>
          <a:blipFill rotWithShape="1">
            <a:blip r:embed="rId2"/>
            <a:stretch>
              <a:fillRect/>
            </a:stretch>
          </a:blipFill>
          <a:ln>
            <a:noFill/>
          </a:ln>
          <a:effectLst/>
        </p:spPr>
        <p:txBody>
          <a:bodyPr wrap="none" anchor="ctr"/>
          <a:lstStyle/>
          <a:p>
            <a:endParaRPr lang="en-US"/>
          </a:p>
        </p:txBody>
      </p:sp>
      <p:sp>
        <p:nvSpPr>
          <p:cNvPr id="14" name="Freeform 1"/>
          <p:cNvSpPr>
            <a:spLocks noChangeArrowheads="1"/>
          </p:cNvSpPr>
          <p:nvPr/>
        </p:nvSpPr>
        <p:spPr bwMode="auto">
          <a:xfrm>
            <a:off x="3059832" y="1563638"/>
            <a:ext cx="1756369" cy="1080120"/>
          </a:xfrm>
          <a:custGeom>
            <a:avLst/>
            <a:gdLst>
              <a:gd name="T0" fmla="*/ 1094 w 14844"/>
              <a:gd name="T1" fmla="*/ 407 h 9126"/>
              <a:gd name="T2" fmla="*/ 3375 w 14844"/>
              <a:gd name="T3" fmla="*/ 407 h 9126"/>
              <a:gd name="T4" fmla="*/ 7687 w 14844"/>
              <a:gd name="T5" fmla="*/ 688 h 9126"/>
              <a:gd name="T6" fmla="*/ 8437 w 14844"/>
              <a:gd name="T7" fmla="*/ 1001 h 9126"/>
              <a:gd name="T8" fmla="*/ 8812 w 14844"/>
              <a:gd name="T9" fmla="*/ 1282 h 9126"/>
              <a:gd name="T10" fmla="*/ 8937 w 14844"/>
              <a:gd name="T11" fmla="*/ 1563 h 9126"/>
              <a:gd name="T12" fmla="*/ 9499 w 14844"/>
              <a:gd name="T13" fmla="*/ 1469 h 9126"/>
              <a:gd name="T14" fmla="*/ 10530 w 14844"/>
              <a:gd name="T15" fmla="*/ 1626 h 9126"/>
              <a:gd name="T16" fmla="*/ 9749 w 14844"/>
              <a:gd name="T17" fmla="*/ 2001 h 9126"/>
              <a:gd name="T18" fmla="*/ 9687 w 14844"/>
              <a:gd name="T19" fmla="*/ 2594 h 9126"/>
              <a:gd name="T20" fmla="*/ 10093 w 14844"/>
              <a:gd name="T21" fmla="*/ 2688 h 9126"/>
              <a:gd name="T22" fmla="*/ 10312 w 14844"/>
              <a:gd name="T23" fmla="*/ 1876 h 9126"/>
              <a:gd name="T24" fmla="*/ 10718 w 14844"/>
              <a:gd name="T25" fmla="*/ 2500 h 9126"/>
              <a:gd name="T26" fmla="*/ 10968 w 14844"/>
              <a:gd name="T27" fmla="*/ 3063 h 9126"/>
              <a:gd name="T28" fmla="*/ 12062 w 14844"/>
              <a:gd name="T29" fmla="*/ 2563 h 9126"/>
              <a:gd name="T30" fmla="*/ 12655 w 14844"/>
              <a:gd name="T31" fmla="*/ 2063 h 9126"/>
              <a:gd name="T32" fmla="*/ 13155 w 14844"/>
              <a:gd name="T33" fmla="*/ 1469 h 9126"/>
              <a:gd name="T34" fmla="*/ 13874 w 14844"/>
              <a:gd name="T35" fmla="*/ 969 h 9126"/>
              <a:gd name="T36" fmla="*/ 14343 w 14844"/>
              <a:gd name="T37" fmla="*/ 313 h 9126"/>
              <a:gd name="T38" fmla="*/ 14749 w 14844"/>
              <a:gd name="T39" fmla="*/ 938 h 9126"/>
              <a:gd name="T40" fmla="*/ 14312 w 14844"/>
              <a:gd name="T41" fmla="*/ 1626 h 9126"/>
              <a:gd name="T42" fmla="*/ 14374 w 14844"/>
              <a:gd name="T43" fmla="*/ 2313 h 9126"/>
              <a:gd name="T44" fmla="*/ 13593 w 14844"/>
              <a:gd name="T45" fmla="*/ 2782 h 9126"/>
              <a:gd name="T46" fmla="*/ 13624 w 14844"/>
              <a:gd name="T47" fmla="*/ 2969 h 9126"/>
              <a:gd name="T48" fmla="*/ 13374 w 14844"/>
              <a:gd name="T49" fmla="*/ 3813 h 9126"/>
              <a:gd name="T50" fmla="*/ 13093 w 14844"/>
              <a:gd name="T51" fmla="*/ 3969 h 9126"/>
              <a:gd name="T52" fmla="*/ 13124 w 14844"/>
              <a:gd name="T53" fmla="*/ 4344 h 9126"/>
              <a:gd name="T54" fmla="*/ 13405 w 14844"/>
              <a:gd name="T55" fmla="*/ 4750 h 9126"/>
              <a:gd name="T56" fmla="*/ 13187 w 14844"/>
              <a:gd name="T57" fmla="*/ 5062 h 9126"/>
              <a:gd name="T58" fmla="*/ 13030 w 14844"/>
              <a:gd name="T59" fmla="*/ 5406 h 9126"/>
              <a:gd name="T60" fmla="*/ 12468 w 14844"/>
              <a:gd name="T61" fmla="*/ 6125 h 9126"/>
              <a:gd name="T62" fmla="*/ 12218 w 14844"/>
              <a:gd name="T63" fmla="*/ 7187 h 9126"/>
              <a:gd name="T64" fmla="*/ 12812 w 14844"/>
              <a:gd name="T65" fmla="*/ 8375 h 9126"/>
              <a:gd name="T66" fmla="*/ 12562 w 14844"/>
              <a:gd name="T67" fmla="*/ 8781 h 9126"/>
              <a:gd name="T68" fmla="*/ 11968 w 14844"/>
              <a:gd name="T69" fmla="*/ 8187 h 9126"/>
              <a:gd name="T70" fmla="*/ 11655 w 14844"/>
              <a:gd name="T71" fmla="*/ 7468 h 9126"/>
              <a:gd name="T72" fmla="*/ 10937 w 14844"/>
              <a:gd name="T73" fmla="*/ 7437 h 9126"/>
              <a:gd name="T74" fmla="*/ 10124 w 14844"/>
              <a:gd name="T75" fmla="*/ 7187 h 9126"/>
              <a:gd name="T76" fmla="*/ 9655 w 14844"/>
              <a:gd name="T77" fmla="*/ 7531 h 9126"/>
              <a:gd name="T78" fmla="*/ 9624 w 14844"/>
              <a:gd name="T79" fmla="*/ 7718 h 9126"/>
              <a:gd name="T80" fmla="*/ 9030 w 14844"/>
              <a:gd name="T81" fmla="*/ 7687 h 9126"/>
              <a:gd name="T82" fmla="*/ 8312 w 14844"/>
              <a:gd name="T83" fmla="*/ 7656 h 9126"/>
              <a:gd name="T84" fmla="*/ 7749 w 14844"/>
              <a:gd name="T85" fmla="*/ 8000 h 9126"/>
              <a:gd name="T86" fmla="*/ 7156 w 14844"/>
              <a:gd name="T87" fmla="*/ 8718 h 9126"/>
              <a:gd name="T88" fmla="*/ 6844 w 14844"/>
              <a:gd name="T89" fmla="*/ 8968 h 9126"/>
              <a:gd name="T90" fmla="*/ 6344 w 14844"/>
              <a:gd name="T91" fmla="*/ 8312 h 9126"/>
              <a:gd name="T92" fmla="*/ 5531 w 14844"/>
              <a:gd name="T93" fmla="*/ 7625 h 9126"/>
              <a:gd name="T94" fmla="*/ 4594 w 14844"/>
              <a:gd name="T95" fmla="*/ 7062 h 9126"/>
              <a:gd name="T96" fmla="*/ 3563 w 14844"/>
              <a:gd name="T97" fmla="*/ 6875 h 9126"/>
              <a:gd name="T98" fmla="*/ 2313 w 14844"/>
              <a:gd name="T99" fmla="*/ 6343 h 9126"/>
              <a:gd name="T100" fmla="*/ 1156 w 14844"/>
              <a:gd name="T101" fmla="*/ 5656 h 9126"/>
              <a:gd name="T102" fmla="*/ 500 w 14844"/>
              <a:gd name="T103" fmla="*/ 5125 h 9126"/>
              <a:gd name="T104" fmla="*/ 250 w 14844"/>
              <a:gd name="T105" fmla="*/ 4188 h 9126"/>
              <a:gd name="T106" fmla="*/ 125 w 14844"/>
              <a:gd name="T107" fmla="*/ 3626 h 9126"/>
              <a:gd name="T108" fmla="*/ 31 w 14844"/>
              <a:gd name="T109" fmla="*/ 2876 h 9126"/>
              <a:gd name="T110" fmla="*/ 156 w 14844"/>
              <a:gd name="T111" fmla="*/ 2157 h 9126"/>
              <a:gd name="T112" fmla="*/ 531 w 14844"/>
              <a:gd name="T113" fmla="*/ 1313 h 9126"/>
              <a:gd name="T114" fmla="*/ 750 w 14844"/>
              <a:gd name="T115" fmla="*/ 626 h 9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44" h="9126">
                <a:moveTo>
                  <a:pt x="750" y="94"/>
                </a:moveTo>
                <a:lnTo>
                  <a:pt x="750" y="94"/>
                </a:lnTo>
                <a:cubicBezTo>
                  <a:pt x="750" y="32"/>
                  <a:pt x="781" y="0"/>
                  <a:pt x="844" y="32"/>
                </a:cubicBezTo>
                <a:cubicBezTo>
                  <a:pt x="938" y="63"/>
                  <a:pt x="1000" y="94"/>
                  <a:pt x="1063" y="126"/>
                </a:cubicBezTo>
                <a:cubicBezTo>
                  <a:pt x="1094" y="126"/>
                  <a:pt x="1125" y="219"/>
                  <a:pt x="1125" y="313"/>
                </a:cubicBezTo>
                <a:cubicBezTo>
                  <a:pt x="1094" y="407"/>
                  <a:pt x="1094" y="407"/>
                  <a:pt x="1094" y="407"/>
                </a:cubicBezTo>
                <a:cubicBezTo>
                  <a:pt x="1094" y="501"/>
                  <a:pt x="1125" y="532"/>
                  <a:pt x="1156" y="469"/>
                </a:cubicBezTo>
                <a:cubicBezTo>
                  <a:pt x="1219" y="407"/>
                  <a:pt x="1250" y="313"/>
                  <a:pt x="1250" y="219"/>
                </a:cubicBezTo>
                <a:cubicBezTo>
                  <a:pt x="1250" y="157"/>
                  <a:pt x="1250" y="157"/>
                  <a:pt x="1250" y="157"/>
                </a:cubicBezTo>
                <a:cubicBezTo>
                  <a:pt x="1250" y="63"/>
                  <a:pt x="1344" y="0"/>
                  <a:pt x="1438" y="32"/>
                </a:cubicBezTo>
                <a:cubicBezTo>
                  <a:pt x="3031" y="344"/>
                  <a:pt x="3031" y="344"/>
                  <a:pt x="3031" y="344"/>
                </a:cubicBezTo>
                <a:cubicBezTo>
                  <a:pt x="3125" y="376"/>
                  <a:pt x="3281" y="407"/>
                  <a:pt x="3375" y="407"/>
                </a:cubicBezTo>
                <a:cubicBezTo>
                  <a:pt x="4750" y="657"/>
                  <a:pt x="4750" y="657"/>
                  <a:pt x="4750" y="657"/>
                </a:cubicBezTo>
                <a:cubicBezTo>
                  <a:pt x="4844" y="657"/>
                  <a:pt x="4969" y="688"/>
                  <a:pt x="5063" y="688"/>
                </a:cubicBezTo>
                <a:cubicBezTo>
                  <a:pt x="6219" y="751"/>
                  <a:pt x="6219" y="751"/>
                  <a:pt x="6219" y="751"/>
                </a:cubicBezTo>
                <a:cubicBezTo>
                  <a:pt x="6281" y="782"/>
                  <a:pt x="6438" y="782"/>
                  <a:pt x="6531" y="782"/>
                </a:cubicBezTo>
                <a:cubicBezTo>
                  <a:pt x="7437" y="782"/>
                  <a:pt x="7437" y="782"/>
                  <a:pt x="7437" y="782"/>
                </a:cubicBezTo>
                <a:cubicBezTo>
                  <a:pt x="7530" y="782"/>
                  <a:pt x="7655" y="751"/>
                  <a:pt x="7687" y="688"/>
                </a:cubicBezTo>
                <a:cubicBezTo>
                  <a:pt x="7749" y="657"/>
                  <a:pt x="7812" y="657"/>
                  <a:pt x="7843" y="688"/>
                </a:cubicBezTo>
                <a:cubicBezTo>
                  <a:pt x="7843" y="751"/>
                  <a:pt x="7843" y="844"/>
                  <a:pt x="7812" y="938"/>
                </a:cubicBezTo>
                <a:cubicBezTo>
                  <a:pt x="7812" y="938"/>
                  <a:pt x="7812" y="938"/>
                  <a:pt x="7874" y="938"/>
                </a:cubicBezTo>
                <a:cubicBezTo>
                  <a:pt x="7968" y="938"/>
                  <a:pt x="8062" y="938"/>
                  <a:pt x="8062" y="938"/>
                </a:cubicBezTo>
                <a:cubicBezTo>
                  <a:pt x="8155" y="938"/>
                  <a:pt x="8249" y="938"/>
                  <a:pt x="8312" y="938"/>
                </a:cubicBezTo>
                <a:cubicBezTo>
                  <a:pt x="8343" y="938"/>
                  <a:pt x="8405" y="969"/>
                  <a:pt x="8437" y="1001"/>
                </a:cubicBezTo>
                <a:cubicBezTo>
                  <a:pt x="8468" y="1032"/>
                  <a:pt x="8530" y="1063"/>
                  <a:pt x="8593" y="1063"/>
                </a:cubicBezTo>
                <a:cubicBezTo>
                  <a:pt x="8624" y="1094"/>
                  <a:pt x="8718" y="1094"/>
                  <a:pt x="8749" y="1063"/>
                </a:cubicBezTo>
                <a:cubicBezTo>
                  <a:pt x="8780" y="1032"/>
                  <a:pt x="8843" y="1032"/>
                  <a:pt x="8905" y="1032"/>
                </a:cubicBezTo>
                <a:cubicBezTo>
                  <a:pt x="8937" y="1032"/>
                  <a:pt x="8999" y="1032"/>
                  <a:pt x="9062" y="1063"/>
                </a:cubicBezTo>
                <a:cubicBezTo>
                  <a:pt x="9093" y="1094"/>
                  <a:pt x="9062" y="1126"/>
                  <a:pt x="9030" y="1126"/>
                </a:cubicBezTo>
                <a:cubicBezTo>
                  <a:pt x="8968" y="1157"/>
                  <a:pt x="8874" y="1219"/>
                  <a:pt x="8812" y="1282"/>
                </a:cubicBezTo>
                <a:cubicBezTo>
                  <a:pt x="8749" y="1344"/>
                  <a:pt x="8749" y="1344"/>
                  <a:pt x="8749" y="1344"/>
                </a:cubicBezTo>
                <a:cubicBezTo>
                  <a:pt x="8687" y="1407"/>
                  <a:pt x="8593" y="1469"/>
                  <a:pt x="8593" y="1501"/>
                </a:cubicBezTo>
                <a:cubicBezTo>
                  <a:pt x="8562" y="1563"/>
                  <a:pt x="8562" y="1563"/>
                  <a:pt x="8624" y="1563"/>
                </a:cubicBezTo>
                <a:cubicBezTo>
                  <a:pt x="8655" y="1563"/>
                  <a:pt x="8718" y="1563"/>
                  <a:pt x="8780" y="1532"/>
                </a:cubicBezTo>
                <a:cubicBezTo>
                  <a:pt x="8812" y="1501"/>
                  <a:pt x="8874" y="1501"/>
                  <a:pt x="8874" y="1532"/>
                </a:cubicBezTo>
                <a:cubicBezTo>
                  <a:pt x="8874" y="1563"/>
                  <a:pt x="8905" y="1563"/>
                  <a:pt x="8937" y="1563"/>
                </a:cubicBezTo>
                <a:cubicBezTo>
                  <a:pt x="8968" y="1563"/>
                  <a:pt x="9030" y="1563"/>
                  <a:pt x="9093" y="1532"/>
                </a:cubicBezTo>
                <a:cubicBezTo>
                  <a:pt x="9124" y="1501"/>
                  <a:pt x="9218" y="1469"/>
                  <a:pt x="9280" y="1438"/>
                </a:cubicBezTo>
                <a:cubicBezTo>
                  <a:pt x="9280" y="1438"/>
                  <a:pt x="9280" y="1438"/>
                  <a:pt x="9280" y="1375"/>
                </a:cubicBezTo>
                <a:cubicBezTo>
                  <a:pt x="9280" y="1344"/>
                  <a:pt x="9405" y="1251"/>
                  <a:pt x="9405" y="1251"/>
                </a:cubicBezTo>
                <a:cubicBezTo>
                  <a:pt x="9468" y="1219"/>
                  <a:pt x="9499" y="1219"/>
                  <a:pt x="9437" y="1313"/>
                </a:cubicBezTo>
                <a:cubicBezTo>
                  <a:pt x="9405" y="1375"/>
                  <a:pt x="9437" y="1469"/>
                  <a:pt x="9499" y="1469"/>
                </a:cubicBezTo>
                <a:cubicBezTo>
                  <a:pt x="9562" y="1469"/>
                  <a:pt x="9624" y="1469"/>
                  <a:pt x="9655" y="1501"/>
                </a:cubicBezTo>
                <a:cubicBezTo>
                  <a:pt x="9687" y="1563"/>
                  <a:pt x="9749" y="1563"/>
                  <a:pt x="9780" y="1563"/>
                </a:cubicBezTo>
                <a:cubicBezTo>
                  <a:pt x="9843" y="1563"/>
                  <a:pt x="9937" y="1532"/>
                  <a:pt x="9999" y="1501"/>
                </a:cubicBezTo>
                <a:cubicBezTo>
                  <a:pt x="10062" y="1438"/>
                  <a:pt x="10155" y="1407"/>
                  <a:pt x="10218" y="1407"/>
                </a:cubicBezTo>
                <a:cubicBezTo>
                  <a:pt x="10280" y="1407"/>
                  <a:pt x="10374" y="1469"/>
                  <a:pt x="10405" y="1501"/>
                </a:cubicBezTo>
                <a:cubicBezTo>
                  <a:pt x="10468" y="1532"/>
                  <a:pt x="10530" y="1594"/>
                  <a:pt x="10530" y="1626"/>
                </a:cubicBezTo>
                <a:cubicBezTo>
                  <a:pt x="10562" y="1626"/>
                  <a:pt x="10499" y="1657"/>
                  <a:pt x="10405" y="1688"/>
                </a:cubicBezTo>
                <a:cubicBezTo>
                  <a:pt x="10343" y="1719"/>
                  <a:pt x="10343" y="1719"/>
                  <a:pt x="10343" y="1719"/>
                </a:cubicBezTo>
                <a:cubicBezTo>
                  <a:pt x="10249" y="1719"/>
                  <a:pt x="10124" y="1751"/>
                  <a:pt x="10093" y="1751"/>
                </a:cubicBezTo>
                <a:cubicBezTo>
                  <a:pt x="10062" y="1751"/>
                  <a:pt x="9999" y="1782"/>
                  <a:pt x="9968" y="1813"/>
                </a:cubicBezTo>
                <a:cubicBezTo>
                  <a:pt x="9937" y="1844"/>
                  <a:pt x="9905" y="1844"/>
                  <a:pt x="9874" y="1844"/>
                </a:cubicBezTo>
                <a:cubicBezTo>
                  <a:pt x="9843" y="1844"/>
                  <a:pt x="9780" y="1907"/>
                  <a:pt x="9749" y="2001"/>
                </a:cubicBezTo>
                <a:cubicBezTo>
                  <a:pt x="9718" y="2032"/>
                  <a:pt x="9718" y="2032"/>
                  <a:pt x="9718" y="2032"/>
                </a:cubicBezTo>
                <a:cubicBezTo>
                  <a:pt x="9655" y="2126"/>
                  <a:pt x="9624" y="2219"/>
                  <a:pt x="9624" y="2219"/>
                </a:cubicBezTo>
                <a:cubicBezTo>
                  <a:pt x="9624" y="2251"/>
                  <a:pt x="9655" y="2219"/>
                  <a:pt x="9718" y="2157"/>
                </a:cubicBezTo>
                <a:cubicBezTo>
                  <a:pt x="9780" y="2094"/>
                  <a:pt x="9811" y="2094"/>
                  <a:pt x="9780" y="2157"/>
                </a:cubicBezTo>
                <a:cubicBezTo>
                  <a:pt x="9780" y="2219"/>
                  <a:pt x="9749" y="2313"/>
                  <a:pt x="9718" y="2344"/>
                </a:cubicBezTo>
                <a:cubicBezTo>
                  <a:pt x="9718" y="2376"/>
                  <a:pt x="9687" y="2500"/>
                  <a:pt x="9687" y="2594"/>
                </a:cubicBezTo>
                <a:cubicBezTo>
                  <a:pt x="9687" y="2594"/>
                  <a:pt x="9655" y="2782"/>
                  <a:pt x="9655" y="2813"/>
                </a:cubicBezTo>
                <a:cubicBezTo>
                  <a:pt x="9655" y="2876"/>
                  <a:pt x="9780" y="3126"/>
                  <a:pt x="9780" y="3126"/>
                </a:cubicBezTo>
                <a:cubicBezTo>
                  <a:pt x="9811" y="3188"/>
                  <a:pt x="9905" y="3251"/>
                  <a:pt x="9968" y="3219"/>
                </a:cubicBezTo>
                <a:cubicBezTo>
                  <a:pt x="10030" y="3188"/>
                  <a:pt x="10093" y="3094"/>
                  <a:pt x="10093" y="3001"/>
                </a:cubicBezTo>
                <a:lnTo>
                  <a:pt x="10093" y="3001"/>
                </a:lnTo>
                <a:cubicBezTo>
                  <a:pt x="10093" y="2907"/>
                  <a:pt x="10093" y="2782"/>
                  <a:pt x="10093" y="2688"/>
                </a:cubicBezTo>
                <a:cubicBezTo>
                  <a:pt x="10093" y="2688"/>
                  <a:pt x="10093" y="2688"/>
                  <a:pt x="10062" y="2563"/>
                </a:cubicBezTo>
                <a:cubicBezTo>
                  <a:pt x="10062" y="2469"/>
                  <a:pt x="10062" y="2344"/>
                  <a:pt x="10062" y="2282"/>
                </a:cubicBezTo>
                <a:cubicBezTo>
                  <a:pt x="10062" y="2219"/>
                  <a:pt x="10124" y="1907"/>
                  <a:pt x="10124" y="1969"/>
                </a:cubicBezTo>
                <a:cubicBezTo>
                  <a:pt x="10124" y="2001"/>
                  <a:pt x="10124" y="2001"/>
                  <a:pt x="10124" y="2001"/>
                </a:cubicBezTo>
                <a:cubicBezTo>
                  <a:pt x="10187" y="2063"/>
                  <a:pt x="10249" y="2094"/>
                  <a:pt x="10280" y="2032"/>
                </a:cubicBezTo>
                <a:cubicBezTo>
                  <a:pt x="10280" y="2001"/>
                  <a:pt x="10312" y="1938"/>
                  <a:pt x="10312" y="1876"/>
                </a:cubicBezTo>
                <a:cubicBezTo>
                  <a:pt x="10343" y="1844"/>
                  <a:pt x="10374" y="1782"/>
                  <a:pt x="10405" y="1782"/>
                </a:cubicBezTo>
                <a:cubicBezTo>
                  <a:pt x="10437" y="1782"/>
                  <a:pt x="10530" y="1813"/>
                  <a:pt x="10624" y="1844"/>
                </a:cubicBezTo>
                <a:cubicBezTo>
                  <a:pt x="10718" y="1876"/>
                  <a:pt x="10780" y="1938"/>
                  <a:pt x="10749" y="2032"/>
                </a:cubicBezTo>
                <a:cubicBezTo>
                  <a:pt x="10749" y="2032"/>
                  <a:pt x="10749" y="2032"/>
                  <a:pt x="10780" y="2063"/>
                </a:cubicBezTo>
                <a:cubicBezTo>
                  <a:pt x="10780" y="2126"/>
                  <a:pt x="10718" y="2313"/>
                  <a:pt x="10718" y="2313"/>
                </a:cubicBezTo>
                <a:cubicBezTo>
                  <a:pt x="10687" y="2407"/>
                  <a:pt x="10687" y="2469"/>
                  <a:pt x="10718" y="2500"/>
                </a:cubicBezTo>
                <a:cubicBezTo>
                  <a:pt x="10749" y="2500"/>
                  <a:pt x="10812" y="2469"/>
                  <a:pt x="10843" y="2407"/>
                </a:cubicBezTo>
                <a:cubicBezTo>
                  <a:pt x="10874" y="2344"/>
                  <a:pt x="10905" y="2282"/>
                  <a:pt x="10937" y="2282"/>
                </a:cubicBezTo>
                <a:cubicBezTo>
                  <a:pt x="10968" y="2251"/>
                  <a:pt x="10999" y="2282"/>
                  <a:pt x="10999" y="2313"/>
                </a:cubicBezTo>
                <a:cubicBezTo>
                  <a:pt x="11030" y="2376"/>
                  <a:pt x="11062" y="2438"/>
                  <a:pt x="11062" y="2532"/>
                </a:cubicBezTo>
                <a:cubicBezTo>
                  <a:pt x="11093" y="2594"/>
                  <a:pt x="11093" y="2719"/>
                  <a:pt x="11062" y="2813"/>
                </a:cubicBezTo>
                <a:cubicBezTo>
                  <a:pt x="11030" y="2907"/>
                  <a:pt x="10999" y="3001"/>
                  <a:pt x="10968" y="3063"/>
                </a:cubicBezTo>
                <a:cubicBezTo>
                  <a:pt x="10968" y="3094"/>
                  <a:pt x="11030" y="3157"/>
                  <a:pt x="11124" y="3157"/>
                </a:cubicBezTo>
                <a:cubicBezTo>
                  <a:pt x="11187" y="3188"/>
                  <a:pt x="11187" y="3188"/>
                  <a:pt x="11187" y="3188"/>
                </a:cubicBezTo>
                <a:cubicBezTo>
                  <a:pt x="11280" y="3188"/>
                  <a:pt x="11405" y="3157"/>
                  <a:pt x="11499" y="3094"/>
                </a:cubicBezTo>
                <a:cubicBezTo>
                  <a:pt x="11655" y="2938"/>
                  <a:pt x="11655" y="2938"/>
                  <a:pt x="11655" y="2938"/>
                </a:cubicBezTo>
                <a:cubicBezTo>
                  <a:pt x="11718" y="2876"/>
                  <a:pt x="11843" y="2782"/>
                  <a:pt x="11905" y="2719"/>
                </a:cubicBezTo>
                <a:cubicBezTo>
                  <a:pt x="11968" y="2688"/>
                  <a:pt x="12030" y="2594"/>
                  <a:pt x="12062" y="2563"/>
                </a:cubicBezTo>
                <a:cubicBezTo>
                  <a:pt x="12062" y="2563"/>
                  <a:pt x="12062" y="2500"/>
                  <a:pt x="12030" y="2469"/>
                </a:cubicBezTo>
                <a:cubicBezTo>
                  <a:pt x="11999" y="2438"/>
                  <a:pt x="11999" y="2407"/>
                  <a:pt x="12030" y="2376"/>
                </a:cubicBezTo>
                <a:cubicBezTo>
                  <a:pt x="12062" y="2376"/>
                  <a:pt x="12155" y="2344"/>
                  <a:pt x="12249" y="2344"/>
                </a:cubicBezTo>
                <a:cubicBezTo>
                  <a:pt x="12280" y="2344"/>
                  <a:pt x="12280" y="2344"/>
                  <a:pt x="12280" y="2344"/>
                </a:cubicBezTo>
                <a:cubicBezTo>
                  <a:pt x="12374" y="2344"/>
                  <a:pt x="12499" y="2282"/>
                  <a:pt x="12562" y="2251"/>
                </a:cubicBezTo>
                <a:cubicBezTo>
                  <a:pt x="12624" y="2188"/>
                  <a:pt x="12655" y="2094"/>
                  <a:pt x="12655" y="2063"/>
                </a:cubicBezTo>
                <a:cubicBezTo>
                  <a:pt x="12655" y="2001"/>
                  <a:pt x="12624" y="1969"/>
                  <a:pt x="12593" y="1969"/>
                </a:cubicBezTo>
                <a:cubicBezTo>
                  <a:pt x="12562" y="1969"/>
                  <a:pt x="12562" y="1938"/>
                  <a:pt x="12593" y="1907"/>
                </a:cubicBezTo>
                <a:cubicBezTo>
                  <a:pt x="12624" y="1876"/>
                  <a:pt x="12687" y="1813"/>
                  <a:pt x="12718" y="1782"/>
                </a:cubicBezTo>
                <a:cubicBezTo>
                  <a:pt x="12749" y="1719"/>
                  <a:pt x="12812" y="1657"/>
                  <a:pt x="12874" y="1594"/>
                </a:cubicBezTo>
                <a:lnTo>
                  <a:pt x="12874" y="1594"/>
                </a:lnTo>
                <a:cubicBezTo>
                  <a:pt x="12937" y="1532"/>
                  <a:pt x="13093" y="1469"/>
                  <a:pt x="13155" y="1469"/>
                </a:cubicBezTo>
                <a:cubicBezTo>
                  <a:pt x="13187" y="1469"/>
                  <a:pt x="13187" y="1469"/>
                  <a:pt x="13187" y="1469"/>
                </a:cubicBezTo>
                <a:cubicBezTo>
                  <a:pt x="13280" y="1469"/>
                  <a:pt x="13405" y="1438"/>
                  <a:pt x="13437" y="1407"/>
                </a:cubicBezTo>
                <a:cubicBezTo>
                  <a:pt x="13499" y="1375"/>
                  <a:pt x="13593" y="1344"/>
                  <a:pt x="13624" y="1344"/>
                </a:cubicBezTo>
                <a:cubicBezTo>
                  <a:pt x="13687" y="1344"/>
                  <a:pt x="13718" y="1313"/>
                  <a:pt x="13718" y="1282"/>
                </a:cubicBezTo>
                <a:cubicBezTo>
                  <a:pt x="13718" y="1251"/>
                  <a:pt x="13749" y="1188"/>
                  <a:pt x="13812" y="1157"/>
                </a:cubicBezTo>
                <a:cubicBezTo>
                  <a:pt x="13843" y="1157"/>
                  <a:pt x="13874" y="1063"/>
                  <a:pt x="13874" y="969"/>
                </a:cubicBezTo>
                <a:lnTo>
                  <a:pt x="13874" y="969"/>
                </a:lnTo>
                <a:cubicBezTo>
                  <a:pt x="13874" y="876"/>
                  <a:pt x="13905" y="719"/>
                  <a:pt x="13937" y="626"/>
                </a:cubicBezTo>
                <a:cubicBezTo>
                  <a:pt x="13968" y="501"/>
                  <a:pt x="13968" y="501"/>
                  <a:pt x="13968" y="501"/>
                </a:cubicBezTo>
                <a:cubicBezTo>
                  <a:pt x="13999" y="407"/>
                  <a:pt x="14030" y="344"/>
                  <a:pt x="14062" y="344"/>
                </a:cubicBezTo>
                <a:cubicBezTo>
                  <a:pt x="14093" y="376"/>
                  <a:pt x="14155" y="376"/>
                  <a:pt x="14218" y="344"/>
                </a:cubicBezTo>
                <a:cubicBezTo>
                  <a:pt x="14249" y="344"/>
                  <a:pt x="14312" y="313"/>
                  <a:pt x="14343" y="313"/>
                </a:cubicBezTo>
                <a:cubicBezTo>
                  <a:pt x="14374" y="313"/>
                  <a:pt x="14405" y="376"/>
                  <a:pt x="14405" y="407"/>
                </a:cubicBezTo>
                <a:cubicBezTo>
                  <a:pt x="14405" y="438"/>
                  <a:pt x="14405" y="532"/>
                  <a:pt x="14405" y="626"/>
                </a:cubicBezTo>
                <a:cubicBezTo>
                  <a:pt x="14405" y="688"/>
                  <a:pt x="14437" y="751"/>
                  <a:pt x="14468" y="782"/>
                </a:cubicBezTo>
                <a:cubicBezTo>
                  <a:pt x="14530" y="813"/>
                  <a:pt x="14593" y="813"/>
                  <a:pt x="14624" y="782"/>
                </a:cubicBezTo>
                <a:cubicBezTo>
                  <a:pt x="14655" y="751"/>
                  <a:pt x="14687" y="782"/>
                  <a:pt x="14687" y="813"/>
                </a:cubicBezTo>
                <a:cubicBezTo>
                  <a:pt x="14687" y="876"/>
                  <a:pt x="14718" y="907"/>
                  <a:pt x="14749" y="938"/>
                </a:cubicBezTo>
                <a:cubicBezTo>
                  <a:pt x="14812" y="969"/>
                  <a:pt x="14843" y="1032"/>
                  <a:pt x="14843" y="1094"/>
                </a:cubicBezTo>
                <a:cubicBezTo>
                  <a:pt x="14843" y="1126"/>
                  <a:pt x="14780" y="1219"/>
                  <a:pt x="14749" y="1282"/>
                </a:cubicBezTo>
                <a:cubicBezTo>
                  <a:pt x="14687" y="1313"/>
                  <a:pt x="14624" y="1375"/>
                  <a:pt x="14562" y="1375"/>
                </a:cubicBezTo>
                <a:cubicBezTo>
                  <a:pt x="14499" y="1375"/>
                  <a:pt x="14437" y="1375"/>
                  <a:pt x="14437" y="1375"/>
                </a:cubicBezTo>
                <a:cubicBezTo>
                  <a:pt x="14405" y="1375"/>
                  <a:pt x="14374" y="1438"/>
                  <a:pt x="14374" y="1501"/>
                </a:cubicBezTo>
                <a:cubicBezTo>
                  <a:pt x="14374" y="1563"/>
                  <a:pt x="14343" y="1626"/>
                  <a:pt x="14312" y="1626"/>
                </a:cubicBezTo>
                <a:cubicBezTo>
                  <a:pt x="14280" y="1626"/>
                  <a:pt x="14218" y="1688"/>
                  <a:pt x="14187" y="1751"/>
                </a:cubicBezTo>
                <a:cubicBezTo>
                  <a:pt x="14155" y="1813"/>
                  <a:pt x="14124" y="1938"/>
                  <a:pt x="14093" y="2001"/>
                </a:cubicBezTo>
                <a:cubicBezTo>
                  <a:pt x="14093" y="2063"/>
                  <a:pt x="14124" y="2126"/>
                  <a:pt x="14155" y="2126"/>
                </a:cubicBezTo>
                <a:cubicBezTo>
                  <a:pt x="14187" y="2126"/>
                  <a:pt x="14218" y="2157"/>
                  <a:pt x="14218" y="2188"/>
                </a:cubicBezTo>
                <a:cubicBezTo>
                  <a:pt x="14218" y="2219"/>
                  <a:pt x="14249" y="2282"/>
                  <a:pt x="14249" y="2313"/>
                </a:cubicBezTo>
                <a:cubicBezTo>
                  <a:pt x="14280" y="2313"/>
                  <a:pt x="14343" y="2344"/>
                  <a:pt x="14374" y="2313"/>
                </a:cubicBezTo>
                <a:cubicBezTo>
                  <a:pt x="14405" y="2282"/>
                  <a:pt x="14437" y="2313"/>
                  <a:pt x="14405" y="2344"/>
                </a:cubicBezTo>
                <a:cubicBezTo>
                  <a:pt x="14405" y="2376"/>
                  <a:pt x="14343" y="2438"/>
                  <a:pt x="14280" y="2469"/>
                </a:cubicBezTo>
                <a:cubicBezTo>
                  <a:pt x="14187" y="2500"/>
                  <a:pt x="14124" y="2532"/>
                  <a:pt x="14062" y="2532"/>
                </a:cubicBezTo>
                <a:cubicBezTo>
                  <a:pt x="14030" y="2532"/>
                  <a:pt x="13968" y="2532"/>
                  <a:pt x="13905" y="2563"/>
                </a:cubicBezTo>
                <a:cubicBezTo>
                  <a:pt x="13874" y="2594"/>
                  <a:pt x="13812" y="2626"/>
                  <a:pt x="13749" y="2657"/>
                </a:cubicBezTo>
                <a:cubicBezTo>
                  <a:pt x="13718" y="2688"/>
                  <a:pt x="13624" y="2751"/>
                  <a:pt x="13593" y="2782"/>
                </a:cubicBezTo>
                <a:cubicBezTo>
                  <a:pt x="13530" y="2844"/>
                  <a:pt x="13562" y="2876"/>
                  <a:pt x="13624" y="2844"/>
                </a:cubicBezTo>
                <a:cubicBezTo>
                  <a:pt x="13718" y="2844"/>
                  <a:pt x="13780" y="2813"/>
                  <a:pt x="13812" y="2782"/>
                </a:cubicBezTo>
                <a:cubicBezTo>
                  <a:pt x="13812" y="2751"/>
                  <a:pt x="13874" y="2719"/>
                  <a:pt x="13905" y="2719"/>
                </a:cubicBezTo>
                <a:cubicBezTo>
                  <a:pt x="13937" y="2719"/>
                  <a:pt x="13968" y="2751"/>
                  <a:pt x="13937" y="2751"/>
                </a:cubicBezTo>
                <a:cubicBezTo>
                  <a:pt x="13937" y="2782"/>
                  <a:pt x="13874" y="2844"/>
                  <a:pt x="13843" y="2876"/>
                </a:cubicBezTo>
                <a:cubicBezTo>
                  <a:pt x="13780" y="2907"/>
                  <a:pt x="13718" y="2938"/>
                  <a:pt x="13624" y="2969"/>
                </a:cubicBezTo>
                <a:cubicBezTo>
                  <a:pt x="13562" y="3001"/>
                  <a:pt x="13530" y="3063"/>
                  <a:pt x="13530" y="3126"/>
                </a:cubicBezTo>
                <a:cubicBezTo>
                  <a:pt x="13530" y="3219"/>
                  <a:pt x="13530" y="3344"/>
                  <a:pt x="13499" y="3438"/>
                </a:cubicBezTo>
                <a:cubicBezTo>
                  <a:pt x="13499" y="3532"/>
                  <a:pt x="13468" y="3594"/>
                  <a:pt x="13437" y="3594"/>
                </a:cubicBezTo>
                <a:cubicBezTo>
                  <a:pt x="13405" y="3594"/>
                  <a:pt x="13374" y="3594"/>
                  <a:pt x="13343" y="3594"/>
                </a:cubicBezTo>
                <a:cubicBezTo>
                  <a:pt x="13343" y="3594"/>
                  <a:pt x="13312" y="3626"/>
                  <a:pt x="13312" y="3657"/>
                </a:cubicBezTo>
                <a:cubicBezTo>
                  <a:pt x="13343" y="3688"/>
                  <a:pt x="13343" y="3751"/>
                  <a:pt x="13374" y="3813"/>
                </a:cubicBezTo>
                <a:cubicBezTo>
                  <a:pt x="13374" y="3844"/>
                  <a:pt x="13374" y="3907"/>
                  <a:pt x="13374" y="3938"/>
                </a:cubicBezTo>
                <a:cubicBezTo>
                  <a:pt x="13374" y="4001"/>
                  <a:pt x="13343" y="4063"/>
                  <a:pt x="13343" y="4126"/>
                </a:cubicBezTo>
                <a:cubicBezTo>
                  <a:pt x="13312" y="4188"/>
                  <a:pt x="13280" y="4251"/>
                  <a:pt x="13280" y="4251"/>
                </a:cubicBezTo>
                <a:cubicBezTo>
                  <a:pt x="13249" y="4282"/>
                  <a:pt x="13249" y="4251"/>
                  <a:pt x="13249" y="4188"/>
                </a:cubicBezTo>
                <a:cubicBezTo>
                  <a:pt x="13249" y="4126"/>
                  <a:pt x="13218" y="4032"/>
                  <a:pt x="13218" y="4001"/>
                </a:cubicBezTo>
                <a:cubicBezTo>
                  <a:pt x="13187" y="3969"/>
                  <a:pt x="13155" y="3969"/>
                  <a:pt x="13093" y="3969"/>
                </a:cubicBezTo>
                <a:cubicBezTo>
                  <a:pt x="13093" y="3969"/>
                  <a:pt x="13093" y="3969"/>
                  <a:pt x="13093" y="3907"/>
                </a:cubicBezTo>
                <a:cubicBezTo>
                  <a:pt x="13093" y="3844"/>
                  <a:pt x="13062" y="3844"/>
                  <a:pt x="13062" y="3844"/>
                </a:cubicBezTo>
                <a:cubicBezTo>
                  <a:pt x="13030" y="3844"/>
                  <a:pt x="12999" y="3876"/>
                  <a:pt x="13030" y="3938"/>
                </a:cubicBezTo>
                <a:cubicBezTo>
                  <a:pt x="13030" y="4001"/>
                  <a:pt x="13030" y="4063"/>
                  <a:pt x="13062" y="4094"/>
                </a:cubicBezTo>
                <a:cubicBezTo>
                  <a:pt x="13062" y="4126"/>
                  <a:pt x="13093" y="4157"/>
                  <a:pt x="13093" y="4219"/>
                </a:cubicBezTo>
                <a:cubicBezTo>
                  <a:pt x="13093" y="4251"/>
                  <a:pt x="13124" y="4313"/>
                  <a:pt x="13124" y="4344"/>
                </a:cubicBezTo>
                <a:cubicBezTo>
                  <a:pt x="13155" y="4376"/>
                  <a:pt x="13187" y="4407"/>
                  <a:pt x="13218" y="4407"/>
                </a:cubicBezTo>
                <a:cubicBezTo>
                  <a:pt x="13249" y="4407"/>
                  <a:pt x="13280" y="4438"/>
                  <a:pt x="13280" y="4469"/>
                </a:cubicBezTo>
                <a:cubicBezTo>
                  <a:pt x="13280" y="4501"/>
                  <a:pt x="13312" y="4532"/>
                  <a:pt x="13312" y="4563"/>
                </a:cubicBezTo>
                <a:cubicBezTo>
                  <a:pt x="13343" y="4593"/>
                  <a:pt x="13312" y="4625"/>
                  <a:pt x="13249" y="4687"/>
                </a:cubicBezTo>
                <a:cubicBezTo>
                  <a:pt x="13218" y="4718"/>
                  <a:pt x="13218" y="4750"/>
                  <a:pt x="13249" y="4750"/>
                </a:cubicBezTo>
                <a:cubicBezTo>
                  <a:pt x="13312" y="4750"/>
                  <a:pt x="13374" y="4750"/>
                  <a:pt x="13405" y="4750"/>
                </a:cubicBezTo>
                <a:cubicBezTo>
                  <a:pt x="13468" y="4750"/>
                  <a:pt x="13468" y="4781"/>
                  <a:pt x="13437" y="4812"/>
                </a:cubicBezTo>
                <a:cubicBezTo>
                  <a:pt x="13437" y="4843"/>
                  <a:pt x="13405" y="4875"/>
                  <a:pt x="13374" y="4937"/>
                </a:cubicBezTo>
                <a:cubicBezTo>
                  <a:pt x="13374" y="4968"/>
                  <a:pt x="13343" y="5000"/>
                  <a:pt x="13312" y="5031"/>
                </a:cubicBezTo>
                <a:cubicBezTo>
                  <a:pt x="13312" y="5031"/>
                  <a:pt x="13312" y="5031"/>
                  <a:pt x="13280" y="5000"/>
                </a:cubicBezTo>
                <a:cubicBezTo>
                  <a:pt x="13249" y="4968"/>
                  <a:pt x="13249" y="4968"/>
                  <a:pt x="13249" y="4968"/>
                </a:cubicBezTo>
                <a:cubicBezTo>
                  <a:pt x="13187" y="5000"/>
                  <a:pt x="13187" y="5031"/>
                  <a:pt x="13187" y="5062"/>
                </a:cubicBezTo>
                <a:cubicBezTo>
                  <a:pt x="13187" y="5125"/>
                  <a:pt x="13218" y="5156"/>
                  <a:pt x="13249" y="5156"/>
                </a:cubicBezTo>
                <a:cubicBezTo>
                  <a:pt x="13280" y="5156"/>
                  <a:pt x="13312" y="5125"/>
                  <a:pt x="13343" y="5125"/>
                </a:cubicBezTo>
                <a:cubicBezTo>
                  <a:pt x="13343" y="5093"/>
                  <a:pt x="13374" y="5093"/>
                  <a:pt x="13405" y="5125"/>
                </a:cubicBezTo>
                <a:cubicBezTo>
                  <a:pt x="13405" y="5125"/>
                  <a:pt x="13374" y="5187"/>
                  <a:pt x="13343" y="5187"/>
                </a:cubicBezTo>
                <a:cubicBezTo>
                  <a:pt x="13280" y="5218"/>
                  <a:pt x="13218" y="5281"/>
                  <a:pt x="13187" y="5281"/>
                </a:cubicBezTo>
                <a:cubicBezTo>
                  <a:pt x="13155" y="5312"/>
                  <a:pt x="13062" y="5375"/>
                  <a:pt x="13030" y="5406"/>
                </a:cubicBezTo>
                <a:cubicBezTo>
                  <a:pt x="13030" y="5406"/>
                  <a:pt x="13030" y="5406"/>
                  <a:pt x="12999" y="5468"/>
                </a:cubicBezTo>
                <a:cubicBezTo>
                  <a:pt x="12999" y="5500"/>
                  <a:pt x="12999" y="5500"/>
                  <a:pt x="12999" y="5500"/>
                </a:cubicBezTo>
                <a:cubicBezTo>
                  <a:pt x="12937" y="5562"/>
                  <a:pt x="12874" y="5625"/>
                  <a:pt x="12812" y="5656"/>
                </a:cubicBezTo>
                <a:cubicBezTo>
                  <a:pt x="12780" y="5656"/>
                  <a:pt x="12718" y="5718"/>
                  <a:pt x="12687" y="5750"/>
                </a:cubicBezTo>
                <a:cubicBezTo>
                  <a:pt x="12624" y="5812"/>
                  <a:pt x="12593" y="5875"/>
                  <a:pt x="12562" y="5937"/>
                </a:cubicBezTo>
                <a:cubicBezTo>
                  <a:pt x="12562" y="5968"/>
                  <a:pt x="12499" y="6062"/>
                  <a:pt x="12468" y="6125"/>
                </a:cubicBezTo>
                <a:cubicBezTo>
                  <a:pt x="12437" y="6156"/>
                  <a:pt x="12374" y="6187"/>
                  <a:pt x="12343" y="6187"/>
                </a:cubicBezTo>
                <a:cubicBezTo>
                  <a:pt x="12312" y="6187"/>
                  <a:pt x="12249" y="6249"/>
                  <a:pt x="12218" y="6312"/>
                </a:cubicBezTo>
                <a:cubicBezTo>
                  <a:pt x="12155" y="6406"/>
                  <a:pt x="12155" y="6500"/>
                  <a:pt x="12155" y="6562"/>
                </a:cubicBezTo>
                <a:cubicBezTo>
                  <a:pt x="12155" y="6625"/>
                  <a:pt x="12124" y="6718"/>
                  <a:pt x="12124" y="6750"/>
                </a:cubicBezTo>
                <a:cubicBezTo>
                  <a:pt x="12093" y="6781"/>
                  <a:pt x="12093" y="6875"/>
                  <a:pt x="12093" y="6937"/>
                </a:cubicBezTo>
                <a:cubicBezTo>
                  <a:pt x="12124" y="7000"/>
                  <a:pt x="12155" y="7125"/>
                  <a:pt x="12218" y="7187"/>
                </a:cubicBezTo>
                <a:cubicBezTo>
                  <a:pt x="12249" y="7281"/>
                  <a:pt x="12312" y="7374"/>
                  <a:pt x="12374" y="7437"/>
                </a:cubicBezTo>
                <a:cubicBezTo>
                  <a:pt x="12437" y="7500"/>
                  <a:pt x="12468" y="7562"/>
                  <a:pt x="12468" y="7625"/>
                </a:cubicBezTo>
                <a:cubicBezTo>
                  <a:pt x="12499" y="7656"/>
                  <a:pt x="12530" y="7718"/>
                  <a:pt x="12530" y="7781"/>
                </a:cubicBezTo>
                <a:cubicBezTo>
                  <a:pt x="12562" y="7843"/>
                  <a:pt x="12624" y="7906"/>
                  <a:pt x="12687" y="7968"/>
                </a:cubicBezTo>
                <a:cubicBezTo>
                  <a:pt x="12718" y="8031"/>
                  <a:pt x="12780" y="8125"/>
                  <a:pt x="12780" y="8156"/>
                </a:cubicBezTo>
                <a:cubicBezTo>
                  <a:pt x="12780" y="8187"/>
                  <a:pt x="12812" y="8312"/>
                  <a:pt x="12812" y="8375"/>
                </a:cubicBezTo>
                <a:cubicBezTo>
                  <a:pt x="12843" y="8468"/>
                  <a:pt x="12843" y="8593"/>
                  <a:pt x="12843" y="8687"/>
                </a:cubicBezTo>
                <a:cubicBezTo>
                  <a:pt x="12843" y="8687"/>
                  <a:pt x="12843" y="8718"/>
                  <a:pt x="12843" y="8781"/>
                </a:cubicBezTo>
                <a:cubicBezTo>
                  <a:pt x="12843" y="8843"/>
                  <a:pt x="12843" y="8843"/>
                  <a:pt x="12843" y="8843"/>
                </a:cubicBezTo>
                <a:cubicBezTo>
                  <a:pt x="12812" y="8906"/>
                  <a:pt x="12780" y="8937"/>
                  <a:pt x="12749" y="8937"/>
                </a:cubicBezTo>
                <a:cubicBezTo>
                  <a:pt x="12718" y="8937"/>
                  <a:pt x="12687" y="8906"/>
                  <a:pt x="12655" y="8875"/>
                </a:cubicBezTo>
                <a:cubicBezTo>
                  <a:pt x="12624" y="8843"/>
                  <a:pt x="12593" y="8812"/>
                  <a:pt x="12562" y="8781"/>
                </a:cubicBezTo>
                <a:cubicBezTo>
                  <a:pt x="12530" y="8781"/>
                  <a:pt x="12499" y="8750"/>
                  <a:pt x="12468" y="8718"/>
                </a:cubicBezTo>
                <a:cubicBezTo>
                  <a:pt x="12437" y="8718"/>
                  <a:pt x="12374" y="8687"/>
                  <a:pt x="12280" y="8687"/>
                </a:cubicBezTo>
                <a:cubicBezTo>
                  <a:pt x="12280" y="8687"/>
                  <a:pt x="12280" y="8687"/>
                  <a:pt x="12280" y="8593"/>
                </a:cubicBezTo>
                <a:cubicBezTo>
                  <a:pt x="12280" y="8531"/>
                  <a:pt x="12249" y="8499"/>
                  <a:pt x="12249" y="8499"/>
                </a:cubicBezTo>
                <a:cubicBezTo>
                  <a:pt x="12187" y="8437"/>
                  <a:pt x="12093" y="8375"/>
                  <a:pt x="12062" y="8312"/>
                </a:cubicBezTo>
                <a:cubicBezTo>
                  <a:pt x="12030" y="8281"/>
                  <a:pt x="11968" y="8218"/>
                  <a:pt x="11968" y="8187"/>
                </a:cubicBezTo>
                <a:cubicBezTo>
                  <a:pt x="11937" y="8156"/>
                  <a:pt x="11905" y="8093"/>
                  <a:pt x="11874" y="8062"/>
                </a:cubicBezTo>
                <a:cubicBezTo>
                  <a:pt x="11874" y="8031"/>
                  <a:pt x="11843" y="7968"/>
                  <a:pt x="11843" y="7937"/>
                </a:cubicBezTo>
                <a:cubicBezTo>
                  <a:pt x="11874" y="7906"/>
                  <a:pt x="11874" y="7843"/>
                  <a:pt x="11874" y="7812"/>
                </a:cubicBezTo>
                <a:cubicBezTo>
                  <a:pt x="11874" y="7750"/>
                  <a:pt x="11843" y="7687"/>
                  <a:pt x="11843" y="7656"/>
                </a:cubicBezTo>
                <a:cubicBezTo>
                  <a:pt x="11843" y="7625"/>
                  <a:pt x="11780" y="7562"/>
                  <a:pt x="11749" y="7562"/>
                </a:cubicBezTo>
                <a:cubicBezTo>
                  <a:pt x="11749" y="7531"/>
                  <a:pt x="11687" y="7500"/>
                  <a:pt x="11655" y="7468"/>
                </a:cubicBezTo>
                <a:cubicBezTo>
                  <a:pt x="11624" y="7437"/>
                  <a:pt x="11562" y="7374"/>
                  <a:pt x="11499" y="7343"/>
                </a:cubicBezTo>
                <a:cubicBezTo>
                  <a:pt x="11468" y="7312"/>
                  <a:pt x="11405" y="7281"/>
                  <a:pt x="11343" y="7281"/>
                </a:cubicBezTo>
                <a:cubicBezTo>
                  <a:pt x="11312" y="7281"/>
                  <a:pt x="11249" y="7281"/>
                  <a:pt x="11187" y="7312"/>
                </a:cubicBezTo>
                <a:cubicBezTo>
                  <a:pt x="11187" y="7312"/>
                  <a:pt x="11187" y="7312"/>
                  <a:pt x="11155" y="7374"/>
                </a:cubicBezTo>
                <a:cubicBezTo>
                  <a:pt x="11155" y="7406"/>
                  <a:pt x="11155" y="7406"/>
                  <a:pt x="11155" y="7406"/>
                </a:cubicBezTo>
                <a:cubicBezTo>
                  <a:pt x="11062" y="7437"/>
                  <a:pt x="10968" y="7468"/>
                  <a:pt x="10937" y="7437"/>
                </a:cubicBezTo>
                <a:cubicBezTo>
                  <a:pt x="10905" y="7406"/>
                  <a:pt x="10843" y="7343"/>
                  <a:pt x="10812" y="7312"/>
                </a:cubicBezTo>
                <a:cubicBezTo>
                  <a:pt x="10749" y="7281"/>
                  <a:pt x="10687" y="7250"/>
                  <a:pt x="10655" y="7218"/>
                </a:cubicBezTo>
                <a:cubicBezTo>
                  <a:pt x="10624" y="7218"/>
                  <a:pt x="10562" y="7218"/>
                  <a:pt x="10499" y="7218"/>
                </a:cubicBezTo>
                <a:cubicBezTo>
                  <a:pt x="10468" y="7218"/>
                  <a:pt x="10374" y="7250"/>
                  <a:pt x="10343" y="7250"/>
                </a:cubicBezTo>
                <a:cubicBezTo>
                  <a:pt x="10280" y="7281"/>
                  <a:pt x="10218" y="7281"/>
                  <a:pt x="10218" y="7250"/>
                </a:cubicBezTo>
                <a:cubicBezTo>
                  <a:pt x="10187" y="7218"/>
                  <a:pt x="10124" y="7187"/>
                  <a:pt x="10124" y="7187"/>
                </a:cubicBezTo>
                <a:cubicBezTo>
                  <a:pt x="10093" y="7187"/>
                  <a:pt x="10062" y="7187"/>
                  <a:pt x="10062" y="7218"/>
                </a:cubicBezTo>
                <a:cubicBezTo>
                  <a:pt x="10062" y="7250"/>
                  <a:pt x="10030" y="7281"/>
                  <a:pt x="9999" y="7281"/>
                </a:cubicBezTo>
                <a:cubicBezTo>
                  <a:pt x="9968" y="7312"/>
                  <a:pt x="9874" y="7343"/>
                  <a:pt x="9811" y="7343"/>
                </a:cubicBezTo>
                <a:cubicBezTo>
                  <a:pt x="9749" y="7343"/>
                  <a:pt x="9655" y="7374"/>
                  <a:pt x="9624" y="7406"/>
                </a:cubicBezTo>
                <a:cubicBezTo>
                  <a:pt x="9562" y="7468"/>
                  <a:pt x="9562" y="7468"/>
                  <a:pt x="9624" y="7468"/>
                </a:cubicBezTo>
                <a:cubicBezTo>
                  <a:pt x="9655" y="7468"/>
                  <a:pt x="9687" y="7500"/>
                  <a:pt x="9655" y="7531"/>
                </a:cubicBezTo>
                <a:cubicBezTo>
                  <a:pt x="9655" y="7562"/>
                  <a:pt x="9624" y="7593"/>
                  <a:pt x="9655" y="7625"/>
                </a:cubicBezTo>
                <a:cubicBezTo>
                  <a:pt x="9655" y="7656"/>
                  <a:pt x="9687" y="7687"/>
                  <a:pt x="9718" y="7687"/>
                </a:cubicBezTo>
                <a:cubicBezTo>
                  <a:pt x="9749" y="7687"/>
                  <a:pt x="9780" y="7687"/>
                  <a:pt x="9811" y="7718"/>
                </a:cubicBezTo>
                <a:cubicBezTo>
                  <a:pt x="9843" y="7750"/>
                  <a:pt x="9811" y="7781"/>
                  <a:pt x="9780" y="7812"/>
                </a:cubicBezTo>
                <a:cubicBezTo>
                  <a:pt x="9780" y="7843"/>
                  <a:pt x="9718" y="7843"/>
                  <a:pt x="9718" y="7812"/>
                </a:cubicBezTo>
                <a:cubicBezTo>
                  <a:pt x="9687" y="7781"/>
                  <a:pt x="9655" y="7750"/>
                  <a:pt x="9624" y="7718"/>
                </a:cubicBezTo>
                <a:cubicBezTo>
                  <a:pt x="9562" y="7718"/>
                  <a:pt x="9530" y="7718"/>
                  <a:pt x="9499" y="7750"/>
                </a:cubicBezTo>
                <a:cubicBezTo>
                  <a:pt x="9468" y="7781"/>
                  <a:pt x="9405" y="7812"/>
                  <a:pt x="9374" y="7812"/>
                </a:cubicBezTo>
                <a:cubicBezTo>
                  <a:pt x="9311" y="7843"/>
                  <a:pt x="9249" y="7843"/>
                  <a:pt x="9218" y="7843"/>
                </a:cubicBezTo>
                <a:cubicBezTo>
                  <a:pt x="9218" y="7843"/>
                  <a:pt x="9218" y="7843"/>
                  <a:pt x="9187" y="7812"/>
                </a:cubicBezTo>
                <a:cubicBezTo>
                  <a:pt x="9155" y="7812"/>
                  <a:pt x="9155" y="7812"/>
                  <a:pt x="9155" y="7812"/>
                </a:cubicBezTo>
                <a:cubicBezTo>
                  <a:pt x="9124" y="7750"/>
                  <a:pt x="9062" y="7687"/>
                  <a:pt x="9030" y="7687"/>
                </a:cubicBezTo>
                <a:cubicBezTo>
                  <a:pt x="8999" y="7656"/>
                  <a:pt x="8905" y="7625"/>
                  <a:pt x="8843" y="7593"/>
                </a:cubicBezTo>
                <a:cubicBezTo>
                  <a:pt x="8843" y="7593"/>
                  <a:pt x="8843" y="7593"/>
                  <a:pt x="8843" y="7656"/>
                </a:cubicBezTo>
                <a:cubicBezTo>
                  <a:pt x="8874" y="7687"/>
                  <a:pt x="8812" y="7687"/>
                  <a:pt x="8749" y="7718"/>
                </a:cubicBezTo>
                <a:cubicBezTo>
                  <a:pt x="8718" y="7718"/>
                  <a:pt x="8624" y="7718"/>
                  <a:pt x="8593" y="7687"/>
                </a:cubicBezTo>
                <a:cubicBezTo>
                  <a:pt x="8562" y="7687"/>
                  <a:pt x="8499" y="7656"/>
                  <a:pt x="8468" y="7656"/>
                </a:cubicBezTo>
                <a:cubicBezTo>
                  <a:pt x="8437" y="7656"/>
                  <a:pt x="8374" y="7656"/>
                  <a:pt x="8312" y="7656"/>
                </a:cubicBezTo>
                <a:cubicBezTo>
                  <a:pt x="8280" y="7656"/>
                  <a:pt x="8218" y="7687"/>
                  <a:pt x="8187" y="7687"/>
                </a:cubicBezTo>
                <a:cubicBezTo>
                  <a:pt x="8155" y="7718"/>
                  <a:pt x="8093" y="7718"/>
                  <a:pt x="8062" y="7687"/>
                </a:cubicBezTo>
                <a:cubicBezTo>
                  <a:pt x="8062" y="7656"/>
                  <a:pt x="8030" y="7656"/>
                  <a:pt x="7999" y="7687"/>
                </a:cubicBezTo>
                <a:cubicBezTo>
                  <a:pt x="7999" y="7750"/>
                  <a:pt x="7968" y="7781"/>
                  <a:pt x="7968" y="7812"/>
                </a:cubicBezTo>
                <a:cubicBezTo>
                  <a:pt x="7968" y="7812"/>
                  <a:pt x="7968" y="7875"/>
                  <a:pt x="7937" y="7906"/>
                </a:cubicBezTo>
                <a:cubicBezTo>
                  <a:pt x="7905" y="7937"/>
                  <a:pt x="7812" y="7968"/>
                  <a:pt x="7749" y="8000"/>
                </a:cubicBezTo>
                <a:cubicBezTo>
                  <a:pt x="7687" y="8000"/>
                  <a:pt x="7593" y="8031"/>
                  <a:pt x="7530" y="8062"/>
                </a:cubicBezTo>
                <a:cubicBezTo>
                  <a:pt x="7499" y="8062"/>
                  <a:pt x="7437" y="8125"/>
                  <a:pt x="7437" y="8156"/>
                </a:cubicBezTo>
                <a:cubicBezTo>
                  <a:pt x="7406" y="8218"/>
                  <a:pt x="7375" y="8250"/>
                  <a:pt x="7344" y="8312"/>
                </a:cubicBezTo>
                <a:cubicBezTo>
                  <a:pt x="7313" y="8343"/>
                  <a:pt x="7250" y="8375"/>
                  <a:pt x="7188" y="8406"/>
                </a:cubicBezTo>
                <a:cubicBezTo>
                  <a:pt x="7156" y="8437"/>
                  <a:pt x="7125" y="8499"/>
                  <a:pt x="7156" y="8562"/>
                </a:cubicBezTo>
                <a:cubicBezTo>
                  <a:pt x="7156" y="8625"/>
                  <a:pt x="7156" y="8687"/>
                  <a:pt x="7156" y="8718"/>
                </a:cubicBezTo>
                <a:cubicBezTo>
                  <a:pt x="7156" y="8750"/>
                  <a:pt x="7156" y="8781"/>
                  <a:pt x="7156" y="8812"/>
                </a:cubicBezTo>
                <a:cubicBezTo>
                  <a:pt x="7188" y="8843"/>
                  <a:pt x="7219" y="8906"/>
                  <a:pt x="7219" y="8937"/>
                </a:cubicBezTo>
                <a:cubicBezTo>
                  <a:pt x="7250" y="8968"/>
                  <a:pt x="7250" y="9031"/>
                  <a:pt x="7250" y="9062"/>
                </a:cubicBezTo>
                <a:cubicBezTo>
                  <a:pt x="7250" y="9093"/>
                  <a:pt x="7219" y="9125"/>
                  <a:pt x="7188" y="9125"/>
                </a:cubicBezTo>
                <a:cubicBezTo>
                  <a:pt x="7156" y="9125"/>
                  <a:pt x="7094" y="9093"/>
                  <a:pt x="7063" y="9062"/>
                </a:cubicBezTo>
                <a:cubicBezTo>
                  <a:pt x="7031" y="9062"/>
                  <a:pt x="6938" y="9000"/>
                  <a:pt x="6844" y="8968"/>
                </a:cubicBezTo>
                <a:cubicBezTo>
                  <a:pt x="6844" y="8968"/>
                  <a:pt x="6750" y="8937"/>
                  <a:pt x="6719" y="8937"/>
                </a:cubicBezTo>
                <a:cubicBezTo>
                  <a:pt x="6656" y="8906"/>
                  <a:pt x="6656" y="8906"/>
                  <a:pt x="6656" y="8906"/>
                </a:cubicBezTo>
                <a:cubicBezTo>
                  <a:pt x="6563" y="8843"/>
                  <a:pt x="6500" y="8718"/>
                  <a:pt x="6469" y="8625"/>
                </a:cubicBezTo>
                <a:cubicBezTo>
                  <a:pt x="6469" y="8593"/>
                  <a:pt x="6469" y="8593"/>
                  <a:pt x="6469" y="8593"/>
                </a:cubicBezTo>
                <a:cubicBezTo>
                  <a:pt x="6438" y="8499"/>
                  <a:pt x="6375" y="8375"/>
                  <a:pt x="6344" y="8343"/>
                </a:cubicBezTo>
                <a:cubicBezTo>
                  <a:pt x="6344" y="8343"/>
                  <a:pt x="6344" y="8343"/>
                  <a:pt x="6344" y="8312"/>
                </a:cubicBezTo>
                <a:cubicBezTo>
                  <a:pt x="6344" y="8250"/>
                  <a:pt x="6344" y="8250"/>
                  <a:pt x="6344" y="8250"/>
                </a:cubicBezTo>
                <a:cubicBezTo>
                  <a:pt x="6313" y="8187"/>
                  <a:pt x="6250" y="8062"/>
                  <a:pt x="6219" y="8000"/>
                </a:cubicBezTo>
                <a:cubicBezTo>
                  <a:pt x="6188" y="7937"/>
                  <a:pt x="6125" y="7843"/>
                  <a:pt x="6063" y="7812"/>
                </a:cubicBezTo>
                <a:cubicBezTo>
                  <a:pt x="6000" y="7750"/>
                  <a:pt x="5906" y="7687"/>
                  <a:pt x="5813" y="7656"/>
                </a:cubicBezTo>
                <a:cubicBezTo>
                  <a:pt x="5750" y="7625"/>
                  <a:pt x="5625" y="7593"/>
                  <a:pt x="5563" y="7562"/>
                </a:cubicBezTo>
                <a:cubicBezTo>
                  <a:pt x="5563" y="7562"/>
                  <a:pt x="5563" y="7562"/>
                  <a:pt x="5531" y="7625"/>
                </a:cubicBezTo>
                <a:cubicBezTo>
                  <a:pt x="5500" y="7687"/>
                  <a:pt x="5375" y="7843"/>
                  <a:pt x="5344" y="7906"/>
                </a:cubicBezTo>
                <a:cubicBezTo>
                  <a:pt x="5344" y="7937"/>
                  <a:pt x="5094" y="7750"/>
                  <a:pt x="5094" y="7750"/>
                </a:cubicBezTo>
                <a:cubicBezTo>
                  <a:pt x="5031" y="7687"/>
                  <a:pt x="4969" y="7593"/>
                  <a:pt x="4969" y="7562"/>
                </a:cubicBezTo>
                <a:cubicBezTo>
                  <a:pt x="4969" y="7500"/>
                  <a:pt x="4969" y="7437"/>
                  <a:pt x="4938" y="7374"/>
                </a:cubicBezTo>
                <a:cubicBezTo>
                  <a:pt x="4906" y="7343"/>
                  <a:pt x="4844" y="7250"/>
                  <a:pt x="4781" y="7218"/>
                </a:cubicBezTo>
                <a:cubicBezTo>
                  <a:pt x="4719" y="7156"/>
                  <a:pt x="4656" y="7093"/>
                  <a:pt x="4594" y="7062"/>
                </a:cubicBezTo>
                <a:cubicBezTo>
                  <a:pt x="4563" y="7031"/>
                  <a:pt x="4500" y="6968"/>
                  <a:pt x="4469" y="6937"/>
                </a:cubicBezTo>
                <a:cubicBezTo>
                  <a:pt x="4438" y="6875"/>
                  <a:pt x="4375" y="6843"/>
                  <a:pt x="4344" y="6812"/>
                </a:cubicBezTo>
                <a:cubicBezTo>
                  <a:pt x="4313" y="6781"/>
                  <a:pt x="4219" y="6750"/>
                  <a:pt x="4125" y="6750"/>
                </a:cubicBezTo>
                <a:cubicBezTo>
                  <a:pt x="4031" y="6750"/>
                  <a:pt x="3938" y="6781"/>
                  <a:pt x="3938" y="6812"/>
                </a:cubicBezTo>
                <a:cubicBezTo>
                  <a:pt x="3906" y="6843"/>
                  <a:pt x="3844" y="6875"/>
                  <a:pt x="3813" y="6875"/>
                </a:cubicBezTo>
                <a:cubicBezTo>
                  <a:pt x="3750" y="6875"/>
                  <a:pt x="3656" y="6875"/>
                  <a:pt x="3563" y="6875"/>
                </a:cubicBezTo>
                <a:cubicBezTo>
                  <a:pt x="3500" y="6843"/>
                  <a:pt x="3344" y="6843"/>
                  <a:pt x="3250" y="6812"/>
                </a:cubicBezTo>
                <a:cubicBezTo>
                  <a:pt x="3219" y="6812"/>
                  <a:pt x="3219" y="6812"/>
                  <a:pt x="3219" y="6812"/>
                </a:cubicBezTo>
                <a:cubicBezTo>
                  <a:pt x="3125" y="6812"/>
                  <a:pt x="2969" y="6781"/>
                  <a:pt x="2906" y="6718"/>
                </a:cubicBezTo>
                <a:cubicBezTo>
                  <a:pt x="2781" y="6656"/>
                  <a:pt x="2781" y="6656"/>
                  <a:pt x="2781" y="6656"/>
                </a:cubicBezTo>
                <a:cubicBezTo>
                  <a:pt x="2688" y="6625"/>
                  <a:pt x="2563" y="6562"/>
                  <a:pt x="2500" y="6500"/>
                </a:cubicBezTo>
                <a:cubicBezTo>
                  <a:pt x="2313" y="6343"/>
                  <a:pt x="2313" y="6343"/>
                  <a:pt x="2313" y="6343"/>
                </a:cubicBezTo>
                <a:cubicBezTo>
                  <a:pt x="2219" y="6312"/>
                  <a:pt x="2125" y="6218"/>
                  <a:pt x="2063" y="6187"/>
                </a:cubicBezTo>
                <a:cubicBezTo>
                  <a:pt x="2031" y="6187"/>
                  <a:pt x="1938" y="6125"/>
                  <a:pt x="1875" y="6125"/>
                </a:cubicBezTo>
                <a:cubicBezTo>
                  <a:pt x="1781" y="6125"/>
                  <a:pt x="1656" y="6093"/>
                  <a:pt x="1563" y="6062"/>
                </a:cubicBezTo>
                <a:cubicBezTo>
                  <a:pt x="1438" y="6062"/>
                  <a:pt x="1438" y="6062"/>
                  <a:pt x="1438" y="6062"/>
                </a:cubicBezTo>
                <a:cubicBezTo>
                  <a:pt x="1344" y="6031"/>
                  <a:pt x="1250" y="5968"/>
                  <a:pt x="1250" y="5906"/>
                </a:cubicBezTo>
                <a:cubicBezTo>
                  <a:pt x="1219" y="5843"/>
                  <a:pt x="1188" y="5718"/>
                  <a:pt x="1156" y="5656"/>
                </a:cubicBezTo>
                <a:cubicBezTo>
                  <a:pt x="1125" y="5625"/>
                  <a:pt x="1063" y="5531"/>
                  <a:pt x="1000" y="5468"/>
                </a:cubicBezTo>
                <a:cubicBezTo>
                  <a:pt x="969" y="5406"/>
                  <a:pt x="875" y="5375"/>
                  <a:pt x="813" y="5406"/>
                </a:cubicBezTo>
                <a:cubicBezTo>
                  <a:pt x="813" y="5406"/>
                  <a:pt x="813" y="5406"/>
                  <a:pt x="813" y="5375"/>
                </a:cubicBezTo>
                <a:cubicBezTo>
                  <a:pt x="813" y="5312"/>
                  <a:pt x="813" y="5312"/>
                  <a:pt x="813" y="5312"/>
                </a:cubicBezTo>
                <a:cubicBezTo>
                  <a:pt x="781" y="5250"/>
                  <a:pt x="688" y="5156"/>
                  <a:pt x="656" y="5156"/>
                </a:cubicBezTo>
                <a:cubicBezTo>
                  <a:pt x="594" y="5156"/>
                  <a:pt x="531" y="5125"/>
                  <a:pt x="500" y="5125"/>
                </a:cubicBezTo>
                <a:cubicBezTo>
                  <a:pt x="469" y="5125"/>
                  <a:pt x="438" y="5093"/>
                  <a:pt x="438" y="5031"/>
                </a:cubicBezTo>
                <a:cubicBezTo>
                  <a:pt x="438" y="4968"/>
                  <a:pt x="438" y="4875"/>
                  <a:pt x="438" y="4843"/>
                </a:cubicBezTo>
                <a:cubicBezTo>
                  <a:pt x="438" y="4812"/>
                  <a:pt x="438" y="4718"/>
                  <a:pt x="406" y="4656"/>
                </a:cubicBezTo>
                <a:cubicBezTo>
                  <a:pt x="375" y="4593"/>
                  <a:pt x="344" y="4501"/>
                  <a:pt x="313" y="4438"/>
                </a:cubicBezTo>
                <a:cubicBezTo>
                  <a:pt x="281" y="4407"/>
                  <a:pt x="250" y="4313"/>
                  <a:pt x="250" y="4282"/>
                </a:cubicBezTo>
                <a:cubicBezTo>
                  <a:pt x="250" y="4251"/>
                  <a:pt x="250" y="4219"/>
                  <a:pt x="250" y="4188"/>
                </a:cubicBezTo>
                <a:cubicBezTo>
                  <a:pt x="250" y="4157"/>
                  <a:pt x="250" y="4126"/>
                  <a:pt x="219" y="4094"/>
                </a:cubicBezTo>
                <a:cubicBezTo>
                  <a:pt x="188" y="4063"/>
                  <a:pt x="188" y="4001"/>
                  <a:pt x="250" y="3938"/>
                </a:cubicBezTo>
                <a:cubicBezTo>
                  <a:pt x="281" y="3907"/>
                  <a:pt x="313" y="3844"/>
                  <a:pt x="344" y="3813"/>
                </a:cubicBezTo>
                <a:cubicBezTo>
                  <a:pt x="344" y="3782"/>
                  <a:pt x="313" y="3751"/>
                  <a:pt x="313" y="3719"/>
                </a:cubicBezTo>
                <a:cubicBezTo>
                  <a:pt x="281" y="3688"/>
                  <a:pt x="250" y="3688"/>
                  <a:pt x="219" y="3688"/>
                </a:cubicBezTo>
                <a:cubicBezTo>
                  <a:pt x="188" y="3719"/>
                  <a:pt x="156" y="3688"/>
                  <a:pt x="125" y="3626"/>
                </a:cubicBezTo>
                <a:cubicBezTo>
                  <a:pt x="94" y="3563"/>
                  <a:pt x="63" y="3501"/>
                  <a:pt x="31" y="3469"/>
                </a:cubicBezTo>
                <a:cubicBezTo>
                  <a:pt x="31" y="3438"/>
                  <a:pt x="0" y="3407"/>
                  <a:pt x="0" y="3344"/>
                </a:cubicBezTo>
                <a:cubicBezTo>
                  <a:pt x="0" y="3313"/>
                  <a:pt x="0" y="3251"/>
                  <a:pt x="0" y="3219"/>
                </a:cubicBezTo>
                <a:cubicBezTo>
                  <a:pt x="0" y="3188"/>
                  <a:pt x="0" y="3157"/>
                  <a:pt x="31" y="3126"/>
                </a:cubicBezTo>
                <a:cubicBezTo>
                  <a:pt x="31" y="3094"/>
                  <a:pt x="63" y="3032"/>
                  <a:pt x="63" y="3032"/>
                </a:cubicBezTo>
                <a:cubicBezTo>
                  <a:pt x="63" y="3001"/>
                  <a:pt x="31" y="2938"/>
                  <a:pt x="31" y="2876"/>
                </a:cubicBezTo>
                <a:cubicBezTo>
                  <a:pt x="0" y="2844"/>
                  <a:pt x="0" y="2782"/>
                  <a:pt x="0" y="2751"/>
                </a:cubicBezTo>
                <a:cubicBezTo>
                  <a:pt x="0" y="2688"/>
                  <a:pt x="0" y="2657"/>
                  <a:pt x="31" y="2626"/>
                </a:cubicBezTo>
                <a:cubicBezTo>
                  <a:pt x="31" y="2626"/>
                  <a:pt x="63" y="2563"/>
                  <a:pt x="94" y="2532"/>
                </a:cubicBezTo>
                <a:cubicBezTo>
                  <a:pt x="125" y="2500"/>
                  <a:pt x="125" y="2438"/>
                  <a:pt x="125" y="2407"/>
                </a:cubicBezTo>
                <a:cubicBezTo>
                  <a:pt x="125" y="2376"/>
                  <a:pt x="125" y="2251"/>
                  <a:pt x="156" y="2157"/>
                </a:cubicBezTo>
                <a:lnTo>
                  <a:pt x="156" y="2157"/>
                </a:lnTo>
                <a:cubicBezTo>
                  <a:pt x="156" y="2063"/>
                  <a:pt x="188" y="1969"/>
                  <a:pt x="188" y="1969"/>
                </a:cubicBezTo>
                <a:cubicBezTo>
                  <a:pt x="219" y="1969"/>
                  <a:pt x="250" y="1938"/>
                  <a:pt x="219" y="1907"/>
                </a:cubicBezTo>
                <a:cubicBezTo>
                  <a:pt x="219" y="1876"/>
                  <a:pt x="219" y="1844"/>
                  <a:pt x="219" y="1813"/>
                </a:cubicBezTo>
                <a:cubicBezTo>
                  <a:pt x="219" y="1782"/>
                  <a:pt x="250" y="1751"/>
                  <a:pt x="281" y="1719"/>
                </a:cubicBezTo>
                <a:cubicBezTo>
                  <a:pt x="281" y="1688"/>
                  <a:pt x="344" y="1626"/>
                  <a:pt x="406" y="1532"/>
                </a:cubicBezTo>
                <a:cubicBezTo>
                  <a:pt x="438" y="1469"/>
                  <a:pt x="500" y="1344"/>
                  <a:pt x="531" y="1313"/>
                </a:cubicBezTo>
                <a:cubicBezTo>
                  <a:pt x="563" y="1251"/>
                  <a:pt x="563" y="1157"/>
                  <a:pt x="594" y="1094"/>
                </a:cubicBezTo>
                <a:cubicBezTo>
                  <a:pt x="594" y="1063"/>
                  <a:pt x="625" y="1001"/>
                  <a:pt x="656" y="969"/>
                </a:cubicBezTo>
                <a:cubicBezTo>
                  <a:pt x="688" y="907"/>
                  <a:pt x="719" y="844"/>
                  <a:pt x="719" y="782"/>
                </a:cubicBezTo>
                <a:cubicBezTo>
                  <a:pt x="719" y="751"/>
                  <a:pt x="750" y="688"/>
                  <a:pt x="781" y="719"/>
                </a:cubicBezTo>
                <a:lnTo>
                  <a:pt x="813" y="688"/>
                </a:lnTo>
                <a:cubicBezTo>
                  <a:pt x="813" y="657"/>
                  <a:pt x="781" y="626"/>
                  <a:pt x="750" y="626"/>
                </a:cubicBezTo>
                <a:cubicBezTo>
                  <a:pt x="750" y="626"/>
                  <a:pt x="719" y="563"/>
                  <a:pt x="719" y="501"/>
                </a:cubicBezTo>
                <a:cubicBezTo>
                  <a:pt x="719" y="438"/>
                  <a:pt x="750" y="376"/>
                  <a:pt x="750" y="313"/>
                </a:cubicBezTo>
                <a:cubicBezTo>
                  <a:pt x="750" y="250"/>
                  <a:pt x="750" y="157"/>
                  <a:pt x="750" y="94"/>
                </a:cubicBezTo>
              </a:path>
            </a:pathLst>
          </a:custGeom>
          <a:blipFill rotWithShape="1">
            <a:blip r:embed="rId2"/>
            <a:stretch>
              <a:fillRect/>
            </a:stretch>
          </a:blipFill>
          <a:ln>
            <a:noFill/>
          </a:ln>
          <a:effectLst/>
        </p:spPr>
        <p:txBody>
          <a:bodyPr wrap="none" anchor="ctr"/>
          <a:lstStyle/>
          <a:p>
            <a:endParaRPr lang="en-US"/>
          </a:p>
        </p:txBody>
      </p:sp>
      <p:grpSp>
        <p:nvGrpSpPr>
          <p:cNvPr id="15" name="Group 1"/>
          <p:cNvGrpSpPr>
            <a:grpSpLocks/>
          </p:cNvGrpSpPr>
          <p:nvPr/>
        </p:nvGrpSpPr>
        <p:grpSpPr bwMode="auto">
          <a:xfrm>
            <a:off x="4860032" y="1563638"/>
            <a:ext cx="3894088" cy="2428437"/>
            <a:chOff x="220" y="537"/>
            <a:chExt cx="5986" cy="3733"/>
          </a:xfrm>
          <a:blipFill rotWithShape="1">
            <a:blip r:embed="rId2"/>
            <a:stretch>
              <a:fillRect/>
            </a:stretch>
          </a:blipFill>
        </p:grpSpPr>
        <p:sp>
          <p:nvSpPr>
            <p:cNvPr id="16" name="Freeform 2"/>
            <p:cNvSpPr>
              <a:spLocks noChangeArrowheads="1"/>
            </p:cNvSpPr>
            <p:nvPr/>
          </p:nvSpPr>
          <p:spPr bwMode="auto">
            <a:xfrm>
              <a:off x="215" y="1359"/>
              <a:ext cx="2380" cy="2912"/>
            </a:xfrm>
            <a:custGeom>
              <a:avLst/>
              <a:gdLst>
                <a:gd name="T0" fmla="*/ 9594 w 10501"/>
                <a:gd name="T1" fmla="*/ 8093 h 12844"/>
                <a:gd name="T2" fmla="*/ 8344 w 10501"/>
                <a:gd name="T3" fmla="*/ 7218 h 12844"/>
                <a:gd name="T4" fmla="*/ 7094 w 10501"/>
                <a:gd name="T5" fmla="*/ 7249 h 12844"/>
                <a:gd name="T6" fmla="*/ 6781 w 10501"/>
                <a:gd name="T7" fmla="*/ 6593 h 12844"/>
                <a:gd name="T8" fmla="*/ 6250 w 10501"/>
                <a:gd name="T9" fmla="*/ 6687 h 12844"/>
                <a:gd name="T10" fmla="*/ 6969 w 10501"/>
                <a:gd name="T11" fmla="*/ 5905 h 12844"/>
                <a:gd name="T12" fmla="*/ 7562 w 10501"/>
                <a:gd name="T13" fmla="*/ 5280 h 12844"/>
                <a:gd name="T14" fmla="*/ 8281 w 10501"/>
                <a:gd name="T15" fmla="*/ 4563 h 12844"/>
                <a:gd name="T16" fmla="*/ 8281 w 10501"/>
                <a:gd name="T17" fmla="*/ 4156 h 12844"/>
                <a:gd name="T18" fmla="*/ 8781 w 10501"/>
                <a:gd name="T19" fmla="*/ 4063 h 12844"/>
                <a:gd name="T20" fmla="*/ 8969 w 10501"/>
                <a:gd name="T21" fmla="*/ 3938 h 12844"/>
                <a:gd name="T22" fmla="*/ 8437 w 10501"/>
                <a:gd name="T23" fmla="*/ 2750 h 12844"/>
                <a:gd name="T24" fmla="*/ 7875 w 10501"/>
                <a:gd name="T25" fmla="*/ 2438 h 12844"/>
                <a:gd name="T26" fmla="*/ 7437 w 10501"/>
                <a:gd name="T27" fmla="*/ 2938 h 12844"/>
                <a:gd name="T28" fmla="*/ 7187 w 10501"/>
                <a:gd name="T29" fmla="*/ 3781 h 12844"/>
                <a:gd name="T30" fmla="*/ 6375 w 10501"/>
                <a:gd name="T31" fmla="*/ 3031 h 12844"/>
                <a:gd name="T32" fmla="*/ 6656 w 10501"/>
                <a:gd name="T33" fmla="*/ 2094 h 12844"/>
                <a:gd name="T34" fmla="*/ 7062 w 10501"/>
                <a:gd name="T35" fmla="*/ 2063 h 12844"/>
                <a:gd name="T36" fmla="*/ 6969 w 10501"/>
                <a:gd name="T37" fmla="*/ 1094 h 12844"/>
                <a:gd name="T38" fmla="*/ 6469 w 10501"/>
                <a:gd name="T39" fmla="*/ 1313 h 12844"/>
                <a:gd name="T40" fmla="*/ 6094 w 10501"/>
                <a:gd name="T41" fmla="*/ 781 h 12844"/>
                <a:gd name="T42" fmla="*/ 6031 w 10501"/>
                <a:gd name="T43" fmla="*/ 1156 h 12844"/>
                <a:gd name="T44" fmla="*/ 5500 w 10501"/>
                <a:gd name="T45" fmla="*/ 1281 h 12844"/>
                <a:gd name="T46" fmla="*/ 5531 w 10501"/>
                <a:gd name="T47" fmla="*/ 750 h 12844"/>
                <a:gd name="T48" fmla="*/ 5281 w 10501"/>
                <a:gd name="T49" fmla="*/ 469 h 12844"/>
                <a:gd name="T50" fmla="*/ 4719 w 10501"/>
                <a:gd name="T51" fmla="*/ 188 h 12844"/>
                <a:gd name="T52" fmla="*/ 4062 w 10501"/>
                <a:gd name="T53" fmla="*/ 625 h 12844"/>
                <a:gd name="T54" fmla="*/ 4562 w 10501"/>
                <a:gd name="T55" fmla="*/ 844 h 12844"/>
                <a:gd name="T56" fmla="*/ 4500 w 10501"/>
                <a:gd name="T57" fmla="*/ 1188 h 12844"/>
                <a:gd name="T58" fmla="*/ 3719 w 10501"/>
                <a:gd name="T59" fmla="*/ 1000 h 12844"/>
                <a:gd name="T60" fmla="*/ 2375 w 10501"/>
                <a:gd name="T61" fmla="*/ 1000 h 12844"/>
                <a:gd name="T62" fmla="*/ 1594 w 10501"/>
                <a:gd name="T63" fmla="*/ 969 h 12844"/>
                <a:gd name="T64" fmla="*/ 1281 w 10501"/>
                <a:gd name="T65" fmla="*/ 1469 h 12844"/>
                <a:gd name="T66" fmla="*/ 1062 w 10501"/>
                <a:gd name="T67" fmla="*/ 1906 h 12844"/>
                <a:gd name="T68" fmla="*/ 1187 w 10501"/>
                <a:gd name="T69" fmla="*/ 2656 h 12844"/>
                <a:gd name="T70" fmla="*/ 1375 w 10501"/>
                <a:gd name="T71" fmla="*/ 3313 h 12844"/>
                <a:gd name="T72" fmla="*/ 500 w 10501"/>
                <a:gd name="T73" fmla="*/ 3781 h 12844"/>
                <a:gd name="T74" fmla="*/ 2031 w 10501"/>
                <a:gd name="T75" fmla="*/ 3219 h 12844"/>
                <a:gd name="T76" fmla="*/ 3219 w 10501"/>
                <a:gd name="T77" fmla="*/ 3031 h 12844"/>
                <a:gd name="T78" fmla="*/ 4000 w 10501"/>
                <a:gd name="T79" fmla="*/ 4063 h 12844"/>
                <a:gd name="T80" fmla="*/ 4562 w 10501"/>
                <a:gd name="T81" fmla="*/ 5562 h 12844"/>
                <a:gd name="T82" fmla="*/ 5125 w 10501"/>
                <a:gd name="T83" fmla="*/ 6343 h 12844"/>
                <a:gd name="T84" fmla="*/ 5406 w 10501"/>
                <a:gd name="T85" fmla="*/ 6530 h 12844"/>
                <a:gd name="T86" fmla="*/ 6750 w 10501"/>
                <a:gd name="T87" fmla="*/ 7187 h 12844"/>
                <a:gd name="T88" fmla="*/ 7437 w 10501"/>
                <a:gd name="T89" fmla="*/ 7655 h 12844"/>
                <a:gd name="T90" fmla="*/ 7375 w 10501"/>
                <a:gd name="T91" fmla="*/ 8780 h 12844"/>
                <a:gd name="T92" fmla="*/ 7781 w 10501"/>
                <a:gd name="T93" fmla="*/ 10749 h 12844"/>
                <a:gd name="T94" fmla="*/ 7656 w 10501"/>
                <a:gd name="T95" fmla="*/ 12437 h 12844"/>
                <a:gd name="T96" fmla="*/ 8125 w 10501"/>
                <a:gd name="T97" fmla="*/ 12530 h 12844"/>
                <a:gd name="T98" fmla="*/ 8250 w 10501"/>
                <a:gd name="T99" fmla="*/ 11874 h 12844"/>
                <a:gd name="T100" fmla="*/ 8531 w 10501"/>
                <a:gd name="T101" fmla="*/ 11155 h 12844"/>
                <a:gd name="T102" fmla="*/ 9281 w 10501"/>
                <a:gd name="T103" fmla="*/ 10437 h 12844"/>
                <a:gd name="T104" fmla="*/ 10187 w 10501"/>
                <a:gd name="T105" fmla="*/ 9249 h 12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01" h="12844">
                  <a:moveTo>
                    <a:pt x="10375" y="8437"/>
                  </a:moveTo>
                  <a:lnTo>
                    <a:pt x="10375" y="8437"/>
                  </a:lnTo>
                  <a:cubicBezTo>
                    <a:pt x="10344" y="8437"/>
                    <a:pt x="10281" y="8374"/>
                    <a:pt x="10218" y="8343"/>
                  </a:cubicBezTo>
                  <a:cubicBezTo>
                    <a:pt x="10187" y="8312"/>
                    <a:pt x="10094" y="8280"/>
                    <a:pt x="10000" y="8280"/>
                  </a:cubicBezTo>
                  <a:cubicBezTo>
                    <a:pt x="9906" y="8280"/>
                    <a:pt x="9781" y="8249"/>
                    <a:pt x="9750" y="8218"/>
                  </a:cubicBezTo>
                  <a:cubicBezTo>
                    <a:pt x="9719" y="8187"/>
                    <a:pt x="9656" y="8124"/>
                    <a:pt x="9594" y="8093"/>
                  </a:cubicBezTo>
                  <a:cubicBezTo>
                    <a:pt x="9531" y="8062"/>
                    <a:pt x="9469" y="7968"/>
                    <a:pt x="9406" y="7905"/>
                  </a:cubicBezTo>
                  <a:cubicBezTo>
                    <a:pt x="9375" y="7874"/>
                    <a:pt x="9281" y="7780"/>
                    <a:pt x="9219" y="7718"/>
                  </a:cubicBezTo>
                  <a:cubicBezTo>
                    <a:pt x="9187" y="7655"/>
                    <a:pt x="9094" y="7624"/>
                    <a:pt x="9031" y="7624"/>
                  </a:cubicBezTo>
                  <a:cubicBezTo>
                    <a:pt x="8937" y="7655"/>
                    <a:pt x="8844" y="7593"/>
                    <a:pt x="8812" y="7530"/>
                  </a:cubicBezTo>
                  <a:cubicBezTo>
                    <a:pt x="8750" y="7437"/>
                    <a:pt x="8656" y="7343"/>
                    <a:pt x="8594" y="7312"/>
                  </a:cubicBezTo>
                  <a:cubicBezTo>
                    <a:pt x="8531" y="7249"/>
                    <a:pt x="8406" y="7218"/>
                    <a:pt x="8344" y="7218"/>
                  </a:cubicBezTo>
                  <a:cubicBezTo>
                    <a:pt x="8281" y="7218"/>
                    <a:pt x="8187" y="7218"/>
                    <a:pt x="8125" y="7218"/>
                  </a:cubicBezTo>
                  <a:cubicBezTo>
                    <a:pt x="8062" y="7218"/>
                    <a:pt x="7969" y="7218"/>
                    <a:pt x="7875" y="7218"/>
                  </a:cubicBezTo>
                  <a:cubicBezTo>
                    <a:pt x="7812" y="7249"/>
                    <a:pt x="7719" y="7280"/>
                    <a:pt x="7687" y="7280"/>
                  </a:cubicBezTo>
                  <a:cubicBezTo>
                    <a:pt x="7656" y="7312"/>
                    <a:pt x="7594" y="7343"/>
                    <a:pt x="7531" y="7343"/>
                  </a:cubicBezTo>
                  <a:cubicBezTo>
                    <a:pt x="7500" y="7374"/>
                    <a:pt x="7375" y="7374"/>
                    <a:pt x="7281" y="7374"/>
                  </a:cubicBezTo>
                  <a:cubicBezTo>
                    <a:pt x="7156" y="7374"/>
                    <a:pt x="7094" y="7312"/>
                    <a:pt x="7094" y="7249"/>
                  </a:cubicBezTo>
                  <a:cubicBezTo>
                    <a:pt x="7094" y="7155"/>
                    <a:pt x="7094" y="7062"/>
                    <a:pt x="7062" y="7030"/>
                  </a:cubicBezTo>
                  <a:cubicBezTo>
                    <a:pt x="7062" y="6968"/>
                    <a:pt x="6969" y="6937"/>
                    <a:pt x="6875" y="6905"/>
                  </a:cubicBezTo>
                  <a:cubicBezTo>
                    <a:pt x="6750" y="6905"/>
                    <a:pt x="6656" y="6843"/>
                    <a:pt x="6656" y="6812"/>
                  </a:cubicBezTo>
                  <a:cubicBezTo>
                    <a:pt x="6656" y="6780"/>
                    <a:pt x="6687" y="6749"/>
                    <a:pt x="6719" y="6749"/>
                  </a:cubicBezTo>
                  <a:cubicBezTo>
                    <a:pt x="6719" y="6749"/>
                    <a:pt x="6750" y="6718"/>
                    <a:pt x="6750" y="6687"/>
                  </a:cubicBezTo>
                  <a:cubicBezTo>
                    <a:pt x="6781" y="6687"/>
                    <a:pt x="6781" y="6624"/>
                    <a:pt x="6781" y="6593"/>
                  </a:cubicBezTo>
                  <a:cubicBezTo>
                    <a:pt x="6781" y="6562"/>
                    <a:pt x="6812" y="6530"/>
                    <a:pt x="6812" y="6499"/>
                  </a:cubicBezTo>
                  <a:cubicBezTo>
                    <a:pt x="6812" y="6468"/>
                    <a:pt x="6781" y="6468"/>
                    <a:pt x="6750" y="6468"/>
                  </a:cubicBezTo>
                  <a:cubicBezTo>
                    <a:pt x="6719" y="6468"/>
                    <a:pt x="6625" y="6468"/>
                    <a:pt x="6562" y="6468"/>
                  </a:cubicBezTo>
                  <a:cubicBezTo>
                    <a:pt x="6500" y="6499"/>
                    <a:pt x="6469" y="6530"/>
                    <a:pt x="6469" y="6593"/>
                  </a:cubicBezTo>
                  <a:cubicBezTo>
                    <a:pt x="6469" y="6624"/>
                    <a:pt x="6437" y="6655"/>
                    <a:pt x="6406" y="6687"/>
                  </a:cubicBezTo>
                  <a:cubicBezTo>
                    <a:pt x="6344" y="6718"/>
                    <a:pt x="6281" y="6718"/>
                    <a:pt x="6250" y="6687"/>
                  </a:cubicBezTo>
                  <a:cubicBezTo>
                    <a:pt x="6219" y="6655"/>
                    <a:pt x="6156" y="6593"/>
                    <a:pt x="6094" y="6562"/>
                  </a:cubicBezTo>
                  <a:cubicBezTo>
                    <a:pt x="6062" y="6499"/>
                    <a:pt x="6031" y="6343"/>
                    <a:pt x="6031" y="6218"/>
                  </a:cubicBezTo>
                  <a:cubicBezTo>
                    <a:pt x="6031" y="6093"/>
                    <a:pt x="6094" y="5968"/>
                    <a:pt x="6156" y="5937"/>
                  </a:cubicBezTo>
                  <a:cubicBezTo>
                    <a:pt x="6219" y="5905"/>
                    <a:pt x="6375" y="5843"/>
                    <a:pt x="6500" y="5843"/>
                  </a:cubicBezTo>
                  <a:cubicBezTo>
                    <a:pt x="6625" y="5812"/>
                    <a:pt x="6781" y="5812"/>
                    <a:pt x="6812" y="5843"/>
                  </a:cubicBezTo>
                  <a:cubicBezTo>
                    <a:pt x="6875" y="5843"/>
                    <a:pt x="6937" y="5874"/>
                    <a:pt x="6969" y="5905"/>
                  </a:cubicBezTo>
                  <a:cubicBezTo>
                    <a:pt x="7000" y="5905"/>
                    <a:pt x="7062" y="5968"/>
                    <a:pt x="7062" y="6030"/>
                  </a:cubicBezTo>
                  <a:cubicBezTo>
                    <a:pt x="7094" y="6093"/>
                    <a:pt x="7125" y="6187"/>
                    <a:pt x="7156" y="6187"/>
                  </a:cubicBezTo>
                  <a:cubicBezTo>
                    <a:pt x="7187" y="6218"/>
                    <a:pt x="7250" y="6218"/>
                    <a:pt x="7250" y="6155"/>
                  </a:cubicBezTo>
                  <a:cubicBezTo>
                    <a:pt x="7250" y="6124"/>
                    <a:pt x="7219" y="5999"/>
                    <a:pt x="7219" y="5937"/>
                  </a:cubicBezTo>
                  <a:cubicBezTo>
                    <a:pt x="7187" y="5843"/>
                    <a:pt x="7250" y="5687"/>
                    <a:pt x="7344" y="5593"/>
                  </a:cubicBezTo>
                  <a:cubicBezTo>
                    <a:pt x="7469" y="5468"/>
                    <a:pt x="7531" y="5343"/>
                    <a:pt x="7562" y="5280"/>
                  </a:cubicBezTo>
                  <a:cubicBezTo>
                    <a:pt x="7562" y="5218"/>
                    <a:pt x="7625" y="5124"/>
                    <a:pt x="7687" y="5030"/>
                  </a:cubicBezTo>
                  <a:cubicBezTo>
                    <a:pt x="7750" y="4968"/>
                    <a:pt x="7844" y="4874"/>
                    <a:pt x="7906" y="4874"/>
                  </a:cubicBezTo>
                  <a:cubicBezTo>
                    <a:pt x="7969" y="4843"/>
                    <a:pt x="8000" y="4812"/>
                    <a:pt x="7969" y="4780"/>
                  </a:cubicBezTo>
                  <a:cubicBezTo>
                    <a:pt x="7937" y="4780"/>
                    <a:pt x="7969" y="4718"/>
                    <a:pt x="8031" y="4624"/>
                  </a:cubicBezTo>
                  <a:cubicBezTo>
                    <a:pt x="8094" y="4531"/>
                    <a:pt x="8156" y="4500"/>
                    <a:pt x="8156" y="4531"/>
                  </a:cubicBezTo>
                  <a:cubicBezTo>
                    <a:pt x="8187" y="4563"/>
                    <a:pt x="8250" y="4563"/>
                    <a:pt x="8281" y="4563"/>
                  </a:cubicBezTo>
                  <a:cubicBezTo>
                    <a:pt x="8344" y="4563"/>
                    <a:pt x="8406" y="4563"/>
                    <a:pt x="8437" y="4531"/>
                  </a:cubicBezTo>
                  <a:cubicBezTo>
                    <a:pt x="8500" y="4531"/>
                    <a:pt x="8562" y="4469"/>
                    <a:pt x="8625" y="4438"/>
                  </a:cubicBezTo>
                  <a:cubicBezTo>
                    <a:pt x="8656" y="4406"/>
                    <a:pt x="8687" y="4375"/>
                    <a:pt x="8687" y="4313"/>
                  </a:cubicBezTo>
                  <a:cubicBezTo>
                    <a:pt x="8656" y="4281"/>
                    <a:pt x="8594" y="4281"/>
                    <a:pt x="8531" y="4281"/>
                  </a:cubicBezTo>
                  <a:cubicBezTo>
                    <a:pt x="8469" y="4281"/>
                    <a:pt x="8375" y="4250"/>
                    <a:pt x="8375" y="4219"/>
                  </a:cubicBezTo>
                  <a:cubicBezTo>
                    <a:pt x="8375" y="4219"/>
                    <a:pt x="8312" y="4188"/>
                    <a:pt x="8281" y="4156"/>
                  </a:cubicBezTo>
                  <a:cubicBezTo>
                    <a:pt x="8250" y="4156"/>
                    <a:pt x="8219" y="4094"/>
                    <a:pt x="8219" y="4063"/>
                  </a:cubicBezTo>
                  <a:cubicBezTo>
                    <a:pt x="8219" y="4031"/>
                    <a:pt x="8312" y="3969"/>
                    <a:pt x="8406" y="3938"/>
                  </a:cubicBezTo>
                  <a:cubicBezTo>
                    <a:pt x="8500" y="3906"/>
                    <a:pt x="8594" y="3906"/>
                    <a:pt x="8625" y="3906"/>
                  </a:cubicBezTo>
                  <a:cubicBezTo>
                    <a:pt x="8687" y="3906"/>
                    <a:pt x="8750" y="3906"/>
                    <a:pt x="8781" y="3875"/>
                  </a:cubicBezTo>
                  <a:cubicBezTo>
                    <a:pt x="8844" y="3844"/>
                    <a:pt x="8844" y="3875"/>
                    <a:pt x="8844" y="3906"/>
                  </a:cubicBezTo>
                  <a:cubicBezTo>
                    <a:pt x="8812" y="3938"/>
                    <a:pt x="8781" y="4000"/>
                    <a:pt x="8781" y="4063"/>
                  </a:cubicBezTo>
                  <a:cubicBezTo>
                    <a:pt x="8781" y="4094"/>
                    <a:pt x="8781" y="4156"/>
                    <a:pt x="8812" y="4156"/>
                  </a:cubicBezTo>
                  <a:cubicBezTo>
                    <a:pt x="8844" y="4188"/>
                    <a:pt x="8875" y="4219"/>
                    <a:pt x="8906" y="4250"/>
                  </a:cubicBezTo>
                  <a:cubicBezTo>
                    <a:pt x="8906" y="4281"/>
                    <a:pt x="8969" y="4313"/>
                    <a:pt x="9031" y="4313"/>
                  </a:cubicBezTo>
                  <a:cubicBezTo>
                    <a:pt x="9094" y="4313"/>
                    <a:pt x="9156" y="4281"/>
                    <a:pt x="9156" y="4219"/>
                  </a:cubicBezTo>
                  <a:cubicBezTo>
                    <a:pt x="9156" y="4188"/>
                    <a:pt x="9125" y="4125"/>
                    <a:pt x="9094" y="4063"/>
                  </a:cubicBezTo>
                  <a:cubicBezTo>
                    <a:pt x="9062" y="4031"/>
                    <a:pt x="9000" y="3969"/>
                    <a:pt x="8969" y="3938"/>
                  </a:cubicBezTo>
                  <a:cubicBezTo>
                    <a:pt x="8937" y="3875"/>
                    <a:pt x="8937" y="3813"/>
                    <a:pt x="8969" y="3781"/>
                  </a:cubicBezTo>
                  <a:cubicBezTo>
                    <a:pt x="8969" y="3719"/>
                    <a:pt x="8969" y="3656"/>
                    <a:pt x="8937" y="3594"/>
                  </a:cubicBezTo>
                  <a:cubicBezTo>
                    <a:pt x="8906" y="3563"/>
                    <a:pt x="8875" y="3469"/>
                    <a:pt x="8844" y="3469"/>
                  </a:cubicBezTo>
                  <a:cubicBezTo>
                    <a:pt x="8844" y="3438"/>
                    <a:pt x="8781" y="3375"/>
                    <a:pt x="8719" y="3313"/>
                  </a:cubicBezTo>
                  <a:cubicBezTo>
                    <a:pt x="8656" y="3250"/>
                    <a:pt x="8594" y="3156"/>
                    <a:pt x="8562" y="3063"/>
                  </a:cubicBezTo>
                  <a:cubicBezTo>
                    <a:pt x="8531" y="3000"/>
                    <a:pt x="8469" y="2844"/>
                    <a:pt x="8437" y="2750"/>
                  </a:cubicBezTo>
                  <a:cubicBezTo>
                    <a:pt x="8406" y="2656"/>
                    <a:pt x="8344" y="2625"/>
                    <a:pt x="8344" y="2719"/>
                  </a:cubicBezTo>
                  <a:cubicBezTo>
                    <a:pt x="8312" y="2781"/>
                    <a:pt x="8281" y="2906"/>
                    <a:pt x="8219" y="2938"/>
                  </a:cubicBezTo>
                  <a:cubicBezTo>
                    <a:pt x="8187" y="2969"/>
                    <a:pt x="8125" y="2969"/>
                    <a:pt x="8094" y="2969"/>
                  </a:cubicBezTo>
                  <a:cubicBezTo>
                    <a:pt x="8062" y="2938"/>
                    <a:pt x="8031" y="2844"/>
                    <a:pt x="8031" y="2750"/>
                  </a:cubicBezTo>
                  <a:cubicBezTo>
                    <a:pt x="8000" y="2656"/>
                    <a:pt x="7969" y="2563"/>
                    <a:pt x="7937" y="2531"/>
                  </a:cubicBezTo>
                  <a:cubicBezTo>
                    <a:pt x="7906" y="2500"/>
                    <a:pt x="7875" y="2438"/>
                    <a:pt x="7875" y="2438"/>
                  </a:cubicBezTo>
                  <a:cubicBezTo>
                    <a:pt x="7875" y="2438"/>
                    <a:pt x="7875" y="2438"/>
                    <a:pt x="7781" y="2406"/>
                  </a:cubicBezTo>
                  <a:cubicBezTo>
                    <a:pt x="7687" y="2375"/>
                    <a:pt x="7656" y="2375"/>
                    <a:pt x="7656" y="2375"/>
                  </a:cubicBezTo>
                  <a:cubicBezTo>
                    <a:pt x="7500" y="2375"/>
                    <a:pt x="7375" y="2406"/>
                    <a:pt x="7375" y="2500"/>
                  </a:cubicBezTo>
                  <a:cubicBezTo>
                    <a:pt x="7375" y="2563"/>
                    <a:pt x="7406" y="2656"/>
                    <a:pt x="7406" y="2688"/>
                  </a:cubicBezTo>
                  <a:cubicBezTo>
                    <a:pt x="7437" y="2719"/>
                    <a:pt x="7437" y="2781"/>
                    <a:pt x="7406" y="2813"/>
                  </a:cubicBezTo>
                  <a:cubicBezTo>
                    <a:pt x="7375" y="2844"/>
                    <a:pt x="7406" y="2906"/>
                    <a:pt x="7437" y="2938"/>
                  </a:cubicBezTo>
                  <a:cubicBezTo>
                    <a:pt x="7500" y="2969"/>
                    <a:pt x="7531" y="3063"/>
                    <a:pt x="7500" y="3094"/>
                  </a:cubicBezTo>
                  <a:cubicBezTo>
                    <a:pt x="7469" y="3156"/>
                    <a:pt x="7437" y="3250"/>
                    <a:pt x="7375" y="3313"/>
                  </a:cubicBezTo>
                  <a:cubicBezTo>
                    <a:pt x="7312" y="3375"/>
                    <a:pt x="7281" y="3469"/>
                    <a:pt x="7312" y="3531"/>
                  </a:cubicBezTo>
                  <a:cubicBezTo>
                    <a:pt x="7344" y="3594"/>
                    <a:pt x="7344" y="3688"/>
                    <a:pt x="7344" y="3719"/>
                  </a:cubicBezTo>
                  <a:cubicBezTo>
                    <a:pt x="7344" y="3781"/>
                    <a:pt x="7312" y="3813"/>
                    <a:pt x="7281" y="3813"/>
                  </a:cubicBezTo>
                  <a:cubicBezTo>
                    <a:pt x="7281" y="3813"/>
                    <a:pt x="7219" y="3813"/>
                    <a:pt x="7187" y="3781"/>
                  </a:cubicBezTo>
                  <a:cubicBezTo>
                    <a:pt x="7156" y="3781"/>
                    <a:pt x="7094" y="3688"/>
                    <a:pt x="7094" y="3563"/>
                  </a:cubicBezTo>
                  <a:cubicBezTo>
                    <a:pt x="7094" y="3438"/>
                    <a:pt x="7031" y="3344"/>
                    <a:pt x="6969" y="3344"/>
                  </a:cubicBezTo>
                  <a:cubicBezTo>
                    <a:pt x="6906" y="3344"/>
                    <a:pt x="6844" y="3313"/>
                    <a:pt x="6781" y="3281"/>
                  </a:cubicBezTo>
                  <a:cubicBezTo>
                    <a:pt x="6719" y="3250"/>
                    <a:pt x="6656" y="3188"/>
                    <a:pt x="6594" y="3156"/>
                  </a:cubicBezTo>
                  <a:cubicBezTo>
                    <a:pt x="6562" y="3125"/>
                    <a:pt x="6500" y="3094"/>
                    <a:pt x="6469" y="3125"/>
                  </a:cubicBezTo>
                  <a:cubicBezTo>
                    <a:pt x="6437" y="3125"/>
                    <a:pt x="6375" y="3094"/>
                    <a:pt x="6375" y="3031"/>
                  </a:cubicBezTo>
                  <a:cubicBezTo>
                    <a:pt x="6344" y="3000"/>
                    <a:pt x="6344" y="2969"/>
                    <a:pt x="6312" y="2969"/>
                  </a:cubicBezTo>
                  <a:cubicBezTo>
                    <a:pt x="6281" y="2969"/>
                    <a:pt x="6250" y="2906"/>
                    <a:pt x="6250" y="2875"/>
                  </a:cubicBezTo>
                  <a:cubicBezTo>
                    <a:pt x="6219" y="2813"/>
                    <a:pt x="6250" y="2719"/>
                    <a:pt x="6281" y="2625"/>
                  </a:cubicBezTo>
                  <a:cubicBezTo>
                    <a:pt x="6312" y="2531"/>
                    <a:pt x="6344" y="2438"/>
                    <a:pt x="6375" y="2375"/>
                  </a:cubicBezTo>
                  <a:cubicBezTo>
                    <a:pt x="6375" y="2344"/>
                    <a:pt x="6437" y="2281"/>
                    <a:pt x="6500" y="2250"/>
                  </a:cubicBezTo>
                  <a:cubicBezTo>
                    <a:pt x="6531" y="2188"/>
                    <a:pt x="6625" y="2125"/>
                    <a:pt x="6656" y="2094"/>
                  </a:cubicBezTo>
                  <a:cubicBezTo>
                    <a:pt x="6687" y="2031"/>
                    <a:pt x="6719" y="1969"/>
                    <a:pt x="6719" y="1969"/>
                  </a:cubicBezTo>
                  <a:cubicBezTo>
                    <a:pt x="6719" y="1938"/>
                    <a:pt x="6750" y="1938"/>
                    <a:pt x="6750" y="2000"/>
                  </a:cubicBezTo>
                  <a:cubicBezTo>
                    <a:pt x="6781" y="2063"/>
                    <a:pt x="6812" y="2125"/>
                    <a:pt x="6812" y="2156"/>
                  </a:cubicBezTo>
                  <a:cubicBezTo>
                    <a:pt x="6812" y="2219"/>
                    <a:pt x="6875" y="2219"/>
                    <a:pt x="6937" y="2188"/>
                  </a:cubicBezTo>
                  <a:cubicBezTo>
                    <a:pt x="7000" y="2156"/>
                    <a:pt x="7062" y="2156"/>
                    <a:pt x="7125" y="2156"/>
                  </a:cubicBezTo>
                  <a:cubicBezTo>
                    <a:pt x="7156" y="2156"/>
                    <a:pt x="7156" y="2125"/>
                    <a:pt x="7062" y="2063"/>
                  </a:cubicBezTo>
                  <a:cubicBezTo>
                    <a:pt x="7000" y="2000"/>
                    <a:pt x="6937" y="1906"/>
                    <a:pt x="6906" y="1875"/>
                  </a:cubicBezTo>
                  <a:cubicBezTo>
                    <a:pt x="6906" y="1813"/>
                    <a:pt x="6937" y="1781"/>
                    <a:pt x="6969" y="1781"/>
                  </a:cubicBezTo>
                  <a:cubicBezTo>
                    <a:pt x="7000" y="1781"/>
                    <a:pt x="7031" y="1750"/>
                    <a:pt x="7062" y="1688"/>
                  </a:cubicBezTo>
                  <a:cubicBezTo>
                    <a:pt x="7094" y="1625"/>
                    <a:pt x="7125" y="1531"/>
                    <a:pt x="7125" y="1469"/>
                  </a:cubicBezTo>
                  <a:cubicBezTo>
                    <a:pt x="7125" y="1438"/>
                    <a:pt x="7094" y="1313"/>
                    <a:pt x="7094" y="1250"/>
                  </a:cubicBezTo>
                  <a:cubicBezTo>
                    <a:pt x="7062" y="1188"/>
                    <a:pt x="7000" y="1125"/>
                    <a:pt x="6969" y="1094"/>
                  </a:cubicBezTo>
                  <a:cubicBezTo>
                    <a:pt x="6906" y="1094"/>
                    <a:pt x="6844" y="1125"/>
                    <a:pt x="6812" y="1219"/>
                  </a:cubicBezTo>
                  <a:cubicBezTo>
                    <a:pt x="6812" y="1281"/>
                    <a:pt x="6781" y="1406"/>
                    <a:pt x="6750" y="1438"/>
                  </a:cubicBezTo>
                  <a:cubicBezTo>
                    <a:pt x="6750" y="1469"/>
                    <a:pt x="6687" y="1438"/>
                    <a:pt x="6656" y="1375"/>
                  </a:cubicBezTo>
                  <a:cubicBezTo>
                    <a:pt x="6625" y="1313"/>
                    <a:pt x="6594" y="1281"/>
                    <a:pt x="6562" y="1313"/>
                  </a:cubicBezTo>
                  <a:cubicBezTo>
                    <a:pt x="6562" y="1313"/>
                    <a:pt x="6531" y="1344"/>
                    <a:pt x="6500" y="1375"/>
                  </a:cubicBezTo>
                  <a:cubicBezTo>
                    <a:pt x="6500" y="1406"/>
                    <a:pt x="6500" y="1375"/>
                    <a:pt x="6469" y="1313"/>
                  </a:cubicBezTo>
                  <a:cubicBezTo>
                    <a:pt x="6469" y="1219"/>
                    <a:pt x="6437" y="1156"/>
                    <a:pt x="6437" y="1156"/>
                  </a:cubicBezTo>
                  <a:cubicBezTo>
                    <a:pt x="6406" y="1125"/>
                    <a:pt x="6406" y="1094"/>
                    <a:pt x="6406" y="1094"/>
                  </a:cubicBezTo>
                  <a:cubicBezTo>
                    <a:pt x="6406" y="1063"/>
                    <a:pt x="6406" y="1000"/>
                    <a:pt x="6375" y="969"/>
                  </a:cubicBezTo>
                  <a:cubicBezTo>
                    <a:pt x="6312" y="906"/>
                    <a:pt x="6281" y="813"/>
                    <a:pt x="6250" y="750"/>
                  </a:cubicBezTo>
                  <a:cubicBezTo>
                    <a:pt x="6219" y="688"/>
                    <a:pt x="6156" y="656"/>
                    <a:pt x="6125" y="656"/>
                  </a:cubicBezTo>
                  <a:cubicBezTo>
                    <a:pt x="6094" y="688"/>
                    <a:pt x="6094" y="750"/>
                    <a:pt x="6094" y="781"/>
                  </a:cubicBezTo>
                  <a:cubicBezTo>
                    <a:pt x="6094" y="844"/>
                    <a:pt x="6094" y="938"/>
                    <a:pt x="6125" y="1000"/>
                  </a:cubicBezTo>
                  <a:cubicBezTo>
                    <a:pt x="6125" y="1063"/>
                    <a:pt x="6156" y="1125"/>
                    <a:pt x="6187" y="1156"/>
                  </a:cubicBezTo>
                  <a:cubicBezTo>
                    <a:pt x="6219" y="1156"/>
                    <a:pt x="6250" y="1250"/>
                    <a:pt x="6219" y="1313"/>
                  </a:cubicBezTo>
                  <a:cubicBezTo>
                    <a:pt x="6219" y="1344"/>
                    <a:pt x="6187" y="1406"/>
                    <a:pt x="6156" y="1375"/>
                  </a:cubicBezTo>
                  <a:cubicBezTo>
                    <a:pt x="6125" y="1375"/>
                    <a:pt x="6094" y="1313"/>
                    <a:pt x="6094" y="1281"/>
                  </a:cubicBezTo>
                  <a:cubicBezTo>
                    <a:pt x="6094" y="1250"/>
                    <a:pt x="6062" y="1188"/>
                    <a:pt x="6031" y="1156"/>
                  </a:cubicBezTo>
                  <a:cubicBezTo>
                    <a:pt x="6000" y="1125"/>
                    <a:pt x="5969" y="1125"/>
                    <a:pt x="5969" y="1156"/>
                  </a:cubicBezTo>
                  <a:cubicBezTo>
                    <a:pt x="5969" y="1219"/>
                    <a:pt x="5969" y="1250"/>
                    <a:pt x="5969" y="1281"/>
                  </a:cubicBezTo>
                  <a:cubicBezTo>
                    <a:pt x="5969" y="1313"/>
                    <a:pt x="5937" y="1375"/>
                    <a:pt x="5937" y="1406"/>
                  </a:cubicBezTo>
                  <a:cubicBezTo>
                    <a:pt x="5906" y="1438"/>
                    <a:pt x="5844" y="1469"/>
                    <a:pt x="5781" y="1469"/>
                  </a:cubicBezTo>
                  <a:cubicBezTo>
                    <a:pt x="5719" y="1438"/>
                    <a:pt x="5625" y="1406"/>
                    <a:pt x="5562" y="1375"/>
                  </a:cubicBezTo>
                  <a:cubicBezTo>
                    <a:pt x="5531" y="1344"/>
                    <a:pt x="5500" y="1313"/>
                    <a:pt x="5500" y="1281"/>
                  </a:cubicBezTo>
                  <a:cubicBezTo>
                    <a:pt x="5500" y="1250"/>
                    <a:pt x="5531" y="1219"/>
                    <a:pt x="5594" y="1219"/>
                  </a:cubicBezTo>
                  <a:cubicBezTo>
                    <a:pt x="5656" y="1250"/>
                    <a:pt x="5719" y="1219"/>
                    <a:pt x="5719" y="1188"/>
                  </a:cubicBezTo>
                  <a:cubicBezTo>
                    <a:pt x="5750" y="1156"/>
                    <a:pt x="5781" y="1125"/>
                    <a:pt x="5781" y="1063"/>
                  </a:cubicBezTo>
                  <a:cubicBezTo>
                    <a:pt x="5812" y="1031"/>
                    <a:pt x="5781" y="969"/>
                    <a:pt x="5750" y="969"/>
                  </a:cubicBezTo>
                  <a:cubicBezTo>
                    <a:pt x="5719" y="938"/>
                    <a:pt x="5656" y="875"/>
                    <a:pt x="5594" y="844"/>
                  </a:cubicBezTo>
                  <a:cubicBezTo>
                    <a:pt x="5562" y="844"/>
                    <a:pt x="5531" y="781"/>
                    <a:pt x="5531" y="750"/>
                  </a:cubicBezTo>
                  <a:cubicBezTo>
                    <a:pt x="5531" y="719"/>
                    <a:pt x="5531" y="625"/>
                    <a:pt x="5500" y="531"/>
                  </a:cubicBezTo>
                  <a:cubicBezTo>
                    <a:pt x="5469" y="438"/>
                    <a:pt x="5531" y="344"/>
                    <a:pt x="5594" y="344"/>
                  </a:cubicBezTo>
                  <a:cubicBezTo>
                    <a:pt x="5594" y="344"/>
                    <a:pt x="5594" y="344"/>
                    <a:pt x="5562" y="281"/>
                  </a:cubicBezTo>
                  <a:cubicBezTo>
                    <a:pt x="5500" y="219"/>
                    <a:pt x="5500" y="219"/>
                    <a:pt x="5500" y="219"/>
                  </a:cubicBezTo>
                  <a:cubicBezTo>
                    <a:pt x="5406" y="219"/>
                    <a:pt x="5312" y="250"/>
                    <a:pt x="5312" y="250"/>
                  </a:cubicBezTo>
                  <a:cubicBezTo>
                    <a:pt x="5281" y="281"/>
                    <a:pt x="5281" y="375"/>
                    <a:pt x="5281" y="469"/>
                  </a:cubicBezTo>
                  <a:cubicBezTo>
                    <a:pt x="5281" y="563"/>
                    <a:pt x="5281" y="594"/>
                    <a:pt x="5219" y="563"/>
                  </a:cubicBezTo>
                  <a:cubicBezTo>
                    <a:pt x="5187" y="500"/>
                    <a:pt x="5125" y="469"/>
                    <a:pt x="5094" y="500"/>
                  </a:cubicBezTo>
                  <a:cubicBezTo>
                    <a:pt x="5062" y="500"/>
                    <a:pt x="5031" y="469"/>
                    <a:pt x="5000" y="469"/>
                  </a:cubicBezTo>
                  <a:cubicBezTo>
                    <a:pt x="4969" y="438"/>
                    <a:pt x="4937" y="406"/>
                    <a:pt x="4875" y="406"/>
                  </a:cubicBezTo>
                  <a:cubicBezTo>
                    <a:pt x="4812" y="406"/>
                    <a:pt x="4781" y="375"/>
                    <a:pt x="4781" y="344"/>
                  </a:cubicBezTo>
                  <a:cubicBezTo>
                    <a:pt x="4781" y="344"/>
                    <a:pt x="4750" y="250"/>
                    <a:pt x="4719" y="188"/>
                  </a:cubicBezTo>
                  <a:cubicBezTo>
                    <a:pt x="4656" y="94"/>
                    <a:pt x="4594" y="63"/>
                    <a:pt x="4562" y="63"/>
                  </a:cubicBezTo>
                  <a:cubicBezTo>
                    <a:pt x="4500" y="63"/>
                    <a:pt x="4406" y="63"/>
                    <a:pt x="4344" y="31"/>
                  </a:cubicBezTo>
                  <a:cubicBezTo>
                    <a:pt x="4250" y="31"/>
                    <a:pt x="4187" y="0"/>
                    <a:pt x="4156" y="0"/>
                  </a:cubicBezTo>
                  <a:cubicBezTo>
                    <a:pt x="4125" y="0"/>
                    <a:pt x="4094" y="63"/>
                    <a:pt x="4094" y="156"/>
                  </a:cubicBezTo>
                  <a:cubicBezTo>
                    <a:pt x="4094" y="250"/>
                    <a:pt x="4062" y="406"/>
                    <a:pt x="4031" y="469"/>
                  </a:cubicBezTo>
                  <a:cubicBezTo>
                    <a:pt x="4000" y="531"/>
                    <a:pt x="4000" y="625"/>
                    <a:pt x="4062" y="625"/>
                  </a:cubicBezTo>
                  <a:cubicBezTo>
                    <a:pt x="4094" y="656"/>
                    <a:pt x="4125" y="688"/>
                    <a:pt x="4125" y="750"/>
                  </a:cubicBezTo>
                  <a:cubicBezTo>
                    <a:pt x="4125" y="781"/>
                    <a:pt x="4156" y="813"/>
                    <a:pt x="4187" y="813"/>
                  </a:cubicBezTo>
                  <a:cubicBezTo>
                    <a:pt x="4219" y="781"/>
                    <a:pt x="4312" y="719"/>
                    <a:pt x="4344" y="656"/>
                  </a:cubicBezTo>
                  <a:cubicBezTo>
                    <a:pt x="4406" y="594"/>
                    <a:pt x="4469" y="563"/>
                    <a:pt x="4500" y="594"/>
                  </a:cubicBezTo>
                  <a:cubicBezTo>
                    <a:pt x="4500" y="656"/>
                    <a:pt x="4531" y="688"/>
                    <a:pt x="4531" y="719"/>
                  </a:cubicBezTo>
                  <a:cubicBezTo>
                    <a:pt x="4531" y="750"/>
                    <a:pt x="4562" y="813"/>
                    <a:pt x="4562" y="844"/>
                  </a:cubicBezTo>
                  <a:cubicBezTo>
                    <a:pt x="4562" y="875"/>
                    <a:pt x="4625" y="938"/>
                    <a:pt x="4656" y="938"/>
                  </a:cubicBezTo>
                  <a:cubicBezTo>
                    <a:pt x="4687" y="969"/>
                    <a:pt x="4687" y="969"/>
                    <a:pt x="4656" y="1000"/>
                  </a:cubicBezTo>
                  <a:cubicBezTo>
                    <a:pt x="4625" y="1000"/>
                    <a:pt x="4594" y="1031"/>
                    <a:pt x="4594" y="1063"/>
                  </a:cubicBezTo>
                  <a:cubicBezTo>
                    <a:pt x="4594" y="1125"/>
                    <a:pt x="4625" y="1156"/>
                    <a:pt x="4656" y="1156"/>
                  </a:cubicBezTo>
                  <a:cubicBezTo>
                    <a:pt x="4687" y="1188"/>
                    <a:pt x="4719" y="1219"/>
                    <a:pt x="4719" y="1219"/>
                  </a:cubicBezTo>
                  <a:cubicBezTo>
                    <a:pt x="4719" y="1250"/>
                    <a:pt x="4625" y="1219"/>
                    <a:pt x="4500" y="1188"/>
                  </a:cubicBezTo>
                  <a:cubicBezTo>
                    <a:pt x="4375" y="1125"/>
                    <a:pt x="4281" y="1094"/>
                    <a:pt x="4250" y="1094"/>
                  </a:cubicBezTo>
                  <a:cubicBezTo>
                    <a:pt x="4219" y="1094"/>
                    <a:pt x="4156" y="1063"/>
                    <a:pt x="4125" y="1031"/>
                  </a:cubicBezTo>
                  <a:cubicBezTo>
                    <a:pt x="4094" y="1000"/>
                    <a:pt x="4062" y="1000"/>
                    <a:pt x="4062" y="1031"/>
                  </a:cubicBezTo>
                  <a:cubicBezTo>
                    <a:pt x="4031" y="1063"/>
                    <a:pt x="3968" y="1031"/>
                    <a:pt x="3906" y="969"/>
                  </a:cubicBezTo>
                  <a:cubicBezTo>
                    <a:pt x="3844" y="906"/>
                    <a:pt x="3781" y="875"/>
                    <a:pt x="3781" y="906"/>
                  </a:cubicBezTo>
                  <a:cubicBezTo>
                    <a:pt x="3781" y="938"/>
                    <a:pt x="3750" y="1000"/>
                    <a:pt x="3719" y="1000"/>
                  </a:cubicBezTo>
                  <a:cubicBezTo>
                    <a:pt x="3687" y="1000"/>
                    <a:pt x="3625" y="1063"/>
                    <a:pt x="3562" y="1094"/>
                  </a:cubicBezTo>
                  <a:cubicBezTo>
                    <a:pt x="3500" y="1156"/>
                    <a:pt x="3437" y="1188"/>
                    <a:pt x="3406" y="1219"/>
                  </a:cubicBezTo>
                  <a:cubicBezTo>
                    <a:pt x="3344" y="1219"/>
                    <a:pt x="3312" y="1219"/>
                    <a:pt x="3281" y="1250"/>
                  </a:cubicBezTo>
                  <a:cubicBezTo>
                    <a:pt x="3250" y="1250"/>
                    <a:pt x="3156" y="1219"/>
                    <a:pt x="3062" y="1156"/>
                  </a:cubicBezTo>
                  <a:cubicBezTo>
                    <a:pt x="2969" y="1125"/>
                    <a:pt x="2812" y="1063"/>
                    <a:pt x="2687" y="1063"/>
                  </a:cubicBezTo>
                  <a:cubicBezTo>
                    <a:pt x="2562" y="1063"/>
                    <a:pt x="2437" y="1031"/>
                    <a:pt x="2375" y="1000"/>
                  </a:cubicBezTo>
                  <a:cubicBezTo>
                    <a:pt x="2312" y="969"/>
                    <a:pt x="2250" y="938"/>
                    <a:pt x="2250" y="969"/>
                  </a:cubicBezTo>
                  <a:cubicBezTo>
                    <a:pt x="2219" y="969"/>
                    <a:pt x="2125" y="938"/>
                    <a:pt x="2000" y="906"/>
                  </a:cubicBezTo>
                  <a:cubicBezTo>
                    <a:pt x="2000" y="906"/>
                    <a:pt x="2000" y="906"/>
                    <a:pt x="1937" y="844"/>
                  </a:cubicBezTo>
                  <a:cubicBezTo>
                    <a:pt x="1875" y="813"/>
                    <a:pt x="1844" y="813"/>
                    <a:pt x="1781" y="844"/>
                  </a:cubicBezTo>
                  <a:cubicBezTo>
                    <a:pt x="1750" y="844"/>
                    <a:pt x="1687" y="875"/>
                    <a:pt x="1687" y="875"/>
                  </a:cubicBezTo>
                  <a:cubicBezTo>
                    <a:pt x="1656" y="906"/>
                    <a:pt x="1625" y="938"/>
                    <a:pt x="1594" y="969"/>
                  </a:cubicBezTo>
                  <a:cubicBezTo>
                    <a:pt x="1594" y="969"/>
                    <a:pt x="1594" y="969"/>
                    <a:pt x="1531" y="969"/>
                  </a:cubicBezTo>
                  <a:cubicBezTo>
                    <a:pt x="1469" y="969"/>
                    <a:pt x="1469" y="969"/>
                    <a:pt x="1469" y="969"/>
                  </a:cubicBezTo>
                  <a:cubicBezTo>
                    <a:pt x="1437" y="1000"/>
                    <a:pt x="1406" y="1063"/>
                    <a:pt x="1375" y="1094"/>
                  </a:cubicBezTo>
                  <a:cubicBezTo>
                    <a:pt x="1344" y="1125"/>
                    <a:pt x="1281" y="1188"/>
                    <a:pt x="1219" y="1219"/>
                  </a:cubicBezTo>
                  <a:cubicBezTo>
                    <a:pt x="1156" y="1250"/>
                    <a:pt x="1125" y="1313"/>
                    <a:pt x="1187" y="1344"/>
                  </a:cubicBezTo>
                  <a:cubicBezTo>
                    <a:pt x="1219" y="1375"/>
                    <a:pt x="1250" y="1438"/>
                    <a:pt x="1281" y="1469"/>
                  </a:cubicBezTo>
                  <a:cubicBezTo>
                    <a:pt x="1312" y="1531"/>
                    <a:pt x="1375" y="1594"/>
                    <a:pt x="1406" y="1625"/>
                  </a:cubicBezTo>
                  <a:cubicBezTo>
                    <a:pt x="1469" y="1656"/>
                    <a:pt x="1500" y="1719"/>
                    <a:pt x="1469" y="1750"/>
                  </a:cubicBezTo>
                  <a:cubicBezTo>
                    <a:pt x="1469" y="1813"/>
                    <a:pt x="1375" y="1781"/>
                    <a:pt x="1281" y="1688"/>
                  </a:cubicBezTo>
                  <a:cubicBezTo>
                    <a:pt x="1281" y="1688"/>
                    <a:pt x="1281" y="1688"/>
                    <a:pt x="1219" y="1688"/>
                  </a:cubicBezTo>
                  <a:cubicBezTo>
                    <a:pt x="1156" y="1688"/>
                    <a:pt x="1156" y="1688"/>
                    <a:pt x="1156" y="1688"/>
                  </a:cubicBezTo>
                  <a:cubicBezTo>
                    <a:pt x="1062" y="1750"/>
                    <a:pt x="1031" y="1844"/>
                    <a:pt x="1062" y="1906"/>
                  </a:cubicBezTo>
                  <a:cubicBezTo>
                    <a:pt x="1094" y="1969"/>
                    <a:pt x="1187" y="2000"/>
                    <a:pt x="1281" y="2000"/>
                  </a:cubicBezTo>
                  <a:cubicBezTo>
                    <a:pt x="1406" y="2000"/>
                    <a:pt x="1469" y="2031"/>
                    <a:pt x="1437" y="2094"/>
                  </a:cubicBezTo>
                  <a:cubicBezTo>
                    <a:pt x="1406" y="2156"/>
                    <a:pt x="1375" y="2219"/>
                    <a:pt x="1344" y="2219"/>
                  </a:cubicBezTo>
                  <a:cubicBezTo>
                    <a:pt x="1312" y="2219"/>
                    <a:pt x="1250" y="2313"/>
                    <a:pt x="1187" y="2375"/>
                  </a:cubicBezTo>
                  <a:cubicBezTo>
                    <a:pt x="1156" y="2438"/>
                    <a:pt x="1094" y="2531"/>
                    <a:pt x="1094" y="2563"/>
                  </a:cubicBezTo>
                  <a:cubicBezTo>
                    <a:pt x="1094" y="2625"/>
                    <a:pt x="1125" y="2656"/>
                    <a:pt x="1187" y="2656"/>
                  </a:cubicBezTo>
                  <a:cubicBezTo>
                    <a:pt x="1219" y="2688"/>
                    <a:pt x="1281" y="2719"/>
                    <a:pt x="1312" y="2719"/>
                  </a:cubicBezTo>
                  <a:cubicBezTo>
                    <a:pt x="1344" y="2750"/>
                    <a:pt x="1406" y="2813"/>
                    <a:pt x="1406" y="2875"/>
                  </a:cubicBezTo>
                  <a:cubicBezTo>
                    <a:pt x="1406" y="2906"/>
                    <a:pt x="1469" y="2938"/>
                    <a:pt x="1531" y="2906"/>
                  </a:cubicBezTo>
                  <a:cubicBezTo>
                    <a:pt x="1594" y="2906"/>
                    <a:pt x="1656" y="2906"/>
                    <a:pt x="1656" y="2969"/>
                  </a:cubicBezTo>
                  <a:cubicBezTo>
                    <a:pt x="1656" y="3000"/>
                    <a:pt x="1625" y="3063"/>
                    <a:pt x="1594" y="3125"/>
                  </a:cubicBezTo>
                  <a:cubicBezTo>
                    <a:pt x="1531" y="3156"/>
                    <a:pt x="1469" y="3250"/>
                    <a:pt x="1375" y="3313"/>
                  </a:cubicBezTo>
                  <a:cubicBezTo>
                    <a:pt x="1312" y="3375"/>
                    <a:pt x="1156" y="3469"/>
                    <a:pt x="1031" y="3531"/>
                  </a:cubicBezTo>
                  <a:cubicBezTo>
                    <a:pt x="906" y="3563"/>
                    <a:pt x="750" y="3656"/>
                    <a:pt x="656" y="3688"/>
                  </a:cubicBezTo>
                  <a:cubicBezTo>
                    <a:pt x="562" y="3719"/>
                    <a:pt x="375" y="3719"/>
                    <a:pt x="219" y="3719"/>
                  </a:cubicBezTo>
                  <a:cubicBezTo>
                    <a:pt x="94" y="3719"/>
                    <a:pt x="0" y="3719"/>
                    <a:pt x="31" y="3750"/>
                  </a:cubicBezTo>
                  <a:cubicBezTo>
                    <a:pt x="31" y="3781"/>
                    <a:pt x="125" y="3813"/>
                    <a:pt x="187" y="3813"/>
                  </a:cubicBezTo>
                  <a:cubicBezTo>
                    <a:pt x="250" y="3781"/>
                    <a:pt x="406" y="3781"/>
                    <a:pt x="500" y="3781"/>
                  </a:cubicBezTo>
                  <a:cubicBezTo>
                    <a:pt x="625" y="3781"/>
                    <a:pt x="781" y="3719"/>
                    <a:pt x="875" y="3688"/>
                  </a:cubicBezTo>
                  <a:cubicBezTo>
                    <a:pt x="969" y="3625"/>
                    <a:pt x="1125" y="3563"/>
                    <a:pt x="1250" y="3500"/>
                  </a:cubicBezTo>
                  <a:cubicBezTo>
                    <a:pt x="1375" y="3438"/>
                    <a:pt x="1500" y="3406"/>
                    <a:pt x="1531" y="3406"/>
                  </a:cubicBezTo>
                  <a:cubicBezTo>
                    <a:pt x="1562" y="3438"/>
                    <a:pt x="1656" y="3344"/>
                    <a:pt x="1750" y="3281"/>
                  </a:cubicBezTo>
                  <a:cubicBezTo>
                    <a:pt x="1812" y="3188"/>
                    <a:pt x="1875" y="3125"/>
                    <a:pt x="1906" y="3156"/>
                  </a:cubicBezTo>
                  <a:cubicBezTo>
                    <a:pt x="1937" y="3188"/>
                    <a:pt x="1969" y="3219"/>
                    <a:pt x="2031" y="3219"/>
                  </a:cubicBezTo>
                  <a:cubicBezTo>
                    <a:pt x="2062" y="3188"/>
                    <a:pt x="2125" y="3156"/>
                    <a:pt x="2125" y="3125"/>
                  </a:cubicBezTo>
                  <a:cubicBezTo>
                    <a:pt x="2156" y="3063"/>
                    <a:pt x="2156" y="3000"/>
                    <a:pt x="2156" y="2969"/>
                  </a:cubicBezTo>
                  <a:cubicBezTo>
                    <a:pt x="2156" y="2969"/>
                    <a:pt x="2250" y="2906"/>
                    <a:pt x="2312" y="2844"/>
                  </a:cubicBezTo>
                  <a:cubicBezTo>
                    <a:pt x="2375" y="2813"/>
                    <a:pt x="2500" y="2781"/>
                    <a:pt x="2562" y="2781"/>
                  </a:cubicBezTo>
                  <a:cubicBezTo>
                    <a:pt x="2625" y="2781"/>
                    <a:pt x="2781" y="2781"/>
                    <a:pt x="2875" y="2813"/>
                  </a:cubicBezTo>
                  <a:cubicBezTo>
                    <a:pt x="3000" y="2844"/>
                    <a:pt x="3156" y="2938"/>
                    <a:pt x="3219" y="3031"/>
                  </a:cubicBezTo>
                  <a:cubicBezTo>
                    <a:pt x="3281" y="3094"/>
                    <a:pt x="3375" y="3250"/>
                    <a:pt x="3406" y="3313"/>
                  </a:cubicBezTo>
                  <a:cubicBezTo>
                    <a:pt x="3437" y="3406"/>
                    <a:pt x="3500" y="3531"/>
                    <a:pt x="3531" y="3625"/>
                  </a:cubicBezTo>
                  <a:cubicBezTo>
                    <a:pt x="3562" y="3719"/>
                    <a:pt x="3625" y="3750"/>
                    <a:pt x="3625" y="3688"/>
                  </a:cubicBezTo>
                  <a:cubicBezTo>
                    <a:pt x="3656" y="3625"/>
                    <a:pt x="3719" y="3625"/>
                    <a:pt x="3781" y="3688"/>
                  </a:cubicBezTo>
                  <a:cubicBezTo>
                    <a:pt x="3844" y="3750"/>
                    <a:pt x="3906" y="3844"/>
                    <a:pt x="3906" y="3875"/>
                  </a:cubicBezTo>
                  <a:cubicBezTo>
                    <a:pt x="3906" y="3906"/>
                    <a:pt x="3937" y="4000"/>
                    <a:pt x="4000" y="4063"/>
                  </a:cubicBezTo>
                  <a:cubicBezTo>
                    <a:pt x="4031" y="4125"/>
                    <a:pt x="4062" y="4281"/>
                    <a:pt x="4062" y="4375"/>
                  </a:cubicBezTo>
                  <a:cubicBezTo>
                    <a:pt x="4094" y="4500"/>
                    <a:pt x="4094" y="4718"/>
                    <a:pt x="4094" y="4874"/>
                  </a:cubicBezTo>
                  <a:cubicBezTo>
                    <a:pt x="4094" y="5030"/>
                    <a:pt x="4156" y="5187"/>
                    <a:pt x="4187" y="5218"/>
                  </a:cubicBezTo>
                  <a:cubicBezTo>
                    <a:pt x="4250" y="5249"/>
                    <a:pt x="4281" y="5312"/>
                    <a:pt x="4312" y="5374"/>
                  </a:cubicBezTo>
                  <a:cubicBezTo>
                    <a:pt x="4344" y="5437"/>
                    <a:pt x="4406" y="5499"/>
                    <a:pt x="4437" y="5499"/>
                  </a:cubicBezTo>
                  <a:cubicBezTo>
                    <a:pt x="4469" y="5530"/>
                    <a:pt x="4531" y="5530"/>
                    <a:pt x="4562" y="5562"/>
                  </a:cubicBezTo>
                  <a:cubicBezTo>
                    <a:pt x="4562" y="5562"/>
                    <a:pt x="4594" y="5655"/>
                    <a:pt x="4625" y="5718"/>
                  </a:cubicBezTo>
                  <a:cubicBezTo>
                    <a:pt x="4656" y="5812"/>
                    <a:pt x="4719" y="5905"/>
                    <a:pt x="4750" y="5937"/>
                  </a:cubicBezTo>
                  <a:cubicBezTo>
                    <a:pt x="4781" y="5968"/>
                    <a:pt x="4812" y="6030"/>
                    <a:pt x="4844" y="6062"/>
                  </a:cubicBezTo>
                  <a:cubicBezTo>
                    <a:pt x="4844" y="6093"/>
                    <a:pt x="4906" y="6155"/>
                    <a:pt x="4937" y="6187"/>
                  </a:cubicBezTo>
                  <a:cubicBezTo>
                    <a:pt x="4969" y="6218"/>
                    <a:pt x="5000" y="6249"/>
                    <a:pt x="5031" y="6280"/>
                  </a:cubicBezTo>
                  <a:cubicBezTo>
                    <a:pt x="5062" y="6312"/>
                    <a:pt x="5094" y="6343"/>
                    <a:pt x="5125" y="6343"/>
                  </a:cubicBezTo>
                  <a:cubicBezTo>
                    <a:pt x="5156" y="6343"/>
                    <a:pt x="5125" y="6312"/>
                    <a:pt x="5062" y="6218"/>
                  </a:cubicBezTo>
                  <a:cubicBezTo>
                    <a:pt x="5031" y="6155"/>
                    <a:pt x="4969" y="6062"/>
                    <a:pt x="4969" y="5999"/>
                  </a:cubicBezTo>
                  <a:cubicBezTo>
                    <a:pt x="4937" y="5968"/>
                    <a:pt x="4969" y="5968"/>
                    <a:pt x="5000" y="5968"/>
                  </a:cubicBezTo>
                  <a:cubicBezTo>
                    <a:pt x="5062" y="5999"/>
                    <a:pt x="5156" y="6093"/>
                    <a:pt x="5219" y="6124"/>
                  </a:cubicBezTo>
                  <a:cubicBezTo>
                    <a:pt x="5250" y="6187"/>
                    <a:pt x="5312" y="6312"/>
                    <a:pt x="5344" y="6374"/>
                  </a:cubicBezTo>
                  <a:cubicBezTo>
                    <a:pt x="5375" y="6437"/>
                    <a:pt x="5406" y="6499"/>
                    <a:pt x="5406" y="6530"/>
                  </a:cubicBezTo>
                  <a:cubicBezTo>
                    <a:pt x="5406" y="6562"/>
                    <a:pt x="5500" y="6655"/>
                    <a:pt x="5656" y="6749"/>
                  </a:cubicBezTo>
                  <a:cubicBezTo>
                    <a:pt x="5719" y="6780"/>
                    <a:pt x="5719" y="6780"/>
                    <a:pt x="5719" y="6780"/>
                  </a:cubicBezTo>
                  <a:cubicBezTo>
                    <a:pt x="5875" y="6874"/>
                    <a:pt x="6031" y="6937"/>
                    <a:pt x="6094" y="6937"/>
                  </a:cubicBezTo>
                  <a:cubicBezTo>
                    <a:pt x="6125" y="6905"/>
                    <a:pt x="6219" y="6937"/>
                    <a:pt x="6250" y="6937"/>
                  </a:cubicBezTo>
                  <a:cubicBezTo>
                    <a:pt x="6281" y="6937"/>
                    <a:pt x="6375" y="6999"/>
                    <a:pt x="6469" y="7030"/>
                  </a:cubicBezTo>
                  <a:cubicBezTo>
                    <a:pt x="6562" y="7093"/>
                    <a:pt x="6687" y="7155"/>
                    <a:pt x="6750" y="7187"/>
                  </a:cubicBezTo>
                  <a:cubicBezTo>
                    <a:pt x="6781" y="7218"/>
                    <a:pt x="6844" y="7280"/>
                    <a:pt x="6906" y="7343"/>
                  </a:cubicBezTo>
                  <a:cubicBezTo>
                    <a:pt x="6937" y="7405"/>
                    <a:pt x="6969" y="7468"/>
                    <a:pt x="7000" y="7499"/>
                  </a:cubicBezTo>
                  <a:cubicBezTo>
                    <a:pt x="7000" y="7530"/>
                    <a:pt x="7062" y="7562"/>
                    <a:pt x="7156" y="7562"/>
                  </a:cubicBezTo>
                  <a:cubicBezTo>
                    <a:pt x="7219" y="7562"/>
                    <a:pt x="7281" y="7562"/>
                    <a:pt x="7281" y="7530"/>
                  </a:cubicBezTo>
                  <a:cubicBezTo>
                    <a:pt x="7281" y="7530"/>
                    <a:pt x="7344" y="7499"/>
                    <a:pt x="7375" y="7499"/>
                  </a:cubicBezTo>
                  <a:cubicBezTo>
                    <a:pt x="7406" y="7499"/>
                    <a:pt x="7437" y="7593"/>
                    <a:pt x="7437" y="7655"/>
                  </a:cubicBezTo>
                  <a:cubicBezTo>
                    <a:pt x="7437" y="7749"/>
                    <a:pt x="7437" y="7843"/>
                    <a:pt x="7406" y="7905"/>
                  </a:cubicBezTo>
                  <a:cubicBezTo>
                    <a:pt x="7375" y="7937"/>
                    <a:pt x="7344" y="7968"/>
                    <a:pt x="7312" y="7999"/>
                  </a:cubicBezTo>
                  <a:cubicBezTo>
                    <a:pt x="7250" y="8030"/>
                    <a:pt x="7219" y="8124"/>
                    <a:pt x="7219" y="8187"/>
                  </a:cubicBezTo>
                  <a:cubicBezTo>
                    <a:pt x="7219" y="8249"/>
                    <a:pt x="7219" y="8374"/>
                    <a:pt x="7187" y="8405"/>
                  </a:cubicBezTo>
                  <a:cubicBezTo>
                    <a:pt x="7187" y="8468"/>
                    <a:pt x="7187" y="8530"/>
                    <a:pt x="7219" y="8562"/>
                  </a:cubicBezTo>
                  <a:cubicBezTo>
                    <a:pt x="7250" y="8593"/>
                    <a:pt x="7312" y="8687"/>
                    <a:pt x="7375" y="8780"/>
                  </a:cubicBezTo>
                  <a:cubicBezTo>
                    <a:pt x="7437" y="8874"/>
                    <a:pt x="7531" y="8999"/>
                    <a:pt x="7594" y="9093"/>
                  </a:cubicBezTo>
                  <a:cubicBezTo>
                    <a:pt x="7656" y="9187"/>
                    <a:pt x="7781" y="9312"/>
                    <a:pt x="7812" y="9343"/>
                  </a:cubicBezTo>
                  <a:cubicBezTo>
                    <a:pt x="7875" y="9374"/>
                    <a:pt x="7906" y="9499"/>
                    <a:pt x="7906" y="9655"/>
                  </a:cubicBezTo>
                  <a:cubicBezTo>
                    <a:pt x="7906" y="9812"/>
                    <a:pt x="7906" y="9968"/>
                    <a:pt x="7875" y="10062"/>
                  </a:cubicBezTo>
                  <a:cubicBezTo>
                    <a:pt x="7875" y="10124"/>
                    <a:pt x="7844" y="10280"/>
                    <a:pt x="7875" y="10405"/>
                  </a:cubicBezTo>
                  <a:cubicBezTo>
                    <a:pt x="7875" y="10499"/>
                    <a:pt x="7844" y="10655"/>
                    <a:pt x="7781" y="10749"/>
                  </a:cubicBezTo>
                  <a:cubicBezTo>
                    <a:pt x="7750" y="10843"/>
                    <a:pt x="7687" y="11062"/>
                    <a:pt x="7687" y="11218"/>
                  </a:cubicBezTo>
                  <a:cubicBezTo>
                    <a:pt x="7687" y="11343"/>
                    <a:pt x="7687" y="11343"/>
                    <a:pt x="7687" y="11343"/>
                  </a:cubicBezTo>
                  <a:cubicBezTo>
                    <a:pt x="7687" y="11499"/>
                    <a:pt x="7656" y="11687"/>
                    <a:pt x="7625" y="11749"/>
                  </a:cubicBezTo>
                  <a:cubicBezTo>
                    <a:pt x="7594" y="11843"/>
                    <a:pt x="7562" y="11905"/>
                    <a:pt x="7562" y="11937"/>
                  </a:cubicBezTo>
                  <a:cubicBezTo>
                    <a:pt x="7594" y="11937"/>
                    <a:pt x="7594" y="12030"/>
                    <a:pt x="7594" y="12124"/>
                  </a:cubicBezTo>
                  <a:cubicBezTo>
                    <a:pt x="7594" y="12218"/>
                    <a:pt x="7625" y="12343"/>
                    <a:pt x="7656" y="12437"/>
                  </a:cubicBezTo>
                  <a:cubicBezTo>
                    <a:pt x="7656" y="12499"/>
                    <a:pt x="7719" y="12593"/>
                    <a:pt x="7719" y="12655"/>
                  </a:cubicBezTo>
                  <a:cubicBezTo>
                    <a:pt x="7750" y="12687"/>
                    <a:pt x="7875" y="12749"/>
                    <a:pt x="7969" y="12812"/>
                  </a:cubicBezTo>
                  <a:cubicBezTo>
                    <a:pt x="8094" y="12843"/>
                    <a:pt x="8219" y="12843"/>
                    <a:pt x="8250" y="12843"/>
                  </a:cubicBezTo>
                  <a:cubicBezTo>
                    <a:pt x="8281" y="12812"/>
                    <a:pt x="8344" y="12780"/>
                    <a:pt x="8375" y="12780"/>
                  </a:cubicBezTo>
                  <a:cubicBezTo>
                    <a:pt x="8406" y="12780"/>
                    <a:pt x="8375" y="12749"/>
                    <a:pt x="8312" y="12718"/>
                  </a:cubicBezTo>
                  <a:cubicBezTo>
                    <a:pt x="8250" y="12655"/>
                    <a:pt x="8156" y="12593"/>
                    <a:pt x="8125" y="12530"/>
                  </a:cubicBezTo>
                  <a:cubicBezTo>
                    <a:pt x="8125" y="12499"/>
                    <a:pt x="8094" y="12405"/>
                    <a:pt x="8094" y="12374"/>
                  </a:cubicBezTo>
                  <a:cubicBezTo>
                    <a:pt x="8094" y="12312"/>
                    <a:pt x="8094" y="12280"/>
                    <a:pt x="8125" y="12249"/>
                  </a:cubicBezTo>
                  <a:cubicBezTo>
                    <a:pt x="8156" y="12249"/>
                    <a:pt x="8156" y="12187"/>
                    <a:pt x="8156" y="12155"/>
                  </a:cubicBezTo>
                  <a:cubicBezTo>
                    <a:pt x="8187" y="12124"/>
                    <a:pt x="8219" y="12093"/>
                    <a:pt x="8250" y="12062"/>
                  </a:cubicBezTo>
                  <a:cubicBezTo>
                    <a:pt x="8281" y="12062"/>
                    <a:pt x="8312" y="12030"/>
                    <a:pt x="8312" y="11999"/>
                  </a:cubicBezTo>
                  <a:cubicBezTo>
                    <a:pt x="8312" y="11937"/>
                    <a:pt x="8281" y="11905"/>
                    <a:pt x="8250" y="11874"/>
                  </a:cubicBezTo>
                  <a:cubicBezTo>
                    <a:pt x="8219" y="11843"/>
                    <a:pt x="8219" y="11812"/>
                    <a:pt x="8250" y="11780"/>
                  </a:cubicBezTo>
                  <a:cubicBezTo>
                    <a:pt x="8250" y="11749"/>
                    <a:pt x="8312" y="11687"/>
                    <a:pt x="8312" y="11624"/>
                  </a:cubicBezTo>
                  <a:cubicBezTo>
                    <a:pt x="8344" y="11593"/>
                    <a:pt x="8375" y="11499"/>
                    <a:pt x="8406" y="11468"/>
                  </a:cubicBezTo>
                  <a:cubicBezTo>
                    <a:pt x="8437" y="11437"/>
                    <a:pt x="8437" y="11405"/>
                    <a:pt x="8406" y="11343"/>
                  </a:cubicBezTo>
                  <a:cubicBezTo>
                    <a:pt x="8375" y="11312"/>
                    <a:pt x="8375" y="11280"/>
                    <a:pt x="8437" y="11280"/>
                  </a:cubicBezTo>
                  <a:cubicBezTo>
                    <a:pt x="8469" y="11249"/>
                    <a:pt x="8531" y="11218"/>
                    <a:pt x="8531" y="11155"/>
                  </a:cubicBezTo>
                  <a:cubicBezTo>
                    <a:pt x="8531" y="11124"/>
                    <a:pt x="8594" y="11062"/>
                    <a:pt x="8719" y="11062"/>
                  </a:cubicBezTo>
                  <a:cubicBezTo>
                    <a:pt x="8812" y="11030"/>
                    <a:pt x="8906" y="10999"/>
                    <a:pt x="8906" y="10968"/>
                  </a:cubicBezTo>
                  <a:cubicBezTo>
                    <a:pt x="8906" y="10905"/>
                    <a:pt x="8937" y="10843"/>
                    <a:pt x="8937" y="10812"/>
                  </a:cubicBezTo>
                  <a:cubicBezTo>
                    <a:pt x="8937" y="10749"/>
                    <a:pt x="8969" y="10718"/>
                    <a:pt x="9031" y="10718"/>
                  </a:cubicBezTo>
                  <a:cubicBezTo>
                    <a:pt x="9062" y="10718"/>
                    <a:pt x="9125" y="10687"/>
                    <a:pt x="9156" y="10655"/>
                  </a:cubicBezTo>
                  <a:cubicBezTo>
                    <a:pt x="9187" y="10593"/>
                    <a:pt x="9250" y="10499"/>
                    <a:pt x="9281" y="10437"/>
                  </a:cubicBezTo>
                  <a:cubicBezTo>
                    <a:pt x="9344" y="10405"/>
                    <a:pt x="9406" y="10312"/>
                    <a:pt x="9437" y="10280"/>
                  </a:cubicBezTo>
                  <a:cubicBezTo>
                    <a:pt x="9469" y="10249"/>
                    <a:pt x="9500" y="10155"/>
                    <a:pt x="9531" y="10093"/>
                  </a:cubicBezTo>
                  <a:cubicBezTo>
                    <a:pt x="9531" y="10030"/>
                    <a:pt x="9594" y="9905"/>
                    <a:pt x="9656" y="9874"/>
                  </a:cubicBezTo>
                  <a:cubicBezTo>
                    <a:pt x="9719" y="9812"/>
                    <a:pt x="9812" y="9780"/>
                    <a:pt x="9875" y="9780"/>
                  </a:cubicBezTo>
                  <a:cubicBezTo>
                    <a:pt x="9937" y="9780"/>
                    <a:pt x="10000" y="9687"/>
                    <a:pt x="10062" y="9593"/>
                  </a:cubicBezTo>
                  <a:cubicBezTo>
                    <a:pt x="10125" y="9499"/>
                    <a:pt x="10187" y="9343"/>
                    <a:pt x="10187" y="9249"/>
                  </a:cubicBezTo>
                  <a:cubicBezTo>
                    <a:pt x="10187" y="9124"/>
                    <a:pt x="10281" y="8937"/>
                    <a:pt x="10375" y="8843"/>
                  </a:cubicBezTo>
                  <a:cubicBezTo>
                    <a:pt x="10437" y="8749"/>
                    <a:pt x="10500" y="8624"/>
                    <a:pt x="10500" y="8562"/>
                  </a:cubicBezTo>
                  <a:cubicBezTo>
                    <a:pt x="10469" y="8499"/>
                    <a:pt x="10437" y="8437"/>
                    <a:pt x="10375" y="843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3"/>
            <p:cNvSpPr>
              <a:spLocks noChangeArrowheads="1"/>
            </p:cNvSpPr>
            <p:nvPr/>
          </p:nvSpPr>
          <p:spPr bwMode="auto">
            <a:xfrm>
              <a:off x="1972" y="537"/>
              <a:ext cx="963" cy="1424"/>
            </a:xfrm>
            <a:custGeom>
              <a:avLst/>
              <a:gdLst>
                <a:gd name="T0" fmla="*/ 3594 w 4251"/>
                <a:gd name="T1" fmla="*/ 4438 h 6282"/>
                <a:gd name="T2" fmla="*/ 3375 w 4251"/>
                <a:gd name="T3" fmla="*/ 4031 h 6282"/>
                <a:gd name="T4" fmla="*/ 3468 w 4251"/>
                <a:gd name="T5" fmla="*/ 3875 h 6282"/>
                <a:gd name="T6" fmla="*/ 3750 w 4251"/>
                <a:gd name="T7" fmla="*/ 3844 h 6282"/>
                <a:gd name="T8" fmla="*/ 3687 w 4251"/>
                <a:gd name="T9" fmla="*/ 3625 h 6282"/>
                <a:gd name="T10" fmla="*/ 3687 w 4251"/>
                <a:gd name="T11" fmla="*/ 3344 h 6282"/>
                <a:gd name="T12" fmla="*/ 3812 w 4251"/>
                <a:gd name="T13" fmla="*/ 3281 h 6282"/>
                <a:gd name="T14" fmla="*/ 3687 w 4251"/>
                <a:gd name="T15" fmla="*/ 3000 h 6282"/>
                <a:gd name="T16" fmla="*/ 3781 w 4251"/>
                <a:gd name="T17" fmla="*/ 2938 h 6282"/>
                <a:gd name="T18" fmla="*/ 3937 w 4251"/>
                <a:gd name="T19" fmla="*/ 2813 h 6282"/>
                <a:gd name="T20" fmla="*/ 3719 w 4251"/>
                <a:gd name="T21" fmla="*/ 2531 h 6282"/>
                <a:gd name="T22" fmla="*/ 3812 w 4251"/>
                <a:gd name="T23" fmla="*/ 1969 h 6282"/>
                <a:gd name="T24" fmla="*/ 4000 w 4251"/>
                <a:gd name="T25" fmla="*/ 1625 h 6282"/>
                <a:gd name="T26" fmla="*/ 3781 w 4251"/>
                <a:gd name="T27" fmla="*/ 1500 h 6282"/>
                <a:gd name="T28" fmla="*/ 4187 w 4251"/>
                <a:gd name="T29" fmla="*/ 1250 h 6282"/>
                <a:gd name="T30" fmla="*/ 3969 w 4251"/>
                <a:gd name="T31" fmla="*/ 938 h 6282"/>
                <a:gd name="T32" fmla="*/ 3812 w 4251"/>
                <a:gd name="T33" fmla="*/ 1156 h 6282"/>
                <a:gd name="T34" fmla="*/ 3594 w 4251"/>
                <a:gd name="T35" fmla="*/ 1250 h 6282"/>
                <a:gd name="T36" fmla="*/ 3500 w 4251"/>
                <a:gd name="T37" fmla="*/ 875 h 6282"/>
                <a:gd name="T38" fmla="*/ 3312 w 4251"/>
                <a:gd name="T39" fmla="*/ 1094 h 6282"/>
                <a:gd name="T40" fmla="*/ 3250 w 4251"/>
                <a:gd name="T41" fmla="*/ 906 h 6282"/>
                <a:gd name="T42" fmla="*/ 2844 w 4251"/>
                <a:gd name="T43" fmla="*/ 1000 h 6282"/>
                <a:gd name="T44" fmla="*/ 2875 w 4251"/>
                <a:gd name="T45" fmla="*/ 844 h 6282"/>
                <a:gd name="T46" fmla="*/ 3375 w 4251"/>
                <a:gd name="T47" fmla="*/ 750 h 6282"/>
                <a:gd name="T48" fmla="*/ 3500 w 4251"/>
                <a:gd name="T49" fmla="*/ 531 h 6282"/>
                <a:gd name="T50" fmla="*/ 3281 w 4251"/>
                <a:gd name="T51" fmla="*/ 281 h 6282"/>
                <a:gd name="T52" fmla="*/ 3062 w 4251"/>
                <a:gd name="T53" fmla="*/ 63 h 6282"/>
                <a:gd name="T54" fmla="*/ 2344 w 4251"/>
                <a:gd name="T55" fmla="*/ 250 h 6282"/>
                <a:gd name="T56" fmla="*/ 1906 w 4251"/>
                <a:gd name="T57" fmla="*/ 281 h 6282"/>
                <a:gd name="T58" fmla="*/ 1937 w 4251"/>
                <a:gd name="T59" fmla="*/ 719 h 6282"/>
                <a:gd name="T60" fmla="*/ 1719 w 4251"/>
                <a:gd name="T61" fmla="*/ 750 h 6282"/>
                <a:gd name="T62" fmla="*/ 1531 w 4251"/>
                <a:gd name="T63" fmla="*/ 938 h 6282"/>
                <a:gd name="T64" fmla="*/ 1312 w 4251"/>
                <a:gd name="T65" fmla="*/ 844 h 6282"/>
                <a:gd name="T66" fmla="*/ 1031 w 4251"/>
                <a:gd name="T67" fmla="*/ 1000 h 6282"/>
                <a:gd name="T68" fmla="*/ 812 w 4251"/>
                <a:gd name="T69" fmla="*/ 1125 h 6282"/>
                <a:gd name="T70" fmla="*/ 562 w 4251"/>
                <a:gd name="T71" fmla="*/ 1406 h 6282"/>
                <a:gd name="T72" fmla="*/ 469 w 4251"/>
                <a:gd name="T73" fmla="*/ 1750 h 6282"/>
                <a:gd name="T74" fmla="*/ 437 w 4251"/>
                <a:gd name="T75" fmla="*/ 2125 h 6282"/>
                <a:gd name="T76" fmla="*/ 0 w 4251"/>
                <a:gd name="T77" fmla="*/ 2469 h 6282"/>
                <a:gd name="T78" fmla="*/ 219 w 4251"/>
                <a:gd name="T79" fmla="*/ 2625 h 6282"/>
                <a:gd name="T80" fmla="*/ 406 w 4251"/>
                <a:gd name="T81" fmla="*/ 2688 h 6282"/>
                <a:gd name="T82" fmla="*/ 219 w 4251"/>
                <a:gd name="T83" fmla="*/ 2813 h 6282"/>
                <a:gd name="T84" fmla="*/ 250 w 4251"/>
                <a:gd name="T85" fmla="*/ 3031 h 6282"/>
                <a:gd name="T86" fmla="*/ 437 w 4251"/>
                <a:gd name="T87" fmla="*/ 3156 h 6282"/>
                <a:gd name="T88" fmla="*/ 969 w 4251"/>
                <a:gd name="T89" fmla="*/ 3250 h 6282"/>
                <a:gd name="T90" fmla="*/ 1250 w 4251"/>
                <a:gd name="T91" fmla="*/ 4000 h 6282"/>
                <a:gd name="T92" fmla="*/ 1312 w 4251"/>
                <a:gd name="T93" fmla="*/ 4313 h 6282"/>
                <a:gd name="T94" fmla="*/ 1437 w 4251"/>
                <a:gd name="T95" fmla="*/ 4469 h 6282"/>
                <a:gd name="T96" fmla="*/ 1375 w 4251"/>
                <a:gd name="T97" fmla="*/ 4719 h 6282"/>
                <a:gd name="T98" fmla="*/ 1562 w 4251"/>
                <a:gd name="T99" fmla="*/ 4656 h 6282"/>
                <a:gd name="T100" fmla="*/ 1500 w 4251"/>
                <a:gd name="T101" fmla="*/ 5000 h 6282"/>
                <a:gd name="T102" fmla="*/ 1375 w 4251"/>
                <a:gd name="T103" fmla="*/ 5281 h 6282"/>
                <a:gd name="T104" fmla="*/ 1562 w 4251"/>
                <a:gd name="T105" fmla="*/ 5531 h 6282"/>
                <a:gd name="T106" fmla="*/ 1594 w 4251"/>
                <a:gd name="T107" fmla="*/ 5844 h 6282"/>
                <a:gd name="T108" fmla="*/ 1875 w 4251"/>
                <a:gd name="T109" fmla="*/ 6219 h 6282"/>
                <a:gd name="T110" fmla="*/ 2125 w 4251"/>
                <a:gd name="T111" fmla="*/ 6188 h 6282"/>
                <a:gd name="T112" fmla="*/ 2250 w 4251"/>
                <a:gd name="T113" fmla="*/ 5688 h 6282"/>
                <a:gd name="T114" fmla="*/ 2531 w 4251"/>
                <a:gd name="T115" fmla="*/ 5375 h 6282"/>
                <a:gd name="T116" fmla="*/ 3031 w 4251"/>
                <a:gd name="T117" fmla="*/ 4969 h 6282"/>
                <a:gd name="T118" fmla="*/ 3531 w 4251"/>
                <a:gd name="T119" fmla="*/ 4656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51" h="6282">
                  <a:moveTo>
                    <a:pt x="3594" y="4438"/>
                  </a:moveTo>
                  <a:lnTo>
                    <a:pt x="3594" y="4438"/>
                  </a:lnTo>
                  <a:cubicBezTo>
                    <a:pt x="3594" y="4375"/>
                    <a:pt x="3562" y="4250"/>
                    <a:pt x="3500" y="4188"/>
                  </a:cubicBezTo>
                  <a:cubicBezTo>
                    <a:pt x="3468" y="4125"/>
                    <a:pt x="3406" y="4063"/>
                    <a:pt x="3375" y="4031"/>
                  </a:cubicBezTo>
                  <a:cubicBezTo>
                    <a:pt x="3344" y="4000"/>
                    <a:pt x="3344" y="3938"/>
                    <a:pt x="3375" y="3875"/>
                  </a:cubicBezTo>
                  <a:cubicBezTo>
                    <a:pt x="3406" y="3844"/>
                    <a:pt x="3468" y="3813"/>
                    <a:pt x="3468" y="3875"/>
                  </a:cubicBezTo>
                  <a:cubicBezTo>
                    <a:pt x="3500" y="3906"/>
                    <a:pt x="3562" y="3938"/>
                    <a:pt x="3625" y="3938"/>
                  </a:cubicBezTo>
                  <a:cubicBezTo>
                    <a:pt x="3656" y="3906"/>
                    <a:pt x="3719" y="3875"/>
                    <a:pt x="3750" y="3844"/>
                  </a:cubicBezTo>
                  <a:cubicBezTo>
                    <a:pt x="3750" y="3781"/>
                    <a:pt x="3719" y="3719"/>
                    <a:pt x="3656" y="3688"/>
                  </a:cubicBezTo>
                  <a:cubicBezTo>
                    <a:pt x="3594" y="3625"/>
                    <a:pt x="3625" y="3594"/>
                    <a:pt x="3687" y="3625"/>
                  </a:cubicBezTo>
                  <a:cubicBezTo>
                    <a:pt x="3750" y="3625"/>
                    <a:pt x="3781" y="3563"/>
                    <a:pt x="3750" y="3500"/>
                  </a:cubicBezTo>
                  <a:cubicBezTo>
                    <a:pt x="3687" y="3438"/>
                    <a:pt x="3687" y="3375"/>
                    <a:pt x="3687" y="3344"/>
                  </a:cubicBezTo>
                  <a:cubicBezTo>
                    <a:pt x="3687" y="3313"/>
                    <a:pt x="3687" y="3313"/>
                    <a:pt x="3750" y="3313"/>
                  </a:cubicBezTo>
                  <a:cubicBezTo>
                    <a:pt x="3781" y="3344"/>
                    <a:pt x="3812" y="3313"/>
                    <a:pt x="3812" y="3281"/>
                  </a:cubicBezTo>
                  <a:cubicBezTo>
                    <a:pt x="3812" y="3219"/>
                    <a:pt x="3781" y="3156"/>
                    <a:pt x="3750" y="3125"/>
                  </a:cubicBezTo>
                  <a:cubicBezTo>
                    <a:pt x="3719" y="3094"/>
                    <a:pt x="3687" y="3031"/>
                    <a:pt x="3687" y="3000"/>
                  </a:cubicBezTo>
                  <a:cubicBezTo>
                    <a:pt x="3656" y="2969"/>
                    <a:pt x="3656" y="2938"/>
                    <a:pt x="3687" y="2938"/>
                  </a:cubicBezTo>
                  <a:cubicBezTo>
                    <a:pt x="3719" y="2906"/>
                    <a:pt x="3750" y="2906"/>
                    <a:pt x="3781" y="2938"/>
                  </a:cubicBezTo>
                  <a:cubicBezTo>
                    <a:pt x="3812" y="2938"/>
                    <a:pt x="3875" y="2938"/>
                    <a:pt x="3875" y="2906"/>
                  </a:cubicBezTo>
                  <a:cubicBezTo>
                    <a:pt x="3906" y="2875"/>
                    <a:pt x="3937" y="2844"/>
                    <a:pt x="3937" y="2813"/>
                  </a:cubicBezTo>
                  <a:cubicBezTo>
                    <a:pt x="3906" y="2781"/>
                    <a:pt x="3875" y="2750"/>
                    <a:pt x="3812" y="2719"/>
                  </a:cubicBezTo>
                  <a:cubicBezTo>
                    <a:pt x="3750" y="2719"/>
                    <a:pt x="3719" y="2625"/>
                    <a:pt x="3719" y="2531"/>
                  </a:cubicBezTo>
                  <a:cubicBezTo>
                    <a:pt x="3719" y="2406"/>
                    <a:pt x="3750" y="2281"/>
                    <a:pt x="3781" y="2219"/>
                  </a:cubicBezTo>
                  <a:cubicBezTo>
                    <a:pt x="3812" y="2156"/>
                    <a:pt x="3812" y="2031"/>
                    <a:pt x="3812" y="1969"/>
                  </a:cubicBezTo>
                  <a:cubicBezTo>
                    <a:pt x="3781" y="1906"/>
                    <a:pt x="3812" y="1844"/>
                    <a:pt x="3875" y="1781"/>
                  </a:cubicBezTo>
                  <a:cubicBezTo>
                    <a:pt x="3906" y="1750"/>
                    <a:pt x="3969" y="1688"/>
                    <a:pt x="4000" y="1625"/>
                  </a:cubicBezTo>
                  <a:cubicBezTo>
                    <a:pt x="4031" y="1594"/>
                    <a:pt x="3969" y="1563"/>
                    <a:pt x="3875" y="1563"/>
                  </a:cubicBezTo>
                  <a:cubicBezTo>
                    <a:pt x="3781" y="1563"/>
                    <a:pt x="3750" y="1531"/>
                    <a:pt x="3781" y="1500"/>
                  </a:cubicBezTo>
                  <a:cubicBezTo>
                    <a:pt x="3812" y="1469"/>
                    <a:pt x="3906" y="1438"/>
                    <a:pt x="3969" y="1438"/>
                  </a:cubicBezTo>
                  <a:cubicBezTo>
                    <a:pt x="4031" y="1438"/>
                    <a:pt x="4125" y="1344"/>
                    <a:pt x="4187" y="1250"/>
                  </a:cubicBezTo>
                  <a:cubicBezTo>
                    <a:pt x="4250" y="1125"/>
                    <a:pt x="4250" y="1031"/>
                    <a:pt x="4187" y="969"/>
                  </a:cubicBezTo>
                  <a:cubicBezTo>
                    <a:pt x="4125" y="938"/>
                    <a:pt x="4031" y="906"/>
                    <a:pt x="3969" y="938"/>
                  </a:cubicBezTo>
                  <a:cubicBezTo>
                    <a:pt x="3937" y="938"/>
                    <a:pt x="3875" y="1000"/>
                    <a:pt x="3875" y="1063"/>
                  </a:cubicBezTo>
                  <a:cubicBezTo>
                    <a:pt x="3875" y="1094"/>
                    <a:pt x="3844" y="1156"/>
                    <a:pt x="3812" y="1156"/>
                  </a:cubicBezTo>
                  <a:cubicBezTo>
                    <a:pt x="3781" y="1156"/>
                    <a:pt x="3750" y="1156"/>
                    <a:pt x="3750" y="1125"/>
                  </a:cubicBezTo>
                  <a:cubicBezTo>
                    <a:pt x="3719" y="1094"/>
                    <a:pt x="3656" y="1156"/>
                    <a:pt x="3594" y="1250"/>
                  </a:cubicBezTo>
                  <a:cubicBezTo>
                    <a:pt x="3531" y="1375"/>
                    <a:pt x="3500" y="1313"/>
                    <a:pt x="3500" y="1156"/>
                  </a:cubicBezTo>
                  <a:cubicBezTo>
                    <a:pt x="3531" y="1000"/>
                    <a:pt x="3531" y="875"/>
                    <a:pt x="3500" y="875"/>
                  </a:cubicBezTo>
                  <a:cubicBezTo>
                    <a:pt x="3468" y="875"/>
                    <a:pt x="3437" y="938"/>
                    <a:pt x="3437" y="969"/>
                  </a:cubicBezTo>
                  <a:cubicBezTo>
                    <a:pt x="3437" y="1000"/>
                    <a:pt x="3375" y="1063"/>
                    <a:pt x="3312" y="1094"/>
                  </a:cubicBezTo>
                  <a:cubicBezTo>
                    <a:pt x="3250" y="1125"/>
                    <a:pt x="3250" y="1094"/>
                    <a:pt x="3281" y="1031"/>
                  </a:cubicBezTo>
                  <a:cubicBezTo>
                    <a:pt x="3281" y="969"/>
                    <a:pt x="3281" y="906"/>
                    <a:pt x="3250" y="906"/>
                  </a:cubicBezTo>
                  <a:cubicBezTo>
                    <a:pt x="3219" y="875"/>
                    <a:pt x="3125" y="875"/>
                    <a:pt x="3062" y="906"/>
                  </a:cubicBezTo>
                  <a:cubicBezTo>
                    <a:pt x="3000" y="906"/>
                    <a:pt x="2906" y="969"/>
                    <a:pt x="2844" y="1000"/>
                  </a:cubicBezTo>
                  <a:cubicBezTo>
                    <a:pt x="2781" y="1031"/>
                    <a:pt x="2750" y="1031"/>
                    <a:pt x="2750" y="1000"/>
                  </a:cubicBezTo>
                  <a:cubicBezTo>
                    <a:pt x="2750" y="969"/>
                    <a:pt x="2812" y="906"/>
                    <a:pt x="2875" y="844"/>
                  </a:cubicBezTo>
                  <a:cubicBezTo>
                    <a:pt x="2937" y="813"/>
                    <a:pt x="3062" y="750"/>
                    <a:pt x="3156" y="750"/>
                  </a:cubicBezTo>
                  <a:cubicBezTo>
                    <a:pt x="3219" y="750"/>
                    <a:pt x="3344" y="750"/>
                    <a:pt x="3375" y="750"/>
                  </a:cubicBezTo>
                  <a:cubicBezTo>
                    <a:pt x="3437" y="750"/>
                    <a:pt x="3500" y="719"/>
                    <a:pt x="3531" y="656"/>
                  </a:cubicBezTo>
                  <a:cubicBezTo>
                    <a:pt x="3562" y="625"/>
                    <a:pt x="3562" y="563"/>
                    <a:pt x="3500" y="531"/>
                  </a:cubicBezTo>
                  <a:cubicBezTo>
                    <a:pt x="3468" y="500"/>
                    <a:pt x="3406" y="438"/>
                    <a:pt x="3375" y="375"/>
                  </a:cubicBezTo>
                  <a:cubicBezTo>
                    <a:pt x="3375" y="344"/>
                    <a:pt x="3312" y="281"/>
                    <a:pt x="3281" y="281"/>
                  </a:cubicBezTo>
                  <a:cubicBezTo>
                    <a:pt x="3219" y="281"/>
                    <a:pt x="3187" y="250"/>
                    <a:pt x="3187" y="219"/>
                  </a:cubicBezTo>
                  <a:cubicBezTo>
                    <a:pt x="3219" y="156"/>
                    <a:pt x="3156" y="94"/>
                    <a:pt x="3062" y="63"/>
                  </a:cubicBezTo>
                  <a:cubicBezTo>
                    <a:pt x="2969" y="31"/>
                    <a:pt x="2781" y="0"/>
                    <a:pt x="2656" y="0"/>
                  </a:cubicBezTo>
                  <a:cubicBezTo>
                    <a:pt x="2500" y="0"/>
                    <a:pt x="2375" y="125"/>
                    <a:pt x="2344" y="250"/>
                  </a:cubicBezTo>
                  <a:cubicBezTo>
                    <a:pt x="2312" y="375"/>
                    <a:pt x="2219" y="406"/>
                    <a:pt x="2156" y="344"/>
                  </a:cubicBezTo>
                  <a:cubicBezTo>
                    <a:pt x="2062" y="281"/>
                    <a:pt x="1969" y="250"/>
                    <a:pt x="1906" y="281"/>
                  </a:cubicBezTo>
                  <a:cubicBezTo>
                    <a:pt x="1844" y="313"/>
                    <a:pt x="1844" y="406"/>
                    <a:pt x="1906" y="500"/>
                  </a:cubicBezTo>
                  <a:cubicBezTo>
                    <a:pt x="1969" y="594"/>
                    <a:pt x="1969" y="688"/>
                    <a:pt x="1937" y="719"/>
                  </a:cubicBezTo>
                  <a:cubicBezTo>
                    <a:pt x="1906" y="719"/>
                    <a:pt x="1875" y="781"/>
                    <a:pt x="1875" y="813"/>
                  </a:cubicBezTo>
                  <a:cubicBezTo>
                    <a:pt x="1875" y="875"/>
                    <a:pt x="1812" y="844"/>
                    <a:pt x="1719" y="750"/>
                  </a:cubicBezTo>
                  <a:cubicBezTo>
                    <a:pt x="1656" y="656"/>
                    <a:pt x="1562" y="688"/>
                    <a:pt x="1562" y="813"/>
                  </a:cubicBezTo>
                  <a:cubicBezTo>
                    <a:pt x="1562" y="938"/>
                    <a:pt x="1562" y="1000"/>
                    <a:pt x="1531" y="938"/>
                  </a:cubicBezTo>
                  <a:cubicBezTo>
                    <a:pt x="1500" y="906"/>
                    <a:pt x="1437" y="906"/>
                    <a:pt x="1406" y="938"/>
                  </a:cubicBezTo>
                  <a:cubicBezTo>
                    <a:pt x="1344" y="969"/>
                    <a:pt x="1312" y="938"/>
                    <a:pt x="1312" y="844"/>
                  </a:cubicBezTo>
                  <a:cubicBezTo>
                    <a:pt x="1312" y="750"/>
                    <a:pt x="1219" y="719"/>
                    <a:pt x="1125" y="781"/>
                  </a:cubicBezTo>
                  <a:cubicBezTo>
                    <a:pt x="1031" y="813"/>
                    <a:pt x="969" y="938"/>
                    <a:pt x="1031" y="1000"/>
                  </a:cubicBezTo>
                  <a:cubicBezTo>
                    <a:pt x="1062" y="1094"/>
                    <a:pt x="1062" y="1125"/>
                    <a:pt x="969" y="1063"/>
                  </a:cubicBezTo>
                  <a:cubicBezTo>
                    <a:pt x="906" y="1031"/>
                    <a:pt x="844" y="1031"/>
                    <a:pt x="812" y="1125"/>
                  </a:cubicBezTo>
                  <a:cubicBezTo>
                    <a:pt x="812" y="1188"/>
                    <a:pt x="750" y="1281"/>
                    <a:pt x="687" y="1281"/>
                  </a:cubicBezTo>
                  <a:cubicBezTo>
                    <a:pt x="656" y="1281"/>
                    <a:pt x="594" y="1344"/>
                    <a:pt x="562" y="1406"/>
                  </a:cubicBezTo>
                  <a:cubicBezTo>
                    <a:pt x="531" y="1500"/>
                    <a:pt x="469" y="1594"/>
                    <a:pt x="406" y="1656"/>
                  </a:cubicBezTo>
                  <a:cubicBezTo>
                    <a:pt x="375" y="1688"/>
                    <a:pt x="406" y="1750"/>
                    <a:pt x="469" y="1750"/>
                  </a:cubicBezTo>
                  <a:cubicBezTo>
                    <a:pt x="531" y="1750"/>
                    <a:pt x="594" y="1813"/>
                    <a:pt x="562" y="1906"/>
                  </a:cubicBezTo>
                  <a:cubicBezTo>
                    <a:pt x="562" y="1969"/>
                    <a:pt x="500" y="2063"/>
                    <a:pt x="437" y="2125"/>
                  </a:cubicBezTo>
                  <a:cubicBezTo>
                    <a:pt x="375" y="2188"/>
                    <a:pt x="250" y="2281"/>
                    <a:pt x="156" y="2313"/>
                  </a:cubicBezTo>
                  <a:cubicBezTo>
                    <a:pt x="62" y="2344"/>
                    <a:pt x="0" y="2438"/>
                    <a:pt x="0" y="2469"/>
                  </a:cubicBezTo>
                  <a:cubicBezTo>
                    <a:pt x="0" y="2531"/>
                    <a:pt x="31" y="2563"/>
                    <a:pt x="94" y="2563"/>
                  </a:cubicBezTo>
                  <a:cubicBezTo>
                    <a:pt x="125" y="2594"/>
                    <a:pt x="187" y="2625"/>
                    <a:pt x="219" y="2625"/>
                  </a:cubicBezTo>
                  <a:cubicBezTo>
                    <a:pt x="219" y="2656"/>
                    <a:pt x="281" y="2656"/>
                    <a:pt x="312" y="2656"/>
                  </a:cubicBezTo>
                  <a:cubicBezTo>
                    <a:pt x="375" y="2656"/>
                    <a:pt x="406" y="2656"/>
                    <a:pt x="406" y="2688"/>
                  </a:cubicBezTo>
                  <a:cubicBezTo>
                    <a:pt x="437" y="2719"/>
                    <a:pt x="406" y="2750"/>
                    <a:pt x="375" y="2781"/>
                  </a:cubicBezTo>
                  <a:cubicBezTo>
                    <a:pt x="344" y="2813"/>
                    <a:pt x="281" y="2813"/>
                    <a:pt x="219" y="2813"/>
                  </a:cubicBezTo>
                  <a:cubicBezTo>
                    <a:pt x="187" y="2844"/>
                    <a:pt x="156" y="2875"/>
                    <a:pt x="187" y="2906"/>
                  </a:cubicBezTo>
                  <a:cubicBezTo>
                    <a:pt x="187" y="2938"/>
                    <a:pt x="219" y="3000"/>
                    <a:pt x="250" y="3031"/>
                  </a:cubicBezTo>
                  <a:cubicBezTo>
                    <a:pt x="250" y="3063"/>
                    <a:pt x="281" y="3094"/>
                    <a:pt x="281" y="3125"/>
                  </a:cubicBezTo>
                  <a:cubicBezTo>
                    <a:pt x="312" y="3156"/>
                    <a:pt x="375" y="3156"/>
                    <a:pt x="437" y="3156"/>
                  </a:cubicBezTo>
                  <a:cubicBezTo>
                    <a:pt x="500" y="3156"/>
                    <a:pt x="625" y="3156"/>
                    <a:pt x="687" y="3125"/>
                  </a:cubicBezTo>
                  <a:cubicBezTo>
                    <a:pt x="750" y="3125"/>
                    <a:pt x="875" y="3188"/>
                    <a:pt x="969" y="3250"/>
                  </a:cubicBezTo>
                  <a:cubicBezTo>
                    <a:pt x="1031" y="3344"/>
                    <a:pt x="1125" y="3469"/>
                    <a:pt x="1187" y="3594"/>
                  </a:cubicBezTo>
                  <a:cubicBezTo>
                    <a:pt x="1219" y="3719"/>
                    <a:pt x="1250" y="3906"/>
                    <a:pt x="1250" y="4000"/>
                  </a:cubicBezTo>
                  <a:cubicBezTo>
                    <a:pt x="1250" y="4094"/>
                    <a:pt x="1219" y="4219"/>
                    <a:pt x="1219" y="4250"/>
                  </a:cubicBezTo>
                  <a:cubicBezTo>
                    <a:pt x="1219" y="4313"/>
                    <a:pt x="1250" y="4344"/>
                    <a:pt x="1312" y="4313"/>
                  </a:cubicBezTo>
                  <a:cubicBezTo>
                    <a:pt x="1375" y="4313"/>
                    <a:pt x="1437" y="4344"/>
                    <a:pt x="1469" y="4375"/>
                  </a:cubicBezTo>
                  <a:cubicBezTo>
                    <a:pt x="1500" y="4438"/>
                    <a:pt x="1469" y="4469"/>
                    <a:pt x="1437" y="4469"/>
                  </a:cubicBezTo>
                  <a:cubicBezTo>
                    <a:pt x="1406" y="4500"/>
                    <a:pt x="1375" y="4531"/>
                    <a:pt x="1375" y="4594"/>
                  </a:cubicBezTo>
                  <a:cubicBezTo>
                    <a:pt x="1344" y="4625"/>
                    <a:pt x="1344" y="4688"/>
                    <a:pt x="1375" y="4719"/>
                  </a:cubicBezTo>
                  <a:cubicBezTo>
                    <a:pt x="1406" y="4750"/>
                    <a:pt x="1437" y="4719"/>
                    <a:pt x="1500" y="4688"/>
                  </a:cubicBezTo>
                  <a:cubicBezTo>
                    <a:pt x="1531" y="4625"/>
                    <a:pt x="1562" y="4625"/>
                    <a:pt x="1562" y="4656"/>
                  </a:cubicBezTo>
                  <a:cubicBezTo>
                    <a:pt x="1562" y="4719"/>
                    <a:pt x="1562" y="4813"/>
                    <a:pt x="1562" y="4875"/>
                  </a:cubicBezTo>
                  <a:cubicBezTo>
                    <a:pt x="1562" y="4938"/>
                    <a:pt x="1531" y="5000"/>
                    <a:pt x="1500" y="5000"/>
                  </a:cubicBezTo>
                  <a:cubicBezTo>
                    <a:pt x="1437" y="5000"/>
                    <a:pt x="1406" y="5031"/>
                    <a:pt x="1406" y="5094"/>
                  </a:cubicBezTo>
                  <a:cubicBezTo>
                    <a:pt x="1406" y="5125"/>
                    <a:pt x="1375" y="5219"/>
                    <a:pt x="1375" y="5281"/>
                  </a:cubicBezTo>
                  <a:cubicBezTo>
                    <a:pt x="1375" y="5375"/>
                    <a:pt x="1406" y="5438"/>
                    <a:pt x="1437" y="5469"/>
                  </a:cubicBezTo>
                  <a:cubicBezTo>
                    <a:pt x="1469" y="5500"/>
                    <a:pt x="1531" y="5531"/>
                    <a:pt x="1562" y="5531"/>
                  </a:cubicBezTo>
                  <a:cubicBezTo>
                    <a:pt x="1594" y="5531"/>
                    <a:pt x="1594" y="5563"/>
                    <a:pt x="1562" y="5594"/>
                  </a:cubicBezTo>
                  <a:cubicBezTo>
                    <a:pt x="1531" y="5625"/>
                    <a:pt x="1562" y="5750"/>
                    <a:pt x="1594" y="5844"/>
                  </a:cubicBezTo>
                  <a:cubicBezTo>
                    <a:pt x="1656" y="5938"/>
                    <a:pt x="1719" y="6094"/>
                    <a:pt x="1750" y="6125"/>
                  </a:cubicBezTo>
                  <a:cubicBezTo>
                    <a:pt x="1781" y="6188"/>
                    <a:pt x="1844" y="6250"/>
                    <a:pt x="1875" y="6219"/>
                  </a:cubicBezTo>
                  <a:cubicBezTo>
                    <a:pt x="1875" y="6219"/>
                    <a:pt x="1937" y="6219"/>
                    <a:pt x="2000" y="6250"/>
                  </a:cubicBezTo>
                  <a:cubicBezTo>
                    <a:pt x="2031" y="6281"/>
                    <a:pt x="2094" y="6250"/>
                    <a:pt x="2125" y="6188"/>
                  </a:cubicBezTo>
                  <a:cubicBezTo>
                    <a:pt x="2156" y="6125"/>
                    <a:pt x="2187" y="6031"/>
                    <a:pt x="2219" y="5969"/>
                  </a:cubicBezTo>
                  <a:cubicBezTo>
                    <a:pt x="2219" y="5906"/>
                    <a:pt x="2250" y="5781"/>
                    <a:pt x="2250" y="5688"/>
                  </a:cubicBezTo>
                  <a:cubicBezTo>
                    <a:pt x="2250" y="5625"/>
                    <a:pt x="2312" y="5500"/>
                    <a:pt x="2344" y="5469"/>
                  </a:cubicBezTo>
                  <a:cubicBezTo>
                    <a:pt x="2406" y="5406"/>
                    <a:pt x="2468" y="5375"/>
                    <a:pt x="2531" y="5375"/>
                  </a:cubicBezTo>
                  <a:cubicBezTo>
                    <a:pt x="2594" y="5375"/>
                    <a:pt x="2687" y="5281"/>
                    <a:pt x="2750" y="5188"/>
                  </a:cubicBezTo>
                  <a:cubicBezTo>
                    <a:pt x="2812" y="5094"/>
                    <a:pt x="2937" y="5000"/>
                    <a:pt x="3031" y="4969"/>
                  </a:cubicBezTo>
                  <a:cubicBezTo>
                    <a:pt x="3094" y="4938"/>
                    <a:pt x="3219" y="4875"/>
                    <a:pt x="3312" y="4844"/>
                  </a:cubicBezTo>
                  <a:cubicBezTo>
                    <a:pt x="3375" y="4813"/>
                    <a:pt x="3468" y="4719"/>
                    <a:pt x="3531" y="4656"/>
                  </a:cubicBezTo>
                  <a:cubicBezTo>
                    <a:pt x="3562" y="4594"/>
                    <a:pt x="3594" y="4469"/>
                    <a:pt x="3594" y="4438"/>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4"/>
            <p:cNvSpPr>
              <a:spLocks noChangeArrowheads="1"/>
            </p:cNvSpPr>
            <p:nvPr/>
          </p:nvSpPr>
          <p:spPr bwMode="auto">
            <a:xfrm>
              <a:off x="1696" y="1394"/>
              <a:ext cx="467" cy="509"/>
            </a:xfrm>
            <a:custGeom>
              <a:avLst/>
              <a:gdLst>
                <a:gd name="T0" fmla="*/ 688 w 2064"/>
                <a:gd name="T1" fmla="*/ 844 h 2251"/>
                <a:gd name="T2" fmla="*/ 688 w 2064"/>
                <a:gd name="T3" fmla="*/ 844 h 2251"/>
                <a:gd name="T4" fmla="*/ 781 w 2064"/>
                <a:gd name="T5" fmla="*/ 813 h 2251"/>
                <a:gd name="T6" fmla="*/ 813 w 2064"/>
                <a:gd name="T7" fmla="*/ 844 h 2251"/>
                <a:gd name="T8" fmla="*/ 938 w 2064"/>
                <a:gd name="T9" fmla="*/ 1000 h 2251"/>
                <a:gd name="T10" fmla="*/ 1125 w 2064"/>
                <a:gd name="T11" fmla="*/ 1219 h 2251"/>
                <a:gd name="T12" fmla="*/ 1125 w 2064"/>
                <a:gd name="T13" fmla="*/ 1407 h 2251"/>
                <a:gd name="T14" fmla="*/ 1188 w 2064"/>
                <a:gd name="T15" fmla="*/ 1407 h 2251"/>
                <a:gd name="T16" fmla="*/ 1281 w 2064"/>
                <a:gd name="T17" fmla="*/ 1407 h 2251"/>
                <a:gd name="T18" fmla="*/ 1438 w 2064"/>
                <a:gd name="T19" fmla="*/ 1563 h 2251"/>
                <a:gd name="T20" fmla="*/ 1375 w 2064"/>
                <a:gd name="T21" fmla="*/ 1594 h 2251"/>
                <a:gd name="T22" fmla="*/ 1250 w 2064"/>
                <a:gd name="T23" fmla="*/ 1563 h 2251"/>
                <a:gd name="T24" fmla="*/ 1156 w 2064"/>
                <a:gd name="T25" fmla="*/ 1657 h 2251"/>
                <a:gd name="T26" fmla="*/ 1031 w 2064"/>
                <a:gd name="T27" fmla="*/ 1750 h 2251"/>
                <a:gd name="T28" fmla="*/ 906 w 2064"/>
                <a:gd name="T29" fmla="*/ 1813 h 2251"/>
                <a:gd name="T30" fmla="*/ 1000 w 2064"/>
                <a:gd name="T31" fmla="*/ 1875 h 2251"/>
                <a:gd name="T32" fmla="*/ 1250 w 2064"/>
                <a:gd name="T33" fmla="*/ 2000 h 2251"/>
                <a:gd name="T34" fmla="*/ 1531 w 2064"/>
                <a:gd name="T35" fmla="*/ 2219 h 2251"/>
                <a:gd name="T36" fmla="*/ 1625 w 2064"/>
                <a:gd name="T37" fmla="*/ 2157 h 2251"/>
                <a:gd name="T38" fmla="*/ 1688 w 2064"/>
                <a:gd name="T39" fmla="*/ 2125 h 2251"/>
                <a:gd name="T40" fmla="*/ 1781 w 2064"/>
                <a:gd name="T41" fmla="*/ 2063 h 2251"/>
                <a:gd name="T42" fmla="*/ 1688 w 2064"/>
                <a:gd name="T43" fmla="*/ 1844 h 2251"/>
                <a:gd name="T44" fmla="*/ 1594 w 2064"/>
                <a:gd name="T45" fmla="*/ 1657 h 2251"/>
                <a:gd name="T46" fmla="*/ 1781 w 2064"/>
                <a:gd name="T47" fmla="*/ 1688 h 2251"/>
                <a:gd name="T48" fmla="*/ 1938 w 2064"/>
                <a:gd name="T49" fmla="*/ 1750 h 2251"/>
                <a:gd name="T50" fmla="*/ 2031 w 2064"/>
                <a:gd name="T51" fmla="*/ 1594 h 2251"/>
                <a:gd name="T52" fmla="*/ 2063 w 2064"/>
                <a:gd name="T53" fmla="*/ 1500 h 2251"/>
                <a:gd name="T54" fmla="*/ 2000 w 2064"/>
                <a:gd name="T55" fmla="*/ 1469 h 2251"/>
                <a:gd name="T56" fmla="*/ 1813 w 2064"/>
                <a:gd name="T57" fmla="*/ 1375 h 2251"/>
                <a:gd name="T58" fmla="*/ 1625 w 2064"/>
                <a:gd name="T59" fmla="*/ 1188 h 2251"/>
                <a:gd name="T60" fmla="*/ 1625 w 2064"/>
                <a:gd name="T61" fmla="*/ 1063 h 2251"/>
                <a:gd name="T62" fmla="*/ 1688 w 2064"/>
                <a:gd name="T63" fmla="*/ 969 h 2251"/>
                <a:gd name="T64" fmla="*/ 1594 w 2064"/>
                <a:gd name="T65" fmla="*/ 813 h 2251"/>
                <a:gd name="T66" fmla="*/ 1469 w 2064"/>
                <a:gd name="T67" fmla="*/ 688 h 2251"/>
                <a:gd name="T68" fmla="*/ 1344 w 2064"/>
                <a:gd name="T69" fmla="*/ 594 h 2251"/>
                <a:gd name="T70" fmla="*/ 1219 w 2064"/>
                <a:gd name="T71" fmla="*/ 500 h 2251"/>
                <a:gd name="T72" fmla="*/ 1125 w 2064"/>
                <a:gd name="T73" fmla="*/ 407 h 2251"/>
                <a:gd name="T74" fmla="*/ 1031 w 2064"/>
                <a:gd name="T75" fmla="*/ 282 h 2251"/>
                <a:gd name="T76" fmla="*/ 969 w 2064"/>
                <a:gd name="T77" fmla="*/ 125 h 2251"/>
                <a:gd name="T78" fmla="*/ 844 w 2064"/>
                <a:gd name="T79" fmla="*/ 32 h 2251"/>
                <a:gd name="T80" fmla="*/ 750 w 2064"/>
                <a:gd name="T81" fmla="*/ 157 h 2251"/>
                <a:gd name="T82" fmla="*/ 719 w 2064"/>
                <a:gd name="T83" fmla="*/ 313 h 2251"/>
                <a:gd name="T84" fmla="*/ 656 w 2064"/>
                <a:gd name="T85" fmla="*/ 219 h 2251"/>
                <a:gd name="T86" fmla="*/ 563 w 2064"/>
                <a:gd name="T87" fmla="*/ 63 h 2251"/>
                <a:gd name="T88" fmla="*/ 469 w 2064"/>
                <a:gd name="T89" fmla="*/ 63 h 2251"/>
                <a:gd name="T90" fmla="*/ 406 w 2064"/>
                <a:gd name="T91" fmla="*/ 157 h 2251"/>
                <a:gd name="T92" fmla="*/ 406 w 2064"/>
                <a:gd name="T93" fmla="*/ 407 h 2251"/>
                <a:gd name="T94" fmla="*/ 375 w 2064"/>
                <a:gd name="T95" fmla="*/ 594 h 2251"/>
                <a:gd name="T96" fmla="*/ 344 w 2064"/>
                <a:gd name="T97" fmla="*/ 500 h 2251"/>
                <a:gd name="T98" fmla="*/ 344 w 2064"/>
                <a:gd name="T99" fmla="*/ 250 h 2251"/>
                <a:gd name="T100" fmla="*/ 344 w 2064"/>
                <a:gd name="T101" fmla="*/ 32 h 2251"/>
                <a:gd name="T102" fmla="*/ 219 w 2064"/>
                <a:gd name="T103" fmla="*/ 32 h 2251"/>
                <a:gd name="T104" fmla="*/ 31 w 2064"/>
                <a:gd name="T105" fmla="*/ 219 h 2251"/>
                <a:gd name="T106" fmla="*/ 0 w 2064"/>
                <a:gd name="T107" fmla="*/ 500 h 2251"/>
                <a:gd name="T108" fmla="*/ 94 w 2064"/>
                <a:gd name="T109" fmla="*/ 719 h 2251"/>
                <a:gd name="T110" fmla="*/ 250 w 2064"/>
                <a:gd name="T111" fmla="*/ 844 h 2251"/>
                <a:gd name="T112" fmla="*/ 438 w 2064"/>
                <a:gd name="T113" fmla="*/ 907 h 2251"/>
                <a:gd name="T114" fmla="*/ 688 w 2064"/>
                <a:gd name="T115" fmla="*/ 844 h 2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64" h="2251">
                  <a:moveTo>
                    <a:pt x="688" y="844"/>
                  </a:moveTo>
                  <a:lnTo>
                    <a:pt x="688" y="844"/>
                  </a:lnTo>
                  <a:cubicBezTo>
                    <a:pt x="750" y="844"/>
                    <a:pt x="781" y="844"/>
                    <a:pt x="781" y="813"/>
                  </a:cubicBezTo>
                  <a:cubicBezTo>
                    <a:pt x="781" y="782"/>
                    <a:pt x="813" y="813"/>
                    <a:pt x="813" y="844"/>
                  </a:cubicBezTo>
                  <a:cubicBezTo>
                    <a:pt x="844" y="907"/>
                    <a:pt x="875" y="969"/>
                    <a:pt x="938" y="1000"/>
                  </a:cubicBezTo>
                  <a:cubicBezTo>
                    <a:pt x="1000" y="1063"/>
                    <a:pt x="1094" y="1125"/>
                    <a:pt x="1125" y="1219"/>
                  </a:cubicBezTo>
                  <a:cubicBezTo>
                    <a:pt x="1188" y="1282"/>
                    <a:pt x="1188" y="1375"/>
                    <a:pt x="1125" y="1407"/>
                  </a:cubicBezTo>
                  <a:cubicBezTo>
                    <a:pt x="1125" y="1407"/>
                    <a:pt x="1125" y="1407"/>
                    <a:pt x="1188" y="1407"/>
                  </a:cubicBezTo>
                  <a:cubicBezTo>
                    <a:pt x="1281" y="1407"/>
                    <a:pt x="1281" y="1407"/>
                    <a:pt x="1281" y="1407"/>
                  </a:cubicBezTo>
                  <a:cubicBezTo>
                    <a:pt x="1375" y="1469"/>
                    <a:pt x="1438" y="1532"/>
                    <a:pt x="1438" y="1563"/>
                  </a:cubicBezTo>
                  <a:cubicBezTo>
                    <a:pt x="1406" y="1594"/>
                    <a:pt x="1406" y="1625"/>
                    <a:pt x="1375" y="1594"/>
                  </a:cubicBezTo>
                  <a:cubicBezTo>
                    <a:pt x="1344" y="1594"/>
                    <a:pt x="1281" y="1594"/>
                    <a:pt x="1250" y="1563"/>
                  </a:cubicBezTo>
                  <a:cubicBezTo>
                    <a:pt x="1219" y="1563"/>
                    <a:pt x="1156" y="1594"/>
                    <a:pt x="1156" y="1657"/>
                  </a:cubicBezTo>
                  <a:cubicBezTo>
                    <a:pt x="1125" y="1688"/>
                    <a:pt x="1094" y="1719"/>
                    <a:pt x="1031" y="1750"/>
                  </a:cubicBezTo>
                  <a:cubicBezTo>
                    <a:pt x="969" y="1750"/>
                    <a:pt x="906" y="1782"/>
                    <a:pt x="906" y="1813"/>
                  </a:cubicBezTo>
                  <a:cubicBezTo>
                    <a:pt x="906" y="1844"/>
                    <a:pt x="969" y="1875"/>
                    <a:pt x="1000" y="1875"/>
                  </a:cubicBezTo>
                  <a:cubicBezTo>
                    <a:pt x="1063" y="1875"/>
                    <a:pt x="1156" y="1938"/>
                    <a:pt x="1250" y="2000"/>
                  </a:cubicBezTo>
                  <a:cubicBezTo>
                    <a:pt x="1313" y="2094"/>
                    <a:pt x="1469" y="2188"/>
                    <a:pt x="1531" y="2219"/>
                  </a:cubicBezTo>
                  <a:cubicBezTo>
                    <a:pt x="1625" y="2250"/>
                    <a:pt x="1688" y="2219"/>
                    <a:pt x="1625" y="2157"/>
                  </a:cubicBezTo>
                  <a:cubicBezTo>
                    <a:pt x="1594" y="2094"/>
                    <a:pt x="1625" y="2063"/>
                    <a:pt x="1688" y="2125"/>
                  </a:cubicBezTo>
                  <a:cubicBezTo>
                    <a:pt x="1750" y="2157"/>
                    <a:pt x="1781" y="2157"/>
                    <a:pt x="1781" y="2063"/>
                  </a:cubicBezTo>
                  <a:cubicBezTo>
                    <a:pt x="1781" y="2000"/>
                    <a:pt x="1750" y="1907"/>
                    <a:pt x="1688" y="1844"/>
                  </a:cubicBezTo>
                  <a:cubicBezTo>
                    <a:pt x="1625" y="1782"/>
                    <a:pt x="1594" y="1719"/>
                    <a:pt x="1594" y="1657"/>
                  </a:cubicBezTo>
                  <a:cubicBezTo>
                    <a:pt x="1625" y="1594"/>
                    <a:pt x="1719" y="1625"/>
                    <a:pt x="1781" y="1688"/>
                  </a:cubicBezTo>
                  <a:cubicBezTo>
                    <a:pt x="1844" y="1750"/>
                    <a:pt x="1938" y="1782"/>
                    <a:pt x="1938" y="1750"/>
                  </a:cubicBezTo>
                  <a:cubicBezTo>
                    <a:pt x="1938" y="1719"/>
                    <a:pt x="2000" y="1657"/>
                    <a:pt x="2031" y="1594"/>
                  </a:cubicBezTo>
                  <a:cubicBezTo>
                    <a:pt x="2063" y="1563"/>
                    <a:pt x="2063" y="1532"/>
                    <a:pt x="2063" y="1500"/>
                  </a:cubicBezTo>
                  <a:cubicBezTo>
                    <a:pt x="2063" y="1469"/>
                    <a:pt x="2031" y="1469"/>
                    <a:pt x="2000" y="1469"/>
                  </a:cubicBezTo>
                  <a:cubicBezTo>
                    <a:pt x="1969" y="1469"/>
                    <a:pt x="1875" y="1438"/>
                    <a:pt x="1813" y="1375"/>
                  </a:cubicBezTo>
                  <a:cubicBezTo>
                    <a:pt x="1750" y="1344"/>
                    <a:pt x="1656" y="1250"/>
                    <a:pt x="1625" y="1188"/>
                  </a:cubicBezTo>
                  <a:cubicBezTo>
                    <a:pt x="1594" y="1125"/>
                    <a:pt x="1594" y="1063"/>
                    <a:pt x="1625" y="1063"/>
                  </a:cubicBezTo>
                  <a:cubicBezTo>
                    <a:pt x="1688" y="1032"/>
                    <a:pt x="1719" y="1000"/>
                    <a:pt x="1688" y="969"/>
                  </a:cubicBezTo>
                  <a:cubicBezTo>
                    <a:pt x="1656" y="938"/>
                    <a:pt x="1625" y="844"/>
                    <a:pt x="1594" y="813"/>
                  </a:cubicBezTo>
                  <a:cubicBezTo>
                    <a:pt x="1563" y="750"/>
                    <a:pt x="1500" y="688"/>
                    <a:pt x="1469" y="688"/>
                  </a:cubicBezTo>
                  <a:cubicBezTo>
                    <a:pt x="1438" y="688"/>
                    <a:pt x="1375" y="657"/>
                    <a:pt x="1344" y="594"/>
                  </a:cubicBezTo>
                  <a:cubicBezTo>
                    <a:pt x="1313" y="563"/>
                    <a:pt x="1250" y="500"/>
                    <a:pt x="1219" y="500"/>
                  </a:cubicBezTo>
                  <a:cubicBezTo>
                    <a:pt x="1188" y="500"/>
                    <a:pt x="1156" y="469"/>
                    <a:pt x="1125" y="407"/>
                  </a:cubicBezTo>
                  <a:cubicBezTo>
                    <a:pt x="1125" y="375"/>
                    <a:pt x="1063" y="313"/>
                    <a:pt x="1031" y="282"/>
                  </a:cubicBezTo>
                  <a:cubicBezTo>
                    <a:pt x="1000" y="250"/>
                    <a:pt x="969" y="188"/>
                    <a:pt x="969" y="125"/>
                  </a:cubicBezTo>
                  <a:cubicBezTo>
                    <a:pt x="969" y="94"/>
                    <a:pt x="906" y="32"/>
                    <a:pt x="844" y="32"/>
                  </a:cubicBezTo>
                  <a:cubicBezTo>
                    <a:pt x="781" y="32"/>
                    <a:pt x="750" y="94"/>
                    <a:pt x="750" y="157"/>
                  </a:cubicBezTo>
                  <a:cubicBezTo>
                    <a:pt x="719" y="219"/>
                    <a:pt x="719" y="282"/>
                    <a:pt x="719" y="313"/>
                  </a:cubicBezTo>
                  <a:cubicBezTo>
                    <a:pt x="719" y="344"/>
                    <a:pt x="688" y="313"/>
                    <a:pt x="656" y="219"/>
                  </a:cubicBezTo>
                  <a:cubicBezTo>
                    <a:pt x="656" y="125"/>
                    <a:pt x="594" y="63"/>
                    <a:pt x="563" y="63"/>
                  </a:cubicBezTo>
                  <a:cubicBezTo>
                    <a:pt x="531" y="32"/>
                    <a:pt x="500" y="63"/>
                    <a:pt x="469" y="63"/>
                  </a:cubicBezTo>
                  <a:cubicBezTo>
                    <a:pt x="438" y="94"/>
                    <a:pt x="406" y="125"/>
                    <a:pt x="406" y="157"/>
                  </a:cubicBezTo>
                  <a:cubicBezTo>
                    <a:pt x="375" y="188"/>
                    <a:pt x="375" y="313"/>
                    <a:pt x="406" y="407"/>
                  </a:cubicBezTo>
                  <a:cubicBezTo>
                    <a:pt x="406" y="532"/>
                    <a:pt x="406" y="594"/>
                    <a:pt x="375" y="594"/>
                  </a:cubicBezTo>
                  <a:cubicBezTo>
                    <a:pt x="375" y="594"/>
                    <a:pt x="344" y="563"/>
                    <a:pt x="344" y="500"/>
                  </a:cubicBezTo>
                  <a:cubicBezTo>
                    <a:pt x="313" y="469"/>
                    <a:pt x="313" y="344"/>
                    <a:pt x="344" y="250"/>
                  </a:cubicBezTo>
                  <a:cubicBezTo>
                    <a:pt x="344" y="157"/>
                    <a:pt x="344" y="63"/>
                    <a:pt x="344" y="32"/>
                  </a:cubicBezTo>
                  <a:cubicBezTo>
                    <a:pt x="344" y="0"/>
                    <a:pt x="281" y="0"/>
                    <a:pt x="219" y="32"/>
                  </a:cubicBezTo>
                  <a:cubicBezTo>
                    <a:pt x="156" y="32"/>
                    <a:pt x="63" y="125"/>
                    <a:pt x="31" y="219"/>
                  </a:cubicBezTo>
                  <a:cubicBezTo>
                    <a:pt x="0" y="313"/>
                    <a:pt x="0" y="438"/>
                    <a:pt x="0" y="500"/>
                  </a:cubicBezTo>
                  <a:cubicBezTo>
                    <a:pt x="0" y="594"/>
                    <a:pt x="31" y="688"/>
                    <a:pt x="94" y="719"/>
                  </a:cubicBezTo>
                  <a:cubicBezTo>
                    <a:pt x="125" y="750"/>
                    <a:pt x="219" y="813"/>
                    <a:pt x="250" y="844"/>
                  </a:cubicBezTo>
                  <a:cubicBezTo>
                    <a:pt x="281" y="875"/>
                    <a:pt x="375" y="907"/>
                    <a:pt x="438" y="907"/>
                  </a:cubicBezTo>
                  <a:cubicBezTo>
                    <a:pt x="531" y="875"/>
                    <a:pt x="625" y="875"/>
                    <a:pt x="688" y="84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 name="Freeform 5"/>
            <p:cNvSpPr>
              <a:spLocks noChangeArrowheads="1"/>
            </p:cNvSpPr>
            <p:nvPr/>
          </p:nvSpPr>
          <p:spPr bwMode="auto">
            <a:xfrm>
              <a:off x="1795" y="2804"/>
              <a:ext cx="141" cy="63"/>
            </a:xfrm>
            <a:custGeom>
              <a:avLst/>
              <a:gdLst>
                <a:gd name="T0" fmla="*/ 468 w 626"/>
                <a:gd name="T1" fmla="*/ 94 h 282"/>
                <a:gd name="T2" fmla="*/ 468 w 626"/>
                <a:gd name="T3" fmla="*/ 94 h 282"/>
                <a:gd name="T4" fmla="*/ 312 w 626"/>
                <a:gd name="T5" fmla="*/ 0 h 282"/>
                <a:gd name="T6" fmla="*/ 93 w 626"/>
                <a:gd name="T7" fmla="*/ 31 h 282"/>
                <a:gd name="T8" fmla="*/ 31 w 626"/>
                <a:gd name="T9" fmla="*/ 94 h 282"/>
                <a:gd name="T10" fmla="*/ 187 w 626"/>
                <a:gd name="T11" fmla="*/ 125 h 282"/>
                <a:gd name="T12" fmla="*/ 281 w 626"/>
                <a:gd name="T13" fmla="*/ 63 h 282"/>
                <a:gd name="T14" fmla="*/ 343 w 626"/>
                <a:gd name="T15" fmla="*/ 94 h 282"/>
                <a:gd name="T16" fmla="*/ 468 w 626"/>
                <a:gd name="T17" fmla="*/ 219 h 282"/>
                <a:gd name="T18" fmla="*/ 593 w 626"/>
                <a:gd name="T19" fmla="*/ 281 h 282"/>
                <a:gd name="T20" fmla="*/ 593 w 626"/>
                <a:gd name="T21" fmla="*/ 188 h 282"/>
                <a:gd name="T22" fmla="*/ 468 w 626"/>
                <a:gd name="T23" fmla="*/ 94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282">
                  <a:moveTo>
                    <a:pt x="468" y="94"/>
                  </a:moveTo>
                  <a:lnTo>
                    <a:pt x="468" y="94"/>
                  </a:lnTo>
                  <a:cubicBezTo>
                    <a:pt x="437" y="63"/>
                    <a:pt x="375" y="31"/>
                    <a:pt x="312" y="0"/>
                  </a:cubicBezTo>
                  <a:cubicBezTo>
                    <a:pt x="250" y="0"/>
                    <a:pt x="156" y="0"/>
                    <a:pt x="93" y="31"/>
                  </a:cubicBezTo>
                  <a:cubicBezTo>
                    <a:pt x="0" y="63"/>
                    <a:pt x="0" y="94"/>
                    <a:pt x="31" y="94"/>
                  </a:cubicBezTo>
                  <a:cubicBezTo>
                    <a:pt x="93" y="125"/>
                    <a:pt x="156" y="125"/>
                    <a:pt x="187" y="125"/>
                  </a:cubicBezTo>
                  <a:cubicBezTo>
                    <a:pt x="218" y="125"/>
                    <a:pt x="281" y="94"/>
                    <a:pt x="281" y="63"/>
                  </a:cubicBezTo>
                  <a:cubicBezTo>
                    <a:pt x="281" y="31"/>
                    <a:pt x="312" y="63"/>
                    <a:pt x="343" y="94"/>
                  </a:cubicBezTo>
                  <a:cubicBezTo>
                    <a:pt x="375" y="156"/>
                    <a:pt x="437" y="188"/>
                    <a:pt x="468" y="219"/>
                  </a:cubicBezTo>
                  <a:cubicBezTo>
                    <a:pt x="500" y="250"/>
                    <a:pt x="562" y="281"/>
                    <a:pt x="593" y="281"/>
                  </a:cubicBezTo>
                  <a:cubicBezTo>
                    <a:pt x="625" y="250"/>
                    <a:pt x="625" y="219"/>
                    <a:pt x="593" y="188"/>
                  </a:cubicBezTo>
                  <a:cubicBezTo>
                    <a:pt x="562" y="156"/>
                    <a:pt x="500" y="125"/>
                    <a:pt x="468"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0" name="Freeform 6"/>
            <p:cNvSpPr>
              <a:spLocks noChangeArrowheads="1"/>
            </p:cNvSpPr>
            <p:nvPr/>
          </p:nvSpPr>
          <p:spPr bwMode="auto">
            <a:xfrm>
              <a:off x="1944" y="2861"/>
              <a:ext cx="21" cy="14"/>
            </a:xfrm>
            <a:custGeom>
              <a:avLst/>
              <a:gdLst>
                <a:gd name="T0" fmla="*/ 62 w 95"/>
                <a:gd name="T1" fmla="*/ 63 h 64"/>
                <a:gd name="T2" fmla="*/ 62 w 95"/>
                <a:gd name="T3" fmla="*/ 63 h 64"/>
                <a:gd name="T4" fmla="*/ 62 w 95"/>
                <a:gd name="T5" fmla="*/ 63 h 64"/>
                <a:gd name="T6" fmla="*/ 31 w 95"/>
                <a:gd name="T7" fmla="*/ 0 h 64"/>
                <a:gd name="T8" fmla="*/ 62 w 95"/>
                <a:gd name="T9" fmla="*/ 63 h 64"/>
              </a:gdLst>
              <a:ahLst/>
              <a:cxnLst>
                <a:cxn ang="0">
                  <a:pos x="T0" y="T1"/>
                </a:cxn>
                <a:cxn ang="0">
                  <a:pos x="T2" y="T3"/>
                </a:cxn>
                <a:cxn ang="0">
                  <a:pos x="T4" y="T5"/>
                </a:cxn>
                <a:cxn ang="0">
                  <a:pos x="T6" y="T7"/>
                </a:cxn>
                <a:cxn ang="0">
                  <a:pos x="T8" y="T9"/>
                </a:cxn>
              </a:cxnLst>
              <a:rect l="0" t="0" r="r" b="b"/>
              <a:pathLst>
                <a:path w="95" h="64">
                  <a:moveTo>
                    <a:pt x="62" y="63"/>
                  </a:moveTo>
                  <a:lnTo>
                    <a:pt x="62" y="63"/>
                  </a:lnTo>
                  <a:cubicBezTo>
                    <a:pt x="94" y="63"/>
                    <a:pt x="94" y="63"/>
                    <a:pt x="62" y="63"/>
                  </a:cubicBezTo>
                  <a:cubicBezTo>
                    <a:pt x="62" y="31"/>
                    <a:pt x="31" y="0"/>
                    <a:pt x="31" y="0"/>
                  </a:cubicBezTo>
                  <a:cubicBezTo>
                    <a:pt x="0" y="0"/>
                    <a:pt x="31" y="31"/>
                    <a:pt x="62" y="6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7"/>
            <p:cNvSpPr>
              <a:spLocks noChangeArrowheads="1"/>
            </p:cNvSpPr>
            <p:nvPr/>
          </p:nvSpPr>
          <p:spPr bwMode="auto">
            <a:xfrm>
              <a:off x="1979" y="2847"/>
              <a:ext cx="70" cy="42"/>
            </a:xfrm>
            <a:custGeom>
              <a:avLst/>
              <a:gdLst>
                <a:gd name="T0" fmla="*/ 63 w 314"/>
                <a:gd name="T1" fmla="*/ 0 h 188"/>
                <a:gd name="T2" fmla="*/ 63 w 314"/>
                <a:gd name="T3" fmla="*/ 0 h 188"/>
                <a:gd name="T4" fmla="*/ 31 w 314"/>
                <a:gd name="T5" fmla="*/ 62 h 188"/>
                <a:gd name="T6" fmla="*/ 250 w 314"/>
                <a:gd name="T7" fmla="*/ 156 h 188"/>
                <a:gd name="T8" fmla="*/ 250 w 314"/>
                <a:gd name="T9" fmla="*/ 93 h 188"/>
                <a:gd name="T10" fmla="*/ 63 w 314"/>
                <a:gd name="T11" fmla="*/ 0 h 188"/>
              </a:gdLst>
              <a:ahLst/>
              <a:cxnLst>
                <a:cxn ang="0">
                  <a:pos x="T0" y="T1"/>
                </a:cxn>
                <a:cxn ang="0">
                  <a:pos x="T2" y="T3"/>
                </a:cxn>
                <a:cxn ang="0">
                  <a:pos x="T4" y="T5"/>
                </a:cxn>
                <a:cxn ang="0">
                  <a:pos x="T6" y="T7"/>
                </a:cxn>
                <a:cxn ang="0">
                  <a:pos x="T8" y="T9"/>
                </a:cxn>
                <a:cxn ang="0">
                  <a:pos x="T10" y="T11"/>
                </a:cxn>
              </a:cxnLst>
              <a:rect l="0" t="0" r="r" b="b"/>
              <a:pathLst>
                <a:path w="314" h="188">
                  <a:moveTo>
                    <a:pt x="63" y="0"/>
                  </a:moveTo>
                  <a:lnTo>
                    <a:pt x="63" y="0"/>
                  </a:lnTo>
                  <a:cubicBezTo>
                    <a:pt x="31" y="0"/>
                    <a:pt x="0" y="31"/>
                    <a:pt x="31" y="62"/>
                  </a:cubicBezTo>
                  <a:cubicBezTo>
                    <a:pt x="94" y="125"/>
                    <a:pt x="156" y="156"/>
                    <a:pt x="250" y="156"/>
                  </a:cubicBezTo>
                  <a:cubicBezTo>
                    <a:pt x="313" y="187"/>
                    <a:pt x="313" y="156"/>
                    <a:pt x="250" y="93"/>
                  </a:cubicBezTo>
                  <a:cubicBezTo>
                    <a:pt x="219" y="31"/>
                    <a:pt x="125" y="0"/>
                    <a:pt x="6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 name="Freeform 8"/>
            <p:cNvSpPr>
              <a:spLocks noChangeArrowheads="1"/>
            </p:cNvSpPr>
            <p:nvPr/>
          </p:nvSpPr>
          <p:spPr bwMode="auto">
            <a:xfrm>
              <a:off x="2078" y="2868"/>
              <a:ext cx="42" cy="28"/>
            </a:xfrm>
            <a:custGeom>
              <a:avLst/>
              <a:gdLst>
                <a:gd name="T0" fmla="*/ 31 w 188"/>
                <a:gd name="T1" fmla="*/ 0 h 126"/>
                <a:gd name="T2" fmla="*/ 31 w 188"/>
                <a:gd name="T3" fmla="*/ 0 h 126"/>
                <a:gd name="T4" fmla="*/ 0 w 188"/>
                <a:gd name="T5" fmla="*/ 63 h 126"/>
                <a:gd name="T6" fmla="*/ 125 w 188"/>
                <a:gd name="T7" fmla="*/ 125 h 126"/>
                <a:gd name="T8" fmla="*/ 156 w 188"/>
                <a:gd name="T9" fmla="*/ 63 h 126"/>
                <a:gd name="T10" fmla="*/ 31 w 188"/>
                <a:gd name="T11" fmla="*/ 0 h 126"/>
              </a:gdLst>
              <a:ahLst/>
              <a:cxnLst>
                <a:cxn ang="0">
                  <a:pos x="T0" y="T1"/>
                </a:cxn>
                <a:cxn ang="0">
                  <a:pos x="T2" y="T3"/>
                </a:cxn>
                <a:cxn ang="0">
                  <a:pos x="T4" y="T5"/>
                </a:cxn>
                <a:cxn ang="0">
                  <a:pos x="T6" y="T7"/>
                </a:cxn>
                <a:cxn ang="0">
                  <a:pos x="T8" y="T9"/>
                </a:cxn>
                <a:cxn ang="0">
                  <a:pos x="T10" y="T11"/>
                </a:cxn>
              </a:cxnLst>
              <a:rect l="0" t="0" r="r" b="b"/>
              <a:pathLst>
                <a:path w="188" h="126">
                  <a:moveTo>
                    <a:pt x="31" y="0"/>
                  </a:moveTo>
                  <a:lnTo>
                    <a:pt x="31" y="0"/>
                  </a:lnTo>
                  <a:cubicBezTo>
                    <a:pt x="0" y="0"/>
                    <a:pt x="0" y="32"/>
                    <a:pt x="0" y="63"/>
                  </a:cubicBezTo>
                  <a:cubicBezTo>
                    <a:pt x="31" y="94"/>
                    <a:pt x="93" y="125"/>
                    <a:pt x="125" y="125"/>
                  </a:cubicBezTo>
                  <a:cubicBezTo>
                    <a:pt x="156" y="125"/>
                    <a:pt x="187" y="94"/>
                    <a:pt x="156" y="63"/>
                  </a:cubicBezTo>
                  <a:cubicBezTo>
                    <a:pt x="125" y="32"/>
                    <a:pt x="62" y="0"/>
                    <a:pt x="31"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3" name="Freeform 9"/>
            <p:cNvSpPr>
              <a:spLocks noChangeArrowheads="1"/>
            </p:cNvSpPr>
            <p:nvPr/>
          </p:nvSpPr>
          <p:spPr bwMode="auto">
            <a:xfrm>
              <a:off x="2128" y="2897"/>
              <a:ext cx="56" cy="106"/>
            </a:xfrm>
            <a:custGeom>
              <a:avLst/>
              <a:gdLst>
                <a:gd name="T0" fmla="*/ 157 w 251"/>
                <a:gd name="T1" fmla="*/ 375 h 470"/>
                <a:gd name="T2" fmla="*/ 157 w 251"/>
                <a:gd name="T3" fmla="*/ 375 h 470"/>
                <a:gd name="T4" fmla="*/ 188 w 251"/>
                <a:gd name="T5" fmla="*/ 469 h 470"/>
                <a:gd name="T6" fmla="*/ 250 w 251"/>
                <a:gd name="T7" fmla="*/ 344 h 470"/>
                <a:gd name="T8" fmla="*/ 188 w 251"/>
                <a:gd name="T9" fmla="*/ 94 h 470"/>
                <a:gd name="T10" fmla="*/ 63 w 251"/>
                <a:gd name="T11" fmla="*/ 0 h 470"/>
                <a:gd name="T12" fmla="*/ 0 w 251"/>
                <a:gd name="T13" fmla="*/ 32 h 470"/>
                <a:gd name="T14" fmla="*/ 63 w 251"/>
                <a:gd name="T15" fmla="*/ 94 h 470"/>
                <a:gd name="T16" fmla="*/ 125 w 251"/>
                <a:gd name="T17" fmla="*/ 188 h 470"/>
                <a:gd name="T18" fmla="*/ 157 w 251"/>
                <a:gd name="T19" fmla="*/ 282 h 470"/>
                <a:gd name="T20" fmla="*/ 157 w 251"/>
                <a:gd name="T21" fmla="*/ 37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1" h="470">
                  <a:moveTo>
                    <a:pt x="157" y="375"/>
                  </a:moveTo>
                  <a:lnTo>
                    <a:pt x="157" y="375"/>
                  </a:lnTo>
                  <a:cubicBezTo>
                    <a:pt x="157" y="407"/>
                    <a:pt x="188" y="438"/>
                    <a:pt x="188" y="469"/>
                  </a:cubicBezTo>
                  <a:cubicBezTo>
                    <a:pt x="219" y="469"/>
                    <a:pt x="250" y="438"/>
                    <a:pt x="250" y="344"/>
                  </a:cubicBezTo>
                  <a:cubicBezTo>
                    <a:pt x="250" y="282"/>
                    <a:pt x="219" y="157"/>
                    <a:pt x="188" y="94"/>
                  </a:cubicBezTo>
                  <a:cubicBezTo>
                    <a:pt x="188" y="32"/>
                    <a:pt x="125" y="0"/>
                    <a:pt x="63" y="0"/>
                  </a:cubicBezTo>
                  <a:cubicBezTo>
                    <a:pt x="32" y="0"/>
                    <a:pt x="0" y="0"/>
                    <a:pt x="0" y="32"/>
                  </a:cubicBezTo>
                  <a:cubicBezTo>
                    <a:pt x="0" y="32"/>
                    <a:pt x="32" y="63"/>
                    <a:pt x="63" y="94"/>
                  </a:cubicBezTo>
                  <a:cubicBezTo>
                    <a:pt x="94" y="125"/>
                    <a:pt x="125" y="157"/>
                    <a:pt x="125" y="188"/>
                  </a:cubicBezTo>
                  <a:cubicBezTo>
                    <a:pt x="125" y="219"/>
                    <a:pt x="157" y="250"/>
                    <a:pt x="157" y="282"/>
                  </a:cubicBezTo>
                  <a:cubicBezTo>
                    <a:pt x="157" y="313"/>
                    <a:pt x="157" y="344"/>
                    <a:pt x="157" y="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10"/>
            <p:cNvSpPr>
              <a:spLocks noChangeArrowheads="1"/>
            </p:cNvSpPr>
            <p:nvPr/>
          </p:nvSpPr>
          <p:spPr bwMode="auto">
            <a:xfrm>
              <a:off x="1469" y="601"/>
              <a:ext cx="680" cy="751"/>
            </a:xfrm>
            <a:custGeom>
              <a:avLst/>
              <a:gdLst>
                <a:gd name="T0" fmla="*/ 656 w 3001"/>
                <a:gd name="T1" fmla="*/ 1657 h 3314"/>
                <a:gd name="T2" fmla="*/ 813 w 3001"/>
                <a:gd name="T3" fmla="*/ 1938 h 3314"/>
                <a:gd name="T4" fmla="*/ 875 w 3001"/>
                <a:gd name="T5" fmla="*/ 2219 h 3314"/>
                <a:gd name="T6" fmla="*/ 1125 w 3001"/>
                <a:gd name="T7" fmla="*/ 2094 h 3314"/>
                <a:gd name="T8" fmla="*/ 1281 w 3001"/>
                <a:gd name="T9" fmla="*/ 2219 h 3314"/>
                <a:gd name="T10" fmla="*/ 1313 w 3001"/>
                <a:gd name="T11" fmla="*/ 2407 h 3314"/>
                <a:gd name="T12" fmla="*/ 1125 w 3001"/>
                <a:gd name="T13" fmla="*/ 2344 h 3314"/>
                <a:gd name="T14" fmla="*/ 1031 w 3001"/>
                <a:gd name="T15" fmla="*/ 2625 h 3314"/>
                <a:gd name="T16" fmla="*/ 781 w 3001"/>
                <a:gd name="T17" fmla="*/ 2657 h 3314"/>
                <a:gd name="T18" fmla="*/ 469 w 3001"/>
                <a:gd name="T19" fmla="*/ 2657 h 3314"/>
                <a:gd name="T20" fmla="*/ 656 w 3001"/>
                <a:gd name="T21" fmla="*/ 2969 h 3314"/>
                <a:gd name="T22" fmla="*/ 531 w 3001"/>
                <a:gd name="T23" fmla="*/ 3032 h 3314"/>
                <a:gd name="T24" fmla="*/ 375 w 3001"/>
                <a:gd name="T25" fmla="*/ 2750 h 3314"/>
                <a:gd name="T26" fmla="*/ 219 w 3001"/>
                <a:gd name="T27" fmla="*/ 2782 h 3314"/>
                <a:gd name="T28" fmla="*/ 31 w 3001"/>
                <a:gd name="T29" fmla="*/ 2750 h 3314"/>
                <a:gd name="T30" fmla="*/ 125 w 3001"/>
                <a:gd name="T31" fmla="*/ 3032 h 3314"/>
                <a:gd name="T32" fmla="*/ 438 w 3001"/>
                <a:gd name="T33" fmla="*/ 3188 h 3314"/>
                <a:gd name="T34" fmla="*/ 719 w 3001"/>
                <a:gd name="T35" fmla="*/ 3313 h 3314"/>
                <a:gd name="T36" fmla="*/ 1094 w 3001"/>
                <a:gd name="T37" fmla="*/ 3313 h 3314"/>
                <a:gd name="T38" fmla="*/ 1594 w 3001"/>
                <a:gd name="T39" fmla="*/ 3313 h 3314"/>
                <a:gd name="T40" fmla="*/ 1719 w 3001"/>
                <a:gd name="T41" fmla="*/ 3094 h 3314"/>
                <a:gd name="T42" fmla="*/ 1406 w 3001"/>
                <a:gd name="T43" fmla="*/ 3000 h 3314"/>
                <a:gd name="T44" fmla="*/ 1188 w 3001"/>
                <a:gd name="T45" fmla="*/ 3032 h 3314"/>
                <a:gd name="T46" fmla="*/ 1094 w 3001"/>
                <a:gd name="T47" fmla="*/ 2844 h 3314"/>
                <a:gd name="T48" fmla="*/ 1375 w 3001"/>
                <a:gd name="T49" fmla="*/ 2782 h 3314"/>
                <a:gd name="T50" fmla="*/ 1688 w 3001"/>
                <a:gd name="T51" fmla="*/ 2782 h 3314"/>
                <a:gd name="T52" fmla="*/ 1719 w 3001"/>
                <a:gd name="T53" fmla="*/ 2594 h 3314"/>
                <a:gd name="T54" fmla="*/ 1844 w 3001"/>
                <a:gd name="T55" fmla="*/ 2469 h 3314"/>
                <a:gd name="T56" fmla="*/ 1969 w 3001"/>
                <a:gd name="T57" fmla="*/ 2282 h 3314"/>
                <a:gd name="T58" fmla="*/ 2125 w 3001"/>
                <a:gd name="T59" fmla="*/ 2063 h 3314"/>
                <a:gd name="T60" fmla="*/ 1938 w 3001"/>
                <a:gd name="T61" fmla="*/ 1813 h 3314"/>
                <a:gd name="T62" fmla="*/ 2156 w 3001"/>
                <a:gd name="T63" fmla="*/ 1688 h 3314"/>
                <a:gd name="T64" fmla="*/ 2250 w 3001"/>
                <a:gd name="T65" fmla="*/ 1563 h 3314"/>
                <a:gd name="T66" fmla="*/ 2531 w 3001"/>
                <a:gd name="T67" fmla="*/ 1250 h 3314"/>
                <a:gd name="T68" fmla="*/ 2656 w 3001"/>
                <a:gd name="T69" fmla="*/ 875 h 3314"/>
                <a:gd name="T70" fmla="*/ 2875 w 3001"/>
                <a:gd name="T71" fmla="*/ 625 h 3314"/>
                <a:gd name="T72" fmla="*/ 2938 w 3001"/>
                <a:gd name="T73" fmla="*/ 344 h 3314"/>
                <a:gd name="T74" fmla="*/ 2625 w 3001"/>
                <a:gd name="T75" fmla="*/ 188 h 3314"/>
                <a:gd name="T76" fmla="*/ 2469 w 3001"/>
                <a:gd name="T77" fmla="*/ 0 h 3314"/>
                <a:gd name="T78" fmla="*/ 2094 w 3001"/>
                <a:gd name="T79" fmla="*/ 63 h 3314"/>
                <a:gd name="T80" fmla="*/ 1969 w 3001"/>
                <a:gd name="T81" fmla="*/ 0 h 3314"/>
                <a:gd name="T82" fmla="*/ 1844 w 3001"/>
                <a:gd name="T83" fmla="*/ 157 h 3314"/>
                <a:gd name="T84" fmla="*/ 1688 w 3001"/>
                <a:gd name="T85" fmla="*/ 125 h 3314"/>
                <a:gd name="T86" fmla="*/ 1500 w 3001"/>
                <a:gd name="T87" fmla="*/ 250 h 3314"/>
                <a:gd name="T88" fmla="*/ 1344 w 3001"/>
                <a:gd name="T89" fmla="*/ 375 h 3314"/>
                <a:gd name="T90" fmla="*/ 1031 w 3001"/>
                <a:gd name="T91" fmla="*/ 625 h 3314"/>
                <a:gd name="T92" fmla="*/ 1000 w 3001"/>
                <a:gd name="T93" fmla="*/ 875 h 3314"/>
                <a:gd name="T94" fmla="*/ 1156 w 3001"/>
                <a:gd name="T95" fmla="*/ 1188 h 3314"/>
                <a:gd name="T96" fmla="*/ 1406 w 3001"/>
                <a:gd name="T97" fmla="*/ 1250 h 3314"/>
                <a:gd name="T98" fmla="*/ 1656 w 3001"/>
                <a:gd name="T99" fmla="*/ 1375 h 3314"/>
                <a:gd name="T100" fmla="*/ 1500 w 3001"/>
                <a:gd name="T101" fmla="*/ 1407 h 3314"/>
                <a:gd name="T102" fmla="*/ 1344 w 3001"/>
                <a:gd name="T103" fmla="*/ 1532 h 3314"/>
                <a:gd name="T104" fmla="*/ 1094 w 3001"/>
                <a:gd name="T105" fmla="*/ 1438 h 3314"/>
                <a:gd name="T106" fmla="*/ 875 w 3001"/>
                <a:gd name="T107" fmla="*/ 1125 h 3314"/>
                <a:gd name="T108" fmla="*/ 656 w 3001"/>
                <a:gd name="T109" fmla="*/ 1125 h 3314"/>
                <a:gd name="T110" fmla="*/ 594 w 3001"/>
                <a:gd name="T111" fmla="*/ 1500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1" h="3314">
                  <a:moveTo>
                    <a:pt x="656" y="1657"/>
                  </a:moveTo>
                  <a:lnTo>
                    <a:pt x="656" y="1657"/>
                  </a:lnTo>
                  <a:cubicBezTo>
                    <a:pt x="688" y="1719"/>
                    <a:pt x="750" y="1782"/>
                    <a:pt x="781" y="1813"/>
                  </a:cubicBezTo>
                  <a:cubicBezTo>
                    <a:pt x="844" y="1844"/>
                    <a:pt x="844" y="1907"/>
                    <a:pt x="813" y="1938"/>
                  </a:cubicBezTo>
                  <a:cubicBezTo>
                    <a:pt x="750" y="1969"/>
                    <a:pt x="750" y="2063"/>
                    <a:pt x="750" y="2094"/>
                  </a:cubicBezTo>
                  <a:cubicBezTo>
                    <a:pt x="781" y="2157"/>
                    <a:pt x="813" y="2219"/>
                    <a:pt x="875" y="2219"/>
                  </a:cubicBezTo>
                  <a:cubicBezTo>
                    <a:pt x="906" y="2219"/>
                    <a:pt x="969" y="2219"/>
                    <a:pt x="1000" y="2188"/>
                  </a:cubicBezTo>
                  <a:cubicBezTo>
                    <a:pt x="1031" y="2188"/>
                    <a:pt x="1094" y="2125"/>
                    <a:pt x="1125" y="2094"/>
                  </a:cubicBezTo>
                  <a:cubicBezTo>
                    <a:pt x="1156" y="2063"/>
                    <a:pt x="1219" y="2063"/>
                    <a:pt x="1219" y="2094"/>
                  </a:cubicBezTo>
                  <a:cubicBezTo>
                    <a:pt x="1250" y="2157"/>
                    <a:pt x="1250" y="2219"/>
                    <a:pt x="1281" y="2219"/>
                  </a:cubicBezTo>
                  <a:cubicBezTo>
                    <a:pt x="1313" y="2219"/>
                    <a:pt x="1313" y="2250"/>
                    <a:pt x="1313" y="2282"/>
                  </a:cubicBezTo>
                  <a:cubicBezTo>
                    <a:pt x="1313" y="2313"/>
                    <a:pt x="1313" y="2375"/>
                    <a:pt x="1313" y="2407"/>
                  </a:cubicBezTo>
                  <a:cubicBezTo>
                    <a:pt x="1313" y="2407"/>
                    <a:pt x="1281" y="2407"/>
                    <a:pt x="1250" y="2375"/>
                  </a:cubicBezTo>
                  <a:cubicBezTo>
                    <a:pt x="1219" y="2344"/>
                    <a:pt x="1156" y="2313"/>
                    <a:pt x="1125" y="2344"/>
                  </a:cubicBezTo>
                  <a:cubicBezTo>
                    <a:pt x="1094" y="2344"/>
                    <a:pt x="1094" y="2407"/>
                    <a:pt x="1094" y="2438"/>
                  </a:cubicBezTo>
                  <a:cubicBezTo>
                    <a:pt x="1094" y="2500"/>
                    <a:pt x="1063" y="2594"/>
                    <a:pt x="1031" y="2625"/>
                  </a:cubicBezTo>
                  <a:cubicBezTo>
                    <a:pt x="1031" y="2657"/>
                    <a:pt x="969" y="2719"/>
                    <a:pt x="938" y="2719"/>
                  </a:cubicBezTo>
                  <a:cubicBezTo>
                    <a:pt x="906" y="2750"/>
                    <a:pt x="813" y="2719"/>
                    <a:pt x="781" y="2657"/>
                  </a:cubicBezTo>
                  <a:cubicBezTo>
                    <a:pt x="719" y="2625"/>
                    <a:pt x="656" y="2594"/>
                    <a:pt x="594" y="2594"/>
                  </a:cubicBezTo>
                  <a:cubicBezTo>
                    <a:pt x="563" y="2594"/>
                    <a:pt x="500" y="2625"/>
                    <a:pt x="469" y="2657"/>
                  </a:cubicBezTo>
                  <a:cubicBezTo>
                    <a:pt x="469" y="2688"/>
                    <a:pt x="469" y="2750"/>
                    <a:pt x="531" y="2813"/>
                  </a:cubicBezTo>
                  <a:cubicBezTo>
                    <a:pt x="594" y="2844"/>
                    <a:pt x="625" y="2938"/>
                    <a:pt x="656" y="2969"/>
                  </a:cubicBezTo>
                  <a:cubicBezTo>
                    <a:pt x="656" y="3032"/>
                    <a:pt x="656" y="3063"/>
                    <a:pt x="625" y="3063"/>
                  </a:cubicBezTo>
                  <a:cubicBezTo>
                    <a:pt x="625" y="3063"/>
                    <a:pt x="563" y="3063"/>
                    <a:pt x="531" y="3032"/>
                  </a:cubicBezTo>
                  <a:cubicBezTo>
                    <a:pt x="469" y="3032"/>
                    <a:pt x="438" y="2969"/>
                    <a:pt x="406" y="2907"/>
                  </a:cubicBezTo>
                  <a:cubicBezTo>
                    <a:pt x="406" y="2844"/>
                    <a:pt x="375" y="2782"/>
                    <a:pt x="375" y="2750"/>
                  </a:cubicBezTo>
                  <a:cubicBezTo>
                    <a:pt x="344" y="2719"/>
                    <a:pt x="313" y="2719"/>
                    <a:pt x="281" y="2719"/>
                  </a:cubicBezTo>
                  <a:cubicBezTo>
                    <a:pt x="250" y="2719"/>
                    <a:pt x="219" y="2750"/>
                    <a:pt x="219" y="2782"/>
                  </a:cubicBezTo>
                  <a:cubicBezTo>
                    <a:pt x="188" y="2844"/>
                    <a:pt x="156" y="2844"/>
                    <a:pt x="125" y="2813"/>
                  </a:cubicBezTo>
                  <a:cubicBezTo>
                    <a:pt x="94" y="2782"/>
                    <a:pt x="63" y="2750"/>
                    <a:pt x="31" y="2750"/>
                  </a:cubicBezTo>
                  <a:cubicBezTo>
                    <a:pt x="0" y="2750"/>
                    <a:pt x="0" y="2813"/>
                    <a:pt x="0" y="2875"/>
                  </a:cubicBezTo>
                  <a:cubicBezTo>
                    <a:pt x="0" y="2938"/>
                    <a:pt x="63" y="3000"/>
                    <a:pt x="125" y="3032"/>
                  </a:cubicBezTo>
                  <a:cubicBezTo>
                    <a:pt x="219" y="3094"/>
                    <a:pt x="281" y="3125"/>
                    <a:pt x="313" y="3157"/>
                  </a:cubicBezTo>
                  <a:cubicBezTo>
                    <a:pt x="344" y="3188"/>
                    <a:pt x="406" y="3188"/>
                    <a:pt x="438" y="3188"/>
                  </a:cubicBezTo>
                  <a:cubicBezTo>
                    <a:pt x="469" y="3157"/>
                    <a:pt x="500" y="3188"/>
                    <a:pt x="563" y="3250"/>
                  </a:cubicBezTo>
                  <a:cubicBezTo>
                    <a:pt x="594" y="3313"/>
                    <a:pt x="688" y="3313"/>
                    <a:pt x="719" y="3313"/>
                  </a:cubicBezTo>
                  <a:cubicBezTo>
                    <a:pt x="781" y="3282"/>
                    <a:pt x="875" y="3250"/>
                    <a:pt x="906" y="3282"/>
                  </a:cubicBezTo>
                  <a:cubicBezTo>
                    <a:pt x="938" y="3313"/>
                    <a:pt x="1000" y="3313"/>
                    <a:pt x="1094" y="3313"/>
                  </a:cubicBezTo>
                  <a:cubicBezTo>
                    <a:pt x="1156" y="3313"/>
                    <a:pt x="1250" y="3313"/>
                    <a:pt x="1344" y="3313"/>
                  </a:cubicBezTo>
                  <a:cubicBezTo>
                    <a:pt x="1406" y="3282"/>
                    <a:pt x="1531" y="3282"/>
                    <a:pt x="1594" y="3313"/>
                  </a:cubicBezTo>
                  <a:cubicBezTo>
                    <a:pt x="1656" y="3313"/>
                    <a:pt x="1719" y="3282"/>
                    <a:pt x="1719" y="3250"/>
                  </a:cubicBezTo>
                  <a:cubicBezTo>
                    <a:pt x="1719" y="3219"/>
                    <a:pt x="1719" y="3125"/>
                    <a:pt x="1719" y="3094"/>
                  </a:cubicBezTo>
                  <a:cubicBezTo>
                    <a:pt x="1719" y="3032"/>
                    <a:pt x="1625" y="3000"/>
                    <a:pt x="1469" y="3000"/>
                  </a:cubicBezTo>
                  <a:cubicBezTo>
                    <a:pt x="1469" y="3000"/>
                    <a:pt x="1469" y="3000"/>
                    <a:pt x="1406" y="3000"/>
                  </a:cubicBezTo>
                  <a:cubicBezTo>
                    <a:pt x="1344" y="3000"/>
                    <a:pt x="1344" y="3000"/>
                    <a:pt x="1344" y="3000"/>
                  </a:cubicBezTo>
                  <a:cubicBezTo>
                    <a:pt x="1281" y="3032"/>
                    <a:pt x="1219" y="3032"/>
                    <a:pt x="1188" y="3032"/>
                  </a:cubicBezTo>
                  <a:cubicBezTo>
                    <a:pt x="1125" y="3000"/>
                    <a:pt x="1094" y="2969"/>
                    <a:pt x="1063" y="2938"/>
                  </a:cubicBezTo>
                  <a:cubicBezTo>
                    <a:pt x="1063" y="2938"/>
                    <a:pt x="1063" y="2875"/>
                    <a:pt x="1094" y="2844"/>
                  </a:cubicBezTo>
                  <a:cubicBezTo>
                    <a:pt x="1125" y="2813"/>
                    <a:pt x="1188" y="2782"/>
                    <a:pt x="1219" y="2782"/>
                  </a:cubicBezTo>
                  <a:cubicBezTo>
                    <a:pt x="1250" y="2782"/>
                    <a:pt x="1344" y="2782"/>
                    <a:pt x="1375" y="2782"/>
                  </a:cubicBezTo>
                  <a:cubicBezTo>
                    <a:pt x="1438" y="2782"/>
                    <a:pt x="1500" y="2782"/>
                    <a:pt x="1531" y="2782"/>
                  </a:cubicBezTo>
                  <a:cubicBezTo>
                    <a:pt x="1563" y="2782"/>
                    <a:pt x="1625" y="2782"/>
                    <a:pt x="1688" y="2782"/>
                  </a:cubicBezTo>
                  <a:cubicBezTo>
                    <a:pt x="1719" y="2782"/>
                    <a:pt x="1781" y="2750"/>
                    <a:pt x="1781" y="2719"/>
                  </a:cubicBezTo>
                  <a:cubicBezTo>
                    <a:pt x="1781" y="2688"/>
                    <a:pt x="1750" y="2625"/>
                    <a:pt x="1719" y="2594"/>
                  </a:cubicBezTo>
                  <a:cubicBezTo>
                    <a:pt x="1688" y="2532"/>
                    <a:pt x="1688" y="2500"/>
                    <a:pt x="1750" y="2500"/>
                  </a:cubicBezTo>
                  <a:cubicBezTo>
                    <a:pt x="1813" y="2500"/>
                    <a:pt x="1844" y="2500"/>
                    <a:pt x="1844" y="2469"/>
                  </a:cubicBezTo>
                  <a:cubicBezTo>
                    <a:pt x="1875" y="2438"/>
                    <a:pt x="1875" y="2375"/>
                    <a:pt x="1875" y="2344"/>
                  </a:cubicBezTo>
                  <a:cubicBezTo>
                    <a:pt x="1875" y="2313"/>
                    <a:pt x="1906" y="2282"/>
                    <a:pt x="1969" y="2282"/>
                  </a:cubicBezTo>
                  <a:cubicBezTo>
                    <a:pt x="2031" y="2282"/>
                    <a:pt x="2094" y="2250"/>
                    <a:pt x="2094" y="2219"/>
                  </a:cubicBezTo>
                  <a:cubicBezTo>
                    <a:pt x="2094" y="2188"/>
                    <a:pt x="2094" y="2125"/>
                    <a:pt x="2125" y="2063"/>
                  </a:cubicBezTo>
                  <a:cubicBezTo>
                    <a:pt x="2125" y="2000"/>
                    <a:pt x="2063" y="1938"/>
                    <a:pt x="2000" y="1907"/>
                  </a:cubicBezTo>
                  <a:cubicBezTo>
                    <a:pt x="1938" y="1875"/>
                    <a:pt x="1906" y="1844"/>
                    <a:pt x="1938" y="1813"/>
                  </a:cubicBezTo>
                  <a:cubicBezTo>
                    <a:pt x="1938" y="1782"/>
                    <a:pt x="2000" y="1750"/>
                    <a:pt x="2063" y="1750"/>
                  </a:cubicBezTo>
                  <a:cubicBezTo>
                    <a:pt x="2094" y="1750"/>
                    <a:pt x="2156" y="1719"/>
                    <a:pt x="2156" y="1688"/>
                  </a:cubicBezTo>
                  <a:cubicBezTo>
                    <a:pt x="2156" y="1657"/>
                    <a:pt x="2188" y="1657"/>
                    <a:pt x="2188" y="1625"/>
                  </a:cubicBezTo>
                  <a:cubicBezTo>
                    <a:pt x="2219" y="1625"/>
                    <a:pt x="2250" y="1594"/>
                    <a:pt x="2250" y="1563"/>
                  </a:cubicBezTo>
                  <a:cubicBezTo>
                    <a:pt x="2250" y="1532"/>
                    <a:pt x="2313" y="1500"/>
                    <a:pt x="2344" y="1469"/>
                  </a:cubicBezTo>
                  <a:cubicBezTo>
                    <a:pt x="2375" y="1438"/>
                    <a:pt x="2438" y="1344"/>
                    <a:pt x="2531" y="1250"/>
                  </a:cubicBezTo>
                  <a:cubicBezTo>
                    <a:pt x="2594" y="1157"/>
                    <a:pt x="2688" y="1032"/>
                    <a:pt x="2719" y="1000"/>
                  </a:cubicBezTo>
                  <a:cubicBezTo>
                    <a:pt x="2750" y="938"/>
                    <a:pt x="2719" y="875"/>
                    <a:pt x="2656" y="875"/>
                  </a:cubicBezTo>
                  <a:cubicBezTo>
                    <a:pt x="2594" y="844"/>
                    <a:pt x="2594" y="813"/>
                    <a:pt x="2656" y="750"/>
                  </a:cubicBezTo>
                  <a:cubicBezTo>
                    <a:pt x="2719" y="719"/>
                    <a:pt x="2813" y="657"/>
                    <a:pt x="2875" y="625"/>
                  </a:cubicBezTo>
                  <a:cubicBezTo>
                    <a:pt x="2906" y="594"/>
                    <a:pt x="2969" y="532"/>
                    <a:pt x="3000" y="469"/>
                  </a:cubicBezTo>
                  <a:cubicBezTo>
                    <a:pt x="3000" y="438"/>
                    <a:pt x="2969" y="375"/>
                    <a:pt x="2938" y="344"/>
                  </a:cubicBezTo>
                  <a:cubicBezTo>
                    <a:pt x="2906" y="344"/>
                    <a:pt x="2875" y="282"/>
                    <a:pt x="2844" y="219"/>
                  </a:cubicBezTo>
                  <a:cubicBezTo>
                    <a:pt x="2813" y="157"/>
                    <a:pt x="2719" y="157"/>
                    <a:pt x="2625" y="188"/>
                  </a:cubicBezTo>
                  <a:cubicBezTo>
                    <a:pt x="2563" y="219"/>
                    <a:pt x="2500" y="188"/>
                    <a:pt x="2531" y="125"/>
                  </a:cubicBezTo>
                  <a:cubicBezTo>
                    <a:pt x="2563" y="63"/>
                    <a:pt x="2531" y="0"/>
                    <a:pt x="2469" y="0"/>
                  </a:cubicBezTo>
                  <a:cubicBezTo>
                    <a:pt x="2406" y="0"/>
                    <a:pt x="2344" y="0"/>
                    <a:pt x="2281" y="0"/>
                  </a:cubicBezTo>
                  <a:cubicBezTo>
                    <a:pt x="2250" y="32"/>
                    <a:pt x="2156" y="32"/>
                    <a:pt x="2094" y="63"/>
                  </a:cubicBezTo>
                  <a:cubicBezTo>
                    <a:pt x="2094" y="63"/>
                    <a:pt x="2094" y="63"/>
                    <a:pt x="2031" y="32"/>
                  </a:cubicBezTo>
                  <a:cubicBezTo>
                    <a:pt x="1969" y="0"/>
                    <a:pt x="1969" y="0"/>
                    <a:pt x="1969" y="0"/>
                  </a:cubicBezTo>
                  <a:cubicBezTo>
                    <a:pt x="1938" y="0"/>
                    <a:pt x="1906" y="63"/>
                    <a:pt x="1906" y="125"/>
                  </a:cubicBezTo>
                  <a:cubicBezTo>
                    <a:pt x="1906" y="219"/>
                    <a:pt x="1875" y="219"/>
                    <a:pt x="1844" y="157"/>
                  </a:cubicBezTo>
                  <a:cubicBezTo>
                    <a:pt x="1813" y="94"/>
                    <a:pt x="1781" y="63"/>
                    <a:pt x="1781" y="63"/>
                  </a:cubicBezTo>
                  <a:cubicBezTo>
                    <a:pt x="1781" y="63"/>
                    <a:pt x="1750" y="94"/>
                    <a:pt x="1688" y="125"/>
                  </a:cubicBezTo>
                  <a:cubicBezTo>
                    <a:pt x="1656" y="157"/>
                    <a:pt x="1594" y="188"/>
                    <a:pt x="1594" y="188"/>
                  </a:cubicBezTo>
                  <a:cubicBezTo>
                    <a:pt x="1563" y="219"/>
                    <a:pt x="1531" y="219"/>
                    <a:pt x="1500" y="250"/>
                  </a:cubicBezTo>
                  <a:cubicBezTo>
                    <a:pt x="1469" y="250"/>
                    <a:pt x="1438" y="282"/>
                    <a:pt x="1438" y="344"/>
                  </a:cubicBezTo>
                  <a:cubicBezTo>
                    <a:pt x="1438" y="375"/>
                    <a:pt x="1375" y="375"/>
                    <a:pt x="1344" y="375"/>
                  </a:cubicBezTo>
                  <a:cubicBezTo>
                    <a:pt x="1313" y="375"/>
                    <a:pt x="1250" y="407"/>
                    <a:pt x="1219" y="469"/>
                  </a:cubicBezTo>
                  <a:cubicBezTo>
                    <a:pt x="1188" y="500"/>
                    <a:pt x="1094" y="594"/>
                    <a:pt x="1031" y="625"/>
                  </a:cubicBezTo>
                  <a:cubicBezTo>
                    <a:pt x="969" y="657"/>
                    <a:pt x="906" y="719"/>
                    <a:pt x="906" y="750"/>
                  </a:cubicBezTo>
                  <a:cubicBezTo>
                    <a:pt x="906" y="813"/>
                    <a:pt x="938" y="875"/>
                    <a:pt x="1000" y="875"/>
                  </a:cubicBezTo>
                  <a:cubicBezTo>
                    <a:pt x="1031" y="907"/>
                    <a:pt x="1094" y="969"/>
                    <a:pt x="1094" y="1032"/>
                  </a:cubicBezTo>
                  <a:cubicBezTo>
                    <a:pt x="1094" y="1063"/>
                    <a:pt x="1125" y="1125"/>
                    <a:pt x="1156" y="1188"/>
                  </a:cubicBezTo>
                  <a:cubicBezTo>
                    <a:pt x="1188" y="1219"/>
                    <a:pt x="1250" y="1250"/>
                    <a:pt x="1281" y="1250"/>
                  </a:cubicBezTo>
                  <a:cubicBezTo>
                    <a:pt x="1344" y="1250"/>
                    <a:pt x="1375" y="1250"/>
                    <a:pt x="1406" y="1250"/>
                  </a:cubicBezTo>
                  <a:cubicBezTo>
                    <a:pt x="1438" y="1219"/>
                    <a:pt x="1531" y="1219"/>
                    <a:pt x="1594" y="1219"/>
                  </a:cubicBezTo>
                  <a:cubicBezTo>
                    <a:pt x="1688" y="1219"/>
                    <a:pt x="1719" y="1282"/>
                    <a:pt x="1656" y="1375"/>
                  </a:cubicBezTo>
                  <a:cubicBezTo>
                    <a:pt x="1656" y="1375"/>
                    <a:pt x="1656" y="1375"/>
                    <a:pt x="1594" y="1375"/>
                  </a:cubicBezTo>
                  <a:cubicBezTo>
                    <a:pt x="1500" y="1407"/>
                    <a:pt x="1500" y="1407"/>
                    <a:pt x="1500" y="1407"/>
                  </a:cubicBezTo>
                  <a:cubicBezTo>
                    <a:pt x="1531" y="1438"/>
                    <a:pt x="1500" y="1469"/>
                    <a:pt x="1469" y="1469"/>
                  </a:cubicBezTo>
                  <a:cubicBezTo>
                    <a:pt x="1406" y="1469"/>
                    <a:pt x="1375" y="1500"/>
                    <a:pt x="1344" y="1532"/>
                  </a:cubicBezTo>
                  <a:cubicBezTo>
                    <a:pt x="1281" y="1563"/>
                    <a:pt x="1250" y="1563"/>
                    <a:pt x="1219" y="1532"/>
                  </a:cubicBezTo>
                  <a:cubicBezTo>
                    <a:pt x="1188" y="1500"/>
                    <a:pt x="1125" y="1469"/>
                    <a:pt x="1094" y="1438"/>
                  </a:cubicBezTo>
                  <a:cubicBezTo>
                    <a:pt x="1063" y="1407"/>
                    <a:pt x="1031" y="1344"/>
                    <a:pt x="1000" y="1344"/>
                  </a:cubicBezTo>
                  <a:cubicBezTo>
                    <a:pt x="969" y="1313"/>
                    <a:pt x="906" y="1219"/>
                    <a:pt x="875" y="1125"/>
                  </a:cubicBezTo>
                  <a:cubicBezTo>
                    <a:pt x="875" y="1032"/>
                    <a:pt x="813" y="969"/>
                    <a:pt x="781" y="969"/>
                  </a:cubicBezTo>
                  <a:cubicBezTo>
                    <a:pt x="719" y="969"/>
                    <a:pt x="688" y="1032"/>
                    <a:pt x="656" y="1125"/>
                  </a:cubicBezTo>
                  <a:cubicBezTo>
                    <a:pt x="656" y="1188"/>
                    <a:pt x="625" y="1282"/>
                    <a:pt x="594" y="1344"/>
                  </a:cubicBezTo>
                  <a:cubicBezTo>
                    <a:pt x="594" y="1375"/>
                    <a:pt x="594" y="1438"/>
                    <a:pt x="594" y="1500"/>
                  </a:cubicBezTo>
                  <a:cubicBezTo>
                    <a:pt x="594" y="1532"/>
                    <a:pt x="625" y="1625"/>
                    <a:pt x="656" y="165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11"/>
            <p:cNvSpPr>
              <a:spLocks noChangeArrowheads="1"/>
            </p:cNvSpPr>
            <p:nvPr/>
          </p:nvSpPr>
          <p:spPr bwMode="auto">
            <a:xfrm>
              <a:off x="1511" y="1387"/>
              <a:ext cx="162" cy="141"/>
            </a:xfrm>
            <a:custGeom>
              <a:avLst/>
              <a:gdLst>
                <a:gd name="T0" fmla="*/ 468 w 719"/>
                <a:gd name="T1" fmla="*/ 94 h 626"/>
                <a:gd name="T2" fmla="*/ 468 w 719"/>
                <a:gd name="T3" fmla="*/ 94 h 626"/>
                <a:gd name="T4" fmla="*/ 406 w 719"/>
                <a:gd name="T5" fmla="*/ 219 h 626"/>
                <a:gd name="T6" fmla="*/ 343 w 719"/>
                <a:gd name="T7" fmla="*/ 156 h 626"/>
                <a:gd name="T8" fmla="*/ 187 w 719"/>
                <a:gd name="T9" fmla="*/ 31 h 626"/>
                <a:gd name="T10" fmla="*/ 93 w 719"/>
                <a:gd name="T11" fmla="*/ 156 h 626"/>
                <a:gd name="T12" fmla="*/ 31 w 719"/>
                <a:gd name="T13" fmla="*/ 281 h 626"/>
                <a:gd name="T14" fmla="*/ 31 w 719"/>
                <a:gd name="T15" fmla="*/ 375 h 626"/>
                <a:gd name="T16" fmla="*/ 156 w 719"/>
                <a:gd name="T17" fmla="*/ 563 h 626"/>
                <a:gd name="T18" fmla="*/ 281 w 719"/>
                <a:gd name="T19" fmla="*/ 594 h 626"/>
                <a:gd name="T20" fmla="*/ 437 w 719"/>
                <a:gd name="T21" fmla="*/ 469 h 626"/>
                <a:gd name="T22" fmla="*/ 500 w 719"/>
                <a:gd name="T23" fmla="*/ 406 h 626"/>
                <a:gd name="T24" fmla="*/ 593 w 719"/>
                <a:gd name="T25" fmla="*/ 281 h 626"/>
                <a:gd name="T26" fmla="*/ 718 w 719"/>
                <a:gd name="T27" fmla="*/ 125 h 626"/>
                <a:gd name="T28" fmla="*/ 625 w 719"/>
                <a:gd name="T29" fmla="*/ 0 h 626"/>
                <a:gd name="T30" fmla="*/ 468 w 719"/>
                <a:gd name="T31" fmla="*/ 9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9" h="626">
                  <a:moveTo>
                    <a:pt x="468" y="94"/>
                  </a:moveTo>
                  <a:lnTo>
                    <a:pt x="468" y="94"/>
                  </a:lnTo>
                  <a:cubicBezTo>
                    <a:pt x="437" y="125"/>
                    <a:pt x="406" y="188"/>
                    <a:pt x="406" y="219"/>
                  </a:cubicBezTo>
                  <a:cubicBezTo>
                    <a:pt x="406" y="250"/>
                    <a:pt x="375" y="219"/>
                    <a:pt x="343" y="156"/>
                  </a:cubicBezTo>
                  <a:cubicBezTo>
                    <a:pt x="312" y="63"/>
                    <a:pt x="250" y="31"/>
                    <a:pt x="187" y="31"/>
                  </a:cubicBezTo>
                  <a:cubicBezTo>
                    <a:pt x="156" y="63"/>
                    <a:pt x="93" y="94"/>
                    <a:pt x="93" y="156"/>
                  </a:cubicBezTo>
                  <a:cubicBezTo>
                    <a:pt x="93" y="188"/>
                    <a:pt x="62" y="250"/>
                    <a:pt x="31" y="281"/>
                  </a:cubicBezTo>
                  <a:cubicBezTo>
                    <a:pt x="0" y="281"/>
                    <a:pt x="0" y="344"/>
                    <a:pt x="31" y="375"/>
                  </a:cubicBezTo>
                  <a:cubicBezTo>
                    <a:pt x="62" y="406"/>
                    <a:pt x="125" y="500"/>
                    <a:pt x="156" y="563"/>
                  </a:cubicBezTo>
                  <a:cubicBezTo>
                    <a:pt x="187" y="625"/>
                    <a:pt x="250" y="625"/>
                    <a:pt x="281" y="594"/>
                  </a:cubicBezTo>
                  <a:cubicBezTo>
                    <a:pt x="343" y="531"/>
                    <a:pt x="406" y="500"/>
                    <a:pt x="437" y="469"/>
                  </a:cubicBezTo>
                  <a:cubicBezTo>
                    <a:pt x="468" y="469"/>
                    <a:pt x="500" y="438"/>
                    <a:pt x="500" y="406"/>
                  </a:cubicBezTo>
                  <a:cubicBezTo>
                    <a:pt x="500" y="375"/>
                    <a:pt x="562" y="313"/>
                    <a:pt x="593" y="281"/>
                  </a:cubicBezTo>
                  <a:cubicBezTo>
                    <a:pt x="625" y="250"/>
                    <a:pt x="687" y="188"/>
                    <a:pt x="718" y="125"/>
                  </a:cubicBezTo>
                  <a:cubicBezTo>
                    <a:pt x="718" y="63"/>
                    <a:pt x="687" y="0"/>
                    <a:pt x="625" y="0"/>
                  </a:cubicBezTo>
                  <a:cubicBezTo>
                    <a:pt x="562" y="0"/>
                    <a:pt x="500" y="63"/>
                    <a:pt x="468"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12"/>
            <p:cNvSpPr>
              <a:spLocks noChangeArrowheads="1"/>
            </p:cNvSpPr>
            <p:nvPr/>
          </p:nvSpPr>
          <p:spPr bwMode="auto">
            <a:xfrm>
              <a:off x="1256" y="1210"/>
              <a:ext cx="205" cy="155"/>
            </a:xfrm>
            <a:custGeom>
              <a:avLst/>
              <a:gdLst>
                <a:gd name="T0" fmla="*/ 62 w 907"/>
                <a:gd name="T1" fmla="*/ 344 h 688"/>
                <a:gd name="T2" fmla="*/ 62 w 907"/>
                <a:gd name="T3" fmla="*/ 344 h 688"/>
                <a:gd name="T4" fmla="*/ 31 w 907"/>
                <a:gd name="T5" fmla="*/ 500 h 688"/>
                <a:gd name="T6" fmla="*/ 125 w 907"/>
                <a:gd name="T7" fmla="*/ 500 h 688"/>
                <a:gd name="T8" fmla="*/ 187 w 907"/>
                <a:gd name="T9" fmla="*/ 531 h 688"/>
                <a:gd name="T10" fmla="*/ 218 w 907"/>
                <a:gd name="T11" fmla="*/ 594 h 688"/>
                <a:gd name="T12" fmla="*/ 281 w 907"/>
                <a:gd name="T13" fmla="*/ 687 h 688"/>
                <a:gd name="T14" fmla="*/ 437 w 907"/>
                <a:gd name="T15" fmla="*/ 625 h 688"/>
                <a:gd name="T16" fmla="*/ 656 w 907"/>
                <a:gd name="T17" fmla="*/ 562 h 688"/>
                <a:gd name="T18" fmla="*/ 875 w 907"/>
                <a:gd name="T19" fmla="*/ 500 h 688"/>
                <a:gd name="T20" fmla="*/ 875 w 907"/>
                <a:gd name="T21" fmla="*/ 406 h 688"/>
                <a:gd name="T22" fmla="*/ 812 w 907"/>
                <a:gd name="T23" fmla="*/ 344 h 688"/>
                <a:gd name="T24" fmla="*/ 781 w 907"/>
                <a:gd name="T25" fmla="*/ 250 h 688"/>
                <a:gd name="T26" fmla="*/ 718 w 907"/>
                <a:gd name="T27" fmla="*/ 219 h 688"/>
                <a:gd name="T28" fmla="*/ 656 w 907"/>
                <a:gd name="T29" fmla="*/ 125 h 688"/>
                <a:gd name="T30" fmla="*/ 562 w 907"/>
                <a:gd name="T31" fmla="*/ 62 h 688"/>
                <a:gd name="T32" fmla="*/ 531 w 907"/>
                <a:gd name="T33" fmla="*/ 187 h 688"/>
                <a:gd name="T34" fmla="*/ 593 w 907"/>
                <a:gd name="T35" fmla="*/ 281 h 688"/>
                <a:gd name="T36" fmla="*/ 562 w 907"/>
                <a:gd name="T37" fmla="*/ 344 h 688"/>
                <a:gd name="T38" fmla="*/ 468 w 907"/>
                <a:gd name="T39" fmla="*/ 312 h 688"/>
                <a:gd name="T40" fmla="*/ 375 w 907"/>
                <a:gd name="T41" fmla="*/ 187 h 688"/>
                <a:gd name="T42" fmla="*/ 218 w 907"/>
                <a:gd name="T43" fmla="*/ 31 h 688"/>
                <a:gd name="T44" fmla="*/ 125 w 907"/>
                <a:gd name="T45" fmla="*/ 219 h 688"/>
                <a:gd name="T46" fmla="*/ 93 w 907"/>
                <a:gd name="T47" fmla="*/ 281 h 688"/>
                <a:gd name="T48" fmla="*/ 62 w 907"/>
                <a:gd name="T49" fmla="*/ 34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7" h="688">
                  <a:moveTo>
                    <a:pt x="62" y="344"/>
                  </a:moveTo>
                  <a:lnTo>
                    <a:pt x="62" y="344"/>
                  </a:lnTo>
                  <a:cubicBezTo>
                    <a:pt x="31" y="375"/>
                    <a:pt x="0" y="437"/>
                    <a:pt x="31" y="500"/>
                  </a:cubicBezTo>
                  <a:cubicBezTo>
                    <a:pt x="31" y="500"/>
                    <a:pt x="31" y="500"/>
                    <a:pt x="125" y="500"/>
                  </a:cubicBezTo>
                  <a:cubicBezTo>
                    <a:pt x="187" y="531"/>
                    <a:pt x="187" y="531"/>
                    <a:pt x="187" y="531"/>
                  </a:cubicBezTo>
                  <a:cubicBezTo>
                    <a:pt x="218" y="531"/>
                    <a:pt x="218" y="562"/>
                    <a:pt x="218" y="594"/>
                  </a:cubicBezTo>
                  <a:cubicBezTo>
                    <a:pt x="218" y="656"/>
                    <a:pt x="250" y="687"/>
                    <a:pt x="281" y="687"/>
                  </a:cubicBezTo>
                  <a:cubicBezTo>
                    <a:pt x="312" y="687"/>
                    <a:pt x="406" y="656"/>
                    <a:pt x="437" y="625"/>
                  </a:cubicBezTo>
                  <a:cubicBezTo>
                    <a:pt x="500" y="562"/>
                    <a:pt x="593" y="531"/>
                    <a:pt x="656" y="562"/>
                  </a:cubicBezTo>
                  <a:cubicBezTo>
                    <a:pt x="718" y="562"/>
                    <a:pt x="812" y="531"/>
                    <a:pt x="875" y="500"/>
                  </a:cubicBezTo>
                  <a:cubicBezTo>
                    <a:pt x="906" y="500"/>
                    <a:pt x="906" y="437"/>
                    <a:pt x="875" y="406"/>
                  </a:cubicBezTo>
                  <a:cubicBezTo>
                    <a:pt x="843" y="406"/>
                    <a:pt x="812" y="344"/>
                    <a:pt x="812" y="344"/>
                  </a:cubicBezTo>
                  <a:cubicBezTo>
                    <a:pt x="781" y="312"/>
                    <a:pt x="781" y="281"/>
                    <a:pt x="781" y="250"/>
                  </a:cubicBezTo>
                  <a:cubicBezTo>
                    <a:pt x="781" y="219"/>
                    <a:pt x="750" y="219"/>
                    <a:pt x="718" y="219"/>
                  </a:cubicBezTo>
                  <a:cubicBezTo>
                    <a:pt x="687" y="219"/>
                    <a:pt x="656" y="187"/>
                    <a:pt x="656" y="125"/>
                  </a:cubicBezTo>
                  <a:cubicBezTo>
                    <a:pt x="625" y="62"/>
                    <a:pt x="593" y="31"/>
                    <a:pt x="562" y="62"/>
                  </a:cubicBezTo>
                  <a:cubicBezTo>
                    <a:pt x="531" y="94"/>
                    <a:pt x="531" y="156"/>
                    <a:pt x="531" y="187"/>
                  </a:cubicBezTo>
                  <a:cubicBezTo>
                    <a:pt x="562" y="219"/>
                    <a:pt x="562" y="250"/>
                    <a:pt x="593" y="281"/>
                  </a:cubicBezTo>
                  <a:cubicBezTo>
                    <a:pt x="593" y="312"/>
                    <a:pt x="593" y="344"/>
                    <a:pt x="562" y="344"/>
                  </a:cubicBezTo>
                  <a:cubicBezTo>
                    <a:pt x="531" y="344"/>
                    <a:pt x="500" y="312"/>
                    <a:pt x="468" y="312"/>
                  </a:cubicBezTo>
                  <a:cubicBezTo>
                    <a:pt x="468" y="281"/>
                    <a:pt x="406" y="219"/>
                    <a:pt x="375" y="187"/>
                  </a:cubicBezTo>
                  <a:cubicBezTo>
                    <a:pt x="312" y="156"/>
                    <a:pt x="250" y="62"/>
                    <a:pt x="218" y="31"/>
                  </a:cubicBezTo>
                  <a:cubicBezTo>
                    <a:pt x="187" y="0"/>
                    <a:pt x="125" y="62"/>
                    <a:pt x="125" y="219"/>
                  </a:cubicBezTo>
                  <a:cubicBezTo>
                    <a:pt x="125" y="219"/>
                    <a:pt x="125" y="219"/>
                    <a:pt x="93" y="281"/>
                  </a:cubicBezTo>
                  <a:cubicBezTo>
                    <a:pt x="62" y="344"/>
                    <a:pt x="62" y="344"/>
                    <a:pt x="62" y="34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7" name="Freeform 13"/>
            <p:cNvSpPr>
              <a:spLocks noChangeArrowheads="1"/>
            </p:cNvSpPr>
            <p:nvPr/>
          </p:nvSpPr>
          <p:spPr bwMode="auto">
            <a:xfrm>
              <a:off x="1433" y="1012"/>
              <a:ext cx="106" cy="113"/>
            </a:xfrm>
            <a:custGeom>
              <a:avLst/>
              <a:gdLst>
                <a:gd name="T0" fmla="*/ 62 w 470"/>
                <a:gd name="T1" fmla="*/ 187 h 501"/>
                <a:gd name="T2" fmla="*/ 62 w 470"/>
                <a:gd name="T3" fmla="*/ 187 h 501"/>
                <a:gd name="T4" fmla="*/ 125 w 470"/>
                <a:gd name="T5" fmla="*/ 219 h 501"/>
                <a:gd name="T6" fmla="*/ 281 w 470"/>
                <a:gd name="T7" fmla="*/ 375 h 501"/>
                <a:gd name="T8" fmla="*/ 406 w 470"/>
                <a:gd name="T9" fmla="*/ 469 h 501"/>
                <a:gd name="T10" fmla="*/ 469 w 470"/>
                <a:gd name="T11" fmla="*/ 406 h 501"/>
                <a:gd name="T12" fmla="*/ 375 w 470"/>
                <a:gd name="T13" fmla="*/ 219 h 501"/>
                <a:gd name="T14" fmla="*/ 250 w 470"/>
                <a:gd name="T15" fmla="*/ 62 h 501"/>
                <a:gd name="T16" fmla="*/ 125 w 470"/>
                <a:gd name="T17" fmla="*/ 0 h 501"/>
                <a:gd name="T18" fmla="*/ 0 w 470"/>
                <a:gd name="T19" fmla="*/ 187 h 501"/>
                <a:gd name="T20" fmla="*/ 62 w 470"/>
                <a:gd name="T21" fmla="*/ 18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0" h="501">
                  <a:moveTo>
                    <a:pt x="62" y="187"/>
                  </a:moveTo>
                  <a:lnTo>
                    <a:pt x="62" y="187"/>
                  </a:lnTo>
                  <a:cubicBezTo>
                    <a:pt x="125" y="219"/>
                    <a:pt x="125" y="219"/>
                    <a:pt x="125" y="219"/>
                  </a:cubicBezTo>
                  <a:cubicBezTo>
                    <a:pt x="187" y="250"/>
                    <a:pt x="250" y="344"/>
                    <a:pt x="281" y="375"/>
                  </a:cubicBezTo>
                  <a:cubicBezTo>
                    <a:pt x="312" y="437"/>
                    <a:pt x="375" y="469"/>
                    <a:pt x="406" y="469"/>
                  </a:cubicBezTo>
                  <a:cubicBezTo>
                    <a:pt x="437" y="500"/>
                    <a:pt x="469" y="469"/>
                    <a:pt x="469" y="406"/>
                  </a:cubicBezTo>
                  <a:cubicBezTo>
                    <a:pt x="469" y="375"/>
                    <a:pt x="406" y="281"/>
                    <a:pt x="375" y="219"/>
                  </a:cubicBezTo>
                  <a:cubicBezTo>
                    <a:pt x="344" y="156"/>
                    <a:pt x="281" y="94"/>
                    <a:pt x="250" y="62"/>
                  </a:cubicBezTo>
                  <a:cubicBezTo>
                    <a:pt x="219" y="0"/>
                    <a:pt x="187" y="0"/>
                    <a:pt x="125" y="0"/>
                  </a:cubicBezTo>
                  <a:cubicBezTo>
                    <a:pt x="94" y="0"/>
                    <a:pt x="31" y="94"/>
                    <a:pt x="0" y="187"/>
                  </a:cubicBezTo>
                  <a:cubicBezTo>
                    <a:pt x="0" y="187"/>
                    <a:pt x="0" y="187"/>
                    <a:pt x="62" y="18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8" name="Freeform 14"/>
            <p:cNvSpPr>
              <a:spLocks noChangeArrowheads="1"/>
            </p:cNvSpPr>
            <p:nvPr/>
          </p:nvSpPr>
          <p:spPr bwMode="auto">
            <a:xfrm>
              <a:off x="1582" y="1062"/>
              <a:ext cx="63" cy="105"/>
            </a:xfrm>
            <a:custGeom>
              <a:avLst/>
              <a:gdLst>
                <a:gd name="T0" fmla="*/ 63 w 282"/>
                <a:gd name="T1" fmla="*/ 375 h 469"/>
                <a:gd name="T2" fmla="*/ 63 w 282"/>
                <a:gd name="T3" fmla="*/ 375 h 469"/>
                <a:gd name="T4" fmla="*/ 188 w 282"/>
                <a:gd name="T5" fmla="*/ 468 h 469"/>
                <a:gd name="T6" fmla="*/ 281 w 282"/>
                <a:gd name="T7" fmla="*/ 437 h 469"/>
                <a:gd name="T8" fmla="*/ 250 w 282"/>
                <a:gd name="T9" fmla="*/ 312 h 469"/>
                <a:gd name="T10" fmla="*/ 156 w 282"/>
                <a:gd name="T11" fmla="*/ 156 h 469"/>
                <a:gd name="T12" fmla="*/ 63 w 282"/>
                <a:gd name="T13" fmla="*/ 31 h 469"/>
                <a:gd name="T14" fmla="*/ 0 w 282"/>
                <a:gd name="T15" fmla="*/ 93 h 469"/>
                <a:gd name="T16" fmla="*/ 0 w 282"/>
                <a:gd name="T17" fmla="*/ 218 h 469"/>
                <a:gd name="T18" fmla="*/ 63 w 282"/>
                <a:gd name="T19" fmla="*/ 375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2" h="469">
                  <a:moveTo>
                    <a:pt x="63" y="375"/>
                  </a:moveTo>
                  <a:lnTo>
                    <a:pt x="63" y="375"/>
                  </a:lnTo>
                  <a:cubicBezTo>
                    <a:pt x="94" y="406"/>
                    <a:pt x="156" y="437"/>
                    <a:pt x="188" y="468"/>
                  </a:cubicBezTo>
                  <a:cubicBezTo>
                    <a:pt x="250" y="468"/>
                    <a:pt x="281" y="468"/>
                    <a:pt x="281" y="437"/>
                  </a:cubicBezTo>
                  <a:cubicBezTo>
                    <a:pt x="281" y="406"/>
                    <a:pt x="281" y="343"/>
                    <a:pt x="250" y="312"/>
                  </a:cubicBezTo>
                  <a:cubicBezTo>
                    <a:pt x="219" y="281"/>
                    <a:pt x="188" y="187"/>
                    <a:pt x="156" y="156"/>
                  </a:cubicBezTo>
                  <a:cubicBezTo>
                    <a:pt x="156" y="93"/>
                    <a:pt x="94" y="31"/>
                    <a:pt x="63" y="31"/>
                  </a:cubicBezTo>
                  <a:cubicBezTo>
                    <a:pt x="31" y="0"/>
                    <a:pt x="0" y="31"/>
                    <a:pt x="0" y="93"/>
                  </a:cubicBezTo>
                  <a:cubicBezTo>
                    <a:pt x="0" y="125"/>
                    <a:pt x="0" y="187"/>
                    <a:pt x="0" y="218"/>
                  </a:cubicBezTo>
                  <a:cubicBezTo>
                    <a:pt x="31" y="250"/>
                    <a:pt x="31" y="312"/>
                    <a:pt x="63" y="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9" name="Freeform 15"/>
            <p:cNvSpPr>
              <a:spLocks noChangeArrowheads="1"/>
            </p:cNvSpPr>
            <p:nvPr/>
          </p:nvSpPr>
          <p:spPr bwMode="auto">
            <a:xfrm>
              <a:off x="1533" y="941"/>
              <a:ext cx="35" cy="42"/>
            </a:xfrm>
            <a:custGeom>
              <a:avLst/>
              <a:gdLst>
                <a:gd name="T0" fmla="*/ 157 w 158"/>
                <a:gd name="T1" fmla="*/ 125 h 189"/>
                <a:gd name="T2" fmla="*/ 157 w 158"/>
                <a:gd name="T3" fmla="*/ 125 h 189"/>
                <a:gd name="T4" fmla="*/ 94 w 158"/>
                <a:gd name="T5" fmla="*/ 0 h 189"/>
                <a:gd name="T6" fmla="*/ 0 w 158"/>
                <a:gd name="T7" fmla="*/ 32 h 189"/>
                <a:gd name="T8" fmla="*/ 94 w 158"/>
                <a:gd name="T9" fmla="*/ 125 h 189"/>
                <a:gd name="T10" fmla="*/ 157 w 158"/>
                <a:gd name="T11" fmla="*/ 125 h 189"/>
              </a:gdLst>
              <a:ahLst/>
              <a:cxnLst>
                <a:cxn ang="0">
                  <a:pos x="T0" y="T1"/>
                </a:cxn>
                <a:cxn ang="0">
                  <a:pos x="T2" y="T3"/>
                </a:cxn>
                <a:cxn ang="0">
                  <a:pos x="T4" y="T5"/>
                </a:cxn>
                <a:cxn ang="0">
                  <a:pos x="T6" y="T7"/>
                </a:cxn>
                <a:cxn ang="0">
                  <a:pos x="T8" y="T9"/>
                </a:cxn>
                <a:cxn ang="0">
                  <a:pos x="T10" y="T11"/>
                </a:cxn>
              </a:cxnLst>
              <a:rect l="0" t="0" r="r" b="b"/>
              <a:pathLst>
                <a:path w="158" h="189">
                  <a:moveTo>
                    <a:pt x="157" y="125"/>
                  </a:moveTo>
                  <a:lnTo>
                    <a:pt x="157" y="125"/>
                  </a:lnTo>
                  <a:cubicBezTo>
                    <a:pt x="157" y="63"/>
                    <a:pt x="125" y="32"/>
                    <a:pt x="94" y="0"/>
                  </a:cubicBezTo>
                  <a:cubicBezTo>
                    <a:pt x="32" y="0"/>
                    <a:pt x="0" y="0"/>
                    <a:pt x="0" y="32"/>
                  </a:cubicBezTo>
                  <a:cubicBezTo>
                    <a:pt x="0" y="63"/>
                    <a:pt x="32" y="94"/>
                    <a:pt x="94" y="125"/>
                  </a:cubicBezTo>
                  <a:cubicBezTo>
                    <a:pt x="125" y="188"/>
                    <a:pt x="157" y="157"/>
                    <a:pt x="157" y="12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0" name="Freeform 16"/>
            <p:cNvSpPr>
              <a:spLocks noChangeArrowheads="1"/>
            </p:cNvSpPr>
            <p:nvPr/>
          </p:nvSpPr>
          <p:spPr bwMode="auto">
            <a:xfrm>
              <a:off x="1157" y="1076"/>
              <a:ext cx="233" cy="198"/>
            </a:xfrm>
            <a:custGeom>
              <a:avLst/>
              <a:gdLst>
                <a:gd name="T0" fmla="*/ 281 w 1032"/>
                <a:gd name="T1" fmla="*/ 781 h 876"/>
                <a:gd name="T2" fmla="*/ 281 w 1032"/>
                <a:gd name="T3" fmla="*/ 781 h 876"/>
                <a:gd name="T4" fmla="*/ 500 w 1032"/>
                <a:gd name="T5" fmla="*/ 656 h 876"/>
                <a:gd name="T6" fmla="*/ 594 w 1032"/>
                <a:gd name="T7" fmla="*/ 594 h 876"/>
                <a:gd name="T8" fmla="*/ 719 w 1032"/>
                <a:gd name="T9" fmla="*/ 469 h 876"/>
                <a:gd name="T10" fmla="*/ 906 w 1032"/>
                <a:gd name="T11" fmla="*/ 406 h 876"/>
                <a:gd name="T12" fmla="*/ 969 w 1032"/>
                <a:gd name="T13" fmla="*/ 281 h 876"/>
                <a:gd name="T14" fmla="*/ 1000 w 1032"/>
                <a:gd name="T15" fmla="*/ 156 h 876"/>
                <a:gd name="T16" fmla="*/ 1031 w 1032"/>
                <a:gd name="T17" fmla="*/ 63 h 876"/>
                <a:gd name="T18" fmla="*/ 906 w 1032"/>
                <a:gd name="T19" fmla="*/ 0 h 876"/>
                <a:gd name="T20" fmla="*/ 750 w 1032"/>
                <a:gd name="T21" fmla="*/ 31 h 876"/>
                <a:gd name="T22" fmla="*/ 625 w 1032"/>
                <a:gd name="T23" fmla="*/ 156 h 876"/>
                <a:gd name="T24" fmla="*/ 563 w 1032"/>
                <a:gd name="T25" fmla="*/ 281 h 876"/>
                <a:gd name="T26" fmla="*/ 406 w 1032"/>
                <a:gd name="T27" fmla="*/ 375 h 876"/>
                <a:gd name="T28" fmla="*/ 219 w 1032"/>
                <a:gd name="T29" fmla="*/ 531 h 876"/>
                <a:gd name="T30" fmla="*/ 63 w 1032"/>
                <a:gd name="T31" fmla="*/ 719 h 876"/>
                <a:gd name="T32" fmla="*/ 63 w 1032"/>
                <a:gd name="T33" fmla="*/ 844 h 876"/>
                <a:gd name="T34" fmla="*/ 281 w 1032"/>
                <a:gd name="T35" fmla="*/ 781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2" h="876">
                  <a:moveTo>
                    <a:pt x="281" y="781"/>
                  </a:moveTo>
                  <a:lnTo>
                    <a:pt x="281" y="781"/>
                  </a:lnTo>
                  <a:cubicBezTo>
                    <a:pt x="375" y="688"/>
                    <a:pt x="469" y="625"/>
                    <a:pt x="500" y="656"/>
                  </a:cubicBezTo>
                  <a:cubicBezTo>
                    <a:pt x="531" y="656"/>
                    <a:pt x="563" y="625"/>
                    <a:pt x="594" y="594"/>
                  </a:cubicBezTo>
                  <a:cubicBezTo>
                    <a:pt x="594" y="594"/>
                    <a:pt x="656" y="531"/>
                    <a:pt x="719" y="469"/>
                  </a:cubicBezTo>
                  <a:cubicBezTo>
                    <a:pt x="781" y="438"/>
                    <a:pt x="875" y="406"/>
                    <a:pt x="906" y="406"/>
                  </a:cubicBezTo>
                  <a:cubicBezTo>
                    <a:pt x="938" y="406"/>
                    <a:pt x="969" y="344"/>
                    <a:pt x="969" y="281"/>
                  </a:cubicBezTo>
                  <a:cubicBezTo>
                    <a:pt x="969" y="219"/>
                    <a:pt x="1000" y="156"/>
                    <a:pt x="1000" y="156"/>
                  </a:cubicBezTo>
                  <a:cubicBezTo>
                    <a:pt x="1000" y="125"/>
                    <a:pt x="1031" y="94"/>
                    <a:pt x="1031" y="63"/>
                  </a:cubicBezTo>
                  <a:cubicBezTo>
                    <a:pt x="1031" y="0"/>
                    <a:pt x="969" y="0"/>
                    <a:pt x="906" y="0"/>
                  </a:cubicBezTo>
                  <a:cubicBezTo>
                    <a:pt x="844" y="0"/>
                    <a:pt x="781" y="0"/>
                    <a:pt x="750" y="31"/>
                  </a:cubicBezTo>
                  <a:cubicBezTo>
                    <a:pt x="719" y="63"/>
                    <a:pt x="656" y="125"/>
                    <a:pt x="625" y="156"/>
                  </a:cubicBezTo>
                  <a:cubicBezTo>
                    <a:pt x="594" y="219"/>
                    <a:pt x="563" y="281"/>
                    <a:pt x="563" y="281"/>
                  </a:cubicBezTo>
                  <a:cubicBezTo>
                    <a:pt x="563" y="313"/>
                    <a:pt x="500" y="344"/>
                    <a:pt x="406" y="375"/>
                  </a:cubicBezTo>
                  <a:cubicBezTo>
                    <a:pt x="344" y="406"/>
                    <a:pt x="250" y="469"/>
                    <a:pt x="219" y="531"/>
                  </a:cubicBezTo>
                  <a:cubicBezTo>
                    <a:pt x="188" y="594"/>
                    <a:pt x="94" y="656"/>
                    <a:pt x="63" y="719"/>
                  </a:cubicBezTo>
                  <a:cubicBezTo>
                    <a:pt x="0" y="750"/>
                    <a:pt x="0" y="813"/>
                    <a:pt x="63" y="844"/>
                  </a:cubicBezTo>
                  <a:cubicBezTo>
                    <a:pt x="94" y="875"/>
                    <a:pt x="219" y="844"/>
                    <a:pt x="281" y="78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1" name="Freeform 17"/>
            <p:cNvSpPr>
              <a:spLocks noChangeArrowheads="1"/>
            </p:cNvSpPr>
            <p:nvPr/>
          </p:nvSpPr>
          <p:spPr bwMode="auto">
            <a:xfrm>
              <a:off x="2758" y="1742"/>
              <a:ext cx="162" cy="113"/>
            </a:xfrm>
            <a:custGeom>
              <a:avLst/>
              <a:gdLst>
                <a:gd name="T0" fmla="*/ 688 w 720"/>
                <a:gd name="T1" fmla="*/ 156 h 501"/>
                <a:gd name="T2" fmla="*/ 688 w 720"/>
                <a:gd name="T3" fmla="*/ 156 h 501"/>
                <a:gd name="T4" fmla="*/ 594 w 720"/>
                <a:gd name="T5" fmla="*/ 31 h 501"/>
                <a:gd name="T6" fmla="*/ 469 w 720"/>
                <a:gd name="T7" fmla="*/ 62 h 501"/>
                <a:gd name="T8" fmla="*/ 282 w 720"/>
                <a:gd name="T9" fmla="*/ 125 h 501"/>
                <a:gd name="T10" fmla="*/ 126 w 720"/>
                <a:gd name="T11" fmla="*/ 62 h 501"/>
                <a:gd name="T12" fmla="*/ 32 w 720"/>
                <a:gd name="T13" fmla="*/ 62 h 501"/>
                <a:gd name="T14" fmla="*/ 32 w 720"/>
                <a:gd name="T15" fmla="*/ 187 h 501"/>
                <a:gd name="T16" fmla="*/ 94 w 720"/>
                <a:gd name="T17" fmla="*/ 312 h 501"/>
                <a:gd name="T18" fmla="*/ 188 w 720"/>
                <a:gd name="T19" fmla="*/ 437 h 501"/>
                <a:gd name="T20" fmla="*/ 376 w 720"/>
                <a:gd name="T21" fmla="*/ 500 h 501"/>
                <a:gd name="T22" fmla="*/ 594 w 720"/>
                <a:gd name="T23" fmla="*/ 406 h 501"/>
                <a:gd name="T24" fmla="*/ 688 w 720"/>
                <a:gd name="T25" fmla="*/ 15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0" h="501">
                  <a:moveTo>
                    <a:pt x="688" y="156"/>
                  </a:moveTo>
                  <a:lnTo>
                    <a:pt x="688" y="156"/>
                  </a:lnTo>
                  <a:cubicBezTo>
                    <a:pt x="688" y="93"/>
                    <a:pt x="625" y="31"/>
                    <a:pt x="594" y="31"/>
                  </a:cubicBezTo>
                  <a:cubicBezTo>
                    <a:pt x="563" y="31"/>
                    <a:pt x="501" y="62"/>
                    <a:pt x="469" y="62"/>
                  </a:cubicBezTo>
                  <a:cubicBezTo>
                    <a:pt x="438" y="93"/>
                    <a:pt x="344" y="125"/>
                    <a:pt x="282" y="125"/>
                  </a:cubicBezTo>
                  <a:cubicBezTo>
                    <a:pt x="188" y="125"/>
                    <a:pt x="126" y="93"/>
                    <a:pt x="126" y="62"/>
                  </a:cubicBezTo>
                  <a:cubicBezTo>
                    <a:pt x="126" y="0"/>
                    <a:pt x="94" y="31"/>
                    <a:pt x="32" y="62"/>
                  </a:cubicBezTo>
                  <a:cubicBezTo>
                    <a:pt x="0" y="125"/>
                    <a:pt x="0" y="156"/>
                    <a:pt x="32" y="187"/>
                  </a:cubicBezTo>
                  <a:cubicBezTo>
                    <a:pt x="32" y="218"/>
                    <a:pt x="63" y="281"/>
                    <a:pt x="94" y="312"/>
                  </a:cubicBezTo>
                  <a:cubicBezTo>
                    <a:pt x="94" y="343"/>
                    <a:pt x="157" y="375"/>
                    <a:pt x="188" y="437"/>
                  </a:cubicBezTo>
                  <a:cubicBezTo>
                    <a:pt x="251" y="468"/>
                    <a:pt x="313" y="500"/>
                    <a:pt x="376" y="500"/>
                  </a:cubicBezTo>
                  <a:cubicBezTo>
                    <a:pt x="438" y="500"/>
                    <a:pt x="532" y="468"/>
                    <a:pt x="594" y="406"/>
                  </a:cubicBezTo>
                  <a:cubicBezTo>
                    <a:pt x="657" y="343"/>
                    <a:pt x="719" y="218"/>
                    <a:pt x="688" y="156"/>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2" name="Freeform 18"/>
            <p:cNvSpPr>
              <a:spLocks noChangeArrowheads="1"/>
            </p:cNvSpPr>
            <p:nvPr/>
          </p:nvSpPr>
          <p:spPr bwMode="auto">
            <a:xfrm>
              <a:off x="3311" y="898"/>
              <a:ext cx="276" cy="311"/>
            </a:xfrm>
            <a:custGeom>
              <a:avLst/>
              <a:gdLst>
                <a:gd name="T0" fmla="*/ 156 w 1220"/>
                <a:gd name="T1" fmla="*/ 781 h 1376"/>
                <a:gd name="T2" fmla="*/ 156 w 1220"/>
                <a:gd name="T3" fmla="*/ 781 h 1376"/>
                <a:gd name="T4" fmla="*/ 313 w 1220"/>
                <a:gd name="T5" fmla="*/ 812 h 1376"/>
                <a:gd name="T6" fmla="*/ 375 w 1220"/>
                <a:gd name="T7" fmla="*/ 781 h 1376"/>
                <a:gd name="T8" fmla="*/ 344 w 1220"/>
                <a:gd name="T9" fmla="*/ 844 h 1376"/>
                <a:gd name="T10" fmla="*/ 344 w 1220"/>
                <a:gd name="T11" fmla="*/ 969 h 1376"/>
                <a:gd name="T12" fmla="*/ 344 w 1220"/>
                <a:gd name="T13" fmla="*/ 1031 h 1376"/>
                <a:gd name="T14" fmla="*/ 406 w 1220"/>
                <a:gd name="T15" fmla="*/ 1281 h 1376"/>
                <a:gd name="T16" fmla="*/ 563 w 1220"/>
                <a:gd name="T17" fmla="*/ 1156 h 1376"/>
                <a:gd name="T18" fmla="*/ 594 w 1220"/>
                <a:gd name="T19" fmla="*/ 1125 h 1376"/>
                <a:gd name="T20" fmla="*/ 688 w 1220"/>
                <a:gd name="T21" fmla="*/ 937 h 1376"/>
                <a:gd name="T22" fmla="*/ 813 w 1220"/>
                <a:gd name="T23" fmla="*/ 1125 h 1376"/>
                <a:gd name="T24" fmla="*/ 938 w 1220"/>
                <a:gd name="T25" fmla="*/ 1156 h 1376"/>
                <a:gd name="T26" fmla="*/ 906 w 1220"/>
                <a:gd name="T27" fmla="*/ 969 h 1376"/>
                <a:gd name="T28" fmla="*/ 875 w 1220"/>
                <a:gd name="T29" fmla="*/ 781 h 1376"/>
                <a:gd name="T30" fmla="*/ 813 w 1220"/>
                <a:gd name="T31" fmla="*/ 719 h 1376"/>
                <a:gd name="T32" fmla="*/ 781 w 1220"/>
                <a:gd name="T33" fmla="*/ 656 h 1376"/>
                <a:gd name="T34" fmla="*/ 625 w 1220"/>
                <a:gd name="T35" fmla="*/ 469 h 1376"/>
                <a:gd name="T36" fmla="*/ 656 w 1220"/>
                <a:gd name="T37" fmla="*/ 375 h 1376"/>
                <a:gd name="T38" fmla="*/ 719 w 1220"/>
                <a:gd name="T39" fmla="*/ 312 h 1376"/>
                <a:gd name="T40" fmla="*/ 844 w 1220"/>
                <a:gd name="T41" fmla="*/ 375 h 1376"/>
                <a:gd name="T42" fmla="*/ 1063 w 1220"/>
                <a:gd name="T43" fmla="*/ 344 h 1376"/>
                <a:gd name="T44" fmla="*/ 1188 w 1220"/>
                <a:gd name="T45" fmla="*/ 156 h 1376"/>
                <a:gd name="T46" fmla="*/ 1125 w 1220"/>
                <a:gd name="T47" fmla="*/ 62 h 1376"/>
                <a:gd name="T48" fmla="*/ 938 w 1220"/>
                <a:gd name="T49" fmla="*/ 62 h 1376"/>
                <a:gd name="T50" fmla="*/ 813 w 1220"/>
                <a:gd name="T51" fmla="*/ 62 h 1376"/>
                <a:gd name="T52" fmla="*/ 688 w 1220"/>
                <a:gd name="T53" fmla="*/ 31 h 1376"/>
                <a:gd name="T54" fmla="*/ 563 w 1220"/>
                <a:gd name="T55" fmla="*/ 31 h 1376"/>
                <a:gd name="T56" fmla="*/ 500 w 1220"/>
                <a:gd name="T57" fmla="*/ 187 h 1376"/>
                <a:gd name="T58" fmla="*/ 438 w 1220"/>
                <a:gd name="T59" fmla="*/ 250 h 1376"/>
                <a:gd name="T60" fmla="*/ 313 w 1220"/>
                <a:gd name="T61" fmla="*/ 312 h 1376"/>
                <a:gd name="T62" fmla="*/ 156 w 1220"/>
                <a:gd name="T63" fmla="*/ 344 h 1376"/>
                <a:gd name="T64" fmla="*/ 94 w 1220"/>
                <a:gd name="T65" fmla="*/ 406 h 1376"/>
                <a:gd name="T66" fmla="*/ 31 w 1220"/>
                <a:gd name="T67" fmla="*/ 594 h 1376"/>
                <a:gd name="T68" fmla="*/ 31 w 1220"/>
                <a:gd name="T69" fmla="*/ 719 h 1376"/>
                <a:gd name="T70" fmla="*/ 156 w 1220"/>
                <a:gd name="T71" fmla="*/ 781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0" h="1376">
                  <a:moveTo>
                    <a:pt x="156" y="781"/>
                  </a:moveTo>
                  <a:lnTo>
                    <a:pt x="156" y="781"/>
                  </a:lnTo>
                  <a:cubicBezTo>
                    <a:pt x="188" y="812"/>
                    <a:pt x="250" y="812"/>
                    <a:pt x="313" y="812"/>
                  </a:cubicBezTo>
                  <a:cubicBezTo>
                    <a:pt x="344" y="812"/>
                    <a:pt x="375" y="781"/>
                    <a:pt x="375" y="781"/>
                  </a:cubicBezTo>
                  <a:cubicBezTo>
                    <a:pt x="375" y="781"/>
                    <a:pt x="375" y="812"/>
                    <a:pt x="344" y="844"/>
                  </a:cubicBezTo>
                  <a:cubicBezTo>
                    <a:pt x="313" y="875"/>
                    <a:pt x="313" y="937"/>
                    <a:pt x="344" y="969"/>
                  </a:cubicBezTo>
                  <a:cubicBezTo>
                    <a:pt x="375" y="1000"/>
                    <a:pt x="375" y="1031"/>
                    <a:pt x="344" y="1031"/>
                  </a:cubicBezTo>
                  <a:cubicBezTo>
                    <a:pt x="313" y="1062"/>
                    <a:pt x="344" y="1156"/>
                    <a:pt x="406" y="1281"/>
                  </a:cubicBezTo>
                  <a:cubicBezTo>
                    <a:pt x="469" y="1375"/>
                    <a:pt x="563" y="1312"/>
                    <a:pt x="563" y="1156"/>
                  </a:cubicBezTo>
                  <a:cubicBezTo>
                    <a:pt x="594" y="1125"/>
                    <a:pt x="594" y="1125"/>
                    <a:pt x="594" y="1125"/>
                  </a:cubicBezTo>
                  <a:cubicBezTo>
                    <a:pt x="625" y="937"/>
                    <a:pt x="656" y="875"/>
                    <a:pt x="688" y="937"/>
                  </a:cubicBezTo>
                  <a:cubicBezTo>
                    <a:pt x="750" y="969"/>
                    <a:pt x="781" y="1062"/>
                    <a:pt x="813" y="1125"/>
                  </a:cubicBezTo>
                  <a:cubicBezTo>
                    <a:pt x="813" y="1156"/>
                    <a:pt x="875" y="1187"/>
                    <a:pt x="938" y="1156"/>
                  </a:cubicBezTo>
                  <a:cubicBezTo>
                    <a:pt x="969" y="1125"/>
                    <a:pt x="969" y="1031"/>
                    <a:pt x="906" y="969"/>
                  </a:cubicBezTo>
                  <a:cubicBezTo>
                    <a:pt x="875" y="906"/>
                    <a:pt x="844" y="812"/>
                    <a:pt x="875" y="781"/>
                  </a:cubicBezTo>
                  <a:cubicBezTo>
                    <a:pt x="875" y="781"/>
                    <a:pt x="875" y="781"/>
                    <a:pt x="813" y="719"/>
                  </a:cubicBezTo>
                  <a:cubicBezTo>
                    <a:pt x="781" y="656"/>
                    <a:pt x="781" y="656"/>
                    <a:pt x="781" y="656"/>
                  </a:cubicBezTo>
                  <a:cubicBezTo>
                    <a:pt x="719" y="594"/>
                    <a:pt x="625" y="500"/>
                    <a:pt x="625" y="469"/>
                  </a:cubicBezTo>
                  <a:cubicBezTo>
                    <a:pt x="594" y="437"/>
                    <a:pt x="625" y="406"/>
                    <a:pt x="656" y="375"/>
                  </a:cubicBezTo>
                  <a:cubicBezTo>
                    <a:pt x="688" y="344"/>
                    <a:pt x="719" y="344"/>
                    <a:pt x="719" y="312"/>
                  </a:cubicBezTo>
                  <a:cubicBezTo>
                    <a:pt x="750" y="312"/>
                    <a:pt x="781" y="344"/>
                    <a:pt x="844" y="375"/>
                  </a:cubicBezTo>
                  <a:cubicBezTo>
                    <a:pt x="906" y="406"/>
                    <a:pt x="1000" y="406"/>
                    <a:pt x="1063" y="344"/>
                  </a:cubicBezTo>
                  <a:cubicBezTo>
                    <a:pt x="1125" y="281"/>
                    <a:pt x="1188" y="187"/>
                    <a:pt x="1188" y="156"/>
                  </a:cubicBezTo>
                  <a:cubicBezTo>
                    <a:pt x="1219" y="94"/>
                    <a:pt x="1188" y="62"/>
                    <a:pt x="1125" y="62"/>
                  </a:cubicBezTo>
                  <a:cubicBezTo>
                    <a:pt x="1063" y="62"/>
                    <a:pt x="969" y="62"/>
                    <a:pt x="938" y="62"/>
                  </a:cubicBezTo>
                  <a:cubicBezTo>
                    <a:pt x="875" y="62"/>
                    <a:pt x="813" y="62"/>
                    <a:pt x="813" y="62"/>
                  </a:cubicBezTo>
                  <a:cubicBezTo>
                    <a:pt x="781" y="94"/>
                    <a:pt x="750" y="62"/>
                    <a:pt x="688" y="31"/>
                  </a:cubicBezTo>
                  <a:cubicBezTo>
                    <a:pt x="656" y="0"/>
                    <a:pt x="594" y="0"/>
                    <a:pt x="563" y="31"/>
                  </a:cubicBezTo>
                  <a:cubicBezTo>
                    <a:pt x="531" y="62"/>
                    <a:pt x="500" y="125"/>
                    <a:pt x="500" y="187"/>
                  </a:cubicBezTo>
                  <a:cubicBezTo>
                    <a:pt x="500" y="219"/>
                    <a:pt x="469" y="250"/>
                    <a:pt x="438" y="250"/>
                  </a:cubicBezTo>
                  <a:cubicBezTo>
                    <a:pt x="406" y="250"/>
                    <a:pt x="344" y="281"/>
                    <a:pt x="313" y="312"/>
                  </a:cubicBezTo>
                  <a:cubicBezTo>
                    <a:pt x="250" y="375"/>
                    <a:pt x="188" y="375"/>
                    <a:pt x="156" y="344"/>
                  </a:cubicBezTo>
                  <a:cubicBezTo>
                    <a:pt x="125" y="312"/>
                    <a:pt x="94" y="344"/>
                    <a:pt x="94" y="406"/>
                  </a:cubicBezTo>
                  <a:cubicBezTo>
                    <a:pt x="94" y="469"/>
                    <a:pt x="63" y="531"/>
                    <a:pt x="31" y="594"/>
                  </a:cubicBezTo>
                  <a:cubicBezTo>
                    <a:pt x="0" y="625"/>
                    <a:pt x="0" y="687"/>
                    <a:pt x="31" y="719"/>
                  </a:cubicBezTo>
                  <a:cubicBezTo>
                    <a:pt x="63" y="750"/>
                    <a:pt x="125" y="781"/>
                    <a:pt x="156" y="78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3" name="Freeform 19"/>
            <p:cNvSpPr>
              <a:spLocks noChangeArrowheads="1"/>
            </p:cNvSpPr>
            <p:nvPr/>
          </p:nvSpPr>
          <p:spPr bwMode="auto">
            <a:xfrm>
              <a:off x="3864" y="750"/>
              <a:ext cx="325" cy="212"/>
            </a:xfrm>
            <a:custGeom>
              <a:avLst/>
              <a:gdLst>
                <a:gd name="T0" fmla="*/ 281 w 1438"/>
                <a:gd name="T1" fmla="*/ 843 h 938"/>
                <a:gd name="T2" fmla="*/ 281 w 1438"/>
                <a:gd name="T3" fmla="*/ 843 h 938"/>
                <a:gd name="T4" fmla="*/ 406 w 1438"/>
                <a:gd name="T5" fmla="*/ 875 h 938"/>
                <a:gd name="T6" fmla="*/ 406 w 1438"/>
                <a:gd name="T7" fmla="*/ 718 h 938"/>
                <a:gd name="T8" fmla="*/ 531 w 1438"/>
                <a:gd name="T9" fmla="*/ 718 h 938"/>
                <a:gd name="T10" fmla="*/ 625 w 1438"/>
                <a:gd name="T11" fmla="*/ 750 h 938"/>
                <a:gd name="T12" fmla="*/ 750 w 1438"/>
                <a:gd name="T13" fmla="*/ 781 h 938"/>
                <a:gd name="T14" fmla="*/ 906 w 1438"/>
                <a:gd name="T15" fmla="*/ 875 h 938"/>
                <a:gd name="T16" fmla="*/ 1031 w 1438"/>
                <a:gd name="T17" fmla="*/ 875 h 938"/>
                <a:gd name="T18" fmla="*/ 1031 w 1438"/>
                <a:gd name="T19" fmla="*/ 781 h 938"/>
                <a:gd name="T20" fmla="*/ 1062 w 1438"/>
                <a:gd name="T21" fmla="*/ 718 h 938"/>
                <a:gd name="T22" fmla="*/ 1156 w 1438"/>
                <a:gd name="T23" fmla="*/ 625 h 938"/>
                <a:gd name="T24" fmla="*/ 1312 w 1438"/>
                <a:gd name="T25" fmla="*/ 500 h 938"/>
                <a:gd name="T26" fmla="*/ 1406 w 1438"/>
                <a:gd name="T27" fmla="*/ 343 h 938"/>
                <a:gd name="T28" fmla="*/ 1343 w 1438"/>
                <a:gd name="T29" fmla="*/ 281 h 938"/>
                <a:gd name="T30" fmla="*/ 1125 w 1438"/>
                <a:gd name="T31" fmla="*/ 406 h 938"/>
                <a:gd name="T32" fmla="*/ 1031 w 1438"/>
                <a:gd name="T33" fmla="*/ 375 h 938"/>
                <a:gd name="T34" fmla="*/ 968 w 1438"/>
                <a:gd name="T35" fmla="*/ 250 h 938"/>
                <a:gd name="T36" fmla="*/ 1031 w 1438"/>
                <a:gd name="T37" fmla="*/ 187 h 938"/>
                <a:gd name="T38" fmla="*/ 1062 w 1438"/>
                <a:gd name="T39" fmla="*/ 125 h 938"/>
                <a:gd name="T40" fmla="*/ 1031 w 1438"/>
                <a:gd name="T41" fmla="*/ 0 h 938"/>
                <a:gd name="T42" fmla="*/ 906 w 1438"/>
                <a:gd name="T43" fmla="*/ 125 h 938"/>
                <a:gd name="T44" fmla="*/ 781 w 1438"/>
                <a:gd name="T45" fmla="*/ 281 h 938"/>
                <a:gd name="T46" fmla="*/ 656 w 1438"/>
                <a:gd name="T47" fmla="*/ 406 h 938"/>
                <a:gd name="T48" fmla="*/ 562 w 1438"/>
                <a:gd name="T49" fmla="*/ 531 h 938"/>
                <a:gd name="T50" fmla="*/ 468 w 1438"/>
                <a:gd name="T51" fmla="*/ 468 h 938"/>
                <a:gd name="T52" fmla="*/ 406 w 1438"/>
                <a:gd name="T53" fmla="*/ 375 h 938"/>
                <a:gd name="T54" fmla="*/ 156 w 1438"/>
                <a:gd name="T55" fmla="*/ 437 h 938"/>
                <a:gd name="T56" fmla="*/ 0 w 1438"/>
                <a:gd name="T57" fmla="*/ 562 h 938"/>
                <a:gd name="T58" fmla="*/ 62 w 1438"/>
                <a:gd name="T59" fmla="*/ 687 h 938"/>
                <a:gd name="T60" fmla="*/ 281 w 1438"/>
                <a:gd name="T61" fmla="*/ 843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38" h="938">
                  <a:moveTo>
                    <a:pt x="281" y="843"/>
                  </a:moveTo>
                  <a:lnTo>
                    <a:pt x="281" y="843"/>
                  </a:lnTo>
                  <a:cubicBezTo>
                    <a:pt x="375" y="906"/>
                    <a:pt x="406" y="937"/>
                    <a:pt x="406" y="875"/>
                  </a:cubicBezTo>
                  <a:cubicBezTo>
                    <a:pt x="406" y="812"/>
                    <a:pt x="406" y="750"/>
                    <a:pt x="406" y="718"/>
                  </a:cubicBezTo>
                  <a:cubicBezTo>
                    <a:pt x="437" y="687"/>
                    <a:pt x="468" y="718"/>
                    <a:pt x="531" y="718"/>
                  </a:cubicBezTo>
                  <a:cubicBezTo>
                    <a:pt x="562" y="750"/>
                    <a:pt x="593" y="750"/>
                    <a:pt x="625" y="750"/>
                  </a:cubicBezTo>
                  <a:cubicBezTo>
                    <a:pt x="656" y="718"/>
                    <a:pt x="718" y="750"/>
                    <a:pt x="750" y="781"/>
                  </a:cubicBezTo>
                  <a:cubicBezTo>
                    <a:pt x="781" y="812"/>
                    <a:pt x="843" y="843"/>
                    <a:pt x="906" y="875"/>
                  </a:cubicBezTo>
                  <a:cubicBezTo>
                    <a:pt x="968" y="875"/>
                    <a:pt x="1031" y="875"/>
                    <a:pt x="1031" y="875"/>
                  </a:cubicBezTo>
                  <a:cubicBezTo>
                    <a:pt x="1062" y="875"/>
                    <a:pt x="1062" y="812"/>
                    <a:pt x="1031" y="781"/>
                  </a:cubicBezTo>
                  <a:cubicBezTo>
                    <a:pt x="1000" y="750"/>
                    <a:pt x="1000" y="718"/>
                    <a:pt x="1062" y="718"/>
                  </a:cubicBezTo>
                  <a:cubicBezTo>
                    <a:pt x="1093" y="687"/>
                    <a:pt x="1156" y="656"/>
                    <a:pt x="1156" y="625"/>
                  </a:cubicBezTo>
                  <a:cubicBezTo>
                    <a:pt x="1187" y="562"/>
                    <a:pt x="1250" y="531"/>
                    <a:pt x="1312" y="500"/>
                  </a:cubicBezTo>
                  <a:cubicBezTo>
                    <a:pt x="1343" y="500"/>
                    <a:pt x="1406" y="406"/>
                    <a:pt x="1406" y="343"/>
                  </a:cubicBezTo>
                  <a:cubicBezTo>
                    <a:pt x="1437" y="281"/>
                    <a:pt x="1375" y="250"/>
                    <a:pt x="1343" y="281"/>
                  </a:cubicBezTo>
                  <a:cubicBezTo>
                    <a:pt x="1281" y="312"/>
                    <a:pt x="1187" y="375"/>
                    <a:pt x="1125" y="406"/>
                  </a:cubicBezTo>
                  <a:cubicBezTo>
                    <a:pt x="1062" y="437"/>
                    <a:pt x="1031" y="406"/>
                    <a:pt x="1031" y="375"/>
                  </a:cubicBezTo>
                  <a:cubicBezTo>
                    <a:pt x="1031" y="312"/>
                    <a:pt x="1000" y="281"/>
                    <a:pt x="968" y="250"/>
                  </a:cubicBezTo>
                  <a:cubicBezTo>
                    <a:pt x="968" y="250"/>
                    <a:pt x="968" y="250"/>
                    <a:pt x="1031" y="187"/>
                  </a:cubicBezTo>
                  <a:cubicBezTo>
                    <a:pt x="1062" y="125"/>
                    <a:pt x="1062" y="125"/>
                    <a:pt x="1062" y="125"/>
                  </a:cubicBezTo>
                  <a:cubicBezTo>
                    <a:pt x="1093" y="62"/>
                    <a:pt x="1062" y="0"/>
                    <a:pt x="1031" y="0"/>
                  </a:cubicBezTo>
                  <a:cubicBezTo>
                    <a:pt x="1000" y="0"/>
                    <a:pt x="968" y="62"/>
                    <a:pt x="906" y="125"/>
                  </a:cubicBezTo>
                  <a:cubicBezTo>
                    <a:pt x="875" y="218"/>
                    <a:pt x="812" y="281"/>
                    <a:pt x="781" y="281"/>
                  </a:cubicBezTo>
                  <a:cubicBezTo>
                    <a:pt x="718" y="312"/>
                    <a:pt x="687" y="343"/>
                    <a:pt x="656" y="406"/>
                  </a:cubicBezTo>
                  <a:cubicBezTo>
                    <a:pt x="625" y="437"/>
                    <a:pt x="593" y="531"/>
                    <a:pt x="562" y="531"/>
                  </a:cubicBezTo>
                  <a:cubicBezTo>
                    <a:pt x="500" y="562"/>
                    <a:pt x="468" y="531"/>
                    <a:pt x="468" y="468"/>
                  </a:cubicBezTo>
                  <a:cubicBezTo>
                    <a:pt x="468" y="437"/>
                    <a:pt x="437" y="375"/>
                    <a:pt x="406" y="375"/>
                  </a:cubicBezTo>
                  <a:cubicBezTo>
                    <a:pt x="375" y="406"/>
                    <a:pt x="250" y="406"/>
                    <a:pt x="156" y="437"/>
                  </a:cubicBezTo>
                  <a:cubicBezTo>
                    <a:pt x="93" y="468"/>
                    <a:pt x="0" y="531"/>
                    <a:pt x="0" y="562"/>
                  </a:cubicBezTo>
                  <a:cubicBezTo>
                    <a:pt x="0" y="593"/>
                    <a:pt x="31" y="656"/>
                    <a:pt x="62" y="687"/>
                  </a:cubicBezTo>
                  <a:cubicBezTo>
                    <a:pt x="93" y="718"/>
                    <a:pt x="187" y="781"/>
                    <a:pt x="281" y="84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4" name="Freeform 20"/>
            <p:cNvSpPr>
              <a:spLocks noChangeArrowheads="1"/>
            </p:cNvSpPr>
            <p:nvPr/>
          </p:nvSpPr>
          <p:spPr bwMode="auto">
            <a:xfrm>
              <a:off x="2879" y="1139"/>
              <a:ext cx="3330" cy="2650"/>
            </a:xfrm>
            <a:custGeom>
              <a:avLst/>
              <a:gdLst>
                <a:gd name="T0" fmla="*/ 13311 w 14687"/>
                <a:gd name="T1" fmla="*/ 2032 h 11688"/>
                <a:gd name="T2" fmla="*/ 12561 w 14687"/>
                <a:gd name="T3" fmla="*/ 1907 h 11688"/>
                <a:gd name="T4" fmla="*/ 11593 w 14687"/>
                <a:gd name="T5" fmla="*/ 1532 h 11688"/>
                <a:gd name="T6" fmla="*/ 10811 w 14687"/>
                <a:gd name="T7" fmla="*/ 1657 h 11688"/>
                <a:gd name="T8" fmla="*/ 10093 w 14687"/>
                <a:gd name="T9" fmla="*/ 1125 h 11688"/>
                <a:gd name="T10" fmla="*/ 9030 w 14687"/>
                <a:gd name="T11" fmla="*/ 1125 h 11688"/>
                <a:gd name="T12" fmla="*/ 9311 w 14687"/>
                <a:gd name="T13" fmla="*/ 625 h 11688"/>
                <a:gd name="T14" fmla="*/ 8499 w 14687"/>
                <a:gd name="T15" fmla="*/ 0 h 11688"/>
                <a:gd name="T16" fmla="*/ 7624 w 14687"/>
                <a:gd name="T17" fmla="*/ 657 h 11688"/>
                <a:gd name="T18" fmla="*/ 7061 w 14687"/>
                <a:gd name="T19" fmla="*/ 1813 h 11688"/>
                <a:gd name="T20" fmla="*/ 6468 w 14687"/>
                <a:gd name="T21" fmla="*/ 1938 h 11688"/>
                <a:gd name="T22" fmla="*/ 6311 w 14687"/>
                <a:gd name="T23" fmla="*/ 2313 h 11688"/>
                <a:gd name="T24" fmla="*/ 5936 w 14687"/>
                <a:gd name="T25" fmla="*/ 1969 h 11688"/>
                <a:gd name="T26" fmla="*/ 5218 w 14687"/>
                <a:gd name="T27" fmla="*/ 2219 h 11688"/>
                <a:gd name="T28" fmla="*/ 4311 w 14687"/>
                <a:gd name="T29" fmla="*/ 2532 h 11688"/>
                <a:gd name="T30" fmla="*/ 3561 w 14687"/>
                <a:gd name="T31" fmla="*/ 2657 h 11688"/>
                <a:gd name="T32" fmla="*/ 2936 w 14687"/>
                <a:gd name="T33" fmla="*/ 1782 h 11688"/>
                <a:gd name="T34" fmla="*/ 1593 w 14687"/>
                <a:gd name="T35" fmla="*/ 3594 h 11688"/>
                <a:gd name="T36" fmla="*/ 2311 w 14687"/>
                <a:gd name="T37" fmla="*/ 4250 h 11688"/>
                <a:gd name="T38" fmla="*/ 2843 w 14687"/>
                <a:gd name="T39" fmla="*/ 2844 h 11688"/>
                <a:gd name="T40" fmla="*/ 2874 w 14687"/>
                <a:gd name="T41" fmla="*/ 3782 h 11688"/>
                <a:gd name="T42" fmla="*/ 1999 w 14687"/>
                <a:gd name="T43" fmla="*/ 4438 h 11688"/>
                <a:gd name="T44" fmla="*/ 1530 w 14687"/>
                <a:gd name="T45" fmla="*/ 4563 h 11688"/>
                <a:gd name="T46" fmla="*/ 937 w 14687"/>
                <a:gd name="T47" fmla="*/ 5219 h 11688"/>
                <a:gd name="T48" fmla="*/ 906 w 14687"/>
                <a:gd name="T49" fmla="*/ 6249 h 11688"/>
                <a:gd name="T50" fmla="*/ 1843 w 14687"/>
                <a:gd name="T51" fmla="*/ 5593 h 11688"/>
                <a:gd name="T52" fmla="*/ 2405 w 14687"/>
                <a:gd name="T53" fmla="*/ 5843 h 11688"/>
                <a:gd name="T54" fmla="*/ 2843 w 14687"/>
                <a:gd name="T55" fmla="*/ 6249 h 11688"/>
                <a:gd name="T56" fmla="*/ 3593 w 14687"/>
                <a:gd name="T57" fmla="*/ 6656 h 11688"/>
                <a:gd name="T58" fmla="*/ 1780 w 14687"/>
                <a:gd name="T59" fmla="*/ 6218 h 11688"/>
                <a:gd name="T60" fmla="*/ 31 w 14687"/>
                <a:gd name="T61" fmla="*/ 7531 h 11688"/>
                <a:gd name="T62" fmla="*/ 1561 w 14687"/>
                <a:gd name="T63" fmla="*/ 8687 h 11688"/>
                <a:gd name="T64" fmla="*/ 2186 w 14687"/>
                <a:gd name="T65" fmla="*/ 9749 h 11688"/>
                <a:gd name="T66" fmla="*/ 2468 w 14687"/>
                <a:gd name="T67" fmla="*/ 11343 h 11688"/>
                <a:gd name="T68" fmla="*/ 4061 w 14687"/>
                <a:gd name="T69" fmla="*/ 10218 h 11688"/>
                <a:gd name="T70" fmla="*/ 4249 w 14687"/>
                <a:gd name="T71" fmla="*/ 8187 h 11688"/>
                <a:gd name="T72" fmla="*/ 4124 w 14687"/>
                <a:gd name="T73" fmla="*/ 7656 h 11688"/>
                <a:gd name="T74" fmla="*/ 5311 w 14687"/>
                <a:gd name="T75" fmla="*/ 7593 h 11688"/>
                <a:gd name="T76" fmla="*/ 5218 w 14687"/>
                <a:gd name="T77" fmla="*/ 7093 h 11688"/>
                <a:gd name="T78" fmla="*/ 6405 w 14687"/>
                <a:gd name="T79" fmla="*/ 7843 h 11688"/>
                <a:gd name="T80" fmla="*/ 6905 w 14687"/>
                <a:gd name="T81" fmla="*/ 8093 h 11688"/>
                <a:gd name="T82" fmla="*/ 8093 w 14687"/>
                <a:gd name="T83" fmla="*/ 7906 h 11688"/>
                <a:gd name="T84" fmla="*/ 8218 w 14687"/>
                <a:gd name="T85" fmla="*/ 9031 h 11688"/>
                <a:gd name="T86" fmla="*/ 9655 w 14687"/>
                <a:gd name="T87" fmla="*/ 9749 h 11688"/>
                <a:gd name="T88" fmla="*/ 9530 w 14687"/>
                <a:gd name="T89" fmla="*/ 9593 h 11688"/>
                <a:gd name="T90" fmla="*/ 8530 w 14687"/>
                <a:gd name="T91" fmla="*/ 8874 h 11688"/>
                <a:gd name="T92" fmla="*/ 8936 w 14687"/>
                <a:gd name="T93" fmla="*/ 8218 h 11688"/>
                <a:gd name="T94" fmla="*/ 9343 w 14687"/>
                <a:gd name="T95" fmla="*/ 7406 h 11688"/>
                <a:gd name="T96" fmla="*/ 9686 w 14687"/>
                <a:gd name="T97" fmla="*/ 6031 h 11688"/>
                <a:gd name="T98" fmla="*/ 10343 w 14687"/>
                <a:gd name="T99" fmla="*/ 5999 h 11688"/>
                <a:gd name="T100" fmla="*/ 11093 w 14687"/>
                <a:gd name="T101" fmla="*/ 4469 h 11688"/>
                <a:gd name="T102" fmla="*/ 12093 w 14687"/>
                <a:gd name="T103" fmla="*/ 3844 h 11688"/>
                <a:gd name="T104" fmla="*/ 12593 w 14687"/>
                <a:gd name="T105" fmla="*/ 3782 h 11688"/>
                <a:gd name="T106" fmla="*/ 12561 w 14687"/>
                <a:gd name="T107" fmla="*/ 4500 h 11688"/>
                <a:gd name="T108" fmla="*/ 13218 w 14687"/>
                <a:gd name="T109" fmla="*/ 3688 h 11688"/>
                <a:gd name="T110" fmla="*/ 14030 w 14687"/>
                <a:gd name="T111" fmla="*/ 2719 h 11688"/>
                <a:gd name="T112" fmla="*/ 3999 w 14687"/>
                <a:gd name="T113" fmla="*/ 5812 h 11688"/>
                <a:gd name="T114" fmla="*/ 3655 w 14687"/>
                <a:gd name="T115" fmla="*/ 5532 h 11688"/>
                <a:gd name="T116" fmla="*/ 4686 w 14687"/>
                <a:gd name="T117" fmla="*/ 5812 h 11688"/>
                <a:gd name="T118" fmla="*/ 4968 w 14687"/>
                <a:gd name="T119" fmla="*/ 5749 h 11688"/>
                <a:gd name="T120" fmla="*/ 5530 w 14687"/>
                <a:gd name="T121" fmla="*/ 5344 h 1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87" h="11688">
                  <a:moveTo>
                    <a:pt x="14624" y="2625"/>
                  </a:moveTo>
                  <a:lnTo>
                    <a:pt x="14624" y="2625"/>
                  </a:lnTo>
                  <a:cubicBezTo>
                    <a:pt x="14561" y="2563"/>
                    <a:pt x="14468" y="2532"/>
                    <a:pt x="14405" y="2594"/>
                  </a:cubicBezTo>
                  <a:cubicBezTo>
                    <a:pt x="14374" y="2625"/>
                    <a:pt x="14311" y="2594"/>
                    <a:pt x="14311" y="2563"/>
                  </a:cubicBezTo>
                  <a:cubicBezTo>
                    <a:pt x="14311" y="2532"/>
                    <a:pt x="14186" y="2407"/>
                    <a:pt x="14061" y="2313"/>
                  </a:cubicBezTo>
                  <a:cubicBezTo>
                    <a:pt x="13999" y="2250"/>
                    <a:pt x="13999" y="2250"/>
                    <a:pt x="13999" y="2250"/>
                  </a:cubicBezTo>
                  <a:cubicBezTo>
                    <a:pt x="13874" y="2157"/>
                    <a:pt x="13718" y="2063"/>
                    <a:pt x="13655" y="2063"/>
                  </a:cubicBezTo>
                  <a:cubicBezTo>
                    <a:pt x="13561" y="2063"/>
                    <a:pt x="13468" y="2000"/>
                    <a:pt x="13405" y="1969"/>
                  </a:cubicBezTo>
                  <a:cubicBezTo>
                    <a:pt x="13343" y="1938"/>
                    <a:pt x="13311" y="1969"/>
                    <a:pt x="13311" y="2032"/>
                  </a:cubicBezTo>
                  <a:cubicBezTo>
                    <a:pt x="13311" y="2063"/>
                    <a:pt x="13311" y="2125"/>
                    <a:pt x="13280" y="2157"/>
                  </a:cubicBezTo>
                  <a:cubicBezTo>
                    <a:pt x="13280" y="2157"/>
                    <a:pt x="13249" y="2157"/>
                    <a:pt x="13218" y="2125"/>
                  </a:cubicBezTo>
                  <a:cubicBezTo>
                    <a:pt x="13186" y="2063"/>
                    <a:pt x="13155" y="2063"/>
                    <a:pt x="13124" y="2063"/>
                  </a:cubicBezTo>
                  <a:cubicBezTo>
                    <a:pt x="13093" y="2063"/>
                    <a:pt x="13030" y="2063"/>
                    <a:pt x="12999" y="2063"/>
                  </a:cubicBezTo>
                  <a:cubicBezTo>
                    <a:pt x="12936" y="2094"/>
                    <a:pt x="12874" y="2094"/>
                    <a:pt x="12843" y="2063"/>
                  </a:cubicBezTo>
                  <a:cubicBezTo>
                    <a:pt x="12780" y="2063"/>
                    <a:pt x="12749" y="2063"/>
                    <a:pt x="12717" y="2094"/>
                  </a:cubicBezTo>
                  <a:cubicBezTo>
                    <a:pt x="12686" y="2125"/>
                    <a:pt x="12655" y="2125"/>
                    <a:pt x="12624" y="2125"/>
                  </a:cubicBezTo>
                  <a:cubicBezTo>
                    <a:pt x="12593" y="2094"/>
                    <a:pt x="12561" y="2032"/>
                    <a:pt x="12561" y="2000"/>
                  </a:cubicBezTo>
                  <a:cubicBezTo>
                    <a:pt x="12561" y="1969"/>
                    <a:pt x="12561" y="1938"/>
                    <a:pt x="12561" y="1907"/>
                  </a:cubicBezTo>
                  <a:cubicBezTo>
                    <a:pt x="12561" y="1907"/>
                    <a:pt x="12561" y="1875"/>
                    <a:pt x="12593" y="1875"/>
                  </a:cubicBezTo>
                  <a:cubicBezTo>
                    <a:pt x="12624" y="1844"/>
                    <a:pt x="12655" y="1844"/>
                    <a:pt x="12655" y="1813"/>
                  </a:cubicBezTo>
                  <a:cubicBezTo>
                    <a:pt x="12655" y="1782"/>
                    <a:pt x="12593" y="1782"/>
                    <a:pt x="12530" y="1782"/>
                  </a:cubicBezTo>
                  <a:cubicBezTo>
                    <a:pt x="12499" y="1782"/>
                    <a:pt x="12342" y="1782"/>
                    <a:pt x="12249" y="1782"/>
                  </a:cubicBezTo>
                  <a:cubicBezTo>
                    <a:pt x="12124" y="1813"/>
                    <a:pt x="11999" y="1782"/>
                    <a:pt x="11999" y="1719"/>
                  </a:cubicBezTo>
                  <a:cubicBezTo>
                    <a:pt x="11967" y="1688"/>
                    <a:pt x="11905" y="1657"/>
                    <a:pt x="11874" y="1625"/>
                  </a:cubicBezTo>
                  <a:cubicBezTo>
                    <a:pt x="11843" y="1594"/>
                    <a:pt x="11811" y="1563"/>
                    <a:pt x="11811" y="1563"/>
                  </a:cubicBezTo>
                  <a:cubicBezTo>
                    <a:pt x="11811" y="1532"/>
                    <a:pt x="11780" y="1500"/>
                    <a:pt x="11749" y="1469"/>
                  </a:cubicBezTo>
                  <a:cubicBezTo>
                    <a:pt x="11686" y="1469"/>
                    <a:pt x="11624" y="1469"/>
                    <a:pt x="11593" y="1532"/>
                  </a:cubicBezTo>
                  <a:cubicBezTo>
                    <a:pt x="11530" y="1563"/>
                    <a:pt x="11468" y="1594"/>
                    <a:pt x="11468" y="1563"/>
                  </a:cubicBezTo>
                  <a:cubicBezTo>
                    <a:pt x="11436" y="1532"/>
                    <a:pt x="11436" y="1500"/>
                    <a:pt x="11436" y="1469"/>
                  </a:cubicBezTo>
                  <a:cubicBezTo>
                    <a:pt x="11468" y="1438"/>
                    <a:pt x="11436" y="1407"/>
                    <a:pt x="11436" y="1407"/>
                  </a:cubicBezTo>
                  <a:cubicBezTo>
                    <a:pt x="11405" y="1375"/>
                    <a:pt x="11343" y="1375"/>
                    <a:pt x="11280" y="1375"/>
                  </a:cubicBezTo>
                  <a:cubicBezTo>
                    <a:pt x="11249" y="1344"/>
                    <a:pt x="11155" y="1375"/>
                    <a:pt x="11124" y="1438"/>
                  </a:cubicBezTo>
                  <a:cubicBezTo>
                    <a:pt x="11061" y="1469"/>
                    <a:pt x="11061" y="1532"/>
                    <a:pt x="11093" y="1563"/>
                  </a:cubicBezTo>
                  <a:cubicBezTo>
                    <a:pt x="11124" y="1625"/>
                    <a:pt x="11124" y="1657"/>
                    <a:pt x="11093" y="1688"/>
                  </a:cubicBezTo>
                  <a:cubicBezTo>
                    <a:pt x="11030" y="1688"/>
                    <a:pt x="10968" y="1657"/>
                    <a:pt x="10936" y="1657"/>
                  </a:cubicBezTo>
                  <a:cubicBezTo>
                    <a:pt x="10874" y="1625"/>
                    <a:pt x="10843" y="1625"/>
                    <a:pt x="10811" y="1657"/>
                  </a:cubicBezTo>
                  <a:cubicBezTo>
                    <a:pt x="10811" y="1657"/>
                    <a:pt x="10749" y="1657"/>
                    <a:pt x="10686" y="1625"/>
                  </a:cubicBezTo>
                  <a:cubicBezTo>
                    <a:pt x="10655" y="1563"/>
                    <a:pt x="10593" y="1594"/>
                    <a:pt x="10593" y="1625"/>
                  </a:cubicBezTo>
                  <a:cubicBezTo>
                    <a:pt x="10593" y="1657"/>
                    <a:pt x="10530" y="1719"/>
                    <a:pt x="10530" y="1750"/>
                  </a:cubicBezTo>
                  <a:cubicBezTo>
                    <a:pt x="10499" y="1782"/>
                    <a:pt x="10468" y="1782"/>
                    <a:pt x="10436" y="1750"/>
                  </a:cubicBezTo>
                  <a:cubicBezTo>
                    <a:pt x="10405" y="1719"/>
                    <a:pt x="10374" y="1625"/>
                    <a:pt x="10374" y="1563"/>
                  </a:cubicBezTo>
                  <a:cubicBezTo>
                    <a:pt x="10374" y="1469"/>
                    <a:pt x="10311" y="1407"/>
                    <a:pt x="10280" y="1375"/>
                  </a:cubicBezTo>
                  <a:cubicBezTo>
                    <a:pt x="10249" y="1375"/>
                    <a:pt x="10249" y="1344"/>
                    <a:pt x="10280" y="1313"/>
                  </a:cubicBezTo>
                  <a:cubicBezTo>
                    <a:pt x="10311" y="1313"/>
                    <a:pt x="10311" y="1250"/>
                    <a:pt x="10280" y="1219"/>
                  </a:cubicBezTo>
                  <a:cubicBezTo>
                    <a:pt x="10218" y="1219"/>
                    <a:pt x="10124" y="1157"/>
                    <a:pt x="10093" y="1125"/>
                  </a:cubicBezTo>
                  <a:cubicBezTo>
                    <a:pt x="10030" y="1063"/>
                    <a:pt x="9968" y="1063"/>
                    <a:pt x="9936" y="1125"/>
                  </a:cubicBezTo>
                  <a:cubicBezTo>
                    <a:pt x="9936" y="1157"/>
                    <a:pt x="9936" y="1219"/>
                    <a:pt x="9936" y="1282"/>
                  </a:cubicBezTo>
                  <a:cubicBezTo>
                    <a:pt x="9936" y="1313"/>
                    <a:pt x="9874" y="1344"/>
                    <a:pt x="9811" y="1313"/>
                  </a:cubicBezTo>
                  <a:cubicBezTo>
                    <a:pt x="9749" y="1282"/>
                    <a:pt x="9686" y="1250"/>
                    <a:pt x="9686" y="1219"/>
                  </a:cubicBezTo>
                  <a:cubicBezTo>
                    <a:pt x="9655" y="1188"/>
                    <a:pt x="9593" y="1157"/>
                    <a:pt x="9530" y="1157"/>
                  </a:cubicBezTo>
                  <a:cubicBezTo>
                    <a:pt x="9468" y="1157"/>
                    <a:pt x="9374" y="1157"/>
                    <a:pt x="9343" y="1157"/>
                  </a:cubicBezTo>
                  <a:cubicBezTo>
                    <a:pt x="9280" y="1188"/>
                    <a:pt x="9218" y="1157"/>
                    <a:pt x="9218" y="1125"/>
                  </a:cubicBezTo>
                  <a:cubicBezTo>
                    <a:pt x="9186" y="1125"/>
                    <a:pt x="9155" y="1094"/>
                    <a:pt x="9124" y="1094"/>
                  </a:cubicBezTo>
                  <a:cubicBezTo>
                    <a:pt x="9093" y="1094"/>
                    <a:pt x="9061" y="1094"/>
                    <a:pt x="9030" y="1125"/>
                  </a:cubicBezTo>
                  <a:cubicBezTo>
                    <a:pt x="9030" y="1157"/>
                    <a:pt x="8999" y="1188"/>
                    <a:pt x="8936" y="1188"/>
                  </a:cubicBezTo>
                  <a:cubicBezTo>
                    <a:pt x="8905" y="1219"/>
                    <a:pt x="8843" y="1250"/>
                    <a:pt x="8780" y="1282"/>
                  </a:cubicBezTo>
                  <a:cubicBezTo>
                    <a:pt x="8749" y="1313"/>
                    <a:pt x="8686" y="1344"/>
                    <a:pt x="8655" y="1375"/>
                  </a:cubicBezTo>
                  <a:cubicBezTo>
                    <a:pt x="8624" y="1375"/>
                    <a:pt x="8655" y="1344"/>
                    <a:pt x="8686" y="1282"/>
                  </a:cubicBezTo>
                  <a:cubicBezTo>
                    <a:pt x="8749" y="1188"/>
                    <a:pt x="8843" y="1094"/>
                    <a:pt x="8905" y="1063"/>
                  </a:cubicBezTo>
                  <a:cubicBezTo>
                    <a:pt x="8968" y="1032"/>
                    <a:pt x="9061" y="969"/>
                    <a:pt x="9093" y="938"/>
                  </a:cubicBezTo>
                  <a:cubicBezTo>
                    <a:pt x="9155" y="907"/>
                    <a:pt x="9186" y="875"/>
                    <a:pt x="9218" y="813"/>
                  </a:cubicBezTo>
                  <a:cubicBezTo>
                    <a:pt x="9249" y="782"/>
                    <a:pt x="9249" y="719"/>
                    <a:pt x="9249" y="719"/>
                  </a:cubicBezTo>
                  <a:cubicBezTo>
                    <a:pt x="9249" y="688"/>
                    <a:pt x="9280" y="625"/>
                    <a:pt x="9311" y="625"/>
                  </a:cubicBezTo>
                  <a:cubicBezTo>
                    <a:pt x="9343" y="594"/>
                    <a:pt x="9311" y="532"/>
                    <a:pt x="9249" y="469"/>
                  </a:cubicBezTo>
                  <a:cubicBezTo>
                    <a:pt x="9186" y="407"/>
                    <a:pt x="9124" y="375"/>
                    <a:pt x="9093" y="344"/>
                  </a:cubicBezTo>
                  <a:cubicBezTo>
                    <a:pt x="9061" y="344"/>
                    <a:pt x="8968" y="313"/>
                    <a:pt x="8905" y="313"/>
                  </a:cubicBezTo>
                  <a:cubicBezTo>
                    <a:pt x="8843" y="313"/>
                    <a:pt x="8780" y="313"/>
                    <a:pt x="8780" y="282"/>
                  </a:cubicBezTo>
                  <a:cubicBezTo>
                    <a:pt x="8780" y="250"/>
                    <a:pt x="8718" y="219"/>
                    <a:pt x="8686" y="219"/>
                  </a:cubicBezTo>
                  <a:cubicBezTo>
                    <a:pt x="8624" y="188"/>
                    <a:pt x="8593" y="157"/>
                    <a:pt x="8655" y="157"/>
                  </a:cubicBezTo>
                  <a:cubicBezTo>
                    <a:pt x="8686" y="125"/>
                    <a:pt x="8718" y="94"/>
                    <a:pt x="8718" y="63"/>
                  </a:cubicBezTo>
                  <a:cubicBezTo>
                    <a:pt x="8718" y="32"/>
                    <a:pt x="8686" y="0"/>
                    <a:pt x="8624" y="0"/>
                  </a:cubicBezTo>
                  <a:cubicBezTo>
                    <a:pt x="8593" y="0"/>
                    <a:pt x="8530" y="0"/>
                    <a:pt x="8499" y="0"/>
                  </a:cubicBezTo>
                  <a:cubicBezTo>
                    <a:pt x="8468" y="0"/>
                    <a:pt x="8405" y="63"/>
                    <a:pt x="8374" y="125"/>
                  </a:cubicBezTo>
                  <a:cubicBezTo>
                    <a:pt x="8343" y="188"/>
                    <a:pt x="8343" y="282"/>
                    <a:pt x="8374" y="313"/>
                  </a:cubicBezTo>
                  <a:cubicBezTo>
                    <a:pt x="8405" y="344"/>
                    <a:pt x="8405" y="375"/>
                    <a:pt x="8343" y="375"/>
                  </a:cubicBezTo>
                  <a:cubicBezTo>
                    <a:pt x="8280" y="375"/>
                    <a:pt x="8218" y="438"/>
                    <a:pt x="8186" y="469"/>
                  </a:cubicBezTo>
                  <a:cubicBezTo>
                    <a:pt x="8155" y="500"/>
                    <a:pt x="8093" y="532"/>
                    <a:pt x="8061" y="532"/>
                  </a:cubicBezTo>
                  <a:cubicBezTo>
                    <a:pt x="7999" y="532"/>
                    <a:pt x="7968" y="500"/>
                    <a:pt x="7968" y="500"/>
                  </a:cubicBezTo>
                  <a:cubicBezTo>
                    <a:pt x="7968" y="469"/>
                    <a:pt x="7936" y="469"/>
                    <a:pt x="7874" y="469"/>
                  </a:cubicBezTo>
                  <a:cubicBezTo>
                    <a:pt x="7843" y="469"/>
                    <a:pt x="7780" y="500"/>
                    <a:pt x="7780" y="532"/>
                  </a:cubicBezTo>
                  <a:cubicBezTo>
                    <a:pt x="7780" y="594"/>
                    <a:pt x="7686" y="625"/>
                    <a:pt x="7624" y="657"/>
                  </a:cubicBezTo>
                  <a:cubicBezTo>
                    <a:pt x="7530" y="657"/>
                    <a:pt x="7436" y="719"/>
                    <a:pt x="7374" y="750"/>
                  </a:cubicBezTo>
                  <a:cubicBezTo>
                    <a:pt x="7343" y="782"/>
                    <a:pt x="7311" y="875"/>
                    <a:pt x="7311" y="969"/>
                  </a:cubicBezTo>
                  <a:cubicBezTo>
                    <a:pt x="7343" y="1094"/>
                    <a:pt x="7249" y="1157"/>
                    <a:pt x="7155" y="1157"/>
                  </a:cubicBezTo>
                  <a:cubicBezTo>
                    <a:pt x="7030" y="1157"/>
                    <a:pt x="6936" y="1219"/>
                    <a:pt x="6936" y="1282"/>
                  </a:cubicBezTo>
                  <a:cubicBezTo>
                    <a:pt x="6936" y="1344"/>
                    <a:pt x="6968" y="1407"/>
                    <a:pt x="6999" y="1438"/>
                  </a:cubicBezTo>
                  <a:cubicBezTo>
                    <a:pt x="7030" y="1469"/>
                    <a:pt x="7093" y="1532"/>
                    <a:pt x="7124" y="1563"/>
                  </a:cubicBezTo>
                  <a:cubicBezTo>
                    <a:pt x="7124" y="1594"/>
                    <a:pt x="7155" y="1657"/>
                    <a:pt x="7124" y="1719"/>
                  </a:cubicBezTo>
                  <a:cubicBezTo>
                    <a:pt x="7124" y="1782"/>
                    <a:pt x="7093" y="1844"/>
                    <a:pt x="7093" y="1875"/>
                  </a:cubicBezTo>
                  <a:cubicBezTo>
                    <a:pt x="7061" y="1907"/>
                    <a:pt x="7061" y="1907"/>
                    <a:pt x="7061" y="1813"/>
                  </a:cubicBezTo>
                  <a:cubicBezTo>
                    <a:pt x="7030" y="1750"/>
                    <a:pt x="6999" y="1688"/>
                    <a:pt x="6968" y="1657"/>
                  </a:cubicBezTo>
                  <a:cubicBezTo>
                    <a:pt x="6936" y="1625"/>
                    <a:pt x="6843" y="1563"/>
                    <a:pt x="6780" y="1532"/>
                  </a:cubicBezTo>
                  <a:cubicBezTo>
                    <a:pt x="6718" y="1469"/>
                    <a:pt x="6655" y="1438"/>
                    <a:pt x="6624" y="1469"/>
                  </a:cubicBezTo>
                  <a:cubicBezTo>
                    <a:pt x="6593" y="1469"/>
                    <a:pt x="6561" y="1438"/>
                    <a:pt x="6530" y="1375"/>
                  </a:cubicBezTo>
                  <a:cubicBezTo>
                    <a:pt x="6499" y="1313"/>
                    <a:pt x="6530" y="1375"/>
                    <a:pt x="6561" y="1469"/>
                  </a:cubicBezTo>
                  <a:cubicBezTo>
                    <a:pt x="6593" y="1563"/>
                    <a:pt x="6655" y="1657"/>
                    <a:pt x="6655" y="1657"/>
                  </a:cubicBezTo>
                  <a:cubicBezTo>
                    <a:pt x="6655" y="1688"/>
                    <a:pt x="6686" y="1719"/>
                    <a:pt x="6686" y="1750"/>
                  </a:cubicBezTo>
                  <a:cubicBezTo>
                    <a:pt x="6718" y="1750"/>
                    <a:pt x="6686" y="1750"/>
                    <a:pt x="6624" y="1719"/>
                  </a:cubicBezTo>
                  <a:cubicBezTo>
                    <a:pt x="6561" y="1657"/>
                    <a:pt x="6499" y="1782"/>
                    <a:pt x="6468" y="1938"/>
                  </a:cubicBezTo>
                  <a:cubicBezTo>
                    <a:pt x="6468" y="1938"/>
                    <a:pt x="6436" y="1969"/>
                    <a:pt x="6436" y="2063"/>
                  </a:cubicBezTo>
                  <a:cubicBezTo>
                    <a:pt x="6436" y="2157"/>
                    <a:pt x="6436" y="2157"/>
                    <a:pt x="6436" y="2157"/>
                  </a:cubicBezTo>
                  <a:cubicBezTo>
                    <a:pt x="6468" y="2250"/>
                    <a:pt x="6499" y="2313"/>
                    <a:pt x="6468" y="2344"/>
                  </a:cubicBezTo>
                  <a:cubicBezTo>
                    <a:pt x="6468" y="2375"/>
                    <a:pt x="6436" y="2469"/>
                    <a:pt x="6405" y="2532"/>
                  </a:cubicBezTo>
                  <a:cubicBezTo>
                    <a:pt x="6343" y="2594"/>
                    <a:pt x="6280" y="2657"/>
                    <a:pt x="6218" y="2688"/>
                  </a:cubicBezTo>
                  <a:cubicBezTo>
                    <a:pt x="6124" y="2688"/>
                    <a:pt x="6093" y="2657"/>
                    <a:pt x="6124" y="2657"/>
                  </a:cubicBezTo>
                  <a:cubicBezTo>
                    <a:pt x="6124" y="2625"/>
                    <a:pt x="6155" y="2594"/>
                    <a:pt x="6186" y="2594"/>
                  </a:cubicBezTo>
                  <a:cubicBezTo>
                    <a:pt x="6218" y="2563"/>
                    <a:pt x="6249" y="2500"/>
                    <a:pt x="6280" y="2469"/>
                  </a:cubicBezTo>
                  <a:cubicBezTo>
                    <a:pt x="6280" y="2438"/>
                    <a:pt x="6311" y="2344"/>
                    <a:pt x="6311" y="2313"/>
                  </a:cubicBezTo>
                  <a:cubicBezTo>
                    <a:pt x="6311" y="2250"/>
                    <a:pt x="6311" y="2094"/>
                    <a:pt x="6311" y="1938"/>
                  </a:cubicBezTo>
                  <a:cubicBezTo>
                    <a:pt x="6311" y="1782"/>
                    <a:pt x="6311" y="1563"/>
                    <a:pt x="6311" y="1469"/>
                  </a:cubicBezTo>
                  <a:cubicBezTo>
                    <a:pt x="6311" y="1344"/>
                    <a:pt x="6280" y="1250"/>
                    <a:pt x="6249" y="1250"/>
                  </a:cubicBezTo>
                  <a:cubicBezTo>
                    <a:pt x="6218" y="1250"/>
                    <a:pt x="6155" y="1282"/>
                    <a:pt x="6124" y="1313"/>
                  </a:cubicBezTo>
                  <a:cubicBezTo>
                    <a:pt x="6093" y="1375"/>
                    <a:pt x="6061" y="1438"/>
                    <a:pt x="6061" y="1469"/>
                  </a:cubicBezTo>
                  <a:cubicBezTo>
                    <a:pt x="6061" y="1532"/>
                    <a:pt x="6030" y="1594"/>
                    <a:pt x="5999" y="1594"/>
                  </a:cubicBezTo>
                  <a:cubicBezTo>
                    <a:pt x="5968" y="1625"/>
                    <a:pt x="5936" y="1657"/>
                    <a:pt x="5905" y="1719"/>
                  </a:cubicBezTo>
                  <a:cubicBezTo>
                    <a:pt x="5905" y="1750"/>
                    <a:pt x="5905" y="1813"/>
                    <a:pt x="5905" y="1844"/>
                  </a:cubicBezTo>
                  <a:cubicBezTo>
                    <a:pt x="5905" y="1875"/>
                    <a:pt x="5936" y="1938"/>
                    <a:pt x="5936" y="1969"/>
                  </a:cubicBezTo>
                  <a:cubicBezTo>
                    <a:pt x="5936" y="2032"/>
                    <a:pt x="5968" y="2063"/>
                    <a:pt x="5968" y="2094"/>
                  </a:cubicBezTo>
                  <a:cubicBezTo>
                    <a:pt x="5999" y="2094"/>
                    <a:pt x="6030" y="2125"/>
                    <a:pt x="6061" y="2157"/>
                  </a:cubicBezTo>
                  <a:cubicBezTo>
                    <a:pt x="6093" y="2188"/>
                    <a:pt x="6093" y="2250"/>
                    <a:pt x="6061" y="2282"/>
                  </a:cubicBezTo>
                  <a:cubicBezTo>
                    <a:pt x="6061" y="2313"/>
                    <a:pt x="5968" y="2282"/>
                    <a:pt x="5874" y="2188"/>
                  </a:cubicBezTo>
                  <a:cubicBezTo>
                    <a:pt x="5749" y="2125"/>
                    <a:pt x="5655" y="2063"/>
                    <a:pt x="5593" y="2032"/>
                  </a:cubicBezTo>
                  <a:cubicBezTo>
                    <a:pt x="5561" y="2032"/>
                    <a:pt x="5499" y="2063"/>
                    <a:pt x="5499" y="2125"/>
                  </a:cubicBezTo>
                  <a:cubicBezTo>
                    <a:pt x="5499" y="2188"/>
                    <a:pt x="5499" y="2250"/>
                    <a:pt x="5468" y="2250"/>
                  </a:cubicBezTo>
                  <a:cubicBezTo>
                    <a:pt x="5468" y="2250"/>
                    <a:pt x="5436" y="2250"/>
                    <a:pt x="5405" y="2219"/>
                  </a:cubicBezTo>
                  <a:cubicBezTo>
                    <a:pt x="5405" y="2188"/>
                    <a:pt x="5311" y="2219"/>
                    <a:pt x="5218" y="2219"/>
                  </a:cubicBezTo>
                  <a:cubicBezTo>
                    <a:pt x="5124" y="2250"/>
                    <a:pt x="5030" y="2282"/>
                    <a:pt x="4999" y="2313"/>
                  </a:cubicBezTo>
                  <a:cubicBezTo>
                    <a:pt x="4968" y="2344"/>
                    <a:pt x="4936" y="2313"/>
                    <a:pt x="4968" y="2250"/>
                  </a:cubicBezTo>
                  <a:cubicBezTo>
                    <a:pt x="4968" y="2219"/>
                    <a:pt x="4936" y="2188"/>
                    <a:pt x="4874" y="2219"/>
                  </a:cubicBezTo>
                  <a:cubicBezTo>
                    <a:pt x="4843" y="2250"/>
                    <a:pt x="4780" y="2282"/>
                    <a:pt x="4749" y="2282"/>
                  </a:cubicBezTo>
                  <a:cubicBezTo>
                    <a:pt x="4718" y="2313"/>
                    <a:pt x="4655" y="2344"/>
                    <a:pt x="4593" y="2375"/>
                  </a:cubicBezTo>
                  <a:cubicBezTo>
                    <a:pt x="4561" y="2407"/>
                    <a:pt x="4530" y="2469"/>
                    <a:pt x="4561" y="2500"/>
                  </a:cubicBezTo>
                  <a:cubicBezTo>
                    <a:pt x="4593" y="2532"/>
                    <a:pt x="4561" y="2563"/>
                    <a:pt x="4530" y="2563"/>
                  </a:cubicBezTo>
                  <a:cubicBezTo>
                    <a:pt x="4468" y="2563"/>
                    <a:pt x="4405" y="2532"/>
                    <a:pt x="4374" y="2532"/>
                  </a:cubicBezTo>
                  <a:cubicBezTo>
                    <a:pt x="4343" y="2500"/>
                    <a:pt x="4311" y="2500"/>
                    <a:pt x="4311" y="2532"/>
                  </a:cubicBezTo>
                  <a:cubicBezTo>
                    <a:pt x="4311" y="2594"/>
                    <a:pt x="4280" y="2625"/>
                    <a:pt x="4249" y="2625"/>
                  </a:cubicBezTo>
                  <a:cubicBezTo>
                    <a:pt x="4218" y="2625"/>
                    <a:pt x="4155" y="2657"/>
                    <a:pt x="4124" y="2688"/>
                  </a:cubicBezTo>
                  <a:cubicBezTo>
                    <a:pt x="4061" y="2719"/>
                    <a:pt x="4061" y="2813"/>
                    <a:pt x="4061" y="2875"/>
                  </a:cubicBezTo>
                  <a:cubicBezTo>
                    <a:pt x="4093" y="2938"/>
                    <a:pt x="4061" y="2969"/>
                    <a:pt x="3999" y="2969"/>
                  </a:cubicBezTo>
                  <a:cubicBezTo>
                    <a:pt x="3936" y="3000"/>
                    <a:pt x="3874" y="2969"/>
                    <a:pt x="3843" y="2969"/>
                  </a:cubicBezTo>
                  <a:cubicBezTo>
                    <a:pt x="3811" y="2938"/>
                    <a:pt x="3811" y="2938"/>
                    <a:pt x="3811" y="2969"/>
                  </a:cubicBezTo>
                  <a:cubicBezTo>
                    <a:pt x="3811" y="3032"/>
                    <a:pt x="3780" y="3032"/>
                    <a:pt x="3749" y="3032"/>
                  </a:cubicBezTo>
                  <a:cubicBezTo>
                    <a:pt x="3718" y="3000"/>
                    <a:pt x="3655" y="2938"/>
                    <a:pt x="3655" y="2875"/>
                  </a:cubicBezTo>
                  <a:cubicBezTo>
                    <a:pt x="3655" y="2844"/>
                    <a:pt x="3593" y="2719"/>
                    <a:pt x="3561" y="2657"/>
                  </a:cubicBezTo>
                  <a:cubicBezTo>
                    <a:pt x="3499" y="2594"/>
                    <a:pt x="3561" y="2594"/>
                    <a:pt x="3655" y="2625"/>
                  </a:cubicBezTo>
                  <a:cubicBezTo>
                    <a:pt x="3749" y="2688"/>
                    <a:pt x="3905" y="2719"/>
                    <a:pt x="3968" y="2688"/>
                  </a:cubicBezTo>
                  <a:cubicBezTo>
                    <a:pt x="4030" y="2657"/>
                    <a:pt x="4093" y="2563"/>
                    <a:pt x="4061" y="2469"/>
                  </a:cubicBezTo>
                  <a:cubicBezTo>
                    <a:pt x="4061" y="2407"/>
                    <a:pt x="3999" y="2313"/>
                    <a:pt x="3905" y="2250"/>
                  </a:cubicBezTo>
                  <a:cubicBezTo>
                    <a:pt x="3811" y="2188"/>
                    <a:pt x="3686" y="2125"/>
                    <a:pt x="3593" y="2094"/>
                  </a:cubicBezTo>
                  <a:cubicBezTo>
                    <a:pt x="3530" y="2094"/>
                    <a:pt x="3468" y="2063"/>
                    <a:pt x="3405" y="2032"/>
                  </a:cubicBezTo>
                  <a:cubicBezTo>
                    <a:pt x="3374" y="2000"/>
                    <a:pt x="3374" y="1969"/>
                    <a:pt x="3405" y="1938"/>
                  </a:cubicBezTo>
                  <a:cubicBezTo>
                    <a:pt x="3405" y="1907"/>
                    <a:pt x="3374" y="1875"/>
                    <a:pt x="3280" y="1813"/>
                  </a:cubicBezTo>
                  <a:cubicBezTo>
                    <a:pt x="3186" y="1782"/>
                    <a:pt x="3030" y="1750"/>
                    <a:pt x="2936" y="1782"/>
                  </a:cubicBezTo>
                  <a:cubicBezTo>
                    <a:pt x="2843" y="1813"/>
                    <a:pt x="2749" y="1875"/>
                    <a:pt x="2718" y="1907"/>
                  </a:cubicBezTo>
                  <a:cubicBezTo>
                    <a:pt x="2718" y="1938"/>
                    <a:pt x="2655" y="1969"/>
                    <a:pt x="2624" y="1969"/>
                  </a:cubicBezTo>
                  <a:cubicBezTo>
                    <a:pt x="2561" y="1969"/>
                    <a:pt x="2468" y="2063"/>
                    <a:pt x="2405" y="2188"/>
                  </a:cubicBezTo>
                  <a:cubicBezTo>
                    <a:pt x="2311" y="2282"/>
                    <a:pt x="2218" y="2438"/>
                    <a:pt x="2155" y="2532"/>
                  </a:cubicBezTo>
                  <a:cubicBezTo>
                    <a:pt x="2124" y="2625"/>
                    <a:pt x="2061" y="2719"/>
                    <a:pt x="2030" y="2782"/>
                  </a:cubicBezTo>
                  <a:cubicBezTo>
                    <a:pt x="1999" y="2813"/>
                    <a:pt x="1968" y="2907"/>
                    <a:pt x="1936" y="2969"/>
                  </a:cubicBezTo>
                  <a:cubicBezTo>
                    <a:pt x="1936" y="3032"/>
                    <a:pt x="1874" y="3094"/>
                    <a:pt x="1780" y="3125"/>
                  </a:cubicBezTo>
                  <a:cubicBezTo>
                    <a:pt x="1718" y="3157"/>
                    <a:pt x="1624" y="3219"/>
                    <a:pt x="1593" y="3250"/>
                  </a:cubicBezTo>
                  <a:cubicBezTo>
                    <a:pt x="1593" y="3282"/>
                    <a:pt x="1561" y="3438"/>
                    <a:pt x="1593" y="3594"/>
                  </a:cubicBezTo>
                  <a:lnTo>
                    <a:pt x="1593" y="3594"/>
                  </a:lnTo>
                  <a:cubicBezTo>
                    <a:pt x="1593" y="3782"/>
                    <a:pt x="1624" y="3907"/>
                    <a:pt x="1655" y="3938"/>
                  </a:cubicBezTo>
                  <a:cubicBezTo>
                    <a:pt x="1686" y="3969"/>
                    <a:pt x="1749" y="3938"/>
                    <a:pt x="1811" y="3875"/>
                  </a:cubicBezTo>
                  <a:cubicBezTo>
                    <a:pt x="1843" y="3813"/>
                    <a:pt x="1905" y="3782"/>
                    <a:pt x="1936" y="3782"/>
                  </a:cubicBezTo>
                  <a:cubicBezTo>
                    <a:pt x="1968" y="3782"/>
                    <a:pt x="1999" y="3813"/>
                    <a:pt x="1999" y="3844"/>
                  </a:cubicBezTo>
                  <a:cubicBezTo>
                    <a:pt x="1999" y="3875"/>
                    <a:pt x="2030" y="3938"/>
                    <a:pt x="2061" y="4000"/>
                  </a:cubicBezTo>
                  <a:cubicBezTo>
                    <a:pt x="2093" y="4063"/>
                    <a:pt x="2093" y="4157"/>
                    <a:pt x="2093" y="4188"/>
                  </a:cubicBezTo>
                  <a:cubicBezTo>
                    <a:pt x="2061" y="4219"/>
                    <a:pt x="2093" y="4250"/>
                    <a:pt x="2155" y="4282"/>
                  </a:cubicBezTo>
                  <a:cubicBezTo>
                    <a:pt x="2186" y="4282"/>
                    <a:pt x="2249" y="4282"/>
                    <a:pt x="2311" y="4250"/>
                  </a:cubicBezTo>
                  <a:cubicBezTo>
                    <a:pt x="2343" y="4219"/>
                    <a:pt x="2374" y="4125"/>
                    <a:pt x="2374" y="4032"/>
                  </a:cubicBezTo>
                  <a:cubicBezTo>
                    <a:pt x="2374" y="3938"/>
                    <a:pt x="2374" y="3844"/>
                    <a:pt x="2405" y="3844"/>
                  </a:cubicBezTo>
                  <a:cubicBezTo>
                    <a:pt x="2405" y="3813"/>
                    <a:pt x="2468" y="3782"/>
                    <a:pt x="2499" y="3782"/>
                  </a:cubicBezTo>
                  <a:cubicBezTo>
                    <a:pt x="2530" y="3750"/>
                    <a:pt x="2561" y="3719"/>
                    <a:pt x="2561" y="3688"/>
                  </a:cubicBezTo>
                  <a:cubicBezTo>
                    <a:pt x="2530" y="3625"/>
                    <a:pt x="2499" y="3563"/>
                    <a:pt x="2468" y="3532"/>
                  </a:cubicBezTo>
                  <a:cubicBezTo>
                    <a:pt x="2468" y="3500"/>
                    <a:pt x="2468" y="3438"/>
                    <a:pt x="2499" y="3375"/>
                  </a:cubicBezTo>
                  <a:cubicBezTo>
                    <a:pt x="2499" y="3313"/>
                    <a:pt x="2561" y="3219"/>
                    <a:pt x="2624" y="3188"/>
                  </a:cubicBezTo>
                  <a:cubicBezTo>
                    <a:pt x="2655" y="3125"/>
                    <a:pt x="2718" y="3032"/>
                    <a:pt x="2749" y="2969"/>
                  </a:cubicBezTo>
                  <a:cubicBezTo>
                    <a:pt x="2749" y="2907"/>
                    <a:pt x="2811" y="2844"/>
                    <a:pt x="2843" y="2844"/>
                  </a:cubicBezTo>
                  <a:cubicBezTo>
                    <a:pt x="2905" y="2844"/>
                    <a:pt x="2936" y="2844"/>
                    <a:pt x="2968" y="2875"/>
                  </a:cubicBezTo>
                  <a:cubicBezTo>
                    <a:pt x="2968" y="2907"/>
                    <a:pt x="2968" y="2969"/>
                    <a:pt x="2936" y="3000"/>
                  </a:cubicBezTo>
                  <a:cubicBezTo>
                    <a:pt x="2905" y="3032"/>
                    <a:pt x="2843" y="3094"/>
                    <a:pt x="2811" y="3157"/>
                  </a:cubicBezTo>
                  <a:cubicBezTo>
                    <a:pt x="2749" y="3219"/>
                    <a:pt x="2718" y="3344"/>
                    <a:pt x="2718" y="3407"/>
                  </a:cubicBezTo>
                  <a:cubicBezTo>
                    <a:pt x="2718" y="3500"/>
                    <a:pt x="2749" y="3563"/>
                    <a:pt x="2749" y="3594"/>
                  </a:cubicBezTo>
                  <a:cubicBezTo>
                    <a:pt x="2780" y="3625"/>
                    <a:pt x="2843" y="3657"/>
                    <a:pt x="2905" y="3625"/>
                  </a:cubicBezTo>
                  <a:cubicBezTo>
                    <a:pt x="2968" y="3625"/>
                    <a:pt x="3061" y="3625"/>
                    <a:pt x="3124" y="3657"/>
                  </a:cubicBezTo>
                  <a:cubicBezTo>
                    <a:pt x="3155" y="3657"/>
                    <a:pt x="3155" y="3688"/>
                    <a:pt x="3093" y="3719"/>
                  </a:cubicBezTo>
                  <a:cubicBezTo>
                    <a:pt x="3030" y="3719"/>
                    <a:pt x="2936" y="3750"/>
                    <a:pt x="2874" y="3782"/>
                  </a:cubicBezTo>
                  <a:cubicBezTo>
                    <a:pt x="2811" y="3782"/>
                    <a:pt x="2749" y="3844"/>
                    <a:pt x="2749" y="3907"/>
                  </a:cubicBezTo>
                  <a:cubicBezTo>
                    <a:pt x="2718" y="3969"/>
                    <a:pt x="2686" y="4032"/>
                    <a:pt x="2655" y="4032"/>
                  </a:cubicBezTo>
                  <a:cubicBezTo>
                    <a:pt x="2655" y="4063"/>
                    <a:pt x="2624" y="4157"/>
                    <a:pt x="2655" y="4219"/>
                  </a:cubicBezTo>
                  <a:cubicBezTo>
                    <a:pt x="2655" y="4282"/>
                    <a:pt x="2624" y="4344"/>
                    <a:pt x="2624" y="4344"/>
                  </a:cubicBezTo>
                  <a:cubicBezTo>
                    <a:pt x="2593" y="4375"/>
                    <a:pt x="2561" y="4375"/>
                    <a:pt x="2499" y="4375"/>
                  </a:cubicBezTo>
                  <a:cubicBezTo>
                    <a:pt x="2468" y="4375"/>
                    <a:pt x="2405" y="4375"/>
                    <a:pt x="2343" y="4375"/>
                  </a:cubicBezTo>
                  <a:cubicBezTo>
                    <a:pt x="2311" y="4407"/>
                    <a:pt x="2249" y="4438"/>
                    <a:pt x="2249" y="4438"/>
                  </a:cubicBezTo>
                  <a:cubicBezTo>
                    <a:pt x="2218" y="4469"/>
                    <a:pt x="2155" y="4500"/>
                    <a:pt x="2124" y="4469"/>
                  </a:cubicBezTo>
                  <a:cubicBezTo>
                    <a:pt x="2093" y="4469"/>
                    <a:pt x="2030" y="4438"/>
                    <a:pt x="1999" y="4438"/>
                  </a:cubicBezTo>
                  <a:cubicBezTo>
                    <a:pt x="1999" y="4438"/>
                    <a:pt x="1968" y="4438"/>
                    <a:pt x="1936" y="4407"/>
                  </a:cubicBezTo>
                  <a:cubicBezTo>
                    <a:pt x="1936" y="4375"/>
                    <a:pt x="1936" y="4313"/>
                    <a:pt x="1936" y="4282"/>
                  </a:cubicBezTo>
                  <a:cubicBezTo>
                    <a:pt x="1968" y="4250"/>
                    <a:pt x="1968" y="4188"/>
                    <a:pt x="1968" y="4125"/>
                  </a:cubicBezTo>
                  <a:cubicBezTo>
                    <a:pt x="1968" y="4063"/>
                    <a:pt x="1936" y="4032"/>
                    <a:pt x="1905" y="4032"/>
                  </a:cubicBezTo>
                  <a:cubicBezTo>
                    <a:pt x="1874" y="4063"/>
                    <a:pt x="1843" y="4094"/>
                    <a:pt x="1811" y="4094"/>
                  </a:cubicBezTo>
                  <a:cubicBezTo>
                    <a:pt x="1780" y="4125"/>
                    <a:pt x="1780" y="4188"/>
                    <a:pt x="1780" y="4250"/>
                  </a:cubicBezTo>
                  <a:cubicBezTo>
                    <a:pt x="1780" y="4313"/>
                    <a:pt x="1780" y="4375"/>
                    <a:pt x="1749" y="4407"/>
                  </a:cubicBezTo>
                  <a:cubicBezTo>
                    <a:pt x="1749" y="4438"/>
                    <a:pt x="1718" y="4469"/>
                    <a:pt x="1686" y="4469"/>
                  </a:cubicBezTo>
                  <a:cubicBezTo>
                    <a:pt x="1655" y="4469"/>
                    <a:pt x="1593" y="4532"/>
                    <a:pt x="1530" y="4563"/>
                  </a:cubicBezTo>
                  <a:cubicBezTo>
                    <a:pt x="1469" y="4625"/>
                    <a:pt x="1437" y="4688"/>
                    <a:pt x="1406" y="4719"/>
                  </a:cubicBezTo>
                  <a:cubicBezTo>
                    <a:pt x="1406" y="4750"/>
                    <a:pt x="1375" y="4813"/>
                    <a:pt x="1344" y="4813"/>
                  </a:cubicBezTo>
                  <a:cubicBezTo>
                    <a:pt x="1344" y="4844"/>
                    <a:pt x="1312" y="4875"/>
                    <a:pt x="1312" y="4907"/>
                  </a:cubicBezTo>
                  <a:cubicBezTo>
                    <a:pt x="1312" y="4938"/>
                    <a:pt x="1281" y="4969"/>
                    <a:pt x="1250" y="5000"/>
                  </a:cubicBezTo>
                  <a:cubicBezTo>
                    <a:pt x="1250" y="5032"/>
                    <a:pt x="1187" y="5032"/>
                    <a:pt x="1156" y="5000"/>
                  </a:cubicBezTo>
                  <a:cubicBezTo>
                    <a:pt x="1125" y="5000"/>
                    <a:pt x="1094" y="5000"/>
                    <a:pt x="1094" y="5032"/>
                  </a:cubicBezTo>
                  <a:cubicBezTo>
                    <a:pt x="1094" y="5063"/>
                    <a:pt x="1031" y="5063"/>
                    <a:pt x="1000" y="5094"/>
                  </a:cubicBezTo>
                  <a:cubicBezTo>
                    <a:pt x="937" y="5094"/>
                    <a:pt x="875" y="5125"/>
                    <a:pt x="875" y="5125"/>
                  </a:cubicBezTo>
                  <a:cubicBezTo>
                    <a:pt x="875" y="5157"/>
                    <a:pt x="906" y="5188"/>
                    <a:pt x="937" y="5219"/>
                  </a:cubicBezTo>
                  <a:cubicBezTo>
                    <a:pt x="969" y="5250"/>
                    <a:pt x="1000" y="5282"/>
                    <a:pt x="1031" y="5282"/>
                  </a:cubicBezTo>
                  <a:cubicBezTo>
                    <a:pt x="1094" y="5313"/>
                    <a:pt x="1094" y="5375"/>
                    <a:pt x="1094" y="5407"/>
                  </a:cubicBezTo>
                  <a:cubicBezTo>
                    <a:pt x="1094" y="5469"/>
                    <a:pt x="1062" y="5532"/>
                    <a:pt x="1031" y="5563"/>
                  </a:cubicBezTo>
                  <a:cubicBezTo>
                    <a:pt x="1031" y="5593"/>
                    <a:pt x="937" y="5624"/>
                    <a:pt x="812" y="5624"/>
                  </a:cubicBezTo>
                  <a:cubicBezTo>
                    <a:pt x="719" y="5624"/>
                    <a:pt x="625" y="5656"/>
                    <a:pt x="594" y="5687"/>
                  </a:cubicBezTo>
                  <a:cubicBezTo>
                    <a:pt x="594" y="5718"/>
                    <a:pt x="594" y="5843"/>
                    <a:pt x="594" y="5937"/>
                  </a:cubicBezTo>
                  <a:cubicBezTo>
                    <a:pt x="594" y="6062"/>
                    <a:pt x="625" y="6187"/>
                    <a:pt x="656" y="6187"/>
                  </a:cubicBezTo>
                  <a:cubicBezTo>
                    <a:pt x="719" y="6187"/>
                    <a:pt x="750" y="6218"/>
                    <a:pt x="781" y="6249"/>
                  </a:cubicBezTo>
                  <a:cubicBezTo>
                    <a:pt x="812" y="6281"/>
                    <a:pt x="875" y="6281"/>
                    <a:pt x="906" y="6249"/>
                  </a:cubicBezTo>
                  <a:cubicBezTo>
                    <a:pt x="969" y="6218"/>
                    <a:pt x="1031" y="6187"/>
                    <a:pt x="1094" y="6187"/>
                  </a:cubicBezTo>
                  <a:cubicBezTo>
                    <a:pt x="1125" y="6156"/>
                    <a:pt x="1156" y="6124"/>
                    <a:pt x="1156" y="6062"/>
                  </a:cubicBezTo>
                  <a:cubicBezTo>
                    <a:pt x="1156" y="6031"/>
                    <a:pt x="1187" y="5968"/>
                    <a:pt x="1187" y="5937"/>
                  </a:cubicBezTo>
                  <a:cubicBezTo>
                    <a:pt x="1219" y="5906"/>
                    <a:pt x="1250" y="5843"/>
                    <a:pt x="1281" y="5843"/>
                  </a:cubicBezTo>
                  <a:cubicBezTo>
                    <a:pt x="1312" y="5812"/>
                    <a:pt x="1375" y="5749"/>
                    <a:pt x="1406" y="5718"/>
                  </a:cubicBezTo>
                  <a:cubicBezTo>
                    <a:pt x="1437" y="5687"/>
                    <a:pt x="1499" y="5656"/>
                    <a:pt x="1530" y="5624"/>
                  </a:cubicBezTo>
                  <a:cubicBezTo>
                    <a:pt x="1561" y="5624"/>
                    <a:pt x="1624" y="5624"/>
                    <a:pt x="1655" y="5624"/>
                  </a:cubicBezTo>
                  <a:cubicBezTo>
                    <a:pt x="1686" y="5656"/>
                    <a:pt x="1749" y="5656"/>
                    <a:pt x="1749" y="5624"/>
                  </a:cubicBezTo>
                  <a:cubicBezTo>
                    <a:pt x="1780" y="5624"/>
                    <a:pt x="1811" y="5593"/>
                    <a:pt x="1843" y="5593"/>
                  </a:cubicBezTo>
                  <a:cubicBezTo>
                    <a:pt x="1874" y="5563"/>
                    <a:pt x="1936" y="5593"/>
                    <a:pt x="1936" y="5656"/>
                  </a:cubicBezTo>
                  <a:cubicBezTo>
                    <a:pt x="1968" y="5687"/>
                    <a:pt x="2030" y="5781"/>
                    <a:pt x="2093" y="5812"/>
                  </a:cubicBezTo>
                  <a:cubicBezTo>
                    <a:pt x="2186" y="5843"/>
                    <a:pt x="2249" y="5937"/>
                    <a:pt x="2249" y="5968"/>
                  </a:cubicBezTo>
                  <a:cubicBezTo>
                    <a:pt x="2249" y="6031"/>
                    <a:pt x="2280" y="6093"/>
                    <a:pt x="2280" y="6124"/>
                  </a:cubicBezTo>
                  <a:cubicBezTo>
                    <a:pt x="2280" y="6156"/>
                    <a:pt x="2280" y="6156"/>
                    <a:pt x="2311" y="6156"/>
                  </a:cubicBezTo>
                  <a:cubicBezTo>
                    <a:pt x="2343" y="6124"/>
                    <a:pt x="2374" y="6062"/>
                    <a:pt x="2374" y="6031"/>
                  </a:cubicBezTo>
                  <a:cubicBezTo>
                    <a:pt x="2374" y="6031"/>
                    <a:pt x="2405" y="5999"/>
                    <a:pt x="2436" y="5999"/>
                  </a:cubicBezTo>
                  <a:cubicBezTo>
                    <a:pt x="2499" y="5999"/>
                    <a:pt x="2499" y="5968"/>
                    <a:pt x="2468" y="5937"/>
                  </a:cubicBezTo>
                  <a:cubicBezTo>
                    <a:pt x="2468" y="5906"/>
                    <a:pt x="2405" y="5874"/>
                    <a:pt x="2405" y="5843"/>
                  </a:cubicBezTo>
                  <a:cubicBezTo>
                    <a:pt x="2374" y="5812"/>
                    <a:pt x="2311" y="5781"/>
                    <a:pt x="2280" y="5749"/>
                  </a:cubicBezTo>
                  <a:cubicBezTo>
                    <a:pt x="2249" y="5749"/>
                    <a:pt x="2218" y="5687"/>
                    <a:pt x="2218" y="5656"/>
                  </a:cubicBezTo>
                  <a:cubicBezTo>
                    <a:pt x="2218" y="5624"/>
                    <a:pt x="2249" y="5593"/>
                    <a:pt x="2280" y="5624"/>
                  </a:cubicBezTo>
                  <a:cubicBezTo>
                    <a:pt x="2343" y="5624"/>
                    <a:pt x="2374" y="5656"/>
                    <a:pt x="2405" y="5687"/>
                  </a:cubicBezTo>
                  <a:cubicBezTo>
                    <a:pt x="2436" y="5718"/>
                    <a:pt x="2468" y="5781"/>
                    <a:pt x="2499" y="5781"/>
                  </a:cubicBezTo>
                  <a:cubicBezTo>
                    <a:pt x="2499" y="5812"/>
                    <a:pt x="2561" y="5874"/>
                    <a:pt x="2593" y="5906"/>
                  </a:cubicBezTo>
                  <a:cubicBezTo>
                    <a:pt x="2624" y="5968"/>
                    <a:pt x="2655" y="6031"/>
                    <a:pt x="2686" y="6093"/>
                  </a:cubicBezTo>
                  <a:cubicBezTo>
                    <a:pt x="2718" y="6156"/>
                    <a:pt x="2749" y="6218"/>
                    <a:pt x="2749" y="6218"/>
                  </a:cubicBezTo>
                  <a:cubicBezTo>
                    <a:pt x="2780" y="6249"/>
                    <a:pt x="2811" y="6249"/>
                    <a:pt x="2843" y="6249"/>
                  </a:cubicBezTo>
                  <a:cubicBezTo>
                    <a:pt x="2874" y="6249"/>
                    <a:pt x="2905" y="6218"/>
                    <a:pt x="2905" y="6156"/>
                  </a:cubicBezTo>
                  <a:cubicBezTo>
                    <a:pt x="2905" y="6093"/>
                    <a:pt x="2936" y="5999"/>
                    <a:pt x="2936" y="5968"/>
                  </a:cubicBezTo>
                  <a:cubicBezTo>
                    <a:pt x="2968" y="5937"/>
                    <a:pt x="2999" y="5937"/>
                    <a:pt x="3030" y="5968"/>
                  </a:cubicBezTo>
                  <a:cubicBezTo>
                    <a:pt x="3061" y="5999"/>
                    <a:pt x="3124" y="6093"/>
                    <a:pt x="3155" y="6156"/>
                  </a:cubicBezTo>
                  <a:cubicBezTo>
                    <a:pt x="3186" y="6218"/>
                    <a:pt x="3249" y="6343"/>
                    <a:pt x="3249" y="6406"/>
                  </a:cubicBezTo>
                  <a:cubicBezTo>
                    <a:pt x="3280" y="6468"/>
                    <a:pt x="3311" y="6468"/>
                    <a:pt x="3311" y="6406"/>
                  </a:cubicBezTo>
                  <a:cubicBezTo>
                    <a:pt x="3343" y="6312"/>
                    <a:pt x="3405" y="6281"/>
                    <a:pt x="3468" y="6312"/>
                  </a:cubicBezTo>
                  <a:cubicBezTo>
                    <a:pt x="3499" y="6312"/>
                    <a:pt x="3561" y="6406"/>
                    <a:pt x="3593" y="6468"/>
                  </a:cubicBezTo>
                  <a:cubicBezTo>
                    <a:pt x="3624" y="6531"/>
                    <a:pt x="3624" y="6624"/>
                    <a:pt x="3593" y="6656"/>
                  </a:cubicBezTo>
                  <a:cubicBezTo>
                    <a:pt x="3561" y="6656"/>
                    <a:pt x="3499" y="6687"/>
                    <a:pt x="3436" y="6687"/>
                  </a:cubicBezTo>
                  <a:cubicBezTo>
                    <a:pt x="3374" y="6687"/>
                    <a:pt x="3280" y="6687"/>
                    <a:pt x="3218" y="6687"/>
                  </a:cubicBezTo>
                  <a:cubicBezTo>
                    <a:pt x="3155" y="6718"/>
                    <a:pt x="2999" y="6687"/>
                    <a:pt x="2905" y="6656"/>
                  </a:cubicBezTo>
                  <a:cubicBezTo>
                    <a:pt x="2780" y="6593"/>
                    <a:pt x="2655" y="6593"/>
                    <a:pt x="2593" y="6624"/>
                  </a:cubicBezTo>
                  <a:cubicBezTo>
                    <a:pt x="2561" y="6656"/>
                    <a:pt x="2468" y="6687"/>
                    <a:pt x="2405" y="6656"/>
                  </a:cubicBezTo>
                  <a:cubicBezTo>
                    <a:pt x="2311" y="6624"/>
                    <a:pt x="2218" y="6624"/>
                    <a:pt x="2155" y="6624"/>
                  </a:cubicBezTo>
                  <a:cubicBezTo>
                    <a:pt x="2061" y="6624"/>
                    <a:pt x="1999" y="6562"/>
                    <a:pt x="1999" y="6531"/>
                  </a:cubicBezTo>
                  <a:cubicBezTo>
                    <a:pt x="1999" y="6468"/>
                    <a:pt x="1968" y="6406"/>
                    <a:pt x="1936" y="6343"/>
                  </a:cubicBezTo>
                  <a:cubicBezTo>
                    <a:pt x="1905" y="6312"/>
                    <a:pt x="1843" y="6249"/>
                    <a:pt x="1780" y="6218"/>
                  </a:cubicBezTo>
                  <a:cubicBezTo>
                    <a:pt x="1718" y="6218"/>
                    <a:pt x="1624" y="6187"/>
                    <a:pt x="1593" y="6218"/>
                  </a:cubicBezTo>
                  <a:cubicBezTo>
                    <a:pt x="1561" y="6218"/>
                    <a:pt x="1406" y="6249"/>
                    <a:pt x="1312" y="6312"/>
                  </a:cubicBezTo>
                  <a:cubicBezTo>
                    <a:pt x="1187" y="6343"/>
                    <a:pt x="1031" y="6374"/>
                    <a:pt x="969" y="6374"/>
                  </a:cubicBezTo>
                  <a:cubicBezTo>
                    <a:pt x="875" y="6374"/>
                    <a:pt x="781" y="6437"/>
                    <a:pt x="750" y="6468"/>
                  </a:cubicBezTo>
                  <a:cubicBezTo>
                    <a:pt x="687" y="6531"/>
                    <a:pt x="656" y="6624"/>
                    <a:pt x="625" y="6656"/>
                  </a:cubicBezTo>
                  <a:cubicBezTo>
                    <a:pt x="625" y="6718"/>
                    <a:pt x="594" y="6781"/>
                    <a:pt x="562" y="6812"/>
                  </a:cubicBezTo>
                  <a:cubicBezTo>
                    <a:pt x="531" y="6812"/>
                    <a:pt x="437" y="6874"/>
                    <a:pt x="375" y="6937"/>
                  </a:cubicBezTo>
                  <a:cubicBezTo>
                    <a:pt x="312" y="7031"/>
                    <a:pt x="219" y="7124"/>
                    <a:pt x="187" y="7218"/>
                  </a:cubicBezTo>
                  <a:cubicBezTo>
                    <a:pt x="125" y="7281"/>
                    <a:pt x="62" y="7437"/>
                    <a:pt x="31" y="7531"/>
                  </a:cubicBezTo>
                  <a:cubicBezTo>
                    <a:pt x="31" y="7624"/>
                    <a:pt x="0" y="7812"/>
                    <a:pt x="31" y="7906"/>
                  </a:cubicBezTo>
                  <a:cubicBezTo>
                    <a:pt x="31" y="8031"/>
                    <a:pt x="93" y="8187"/>
                    <a:pt x="156" y="8312"/>
                  </a:cubicBezTo>
                  <a:cubicBezTo>
                    <a:pt x="250" y="8406"/>
                    <a:pt x="344" y="8531"/>
                    <a:pt x="437" y="8593"/>
                  </a:cubicBezTo>
                  <a:cubicBezTo>
                    <a:pt x="531" y="8656"/>
                    <a:pt x="625" y="8718"/>
                    <a:pt x="656" y="8718"/>
                  </a:cubicBezTo>
                  <a:cubicBezTo>
                    <a:pt x="719" y="8749"/>
                    <a:pt x="781" y="8718"/>
                    <a:pt x="844" y="8718"/>
                  </a:cubicBezTo>
                  <a:cubicBezTo>
                    <a:pt x="906" y="8687"/>
                    <a:pt x="1000" y="8687"/>
                    <a:pt x="1031" y="8687"/>
                  </a:cubicBezTo>
                  <a:cubicBezTo>
                    <a:pt x="1062" y="8687"/>
                    <a:pt x="1156" y="8687"/>
                    <a:pt x="1219" y="8656"/>
                  </a:cubicBezTo>
                  <a:cubicBezTo>
                    <a:pt x="1312" y="8624"/>
                    <a:pt x="1406" y="8624"/>
                    <a:pt x="1437" y="8624"/>
                  </a:cubicBezTo>
                  <a:cubicBezTo>
                    <a:pt x="1499" y="8624"/>
                    <a:pt x="1561" y="8656"/>
                    <a:pt x="1561" y="8687"/>
                  </a:cubicBezTo>
                  <a:cubicBezTo>
                    <a:pt x="1593" y="8687"/>
                    <a:pt x="1655" y="8718"/>
                    <a:pt x="1718" y="8718"/>
                  </a:cubicBezTo>
                  <a:cubicBezTo>
                    <a:pt x="1780" y="8718"/>
                    <a:pt x="1843" y="8749"/>
                    <a:pt x="1843" y="8812"/>
                  </a:cubicBezTo>
                  <a:cubicBezTo>
                    <a:pt x="1843" y="8874"/>
                    <a:pt x="1843" y="8968"/>
                    <a:pt x="1843" y="8999"/>
                  </a:cubicBezTo>
                  <a:cubicBezTo>
                    <a:pt x="1811" y="9062"/>
                    <a:pt x="1811" y="9124"/>
                    <a:pt x="1843" y="9156"/>
                  </a:cubicBezTo>
                  <a:cubicBezTo>
                    <a:pt x="1843" y="9156"/>
                    <a:pt x="1905" y="9218"/>
                    <a:pt x="1936" y="9249"/>
                  </a:cubicBezTo>
                  <a:cubicBezTo>
                    <a:pt x="1968" y="9312"/>
                    <a:pt x="1999" y="9374"/>
                    <a:pt x="2030" y="9468"/>
                  </a:cubicBezTo>
                  <a:cubicBezTo>
                    <a:pt x="2093" y="9531"/>
                    <a:pt x="2061" y="9624"/>
                    <a:pt x="2030" y="9718"/>
                  </a:cubicBezTo>
                  <a:cubicBezTo>
                    <a:pt x="2030" y="9718"/>
                    <a:pt x="2030" y="9718"/>
                    <a:pt x="2093" y="9749"/>
                  </a:cubicBezTo>
                  <a:cubicBezTo>
                    <a:pt x="2186" y="9749"/>
                    <a:pt x="2186" y="9749"/>
                    <a:pt x="2186" y="9749"/>
                  </a:cubicBezTo>
                  <a:cubicBezTo>
                    <a:pt x="2186" y="9843"/>
                    <a:pt x="2186" y="9906"/>
                    <a:pt x="2155" y="9906"/>
                  </a:cubicBezTo>
                  <a:cubicBezTo>
                    <a:pt x="2155" y="9937"/>
                    <a:pt x="2124" y="9999"/>
                    <a:pt x="2093" y="10031"/>
                  </a:cubicBezTo>
                  <a:cubicBezTo>
                    <a:pt x="2061" y="10062"/>
                    <a:pt x="2061" y="10156"/>
                    <a:pt x="2061" y="10218"/>
                  </a:cubicBezTo>
                  <a:cubicBezTo>
                    <a:pt x="2061" y="10312"/>
                    <a:pt x="2093" y="10406"/>
                    <a:pt x="2124" y="10468"/>
                  </a:cubicBezTo>
                  <a:cubicBezTo>
                    <a:pt x="2155" y="10499"/>
                    <a:pt x="2186" y="10593"/>
                    <a:pt x="2218" y="10656"/>
                  </a:cubicBezTo>
                  <a:cubicBezTo>
                    <a:pt x="2218" y="10687"/>
                    <a:pt x="2249" y="10812"/>
                    <a:pt x="2249" y="10874"/>
                  </a:cubicBezTo>
                  <a:cubicBezTo>
                    <a:pt x="2280" y="10968"/>
                    <a:pt x="2280" y="11062"/>
                    <a:pt x="2311" y="11062"/>
                  </a:cubicBezTo>
                  <a:cubicBezTo>
                    <a:pt x="2343" y="11093"/>
                    <a:pt x="2374" y="11156"/>
                    <a:pt x="2405" y="11187"/>
                  </a:cubicBezTo>
                  <a:cubicBezTo>
                    <a:pt x="2436" y="11218"/>
                    <a:pt x="2468" y="11281"/>
                    <a:pt x="2468" y="11343"/>
                  </a:cubicBezTo>
                  <a:cubicBezTo>
                    <a:pt x="2499" y="11406"/>
                    <a:pt x="2530" y="11499"/>
                    <a:pt x="2561" y="11562"/>
                  </a:cubicBezTo>
                  <a:cubicBezTo>
                    <a:pt x="2561" y="11624"/>
                    <a:pt x="2686" y="11687"/>
                    <a:pt x="2811" y="11687"/>
                  </a:cubicBezTo>
                  <a:cubicBezTo>
                    <a:pt x="2936" y="11656"/>
                    <a:pt x="3155" y="11562"/>
                    <a:pt x="3280" y="11437"/>
                  </a:cubicBezTo>
                  <a:cubicBezTo>
                    <a:pt x="3343" y="11374"/>
                    <a:pt x="3343" y="11374"/>
                    <a:pt x="3343" y="11374"/>
                  </a:cubicBezTo>
                  <a:cubicBezTo>
                    <a:pt x="3468" y="11249"/>
                    <a:pt x="3561" y="11124"/>
                    <a:pt x="3561" y="11062"/>
                  </a:cubicBezTo>
                  <a:cubicBezTo>
                    <a:pt x="3530" y="10999"/>
                    <a:pt x="3561" y="10937"/>
                    <a:pt x="3624" y="10906"/>
                  </a:cubicBezTo>
                  <a:cubicBezTo>
                    <a:pt x="3655" y="10906"/>
                    <a:pt x="3718" y="10781"/>
                    <a:pt x="3718" y="10687"/>
                  </a:cubicBezTo>
                  <a:cubicBezTo>
                    <a:pt x="3749" y="10562"/>
                    <a:pt x="3811" y="10437"/>
                    <a:pt x="3874" y="10406"/>
                  </a:cubicBezTo>
                  <a:cubicBezTo>
                    <a:pt x="3936" y="10343"/>
                    <a:pt x="4030" y="10249"/>
                    <a:pt x="4061" y="10218"/>
                  </a:cubicBezTo>
                  <a:cubicBezTo>
                    <a:pt x="4093" y="10156"/>
                    <a:pt x="4124" y="10031"/>
                    <a:pt x="4124" y="9937"/>
                  </a:cubicBezTo>
                  <a:cubicBezTo>
                    <a:pt x="4124" y="9843"/>
                    <a:pt x="4093" y="9656"/>
                    <a:pt x="4093" y="9562"/>
                  </a:cubicBezTo>
                  <a:cubicBezTo>
                    <a:pt x="4061" y="9437"/>
                    <a:pt x="4124" y="9281"/>
                    <a:pt x="4186" y="9218"/>
                  </a:cubicBezTo>
                  <a:cubicBezTo>
                    <a:pt x="4249" y="9124"/>
                    <a:pt x="4343" y="9031"/>
                    <a:pt x="4405" y="8999"/>
                  </a:cubicBezTo>
                  <a:cubicBezTo>
                    <a:pt x="4436" y="8937"/>
                    <a:pt x="4530" y="8812"/>
                    <a:pt x="4593" y="8718"/>
                  </a:cubicBezTo>
                  <a:cubicBezTo>
                    <a:pt x="4686" y="8624"/>
                    <a:pt x="4749" y="8468"/>
                    <a:pt x="4811" y="8374"/>
                  </a:cubicBezTo>
                  <a:cubicBezTo>
                    <a:pt x="4843" y="8281"/>
                    <a:pt x="4780" y="8218"/>
                    <a:pt x="4655" y="8249"/>
                  </a:cubicBezTo>
                  <a:cubicBezTo>
                    <a:pt x="4530" y="8249"/>
                    <a:pt x="4405" y="8249"/>
                    <a:pt x="4374" y="8249"/>
                  </a:cubicBezTo>
                  <a:cubicBezTo>
                    <a:pt x="4343" y="8249"/>
                    <a:pt x="4280" y="8218"/>
                    <a:pt x="4249" y="8187"/>
                  </a:cubicBezTo>
                  <a:cubicBezTo>
                    <a:pt x="4218" y="8156"/>
                    <a:pt x="4155" y="8062"/>
                    <a:pt x="4124" y="7999"/>
                  </a:cubicBezTo>
                  <a:cubicBezTo>
                    <a:pt x="4061" y="7968"/>
                    <a:pt x="3999" y="7812"/>
                    <a:pt x="3936" y="7718"/>
                  </a:cubicBezTo>
                  <a:cubicBezTo>
                    <a:pt x="3874" y="7593"/>
                    <a:pt x="3780" y="7406"/>
                    <a:pt x="3718" y="7249"/>
                  </a:cubicBezTo>
                  <a:cubicBezTo>
                    <a:pt x="3655" y="7124"/>
                    <a:pt x="3624" y="6999"/>
                    <a:pt x="3624" y="6999"/>
                  </a:cubicBezTo>
                  <a:cubicBezTo>
                    <a:pt x="3655" y="6968"/>
                    <a:pt x="3686" y="6968"/>
                    <a:pt x="3718" y="6999"/>
                  </a:cubicBezTo>
                  <a:cubicBezTo>
                    <a:pt x="3718" y="7031"/>
                    <a:pt x="3780" y="7124"/>
                    <a:pt x="3843" y="7218"/>
                  </a:cubicBezTo>
                  <a:cubicBezTo>
                    <a:pt x="3905" y="7281"/>
                    <a:pt x="3936" y="7406"/>
                    <a:pt x="3968" y="7437"/>
                  </a:cubicBezTo>
                  <a:cubicBezTo>
                    <a:pt x="3968" y="7499"/>
                    <a:pt x="3999" y="7531"/>
                    <a:pt x="4030" y="7562"/>
                  </a:cubicBezTo>
                  <a:cubicBezTo>
                    <a:pt x="4061" y="7562"/>
                    <a:pt x="4093" y="7624"/>
                    <a:pt x="4124" y="7656"/>
                  </a:cubicBezTo>
                  <a:cubicBezTo>
                    <a:pt x="4155" y="7718"/>
                    <a:pt x="4186" y="7781"/>
                    <a:pt x="4218" y="7812"/>
                  </a:cubicBezTo>
                  <a:cubicBezTo>
                    <a:pt x="4249" y="7843"/>
                    <a:pt x="4280" y="7906"/>
                    <a:pt x="4280" y="7968"/>
                  </a:cubicBezTo>
                  <a:cubicBezTo>
                    <a:pt x="4311" y="7999"/>
                    <a:pt x="4374" y="8062"/>
                    <a:pt x="4436" y="8062"/>
                  </a:cubicBezTo>
                  <a:cubicBezTo>
                    <a:pt x="4499" y="8062"/>
                    <a:pt x="4593" y="8031"/>
                    <a:pt x="4655" y="7999"/>
                  </a:cubicBezTo>
                  <a:cubicBezTo>
                    <a:pt x="4718" y="7968"/>
                    <a:pt x="4780" y="7968"/>
                    <a:pt x="4811" y="7968"/>
                  </a:cubicBezTo>
                  <a:cubicBezTo>
                    <a:pt x="4843" y="7968"/>
                    <a:pt x="4905" y="7937"/>
                    <a:pt x="4936" y="7906"/>
                  </a:cubicBezTo>
                  <a:cubicBezTo>
                    <a:pt x="4968" y="7906"/>
                    <a:pt x="5030" y="7874"/>
                    <a:pt x="5061" y="7843"/>
                  </a:cubicBezTo>
                  <a:cubicBezTo>
                    <a:pt x="5093" y="7812"/>
                    <a:pt x="5155" y="7781"/>
                    <a:pt x="5218" y="7749"/>
                  </a:cubicBezTo>
                  <a:cubicBezTo>
                    <a:pt x="5249" y="7687"/>
                    <a:pt x="5311" y="7656"/>
                    <a:pt x="5311" y="7593"/>
                  </a:cubicBezTo>
                  <a:cubicBezTo>
                    <a:pt x="5343" y="7562"/>
                    <a:pt x="5374" y="7531"/>
                    <a:pt x="5405" y="7499"/>
                  </a:cubicBezTo>
                  <a:cubicBezTo>
                    <a:pt x="5436" y="7468"/>
                    <a:pt x="5405" y="7406"/>
                    <a:pt x="5343" y="7343"/>
                  </a:cubicBezTo>
                  <a:cubicBezTo>
                    <a:pt x="5249" y="7281"/>
                    <a:pt x="5186" y="7249"/>
                    <a:pt x="5124" y="7249"/>
                  </a:cubicBezTo>
                  <a:cubicBezTo>
                    <a:pt x="5093" y="7249"/>
                    <a:pt x="5030" y="7218"/>
                    <a:pt x="4968" y="7218"/>
                  </a:cubicBezTo>
                  <a:cubicBezTo>
                    <a:pt x="4905" y="7218"/>
                    <a:pt x="4811" y="7124"/>
                    <a:pt x="4718" y="7062"/>
                  </a:cubicBezTo>
                  <a:cubicBezTo>
                    <a:pt x="4655" y="6968"/>
                    <a:pt x="4624" y="6874"/>
                    <a:pt x="4655" y="6843"/>
                  </a:cubicBezTo>
                  <a:cubicBezTo>
                    <a:pt x="4686" y="6812"/>
                    <a:pt x="4780" y="6874"/>
                    <a:pt x="4811" y="6937"/>
                  </a:cubicBezTo>
                  <a:cubicBezTo>
                    <a:pt x="4874" y="6999"/>
                    <a:pt x="4968" y="7062"/>
                    <a:pt x="5061" y="7062"/>
                  </a:cubicBezTo>
                  <a:cubicBezTo>
                    <a:pt x="5124" y="7062"/>
                    <a:pt x="5186" y="7062"/>
                    <a:pt x="5218" y="7093"/>
                  </a:cubicBezTo>
                  <a:cubicBezTo>
                    <a:pt x="5249" y="7093"/>
                    <a:pt x="5343" y="7124"/>
                    <a:pt x="5405" y="7124"/>
                  </a:cubicBezTo>
                  <a:cubicBezTo>
                    <a:pt x="5468" y="7124"/>
                    <a:pt x="5624" y="7124"/>
                    <a:pt x="5718" y="7156"/>
                  </a:cubicBezTo>
                  <a:cubicBezTo>
                    <a:pt x="5811" y="7156"/>
                    <a:pt x="5874" y="7187"/>
                    <a:pt x="5905" y="7218"/>
                  </a:cubicBezTo>
                  <a:cubicBezTo>
                    <a:pt x="5936" y="7249"/>
                    <a:pt x="5999" y="7281"/>
                    <a:pt x="6061" y="7312"/>
                  </a:cubicBezTo>
                  <a:cubicBezTo>
                    <a:pt x="6124" y="7312"/>
                    <a:pt x="6155" y="7343"/>
                    <a:pt x="6124" y="7374"/>
                  </a:cubicBezTo>
                  <a:cubicBezTo>
                    <a:pt x="6093" y="7374"/>
                    <a:pt x="6093" y="7437"/>
                    <a:pt x="6124" y="7468"/>
                  </a:cubicBezTo>
                  <a:cubicBezTo>
                    <a:pt x="6155" y="7531"/>
                    <a:pt x="6218" y="7531"/>
                    <a:pt x="6280" y="7499"/>
                  </a:cubicBezTo>
                  <a:cubicBezTo>
                    <a:pt x="6343" y="7499"/>
                    <a:pt x="6374" y="7531"/>
                    <a:pt x="6374" y="7593"/>
                  </a:cubicBezTo>
                  <a:cubicBezTo>
                    <a:pt x="6343" y="7687"/>
                    <a:pt x="6374" y="7781"/>
                    <a:pt x="6405" y="7843"/>
                  </a:cubicBezTo>
                  <a:cubicBezTo>
                    <a:pt x="6436" y="7937"/>
                    <a:pt x="6499" y="8031"/>
                    <a:pt x="6530" y="8093"/>
                  </a:cubicBezTo>
                  <a:cubicBezTo>
                    <a:pt x="6593" y="8156"/>
                    <a:pt x="6593" y="8249"/>
                    <a:pt x="6593" y="8312"/>
                  </a:cubicBezTo>
                  <a:cubicBezTo>
                    <a:pt x="6593" y="8343"/>
                    <a:pt x="6593" y="8406"/>
                    <a:pt x="6624" y="8406"/>
                  </a:cubicBezTo>
                  <a:cubicBezTo>
                    <a:pt x="6655" y="8437"/>
                    <a:pt x="6718" y="8437"/>
                    <a:pt x="6749" y="8406"/>
                  </a:cubicBezTo>
                  <a:cubicBezTo>
                    <a:pt x="6780" y="8374"/>
                    <a:pt x="6843" y="8406"/>
                    <a:pt x="6843" y="8468"/>
                  </a:cubicBezTo>
                  <a:cubicBezTo>
                    <a:pt x="6843" y="8499"/>
                    <a:pt x="6874" y="8562"/>
                    <a:pt x="6905" y="8562"/>
                  </a:cubicBezTo>
                  <a:cubicBezTo>
                    <a:pt x="6968" y="8562"/>
                    <a:pt x="6999" y="8531"/>
                    <a:pt x="6968" y="8499"/>
                  </a:cubicBezTo>
                  <a:cubicBezTo>
                    <a:pt x="6968" y="8437"/>
                    <a:pt x="6936" y="8374"/>
                    <a:pt x="6905" y="8312"/>
                  </a:cubicBezTo>
                  <a:cubicBezTo>
                    <a:pt x="6905" y="8249"/>
                    <a:pt x="6874" y="8156"/>
                    <a:pt x="6905" y="8093"/>
                  </a:cubicBezTo>
                  <a:cubicBezTo>
                    <a:pt x="6905" y="8031"/>
                    <a:pt x="7030" y="7874"/>
                    <a:pt x="7124" y="7781"/>
                  </a:cubicBezTo>
                  <a:cubicBezTo>
                    <a:pt x="7155" y="7749"/>
                    <a:pt x="7155" y="7749"/>
                    <a:pt x="7155" y="7749"/>
                  </a:cubicBezTo>
                  <a:cubicBezTo>
                    <a:pt x="7280" y="7624"/>
                    <a:pt x="7436" y="7499"/>
                    <a:pt x="7499" y="7499"/>
                  </a:cubicBezTo>
                  <a:cubicBezTo>
                    <a:pt x="7561" y="7499"/>
                    <a:pt x="7624" y="7468"/>
                    <a:pt x="7686" y="7437"/>
                  </a:cubicBezTo>
                  <a:cubicBezTo>
                    <a:pt x="7718" y="7437"/>
                    <a:pt x="7749" y="7468"/>
                    <a:pt x="7749" y="7499"/>
                  </a:cubicBezTo>
                  <a:cubicBezTo>
                    <a:pt x="7749" y="7531"/>
                    <a:pt x="7780" y="7593"/>
                    <a:pt x="7811" y="7624"/>
                  </a:cubicBezTo>
                  <a:cubicBezTo>
                    <a:pt x="7874" y="7656"/>
                    <a:pt x="7905" y="7718"/>
                    <a:pt x="7905" y="7781"/>
                  </a:cubicBezTo>
                  <a:cubicBezTo>
                    <a:pt x="7905" y="7812"/>
                    <a:pt x="7936" y="7843"/>
                    <a:pt x="7968" y="7843"/>
                  </a:cubicBezTo>
                  <a:cubicBezTo>
                    <a:pt x="7999" y="7843"/>
                    <a:pt x="8061" y="7874"/>
                    <a:pt x="8093" y="7906"/>
                  </a:cubicBezTo>
                  <a:cubicBezTo>
                    <a:pt x="8124" y="7937"/>
                    <a:pt x="8155" y="8062"/>
                    <a:pt x="8155" y="8156"/>
                  </a:cubicBezTo>
                  <a:cubicBezTo>
                    <a:pt x="8155" y="8249"/>
                    <a:pt x="8186" y="8374"/>
                    <a:pt x="8218" y="8468"/>
                  </a:cubicBezTo>
                  <a:cubicBezTo>
                    <a:pt x="8249" y="8531"/>
                    <a:pt x="8280" y="8624"/>
                    <a:pt x="8280" y="8656"/>
                  </a:cubicBezTo>
                  <a:cubicBezTo>
                    <a:pt x="8311" y="8718"/>
                    <a:pt x="8311" y="8781"/>
                    <a:pt x="8343" y="8812"/>
                  </a:cubicBezTo>
                  <a:cubicBezTo>
                    <a:pt x="8374" y="8843"/>
                    <a:pt x="8343" y="8843"/>
                    <a:pt x="8311" y="8812"/>
                  </a:cubicBezTo>
                  <a:cubicBezTo>
                    <a:pt x="8249" y="8812"/>
                    <a:pt x="8186" y="8781"/>
                    <a:pt x="8155" y="8749"/>
                  </a:cubicBezTo>
                  <a:cubicBezTo>
                    <a:pt x="8124" y="8718"/>
                    <a:pt x="8061" y="8687"/>
                    <a:pt x="8061" y="8687"/>
                  </a:cubicBezTo>
                  <a:cubicBezTo>
                    <a:pt x="8030" y="8687"/>
                    <a:pt x="8030" y="8718"/>
                    <a:pt x="8061" y="8812"/>
                  </a:cubicBezTo>
                  <a:cubicBezTo>
                    <a:pt x="8061" y="8874"/>
                    <a:pt x="8155" y="8968"/>
                    <a:pt x="8218" y="9031"/>
                  </a:cubicBezTo>
                  <a:cubicBezTo>
                    <a:pt x="8280" y="9093"/>
                    <a:pt x="8374" y="9187"/>
                    <a:pt x="8405" y="9249"/>
                  </a:cubicBezTo>
                  <a:cubicBezTo>
                    <a:pt x="8468" y="9312"/>
                    <a:pt x="8530" y="9406"/>
                    <a:pt x="8561" y="9437"/>
                  </a:cubicBezTo>
                  <a:cubicBezTo>
                    <a:pt x="8593" y="9468"/>
                    <a:pt x="8686" y="9531"/>
                    <a:pt x="8718" y="9562"/>
                  </a:cubicBezTo>
                  <a:cubicBezTo>
                    <a:pt x="8780" y="9593"/>
                    <a:pt x="8874" y="9624"/>
                    <a:pt x="8905" y="9624"/>
                  </a:cubicBezTo>
                  <a:cubicBezTo>
                    <a:pt x="8936" y="9624"/>
                    <a:pt x="8999" y="9624"/>
                    <a:pt x="9061" y="9656"/>
                  </a:cubicBezTo>
                  <a:cubicBezTo>
                    <a:pt x="9093" y="9656"/>
                    <a:pt x="9155" y="9656"/>
                    <a:pt x="9186" y="9656"/>
                  </a:cubicBezTo>
                  <a:cubicBezTo>
                    <a:pt x="9218" y="9656"/>
                    <a:pt x="9280" y="9687"/>
                    <a:pt x="9343" y="9687"/>
                  </a:cubicBezTo>
                  <a:cubicBezTo>
                    <a:pt x="9374" y="9687"/>
                    <a:pt x="9468" y="9687"/>
                    <a:pt x="9499" y="9687"/>
                  </a:cubicBezTo>
                  <a:cubicBezTo>
                    <a:pt x="9561" y="9687"/>
                    <a:pt x="9624" y="9718"/>
                    <a:pt x="9655" y="9749"/>
                  </a:cubicBezTo>
                  <a:cubicBezTo>
                    <a:pt x="9686" y="9781"/>
                    <a:pt x="9749" y="9749"/>
                    <a:pt x="9780" y="9718"/>
                  </a:cubicBezTo>
                  <a:cubicBezTo>
                    <a:pt x="9811" y="9687"/>
                    <a:pt x="9843" y="9687"/>
                    <a:pt x="9874" y="9687"/>
                  </a:cubicBezTo>
                  <a:cubicBezTo>
                    <a:pt x="9905" y="9687"/>
                    <a:pt x="9936" y="9718"/>
                    <a:pt x="9936" y="9749"/>
                  </a:cubicBezTo>
                  <a:cubicBezTo>
                    <a:pt x="9936" y="9781"/>
                    <a:pt x="9999" y="9781"/>
                    <a:pt x="10030" y="9749"/>
                  </a:cubicBezTo>
                  <a:cubicBezTo>
                    <a:pt x="10061" y="9718"/>
                    <a:pt x="10155" y="9687"/>
                    <a:pt x="10186" y="9656"/>
                  </a:cubicBezTo>
                  <a:cubicBezTo>
                    <a:pt x="10218" y="9656"/>
                    <a:pt x="10218" y="9624"/>
                    <a:pt x="10155" y="9624"/>
                  </a:cubicBezTo>
                  <a:cubicBezTo>
                    <a:pt x="10124" y="9624"/>
                    <a:pt x="9999" y="9624"/>
                    <a:pt x="9936" y="9593"/>
                  </a:cubicBezTo>
                  <a:cubicBezTo>
                    <a:pt x="9874" y="9593"/>
                    <a:pt x="9811" y="9593"/>
                    <a:pt x="9780" y="9624"/>
                  </a:cubicBezTo>
                  <a:cubicBezTo>
                    <a:pt x="9749" y="9624"/>
                    <a:pt x="9624" y="9624"/>
                    <a:pt x="9530" y="9593"/>
                  </a:cubicBezTo>
                  <a:cubicBezTo>
                    <a:pt x="9405" y="9562"/>
                    <a:pt x="9311" y="9531"/>
                    <a:pt x="9280" y="9531"/>
                  </a:cubicBezTo>
                  <a:cubicBezTo>
                    <a:pt x="9249" y="9499"/>
                    <a:pt x="9186" y="9499"/>
                    <a:pt x="9124" y="9499"/>
                  </a:cubicBezTo>
                  <a:cubicBezTo>
                    <a:pt x="9093" y="9499"/>
                    <a:pt x="8999" y="9468"/>
                    <a:pt x="8968" y="9468"/>
                  </a:cubicBezTo>
                  <a:cubicBezTo>
                    <a:pt x="8905" y="9468"/>
                    <a:pt x="8843" y="9468"/>
                    <a:pt x="8811" y="9468"/>
                  </a:cubicBezTo>
                  <a:cubicBezTo>
                    <a:pt x="8749" y="9468"/>
                    <a:pt x="8718" y="9406"/>
                    <a:pt x="8718" y="9374"/>
                  </a:cubicBezTo>
                  <a:cubicBezTo>
                    <a:pt x="8718" y="9312"/>
                    <a:pt x="8780" y="9249"/>
                    <a:pt x="8811" y="9249"/>
                  </a:cubicBezTo>
                  <a:cubicBezTo>
                    <a:pt x="8874" y="9249"/>
                    <a:pt x="8811" y="9218"/>
                    <a:pt x="8718" y="9187"/>
                  </a:cubicBezTo>
                  <a:cubicBezTo>
                    <a:pt x="8655" y="9124"/>
                    <a:pt x="8561" y="9062"/>
                    <a:pt x="8561" y="9031"/>
                  </a:cubicBezTo>
                  <a:cubicBezTo>
                    <a:pt x="8561" y="8999"/>
                    <a:pt x="8530" y="8906"/>
                    <a:pt x="8530" y="8874"/>
                  </a:cubicBezTo>
                  <a:cubicBezTo>
                    <a:pt x="8530" y="8812"/>
                    <a:pt x="8530" y="8749"/>
                    <a:pt x="8530" y="8718"/>
                  </a:cubicBezTo>
                  <a:cubicBezTo>
                    <a:pt x="8530" y="8687"/>
                    <a:pt x="8499" y="8624"/>
                    <a:pt x="8468" y="8593"/>
                  </a:cubicBezTo>
                  <a:cubicBezTo>
                    <a:pt x="8436" y="8562"/>
                    <a:pt x="8374" y="8499"/>
                    <a:pt x="8343" y="8437"/>
                  </a:cubicBezTo>
                  <a:cubicBezTo>
                    <a:pt x="8311" y="8406"/>
                    <a:pt x="8311" y="8312"/>
                    <a:pt x="8311" y="8249"/>
                  </a:cubicBezTo>
                  <a:cubicBezTo>
                    <a:pt x="8311" y="8187"/>
                    <a:pt x="8343" y="8124"/>
                    <a:pt x="8374" y="8124"/>
                  </a:cubicBezTo>
                  <a:cubicBezTo>
                    <a:pt x="8405" y="8124"/>
                    <a:pt x="8468" y="8187"/>
                    <a:pt x="8530" y="8249"/>
                  </a:cubicBezTo>
                  <a:cubicBezTo>
                    <a:pt x="8561" y="8312"/>
                    <a:pt x="8624" y="8374"/>
                    <a:pt x="8655" y="8374"/>
                  </a:cubicBezTo>
                  <a:cubicBezTo>
                    <a:pt x="8655" y="8374"/>
                    <a:pt x="8718" y="8343"/>
                    <a:pt x="8780" y="8312"/>
                  </a:cubicBezTo>
                  <a:cubicBezTo>
                    <a:pt x="8843" y="8281"/>
                    <a:pt x="8905" y="8249"/>
                    <a:pt x="8936" y="8218"/>
                  </a:cubicBezTo>
                  <a:cubicBezTo>
                    <a:pt x="8936" y="8187"/>
                    <a:pt x="8968" y="8093"/>
                    <a:pt x="8968" y="8031"/>
                  </a:cubicBezTo>
                  <a:cubicBezTo>
                    <a:pt x="8936" y="7937"/>
                    <a:pt x="8905" y="7843"/>
                    <a:pt x="8843" y="7812"/>
                  </a:cubicBezTo>
                  <a:cubicBezTo>
                    <a:pt x="8811" y="7781"/>
                    <a:pt x="8749" y="7749"/>
                    <a:pt x="8749" y="7718"/>
                  </a:cubicBezTo>
                  <a:cubicBezTo>
                    <a:pt x="8749" y="7656"/>
                    <a:pt x="8780" y="7624"/>
                    <a:pt x="8843" y="7562"/>
                  </a:cubicBezTo>
                  <a:cubicBezTo>
                    <a:pt x="8874" y="7531"/>
                    <a:pt x="8936" y="7531"/>
                    <a:pt x="8936" y="7593"/>
                  </a:cubicBezTo>
                  <a:cubicBezTo>
                    <a:pt x="8936" y="7624"/>
                    <a:pt x="8936" y="7687"/>
                    <a:pt x="8968" y="7687"/>
                  </a:cubicBezTo>
                  <a:cubicBezTo>
                    <a:pt x="8999" y="7687"/>
                    <a:pt x="9030" y="7656"/>
                    <a:pt x="9061" y="7593"/>
                  </a:cubicBezTo>
                  <a:cubicBezTo>
                    <a:pt x="9093" y="7562"/>
                    <a:pt x="9155" y="7499"/>
                    <a:pt x="9186" y="7468"/>
                  </a:cubicBezTo>
                  <a:cubicBezTo>
                    <a:pt x="9218" y="7437"/>
                    <a:pt x="9280" y="7406"/>
                    <a:pt x="9343" y="7406"/>
                  </a:cubicBezTo>
                  <a:cubicBezTo>
                    <a:pt x="9405" y="7406"/>
                    <a:pt x="9561" y="7312"/>
                    <a:pt x="9655" y="7187"/>
                  </a:cubicBezTo>
                  <a:cubicBezTo>
                    <a:pt x="9749" y="7093"/>
                    <a:pt x="9811" y="6906"/>
                    <a:pt x="9811" y="6812"/>
                  </a:cubicBezTo>
                  <a:cubicBezTo>
                    <a:pt x="9811" y="6687"/>
                    <a:pt x="9780" y="6562"/>
                    <a:pt x="9780" y="6499"/>
                  </a:cubicBezTo>
                  <a:cubicBezTo>
                    <a:pt x="9749" y="6468"/>
                    <a:pt x="9749" y="6406"/>
                    <a:pt x="9749" y="6374"/>
                  </a:cubicBezTo>
                  <a:cubicBezTo>
                    <a:pt x="9780" y="6343"/>
                    <a:pt x="9811" y="6281"/>
                    <a:pt x="9843" y="6281"/>
                  </a:cubicBezTo>
                  <a:cubicBezTo>
                    <a:pt x="9905" y="6249"/>
                    <a:pt x="9936" y="6218"/>
                    <a:pt x="9936" y="6156"/>
                  </a:cubicBezTo>
                  <a:cubicBezTo>
                    <a:pt x="9968" y="6124"/>
                    <a:pt x="9905" y="6124"/>
                    <a:pt x="9843" y="6124"/>
                  </a:cubicBezTo>
                  <a:cubicBezTo>
                    <a:pt x="9749" y="6156"/>
                    <a:pt x="9655" y="6156"/>
                    <a:pt x="9655" y="6156"/>
                  </a:cubicBezTo>
                  <a:cubicBezTo>
                    <a:pt x="9624" y="6124"/>
                    <a:pt x="9655" y="6093"/>
                    <a:pt x="9686" y="6031"/>
                  </a:cubicBezTo>
                  <a:cubicBezTo>
                    <a:pt x="9718" y="5999"/>
                    <a:pt x="9780" y="5968"/>
                    <a:pt x="9780" y="5999"/>
                  </a:cubicBezTo>
                  <a:cubicBezTo>
                    <a:pt x="9780" y="6031"/>
                    <a:pt x="9843" y="6031"/>
                    <a:pt x="9936" y="5999"/>
                  </a:cubicBezTo>
                  <a:cubicBezTo>
                    <a:pt x="9999" y="5968"/>
                    <a:pt x="10061" y="5968"/>
                    <a:pt x="10093" y="6031"/>
                  </a:cubicBezTo>
                  <a:cubicBezTo>
                    <a:pt x="10093" y="6062"/>
                    <a:pt x="10124" y="6156"/>
                    <a:pt x="10124" y="6218"/>
                  </a:cubicBezTo>
                  <a:cubicBezTo>
                    <a:pt x="10124" y="6312"/>
                    <a:pt x="10155" y="6374"/>
                    <a:pt x="10186" y="6406"/>
                  </a:cubicBezTo>
                  <a:cubicBezTo>
                    <a:pt x="10186" y="6406"/>
                    <a:pt x="10249" y="6437"/>
                    <a:pt x="10280" y="6437"/>
                  </a:cubicBezTo>
                  <a:cubicBezTo>
                    <a:pt x="10311" y="6437"/>
                    <a:pt x="10343" y="6406"/>
                    <a:pt x="10374" y="6374"/>
                  </a:cubicBezTo>
                  <a:cubicBezTo>
                    <a:pt x="10374" y="6343"/>
                    <a:pt x="10374" y="6281"/>
                    <a:pt x="10374" y="6187"/>
                  </a:cubicBezTo>
                  <a:cubicBezTo>
                    <a:pt x="10343" y="6124"/>
                    <a:pt x="10343" y="6031"/>
                    <a:pt x="10343" y="5999"/>
                  </a:cubicBezTo>
                  <a:cubicBezTo>
                    <a:pt x="10343" y="5968"/>
                    <a:pt x="10343" y="5906"/>
                    <a:pt x="10374" y="5874"/>
                  </a:cubicBezTo>
                  <a:cubicBezTo>
                    <a:pt x="10405" y="5812"/>
                    <a:pt x="10468" y="5781"/>
                    <a:pt x="10530" y="5749"/>
                  </a:cubicBezTo>
                  <a:cubicBezTo>
                    <a:pt x="10624" y="5749"/>
                    <a:pt x="10718" y="5687"/>
                    <a:pt x="10780" y="5624"/>
                  </a:cubicBezTo>
                  <a:cubicBezTo>
                    <a:pt x="10843" y="5563"/>
                    <a:pt x="10905" y="5469"/>
                    <a:pt x="10936" y="5407"/>
                  </a:cubicBezTo>
                  <a:cubicBezTo>
                    <a:pt x="10968" y="5375"/>
                    <a:pt x="11030" y="5282"/>
                    <a:pt x="11093" y="5250"/>
                  </a:cubicBezTo>
                  <a:cubicBezTo>
                    <a:pt x="11155" y="5188"/>
                    <a:pt x="11218" y="5063"/>
                    <a:pt x="11186" y="5000"/>
                  </a:cubicBezTo>
                  <a:cubicBezTo>
                    <a:pt x="11186" y="4907"/>
                    <a:pt x="11218" y="4813"/>
                    <a:pt x="11218" y="4750"/>
                  </a:cubicBezTo>
                  <a:cubicBezTo>
                    <a:pt x="11249" y="4719"/>
                    <a:pt x="11249" y="4625"/>
                    <a:pt x="11218" y="4563"/>
                  </a:cubicBezTo>
                  <a:cubicBezTo>
                    <a:pt x="11186" y="4532"/>
                    <a:pt x="11124" y="4469"/>
                    <a:pt x="11093" y="4469"/>
                  </a:cubicBezTo>
                  <a:cubicBezTo>
                    <a:pt x="11030" y="4469"/>
                    <a:pt x="10968" y="4438"/>
                    <a:pt x="10936" y="4407"/>
                  </a:cubicBezTo>
                  <a:cubicBezTo>
                    <a:pt x="10874" y="4375"/>
                    <a:pt x="10936" y="4250"/>
                    <a:pt x="11030" y="4094"/>
                  </a:cubicBezTo>
                  <a:cubicBezTo>
                    <a:pt x="11030" y="4063"/>
                    <a:pt x="11030" y="4063"/>
                    <a:pt x="11030" y="4063"/>
                  </a:cubicBezTo>
                  <a:cubicBezTo>
                    <a:pt x="11124" y="3938"/>
                    <a:pt x="11280" y="3813"/>
                    <a:pt x="11343" y="3813"/>
                  </a:cubicBezTo>
                  <a:cubicBezTo>
                    <a:pt x="11436" y="3813"/>
                    <a:pt x="11530" y="3813"/>
                    <a:pt x="11593" y="3782"/>
                  </a:cubicBezTo>
                  <a:cubicBezTo>
                    <a:pt x="11655" y="3782"/>
                    <a:pt x="11749" y="3782"/>
                    <a:pt x="11780" y="3750"/>
                  </a:cubicBezTo>
                  <a:cubicBezTo>
                    <a:pt x="11811" y="3719"/>
                    <a:pt x="11843" y="3719"/>
                    <a:pt x="11874" y="3750"/>
                  </a:cubicBezTo>
                  <a:cubicBezTo>
                    <a:pt x="11874" y="3782"/>
                    <a:pt x="11936" y="3813"/>
                    <a:pt x="11936" y="3844"/>
                  </a:cubicBezTo>
                  <a:cubicBezTo>
                    <a:pt x="11967" y="3844"/>
                    <a:pt x="12030" y="3844"/>
                    <a:pt x="12093" y="3844"/>
                  </a:cubicBezTo>
                  <a:cubicBezTo>
                    <a:pt x="12155" y="3844"/>
                    <a:pt x="12218" y="3813"/>
                    <a:pt x="12186" y="3782"/>
                  </a:cubicBezTo>
                  <a:cubicBezTo>
                    <a:pt x="12186" y="3750"/>
                    <a:pt x="12218" y="3657"/>
                    <a:pt x="12280" y="3594"/>
                  </a:cubicBezTo>
                  <a:cubicBezTo>
                    <a:pt x="12311" y="3500"/>
                    <a:pt x="12374" y="3438"/>
                    <a:pt x="12436" y="3438"/>
                  </a:cubicBezTo>
                  <a:cubicBezTo>
                    <a:pt x="12468" y="3407"/>
                    <a:pt x="12499" y="3438"/>
                    <a:pt x="12530" y="3469"/>
                  </a:cubicBezTo>
                  <a:cubicBezTo>
                    <a:pt x="12530" y="3500"/>
                    <a:pt x="12561" y="3532"/>
                    <a:pt x="12593" y="3532"/>
                  </a:cubicBezTo>
                  <a:cubicBezTo>
                    <a:pt x="12593" y="3532"/>
                    <a:pt x="12655" y="3469"/>
                    <a:pt x="12717" y="3438"/>
                  </a:cubicBezTo>
                  <a:cubicBezTo>
                    <a:pt x="12780" y="3375"/>
                    <a:pt x="12811" y="3375"/>
                    <a:pt x="12811" y="3407"/>
                  </a:cubicBezTo>
                  <a:cubicBezTo>
                    <a:pt x="12811" y="3438"/>
                    <a:pt x="12780" y="3500"/>
                    <a:pt x="12749" y="3532"/>
                  </a:cubicBezTo>
                  <a:cubicBezTo>
                    <a:pt x="12717" y="3594"/>
                    <a:pt x="12655" y="3688"/>
                    <a:pt x="12593" y="3782"/>
                  </a:cubicBezTo>
                  <a:cubicBezTo>
                    <a:pt x="12530" y="3844"/>
                    <a:pt x="12436" y="3938"/>
                    <a:pt x="12405" y="3938"/>
                  </a:cubicBezTo>
                  <a:cubicBezTo>
                    <a:pt x="12374" y="3969"/>
                    <a:pt x="12311" y="4000"/>
                    <a:pt x="12280" y="4032"/>
                  </a:cubicBezTo>
                  <a:cubicBezTo>
                    <a:pt x="12249" y="4063"/>
                    <a:pt x="12218" y="4188"/>
                    <a:pt x="12218" y="4375"/>
                  </a:cubicBezTo>
                  <a:cubicBezTo>
                    <a:pt x="12218" y="4500"/>
                    <a:pt x="12218" y="4500"/>
                    <a:pt x="12218" y="4500"/>
                  </a:cubicBezTo>
                  <a:cubicBezTo>
                    <a:pt x="12218" y="4657"/>
                    <a:pt x="12186" y="4844"/>
                    <a:pt x="12155" y="4907"/>
                  </a:cubicBezTo>
                  <a:cubicBezTo>
                    <a:pt x="12124" y="4969"/>
                    <a:pt x="12155" y="5000"/>
                    <a:pt x="12218" y="4938"/>
                  </a:cubicBezTo>
                  <a:cubicBezTo>
                    <a:pt x="12280" y="4907"/>
                    <a:pt x="12342" y="4844"/>
                    <a:pt x="12374" y="4782"/>
                  </a:cubicBezTo>
                  <a:cubicBezTo>
                    <a:pt x="12405" y="4719"/>
                    <a:pt x="12436" y="4657"/>
                    <a:pt x="12468" y="4625"/>
                  </a:cubicBezTo>
                  <a:cubicBezTo>
                    <a:pt x="12499" y="4594"/>
                    <a:pt x="12530" y="4563"/>
                    <a:pt x="12561" y="4500"/>
                  </a:cubicBezTo>
                  <a:cubicBezTo>
                    <a:pt x="12561" y="4438"/>
                    <a:pt x="12624" y="4407"/>
                    <a:pt x="12655" y="4407"/>
                  </a:cubicBezTo>
                  <a:cubicBezTo>
                    <a:pt x="12686" y="4407"/>
                    <a:pt x="12717" y="4344"/>
                    <a:pt x="12717" y="4282"/>
                  </a:cubicBezTo>
                  <a:cubicBezTo>
                    <a:pt x="12717" y="4250"/>
                    <a:pt x="12749" y="4188"/>
                    <a:pt x="12780" y="4157"/>
                  </a:cubicBezTo>
                  <a:cubicBezTo>
                    <a:pt x="12843" y="4157"/>
                    <a:pt x="12843" y="4125"/>
                    <a:pt x="12811" y="4094"/>
                  </a:cubicBezTo>
                  <a:cubicBezTo>
                    <a:pt x="12811" y="4063"/>
                    <a:pt x="12780" y="4000"/>
                    <a:pt x="12780" y="3938"/>
                  </a:cubicBezTo>
                  <a:cubicBezTo>
                    <a:pt x="12780" y="3875"/>
                    <a:pt x="12780" y="3782"/>
                    <a:pt x="12811" y="3782"/>
                  </a:cubicBezTo>
                  <a:cubicBezTo>
                    <a:pt x="12843" y="3750"/>
                    <a:pt x="12905" y="3719"/>
                    <a:pt x="12905" y="3719"/>
                  </a:cubicBezTo>
                  <a:cubicBezTo>
                    <a:pt x="12936" y="3688"/>
                    <a:pt x="12999" y="3688"/>
                    <a:pt x="13061" y="3688"/>
                  </a:cubicBezTo>
                  <a:cubicBezTo>
                    <a:pt x="13124" y="3657"/>
                    <a:pt x="13186" y="3688"/>
                    <a:pt x="13218" y="3688"/>
                  </a:cubicBezTo>
                  <a:cubicBezTo>
                    <a:pt x="13249" y="3719"/>
                    <a:pt x="13280" y="3688"/>
                    <a:pt x="13311" y="3657"/>
                  </a:cubicBezTo>
                  <a:cubicBezTo>
                    <a:pt x="13311" y="3625"/>
                    <a:pt x="13374" y="3563"/>
                    <a:pt x="13436" y="3532"/>
                  </a:cubicBezTo>
                  <a:cubicBezTo>
                    <a:pt x="13499" y="3532"/>
                    <a:pt x="13592" y="3469"/>
                    <a:pt x="13655" y="3407"/>
                  </a:cubicBezTo>
                  <a:cubicBezTo>
                    <a:pt x="13686" y="3375"/>
                    <a:pt x="13780" y="3344"/>
                    <a:pt x="13843" y="3344"/>
                  </a:cubicBezTo>
                  <a:cubicBezTo>
                    <a:pt x="13874" y="3375"/>
                    <a:pt x="13936" y="3344"/>
                    <a:pt x="13936" y="3282"/>
                  </a:cubicBezTo>
                  <a:cubicBezTo>
                    <a:pt x="13936" y="3250"/>
                    <a:pt x="13936" y="3157"/>
                    <a:pt x="13905" y="3094"/>
                  </a:cubicBezTo>
                  <a:cubicBezTo>
                    <a:pt x="13905" y="3032"/>
                    <a:pt x="13905" y="2969"/>
                    <a:pt x="13936" y="2938"/>
                  </a:cubicBezTo>
                  <a:cubicBezTo>
                    <a:pt x="13967" y="2875"/>
                    <a:pt x="13999" y="2844"/>
                    <a:pt x="13999" y="2813"/>
                  </a:cubicBezTo>
                  <a:cubicBezTo>
                    <a:pt x="13999" y="2813"/>
                    <a:pt x="14030" y="2750"/>
                    <a:pt x="14030" y="2719"/>
                  </a:cubicBezTo>
                  <a:cubicBezTo>
                    <a:pt x="14030" y="2688"/>
                    <a:pt x="14061" y="2688"/>
                    <a:pt x="14093" y="2750"/>
                  </a:cubicBezTo>
                  <a:cubicBezTo>
                    <a:pt x="14093" y="2782"/>
                    <a:pt x="14155" y="2844"/>
                    <a:pt x="14186" y="2844"/>
                  </a:cubicBezTo>
                  <a:cubicBezTo>
                    <a:pt x="14218" y="2844"/>
                    <a:pt x="14249" y="2875"/>
                    <a:pt x="14249" y="2907"/>
                  </a:cubicBezTo>
                  <a:cubicBezTo>
                    <a:pt x="14249" y="2938"/>
                    <a:pt x="14280" y="2969"/>
                    <a:pt x="14311" y="2969"/>
                  </a:cubicBezTo>
                  <a:cubicBezTo>
                    <a:pt x="14342" y="2969"/>
                    <a:pt x="14374" y="3000"/>
                    <a:pt x="14405" y="3000"/>
                  </a:cubicBezTo>
                  <a:cubicBezTo>
                    <a:pt x="14436" y="3032"/>
                    <a:pt x="14468" y="3000"/>
                    <a:pt x="14499" y="2938"/>
                  </a:cubicBezTo>
                  <a:cubicBezTo>
                    <a:pt x="14530" y="2875"/>
                    <a:pt x="14593" y="2813"/>
                    <a:pt x="14655" y="2782"/>
                  </a:cubicBezTo>
                  <a:cubicBezTo>
                    <a:pt x="14686" y="2750"/>
                    <a:pt x="14686" y="2657"/>
                    <a:pt x="14624" y="2625"/>
                  </a:cubicBezTo>
                  <a:close/>
                  <a:moveTo>
                    <a:pt x="3999" y="5812"/>
                  </a:moveTo>
                  <a:lnTo>
                    <a:pt x="3999" y="5812"/>
                  </a:lnTo>
                  <a:cubicBezTo>
                    <a:pt x="3905" y="5812"/>
                    <a:pt x="3780" y="5781"/>
                    <a:pt x="3718" y="5781"/>
                  </a:cubicBezTo>
                  <a:cubicBezTo>
                    <a:pt x="3655" y="5749"/>
                    <a:pt x="3561" y="5749"/>
                    <a:pt x="3499" y="5781"/>
                  </a:cubicBezTo>
                  <a:cubicBezTo>
                    <a:pt x="3436" y="5843"/>
                    <a:pt x="3343" y="5843"/>
                    <a:pt x="3311" y="5812"/>
                  </a:cubicBezTo>
                  <a:cubicBezTo>
                    <a:pt x="3280" y="5781"/>
                    <a:pt x="3249" y="5718"/>
                    <a:pt x="3249" y="5687"/>
                  </a:cubicBezTo>
                  <a:cubicBezTo>
                    <a:pt x="3249" y="5656"/>
                    <a:pt x="3280" y="5593"/>
                    <a:pt x="3280" y="5532"/>
                  </a:cubicBezTo>
                  <a:cubicBezTo>
                    <a:pt x="3311" y="5500"/>
                    <a:pt x="3343" y="5438"/>
                    <a:pt x="3374" y="5407"/>
                  </a:cubicBezTo>
                  <a:cubicBezTo>
                    <a:pt x="3405" y="5375"/>
                    <a:pt x="3468" y="5407"/>
                    <a:pt x="3499" y="5438"/>
                  </a:cubicBezTo>
                  <a:cubicBezTo>
                    <a:pt x="3561" y="5500"/>
                    <a:pt x="3624" y="5532"/>
                    <a:pt x="3655" y="5532"/>
                  </a:cubicBezTo>
                  <a:cubicBezTo>
                    <a:pt x="3686" y="5532"/>
                    <a:pt x="3749" y="5532"/>
                    <a:pt x="3780" y="5500"/>
                  </a:cubicBezTo>
                  <a:cubicBezTo>
                    <a:pt x="3811" y="5500"/>
                    <a:pt x="3905" y="5563"/>
                    <a:pt x="3999" y="5656"/>
                  </a:cubicBezTo>
                  <a:cubicBezTo>
                    <a:pt x="4093" y="5749"/>
                    <a:pt x="4093" y="5812"/>
                    <a:pt x="3999" y="5812"/>
                  </a:cubicBezTo>
                  <a:close/>
                  <a:moveTo>
                    <a:pt x="4968" y="5843"/>
                  </a:moveTo>
                  <a:lnTo>
                    <a:pt x="4968" y="5843"/>
                  </a:lnTo>
                  <a:cubicBezTo>
                    <a:pt x="4968" y="5843"/>
                    <a:pt x="4936" y="5906"/>
                    <a:pt x="4874" y="5937"/>
                  </a:cubicBezTo>
                  <a:cubicBezTo>
                    <a:pt x="4843" y="5968"/>
                    <a:pt x="4780" y="5999"/>
                    <a:pt x="4718" y="6031"/>
                  </a:cubicBezTo>
                  <a:cubicBezTo>
                    <a:pt x="4686" y="6031"/>
                    <a:pt x="4686" y="5999"/>
                    <a:pt x="4718" y="5937"/>
                  </a:cubicBezTo>
                  <a:cubicBezTo>
                    <a:pt x="4718" y="5906"/>
                    <a:pt x="4718" y="5843"/>
                    <a:pt x="4686" y="5812"/>
                  </a:cubicBezTo>
                  <a:cubicBezTo>
                    <a:pt x="4655" y="5812"/>
                    <a:pt x="4593" y="5718"/>
                    <a:pt x="4593" y="5656"/>
                  </a:cubicBezTo>
                  <a:cubicBezTo>
                    <a:pt x="4561" y="5563"/>
                    <a:pt x="4593" y="5469"/>
                    <a:pt x="4593" y="5407"/>
                  </a:cubicBezTo>
                  <a:cubicBezTo>
                    <a:pt x="4624" y="5375"/>
                    <a:pt x="4686" y="5313"/>
                    <a:pt x="4718" y="5282"/>
                  </a:cubicBezTo>
                  <a:cubicBezTo>
                    <a:pt x="4749" y="5250"/>
                    <a:pt x="4811" y="5250"/>
                    <a:pt x="4843" y="5250"/>
                  </a:cubicBezTo>
                  <a:cubicBezTo>
                    <a:pt x="4874" y="5250"/>
                    <a:pt x="4936" y="5313"/>
                    <a:pt x="4936" y="5344"/>
                  </a:cubicBezTo>
                  <a:cubicBezTo>
                    <a:pt x="4936" y="5375"/>
                    <a:pt x="4905" y="5438"/>
                    <a:pt x="4874" y="5469"/>
                  </a:cubicBezTo>
                  <a:cubicBezTo>
                    <a:pt x="4811" y="5469"/>
                    <a:pt x="4780" y="5532"/>
                    <a:pt x="4780" y="5532"/>
                  </a:cubicBezTo>
                  <a:cubicBezTo>
                    <a:pt x="4780" y="5563"/>
                    <a:pt x="4843" y="5624"/>
                    <a:pt x="4874" y="5656"/>
                  </a:cubicBezTo>
                  <a:cubicBezTo>
                    <a:pt x="4905" y="5687"/>
                    <a:pt x="4936" y="5718"/>
                    <a:pt x="4968" y="5749"/>
                  </a:cubicBezTo>
                  <a:cubicBezTo>
                    <a:pt x="4968" y="5781"/>
                    <a:pt x="4968" y="5812"/>
                    <a:pt x="4968" y="5843"/>
                  </a:cubicBezTo>
                  <a:close/>
                  <a:moveTo>
                    <a:pt x="5530" y="5500"/>
                  </a:moveTo>
                  <a:lnTo>
                    <a:pt x="5530" y="5500"/>
                  </a:lnTo>
                  <a:cubicBezTo>
                    <a:pt x="5530" y="5563"/>
                    <a:pt x="5468" y="5593"/>
                    <a:pt x="5436" y="5593"/>
                  </a:cubicBezTo>
                  <a:cubicBezTo>
                    <a:pt x="5374" y="5624"/>
                    <a:pt x="5343" y="5593"/>
                    <a:pt x="5311" y="5593"/>
                  </a:cubicBezTo>
                  <a:cubicBezTo>
                    <a:pt x="5311" y="5563"/>
                    <a:pt x="5311" y="5500"/>
                    <a:pt x="5311" y="5469"/>
                  </a:cubicBezTo>
                  <a:cubicBezTo>
                    <a:pt x="5311" y="5407"/>
                    <a:pt x="5311" y="5375"/>
                    <a:pt x="5374" y="5344"/>
                  </a:cubicBezTo>
                  <a:cubicBezTo>
                    <a:pt x="5405" y="5344"/>
                    <a:pt x="5436" y="5313"/>
                    <a:pt x="5468" y="5282"/>
                  </a:cubicBezTo>
                  <a:cubicBezTo>
                    <a:pt x="5499" y="5282"/>
                    <a:pt x="5530" y="5313"/>
                    <a:pt x="5530" y="5344"/>
                  </a:cubicBezTo>
                  <a:cubicBezTo>
                    <a:pt x="5561" y="5375"/>
                    <a:pt x="5561" y="5469"/>
                    <a:pt x="5530" y="5500"/>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5" name="Freeform 21"/>
            <p:cNvSpPr>
              <a:spLocks noChangeArrowheads="1"/>
            </p:cNvSpPr>
            <p:nvPr/>
          </p:nvSpPr>
          <p:spPr bwMode="auto">
            <a:xfrm>
              <a:off x="2978" y="1933"/>
              <a:ext cx="191" cy="318"/>
            </a:xfrm>
            <a:custGeom>
              <a:avLst/>
              <a:gdLst>
                <a:gd name="T0" fmla="*/ 282 w 845"/>
                <a:gd name="T1" fmla="*/ 1094 h 1408"/>
                <a:gd name="T2" fmla="*/ 282 w 845"/>
                <a:gd name="T3" fmla="*/ 1094 h 1408"/>
                <a:gd name="T4" fmla="*/ 344 w 845"/>
                <a:gd name="T5" fmla="*/ 1032 h 1408"/>
                <a:gd name="T6" fmla="*/ 469 w 845"/>
                <a:gd name="T7" fmla="*/ 907 h 1408"/>
                <a:gd name="T8" fmla="*/ 532 w 845"/>
                <a:gd name="T9" fmla="*/ 1000 h 1408"/>
                <a:gd name="T10" fmla="*/ 469 w 845"/>
                <a:gd name="T11" fmla="*/ 1063 h 1408"/>
                <a:gd name="T12" fmla="*/ 407 w 845"/>
                <a:gd name="T13" fmla="*/ 1125 h 1408"/>
                <a:gd name="T14" fmla="*/ 438 w 845"/>
                <a:gd name="T15" fmla="*/ 1188 h 1408"/>
                <a:gd name="T16" fmla="*/ 407 w 845"/>
                <a:gd name="T17" fmla="*/ 1313 h 1408"/>
                <a:gd name="T18" fmla="*/ 407 w 845"/>
                <a:gd name="T19" fmla="*/ 1407 h 1408"/>
                <a:gd name="T20" fmla="*/ 594 w 845"/>
                <a:gd name="T21" fmla="*/ 1344 h 1408"/>
                <a:gd name="T22" fmla="*/ 750 w 845"/>
                <a:gd name="T23" fmla="*/ 1313 h 1408"/>
                <a:gd name="T24" fmla="*/ 844 w 845"/>
                <a:gd name="T25" fmla="*/ 1188 h 1408"/>
                <a:gd name="T26" fmla="*/ 813 w 845"/>
                <a:gd name="T27" fmla="*/ 1094 h 1408"/>
                <a:gd name="T28" fmla="*/ 750 w 845"/>
                <a:gd name="T29" fmla="*/ 1032 h 1408"/>
                <a:gd name="T30" fmla="*/ 750 w 845"/>
                <a:gd name="T31" fmla="*/ 938 h 1408"/>
                <a:gd name="T32" fmla="*/ 688 w 845"/>
                <a:gd name="T33" fmla="*/ 844 h 1408"/>
                <a:gd name="T34" fmla="*/ 594 w 845"/>
                <a:gd name="T35" fmla="*/ 750 h 1408"/>
                <a:gd name="T36" fmla="*/ 594 w 845"/>
                <a:gd name="T37" fmla="*/ 625 h 1408"/>
                <a:gd name="T38" fmla="*/ 563 w 845"/>
                <a:gd name="T39" fmla="*/ 407 h 1408"/>
                <a:gd name="T40" fmla="*/ 563 w 845"/>
                <a:gd name="T41" fmla="*/ 250 h 1408"/>
                <a:gd name="T42" fmla="*/ 688 w 845"/>
                <a:gd name="T43" fmla="*/ 157 h 1408"/>
                <a:gd name="T44" fmla="*/ 719 w 845"/>
                <a:gd name="T45" fmla="*/ 63 h 1408"/>
                <a:gd name="T46" fmla="*/ 625 w 845"/>
                <a:gd name="T47" fmla="*/ 32 h 1408"/>
                <a:gd name="T48" fmla="*/ 532 w 845"/>
                <a:gd name="T49" fmla="*/ 125 h 1408"/>
                <a:gd name="T50" fmla="*/ 438 w 845"/>
                <a:gd name="T51" fmla="*/ 344 h 1408"/>
                <a:gd name="T52" fmla="*/ 282 w 845"/>
                <a:gd name="T53" fmla="*/ 438 h 1408"/>
                <a:gd name="T54" fmla="*/ 219 w 845"/>
                <a:gd name="T55" fmla="*/ 500 h 1408"/>
                <a:gd name="T56" fmla="*/ 282 w 845"/>
                <a:gd name="T57" fmla="*/ 625 h 1408"/>
                <a:gd name="T58" fmla="*/ 313 w 845"/>
                <a:gd name="T59" fmla="*/ 750 h 1408"/>
                <a:gd name="T60" fmla="*/ 250 w 845"/>
                <a:gd name="T61" fmla="*/ 782 h 1408"/>
                <a:gd name="T62" fmla="*/ 125 w 845"/>
                <a:gd name="T63" fmla="*/ 844 h 1408"/>
                <a:gd name="T64" fmla="*/ 63 w 845"/>
                <a:gd name="T65" fmla="*/ 1000 h 1408"/>
                <a:gd name="T66" fmla="*/ 0 w 845"/>
                <a:gd name="T67" fmla="*/ 1157 h 1408"/>
                <a:gd name="T68" fmla="*/ 63 w 845"/>
                <a:gd name="T69" fmla="*/ 1219 h 1408"/>
                <a:gd name="T70" fmla="*/ 250 w 845"/>
                <a:gd name="T71" fmla="*/ 1157 h 1408"/>
                <a:gd name="T72" fmla="*/ 282 w 845"/>
                <a:gd name="T73" fmla="*/ 1094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5" h="1408">
                  <a:moveTo>
                    <a:pt x="282" y="1094"/>
                  </a:moveTo>
                  <a:lnTo>
                    <a:pt x="282" y="1094"/>
                  </a:lnTo>
                  <a:cubicBezTo>
                    <a:pt x="344" y="1032"/>
                    <a:pt x="344" y="1032"/>
                    <a:pt x="344" y="1032"/>
                  </a:cubicBezTo>
                  <a:cubicBezTo>
                    <a:pt x="375" y="969"/>
                    <a:pt x="407" y="907"/>
                    <a:pt x="469" y="907"/>
                  </a:cubicBezTo>
                  <a:cubicBezTo>
                    <a:pt x="500" y="907"/>
                    <a:pt x="532" y="938"/>
                    <a:pt x="532" y="1000"/>
                  </a:cubicBezTo>
                  <a:cubicBezTo>
                    <a:pt x="532" y="1032"/>
                    <a:pt x="500" y="1063"/>
                    <a:pt x="469" y="1063"/>
                  </a:cubicBezTo>
                  <a:cubicBezTo>
                    <a:pt x="438" y="1063"/>
                    <a:pt x="438" y="1094"/>
                    <a:pt x="407" y="1125"/>
                  </a:cubicBezTo>
                  <a:cubicBezTo>
                    <a:pt x="407" y="1157"/>
                    <a:pt x="407" y="1188"/>
                    <a:pt x="438" y="1188"/>
                  </a:cubicBezTo>
                  <a:cubicBezTo>
                    <a:pt x="469" y="1219"/>
                    <a:pt x="438" y="1250"/>
                    <a:pt x="407" y="1313"/>
                  </a:cubicBezTo>
                  <a:cubicBezTo>
                    <a:pt x="375" y="1375"/>
                    <a:pt x="375" y="1407"/>
                    <a:pt x="407" y="1407"/>
                  </a:cubicBezTo>
                  <a:cubicBezTo>
                    <a:pt x="469" y="1375"/>
                    <a:pt x="532" y="1344"/>
                    <a:pt x="594" y="1344"/>
                  </a:cubicBezTo>
                  <a:cubicBezTo>
                    <a:pt x="625" y="1344"/>
                    <a:pt x="719" y="1313"/>
                    <a:pt x="750" y="1313"/>
                  </a:cubicBezTo>
                  <a:cubicBezTo>
                    <a:pt x="813" y="1282"/>
                    <a:pt x="844" y="1250"/>
                    <a:pt x="844" y="1188"/>
                  </a:cubicBezTo>
                  <a:cubicBezTo>
                    <a:pt x="844" y="1157"/>
                    <a:pt x="844" y="1125"/>
                    <a:pt x="813" y="1094"/>
                  </a:cubicBezTo>
                  <a:cubicBezTo>
                    <a:pt x="782" y="1094"/>
                    <a:pt x="750" y="1063"/>
                    <a:pt x="750" y="1032"/>
                  </a:cubicBezTo>
                  <a:cubicBezTo>
                    <a:pt x="750" y="1032"/>
                    <a:pt x="750" y="969"/>
                    <a:pt x="750" y="938"/>
                  </a:cubicBezTo>
                  <a:cubicBezTo>
                    <a:pt x="750" y="938"/>
                    <a:pt x="719" y="875"/>
                    <a:pt x="688" y="844"/>
                  </a:cubicBezTo>
                  <a:cubicBezTo>
                    <a:pt x="657" y="844"/>
                    <a:pt x="594" y="782"/>
                    <a:pt x="594" y="750"/>
                  </a:cubicBezTo>
                  <a:cubicBezTo>
                    <a:pt x="594" y="719"/>
                    <a:pt x="563" y="657"/>
                    <a:pt x="594" y="625"/>
                  </a:cubicBezTo>
                  <a:cubicBezTo>
                    <a:pt x="594" y="563"/>
                    <a:pt x="594" y="500"/>
                    <a:pt x="563" y="407"/>
                  </a:cubicBezTo>
                  <a:cubicBezTo>
                    <a:pt x="532" y="344"/>
                    <a:pt x="532" y="250"/>
                    <a:pt x="563" y="250"/>
                  </a:cubicBezTo>
                  <a:cubicBezTo>
                    <a:pt x="594" y="219"/>
                    <a:pt x="657" y="188"/>
                    <a:pt x="688" y="157"/>
                  </a:cubicBezTo>
                  <a:cubicBezTo>
                    <a:pt x="719" y="157"/>
                    <a:pt x="719" y="94"/>
                    <a:pt x="719" y="63"/>
                  </a:cubicBezTo>
                  <a:cubicBezTo>
                    <a:pt x="688" y="32"/>
                    <a:pt x="657" y="0"/>
                    <a:pt x="625" y="32"/>
                  </a:cubicBezTo>
                  <a:cubicBezTo>
                    <a:pt x="594" y="32"/>
                    <a:pt x="532" y="94"/>
                    <a:pt x="532" y="125"/>
                  </a:cubicBezTo>
                  <a:cubicBezTo>
                    <a:pt x="500" y="188"/>
                    <a:pt x="469" y="250"/>
                    <a:pt x="438" y="344"/>
                  </a:cubicBezTo>
                  <a:cubicBezTo>
                    <a:pt x="407" y="407"/>
                    <a:pt x="344" y="438"/>
                    <a:pt x="282" y="438"/>
                  </a:cubicBezTo>
                  <a:cubicBezTo>
                    <a:pt x="219" y="407"/>
                    <a:pt x="219" y="438"/>
                    <a:pt x="219" y="500"/>
                  </a:cubicBezTo>
                  <a:cubicBezTo>
                    <a:pt x="250" y="532"/>
                    <a:pt x="282" y="594"/>
                    <a:pt x="282" y="625"/>
                  </a:cubicBezTo>
                  <a:cubicBezTo>
                    <a:pt x="313" y="688"/>
                    <a:pt x="313" y="719"/>
                    <a:pt x="313" y="750"/>
                  </a:cubicBezTo>
                  <a:cubicBezTo>
                    <a:pt x="313" y="782"/>
                    <a:pt x="282" y="782"/>
                    <a:pt x="250" y="782"/>
                  </a:cubicBezTo>
                  <a:cubicBezTo>
                    <a:pt x="250" y="813"/>
                    <a:pt x="188" y="813"/>
                    <a:pt x="125" y="844"/>
                  </a:cubicBezTo>
                  <a:cubicBezTo>
                    <a:pt x="94" y="875"/>
                    <a:pt x="63" y="938"/>
                    <a:pt x="63" y="1000"/>
                  </a:cubicBezTo>
                  <a:cubicBezTo>
                    <a:pt x="63" y="1063"/>
                    <a:pt x="31" y="1125"/>
                    <a:pt x="0" y="1157"/>
                  </a:cubicBezTo>
                  <a:cubicBezTo>
                    <a:pt x="0" y="1188"/>
                    <a:pt x="0" y="1219"/>
                    <a:pt x="63" y="1219"/>
                  </a:cubicBezTo>
                  <a:cubicBezTo>
                    <a:pt x="94" y="1250"/>
                    <a:pt x="188" y="1219"/>
                    <a:pt x="250" y="1157"/>
                  </a:cubicBezTo>
                  <a:cubicBezTo>
                    <a:pt x="250" y="1157"/>
                    <a:pt x="250" y="1157"/>
                    <a:pt x="282" y="10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6" name="Freeform 22"/>
            <p:cNvSpPr>
              <a:spLocks noChangeArrowheads="1"/>
            </p:cNvSpPr>
            <p:nvPr/>
          </p:nvSpPr>
          <p:spPr bwMode="auto">
            <a:xfrm>
              <a:off x="3977" y="1189"/>
              <a:ext cx="275" cy="361"/>
            </a:xfrm>
            <a:custGeom>
              <a:avLst/>
              <a:gdLst>
                <a:gd name="T0" fmla="*/ 718 w 1219"/>
                <a:gd name="T1" fmla="*/ 219 h 1595"/>
                <a:gd name="T2" fmla="*/ 718 w 1219"/>
                <a:gd name="T3" fmla="*/ 219 h 1595"/>
                <a:gd name="T4" fmla="*/ 500 w 1219"/>
                <a:gd name="T5" fmla="*/ 375 h 1595"/>
                <a:gd name="T6" fmla="*/ 343 w 1219"/>
                <a:gd name="T7" fmla="*/ 500 h 1595"/>
                <a:gd name="T8" fmla="*/ 281 w 1219"/>
                <a:gd name="T9" fmla="*/ 656 h 1595"/>
                <a:gd name="T10" fmla="*/ 218 w 1219"/>
                <a:gd name="T11" fmla="*/ 844 h 1595"/>
                <a:gd name="T12" fmla="*/ 156 w 1219"/>
                <a:gd name="T13" fmla="*/ 969 h 1595"/>
                <a:gd name="T14" fmla="*/ 93 w 1219"/>
                <a:gd name="T15" fmla="*/ 1063 h 1595"/>
                <a:gd name="T16" fmla="*/ 62 w 1219"/>
                <a:gd name="T17" fmla="*/ 1156 h 1595"/>
                <a:gd name="T18" fmla="*/ 31 w 1219"/>
                <a:gd name="T19" fmla="*/ 1281 h 1595"/>
                <a:gd name="T20" fmla="*/ 31 w 1219"/>
                <a:gd name="T21" fmla="*/ 1406 h 1595"/>
                <a:gd name="T22" fmla="*/ 93 w 1219"/>
                <a:gd name="T23" fmla="*/ 1469 h 1595"/>
                <a:gd name="T24" fmla="*/ 125 w 1219"/>
                <a:gd name="T25" fmla="*/ 1531 h 1595"/>
                <a:gd name="T26" fmla="*/ 281 w 1219"/>
                <a:gd name="T27" fmla="*/ 1594 h 1595"/>
                <a:gd name="T28" fmla="*/ 375 w 1219"/>
                <a:gd name="T29" fmla="*/ 1531 h 1595"/>
                <a:gd name="T30" fmla="*/ 312 w 1219"/>
                <a:gd name="T31" fmla="*/ 1281 h 1595"/>
                <a:gd name="T32" fmla="*/ 406 w 1219"/>
                <a:gd name="T33" fmla="*/ 969 h 1595"/>
                <a:gd name="T34" fmla="*/ 562 w 1219"/>
                <a:gd name="T35" fmla="*/ 750 h 1595"/>
                <a:gd name="T36" fmla="*/ 656 w 1219"/>
                <a:gd name="T37" fmla="*/ 594 h 1595"/>
                <a:gd name="T38" fmla="*/ 843 w 1219"/>
                <a:gd name="T39" fmla="*/ 406 h 1595"/>
                <a:gd name="T40" fmla="*/ 1093 w 1219"/>
                <a:gd name="T41" fmla="*/ 281 h 1595"/>
                <a:gd name="T42" fmla="*/ 1218 w 1219"/>
                <a:gd name="T43" fmla="*/ 156 h 1595"/>
                <a:gd name="T44" fmla="*/ 1187 w 1219"/>
                <a:gd name="T45" fmla="*/ 0 h 1595"/>
                <a:gd name="T46" fmla="*/ 1062 w 1219"/>
                <a:gd name="T47" fmla="*/ 63 h 1595"/>
                <a:gd name="T48" fmla="*/ 906 w 1219"/>
                <a:gd name="T49" fmla="*/ 156 h 1595"/>
                <a:gd name="T50" fmla="*/ 718 w 1219"/>
                <a:gd name="T51" fmla="*/ 219 h 1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19" h="1595">
                  <a:moveTo>
                    <a:pt x="718" y="219"/>
                  </a:moveTo>
                  <a:lnTo>
                    <a:pt x="718" y="219"/>
                  </a:lnTo>
                  <a:cubicBezTo>
                    <a:pt x="656" y="219"/>
                    <a:pt x="562" y="313"/>
                    <a:pt x="500" y="375"/>
                  </a:cubicBezTo>
                  <a:cubicBezTo>
                    <a:pt x="437" y="438"/>
                    <a:pt x="375" y="500"/>
                    <a:pt x="343" y="500"/>
                  </a:cubicBezTo>
                  <a:cubicBezTo>
                    <a:pt x="312" y="500"/>
                    <a:pt x="281" y="563"/>
                    <a:pt x="281" y="656"/>
                  </a:cubicBezTo>
                  <a:cubicBezTo>
                    <a:pt x="281" y="719"/>
                    <a:pt x="250" y="813"/>
                    <a:pt x="218" y="844"/>
                  </a:cubicBezTo>
                  <a:cubicBezTo>
                    <a:pt x="187" y="906"/>
                    <a:pt x="156" y="938"/>
                    <a:pt x="156" y="969"/>
                  </a:cubicBezTo>
                  <a:cubicBezTo>
                    <a:pt x="156" y="969"/>
                    <a:pt x="125" y="1031"/>
                    <a:pt x="93" y="1063"/>
                  </a:cubicBezTo>
                  <a:cubicBezTo>
                    <a:pt x="62" y="1094"/>
                    <a:pt x="62" y="1125"/>
                    <a:pt x="62" y="1156"/>
                  </a:cubicBezTo>
                  <a:cubicBezTo>
                    <a:pt x="62" y="1188"/>
                    <a:pt x="62" y="1250"/>
                    <a:pt x="31" y="1281"/>
                  </a:cubicBezTo>
                  <a:cubicBezTo>
                    <a:pt x="0" y="1344"/>
                    <a:pt x="0" y="1375"/>
                    <a:pt x="31" y="1406"/>
                  </a:cubicBezTo>
                  <a:cubicBezTo>
                    <a:pt x="62" y="1406"/>
                    <a:pt x="93" y="1438"/>
                    <a:pt x="93" y="1469"/>
                  </a:cubicBezTo>
                  <a:cubicBezTo>
                    <a:pt x="125" y="1469"/>
                    <a:pt x="125" y="1500"/>
                    <a:pt x="125" y="1531"/>
                  </a:cubicBezTo>
                  <a:cubicBezTo>
                    <a:pt x="156" y="1563"/>
                    <a:pt x="218" y="1594"/>
                    <a:pt x="281" y="1594"/>
                  </a:cubicBezTo>
                  <a:cubicBezTo>
                    <a:pt x="375" y="1594"/>
                    <a:pt x="406" y="1563"/>
                    <a:pt x="375" y="1531"/>
                  </a:cubicBezTo>
                  <a:cubicBezTo>
                    <a:pt x="312" y="1500"/>
                    <a:pt x="281" y="1375"/>
                    <a:pt x="312" y="1281"/>
                  </a:cubicBezTo>
                  <a:cubicBezTo>
                    <a:pt x="312" y="1188"/>
                    <a:pt x="343" y="1031"/>
                    <a:pt x="406" y="969"/>
                  </a:cubicBezTo>
                  <a:cubicBezTo>
                    <a:pt x="468" y="875"/>
                    <a:pt x="531" y="781"/>
                    <a:pt x="562" y="750"/>
                  </a:cubicBezTo>
                  <a:cubicBezTo>
                    <a:pt x="593" y="750"/>
                    <a:pt x="656" y="688"/>
                    <a:pt x="656" y="594"/>
                  </a:cubicBezTo>
                  <a:cubicBezTo>
                    <a:pt x="687" y="531"/>
                    <a:pt x="781" y="438"/>
                    <a:pt x="843" y="406"/>
                  </a:cubicBezTo>
                  <a:cubicBezTo>
                    <a:pt x="937" y="375"/>
                    <a:pt x="1031" y="313"/>
                    <a:pt x="1093" y="281"/>
                  </a:cubicBezTo>
                  <a:cubicBezTo>
                    <a:pt x="1156" y="281"/>
                    <a:pt x="1218" y="188"/>
                    <a:pt x="1218" y="156"/>
                  </a:cubicBezTo>
                  <a:cubicBezTo>
                    <a:pt x="1218" y="94"/>
                    <a:pt x="1218" y="31"/>
                    <a:pt x="1187" y="0"/>
                  </a:cubicBezTo>
                  <a:cubicBezTo>
                    <a:pt x="1156" y="0"/>
                    <a:pt x="1093" y="0"/>
                    <a:pt x="1062" y="63"/>
                  </a:cubicBezTo>
                  <a:cubicBezTo>
                    <a:pt x="1000" y="94"/>
                    <a:pt x="937" y="125"/>
                    <a:pt x="906" y="156"/>
                  </a:cubicBezTo>
                  <a:cubicBezTo>
                    <a:pt x="843" y="156"/>
                    <a:pt x="781" y="188"/>
                    <a:pt x="718" y="21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7" name="Freeform 23"/>
            <p:cNvSpPr>
              <a:spLocks noChangeArrowheads="1"/>
            </p:cNvSpPr>
            <p:nvPr/>
          </p:nvSpPr>
          <p:spPr bwMode="auto">
            <a:xfrm>
              <a:off x="4615" y="813"/>
              <a:ext cx="226" cy="304"/>
            </a:xfrm>
            <a:custGeom>
              <a:avLst/>
              <a:gdLst>
                <a:gd name="T0" fmla="*/ 94 w 1001"/>
                <a:gd name="T1" fmla="*/ 781 h 1345"/>
                <a:gd name="T2" fmla="*/ 94 w 1001"/>
                <a:gd name="T3" fmla="*/ 781 h 1345"/>
                <a:gd name="T4" fmla="*/ 219 w 1001"/>
                <a:gd name="T5" fmla="*/ 844 h 1345"/>
                <a:gd name="T6" fmla="*/ 313 w 1001"/>
                <a:gd name="T7" fmla="*/ 937 h 1345"/>
                <a:gd name="T8" fmla="*/ 500 w 1001"/>
                <a:gd name="T9" fmla="*/ 1031 h 1345"/>
                <a:gd name="T10" fmla="*/ 563 w 1001"/>
                <a:gd name="T11" fmla="*/ 1156 h 1345"/>
                <a:gd name="T12" fmla="*/ 531 w 1001"/>
                <a:gd name="T13" fmla="*/ 1281 h 1345"/>
                <a:gd name="T14" fmla="*/ 594 w 1001"/>
                <a:gd name="T15" fmla="*/ 1344 h 1345"/>
                <a:gd name="T16" fmla="*/ 719 w 1001"/>
                <a:gd name="T17" fmla="*/ 1312 h 1345"/>
                <a:gd name="T18" fmla="*/ 844 w 1001"/>
                <a:gd name="T19" fmla="*/ 1250 h 1345"/>
                <a:gd name="T20" fmla="*/ 1000 w 1001"/>
                <a:gd name="T21" fmla="*/ 1187 h 1345"/>
                <a:gd name="T22" fmla="*/ 969 w 1001"/>
                <a:gd name="T23" fmla="*/ 1094 h 1345"/>
                <a:gd name="T24" fmla="*/ 906 w 1001"/>
                <a:gd name="T25" fmla="*/ 1000 h 1345"/>
                <a:gd name="T26" fmla="*/ 875 w 1001"/>
                <a:gd name="T27" fmla="*/ 906 h 1345"/>
                <a:gd name="T28" fmla="*/ 750 w 1001"/>
                <a:gd name="T29" fmla="*/ 875 h 1345"/>
                <a:gd name="T30" fmla="*/ 656 w 1001"/>
                <a:gd name="T31" fmla="*/ 875 h 1345"/>
                <a:gd name="T32" fmla="*/ 625 w 1001"/>
                <a:gd name="T33" fmla="*/ 719 h 1345"/>
                <a:gd name="T34" fmla="*/ 594 w 1001"/>
                <a:gd name="T35" fmla="*/ 594 h 1345"/>
                <a:gd name="T36" fmla="*/ 500 w 1001"/>
                <a:gd name="T37" fmla="*/ 531 h 1345"/>
                <a:gd name="T38" fmla="*/ 469 w 1001"/>
                <a:gd name="T39" fmla="*/ 437 h 1345"/>
                <a:gd name="T40" fmla="*/ 469 w 1001"/>
                <a:gd name="T41" fmla="*/ 375 h 1345"/>
                <a:gd name="T42" fmla="*/ 438 w 1001"/>
                <a:gd name="T43" fmla="*/ 250 h 1345"/>
                <a:gd name="T44" fmla="*/ 344 w 1001"/>
                <a:gd name="T45" fmla="*/ 62 h 1345"/>
                <a:gd name="T46" fmla="*/ 281 w 1001"/>
                <a:gd name="T47" fmla="*/ 62 h 1345"/>
                <a:gd name="T48" fmla="*/ 156 w 1001"/>
                <a:gd name="T49" fmla="*/ 156 h 1345"/>
                <a:gd name="T50" fmla="*/ 94 w 1001"/>
                <a:gd name="T51" fmla="*/ 250 h 1345"/>
                <a:gd name="T52" fmla="*/ 31 w 1001"/>
                <a:gd name="T53" fmla="*/ 406 h 1345"/>
                <a:gd name="T54" fmla="*/ 0 w 1001"/>
                <a:gd name="T55" fmla="*/ 656 h 1345"/>
                <a:gd name="T56" fmla="*/ 94 w 1001"/>
                <a:gd name="T57" fmla="*/ 781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1" h="1345">
                  <a:moveTo>
                    <a:pt x="94" y="781"/>
                  </a:moveTo>
                  <a:lnTo>
                    <a:pt x="94" y="781"/>
                  </a:lnTo>
                  <a:cubicBezTo>
                    <a:pt x="125" y="781"/>
                    <a:pt x="188" y="812"/>
                    <a:pt x="219" y="844"/>
                  </a:cubicBezTo>
                  <a:cubicBezTo>
                    <a:pt x="219" y="875"/>
                    <a:pt x="281" y="906"/>
                    <a:pt x="313" y="937"/>
                  </a:cubicBezTo>
                  <a:cubicBezTo>
                    <a:pt x="375" y="969"/>
                    <a:pt x="438" y="1000"/>
                    <a:pt x="500" y="1031"/>
                  </a:cubicBezTo>
                  <a:cubicBezTo>
                    <a:pt x="531" y="1062"/>
                    <a:pt x="563" y="1094"/>
                    <a:pt x="563" y="1156"/>
                  </a:cubicBezTo>
                  <a:cubicBezTo>
                    <a:pt x="563" y="1187"/>
                    <a:pt x="563" y="1250"/>
                    <a:pt x="531" y="1281"/>
                  </a:cubicBezTo>
                  <a:cubicBezTo>
                    <a:pt x="531" y="1312"/>
                    <a:pt x="563" y="1344"/>
                    <a:pt x="594" y="1344"/>
                  </a:cubicBezTo>
                  <a:cubicBezTo>
                    <a:pt x="656" y="1344"/>
                    <a:pt x="688" y="1344"/>
                    <a:pt x="719" y="1312"/>
                  </a:cubicBezTo>
                  <a:cubicBezTo>
                    <a:pt x="719" y="1312"/>
                    <a:pt x="781" y="1281"/>
                    <a:pt x="844" y="1250"/>
                  </a:cubicBezTo>
                  <a:cubicBezTo>
                    <a:pt x="938" y="1219"/>
                    <a:pt x="1000" y="1187"/>
                    <a:pt x="1000" y="1187"/>
                  </a:cubicBezTo>
                  <a:cubicBezTo>
                    <a:pt x="1000" y="1156"/>
                    <a:pt x="1000" y="1125"/>
                    <a:pt x="969" y="1094"/>
                  </a:cubicBezTo>
                  <a:cubicBezTo>
                    <a:pt x="969" y="1062"/>
                    <a:pt x="938" y="1031"/>
                    <a:pt x="906" y="1000"/>
                  </a:cubicBezTo>
                  <a:cubicBezTo>
                    <a:pt x="875" y="969"/>
                    <a:pt x="844" y="937"/>
                    <a:pt x="875" y="906"/>
                  </a:cubicBezTo>
                  <a:cubicBezTo>
                    <a:pt x="906" y="906"/>
                    <a:pt x="813" y="844"/>
                    <a:pt x="750" y="875"/>
                  </a:cubicBezTo>
                  <a:cubicBezTo>
                    <a:pt x="688" y="906"/>
                    <a:pt x="656" y="906"/>
                    <a:pt x="656" y="875"/>
                  </a:cubicBezTo>
                  <a:cubicBezTo>
                    <a:pt x="656" y="844"/>
                    <a:pt x="656" y="781"/>
                    <a:pt x="625" y="719"/>
                  </a:cubicBezTo>
                  <a:cubicBezTo>
                    <a:pt x="625" y="687"/>
                    <a:pt x="594" y="625"/>
                    <a:pt x="594" y="594"/>
                  </a:cubicBezTo>
                  <a:cubicBezTo>
                    <a:pt x="563" y="594"/>
                    <a:pt x="531" y="562"/>
                    <a:pt x="500" y="531"/>
                  </a:cubicBezTo>
                  <a:cubicBezTo>
                    <a:pt x="469" y="500"/>
                    <a:pt x="438" y="469"/>
                    <a:pt x="469" y="437"/>
                  </a:cubicBezTo>
                  <a:cubicBezTo>
                    <a:pt x="469" y="437"/>
                    <a:pt x="469" y="406"/>
                    <a:pt x="469" y="375"/>
                  </a:cubicBezTo>
                  <a:cubicBezTo>
                    <a:pt x="469" y="344"/>
                    <a:pt x="469" y="281"/>
                    <a:pt x="438" y="250"/>
                  </a:cubicBezTo>
                  <a:cubicBezTo>
                    <a:pt x="406" y="187"/>
                    <a:pt x="375" y="125"/>
                    <a:pt x="344" y="62"/>
                  </a:cubicBezTo>
                  <a:cubicBezTo>
                    <a:pt x="344" y="31"/>
                    <a:pt x="313" y="0"/>
                    <a:pt x="281" y="62"/>
                  </a:cubicBezTo>
                  <a:cubicBezTo>
                    <a:pt x="250" y="94"/>
                    <a:pt x="219" y="125"/>
                    <a:pt x="156" y="156"/>
                  </a:cubicBezTo>
                  <a:cubicBezTo>
                    <a:pt x="125" y="187"/>
                    <a:pt x="94" y="219"/>
                    <a:pt x="94" y="250"/>
                  </a:cubicBezTo>
                  <a:cubicBezTo>
                    <a:pt x="94" y="250"/>
                    <a:pt x="63" y="344"/>
                    <a:pt x="31" y="406"/>
                  </a:cubicBezTo>
                  <a:cubicBezTo>
                    <a:pt x="0" y="469"/>
                    <a:pt x="0" y="594"/>
                    <a:pt x="0" y="656"/>
                  </a:cubicBezTo>
                  <a:cubicBezTo>
                    <a:pt x="0" y="719"/>
                    <a:pt x="31" y="781"/>
                    <a:pt x="94" y="78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8" name="Freeform 24"/>
            <p:cNvSpPr>
              <a:spLocks noChangeArrowheads="1"/>
            </p:cNvSpPr>
            <p:nvPr/>
          </p:nvSpPr>
          <p:spPr bwMode="auto">
            <a:xfrm>
              <a:off x="5508" y="1302"/>
              <a:ext cx="77" cy="49"/>
            </a:xfrm>
            <a:custGeom>
              <a:avLst/>
              <a:gdLst>
                <a:gd name="T0" fmla="*/ 62 w 344"/>
                <a:gd name="T1" fmla="*/ 94 h 220"/>
                <a:gd name="T2" fmla="*/ 62 w 344"/>
                <a:gd name="T3" fmla="*/ 94 h 220"/>
                <a:gd name="T4" fmla="*/ 218 w 344"/>
                <a:gd name="T5" fmla="*/ 188 h 220"/>
                <a:gd name="T6" fmla="*/ 343 w 344"/>
                <a:gd name="T7" fmla="*/ 156 h 220"/>
                <a:gd name="T8" fmla="*/ 156 w 344"/>
                <a:gd name="T9" fmla="*/ 31 h 220"/>
                <a:gd name="T10" fmla="*/ 0 w 344"/>
                <a:gd name="T11" fmla="*/ 0 h 220"/>
                <a:gd name="T12" fmla="*/ 62 w 344"/>
                <a:gd name="T13" fmla="*/ 94 h 220"/>
              </a:gdLst>
              <a:ahLst/>
              <a:cxnLst>
                <a:cxn ang="0">
                  <a:pos x="T0" y="T1"/>
                </a:cxn>
                <a:cxn ang="0">
                  <a:pos x="T2" y="T3"/>
                </a:cxn>
                <a:cxn ang="0">
                  <a:pos x="T4" y="T5"/>
                </a:cxn>
                <a:cxn ang="0">
                  <a:pos x="T6" y="T7"/>
                </a:cxn>
                <a:cxn ang="0">
                  <a:pos x="T8" y="T9"/>
                </a:cxn>
                <a:cxn ang="0">
                  <a:pos x="T10" y="T11"/>
                </a:cxn>
                <a:cxn ang="0">
                  <a:pos x="T12" y="T13"/>
                </a:cxn>
              </a:cxnLst>
              <a:rect l="0" t="0" r="r" b="b"/>
              <a:pathLst>
                <a:path w="344" h="220">
                  <a:moveTo>
                    <a:pt x="62" y="94"/>
                  </a:moveTo>
                  <a:lnTo>
                    <a:pt x="62" y="94"/>
                  </a:lnTo>
                  <a:cubicBezTo>
                    <a:pt x="93" y="125"/>
                    <a:pt x="156" y="156"/>
                    <a:pt x="218" y="188"/>
                  </a:cubicBezTo>
                  <a:cubicBezTo>
                    <a:pt x="281" y="219"/>
                    <a:pt x="343" y="188"/>
                    <a:pt x="343" y="156"/>
                  </a:cubicBezTo>
                  <a:cubicBezTo>
                    <a:pt x="343" y="125"/>
                    <a:pt x="250" y="63"/>
                    <a:pt x="156" y="31"/>
                  </a:cubicBezTo>
                  <a:cubicBezTo>
                    <a:pt x="62" y="0"/>
                    <a:pt x="0" y="0"/>
                    <a:pt x="0" y="0"/>
                  </a:cubicBezTo>
                  <a:cubicBezTo>
                    <a:pt x="31" y="31"/>
                    <a:pt x="31" y="94"/>
                    <a:pt x="62"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9" name="Freeform 25"/>
            <p:cNvSpPr>
              <a:spLocks noChangeArrowheads="1"/>
            </p:cNvSpPr>
            <p:nvPr/>
          </p:nvSpPr>
          <p:spPr bwMode="auto">
            <a:xfrm>
              <a:off x="5359" y="1253"/>
              <a:ext cx="120" cy="106"/>
            </a:xfrm>
            <a:custGeom>
              <a:avLst/>
              <a:gdLst>
                <a:gd name="T0" fmla="*/ 94 w 533"/>
                <a:gd name="T1" fmla="*/ 438 h 470"/>
                <a:gd name="T2" fmla="*/ 94 w 533"/>
                <a:gd name="T3" fmla="*/ 438 h 470"/>
                <a:gd name="T4" fmla="*/ 157 w 533"/>
                <a:gd name="T5" fmla="*/ 469 h 470"/>
                <a:gd name="T6" fmla="*/ 250 w 533"/>
                <a:gd name="T7" fmla="*/ 407 h 470"/>
                <a:gd name="T8" fmla="*/ 344 w 533"/>
                <a:gd name="T9" fmla="*/ 407 h 470"/>
                <a:gd name="T10" fmla="*/ 469 w 533"/>
                <a:gd name="T11" fmla="*/ 313 h 470"/>
                <a:gd name="T12" fmla="*/ 500 w 533"/>
                <a:gd name="T13" fmla="*/ 157 h 470"/>
                <a:gd name="T14" fmla="*/ 407 w 533"/>
                <a:gd name="T15" fmla="*/ 94 h 470"/>
                <a:gd name="T16" fmla="*/ 313 w 533"/>
                <a:gd name="T17" fmla="*/ 32 h 470"/>
                <a:gd name="T18" fmla="*/ 250 w 533"/>
                <a:gd name="T19" fmla="*/ 32 h 470"/>
                <a:gd name="T20" fmla="*/ 125 w 533"/>
                <a:gd name="T21" fmla="*/ 32 h 470"/>
                <a:gd name="T22" fmla="*/ 32 w 533"/>
                <a:gd name="T23" fmla="*/ 125 h 470"/>
                <a:gd name="T24" fmla="*/ 0 w 533"/>
                <a:gd name="T25" fmla="*/ 313 h 470"/>
                <a:gd name="T26" fmla="*/ 94 w 533"/>
                <a:gd name="T27" fmla="*/ 43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3" h="470">
                  <a:moveTo>
                    <a:pt x="94" y="438"/>
                  </a:moveTo>
                  <a:lnTo>
                    <a:pt x="94" y="438"/>
                  </a:lnTo>
                  <a:cubicBezTo>
                    <a:pt x="125" y="469"/>
                    <a:pt x="157" y="469"/>
                    <a:pt x="157" y="469"/>
                  </a:cubicBezTo>
                  <a:cubicBezTo>
                    <a:pt x="188" y="438"/>
                    <a:pt x="219" y="407"/>
                    <a:pt x="250" y="407"/>
                  </a:cubicBezTo>
                  <a:cubicBezTo>
                    <a:pt x="282" y="407"/>
                    <a:pt x="313" y="407"/>
                    <a:pt x="344" y="407"/>
                  </a:cubicBezTo>
                  <a:cubicBezTo>
                    <a:pt x="375" y="407"/>
                    <a:pt x="438" y="344"/>
                    <a:pt x="469" y="313"/>
                  </a:cubicBezTo>
                  <a:cubicBezTo>
                    <a:pt x="500" y="250"/>
                    <a:pt x="532" y="188"/>
                    <a:pt x="500" y="157"/>
                  </a:cubicBezTo>
                  <a:cubicBezTo>
                    <a:pt x="500" y="125"/>
                    <a:pt x="469" y="94"/>
                    <a:pt x="407" y="94"/>
                  </a:cubicBezTo>
                  <a:cubicBezTo>
                    <a:pt x="375" y="94"/>
                    <a:pt x="344" y="63"/>
                    <a:pt x="313" y="32"/>
                  </a:cubicBezTo>
                  <a:cubicBezTo>
                    <a:pt x="313" y="0"/>
                    <a:pt x="282" y="0"/>
                    <a:pt x="250" y="32"/>
                  </a:cubicBezTo>
                  <a:cubicBezTo>
                    <a:pt x="219" y="32"/>
                    <a:pt x="157" y="32"/>
                    <a:pt x="125" y="32"/>
                  </a:cubicBezTo>
                  <a:cubicBezTo>
                    <a:pt x="94" y="0"/>
                    <a:pt x="32" y="32"/>
                    <a:pt x="32" y="125"/>
                  </a:cubicBezTo>
                  <a:cubicBezTo>
                    <a:pt x="0" y="188"/>
                    <a:pt x="0" y="282"/>
                    <a:pt x="0" y="313"/>
                  </a:cubicBezTo>
                  <a:cubicBezTo>
                    <a:pt x="0" y="344"/>
                    <a:pt x="32" y="407"/>
                    <a:pt x="94" y="438"/>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0" name="Freeform 26"/>
            <p:cNvSpPr>
              <a:spLocks noChangeArrowheads="1"/>
            </p:cNvSpPr>
            <p:nvPr/>
          </p:nvSpPr>
          <p:spPr bwMode="auto">
            <a:xfrm>
              <a:off x="5409" y="1366"/>
              <a:ext cx="49" cy="56"/>
            </a:xfrm>
            <a:custGeom>
              <a:avLst/>
              <a:gdLst>
                <a:gd name="T0" fmla="*/ 125 w 220"/>
                <a:gd name="T1" fmla="*/ 94 h 251"/>
                <a:gd name="T2" fmla="*/ 125 w 220"/>
                <a:gd name="T3" fmla="*/ 94 h 251"/>
                <a:gd name="T4" fmla="*/ 31 w 220"/>
                <a:gd name="T5" fmla="*/ 32 h 251"/>
                <a:gd name="T6" fmla="*/ 0 w 220"/>
                <a:gd name="T7" fmla="*/ 63 h 251"/>
                <a:gd name="T8" fmla="*/ 31 w 220"/>
                <a:gd name="T9" fmla="*/ 219 h 251"/>
                <a:gd name="T10" fmla="*/ 156 w 220"/>
                <a:gd name="T11" fmla="*/ 250 h 251"/>
                <a:gd name="T12" fmla="*/ 219 w 220"/>
                <a:gd name="T13" fmla="*/ 188 h 251"/>
                <a:gd name="T14" fmla="*/ 125 w 220"/>
                <a:gd name="T15" fmla="*/ 94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251">
                  <a:moveTo>
                    <a:pt x="125" y="94"/>
                  </a:moveTo>
                  <a:lnTo>
                    <a:pt x="125" y="94"/>
                  </a:lnTo>
                  <a:cubicBezTo>
                    <a:pt x="94" y="94"/>
                    <a:pt x="63" y="32"/>
                    <a:pt x="31" y="32"/>
                  </a:cubicBezTo>
                  <a:cubicBezTo>
                    <a:pt x="31" y="0"/>
                    <a:pt x="31" y="32"/>
                    <a:pt x="0" y="63"/>
                  </a:cubicBezTo>
                  <a:cubicBezTo>
                    <a:pt x="0" y="125"/>
                    <a:pt x="0" y="188"/>
                    <a:pt x="31" y="219"/>
                  </a:cubicBezTo>
                  <a:cubicBezTo>
                    <a:pt x="31" y="250"/>
                    <a:pt x="94" y="250"/>
                    <a:pt x="156" y="250"/>
                  </a:cubicBezTo>
                  <a:cubicBezTo>
                    <a:pt x="219" y="250"/>
                    <a:pt x="219" y="219"/>
                    <a:pt x="219" y="188"/>
                  </a:cubicBezTo>
                  <a:cubicBezTo>
                    <a:pt x="188" y="157"/>
                    <a:pt x="156" y="125"/>
                    <a:pt x="125"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1" name="Freeform 27"/>
            <p:cNvSpPr>
              <a:spLocks noChangeArrowheads="1"/>
            </p:cNvSpPr>
            <p:nvPr/>
          </p:nvSpPr>
          <p:spPr bwMode="auto">
            <a:xfrm>
              <a:off x="6025" y="1515"/>
              <a:ext cx="70" cy="35"/>
            </a:xfrm>
            <a:custGeom>
              <a:avLst/>
              <a:gdLst>
                <a:gd name="T0" fmla="*/ 219 w 313"/>
                <a:gd name="T1" fmla="*/ 125 h 157"/>
                <a:gd name="T2" fmla="*/ 219 w 313"/>
                <a:gd name="T3" fmla="*/ 125 h 157"/>
                <a:gd name="T4" fmla="*/ 281 w 313"/>
                <a:gd name="T5" fmla="*/ 31 h 157"/>
                <a:gd name="T6" fmla="*/ 156 w 313"/>
                <a:gd name="T7" fmla="*/ 0 h 157"/>
                <a:gd name="T8" fmla="*/ 31 w 313"/>
                <a:gd name="T9" fmla="*/ 62 h 157"/>
                <a:gd name="T10" fmla="*/ 62 w 313"/>
                <a:gd name="T11" fmla="*/ 156 h 157"/>
                <a:gd name="T12" fmla="*/ 219 w 313"/>
                <a:gd name="T13" fmla="*/ 125 h 157"/>
              </a:gdLst>
              <a:ahLst/>
              <a:cxnLst>
                <a:cxn ang="0">
                  <a:pos x="T0" y="T1"/>
                </a:cxn>
                <a:cxn ang="0">
                  <a:pos x="T2" y="T3"/>
                </a:cxn>
                <a:cxn ang="0">
                  <a:pos x="T4" y="T5"/>
                </a:cxn>
                <a:cxn ang="0">
                  <a:pos x="T6" y="T7"/>
                </a:cxn>
                <a:cxn ang="0">
                  <a:pos x="T8" y="T9"/>
                </a:cxn>
                <a:cxn ang="0">
                  <a:pos x="T10" y="T11"/>
                </a:cxn>
                <a:cxn ang="0">
                  <a:pos x="T12" y="T13"/>
                </a:cxn>
              </a:cxnLst>
              <a:rect l="0" t="0" r="r" b="b"/>
              <a:pathLst>
                <a:path w="313" h="157">
                  <a:moveTo>
                    <a:pt x="219" y="125"/>
                  </a:moveTo>
                  <a:lnTo>
                    <a:pt x="219" y="125"/>
                  </a:lnTo>
                  <a:cubicBezTo>
                    <a:pt x="281" y="93"/>
                    <a:pt x="312" y="31"/>
                    <a:pt x="281" y="31"/>
                  </a:cubicBezTo>
                  <a:cubicBezTo>
                    <a:pt x="250" y="0"/>
                    <a:pt x="187" y="0"/>
                    <a:pt x="156" y="0"/>
                  </a:cubicBezTo>
                  <a:cubicBezTo>
                    <a:pt x="93" y="0"/>
                    <a:pt x="31" y="31"/>
                    <a:pt x="31" y="62"/>
                  </a:cubicBezTo>
                  <a:cubicBezTo>
                    <a:pt x="0" y="93"/>
                    <a:pt x="31" y="125"/>
                    <a:pt x="62" y="156"/>
                  </a:cubicBezTo>
                  <a:cubicBezTo>
                    <a:pt x="125" y="156"/>
                    <a:pt x="187" y="156"/>
                    <a:pt x="219" y="12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2" name="Freeform 28"/>
            <p:cNvSpPr>
              <a:spLocks noChangeArrowheads="1"/>
            </p:cNvSpPr>
            <p:nvPr/>
          </p:nvSpPr>
          <p:spPr bwMode="auto">
            <a:xfrm>
              <a:off x="3857" y="3393"/>
              <a:ext cx="106" cy="226"/>
            </a:xfrm>
            <a:custGeom>
              <a:avLst/>
              <a:gdLst>
                <a:gd name="T0" fmla="*/ 344 w 470"/>
                <a:gd name="T1" fmla="*/ 31 h 1001"/>
                <a:gd name="T2" fmla="*/ 344 w 470"/>
                <a:gd name="T3" fmla="*/ 31 h 1001"/>
                <a:gd name="T4" fmla="*/ 250 w 470"/>
                <a:gd name="T5" fmla="*/ 125 h 1001"/>
                <a:gd name="T6" fmla="*/ 94 w 470"/>
                <a:gd name="T7" fmla="*/ 250 h 1001"/>
                <a:gd name="T8" fmla="*/ 32 w 470"/>
                <a:gd name="T9" fmla="*/ 406 h 1001"/>
                <a:gd name="T10" fmla="*/ 0 w 470"/>
                <a:gd name="T11" fmla="*/ 594 h 1001"/>
                <a:gd name="T12" fmla="*/ 0 w 470"/>
                <a:gd name="T13" fmla="*/ 750 h 1001"/>
                <a:gd name="T14" fmla="*/ 32 w 470"/>
                <a:gd name="T15" fmla="*/ 937 h 1001"/>
                <a:gd name="T16" fmla="*/ 157 w 470"/>
                <a:gd name="T17" fmla="*/ 969 h 1001"/>
                <a:gd name="T18" fmla="*/ 313 w 470"/>
                <a:gd name="T19" fmla="*/ 656 h 1001"/>
                <a:gd name="T20" fmla="*/ 344 w 470"/>
                <a:gd name="T21" fmla="*/ 531 h 1001"/>
                <a:gd name="T22" fmla="*/ 438 w 470"/>
                <a:gd name="T23" fmla="*/ 219 h 1001"/>
                <a:gd name="T24" fmla="*/ 438 w 470"/>
                <a:gd name="T25" fmla="*/ 62 h 1001"/>
                <a:gd name="T26" fmla="*/ 344 w 470"/>
                <a:gd name="T27" fmla="*/ 31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0" h="1001">
                  <a:moveTo>
                    <a:pt x="344" y="31"/>
                  </a:moveTo>
                  <a:lnTo>
                    <a:pt x="344" y="31"/>
                  </a:lnTo>
                  <a:cubicBezTo>
                    <a:pt x="313" y="62"/>
                    <a:pt x="282" y="94"/>
                    <a:pt x="250" y="125"/>
                  </a:cubicBezTo>
                  <a:cubicBezTo>
                    <a:pt x="219" y="156"/>
                    <a:pt x="157" y="219"/>
                    <a:pt x="94" y="250"/>
                  </a:cubicBezTo>
                  <a:cubicBezTo>
                    <a:pt x="63" y="281"/>
                    <a:pt x="32" y="344"/>
                    <a:pt x="32" y="406"/>
                  </a:cubicBezTo>
                  <a:cubicBezTo>
                    <a:pt x="32" y="469"/>
                    <a:pt x="32" y="531"/>
                    <a:pt x="0" y="594"/>
                  </a:cubicBezTo>
                  <a:cubicBezTo>
                    <a:pt x="0" y="625"/>
                    <a:pt x="0" y="687"/>
                    <a:pt x="0" y="750"/>
                  </a:cubicBezTo>
                  <a:cubicBezTo>
                    <a:pt x="0" y="812"/>
                    <a:pt x="32" y="875"/>
                    <a:pt x="32" y="937"/>
                  </a:cubicBezTo>
                  <a:cubicBezTo>
                    <a:pt x="63" y="969"/>
                    <a:pt x="94" y="1000"/>
                    <a:pt x="157" y="969"/>
                  </a:cubicBezTo>
                  <a:cubicBezTo>
                    <a:pt x="188" y="969"/>
                    <a:pt x="250" y="812"/>
                    <a:pt x="313" y="656"/>
                  </a:cubicBezTo>
                  <a:cubicBezTo>
                    <a:pt x="344" y="531"/>
                    <a:pt x="344" y="531"/>
                    <a:pt x="344" y="531"/>
                  </a:cubicBezTo>
                  <a:cubicBezTo>
                    <a:pt x="375" y="375"/>
                    <a:pt x="438" y="250"/>
                    <a:pt x="438" y="219"/>
                  </a:cubicBezTo>
                  <a:cubicBezTo>
                    <a:pt x="469" y="187"/>
                    <a:pt x="469" y="125"/>
                    <a:pt x="438" y="62"/>
                  </a:cubicBezTo>
                  <a:cubicBezTo>
                    <a:pt x="407" y="31"/>
                    <a:pt x="344" y="0"/>
                    <a:pt x="344" y="3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3" name="Freeform 29"/>
            <p:cNvSpPr>
              <a:spLocks noChangeArrowheads="1"/>
            </p:cNvSpPr>
            <p:nvPr/>
          </p:nvSpPr>
          <p:spPr bwMode="auto">
            <a:xfrm>
              <a:off x="4969" y="3364"/>
              <a:ext cx="658" cy="495"/>
            </a:xfrm>
            <a:custGeom>
              <a:avLst/>
              <a:gdLst>
                <a:gd name="T0" fmla="*/ 2749 w 2907"/>
                <a:gd name="T1" fmla="*/ 937 h 2188"/>
                <a:gd name="T2" fmla="*/ 2749 w 2907"/>
                <a:gd name="T3" fmla="*/ 937 h 2188"/>
                <a:gd name="T4" fmla="*/ 2562 w 2907"/>
                <a:gd name="T5" fmla="*/ 781 h 2188"/>
                <a:gd name="T6" fmla="*/ 2406 w 2907"/>
                <a:gd name="T7" fmla="*/ 625 h 2188"/>
                <a:gd name="T8" fmla="*/ 2312 w 2907"/>
                <a:gd name="T9" fmla="*/ 437 h 2188"/>
                <a:gd name="T10" fmla="*/ 2250 w 2907"/>
                <a:gd name="T11" fmla="*/ 250 h 2188"/>
                <a:gd name="T12" fmla="*/ 2156 w 2907"/>
                <a:gd name="T13" fmla="*/ 94 h 2188"/>
                <a:gd name="T14" fmla="*/ 2062 w 2907"/>
                <a:gd name="T15" fmla="*/ 31 h 2188"/>
                <a:gd name="T16" fmla="*/ 2031 w 2907"/>
                <a:gd name="T17" fmla="*/ 219 h 2188"/>
                <a:gd name="T18" fmla="*/ 1968 w 2907"/>
                <a:gd name="T19" fmla="*/ 375 h 2188"/>
                <a:gd name="T20" fmla="*/ 1812 w 2907"/>
                <a:gd name="T21" fmla="*/ 406 h 2188"/>
                <a:gd name="T22" fmla="*/ 1687 w 2907"/>
                <a:gd name="T23" fmla="*/ 344 h 2188"/>
                <a:gd name="T24" fmla="*/ 1656 w 2907"/>
                <a:gd name="T25" fmla="*/ 187 h 2188"/>
                <a:gd name="T26" fmla="*/ 1656 w 2907"/>
                <a:gd name="T27" fmla="*/ 94 h 2188"/>
                <a:gd name="T28" fmla="*/ 1468 w 2907"/>
                <a:gd name="T29" fmla="*/ 62 h 2188"/>
                <a:gd name="T30" fmla="*/ 1281 w 2907"/>
                <a:gd name="T31" fmla="*/ 62 h 2188"/>
                <a:gd name="T32" fmla="*/ 1218 w 2907"/>
                <a:gd name="T33" fmla="*/ 94 h 2188"/>
                <a:gd name="T34" fmla="*/ 1187 w 2907"/>
                <a:gd name="T35" fmla="*/ 187 h 2188"/>
                <a:gd name="T36" fmla="*/ 1156 w 2907"/>
                <a:gd name="T37" fmla="*/ 281 h 2188"/>
                <a:gd name="T38" fmla="*/ 1093 w 2907"/>
                <a:gd name="T39" fmla="*/ 250 h 2188"/>
                <a:gd name="T40" fmla="*/ 1000 w 2907"/>
                <a:gd name="T41" fmla="*/ 187 h 2188"/>
                <a:gd name="T42" fmla="*/ 906 w 2907"/>
                <a:gd name="T43" fmla="*/ 250 h 2188"/>
                <a:gd name="T44" fmla="*/ 781 w 2907"/>
                <a:gd name="T45" fmla="*/ 344 h 2188"/>
                <a:gd name="T46" fmla="*/ 656 w 2907"/>
                <a:gd name="T47" fmla="*/ 500 h 2188"/>
                <a:gd name="T48" fmla="*/ 562 w 2907"/>
                <a:gd name="T49" fmla="*/ 656 h 2188"/>
                <a:gd name="T50" fmla="*/ 281 w 2907"/>
                <a:gd name="T51" fmla="*/ 719 h 2188"/>
                <a:gd name="T52" fmla="*/ 62 w 2907"/>
                <a:gd name="T53" fmla="*/ 844 h 2188"/>
                <a:gd name="T54" fmla="*/ 0 w 2907"/>
                <a:gd name="T55" fmla="*/ 1062 h 2188"/>
                <a:gd name="T56" fmla="*/ 62 w 2907"/>
                <a:gd name="T57" fmla="*/ 1281 h 2188"/>
                <a:gd name="T58" fmla="*/ 156 w 2907"/>
                <a:gd name="T59" fmla="*/ 1562 h 2188"/>
                <a:gd name="T60" fmla="*/ 187 w 2907"/>
                <a:gd name="T61" fmla="*/ 1781 h 2188"/>
                <a:gd name="T62" fmla="*/ 281 w 2907"/>
                <a:gd name="T63" fmla="*/ 1875 h 2188"/>
                <a:gd name="T64" fmla="*/ 468 w 2907"/>
                <a:gd name="T65" fmla="*/ 1844 h 2188"/>
                <a:gd name="T66" fmla="*/ 656 w 2907"/>
                <a:gd name="T67" fmla="*/ 1750 h 2188"/>
                <a:gd name="T68" fmla="*/ 843 w 2907"/>
                <a:gd name="T69" fmla="*/ 1687 h 2188"/>
                <a:gd name="T70" fmla="*/ 1031 w 2907"/>
                <a:gd name="T71" fmla="*/ 1594 h 2188"/>
                <a:gd name="T72" fmla="*/ 1250 w 2907"/>
                <a:gd name="T73" fmla="*/ 1562 h 2188"/>
                <a:gd name="T74" fmla="*/ 1437 w 2907"/>
                <a:gd name="T75" fmla="*/ 1625 h 2188"/>
                <a:gd name="T76" fmla="*/ 1562 w 2907"/>
                <a:gd name="T77" fmla="*/ 1750 h 2188"/>
                <a:gd name="T78" fmla="*/ 1656 w 2907"/>
                <a:gd name="T79" fmla="*/ 1750 h 2188"/>
                <a:gd name="T80" fmla="*/ 1750 w 2907"/>
                <a:gd name="T81" fmla="*/ 1781 h 2188"/>
                <a:gd name="T82" fmla="*/ 1812 w 2907"/>
                <a:gd name="T83" fmla="*/ 1906 h 2188"/>
                <a:gd name="T84" fmla="*/ 1906 w 2907"/>
                <a:gd name="T85" fmla="*/ 1969 h 2188"/>
                <a:gd name="T86" fmla="*/ 2000 w 2907"/>
                <a:gd name="T87" fmla="*/ 2094 h 2188"/>
                <a:gd name="T88" fmla="*/ 2156 w 2907"/>
                <a:gd name="T89" fmla="*/ 2156 h 2188"/>
                <a:gd name="T90" fmla="*/ 2312 w 2907"/>
                <a:gd name="T91" fmla="*/ 2156 h 2188"/>
                <a:gd name="T92" fmla="*/ 2406 w 2907"/>
                <a:gd name="T93" fmla="*/ 2156 h 2188"/>
                <a:gd name="T94" fmla="*/ 2531 w 2907"/>
                <a:gd name="T95" fmla="*/ 2094 h 2188"/>
                <a:gd name="T96" fmla="*/ 2656 w 2907"/>
                <a:gd name="T97" fmla="*/ 1969 h 2188"/>
                <a:gd name="T98" fmla="*/ 2718 w 2907"/>
                <a:gd name="T99" fmla="*/ 1781 h 2188"/>
                <a:gd name="T100" fmla="*/ 2781 w 2907"/>
                <a:gd name="T101" fmla="*/ 1656 h 2188"/>
                <a:gd name="T102" fmla="*/ 2875 w 2907"/>
                <a:gd name="T103" fmla="*/ 1344 h 2188"/>
                <a:gd name="T104" fmla="*/ 2906 w 2907"/>
                <a:gd name="T105" fmla="*/ 1094 h 2188"/>
                <a:gd name="T106" fmla="*/ 2749 w 2907"/>
                <a:gd name="T107" fmla="*/ 937 h 2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07" h="2188">
                  <a:moveTo>
                    <a:pt x="2749" y="937"/>
                  </a:moveTo>
                  <a:lnTo>
                    <a:pt x="2749" y="937"/>
                  </a:lnTo>
                  <a:cubicBezTo>
                    <a:pt x="2687" y="906"/>
                    <a:pt x="2593" y="812"/>
                    <a:pt x="2562" y="781"/>
                  </a:cubicBezTo>
                  <a:cubicBezTo>
                    <a:pt x="2531" y="750"/>
                    <a:pt x="2468" y="687"/>
                    <a:pt x="2406" y="625"/>
                  </a:cubicBezTo>
                  <a:cubicBezTo>
                    <a:pt x="2375" y="594"/>
                    <a:pt x="2312" y="500"/>
                    <a:pt x="2312" y="437"/>
                  </a:cubicBezTo>
                  <a:cubicBezTo>
                    <a:pt x="2312" y="375"/>
                    <a:pt x="2281" y="281"/>
                    <a:pt x="2250" y="250"/>
                  </a:cubicBezTo>
                  <a:cubicBezTo>
                    <a:pt x="2218" y="250"/>
                    <a:pt x="2156" y="156"/>
                    <a:pt x="2156" y="94"/>
                  </a:cubicBezTo>
                  <a:cubicBezTo>
                    <a:pt x="2125" y="31"/>
                    <a:pt x="2093" y="0"/>
                    <a:pt x="2062" y="31"/>
                  </a:cubicBezTo>
                  <a:cubicBezTo>
                    <a:pt x="2062" y="62"/>
                    <a:pt x="2031" y="156"/>
                    <a:pt x="2031" y="219"/>
                  </a:cubicBezTo>
                  <a:cubicBezTo>
                    <a:pt x="2031" y="281"/>
                    <a:pt x="2000" y="344"/>
                    <a:pt x="1968" y="375"/>
                  </a:cubicBezTo>
                  <a:cubicBezTo>
                    <a:pt x="1937" y="406"/>
                    <a:pt x="1875" y="437"/>
                    <a:pt x="1812" y="406"/>
                  </a:cubicBezTo>
                  <a:cubicBezTo>
                    <a:pt x="1781" y="406"/>
                    <a:pt x="1718" y="375"/>
                    <a:pt x="1687" y="344"/>
                  </a:cubicBezTo>
                  <a:cubicBezTo>
                    <a:pt x="1687" y="281"/>
                    <a:pt x="1656" y="219"/>
                    <a:pt x="1656" y="187"/>
                  </a:cubicBezTo>
                  <a:cubicBezTo>
                    <a:pt x="1687" y="156"/>
                    <a:pt x="1656" y="94"/>
                    <a:pt x="1656" y="94"/>
                  </a:cubicBezTo>
                  <a:cubicBezTo>
                    <a:pt x="1625" y="94"/>
                    <a:pt x="1562" y="62"/>
                    <a:pt x="1468" y="62"/>
                  </a:cubicBezTo>
                  <a:cubicBezTo>
                    <a:pt x="1375" y="62"/>
                    <a:pt x="1312" y="62"/>
                    <a:pt x="1281" y="62"/>
                  </a:cubicBezTo>
                  <a:cubicBezTo>
                    <a:pt x="1250" y="62"/>
                    <a:pt x="1218" y="62"/>
                    <a:pt x="1218" y="94"/>
                  </a:cubicBezTo>
                  <a:cubicBezTo>
                    <a:pt x="1218" y="125"/>
                    <a:pt x="1218" y="156"/>
                    <a:pt x="1187" y="187"/>
                  </a:cubicBezTo>
                  <a:cubicBezTo>
                    <a:pt x="1187" y="219"/>
                    <a:pt x="1156" y="250"/>
                    <a:pt x="1156" y="281"/>
                  </a:cubicBezTo>
                  <a:cubicBezTo>
                    <a:pt x="1125" y="281"/>
                    <a:pt x="1125" y="281"/>
                    <a:pt x="1093" y="250"/>
                  </a:cubicBezTo>
                  <a:cubicBezTo>
                    <a:pt x="1093" y="250"/>
                    <a:pt x="1031" y="219"/>
                    <a:pt x="1000" y="187"/>
                  </a:cubicBezTo>
                  <a:cubicBezTo>
                    <a:pt x="937" y="187"/>
                    <a:pt x="906" y="219"/>
                    <a:pt x="906" y="250"/>
                  </a:cubicBezTo>
                  <a:cubicBezTo>
                    <a:pt x="875" y="250"/>
                    <a:pt x="843" y="312"/>
                    <a:pt x="781" y="344"/>
                  </a:cubicBezTo>
                  <a:cubicBezTo>
                    <a:pt x="718" y="375"/>
                    <a:pt x="656" y="437"/>
                    <a:pt x="656" y="500"/>
                  </a:cubicBezTo>
                  <a:cubicBezTo>
                    <a:pt x="656" y="562"/>
                    <a:pt x="593" y="625"/>
                    <a:pt x="562" y="656"/>
                  </a:cubicBezTo>
                  <a:cubicBezTo>
                    <a:pt x="531" y="656"/>
                    <a:pt x="406" y="719"/>
                    <a:pt x="281" y="719"/>
                  </a:cubicBezTo>
                  <a:cubicBezTo>
                    <a:pt x="187" y="750"/>
                    <a:pt x="62" y="812"/>
                    <a:pt x="62" y="844"/>
                  </a:cubicBezTo>
                  <a:cubicBezTo>
                    <a:pt x="31" y="906"/>
                    <a:pt x="0" y="1000"/>
                    <a:pt x="0" y="1062"/>
                  </a:cubicBezTo>
                  <a:cubicBezTo>
                    <a:pt x="0" y="1125"/>
                    <a:pt x="31" y="1250"/>
                    <a:pt x="62" y="1281"/>
                  </a:cubicBezTo>
                  <a:cubicBezTo>
                    <a:pt x="93" y="1344"/>
                    <a:pt x="156" y="1469"/>
                    <a:pt x="156" y="1562"/>
                  </a:cubicBezTo>
                  <a:cubicBezTo>
                    <a:pt x="156" y="1656"/>
                    <a:pt x="187" y="1750"/>
                    <a:pt x="187" y="1781"/>
                  </a:cubicBezTo>
                  <a:cubicBezTo>
                    <a:pt x="187" y="1812"/>
                    <a:pt x="218" y="1844"/>
                    <a:pt x="281" y="1875"/>
                  </a:cubicBezTo>
                  <a:cubicBezTo>
                    <a:pt x="343" y="1875"/>
                    <a:pt x="406" y="1875"/>
                    <a:pt x="468" y="1844"/>
                  </a:cubicBezTo>
                  <a:cubicBezTo>
                    <a:pt x="500" y="1812"/>
                    <a:pt x="593" y="1781"/>
                    <a:pt x="656" y="1750"/>
                  </a:cubicBezTo>
                  <a:cubicBezTo>
                    <a:pt x="718" y="1719"/>
                    <a:pt x="812" y="1687"/>
                    <a:pt x="843" y="1687"/>
                  </a:cubicBezTo>
                  <a:cubicBezTo>
                    <a:pt x="875" y="1656"/>
                    <a:pt x="937" y="1625"/>
                    <a:pt x="1031" y="1594"/>
                  </a:cubicBezTo>
                  <a:cubicBezTo>
                    <a:pt x="1093" y="1594"/>
                    <a:pt x="1187" y="1562"/>
                    <a:pt x="1250" y="1562"/>
                  </a:cubicBezTo>
                  <a:cubicBezTo>
                    <a:pt x="1312" y="1562"/>
                    <a:pt x="1375" y="1594"/>
                    <a:pt x="1437" y="1625"/>
                  </a:cubicBezTo>
                  <a:cubicBezTo>
                    <a:pt x="1468" y="1656"/>
                    <a:pt x="1531" y="1719"/>
                    <a:pt x="1562" y="1750"/>
                  </a:cubicBezTo>
                  <a:cubicBezTo>
                    <a:pt x="1562" y="1781"/>
                    <a:pt x="1625" y="1781"/>
                    <a:pt x="1656" y="1750"/>
                  </a:cubicBezTo>
                  <a:cubicBezTo>
                    <a:pt x="1687" y="1687"/>
                    <a:pt x="1750" y="1719"/>
                    <a:pt x="1750" y="1781"/>
                  </a:cubicBezTo>
                  <a:cubicBezTo>
                    <a:pt x="1750" y="1844"/>
                    <a:pt x="1781" y="1875"/>
                    <a:pt x="1812" y="1906"/>
                  </a:cubicBezTo>
                  <a:cubicBezTo>
                    <a:pt x="1843" y="1906"/>
                    <a:pt x="1875" y="1937"/>
                    <a:pt x="1906" y="1969"/>
                  </a:cubicBezTo>
                  <a:cubicBezTo>
                    <a:pt x="1906" y="2031"/>
                    <a:pt x="1968" y="2062"/>
                    <a:pt x="2000" y="2094"/>
                  </a:cubicBezTo>
                  <a:cubicBezTo>
                    <a:pt x="2031" y="2125"/>
                    <a:pt x="2093" y="2156"/>
                    <a:pt x="2156" y="2156"/>
                  </a:cubicBezTo>
                  <a:cubicBezTo>
                    <a:pt x="2187" y="2156"/>
                    <a:pt x="2250" y="2156"/>
                    <a:pt x="2312" y="2156"/>
                  </a:cubicBezTo>
                  <a:cubicBezTo>
                    <a:pt x="2343" y="2187"/>
                    <a:pt x="2375" y="2156"/>
                    <a:pt x="2406" y="2156"/>
                  </a:cubicBezTo>
                  <a:cubicBezTo>
                    <a:pt x="2437" y="2125"/>
                    <a:pt x="2500" y="2094"/>
                    <a:pt x="2531" y="2094"/>
                  </a:cubicBezTo>
                  <a:cubicBezTo>
                    <a:pt x="2593" y="2094"/>
                    <a:pt x="2656" y="2031"/>
                    <a:pt x="2656" y="1969"/>
                  </a:cubicBezTo>
                  <a:cubicBezTo>
                    <a:pt x="2687" y="1906"/>
                    <a:pt x="2687" y="1812"/>
                    <a:pt x="2718" y="1781"/>
                  </a:cubicBezTo>
                  <a:cubicBezTo>
                    <a:pt x="2749" y="1750"/>
                    <a:pt x="2781" y="1687"/>
                    <a:pt x="2781" y="1656"/>
                  </a:cubicBezTo>
                  <a:cubicBezTo>
                    <a:pt x="2812" y="1594"/>
                    <a:pt x="2843" y="1469"/>
                    <a:pt x="2875" y="1344"/>
                  </a:cubicBezTo>
                  <a:cubicBezTo>
                    <a:pt x="2906" y="1250"/>
                    <a:pt x="2906" y="1125"/>
                    <a:pt x="2906" y="1094"/>
                  </a:cubicBezTo>
                  <a:cubicBezTo>
                    <a:pt x="2875" y="1062"/>
                    <a:pt x="2812" y="1000"/>
                    <a:pt x="2749" y="93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4" name="Freeform 30"/>
            <p:cNvSpPr>
              <a:spLocks noChangeArrowheads="1"/>
            </p:cNvSpPr>
            <p:nvPr/>
          </p:nvSpPr>
          <p:spPr bwMode="auto">
            <a:xfrm>
              <a:off x="5487" y="3889"/>
              <a:ext cx="56" cy="92"/>
            </a:xfrm>
            <a:custGeom>
              <a:avLst/>
              <a:gdLst>
                <a:gd name="T0" fmla="*/ 187 w 251"/>
                <a:gd name="T1" fmla="*/ 32 h 408"/>
                <a:gd name="T2" fmla="*/ 187 w 251"/>
                <a:gd name="T3" fmla="*/ 32 h 408"/>
                <a:gd name="T4" fmla="*/ 94 w 251"/>
                <a:gd name="T5" fmla="*/ 94 h 408"/>
                <a:gd name="T6" fmla="*/ 0 w 251"/>
                <a:gd name="T7" fmla="*/ 63 h 408"/>
                <a:gd name="T8" fmla="*/ 31 w 251"/>
                <a:gd name="T9" fmla="*/ 219 h 408"/>
                <a:gd name="T10" fmla="*/ 125 w 251"/>
                <a:gd name="T11" fmla="*/ 407 h 408"/>
                <a:gd name="T12" fmla="*/ 187 w 251"/>
                <a:gd name="T13" fmla="*/ 344 h 408"/>
                <a:gd name="T14" fmla="*/ 250 w 251"/>
                <a:gd name="T15" fmla="*/ 219 h 408"/>
                <a:gd name="T16" fmla="*/ 219 w 251"/>
                <a:gd name="T17" fmla="*/ 32 h 408"/>
                <a:gd name="T18" fmla="*/ 187 w 251"/>
                <a:gd name="T19" fmla="*/ 3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1" h="408">
                  <a:moveTo>
                    <a:pt x="187" y="32"/>
                  </a:moveTo>
                  <a:lnTo>
                    <a:pt x="187" y="32"/>
                  </a:lnTo>
                  <a:cubicBezTo>
                    <a:pt x="156" y="94"/>
                    <a:pt x="125" y="125"/>
                    <a:pt x="94" y="94"/>
                  </a:cubicBezTo>
                  <a:cubicBezTo>
                    <a:pt x="62" y="94"/>
                    <a:pt x="31" y="94"/>
                    <a:pt x="0" y="63"/>
                  </a:cubicBezTo>
                  <a:cubicBezTo>
                    <a:pt x="0" y="32"/>
                    <a:pt x="0" y="125"/>
                    <a:pt x="31" y="219"/>
                  </a:cubicBezTo>
                  <a:cubicBezTo>
                    <a:pt x="62" y="313"/>
                    <a:pt x="94" y="407"/>
                    <a:pt x="125" y="407"/>
                  </a:cubicBezTo>
                  <a:cubicBezTo>
                    <a:pt x="156" y="375"/>
                    <a:pt x="187" y="375"/>
                    <a:pt x="187" y="344"/>
                  </a:cubicBezTo>
                  <a:cubicBezTo>
                    <a:pt x="219" y="344"/>
                    <a:pt x="250" y="282"/>
                    <a:pt x="250" y="219"/>
                  </a:cubicBezTo>
                  <a:cubicBezTo>
                    <a:pt x="250" y="157"/>
                    <a:pt x="219" y="63"/>
                    <a:pt x="219" y="32"/>
                  </a:cubicBezTo>
                  <a:cubicBezTo>
                    <a:pt x="219" y="0"/>
                    <a:pt x="187" y="0"/>
                    <a:pt x="187" y="3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5" name="Freeform 31"/>
            <p:cNvSpPr>
              <a:spLocks noChangeArrowheads="1"/>
            </p:cNvSpPr>
            <p:nvPr/>
          </p:nvSpPr>
          <p:spPr bwMode="auto">
            <a:xfrm>
              <a:off x="5827" y="3903"/>
              <a:ext cx="127" cy="141"/>
            </a:xfrm>
            <a:custGeom>
              <a:avLst/>
              <a:gdLst>
                <a:gd name="T0" fmla="*/ 344 w 563"/>
                <a:gd name="T1" fmla="*/ 94 h 626"/>
                <a:gd name="T2" fmla="*/ 344 w 563"/>
                <a:gd name="T3" fmla="*/ 94 h 626"/>
                <a:gd name="T4" fmla="*/ 156 w 563"/>
                <a:gd name="T5" fmla="*/ 281 h 626"/>
                <a:gd name="T6" fmla="*/ 0 w 563"/>
                <a:gd name="T7" fmla="*/ 469 h 626"/>
                <a:gd name="T8" fmla="*/ 62 w 563"/>
                <a:gd name="T9" fmla="*/ 594 h 626"/>
                <a:gd name="T10" fmla="*/ 156 w 563"/>
                <a:gd name="T11" fmla="*/ 625 h 626"/>
                <a:gd name="T12" fmla="*/ 250 w 563"/>
                <a:gd name="T13" fmla="*/ 531 h 626"/>
                <a:gd name="T14" fmla="*/ 312 w 563"/>
                <a:gd name="T15" fmla="*/ 375 h 626"/>
                <a:gd name="T16" fmla="*/ 406 w 563"/>
                <a:gd name="T17" fmla="*/ 281 h 626"/>
                <a:gd name="T18" fmla="*/ 500 w 563"/>
                <a:gd name="T19" fmla="*/ 187 h 626"/>
                <a:gd name="T20" fmla="*/ 562 w 563"/>
                <a:gd name="T21" fmla="*/ 94 h 626"/>
                <a:gd name="T22" fmla="*/ 500 w 563"/>
                <a:gd name="T23" fmla="*/ 31 h 626"/>
                <a:gd name="T24" fmla="*/ 344 w 563"/>
                <a:gd name="T25" fmla="*/ 9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3" h="626">
                  <a:moveTo>
                    <a:pt x="344" y="94"/>
                  </a:moveTo>
                  <a:lnTo>
                    <a:pt x="344" y="94"/>
                  </a:lnTo>
                  <a:cubicBezTo>
                    <a:pt x="312" y="156"/>
                    <a:pt x="219" y="250"/>
                    <a:pt x="156" y="281"/>
                  </a:cubicBezTo>
                  <a:cubicBezTo>
                    <a:pt x="62" y="344"/>
                    <a:pt x="0" y="406"/>
                    <a:pt x="0" y="469"/>
                  </a:cubicBezTo>
                  <a:cubicBezTo>
                    <a:pt x="0" y="531"/>
                    <a:pt x="31" y="594"/>
                    <a:pt x="62" y="594"/>
                  </a:cubicBezTo>
                  <a:cubicBezTo>
                    <a:pt x="62" y="594"/>
                    <a:pt x="125" y="625"/>
                    <a:pt x="156" y="625"/>
                  </a:cubicBezTo>
                  <a:cubicBezTo>
                    <a:pt x="156" y="625"/>
                    <a:pt x="219" y="594"/>
                    <a:pt x="250" y="531"/>
                  </a:cubicBezTo>
                  <a:cubicBezTo>
                    <a:pt x="281" y="500"/>
                    <a:pt x="312" y="437"/>
                    <a:pt x="312" y="375"/>
                  </a:cubicBezTo>
                  <a:cubicBezTo>
                    <a:pt x="312" y="344"/>
                    <a:pt x="375" y="312"/>
                    <a:pt x="406" y="281"/>
                  </a:cubicBezTo>
                  <a:cubicBezTo>
                    <a:pt x="437" y="281"/>
                    <a:pt x="500" y="250"/>
                    <a:pt x="500" y="187"/>
                  </a:cubicBezTo>
                  <a:cubicBezTo>
                    <a:pt x="531" y="156"/>
                    <a:pt x="562" y="125"/>
                    <a:pt x="562" y="94"/>
                  </a:cubicBezTo>
                  <a:cubicBezTo>
                    <a:pt x="562" y="62"/>
                    <a:pt x="531" y="31"/>
                    <a:pt x="500" y="31"/>
                  </a:cubicBezTo>
                  <a:cubicBezTo>
                    <a:pt x="469" y="0"/>
                    <a:pt x="406" y="31"/>
                    <a:pt x="344"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6" name="Freeform 32"/>
            <p:cNvSpPr>
              <a:spLocks noChangeArrowheads="1"/>
            </p:cNvSpPr>
            <p:nvPr/>
          </p:nvSpPr>
          <p:spPr bwMode="auto">
            <a:xfrm>
              <a:off x="5926" y="3783"/>
              <a:ext cx="92" cy="127"/>
            </a:xfrm>
            <a:custGeom>
              <a:avLst/>
              <a:gdLst>
                <a:gd name="T0" fmla="*/ 250 w 408"/>
                <a:gd name="T1" fmla="*/ 156 h 563"/>
                <a:gd name="T2" fmla="*/ 250 w 408"/>
                <a:gd name="T3" fmla="*/ 156 h 563"/>
                <a:gd name="T4" fmla="*/ 94 w 408"/>
                <a:gd name="T5" fmla="*/ 31 h 563"/>
                <a:gd name="T6" fmla="*/ 32 w 408"/>
                <a:gd name="T7" fmla="*/ 62 h 563"/>
                <a:gd name="T8" fmla="*/ 125 w 408"/>
                <a:gd name="T9" fmla="*/ 187 h 563"/>
                <a:gd name="T10" fmla="*/ 125 w 408"/>
                <a:gd name="T11" fmla="*/ 343 h 563"/>
                <a:gd name="T12" fmla="*/ 125 w 408"/>
                <a:gd name="T13" fmla="*/ 531 h 563"/>
                <a:gd name="T14" fmla="*/ 219 w 408"/>
                <a:gd name="T15" fmla="*/ 562 h 563"/>
                <a:gd name="T16" fmla="*/ 313 w 408"/>
                <a:gd name="T17" fmla="*/ 468 h 563"/>
                <a:gd name="T18" fmla="*/ 407 w 408"/>
                <a:gd name="T19" fmla="*/ 343 h 563"/>
                <a:gd name="T20" fmla="*/ 375 w 408"/>
                <a:gd name="T21" fmla="*/ 250 h 563"/>
                <a:gd name="T22" fmla="*/ 250 w 408"/>
                <a:gd name="T23" fmla="*/ 156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8" h="563">
                  <a:moveTo>
                    <a:pt x="250" y="156"/>
                  </a:moveTo>
                  <a:lnTo>
                    <a:pt x="250" y="156"/>
                  </a:lnTo>
                  <a:cubicBezTo>
                    <a:pt x="219" y="125"/>
                    <a:pt x="156" y="93"/>
                    <a:pt x="94" y="31"/>
                  </a:cubicBezTo>
                  <a:cubicBezTo>
                    <a:pt x="32" y="0"/>
                    <a:pt x="0" y="0"/>
                    <a:pt x="32" y="62"/>
                  </a:cubicBezTo>
                  <a:cubicBezTo>
                    <a:pt x="63" y="93"/>
                    <a:pt x="94" y="156"/>
                    <a:pt x="125" y="187"/>
                  </a:cubicBezTo>
                  <a:cubicBezTo>
                    <a:pt x="125" y="218"/>
                    <a:pt x="125" y="312"/>
                    <a:pt x="125" y="343"/>
                  </a:cubicBezTo>
                  <a:cubicBezTo>
                    <a:pt x="94" y="406"/>
                    <a:pt x="94" y="468"/>
                    <a:pt x="125" y="531"/>
                  </a:cubicBezTo>
                  <a:cubicBezTo>
                    <a:pt x="125" y="562"/>
                    <a:pt x="156" y="562"/>
                    <a:pt x="219" y="562"/>
                  </a:cubicBezTo>
                  <a:cubicBezTo>
                    <a:pt x="250" y="562"/>
                    <a:pt x="313" y="500"/>
                    <a:pt x="313" y="468"/>
                  </a:cubicBezTo>
                  <a:cubicBezTo>
                    <a:pt x="344" y="437"/>
                    <a:pt x="375" y="375"/>
                    <a:pt x="407" y="343"/>
                  </a:cubicBezTo>
                  <a:cubicBezTo>
                    <a:pt x="407" y="281"/>
                    <a:pt x="407" y="250"/>
                    <a:pt x="375" y="250"/>
                  </a:cubicBezTo>
                  <a:cubicBezTo>
                    <a:pt x="344" y="250"/>
                    <a:pt x="313" y="218"/>
                    <a:pt x="250" y="156"/>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7" name="Freeform 33"/>
            <p:cNvSpPr>
              <a:spLocks noChangeArrowheads="1"/>
            </p:cNvSpPr>
            <p:nvPr/>
          </p:nvSpPr>
          <p:spPr bwMode="auto">
            <a:xfrm>
              <a:off x="5267" y="3194"/>
              <a:ext cx="304" cy="162"/>
            </a:xfrm>
            <a:custGeom>
              <a:avLst/>
              <a:gdLst>
                <a:gd name="T0" fmla="*/ 250 w 1345"/>
                <a:gd name="T1" fmla="*/ 62 h 720"/>
                <a:gd name="T2" fmla="*/ 250 w 1345"/>
                <a:gd name="T3" fmla="*/ 62 h 720"/>
                <a:gd name="T4" fmla="*/ 125 w 1345"/>
                <a:gd name="T5" fmla="*/ 0 h 720"/>
                <a:gd name="T6" fmla="*/ 0 w 1345"/>
                <a:gd name="T7" fmla="*/ 62 h 720"/>
                <a:gd name="T8" fmla="*/ 31 w 1345"/>
                <a:gd name="T9" fmla="*/ 156 h 720"/>
                <a:gd name="T10" fmla="*/ 125 w 1345"/>
                <a:gd name="T11" fmla="*/ 250 h 720"/>
                <a:gd name="T12" fmla="*/ 250 w 1345"/>
                <a:gd name="T13" fmla="*/ 281 h 720"/>
                <a:gd name="T14" fmla="*/ 406 w 1345"/>
                <a:gd name="T15" fmla="*/ 344 h 720"/>
                <a:gd name="T16" fmla="*/ 469 w 1345"/>
                <a:gd name="T17" fmla="*/ 469 h 720"/>
                <a:gd name="T18" fmla="*/ 625 w 1345"/>
                <a:gd name="T19" fmla="*/ 562 h 720"/>
                <a:gd name="T20" fmla="*/ 844 w 1345"/>
                <a:gd name="T21" fmla="*/ 562 h 720"/>
                <a:gd name="T22" fmla="*/ 1000 w 1345"/>
                <a:gd name="T23" fmla="*/ 594 h 720"/>
                <a:gd name="T24" fmla="*/ 1250 w 1345"/>
                <a:gd name="T25" fmla="*/ 719 h 720"/>
                <a:gd name="T26" fmla="*/ 1313 w 1345"/>
                <a:gd name="T27" fmla="*/ 656 h 720"/>
                <a:gd name="T28" fmla="*/ 1219 w 1345"/>
                <a:gd name="T29" fmla="*/ 562 h 720"/>
                <a:gd name="T30" fmla="*/ 1188 w 1345"/>
                <a:gd name="T31" fmla="*/ 437 h 720"/>
                <a:gd name="T32" fmla="*/ 1063 w 1345"/>
                <a:gd name="T33" fmla="*/ 312 h 720"/>
                <a:gd name="T34" fmla="*/ 813 w 1345"/>
                <a:gd name="T35" fmla="*/ 187 h 720"/>
                <a:gd name="T36" fmla="*/ 563 w 1345"/>
                <a:gd name="T37" fmla="*/ 94 h 720"/>
                <a:gd name="T38" fmla="*/ 406 w 1345"/>
                <a:gd name="T39" fmla="*/ 94 h 720"/>
                <a:gd name="T40" fmla="*/ 344 w 1345"/>
                <a:gd name="T41" fmla="*/ 156 h 720"/>
                <a:gd name="T42" fmla="*/ 281 w 1345"/>
                <a:gd name="T43" fmla="*/ 125 h 720"/>
                <a:gd name="T44" fmla="*/ 250 w 1345"/>
                <a:gd name="T45" fmla="*/ 62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45" h="720">
                  <a:moveTo>
                    <a:pt x="250" y="62"/>
                  </a:moveTo>
                  <a:lnTo>
                    <a:pt x="250" y="62"/>
                  </a:lnTo>
                  <a:cubicBezTo>
                    <a:pt x="219" y="31"/>
                    <a:pt x="156" y="0"/>
                    <a:pt x="125" y="0"/>
                  </a:cubicBezTo>
                  <a:cubicBezTo>
                    <a:pt x="63" y="0"/>
                    <a:pt x="31" y="31"/>
                    <a:pt x="0" y="62"/>
                  </a:cubicBezTo>
                  <a:cubicBezTo>
                    <a:pt x="0" y="94"/>
                    <a:pt x="0" y="125"/>
                    <a:pt x="31" y="156"/>
                  </a:cubicBezTo>
                  <a:cubicBezTo>
                    <a:pt x="31" y="187"/>
                    <a:pt x="94" y="219"/>
                    <a:pt x="125" y="250"/>
                  </a:cubicBezTo>
                  <a:cubicBezTo>
                    <a:pt x="156" y="250"/>
                    <a:pt x="219" y="281"/>
                    <a:pt x="250" y="281"/>
                  </a:cubicBezTo>
                  <a:cubicBezTo>
                    <a:pt x="281" y="281"/>
                    <a:pt x="375" y="312"/>
                    <a:pt x="406" y="344"/>
                  </a:cubicBezTo>
                  <a:cubicBezTo>
                    <a:pt x="469" y="375"/>
                    <a:pt x="500" y="437"/>
                    <a:pt x="469" y="469"/>
                  </a:cubicBezTo>
                  <a:cubicBezTo>
                    <a:pt x="469" y="500"/>
                    <a:pt x="531" y="562"/>
                    <a:pt x="625" y="562"/>
                  </a:cubicBezTo>
                  <a:cubicBezTo>
                    <a:pt x="719" y="594"/>
                    <a:pt x="813" y="594"/>
                    <a:pt x="844" y="562"/>
                  </a:cubicBezTo>
                  <a:cubicBezTo>
                    <a:pt x="906" y="500"/>
                    <a:pt x="969" y="531"/>
                    <a:pt x="1000" y="594"/>
                  </a:cubicBezTo>
                  <a:cubicBezTo>
                    <a:pt x="1063" y="687"/>
                    <a:pt x="1156" y="719"/>
                    <a:pt x="1250" y="719"/>
                  </a:cubicBezTo>
                  <a:cubicBezTo>
                    <a:pt x="1313" y="719"/>
                    <a:pt x="1344" y="687"/>
                    <a:pt x="1313" y="656"/>
                  </a:cubicBezTo>
                  <a:cubicBezTo>
                    <a:pt x="1281" y="625"/>
                    <a:pt x="1250" y="562"/>
                    <a:pt x="1219" y="562"/>
                  </a:cubicBezTo>
                  <a:cubicBezTo>
                    <a:pt x="1188" y="531"/>
                    <a:pt x="1188" y="469"/>
                    <a:pt x="1188" y="437"/>
                  </a:cubicBezTo>
                  <a:cubicBezTo>
                    <a:pt x="1188" y="375"/>
                    <a:pt x="1125" y="312"/>
                    <a:pt x="1063" y="312"/>
                  </a:cubicBezTo>
                  <a:cubicBezTo>
                    <a:pt x="969" y="281"/>
                    <a:pt x="875" y="219"/>
                    <a:pt x="813" y="187"/>
                  </a:cubicBezTo>
                  <a:cubicBezTo>
                    <a:pt x="750" y="156"/>
                    <a:pt x="625" y="94"/>
                    <a:pt x="563" y="94"/>
                  </a:cubicBezTo>
                  <a:cubicBezTo>
                    <a:pt x="469" y="62"/>
                    <a:pt x="406" y="62"/>
                    <a:pt x="406" y="94"/>
                  </a:cubicBezTo>
                  <a:cubicBezTo>
                    <a:pt x="406" y="94"/>
                    <a:pt x="375" y="125"/>
                    <a:pt x="344" y="156"/>
                  </a:cubicBezTo>
                  <a:cubicBezTo>
                    <a:pt x="313" y="156"/>
                    <a:pt x="281" y="125"/>
                    <a:pt x="281" y="125"/>
                  </a:cubicBezTo>
                  <a:cubicBezTo>
                    <a:pt x="281" y="94"/>
                    <a:pt x="250" y="62"/>
                    <a:pt x="250" y="6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8" name="Freeform 34"/>
            <p:cNvSpPr>
              <a:spLocks noChangeArrowheads="1"/>
            </p:cNvSpPr>
            <p:nvPr/>
          </p:nvSpPr>
          <p:spPr bwMode="auto">
            <a:xfrm>
              <a:off x="4891" y="3074"/>
              <a:ext cx="191" cy="169"/>
            </a:xfrm>
            <a:custGeom>
              <a:avLst/>
              <a:gdLst>
                <a:gd name="T0" fmla="*/ 812 w 845"/>
                <a:gd name="T1" fmla="*/ 31 h 751"/>
                <a:gd name="T2" fmla="*/ 812 w 845"/>
                <a:gd name="T3" fmla="*/ 31 h 751"/>
                <a:gd name="T4" fmla="*/ 656 w 845"/>
                <a:gd name="T5" fmla="*/ 31 h 751"/>
                <a:gd name="T6" fmla="*/ 500 w 845"/>
                <a:gd name="T7" fmla="*/ 31 h 751"/>
                <a:gd name="T8" fmla="*/ 312 w 845"/>
                <a:gd name="T9" fmla="*/ 187 h 751"/>
                <a:gd name="T10" fmla="*/ 187 w 845"/>
                <a:gd name="T11" fmla="*/ 281 h 751"/>
                <a:gd name="T12" fmla="*/ 62 w 845"/>
                <a:gd name="T13" fmla="*/ 250 h 751"/>
                <a:gd name="T14" fmla="*/ 31 w 845"/>
                <a:gd name="T15" fmla="*/ 343 h 751"/>
                <a:gd name="T16" fmla="*/ 94 w 845"/>
                <a:gd name="T17" fmla="*/ 593 h 751"/>
                <a:gd name="T18" fmla="*/ 187 w 845"/>
                <a:gd name="T19" fmla="*/ 718 h 751"/>
                <a:gd name="T20" fmla="*/ 312 w 845"/>
                <a:gd name="T21" fmla="*/ 750 h 751"/>
                <a:gd name="T22" fmla="*/ 437 w 845"/>
                <a:gd name="T23" fmla="*/ 750 h 751"/>
                <a:gd name="T24" fmla="*/ 531 w 845"/>
                <a:gd name="T25" fmla="*/ 750 h 751"/>
                <a:gd name="T26" fmla="*/ 625 w 845"/>
                <a:gd name="T27" fmla="*/ 625 h 751"/>
                <a:gd name="T28" fmla="*/ 719 w 845"/>
                <a:gd name="T29" fmla="*/ 468 h 751"/>
                <a:gd name="T30" fmla="*/ 781 w 845"/>
                <a:gd name="T31" fmla="*/ 375 h 751"/>
                <a:gd name="T32" fmla="*/ 750 w 845"/>
                <a:gd name="T33" fmla="*/ 250 h 751"/>
                <a:gd name="T34" fmla="*/ 781 w 845"/>
                <a:gd name="T35" fmla="*/ 93 h 751"/>
                <a:gd name="T36" fmla="*/ 812 w 845"/>
                <a:gd name="T37" fmla="*/ 3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5" h="751">
                  <a:moveTo>
                    <a:pt x="812" y="31"/>
                  </a:moveTo>
                  <a:lnTo>
                    <a:pt x="812" y="31"/>
                  </a:lnTo>
                  <a:cubicBezTo>
                    <a:pt x="781" y="62"/>
                    <a:pt x="719" y="62"/>
                    <a:pt x="656" y="31"/>
                  </a:cubicBezTo>
                  <a:cubicBezTo>
                    <a:pt x="625" y="0"/>
                    <a:pt x="562" y="0"/>
                    <a:pt x="500" y="31"/>
                  </a:cubicBezTo>
                  <a:cubicBezTo>
                    <a:pt x="437" y="93"/>
                    <a:pt x="375" y="156"/>
                    <a:pt x="312" y="187"/>
                  </a:cubicBezTo>
                  <a:cubicBezTo>
                    <a:pt x="281" y="218"/>
                    <a:pt x="219" y="281"/>
                    <a:pt x="187" y="281"/>
                  </a:cubicBezTo>
                  <a:cubicBezTo>
                    <a:pt x="156" y="312"/>
                    <a:pt x="94" y="281"/>
                    <a:pt x="62" y="250"/>
                  </a:cubicBezTo>
                  <a:cubicBezTo>
                    <a:pt x="31" y="187"/>
                    <a:pt x="0" y="250"/>
                    <a:pt x="31" y="343"/>
                  </a:cubicBezTo>
                  <a:cubicBezTo>
                    <a:pt x="31" y="437"/>
                    <a:pt x="62" y="562"/>
                    <a:pt x="94" y="593"/>
                  </a:cubicBezTo>
                  <a:cubicBezTo>
                    <a:pt x="125" y="625"/>
                    <a:pt x="156" y="687"/>
                    <a:pt x="187" y="718"/>
                  </a:cubicBezTo>
                  <a:cubicBezTo>
                    <a:pt x="219" y="750"/>
                    <a:pt x="281" y="750"/>
                    <a:pt x="312" y="750"/>
                  </a:cubicBezTo>
                  <a:cubicBezTo>
                    <a:pt x="344" y="750"/>
                    <a:pt x="406" y="750"/>
                    <a:pt x="437" y="750"/>
                  </a:cubicBezTo>
                  <a:cubicBezTo>
                    <a:pt x="469" y="750"/>
                    <a:pt x="500" y="750"/>
                    <a:pt x="531" y="750"/>
                  </a:cubicBezTo>
                  <a:cubicBezTo>
                    <a:pt x="562" y="750"/>
                    <a:pt x="594" y="687"/>
                    <a:pt x="625" y="625"/>
                  </a:cubicBezTo>
                  <a:cubicBezTo>
                    <a:pt x="656" y="562"/>
                    <a:pt x="687" y="500"/>
                    <a:pt x="719" y="468"/>
                  </a:cubicBezTo>
                  <a:cubicBezTo>
                    <a:pt x="750" y="468"/>
                    <a:pt x="781" y="406"/>
                    <a:pt x="781" y="375"/>
                  </a:cubicBezTo>
                  <a:cubicBezTo>
                    <a:pt x="781" y="343"/>
                    <a:pt x="781" y="281"/>
                    <a:pt x="750" y="250"/>
                  </a:cubicBezTo>
                  <a:cubicBezTo>
                    <a:pt x="719" y="218"/>
                    <a:pt x="750" y="156"/>
                    <a:pt x="781" y="93"/>
                  </a:cubicBezTo>
                  <a:cubicBezTo>
                    <a:pt x="812" y="31"/>
                    <a:pt x="844" y="31"/>
                    <a:pt x="812" y="3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9" name="Freeform 35"/>
            <p:cNvSpPr>
              <a:spLocks noChangeArrowheads="1"/>
            </p:cNvSpPr>
            <p:nvPr/>
          </p:nvSpPr>
          <p:spPr bwMode="auto">
            <a:xfrm>
              <a:off x="5076" y="2882"/>
              <a:ext cx="120" cy="212"/>
            </a:xfrm>
            <a:custGeom>
              <a:avLst/>
              <a:gdLst>
                <a:gd name="T0" fmla="*/ 500 w 533"/>
                <a:gd name="T1" fmla="*/ 844 h 938"/>
                <a:gd name="T2" fmla="*/ 500 w 533"/>
                <a:gd name="T3" fmla="*/ 844 h 938"/>
                <a:gd name="T4" fmla="*/ 500 w 533"/>
                <a:gd name="T5" fmla="*/ 687 h 938"/>
                <a:gd name="T6" fmla="*/ 438 w 533"/>
                <a:gd name="T7" fmla="*/ 469 h 938"/>
                <a:gd name="T8" fmla="*/ 282 w 533"/>
                <a:gd name="T9" fmla="*/ 344 h 938"/>
                <a:gd name="T10" fmla="*/ 157 w 533"/>
                <a:gd name="T11" fmla="*/ 250 h 938"/>
                <a:gd name="T12" fmla="*/ 188 w 533"/>
                <a:gd name="T13" fmla="*/ 125 h 938"/>
                <a:gd name="T14" fmla="*/ 219 w 533"/>
                <a:gd name="T15" fmla="*/ 62 h 938"/>
                <a:gd name="T16" fmla="*/ 125 w 533"/>
                <a:gd name="T17" fmla="*/ 0 h 938"/>
                <a:gd name="T18" fmla="*/ 63 w 533"/>
                <a:gd name="T19" fmla="*/ 94 h 938"/>
                <a:gd name="T20" fmla="*/ 32 w 533"/>
                <a:gd name="T21" fmla="*/ 312 h 938"/>
                <a:gd name="T22" fmla="*/ 63 w 533"/>
                <a:gd name="T23" fmla="*/ 469 h 938"/>
                <a:gd name="T24" fmla="*/ 157 w 533"/>
                <a:gd name="T25" fmla="*/ 562 h 938"/>
                <a:gd name="T26" fmla="*/ 188 w 533"/>
                <a:gd name="T27" fmla="*/ 687 h 938"/>
                <a:gd name="T28" fmla="*/ 219 w 533"/>
                <a:gd name="T29" fmla="*/ 750 h 938"/>
                <a:gd name="T30" fmla="*/ 157 w 533"/>
                <a:gd name="T31" fmla="*/ 875 h 938"/>
                <a:gd name="T32" fmla="*/ 157 w 533"/>
                <a:gd name="T33" fmla="*/ 906 h 938"/>
                <a:gd name="T34" fmla="*/ 313 w 533"/>
                <a:gd name="T35" fmla="*/ 906 h 938"/>
                <a:gd name="T36" fmla="*/ 438 w 533"/>
                <a:gd name="T37" fmla="*/ 937 h 938"/>
                <a:gd name="T38" fmla="*/ 500 w 533"/>
                <a:gd name="T39" fmla="*/ 844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3" h="938">
                  <a:moveTo>
                    <a:pt x="500" y="844"/>
                  </a:moveTo>
                  <a:lnTo>
                    <a:pt x="500" y="844"/>
                  </a:lnTo>
                  <a:cubicBezTo>
                    <a:pt x="532" y="812"/>
                    <a:pt x="532" y="750"/>
                    <a:pt x="500" y="687"/>
                  </a:cubicBezTo>
                  <a:cubicBezTo>
                    <a:pt x="500" y="625"/>
                    <a:pt x="469" y="531"/>
                    <a:pt x="438" y="469"/>
                  </a:cubicBezTo>
                  <a:cubicBezTo>
                    <a:pt x="407" y="406"/>
                    <a:pt x="344" y="344"/>
                    <a:pt x="282" y="344"/>
                  </a:cubicBezTo>
                  <a:cubicBezTo>
                    <a:pt x="219" y="312"/>
                    <a:pt x="157" y="281"/>
                    <a:pt x="157" y="250"/>
                  </a:cubicBezTo>
                  <a:cubicBezTo>
                    <a:pt x="157" y="187"/>
                    <a:pt x="188" y="156"/>
                    <a:pt x="188" y="125"/>
                  </a:cubicBezTo>
                  <a:cubicBezTo>
                    <a:pt x="219" y="125"/>
                    <a:pt x="219" y="62"/>
                    <a:pt x="219" y="62"/>
                  </a:cubicBezTo>
                  <a:cubicBezTo>
                    <a:pt x="219" y="31"/>
                    <a:pt x="188" y="0"/>
                    <a:pt x="125" y="0"/>
                  </a:cubicBezTo>
                  <a:cubicBezTo>
                    <a:pt x="94" y="0"/>
                    <a:pt x="63" y="31"/>
                    <a:pt x="63" y="94"/>
                  </a:cubicBezTo>
                  <a:cubicBezTo>
                    <a:pt x="63" y="156"/>
                    <a:pt x="63" y="250"/>
                    <a:pt x="32" y="312"/>
                  </a:cubicBezTo>
                  <a:cubicBezTo>
                    <a:pt x="0" y="375"/>
                    <a:pt x="32" y="437"/>
                    <a:pt x="63" y="469"/>
                  </a:cubicBezTo>
                  <a:cubicBezTo>
                    <a:pt x="94" y="469"/>
                    <a:pt x="125" y="531"/>
                    <a:pt x="157" y="562"/>
                  </a:cubicBezTo>
                  <a:cubicBezTo>
                    <a:pt x="157" y="625"/>
                    <a:pt x="188" y="656"/>
                    <a:pt x="188" y="687"/>
                  </a:cubicBezTo>
                  <a:lnTo>
                    <a:pt x="219" y="750"/>
                  </a:lnTo>
                  <a:cubicBezTo>
                    <a:pt x="219" y="781"/>
                    <a:pt x="188" y="812"/>
                    <a:pt x="157" y="875"/>
                  </a:cubicBezTo>
                  <a:cubicBezTo>
                    <a:pt x="94" y="906"/>
                    <a:pt x="94" y="937"/>
                    <a:pt x="157" y="906"/>
                  </a:cubicBezTo>
                  <a:cubicBezTo>
                    <a:pt x="188" y="906"/>
                    <a:pt x="282" y="906"/>
                    <a:pt x="313" y="906"/>
                  </a:cubicBezTo>
                  <a:cubicBezTo>
                    <a:pt x="344" y="937"/>
                    <a:pt x="407" y="937"/>
                    <a:pt x="438" y="937"/>
                  </a:cubicBezTo>
                  <a:cubicBezTo>
                    <a:pt x="469" y="906"/>
                    <a:pt x="500" y="875"/>
                    <a:pt x="500" y="84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0" name="Freeform 36"/>
            <p:cNvSpPr>
              <a:spLocks noChangeArrowheads="1"/>
            </p:cNvSpPr>
            <p:nvPr/>
          </p:nvSpPr>
          <p:spPr bwMode="auto">
            <a:xfrm>
              <a:off x="5409" y="2139"/>
              <a:ext cx="198" cy="304"/>
            </a:xfrm>
            <a:custGeom>
              <a:avLst/>
              <a:gdLst>
                <a:gd name="T0" fmla="*/ 94 w 876"/>
                <a:gd name="T1" fmla="*/ 1031 h 1343"/>
                <a:gd name="T2" fmla="*/ 94 w 876"/>
                <a:gd name="T3" fmla="*/ 1031 h 1343"/>
                <a:gd name="T4" fmla="*/ 63 w 876"/>
                <a:gd name="T5" fmla="*/ 1217 h 1343"/>
                <a:gd name="T6" fmla="*/ 31 w 876"/>
                <a:gd name="T7" fmla="*/ 1280 h 1343"/>
                <a:gd name="T8" fmla="*/ 31 w 876"/>
                <a:gd name="T9" fmla="*/ 1342 h 1343"/>
                <a:gd name="T10" fmla="*/ 219 w 876"/>
                <a:gd name="T11" fmla="*/ 1311 h 1343"/>
                <a:gd name="T12" fmla="*/ 344 w 876"/>
                <a:gd name="T13" fmla="*/ 1249 h 1343"/>
                <a:gd name="T14" fmla="*/ 438 w 876"/>
                <a:gd name="T15" fmla="*/ 1186 h 1343"/>
                <a:gd name="T16" fmla="*/ 531 w 876"/>
                <a:gd name="T17" fmla="*/ 1125 h 1343"/>
                <a:gd name="T18" fmla="*/ 750 w 876"/>
                <a:gd name="T19" fmla="*/ 906 h 1343"/>
                <a:gd name="T20" fmla="*/ 844 w 876"/>
                <a:gd name="T21" fmla="*/ 781 h 1343"/>
                <a:gd name="T22" fmla="*/ 531 w 876"/>
                <a:gd name="T23" fmla="*/ 968 h 1343"/>
                <a:gd name="T24" fmla="*/ 313 w 876"/>
                <a:gd name="T25" fmla="*/ 1093 h 1343"/>
                <a:gd name="T26" fmla="*/ 219 w 876"/>
                <a:gd name="T27" fmla="*/ 1093 h 1343"/>
                <a:gd name="T28" fmla="*/ 188 w 876"/>
                <a:gd name="T29" fmla="*/ 1000 h 1343"/>
                <a:gd name="T30" fmla="*/ 219 w 876"/>
                <a:gd name="T31" fmla="*/ 906 h 1343"/>
                <a:gd name="T32" fmla="*/ 250 w 876"/>
                <a:gd name="T33" fmla="*/ 843 h 1343"/>
                <a:gd name="T34" fmla="*/ 219 w 876"/>
                <a:gd name="T35" fmla="*/ 687 h 1343"/>
                <a:gd name="T36" fmla="*/ 250 w 876"/>
                <a:gd name="T37" fmla="*/ 625 h 1343"/>
                <a:gd name="T38" fmla="*/ 281 w 876"/>
                <a:gd name="T39" fmla="*/ 437 h 1343"/>
                <a:gd name="T40" fmla="*/ 219 w 876"/>
                <a:gd name="T41" fmla="*/ 156 h 1343"/>
                <a:gd name="T42" fmla="*/ 188 w 876"/>
                <a:gd name="T43" fmla="*/ 31 h 1343"/>
                <a:gd name="T44" fmla="*/ 125 w 876"/>
                <a:gd name="T45" fmla="*/ 218 h 1343"/>
                <a:gd name="T46" fmla="*/ 94 w 876"/>
                <a:gd name="T47" fmla="*/ 593 h 1343"/>
                <a:gd name="T48" fmla="*/ 63 w 876"/>
                <a:gd name="T49" fmla="*/ 843 h 1343"/>
                <a:gd name="T50" fmla="*/ 94 w 876"/>
                <a:gd name="T51" fmla="*/ 1031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6" h="1343">
                  <a:moveTo>
                    <a:pt x="94" y="1031"/>
                  </a:moveTo>
                  <a:lnTo>
                    <a:pt x="94" y="1031"/>
                  </a:lnTo>
                  <a:cubicBezTo>
                    <a:pt x="94" y="1093"/>
                    <a:pt x="94" y="1125"/>
                    <a:pt x="63" y="1217"/>
                  </a:cubicBezTo>
                  <a:cubicBezTo>
                    <a:pt x="31" y="1280"/>
                    <a:pt x="31" y="1280"/>
                    <a:pt x="31" y="1280"/>
                  </a:cubicBezTo>
                  <a:cubicBezTo>
                    <a:pt x="0" y="1311"/>
                    <a:pt x="0" y="1342"/>
                    <a:pt x="31" y="1342"/>
                  </a:cubicBezTo>
                  <a:cubicBezTo>
                    <a:pt x="94" y="1342"/>
                    <a:pt x="188" y="1311"/>
                    <a:pt x="219" y="1311"/>
                  </a:cubicBezTo>
                  <a:cubicBezTo>
                    <a:pt x="281" y="1280"/>
                    <a:pt x="344" y="1280"/>
                    <a:pt x="344" y="1249"/>
                  </a:cubicBezTo>
                  <a:cubicBezTo>
                    <a:pt x="375" y="1217"/>
                    <a:pt x="406" y="1217"/>
                    <a:pt x="438" y="1186"/>
                  </a:cubicBezTo>
                  <a:cubicBezTo>
                    <a:pt x="500" y="1186"/>
                    <a:pt x="531" y="1156"/>
                    <a:pt x="531" y="1125"/>
                  </a:cubicBezTo>
                  <a:cubicBezTo>
                    <a:pt x="531" y="1125"/>
                    <a:pt x="625" y="1000"/>
                    <a:pt x="750" y="906"/>
                  </a:cubicBezTo>
                  <a:cubicBezTo>
                    <a:pt x="844" y="812"/>
                    <a:pt x="875" y="750"/>
                    <a:pt x="844" y="781"/>
                  </a:cubicBezTo>
                  <a:cubicBezTo>
                    <a:pt x="781" y="812"/>
                    <a:pt x="656" y="875"/>
                    <a:pt x="531" y="968"/>
                  </a:cubicBezTo>
                  <a:cubicBezTo>
                    <a:pt x="438" y="1031"/>
                    <a:pt x="344" y="1093"/>
                    <a:pt x="313" y="1093"/>
                  </a:cubicBezTo>
                  <a:cubicBezTo>
                    <a:pt x="281" y="1125"/>
                    <a:pt x="250" y="1093"/>
                    <a:pt x="219" y="1093"/>
                  </a:cubicBezTo>
                  <a:cubicBezTo>
                    <a:pt x="188" y="1093"/>
                    <a:pt x="188" y="1031"/>
                    <a:pt x="188" y="1000"/>
                  </a:cubicBezTo>
                  <a:cubicBezTo>
                    <a:pt x="188" y="937"/>
                    <a:pt x="188" y="906"/>
                    <a:pt x="219" y="906"/>
                  </a:cubicBezTo>
                  <a:cubicBezTo>
                    <a:pt x="281" y="906"/>
                    <a:pt x="281" y="906"/>
                    <a:pt x="250" y="843"/>
                  </a:cubicBezTo>
                  <a:cubicBezTo>
                    <a:pt x="250" y="812"/>
                    <a:pt x="219" y="750"/>
                    <a:pt x="219" y="687"/>
                  </a:cubicBezTo>
                  <a:cubicBezTo>
                    <a:pt x="219" y="656"/>
                    <a:pt x="219" y="625"/>
                    <a:pt x="250" y="625"/>
                  </a:cubicBezTo>
                  <a:cubicBezTo>
                    <a:pt x="281" y="625"/>
                    <a:pt x="281" y="531"/>
                    <a:pt x="281" y="437"/>
                  </a:cubicBezTo>
                  <a:cubicBezTo>
                    <a:pt x="250" y="343"/>
                    <a:pt x="219" y="218"/>
                    <a:pt x="219" y="156"/>
                  </a:cubicBezTo>
                  <a:cubicBezTo>
                    <a:pt x="250" y="125"/>
                    <a:pt x="219" y="62"/>
                    <a:pt x="188" y="31"/>
                  </a:cubicBezTo>
                  <a:cubicBezTo>
                    <a:pt x="188" y="0"/>
                    <a:pt x="125" y="93"/>
                    <a:pt x="125" y="218"/>
                  </a:cubicBezTo>
                  <a:cubicBezTo>
                    <a:pt x="125" y="343"/>
                    <a:pt x="94" y="500"/>
                    <a:pt x="94" y="593"/>
                  </a:cubicBezTo>
                  <a:cubicBezTo>
                    <a:pt x="63" y="656"/>
                    <a:pt x="63" y="781"/>
                    <a:pt x="63" y="843"/>
                  </a:cubicBezTo>
                  <a:cubicBezTo>
                    <a:pt x="63" y="875"/>
                    <a:pt x="94" y="968"/>
                    <a:pt x="94" y="103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1" name="Freeform 37"/>
            <p:cNvSpPr>
              <a:spLocks noChangeArrowheads="1"/>
            </p:cNvSpPr>
            <p:nvPr/>
          </p:nvSpPr>
          <p:spPr bwMode="auto">
            <a:xfrm>
              <a:off x="5239" y="2443"/>
              <a:ext cx="198" cy="233"/>
            </a:xfrm>
            <a:custGeom>
              <a:avLst/>
              <a:gdLst>
                <a:gd name="T0" fmla="*/ 625 w 876"/>
                <a:gd name="T1" fmla="*/ 313 h 1033"/>
                <a:gd name="T2" fmla="*/ 625 w 876"/>
                <a:gd name="T3" fmla="*/ 313 h 1033"/>
                <a:gd name="T4" fmla="*/ 438 w 876"/>
                <a:gd name="T5" fmla="*/ 563 h 1033"/>
                <a:gd name="T6" fmla="*/ 250 w 876"/>
                <a:gd name="T7" fmla="*/ 625 h 1033"/>
                <a:gd name="T8" fmla="*/ 63 w 876"/>
                <a:gd name="T9" fmla="*/ 719 h 1033"/>
                <a:gd name="T10" fmla="*/ 0 w 876"/>
                <a:gd name="T11" fmla="*/ 938 h 1033"/>
                <a:gd name="T12" fmla="*/ 94 w 876"/>
                <a:gd name="T13" fmla="*/ 969 h 1033"/>
                <a:gd name="T14" fmla="*/ 188 w 876"/>
                <a:gd name="T15" fmla="*/ 813 h 1033"/>
                <a:gd name="T16" fmla="*/ 313 w 876"/>
                <a:gd name="T17" fmla="*/ 719 h 1033"/>
                <a:gd name="T18" fmla="*/ 438 w 876"/>
                <a:gd name="T19" fmla="*/ 657 h 1033"/>
                <a:gd name="T20" fmla="*/ 563 w 876"/>
                <a:gd name="T21" fmla="*/ 594 h 1033"/>
                <a:gd name="T22" fmla="*/ 688 w 876"/>
                <a:gd name="T23" fmla="*/ 594 h 1033"/>
                <a:gd name="T24" fmla="*/ 781 w 876"/>
                <a:gd name="T25" fmla="*/ 469 h 1033"/>
                <a:gd name="T26" fmla="*/ 844 w 876"/>
                <a:gd name="T27" fmla="*/ 282 h 1033"/>
                <a:gd name="T28" fmla="*/ 875 w 876"/>
                <a:gd name="T29" fmla="*/ 125 h 1033"/>
                <a:gd name="T30" fmla="*/ 781 w 876"/>
                <a:gd name="T31" fmla="*/ 32 h 1033"/>
                <a:gd name="T32" fmla="*/ 719 w 876"/>
                <a:gd name="T33" fmla="*/ 63 h 1033"/>
                <a:gd name="T34" fmla="*/ 625 w 876"/>
                <a:gd name="T35" fmla="*/ 31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6" h="1033">
                  <a:moveTo>
                    <a:pt x="625" y="313"/>
                  </a:moveTo>
                  <a:lnTo>
                    <a:pt x="625" y="313"/>
                  </a:lnTo>
                  <a:cubicBezTo>
                    <a:pt x="563" y="407"/>
                    <a:pt x="469" y="500"/>
                    <a:pt x="438" y="563"/>
                  </a:cubicBezTo>
                  <a:cubicBezTo>
                    <a:pt x="375" y="594"/>
                    <a:pt x="313" y="625"/>
                    <a:pt x="250" y="625"/>
                  </a:cubicBezTo>
                  <a:cubicBezTo>
                    <a:pt x="219" y="657"/>
                    <a:pt x="125" y="688"/>
                    <a:pt x="63" y="719"/>
                  </a:cubicBezTo>
                  <a:cubicBezTo>
                    <a:pt x="0" y="750"/>
                    <a:pt x="0" y="875"/>
                    <a:pt x="0" y="938"/>
                  </a:cubicBezTo>
                  <a:cubicBezTo>
                    <a:pt x="31" y="1032"/>
                    <a:pt x="63" y="1032"/>
                    <a:pt x="94" y="969"/>
                  </a:cubicBezTo>
                  <a:cubicBezTo>
                    <a:pt x="125" y="907"/>
                    <a:pt x="188" y="813"/>
                    <a:pt x="188" y="813"/>
                  </a:cubicBezTo>
                  <a:cubicBezTo>
                    <a:pt x="219" y="782"/>
                    <a:pt x="250" y="750"/>
                    <a:pt x="313" y="719"/>
                  </a:cubicBezTo>
                  <a:cubicBezTo>
                    <a:pt x="344" y="719"/>
                    <a:pt x="406" y="688"/>
                    <a:pt x="438" y="657"/>
                  </a:cubicBezTo>
                  <a:cubicBezTo>
                    <a:pt x="469" y="625"/>
                    <a:pt x="531" y="594"/>
                    <a:pt x="563" y="594"/>
                  </a:cubicBezTo>
                  <a:cubicBezTo>
                    <a:pt x="594" y="594"/>
                    <a:pt x="656" y="594"/>
                    <a:pt x="688" y="594"/>
                  </a:cubicBezTo>
                  <a:cubicBezTo>
                    <a:pt x="719" y="594"/>
                    <a:pt x="781" y="532"/>
                    <a:pt x="781" y="469"/>
                  </a:cubicBezTo>
                  <a:cubicBezTo>
                    <a:pt x="781" y="407"/>
                    <a:pt x="813" y="344"/>
                    <a:pt x="844" y="282"/>
                  </a:cubicBezTo>
                  <a:cubicBezTo>
                    <a:pt x="875" y="250"/>
                    <a:pt x="875" y="157"/>
                    <a:pt x="875" y="125"/>
                  </a:cubicBezTo>
                  <a:cubicBezTo>
                    <a:pt x="875" y="94"/>
                    <a:pt x="813" y="32"/>
                    <a:pt x="781" y="32"/>
                  </a:cubicBezTo>
                  <a:cubicBezTo>
                    <a:pt x="750" y="0"/>
                    <a:pt x="719" y="32"/>
                    <a:pt x="719" y="63"/>
                  </a:cubicBezTo>
                  <a:cubicBezTo>
                    <a:pt x="719" y="94"/>
                    <a:pt x="656" y="219"/>
                    <a:pt x="625" y="31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2" name="Freeform 38"/>
            <p:cNvSpPr>
              <a:spLocks noChangeArrowheads="1"/>
            </p:cNvSpPr>
            <p:nvPr/>
          </p:nvSpPr>
          <p:spPr bwMode="auto">
            <a:xfrm>
              <a:off x="5083" y="2762"/>
              <a:ext cx="70" cy="63"/>
            </a:xfrm>
            <a:custGeom>
              <a:avLst/>
              <a:gdLst>
                <a:gd name="T0" fmla="*/ 156 w 313"/>
                <a:gd name="T1" fmla="*/ 187 h 282"/>
                <a:gd name="T2" fmla="*/ 156 w 313"/>
                <a:gd name="T3" fmla="*/ 187 h 282"/>
                <a:gd name="T4" fmla="*/ 250 w 313"/>
                <a:gd name="T5" fmla="*/ 93 h 282"/>
                <a:gd name="T6" fmla="*/ 250 w 313"/>
                <a:gd name="T7" fmla="*/ 31 h 282"/>
                <a:gd name="T8" fmla="*/ 93 w 313"/>
                <a:gd name="T9" fmla="*/ 0 h 282"/>
                <a:gd name="T10" fmla="*/ 31 w 313"/>
                <a:gd name="T11" fmla="*/ 156 h 282"/>
                <a:gd name="T12" fmla="*/ 62 w 313"/>
                <a:gd name="T13" fmla="*/ 281 h 282"/>
                <a:gd name="T14" fmla="*/ 156 w 313"/>
                <a:gd name="T15" fmla="*/ 187 h 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3" h="282">
                  <a:moveTo>
                    <a:pt x="156" y="187"/>
                  </a:moveTo>
                  <a:lnTo>
                    <a:pt x="156" y="187"/>
                  </a:lnTo>
                  <a:cubicBezTo>
                    <a:pt x="156" y="156"/>
                    <a:pt x="218" y="93"/>
                    <a:pt x="250" y="93"/>
                  </a:cubicBezTo>
                  <a:cubicBezTo>
                    <a:pt x="312" y="93"/>
                    <a:pt x="312" y="62"/>
                    <a:pt x="250" y="31"/>
                  </a:cubicBezTo>
                  <a:cubicBezTo>
                    <a:pt x="187" y="0"/>
                    <a:pt x="125" y="0"/>
                    <a:pt x="93" y="0"/>
                  </a:cubicBezTo>
                  <a:cubicBezTo>
                    <a:pt x="93" y="31"/>
                    <a:pt x="31" y="93"/>
                    <a:pt x="31" y="156"/>
                  </a:cubicBezTo>
                  <a:cubicBezTo>
                    <a:pt x="0" y="218"/>
                    <a:pt x="31" y="281"/>
                    <a:pt x="62" y="281"/>
                  </a:cubicBezTo>
                  <a:cubicBezTo>
                    <a:pt x="125" y="281"/>
                    <a:pt x="156" y="250"/>
                    <a:pt x="156" y="18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3" name="Freeform 39"/>
            <p:cNvSpPr>
              <a:spLocks noChangeArrowheads="1"/>
            </p:cNvSpPr>
            <p:nvPr/>
          </p:nvSpPr>
          <p:spPr bwMode="auto">
            <a:xfrm>
              <a:off x="6004" y="3428"/>
              <a:ext cx="84" cy="113"/>
            </a:xfrm>
            <a:custGeom>
              <a:avLst/>
              <a:gdLst>
                <a:gd name="T0" fmla="*/ 250 w 376"/>
                <a:gd name="T1" fmla="*/ 250 h 501"/>
                <a:gd name="T2" fmla="*/ 250 w 376"/>
                <a:gd name="T3" fmla="*/ 250 h 501"/>
                <a:gd name="T4" fmla="*/ 250 w 376"/>
                <a:gd name="T5" fmla="*/ 219 h 501"/>
                <a:gd name="T6" fmla="*/ 187 w 376"/>
                <a:gd name="T7" fmla="*/ 63 h 501"/>
                <a:gd name="T8" fmla="*/ 156 w 376"/>
                <a:gd name="T9" fmla="*/ 31 h 501"/>
                <a:gd name="T10" fmla="*/ 63 w 376"/>
                <a:gd name="T11" fmla="*/ 125 h 501"/>
                <a:gd name="T12" fmla="*/ 0 w 376"/>
                <a:gd name="T13" fmla="*/ 188 h 501"/>
                <a:gd name="T14" fmla="*/ 0 w 376"/>
                <a:gd name="T15" fmla="*/ 250 h 501"/>
                <a:gd name="T16" fmla="*/ 0 w 376"/>
                <a:gd name="T17" fmla="*/ 344 h 501"/>
                <a:gd name="T18" fmla="*/ 94 w 376"/>
                <a:gd name="T19" fmla="*/ 375 h 501"/>
                <a:gd name="T20" fmla="*/ 219 w 376"/>
                <a:gd name="T21" fmla="*/ 406 h 501"/>
                <a:gd name="T22" fmla="*/ 313 w 376"/>
                <a:gd name="T23" fmla="*/ 469 h 501"/>
                <a:gd name="T24" fmla="*/ 344 w 376"/>
                <a:gd name="T25" fmla="*/ 469 h 501"/>
                <a:gd name="T26" fmla="*/ 250 w 376"/>
                <a:gd name="T27" fmla="*/ 281 h 501"/>
                <a:gd name="T28" fmla="*/ 250 w 376"/>
                <a:gd name="T29" fmla="*/ 25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6" h="501">
                  <a:moveTo>
                    <a:pt x="250" y="250"/>
                  </a:moveTo>
                  <a:lnTo>
                    <a:pt x="250" y="250"/>
                  </a:lnTo>
                  <a:cubicBezTo>
                    <a:pt x="250" y="219"/>
                    <a:pt x="250" y="219"/>
                    <a:pt x="250" y="219"/>
                  </a:cubicBezTo>
                  <a:cubicBezTo>
                    <a:pt x="250" y="156"/>
                    <a:pt x="219" y="94"/>
                    <a:pt x="187" y="63"/>
                  </a:cubicBezTo>
                  <a:cubicBezTo>
                    <a:pt x="156" y="31"/>
                    <a:pt x="156" y="0"/>
                    <a:pt x="156" y="31"/>
                  </a:cubicBezTo>
                  <a:cubicBezTo>
                    <a:pt x="156" y="63"/>
                    <a:pt x="125" y="94"/>
                    <a:pt x="63" y="125"/>
                  </a:cubicBezTo>
                  <a:cubicBezTo>
                    <a:pt x="31" y="125"/>
                    <a:pt x="0" y="156"/>
                    <a:pt x="0" y="188"/>
                  </a:cubicBezTo>
                  <a:cubicBezTo>
                    <a:pt x="0" y="219"/>
                    <a:pt x="0" y="250"/>
                    <a:pt x="0" y="250"/>
                  </a:cubicBezTo>
                  <a:cubicBezTo>
                    <a:pt x="0" y="281"/>
                    <a:pt x="0" y="313"/>
                    <a:pt x="0" y="344"/>
                  </a:cubicBezTo>
                  <a:cubicBezTo>
                    <a:pt x="0" y="344"/>
                    <a:pt x="31" y="375"/>
                    <a:pt x="94" y="375"/>
                  </a:cubicBezTo>
                  <a:cubicBezTo>
                    <a:pt x="125" y="344"/>
                    <a:pt x="187" y="375"/>
                    <a:pt x="219" y="406"/>
                  </a:cubicBezTo>
                  <a:cubicBezTo>
                    <a:pt x="219" y="406"/>
                    <a:pt x="281" y="469"/>
                    <a:pt x="313" y="469"/>
                  </a:cubicBezTo>
                  <a:cubicBezTo>
                    <a:pt x="344" y="500"/>
                    <a:pt x="375" y="500"/>
                    <a:pt x="344" y="469"/>
                  </a:cubicBezTo>
                  <a:cubicBezTo>
                    <a:pt x="344" y="438"/>
                    <a:pt x="281" y="344"/>
                    <a:pt x="250" y="281"/>
                  </a:cubicBezTo>
                  <a:cubicBezTo>
                    <a:pt x="250" y="281"/>
                    <a:pt x="250" y="281"/>
                    <a:pt x="250" y="25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4" name="Freeform 40"/>
            <p:cNvSpPr>
              <a:spLocks noChangeArrowheads="1"/>
            </p:cNvSpPr>
            <p:nvPr/>
          </p:nvSpPr>
          <p:spPr bwMode="auto">
            <a:xfrm>
              <a:off x="5820" y="3400"/>
              <a:ext cx="77" cy="120"/>
            </a:xfrm>
            <a:custGeom>
              <a:avLst/>
              <a:gdLst>
                <a:gd name="T0" fmla="*/ 125 w 344"/>
                <a:gd name="T1" fmla="*/ 31 h 532"/>
                <a:gd name="T2" fmla="*/ 125 w 344"/>
                <a:gd name="T3" fmla="*/ 31 h 532"/>
                <a:gd name="T4" fmla="*/ 31 w 344"/>
                <a:gd name="T5" fmla="*/ 63 h 532"/>
                <a:gd name="T6" fmla="*/ 0 w 344"/>
                <a:gd name="T7" fmla="*/ 125 h 532"/>
                <a:gd name="T8" fmla="*/ 31 w 344"/>
                <a:gd name="T9" fmla="*/ 219 h 532"/>
                <a:gd name="T10" fmla="*/ 125 w 344"/>
                <a:gd name="T11" fmla="*/ 344 h 532"/>
                <a:gd name="T12" fmla="*/ 187 w 344"/>
                <a:gd name="T13" fmla="*/ 500 h 532"/>
                <a:gd name="T14" fmla="*/ 281 w 344"/>
                <a:gd name="T15" fmla="*/ 531 h 532"/>
                <a:gd name="T16" fmla="*/ 312 w 344"/>
                <a:gd name="T17" fmla="*/ 469 h 532"/>
                <a:gd name="T18" fmla="*/ 281 w 344"/>
                <a:gd name="T19" fmla="*/ 375 h 532"/>
                <a:gd name="T20" fmla="*/ 187 w 344"/>
                <a:gd name="T21" fmla="*/ 188 h 532"/>
                <a:gd name="T22" fmla="*/ 156 w 344"/>
                <a:gd name="T23" fmla="*/ 31 h 532"/>
                <a:gd name="T24" fmla="*/ 125 w 344"/>
                <a:gd name="T25" fmla="*/ 31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532">
                  <a:moveTo>
                    <a:pt x="125" y="31"/>
                  </a:moveTo>
                  <a:lnTo>
                    <a:pt x="125" y="31"/>
                  </a:lnTo>
                  <a:cubicBezTo>
                    <a:pt x="93" y="31"/>
                    <a:pt x="62" y="63"/>
                    <a:pt x="31" y="63"/>
                  </a:cubicBezTo>
                  <a:cubicBezTo>
                    <a:pt x="0" y="94"/>
                    <a:pt x="0" y="125"/>
                    <a:pt x="0" y="125"/>
                  </a:cubicBezTo>
                  <a:cubicBezTo>
                    <a:pt x="0" y="156"/>
                    <a:pt x="31" y="188"/>
                    <a:pt x="31" y="219"/>
                  </a:cubicBezTo>
                  <a:cubicBezTo>
                    <a:pt x="62" y="250"/>
                    <a:pt x="93" y="313"/>
                    <a:pt x="125" y="344"/>
                  </a:cubicBezTo>
                  <a:cubicBezTo>
                    <a:pt x="156" y="406"/>
                    <a:pt x="187" y="469"/>
                    <a:pt x="187" y="500"/>
                  </a:cubicBezTo>
                  <a:cubicBezTo>
                    <a:pt x="218" y="500"/>
                    <a:pt x="250" y="531"/>
                    <a:pt x="281" y="531"/>
                  </a:cubicBezTo>
                  <a:cubicBezTo>
                    <a:pt x="312" y="531"/>
                    <a:pt x="343" y="500"/>
                    <a:pt x="312" y="469"/>
                  </a:cubicBezTo>
                  <a:cubicBezTo>
                    <a:pt x="312" y="469"/>
                    <a:pt x="281" y="406"/>
                    <a:pt x="281" y="375"/>
                  </a:cubicBezTo>
                  <a:cubicBezTo>
                    <a:pt x="250" y="344"/>
                    <a:pt x="218" y="250"/>
                    <a:pt x="187" y="188"/>
                  </a:cubicBezTo>
                  <a:cubicBezTo>
                    <a:pt x="156" y="125"/>
                    <a:pt x="156" y="63"/>
                    <a:pt x="156" y="31"/>
                  </a:cubicBezTo>
                  <a:cubicBezTo>
                    <a:pt x="156" y="0"/>
                    <a:pt x="125" y="0"/>
                    <a:pt x="125" y="3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5" name="Freeform 41"/>
            <p:cNvSpPr>
              <a:spLocks noChangeArrowheads="1"/>
            </p:cNvSpPr>
            <p:nvPr/>
          </p:nvSpPr>
          <p:spPr bwMode="auto">
            <a:xfrm>
              <a:off x="5770" y="3492"/>
              <a:ext cx="91" cy="77"/>
            </a:xfrm>
            <a:custGeom>
              <a:avLst/>
              <a:gdLst>
                <a:gd name="T0" fmla="*/ 312 w 407"/>
                <a:gd name="T1" fmla="*/ 344 h 345"/>
                <a:gd name="T2" fmla="*/ 312 w 407"/>
                <a:gd name="T3" fmla="*/ 344 h 345"/>
                <a:gd name="T4" fmla="*/ 375 w 407"/>
                <a:gd name="T5" fmla="*/ 282 h 345"/>
                <a:gd name="T6" fmla="*/ 406 w 407"/>
                <a:gd name="T7" fmla="*/ 219 h 345"/>
                <a:gd name="T8" fmla="*/ 375 w 407"/>
                <a:gd name="T9" fmla="*/ 188 h 345"/>
                <a:gd name="T10" fmla="*/ 281 w 407"/>
                <a:gd name="T11" fmla="*/ 125 h 345"/>
                <a:gd name="T12" fmla="*/ 156 w 407"/>
                <a:gd name="T13" fmla="*/ 32 h 345"/>
                <a:gd name="T14" fmla="*/ 62 w 407"/>
                <a:gd name="T15" fmla="*/ 0 h 345"/>
                <a:gd name="T16" fmla="*/ 31 w 407"/>
                <a:gd name="T17" fmla="*/ 63 h 345"/>
                <a:gd name="T18" fmla="*/ 94 w 407"/>
                <a:gd name="T19" fmla="*/ 188 h 345"/>
                <a:gd name="T20" fmla="*/ 187 w 407"/>
                <a:gd name="T21" fmla="*/ 250 h 345"/>
                <a:gd name="T22" fmla="*/ 250 w 407"/>
                <a:gd name="T23" fmla="*/ 344 h 345"/>
                <a:gd name="T24" fmla="*/ 312 w 407"/>
                <a:gd name="T25" fmla="*/ 34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7" h="345">
                  <a:moveTo>
                    <a:pt x="312" y="344"/>
                  </a:moveTo>
                  <a:lnTo>
                    <a:pt x="312" y="344"/>
                  </a:lnTo>
                  <a:cubicBezTo>
                    <a:pt x="344" y="344"/>
                    <a:pt x="375" y="313"/>
                    <a:pt x="375" y="282"/>
                  </a:cubicBezTo>
                  <a:cubicBezTo>
                    <a:pt x="375" y="282"/>
                    <a:pt x="375" y="250"/>
                    <a:pt x="406" y="219"/>
                  </a:cubicBezTo>
                  <a:cubicBezTo>
                    <a:pt x="406" y="219"/>
                    <a:pt x="406" y="188"/>
                    <a:pt x="375" y="188"/>
                  </a:cubicBezTo>
                  <a:cubicBezTo>
                    <a:pt x="344" y="157"/>
                    <a:pt x="312" y="125"/>
                    <a:pt x="281" y="125"/>
                  </a:cubicBezTo>
                  <a:cubicBezTo>
                    <a:pt x="219" y="94"/>
                    <a:pt x="187" y="63"/>
                    <a:pt x="156" y="32"/>
                  </a:cubicBezTo>
                  <a:cubicBezTo>
                    <a:pt x="125" y="0"/>
                    <a:pt x="62" y="0"/>
                    <a:pt x="62" y="0"/>
                  </a:cubicBezTo>
                  <a:cubicBezTo>
                    <a:pt x="31" y="0"/>
                    <a:pt x="0" y="32"/>
                    <a:pt x="31" y="63"/>
                  </a:cubicBezTo>
                  <a:cubicBezTo>
                    <a:pt x="31" y="94"/>
                    <a:pt x="62" y="157"/>
                    <a:pt x="94" y="188"/>
                  </a:cubicBezTo>
                  <a:cubicBezTo>
                    <a:pt x="94" y="188"/>
                    <a:pt x="156" y="219"/>
                    <a:pt x="187" y="250"/>
                  </a:cubicBezTo>
                  <a:cubicBezTo>
                    <a:pt x="187" y="282"/>
                    <a:pt x="219" y="313"/>
                    <a:pt x="250" y="344"/>
                  </a:cubicBezTo>
                  <a:cubicBezTo>
                    <a:pt x="250" y="344"/>
                    <a:pt x="281" y="344"/>
                    <a:pt x="312" y="34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6" name="Freeform 42"/>
            <p:cNvSpPr>
              <a:spLocks noChangeArrowheads="1"/>
            </p:cNvSpPr>
            <p:nvPr/>
          </p:nvSpPr>
          <p:spPr bwMode="auto">
            <a:xfrm>
              <a:off x="5550" y="3223"/>
              <a:ext cx="212" cy="162"/>
            </a:xfrm>
            <a:custGeom>
              <a:avLst/>
              <a:gdLst>
                <a:gd name="T0" fmla="*/ 906 w 938"/>
                <a:gd name="T1" fmla="*/ 469 h 720"/>
                <a:gd name="T2" fmla="*/ 906 w 938"/>
                <a:gd name="T3" fmla="*/ 469 h 720"/>
                <a:gd name="T4" fmla="*/ 813 w 938"/>
                <a:gd name="T5" fmla="*/ 406 h 720"/>
                <a:gd name="T6" fmla="*/ 688 w 938"/>
                <a:gd name="T7" fmla="*/ 344 h 720"/>
                <a:gd name="T8" fmla="*/ 656 w 938"/>
                <a:gd name="T9" fmla="*/ 312 h 720"/>
                <a:gd name="T10" fmla="*/ 625 w 938"/>
                <a:gd name="T11" fmla="*/ 281 h 720"/>
                <a:gd name="T12" fmla="*/ 531 w 938"/>
                <a:gd name="T13" fmla="*/ 250 h 720"/>
                <a:gd name="T14" fmla="*/ 469 w 938"/>
                <a:gd name="T15" fmla="*/ 94 h 720"/>
                <a:gd name="T16" fmla="*/ 438 w 938"/>
                <a:gd name="T17" fmla="*/ 62 h 720"/>
                <a:gd name="T18" fmla="*/ 406 w 938"/>
                <a:gd name="T19" fmla="*/ 0 h 720"/>
                <a:gd name="T20" fmla="*/ 313 w 938"/>
                <a:gd name="T21" fmla="*/ 62 h 720"/>
                <a:gd name="T22" fmla="*/ 250 w 938"/>
                <a:gd name="T23" fmla="*/ 62 h 720"/>
                <a:gd name="T24" fmla="*/ 156 w 938"/>
                <a:gd name="T25" fmla="*/ 0 h 720"/>
                <a:gd name="T26" fmla="*/ 63 w 938"/>
                <a:gd name="T27" fmla="*/ 31 h 720"/>
                <a:gd name="T28" fmla="*/ 63 w 938"/>
                <a:gd name="T29" fmla="*/ 62 h 720"/>
                <a:gd name="T30" fmla="*/ 156 w 938"/>
                <a:gd name="T31" fmla="*/ 125 h 720"/>
                <a:gd name="T32" fmla="*/ 187 w 938"/>
                <a:gd name="T33" fmla="*/ 125 h 720"/>
                <a:gd name="T34" fmla="*/ 63 w 938"/>
                <a:gd name="T35" fmla="*/ 219 h 720"/>
                <a:gd name="T36" fmla="*/ 0 w 938"/>
                <a:gd name="T37" fmla="*/ 312 h 720"/>
                <a:gd name="T38" fmla="*/ 31 w 938"/>
                <a:gd name="T39" fmla="*/ 312 h 720"/>
                <a:gd name="T40" fmla="*/ 219 w 938"/>
                <a:gd name="T41" fmla="*/ 312 h 720"/>
                <a:gd name="T42" fmla="*/ 250 w 938"/>
                <a:gd name="T43" fmla="*/ 312 h 720"/>
                <a:gd name="T44" fmla="*/ 313 w 938"/>
                <a:gd name="T45" fmla="*/ 219 h 720"/>
                <a:gd name="T46" fmla="*/ 406 w 938"/>
                <a:gd name="T47" fmla="*/ 312 h 720"/>
                <a:gd name="T48" fmla="*/ 469 w 938"/>
                <a:gd name="T49" fmla="*/ 406 h 720"/>
                <a:gd name="T50" fmla="*/ 500 w 938"/>
                <a:gd name="T51" fmla="*/ 469 h 720"/>
                <a:gd name="T52" fmla="*/ 625 w 938"/>
                <a:gd name="T53" fmla="*/ 531 h 720"/>
                <a:gd name="T54" fmla="*/ 656 w 938"/>
                <a:gd name="T55" fmla="*/ 562 h 720"/>
                <a:gd name="T56" fmla="*/ 719 w 938"/>
                <a:gd name="T57" fmla="*/ 562 h 720"/>
                <a:gd name="T58" fmla="*/ 719 w 938"/>
                <a:gd name="T59" fmla="*/ 656 h 720"/>
                <a:gd name="T60" fmla="*/ 750 w 938"/>
                <a:gd name="T61" fmla="*/ 687 h 720"/>
                <a:gd name="T62" fmla="*/ 813 w 938"/>
                <a:gd name="T63" fmla="*/ 656 h 720"/>
                <a:gd name="T64" fmla="*/ 875 w 938"/>
                <a:gd name="T65" fmla="*/ 656 h 720"/>
                <a:gd name="T66" fmla="*/ 937 w 938"/>
                <a:gd name="T67" fmla="*/ 656 h 720"/>
                <a:gd name="T68" fmla="*/ 937 w 938"/>
                <a:gd name="T69" fmla="*/ 562 h 720"/>
                <a:gd name="T70" fmla="*/ 906 w 938"/>
                <a:gd name="T71" fmla="*/ 46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38" h="720">
                  <a:moveTo>
                    <a:pt x="906" y="469"/>
                  </a:moveTo>
                  <a:lnTo>
                    <a:pt x="906" y="469"/>
                  </a:lnTo>
                  <a:cubicBezTo>
                    <a:pt x="875" y="469"/>
                    <a:pt x="844" y="437"/>
                    <a:pt x="813" y="406"/>
                  </a:cubicBezTo>
                  <a:cubicBezTo>
                    <a:pt x="781" y="406"/>
                    <a:pt x="719" y="375"/>
                    <a:pt x="688" y="344"/>
                  </a:cubicBezTo>
                  <a:cubicBezTo>
                    <a:pt x="688" y="344"/>
                    <a:pt x="688" y="344"/>
                    <a:pt x="656" y="312"/>
                  </a:cubicBezTo>
                  <a:cubicBezTo>
                    <a:pt x="625" y="281"/>
                    <a:pt x="625" y="281"/>
                    <a:pt x="625" y="281"/>
                  </a:cubicBezTo>
                  <a:cubicBezTo>
                    <a:pt x="594" y="312"/>
                    <a:pt x="531" y="281"/>
                    <a:pt x="531" y="250"/>
                  </a:cubicBezTo>
                  <a:cubicBezTo>
                    <a:pt x="500" y="187"/>
                    <a:pt x="469" y="125"/>
                    <a:pt x="469" y="94"/>
                  </a:cubicBezTo>
                  <a:cubicBezTo>
                    <a:pt x="469" y="94"/>
                    <a:pt x="469" y="94"/>
                    <a:pt x="438" y="62"/>
                  </a:cubicBezTo>
                  <a:cubicBezTo>
                    <a:pt x="406" y="0"/>
                    <a:pt x="406" y="0"/>
                    <a:pt x="406" y="0"/>
                  </a:cubicBezTo>
                  <a:cubicBezTo>
                    <a:pt x="375" y="31"/>
                    <a:pt x="344" y="62"/>
                    <a:pt x="313" y="62"/>
                  </a:cubicBezTo>
                  <a:cubicBezTo>
                    <a:pt x="281" y="94"/>
                    <a:pt x="250" y="62"/>
                    <a:pt x="250" y="62"/>
                  </a:cubicBezTo>
                  <a:cubicBezTo>
                    <a:pt x="219" y="31"/>
                    <a:pt x="187" y="0"/>
                    <a:pt x="156" y="0"/>
                  </a:cubicBezTo>
                  <a:cubicBezTo>
                    <a:pt x="125" y="0"/>
                    <a:pt x="94" y="0"/>
                    <a:pt x="63" y="31"/>
                  </a:cubicBezTo>
                  <a:cubicBezTo>
                    <a:pt x="63" y="31"/>
                    <a:pt x="63" y="31"/>
                    <a:pt x="63" y="62"/>
                  </a:cubicBezTo>
                  <a:cubicBezTo>
                    <a:pt x="63" y="94"/>
                    <a:pt x="125" y="94"/>
                    <a:pt x="156" y="125"/>
                  </a:cubicBezTo>
                  <a:cubicBezTo>
                    <a:pt x="187" y="125"/>
                    <a:pt x="187" y="125"/>
                    <a:pt x="187" y="125"/>
                  </a:cubicBezTo>
                  <a:cubicBezTo>
                    <a:pt x="156" y="156"/>
                    <a:pt x="125" y="219"/>
                    <a:pt x="63" y="219"/>
                  </a:cubicBezTo>
                  <a:cubicBezTo>
                    <a:pt x="31" y="219"/>
                    <a:pt x="0" y="250"/>
                    <a:pt x="0" y="312"/>
                  </a:cubicBezTo>
                  <a:cubicBezTo>
                    <a:pt x="0" y="312"/>
                    <a:pt x="0" y="312"/>
                    <a:pt x="31" y="312"/>
                  </a:cubicBezTo>
                  <a:cubicBezTo>
                    <a:pt x="63" y="312"/>
                    <a:pt x="187" y="312"/>
                    <a:pt x="219" y="312"/>
                  </a:cubicBezTo>
                  <a:cubicBezTo>
                    <a:pt x="250" y="312"/>
                    <a:pt x="250" y="312"/>
                    <a:pt x="250" y="312"/>
                  </a:cubicBezTo>
                  <a:cubicBezTo>
                    <a:pt x="250" y="250"/>
                    <a:pt x="281" y="219"/>
                    <a:pt x="313" y="219"/>
                  </a:cubicBezTo>
                  <a:cubicBezTo>
                    <a:pt x="344" y="219"/>
                    <a:pt x="375" y="281"/>
                    <a:pt x="406" y="312"/>
                  </a:cubicBezTo>
                  <a:cubicBezTo>
                    <a:pt x="438" y="312"/>
                    <a:pt x="438" y="375"/>
                    <a:pt x="469" y="406"/>
                  </a:cubicBezTo>
                  <a:cubicBezTo>
                    <a:pt x="469" y="437"/>
                    <a:pt x="500" y="469"/>
                    <a:pt x="500" y="469"/>
                  </a:cubicBezTo>
                  <a:cubicBezTo>
                    <a:pt x="531" y="469"/>
                    <a:pt x="594" y="500"/>
                    <a:pt x="625" y="531"/>
                  </a:cubicBezTo>
                  <a:cubicBezTo>
                    <a:pt x="625" y="531"/>
                    <a:pt x="625" y="531"/>
                    <a:pt x="656" y="562"/>
                  </a:cubicBezTo>
                  <a:cubicBezTo>
                    <a:pt x="719" y="562"/>
                    <a:pt x="719" y="562"/>
                    <a:pt x="719" y="562"/>
                  </a:cubicBezTo>
                  <a:cubicBezTo>
                    <a:pt x="719" y="594"/>
                    <a:pt x="719" y="625"/>
                    <a:pt x="719" y="656"/>
                  </a:cubicBezTo>
                  <a:cubicBezTo>
                    <a:pt x="719" y="687"/>
                    <a:pt x="719" y="719"/>
                    <a:pt x="750" y="687"/>
                  </a:cubicBezTo>
                  <a:cubicBezTo>
                    <a:pt x="781" y="687"/>
                    <a:pt x="813" y="687"/>
                    <a:pt x="813" y="656"/>
                  </a:cubicBezTo>
                  <a:cubicBezTo>
                    <a:pt x="813" y="625"/>
                    <a:pt x="844" y="656"/>
                    <a:pt x="875" y="656"/>
                  </a:cubicBezTo>
                  <a:cubicBezTo>
                    <a:pt x="906" y="687"/>
                    <a:pt x="937" y="687"/>
                    <a:pt x="937" y="656"/>
                  </a:cubicBezTo>
                  <a:cubicBezTo>
                    <a:pt x="937" y="625"/>
                    <a:pt x="937" y="594"/>
                    <a:pt x="937" y="562"/>
                  </a:cubicBezTo>
                  <a:cubicBezTo>
                    <a:pt x="937" y="531"/>
                    <a:pt x="937" y="500"/>
                    <a:pt x="906" y="46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7" name="Freeform 43"/>
            <p:cNvSpPr>
              <a:spLocks noChangeArrowheads="1"/>
            </p:cNvSpPr>
            <p:nvPr/>
          </p:nvSpPr>
          <p:spPr bwMode="auto">
            <a:xfrm>
              <a:off x="5069" y="3152"/>
              <a:ext cx="99" cy="141"/>
            </a:xfrm>
            <a:custGeom>
              <a:avLst/>
              <a:gdLst>
                <a:gd name="T0" fmla="*/ 313 w 439"/>
                <a:gd name="T1" fmla="*/ 219 h 626"/>
                <a:gd name="T2" fmla="*/ 313 w 439"/>
                <a:gd name="T3" fmla="*/ 219 h 626"/>
                <a:gd name="T4" fmla="*/ 375 w 439"/>
                <a:gd name="T5" fmla="*/ 157 h 626"/>
                <a:gd name="T6" fmla="*/ 438 w 439"/>
                <a:gd name="T7" fmla="*/ 94 h 626"/>
                <a:gd name="T8" fmla="*/ 406 w 439"/>
                <a:gd name="T9" fmla="*/ 0 h 626"/>
                <a:gd name="T10" fmla="*/ 375 w 439"/>
                <a:gd name="T11" fmla="*/ 32 h 626"/>
                <a:gd name="T12" fmla="*/ 313 w 439"/>
                <a:gd name="T13" fmla="*/ 63 h 626"/>
                <a:gd name="T14" fmla="*/ 188 w 439"/>
                <a:gd name="T15" fmla="*/ 94 h 626"/>
                <a:gd name="T16" fmla="*/ 63 w 439"/>
                <a:gd name="T17" fmla="*/ 125 h 626"/>
                <a:gd name="T18" fmla="*/ 0 w 439"/>
                <a:gd name="T19" fmla="*/ 188 h 626"/>
                <a:gd name="T20" fmla="*/ 0 w 439"/>
                <a:gd name="T21" fmla="*/ 313 h 626"/>
                <a:gd name="T22" fmla="*/ 0 w 439"/>
                <a:gd name="T23" fmla="*/ 438 h 626"/>
                <a:gd name="T24" fmla="*/ 31 w 439"/>
                <a:gd name="T25" fmla="*/ 563 h 626"/>
                <a:gd name="T26" fmla="*/ 94 w 439"/>
                <a:gd name="T27" fmla="*/ 625 h 626"/>
                <a:gd name="T28" fmla="*/ 156 w 439"/>
                <a:gd name="T29" fmla="*/ 594 h 626"/>
                <a:gd name="T30" fmla="*/ 156 w 439"/>
                <a:gd name="T31" fmla="*/ 563 h 626"/>
                <a:gd name="T32" fmla="*/ 188 w 439"/>
                <a:gd name="T33" fmla="*/ 532 h 626"/>
                <a:gd name="T34" fmla="*/ 250 w 439"/>
                <a:gd name="T35" fmla="*/ 532 h 626"/>
                <a:gd name="T36" fmla="*/ 344 w 439"/>
                <a:gd name="T37" fmla="*/ 500 h 626"/>
                <a:gd name="T38" fmla="*/ 313 w 439"/>
                <a:gd name="T39" fmla="*/ 438 h 626"/>
                <a:gd name="T40" fmla="*/ 250 w 439"/>
                <a:gd name="T41" fmla="*/ 375 h 626"/>
                <a:gd name="T42" fmla="*/ 250 w 439"/>
                <a:gd name="T43" fmla="*/ 313 h 626"/>
                <a:gd name="T44" fmla="*/ 313 w 439"/>
                <a:gd name="T45" fmla="*/ 21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9" h="626">
                  <a:moveTo>
                    <a:pt x="313" y="219"/>
                  </a:moveTo>
                  <a:lnTo>
                    <a:pt x="313" y="219"/>
                  </a:lnTo>
                  <a:cubicBezTo>
                    <a:pt x="344" y="188"/>
                    <a:pt x="375" y="157"/>
                    <a:pt x="375" y="157"/>
                  </a:cubicBezTo>
                  <a:cubicBezTo>
                    <a:pt x="406" y="157"/>
                    <a:pt x="438" y="125"/>
                    <a:pt x="438" y="94"/>
                  </a:cubicBezTo>
                  <a:cubicBezTo>
                    <a:pt x="438" y="63"/>
                    <a:pt x="438" y="32"/>
                    <a:pt x="406" y="0"/>
                  </a:cubicBezTo>
                  <a:lnTo>
                    <a:pt x="375" y="32"/>
                  </a:lnTo>
                  <a:cubicBezTo>
                    <a:pt x="344" y="63"/>
                    <a:pt x="313" y="63"/>
                    <a:pt x="313" y="63"/>
                  </a:cubicBezTo>
                  <a:cubicBezTo>
                    <a:pt x="281" y="63"/>
                    <a:pt x="250" y="63"/>
                    <a:pt x="188" y="94"/>
                  </a:cubicBezTo>
                  <a:cubicBezTo>
                    <a:pt x="156" y="94"/>
                    <a:pt x="94" y="94"/>
                    <a:pt x="63" y="125"/>
                  </a:cubicBezTo>
                  <a:cubicBezTo>
                    <a:pt x="31" y="125"/>
                    <a:pt x="0" y="157"/>
                    <a:pt x="0" y="188"/>
                  </a:cubicBezTo>
                  <a:cubicBezTo>
                    <a:pt x="0" y="219"/>
                    <a:pt x="0" y="282"/>
                    <a:pt x="0" y="313"/>
                  </a:cubicBezTo>
                  <a:cubicBezTo>
                    <a:pt x="0" y="344"/>
                    <a:pt x="0" y="407"/>
                    <a:pt x="0" y="438"/>
                  </a:cubicBezTo>
                  <a:cubicBezTo>
                    <a:pt x="0" y="469"/>
                    <a:pt x="31" y="500"/>
                    <a:pt x="31" y="563"/>
                  </a:cubicBezTo>
                  <a:cubicBezTo>
                    <a:pt x="31" y="594"/>
                    <a:pt x="63" y="625"/>
                    <a:pt x="94" y="625"/>
                  </a:cubicBezTo>
                  <a:cubicBezTo>
                    <a:pt x="125" y="625"/>
                    <a:pt x="156" y="625"/>
                    <a:pt x="156" y="594"/>
                  </a:cubicBezTo>
                  <a:lnTo>
                    <a:pt x="156" y="563"/>
                  </a:lnTo>
                  <a:cubicBezTo>
                    <a:pt x="156" y="532"/>
                    <a:pt x="156" y="532"/>
                    <a:pt x="188" y="532"/>
                  </a:cubicBezTo>
                  <a:cubicBezTo>
                    <a:pt x="188" y="532"/>
                    <a:pt x="219" y="532"/>
                    <a:pt x="250" y="532"/>
                  </a:cubicBezTo>
                  <a:cubicBezTo>
                    <a:pt x="281" y="532"/>
                    <a:pt x="344" y="532"/>
                    <a:pt x="344" y="500"/>
                  </a:cubicBezTo>
                  <a:cubicBezTo>
                    <a:pt x="344" y="469"/>
                    <a:pt x="313" y="438"/>
                    <a:pt x="313" y="438"/>
                  </a:cubicBezTo>
                  <a:cubicBezTo>
                    <a:pt x="281" y="438"/>
                    <a:pt x="250" y="407"/>
                    <a:pt x="250" y="375"/>
                  </a:cubicBezTo>
                  <a:cubicBezTo>
                    <a:pt x="250" y="344"/>
                    <a:pt x="250" y="313"/>
                    <a:pt x="250" y="313"/>
                  </a:cubicBezTo>
                  <a:cubicBezTo>
                    <a:pt x="250" y="282"/>
                    <a:pt x="281" y="250"/>
                    <a:pt x="313" y="21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8" name="Freeform 44"/>
            <p:cNvSpPr>
              <a:spLocks noChangeArrowheads="1"/>
            </p:cNvSpPr>
            <p:nvPr/>
          </p:nvSpPr>
          <p:spPr bwMode="auto">
            <a:xfrm>
              <a:off x="5189" y="3138"/>
              <a:ext cx="42" cy="63"/>
            </a:xfrm>
            <a:custGeom>
              <a:avLst/>
              <a:gdLst>
                <a:gd name="T0" fmla="*/ 32 w 189"/>
                <a:gd name="T1" fmla="*/ 281 h 282"/>
                <a:gd name="T2" fmla="*/ 32 w 189"/>
                <a:gd name="T3" fmla="*/ 281 h 282"/>
                <a:gd name="T4" fmla="*/ 94 w 189"/>
                <a:gd name="T5" fmla="*/ 281 h 282"/>
                <a:gd name="T6" fmla="*/ 157 w 189"/>
                <a:gd name="T7" fmla="*/ 219 h 282"/>
                <a:gd name="T8" fmla="*/ 188 w 189"/>
                <a:gd name="T9" fmla="*/ 94 h 282"/>
                <a:gd name="T10" fmla="*/ 125 w 189"/>
                <a:gd name="T11" fmla="*/ 0 h 282"/>
                <a:gd name="T12" fmla="*/ 94 w 189"/>
                <a:gd name="T13" fmla="*/ 31 h 282"/>
                <a:gd name="T14" fmla="*/ 32 w 189"/>
                <a:gd name="T15" fmla="*/ 62 h 282"/>
                <a:gd name="T16" fmla="*/ 32 w 189"/>
                <a:gd name="T17" fmla="*/ 156 h 282"/>
                <a:gd name="T18" fmla="*/ 32 w 189"/>
                <a:gd name="T19" fmla="*/ 28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82">
                  <a:moveTo>
                    <a:pt x="32" y="281"/>
                  </a:moveTo>
                  <a:lnTo>
                    <a:pt x="32" y="281"/>
                  </a:lnTo>
                  <a:cubicBezTo>
                    <a:pt x="63" y="281"/>
                    <a:pt x="63" y="281"/>
                    <a:pt x="94" y="281"/>
                  </a:cubicBezTo>
                  <a:cubicBezTo>
                    <a:pt x="125" y="281"/>
                    <a:pt x="157" y="250"/>
                    <a:pt x="157" y="219"/>
                  </a:cubicBezTo>
                  <a:cubicBezTo>
                    <a:pt x="188" y="219"/>
                    <a:pt x="188" y="156"/>
                    <a:pt x="188" y="94"/>
                  </a:cubicBezTo>
                  <a:cubicBezTo>
                    <a:pt x="188" y="31"/>
                    <a:pt x="157" y="0"/>
                    <a:pt x="125" y="0"/>
                  </a:cubicBezTo>
                  <a:cubicBezTo>
                    <a:pt x="125" y="0"/>
                    <a:pt x="94" y="0"/>
                    <a:pt x="94" y="31"/>
                  </a:cubicBezTo>
                  <a:cubicBezTo>
                    <a:pt x="63" y="31"/>
                    <a:pt x="63" y="62"/>
                    <a:pt x="32" y="62"/>
                  </a:cubicBezTo>
                  <a:cubicBezTo>
                    <a:pt x="32" y="62"/>
                    <a:pt x="0" y="94"/>
                    <a:pt x="32" y="156"/>
                  </a:cubicBezTo>
                  <a:cubicBezTo>
                    <a:pt x="32" y="219"/>
                    <a:pt x="32" y="281"/>
                    <a:pt x="32" y="28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59" name="Freeform 45"/>
            <p:cNvSpPr>
              <a:spLocks noChangeArrowheads="1"/>
            </p:cNvSpPr>
            <p:nvPr/>
          </p:nvSpPr>
          <p:spPr bwMode="auto">
            <a:xfrm>
              <a:off x="5302" y="3265"/>
              <a:ext cx="35" cy="35"/>
            </a:xfrm>
            <a:custGeom>
              <a:avLst/>
              <a:gdLst>
                <a:gd name="T0" fmla="*/ 0 w 158"/>
                <a:gd name="T1" fmla="*/ 94 h 158"/>
                <a:gd name="T2" fmla="*/ 0 w 158"/>
                <a:gd name="T3" fmla="*/ 94 h 158"/>
                <a:gd name="T4" fmla="*/ 94 w 158"/>
                <a:gd name="T5" fmla="*/ 125 h 158"/>
                <a:gd name="T6" fmla="*/ 157 w 158"/>
                <a:gd name="T7" fmla="*/ 94 h 158"/>
                <a:gd name="T8" fmla="*/ 125 w 158"/>
                <a:gd name="T9" fmla="*/ 0 h 158"/>
                <a:gd name="T10" fmla="*/ 32 w 158"/>
                <a:gd name="T11" fmla="*/ 0 h 158"/>
                <a:gd name="T12" fmla="*/ 0 w 158"/>
                <a:gd name="T13" fmla="*/ 94 h 158"/>
              </a:gdLst>
              <a:ahLst/>
              <a:cxnLst>
                <a:cxn ang="0">
                  <a:pos x="T0" y="T1"/>
                </a:cxn>
                <a:cxn ang="0">
                  <a:pos x="T2" y="T3"/>
                </a:cxn>
                <a:cxn ang="0">
                  <a:pos x="T4" y="T5"/>
                </a:cxn>
                <a:cxn ang="0">
                  <a:pos x="T6" y="T7"/>
                </a:cxn>
                <a:cxn ang="0">
                  <a:pos x="T8" y="T9"/>
                </a:cxn>
                <a:cxn ang="0">
                  <a:pos x="T10" y="T11"/>
                </a:cxn>
                <a:cxn ang="0">
                  <a:pos x="T12" y="T13"/>
                </a:cxn>
              </a:cxnLst>
              <a:rect l="0" t="0" r="r" b="b"/>
              <a:pathLst>
                <a:path w="158" h="158">
                  <a:moveTo>
                    <a:pt x="0" y="94"/>
                  </a:moveTo>
                  <a:lnTo>
                    <a:pt x="0" y="94"/>
                  </a:lnTo>
                  <a:cubicBezTo>
                    <a:pt x="0" y="125"/>
                    <a:pt x="32" y="157"/>
                    <a:pt x="94" y="125"/>
                  </a:cubicBezTo>
                  <a:cubicBezTo>
                    <a:pt x="125" y="125"/>
                    <a:pt x="157" y="94"/>
                    <a:pt x="157" y="94"/>
                  </a:cubicBezTo>
                  <a:cubicBezTo>
                    <a:pt x="157" y="63"/>
                    <a:pt x="125" y="32"/>
                    <a:pt x="125" y="0"/>
                  </a:cubicBezTo>
                  <a:cubicBezTo>
                    <a:pt x="94" y="0"/>
                    <a:pt x="63" y="0"/>
                    <a:pt x="32" y="0"/>
                  </a:cubicBezTo>
                  <a:cubicBezTo>
                    <a:pt x="32" y="32"/>
                    <a:pt x="0" y="63"/>
                    <a:pt x="0"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0" name="Freeform 46"/>
            <p:cNvSpPr>
              <a:spLocks noChangeArrowheads="1"/>
            </p:cNvSpPr>
            <p:nvPr/>
          </p:nvSpPr>
          <p:spPr bwMode="auto">
            <a:xfrm>
              <a:off x="5182" y="3230"/>
              <a:ext cx="84" cy="21"/>
            </a:xfrm>
            <a:custGeom>
              <a:avLst/>
              <a:gdLst>
                <a:gd name="T0" fmla="*/ 156 w 376"/>
                <a:gd name="T1" fmla="*/ 94 h 95"/>
                <a:gd name="T2" fmla="*/ 156 w 376"/>
                <a:gd name="T3" fmla="*/ 94 h 95"/>
                <a:gd name="T4" fmla="*/ 344 w 376"/>
                <a:gd name="T5" fmla="*/ 94 h 95"/>
                <a:gd name="T6" fmla="*/ 344 w 376"/>
                <a:gd name="T7" fmla="*/ 31 h 95"/>
                <a:gd name="T8" fmla="*/ 281 w 376"/>
                <a:gd name="T9" fmla="*/ 0 h 95"/>
                <a:gd name="T10" fmla="*/ 219 w 376"/>
                <a:gd name="T11" fmla="*/ 0 h 95"/>
                <a:gd name="T12" fmla="*/ 156 w 376"/>
                <a:gd name="T13" fmla="*/ 0 h 95"/>
                <a:gd name="T14" fmla="*/ 63 w 376"/>
                <a:gd name="T15" fmla="*/ 0 h 95"/>
                <a:gd name="T16" fmla="*/ 0 w 376"/>
                <a:gd name="T17" fmla="*/ 31 h 95"/>
                <a:gd name="T18" fmla="*/ 31 w 376"/>
                <a:gd name="T19" fmla="*/ 63 h 95"/>
                <a:gd name="T20" fmla="*/ 156 w 376"/>
                <a:gd name="T21" fmla="*/ 9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6" h="95">
                  <a:moveTo>
                    <a:pt x="156" y="94"/>
                  </a:moveTo>
                  <a:lnTo>
                    <a:pt x="156" y="94"/>
                  </a:lnTo>
                  <a:cubicBezTo>
                    <a:pt x="219" y="94"/>
                    <a:pt x="313" y="94"/>
                    <a:pt x="344" y="94"/>
                  </a:cubicBezTo>
                  <a:cubicBezTo>
                    <a:pt x="344" y="94"/>
                    <a:pt x="375" y="63"/>
                    <a:pt x="344" y="31"/>
                  </a:cubicBezTo>
                  <a:cubicBezTo>
                    <a:pt x="344" y="0"/>
                    <a:pt x="313" y="0"/>
                    <a:pt x="281" y="0"/>
                  </a:cubicBezTo>
                  <a:cubicBezTo>
                    <a:pt x="250" y="0"/>
                    <a:pt x="250" y="0"/>
                    <a:pt x="219" y="0"/>
                  </a:cubicBezTo>
                  <a:cubicBezTo>
                    <a:pt x="188" y="0"/>
                    <a:pt x="156" y="0"/>
                    <a:pt x="156" y="0"/>
                  </a:cubicBezTo>
                  <a:cubicBezTo>
                    <a:pt x="125" y="31"/>
                    <a:pt x="94" y="31"/>
                    <a:pt x="63" y="0"/>
                  </a:cubicBezTo>
                  <a:cubicBezTo>
                    <a:pt x="31" y="0"/>
                    <a:pt x="31" y="0"/>
                    <a:pt x="0" y="31"/>
                  </a:cubicBezTo>
                  <a:cubicBezTo>
                    <a:pt x="0" y="31"/>
                    <a:pt x="0" y="63"/>
                    <a:pt x="31" y="63"/>
                  </a:cubicBezTo>
                  <a:cubicBezTo>
                    <a:pt x="31" y="94"/>
                    <a:pt x="125" y="94"/>
                    <a:pt x="156"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1" name="Freeform 47"/>
            <p:cNvSpPr>
              <a:spLocks noChangeArrowheads="1"/>
            </p:cNvSpPr>
            <p:nvPr/>
          </p:nvSpPr>
          <p:spPr bwMode="auto">
            <a:xfrm>
              <a:off x="5869" y="3024"/>
              <a:ext cx="56" cy="70"/>
            </a:xfrm>
            <a:custGeom>
              <a:avLst/>
              <a:gdLst>
                <a:gd name="T0" fmla="*/ 188 w 251"/>
                <a:gd name="T1" fmla="*/ 125 h 313"/>
                <a:gd name="T2" fmla="*/ 188 w 251"/>
                <a:gd name="T3" fmla="*/ 125 h 313"/>
                <a:gd name="T4" fmla="*/ 157 w 251"/>
                <a:gd name="T5" fmla="*/ 94 h 313"/>
                <a:gd name="T6" fmla="*/ 125 w 251"/>
                <a:gd name="T7" fmla="*/ 0 h 313"/>
                <a:gd name="T8" fmla="*/ 63 w 251"/>
                <a:gd name="T9" fmla="*/ 0 h 313"/>
                <a:gd name="T10" fmla="*/ 0 w 251"/>
                <a:gd name="T11" fmla="*/ 31 h 313"/>
                <a:gd name="T12" fmla="*/ 32 w 251"/>
                <a:gd name="T13" fmla="*/ 125 h 313"/>
                <a:gd name="T14" fmla="*/ 94 w 251"/>
                <a:gd name="T15" fmla="*/ 156 h 313"/>
                <a:gd name="T16" fmla="*/ 125 w 251"/>
                <a:gd name="T17" fmla="*/ 250 h 313"/>
                <a:gd name="T18" fmla="*/ 188 w 251"/>
                <a:gd name="T19" fmla="*/ 312 h 313"/>
                <a:gd name="T20" fmla="*/ 250 w 251"/>
                <a:gd name="T21" fmla="*/ 250 h 313"/>
                <a:gd name="T22" fmla="*/ 188 w 251"/>
                <a:gd name="T23" fmla="*/ 219 h 313"/>
                <a:gd name="T24" fmla="*/ 188 w 251"/>
                <a:gd name="T25" fmla="*/ 187 h 313"/>
                <a:gd name="T26" fmla="*/ 188 w 251"/>
                <a:gd name="T27" fmla="*/ 125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313">
                  <a:moveTo>
                    <a:pt x="188" y="125"/>
                  </a:moveTo>
                  <a:lnTo>
                    <a:pt x="188" y="125"/>
                  </a:lnTo>
                  <a:cubicBezTo>
                    <a:pt x="157" y="94"/>
                    <a:pt x="157" y="94"/>
                    <a:pt x="157" y="94"/>
                  </a:cubicBezTo>
                  <a:cubicBezTo>
                    <a:pt x="125" y="62"/>
                    <a:pt x="125" y="0"/>
                    <a:pt x="125" y="0"/>
                  </a:cubicBezTo>
                  <a:cubicBezTo>
                    <a:pt x="94" y="0"/>
                    <a:pt x="94" y="0"/>
                    <a:pt x="63" y="0"/>
                  </a:cubicBezTo>
                  <a:cubicBezTo>
                    <a:pt x="32" y="0"/>
                    <a:pt x="0" y="0"/>
                    <a:pt x="0" y="31"/>
                  </a:cubicBezTo>
                  <a:cubicBezTo>
                    <a:pt x="0" y="62"/>
                    <a:pt x="32" y="94"/>
                    <a:pt x="32" y="125"/>
                  </a:cubicBezTo>
                  <a:cubicBezTo>
                    <a:pt x="63" y="125"/>
                    <a:pt x="94" y="156"/>
                    <a:pt x="94" y="156"/>
                  </a:cubicBezTo>
                  <a:cubicBezTo>
                    <a:pt x="125" y="187"/>
                    <a:pt x="125" y="219"/>
                    <a:pt x="125" y="250"/>
                  </a:cubicBezTo>
                  <a:cubicBezTo>
                    <a:pt x="125" y="250"/>
                    <a:pt x="157" y="281"/>
                    <a:pt x="188" y="312"/>
                  </a:cubicBezTo>
                  <a:cubicBezTo>
                    <a:pt x="219" y="312"/>
                    <a:pt x="250" y="281"/>
                    <a:pt x="250" y="250"/>
                  </a:cubicBezTo>
                  <a:cubicBezTo>
                    <a:pt x="250" y="219"/>
                    <a:pt x="219" y="219"/>
                    <a:pt x="188" y="219"/>
                  </a:cubicBezTo>
                  <a:cubicBezTo>
                    <a:pt x="188" y="219"/>
                    <a:pt x="188" y="219"/>
                    <a:pt x="188" y="187"/>
                  </a:cubicBezTo>
                  <a:cubicBezTo>
                    <a:pt x="188" y="156"/>
                    <a:pt x="219" y="156"/>
                    <a:pt x="188" y="12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2" name="Freeform 48"/>
            <p:cNvSpPr>
              <a:spLocks noChangeArrowheads="1"/>
            </p:cNvSpPr>
            <p:nvPr/>
          </p:nvSpPr>
          <p:spPr bwMode="auto">
            <a:xfrm>
              <a:off x="5799" y="2989"/>
              <a:ext cx="77" cy="127"/>
            </a:xfrm>
            <a:custGeom>
              <a:avLst/>
              <a:gdLst>
                <a:gd name="T0" fmla="*/ 219 w 345"/>
                <a:gd name="T1" fmla="*/ 62 h 563"/>
                <a:gd name="T2" fmla="*/ 219 w 345"/>
                <a:gd name="T3" fmla="*/ 62 h 563"/>
                <a:gd name="T4" fmla="*/ 156 w 345"/>
                <a:gd name="T5" fmla="*/ 31 h 563"/>
                <a:gd name="T6" fmla="*/ 62 w 345"/>
                <a:gd name="T7" fmla="*/ 31 h 563"/>
                <a:gd name="T8" fmla="*/ 31 w 345"/>
                <a:gd name="T9" fmla="*/ 62 h 563"/>
                <a:gd name="T10" fmla="*/ 31 w 345"/>
                <a:gd name="T11" fmla="*/ 125 h 563"/>
                <a:gd name="T12" fmla="*/ 0 w 345"/>
                <a:gd name="T13" fmla="*/ 218 h 563"/>
                <a:gd name="T14" fmla="*/ 62 w 345"/>
                <a:gd name="T15" fmla="*/ 250 h 563"/>
                <a:gd name="T16" fmla="*/ 125 w 345"/>
                <a:gd name="T17" fmla="*/ 281 h 563"/>
                <a:gd name="T18" fmla="*/ 219 w 345"/>
                <a:gd name="T19" fmla="*/ 312 h 563"/>
                <a:gd name="T20" fmla="*/ 250 w 345"/>
                <a:gd name="T21" fmla="*/ 406 h 563"/>
                <a:gd name="T22" fmla="*/ 281 w 345"/>
                <a:gd name="T23" fmla="*/ 468 h 563"/>
                <a:gd name="T24" fmla="*/ 281 w 345"/>
                <a:gd name="T25" fmla="*/ 500 h 563"/>
                <a:gd name="T26" fmla="*/ 219 w 345"/>
                <a:gd name="T27" fmla="*/ 531 h 563"/>
                <a:gd name="T28" fmla="*/ 250 w 345"/>
                <a:gd name="T29" fmla="*/ 562 h 563"/>
                <a:gd name="T30" fmla="*/ 312 w 345"/>
                <a:gd name="T31" fmla="*/ 531 h 563"/>
                <a:gd name="T32" fmla="*/ 344 w 345"/>
                <a:gd name="T33" fmla="*/ 406 h 563"/>
                <a:gd name="T34" fmla="*/ 312 w 345"/>
                <a:gd name="T35" fmla="*/ 343 h 563"/>
                <a:gd name="T36" fmla="*/ 281 w 345"/>
                <a:gd name="T37" fmla="*/ 281 h 563"/>
                <a:gd name="T38" fmla="*/ 219 w 345"/>
                <a:gd name="T39" fmla="*/ 218 h 563"/>
                <a:gd name="T40" fmla="*/ 187 w 345"/>
                <a:gd name="T41" fmla="*/ 125 h 563"/>
                <a:gd name="T42" fmla="*/ 219 w 345"/>
                <a:gd name="T43" fmla="*/ 62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563">
                  <a:moveTo>
                    <a:pt x="219" y="62"/>
                  </a:moveTo>
                  <a:lnTo>
                    <a:pt x="219" y="62"/>
                  </a:lnTo>
                  <a:cubicBezTo>
                    <a:pt x="250" y="62"/>
                    <a:pt x="187" y="31"/>
                    <a:pt x="156" y="31"/>
                  </a:cubicBezTo>
                  <a:cubicBezTo>
                    <a:pt x="125" y="0"/>
                    <a:pt x="62" y="0"/>
                    <a:pt x="62" y="31"/>
                  </a:cubicBezTo>
                  <a:lnTo>
                    <a:pt x="31" y="62"/>
                  </a:lnTo>
                  <a:cubicBezTo>
                    <a:pt x="31" y="93"/>
                    <a:pt x="31" y="93"/>
                    <a:pt x="31" y="125"/>
                  </a:cubicBezTo>
                  <a:cubicBezTo>
                    <a:pt x="31" y="156"/>
                    <a:pt x="0" y="187"/>
                    <a:pt x="0" y="218"/>
                  </a:cubicBezTo>
                  <a:cubicBezTo>
                    <a:pt x="0" y="218"/>
                    <a:pt x="31" y="250"/>
                    <a:pt x="62" y="250"/>
                  </a:cubicBezTo>
                  <a:lnTo>
                    <a:pt x="125" y="281"/>
                  </a:lnTo>
                  <a:cubicBezTo>
                    <a:pt x="156" y="281"/>
                    <a:pt x="187" y="312"/>
                    <a:pt x="219" y="312"/>
                  </a:cubicBezTo>
                  <a:cubicBezTo>
                    <a:pt x="219" y="312"/>
                    <a:pt x="250" y="375"/>
                    <a:pt x="250" y="406"/>
                  </a:cubicBezTo>
                  <a:cubicBezTo>
                    <a:pt x="250" y="437"/>
                    <a:pt x="250" y="468"/>
                    <a:pt x="281" y="468"/>
                  </a:cubicBezTo>
                  <a:cubicBezTo>
                    <a:pt x="281" y="468"/>
                    <a:pt x="281" y="468"/>
                    <a:pt x="281" y="500"/>
                  </a:cubicBezTo>
                  <a:cubicBezTo>
                    <a:pt x="250" y="500"/>
                    <a:pt x="250" y="531"/>
                    <a:pt x="219" y="531"/>
                  </a:cubicBezTo>
                  <a:cubicBezTo>
                    <a:pt x="219" y="531"/>
                    <a:pt x="219" y="562"/>
                    <a:pt x="250" y="562"/>
                  </a:cubicBezTo>
                  <a:cubicBezTo>
                    <a:pt x="281" y="562"/>
                    <a:pt x="312" y="562"/>
                    <a:pt x="312" y="531"/>
                  </a:cubicBezTo>
                  <a:cubicBezTo>
                    <a:pt x="344" y="500"/>
                    <a:pt x="344" y="468"/>
                    <a:pt x="344" y="406"/>
                  </a:cubicBezTo>
                  <a:cubicBezTo>
                    <a:pt x="344" y="375"/>
                    <a:pt x="312" y="343"/>
                    <a:pt x="312" y="343"/>
                  </a:cubicBezTo>
                  <a:cubicBezTo>
                    <a:pt x="312" y="312"/>
                    <a:pt x="281" y="281"/>
                    <a:pt x="281" y="281"/>
                  </a:cubicBezTo>
                  <a:cubicBezTo>
                    <a:pt x="250" y="250"/>
                    <a:pt x="219" y="218"/>
                    <a:pt x="219" y="218"/>
                  </a:cubicBezTo>
                  <a:cubicBezTo>
                    <a:pt x="187" y="187"/>
                    <a:pt x="187" y="156"/>
                    <a:pt x="187" y="125"/>
                  </a:cubicBezTo>
                  <a:cubicBezTo>
                    <a:pt x="219" y="125"/>
                    <a:pt x="219" y="93"/>
                    <a:pt x="219" y="6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3" name="Freeform 49"/>
            <p:cNvSpPr>
              <a:spLocks noChangeArrowheads="1"/>
            </p:cNvSpPr>
            <p:nvPr/>
          </p:nvSpPr>
          <p:spPr bwMode="auto">
            <a:xfrm>
              <a:off x="6004" y="3286"/>
              <a:ext cx="42" cy="63"/>
            </a:xfrm>
            <a:custGeom>
              <a:avLst/>
              <a:gdLst>
                <a:gd name="T0" fmla="*/ 0 w 188"/>
                <a:gd name="T1" fmla="*/ 94 h 282"/>
                <a:gd name="T2" fmla="*/ 0 w 188"/>
                <a:gd name="T3" fmla="*/ 94 h 282"/>
                <a:gd name="T4" fmla="*/ 31 w 188"/>
                <a:gd name="T5" fmla="*/ 188 h 282"/>
                <a:gd name="T6" fmla="*/ 94 w 188"/>
                <a:gd name="T7" fmla="*/ 219 h 282"/>
                <a:gd name="T8" fmla="*/ 156 w 188"/>
                <a:gd name="T9" fmla="*/ 281 h 282"/>
                <a:gd name="T10" fmla="*/ 187 w 188"/>
                <a:gd name="T11" fmla="*/ 250 h 282"/>
                <a:gd name="T12" fmla="*/ 125 w 188"/>
                <a:gd name="T13" fmla="*/ 125 h 282"/>
                <a:gd name="T14" fmla="*/ 63 w 188"/>
                <a:gd name="T15" fmla="*/ 31 h 282"/>
                <a:gd name="T16" fmla="*/ 31 w 188"/>
                <a:gd name="T17" fmla="*/ 31 h 282"/>
                <a:gd name="T18" fmla="*/ 0 w 188"/>
                <a:gd name="T19" fmla="*/ 94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82">
                  <a:moveTo>
                    <a:pt x="0" y="94"/>
                  </a:moveTo>
                  <a:lnTo>
                    <a:pt x="0" y="94"/>
                  </a:lnTo>
                  <a:cubicBezTo>
                    <a:pt x="0" y="125"/>
                    <a:pt x="0" y="156"/>
                    <a:pt x="31" y="188"/>
                  </a:cubicBezTo>
                  <a:cubicBezTo>
                    <a:pt x="63" y="188"/>
                    <a:pt x="94" y="219"/>
                    <a:pt x="94" y="219"/>
                  </a:cubicBezTo>
                  <a:cubicBezTo>
                    <a:pt x="94" y="250"/>
                    <a:pt x="125" y="250"/>
                    <a:pt x="156" y="281"/>
                  </a:cubicBezTo>
                  <a:cubicBezTo>
                    <a:pt x="187" y="281"/>
                    <a:pt x="187" y="250"/>
                    <a:pt x="187" y="250"/>
                  </a:cubicBezTo>
                  <a:cubicBezTo>
                    <a:pt x="187" y="219"/>
                    <a:pt x="156" y="188"/>
                    <a:pt x="125" y="125"/>
                  </a:cubicBezTo>
                  <a:cubicBezTo>
                    <a:pt x="94" y="94"/>
                    <a:pt x="63" y="31"/>
                    <a:pt x="63" y="31"/>
                  </a:cubicBezTo>
                  <a:cubicBezTo>
                    <a:pt x="31" y="0"/>
                    <a:pt x="31" y="0"/>
                    <a:pt x="31" y="31"/>
                  </a:cubicBezTo>
                  <a:cubicBezTo>
                    <a:pt x="31" y="31"/>
                    <a:pt x="0" y="63"/>
                    <a:pt x="0" y="9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4" name="Freeform 50"/>
            <p:cNvSpPr>
              <a:spLocks noChangeArrowheads="1"/>
            </p:cNvSpPr>
            <p:nvPr/>
          </p:nvSpPr>
          <p:spPr bwMode="auto">
            <a:xfrm>
              <a:off x="5905" y="3131"/>
              <a:ext cx="105" cy="98"/>
            </a:xfrm>
            <a:custGeom>
              <a:avLst/>
              <a:gdLst>
                <a:gd name="T0" fmla="*/ 406 w 469"/>
                <a:gd name="T1" fmla="*/ 343 h 438"/>
                <a:gd name="T2" fmla="*/ 406 w 469"/>
                <a:gd name="T3" fmla="*/ 343 h 438"/>
                <a:gd name="T4" fmla="*/ 343 w 469"/>
                <a:gd name="T5" fmla="*/ 312 h 438"/>
                <a:gd name="T6" fmla="*/ 281 w 469"/>
                <a:gd name="T7" fmla="*/ 312 h 438"/>
                <a:gd name="T8" fmla="*/ 249 w 469"/>
                <a:gd name="T9" fmla="*/ 218 h 438"/>
                <a:gd name="T10" fmla="*/ 187 w 469"/>
                <a:gd name="T11" fmla="*/ 93 h 438"/>
                <a:gd name="T12" fmla="*/ 62 w 469"/>
                <a:gd name="T13" fmla="*/ 0 h 438"/>
                <a:gd name="T14" fmla="*/ 0 w 469"/>
                <a:gd name="T15" fmla="*/ 31 h 438"/>
                <a:gd name="T16" fmla="*/ 31 w 469"/>
                <a:gd name="T17" fmla="*/ 62 h 438"/>
                <a:gd name="T18" fmla="*/ 62 w 469"/>
                <a:gd name="T19" fmla="*/ 125 h 438"/>
                <a:gd name="T20" fmla="*/ 93 w 469"/>
                <a:gd name="T21" fmla="*/ 187 h 438"/>
                <a:gd name="T22" fmla="*/ 125 w 469"/>
                <a:gd name="T23" fmla="*/ 281 h 438"/>
                <a:gd name="T24" fmla="*/ 187 w 469"/>
                <a:gd name="T25" fmla="*/ 343 h 438"/>
                <a:gd name="T26" fmla="*/ 218 w 469"/>
                <a:gd name="T27" fmla="*/ 406 h 438"/>
                <a:gd name="T28" fmla="*/ 375 w 469"/>
                <a:gd name="T29" fmla="*/ 437 h 438"/>
                <a:gd name="T30" fmla="*/ 437 w 469"/>
                <a:gd name="T31" fmla="*/ 406 h 438"/>
                <a:gd name="T32" fmla="*/ 406 w 469"/>
                <a:gd name="T33" fmla="*/ 34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9" h="438">
                  <a:moveTo>
                    <a:pt x="406" y="343"/>
                  </a:moveTo>
                  <a:lnTo>
                    <a:pt x="406" y="343"/>
                  </a:lnTo>
                  <a:cubicBezTo>
                    <a:pt x="406" y="343"/>
                    <a:pt x="375" y="312"/>
                    <a:pt x="343" y="312"/>
                  </a:cubicBezTo>
                  <a:cubicBezTo>
                    <a:pt x="312" y="312"/>
                    <a:pt x="281" y="312"/>
                    <a:pt x="281" y="312"/>
                  </a:cubicBezTo>
                  <a:cubicBezTo>
                    <a:pt x="281" y="281"/>
                    <a:pt x="249" y="250"/>
                    <a:pt x="249" y="218"/>
                  </a:cubicBezTo>
                  <a:cubicBezTo>
                    <a:pt x="249" y="187"/>
                    <a:pt x="218" y="125"/>
                    <a:pt x="187" y="93"/>
                  </a:cubicBezTo>
                  <a:cubicBezTo>
                    <a:pt x="156" y="31"/>
                    <a:pt x="93" y="0"/>
                    <a:pt x="62" y="0"/>
                  </a:cubicBezTo>
                  <a:cubicBezTo>
                    <a:pt x="31" y="0"/>
                    <a:pt x="0" y="0"/>
                    <a:pt x="0" y="31"/>
                  </a:cubicBezTo>
                  <a:cubicBezTo>
                    <a:pt x="0" y="31"/>
                    <a:pt x="0" y="62"/>
                    <a:pt x="31" y="62"/>
                  </a:cubicBezTo>
                  <a:cubicBezTo>
                    <a:pt x="31" y="62"/>
                    <a:pt x="62" y="93"/>
                    <a:pt x="62" y="125"/>
                  </a:cubicBezTo>
                  <a:cubicBezTo>
                    <a:pt x="93" y="125"/>
                    <a:pt x="93" y="156"/>
                    <a:pt x="93" y="187"/>
                  </a:cubicBezTo>
                  <a:cubicBezTo>
                    <a:pt x="93" y="218"/>
                    <a:pt x="125" y="250"/>
                    <a:pt x="125" y="281"/>
                  </a:cubicBezTo>
                  <a:cubicBezTo>
                    <a:pt x="156" y="281"/>
                    <a:pt x="156" y="312"/>
                    <a:pt x="187" y="343"/>
                  </a:cubicBezTo>
                  <a:cubicBezTo>
                    <a:pt x="187" y="343"/>
                    <a:pt x="218" y="375"/>
                    <a:pt x="218" y="406"/>
                  </a:cubicBezTo>
                  <a:cubicBezTo>
                    <a:pt x="249" y="406"/>
                    <a:pt x="312" y="437"/>
                    <a:pt x="375" y="437"/>
                  </a:cubicBezTo>
                  <a:cubicBezTo>
                    <a:pt x="437" y="437"/>
                    <a:pt x="468" y="437"/>
                    <a:pt x="437" y="406"/>
                  </a:cubicBezTo>
                  <a:cubicBezTo>
                    <a:pt x="437" y="375"/>
                    <a:pt x="406" y="343"/>
                    <a:pt x="406" y="34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5" name="Freeform 51"/>
            <p:cNvSpPr>
              <a:spLocks noChangeArrowheads="1"/>
            </p:cNvSpPr>
            <p:nvPr/>
          </p:nvSpPr>
          <p:spPr bwMode="auto">
            <a:xfrm>
              <a:off x="5458" y="2875"/>
              <a:ext cx="49" cy="105"/>
            </a:xfrm>
            <a:custGeom>
              <a:avLst/>
              <a:gdLst>
                <a:gd name="T0" fmla="*/ 62 w 220"/>
                <a:gd name="T1" fmla="*/ 343 h 469"/>
                <a:gd name="T2" fmla="*/ 62 w 220"/>
                <a:gd name="T3" fmla="*/ 343 h 469"/>
                <a:gd name="T4" fmla="*/ 0 w 220"/>
                <a:gd name="T5" fmla="*/ 406 h 469"/>
                <a:gd name="T6" fmla="*/ 0 w 220"/>
                <a:gd name="T7" fmla="*/ 437 h 469"/>
                <a:gd name="T8" fmla="*/ 94 w 220"/>
                <a:gd name="T9" fmla="*/ 468 h 469"/>
                <a:gd name="T10" fmla="*/ 156 w 220"/>
                <a:gd name="T11" fmla="*/ 437 h 469"/>
                <a:gd name="T12" fmla="*/ 219 w 220"/>
                <a:gd name="T13" fmla="*/ 375 h 469"/>
                <a:gd name="T14" fmla="*/ 219 w 220"/>
                <a:gd name="T15" fmla="*/ 343 h 469"/>
                <a:gd name="T16" fmla="*/ 219 w 220"/>
                <a:gd name="T17" fmla="*/ 312 h 469"/>
                <a:gd name="T18" fmla="*/ 219 w 220"/>
                <a:gd name="T19" fmla="*/ 187 h 469"/>
                <a:gd name="T20" fmla="*/ 219 w 220"/>
                <a:gd name="T21" fmla="*/ 156 h 469"/>
                <a:gd name="T22" fmla="*/ 219 w 220"/>
                <a:gd name="T23" fmla="*/ 93 h 469"/>
                <a:gd name="T24" fmla="*/ 187 w 220"/>
                <a:gd name="T25" fmla="*/ 31 h 469"/>
                <a:gd name="T26" fmla="*/ 125 w 220"/>
                <a:gd name="T27" fmla="*/ 31 h 469"/>
                <a:gd name="T28" fmla="*/ 125 w 220"/>
                <a:gd name="T29" fmla="*/ 93 h 469"/>
                <a:gd name="T30" fmla="*/ 156 w 220"/>
                <a:gd name="T31" fmla="*/ 156 h 469"/>
                <a:gd name="T32" fmla="*/ 125 w 220"/>
                <a:gd name="T33" fmla="*/ 218 h 469"/>
                <a:gd name="T34" fmla="*/ 94 w 220"/>
                <a:gd name="T35" fmla="*/ 281 h 469"/>
                <a:gd name="T36" fmla="*/ 94 w 220"/>
                <a:gd name="T37" fmla="*/ 312 h 469"/>
                <a:gd name="T38" fmla="*/ 62 w 220"/>
                <a:gd name="T39" fmla="*/ 34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0" h="469">
                  <a:moveTo>
                    <a:pt x="62" y="343"/>
                  </a:moveTo>
                  <a:lnTo>
                    <a:pt x="62" y="343"/>
                  </a:lnTo>
                  <a:cubicBezTo>
                    <a:pt x="31" y="343"/>
                    <a:pt x="0" y="375"/>
                    <a:pt x="0" y="406"/>
                  </a:cubicBezTo>
                  <a:lnTo>
                    <a:pt x="0" y="437"/>
                  </a:lnTo>
                  <a:cubicBezTo>
                    <a:pt x="31" y="468"/>
                    <a:pt x="62" y="468"/>
                    <a:pt x="94" y="468"/>
                  </a:cubicBezTo>
                  <a:cubicBezTo>
                    <a:pt x="125" y="468"/>
                    <a:pt x="156" y="437"/>
                    <a:pt x="156" y="437"/>
                  </a:cubicBezTo>
                  <a:cubicBezTo>
                    <a:pt x="156" y="406"/>
                    <a:pt x="187" y="375"/>
                    <a:pt x="219" y="375"/>
                  </a:cubicBezTo>
                  <a:cubicBezTo>
                    <a:pt x="219" y="375"/>
                    <a:pt x="219" y="375"/>
                    <a:pt x="219" y="343"/>
                  </a:cubicBezTo>
                  <a:cubicBezTo>
                    <a:pt x="219" y="312"/>
                    <a:pt x="219" y="312"/>
                    <a:pt x="219" y="312"/>
                  </a:cubicBezTo>
                  <a:cubicBezTo>
                    <a:pt x="219" y="250"/>
                    <a:pt x="219" y="187"/>
                    <a:pt x="219" y="187"/>
                  </a:cubicBezTo>
                  <a:cubicBezTo>
                    <a:pt x="219" y="187"/>
                    <a:pt x="219" y="187"/>
                    <a:pt x="219" y="156"/>
                  </a:cubicBezTo>
                  <a:cubicBezTo>
                    <a:pt x="219" y="93"/>
                    <a:pt x="219" y="93"/>
                    <a:pt x="219" y="93"/>
                  </a:cubicBezTo>
                  <a:cubicBezTo>
                    <a:pt x="219" y="93"/>
                    <a:pt x="219" y="62"/>
                    <a:pt x="187" y="31"/>
                  </a:cubicBezTo>
                  <a:cubicBezTo>
                    <a:pt x="156" y="0"/>
                    <a:pt x="156" y="0"/>
                    <a:pt x="125" y="31"/>
                  </a:cubicBezTo>
                  <a:cubicBezTo>
                    <a:pt x="125" y="62"/>
                    <a:pt x="125" y="93"/>
                    <a:pt x="125" y="93"/>
                  </a:cubicBezTo>
                  <a:cubicBezTo>
                    <a:pt x="156" y="125"/>
                    <a:pt x="156" y="125"/>
                    <a:pt x="156" y="156"/>
                  </a:cubicBezTo>
                  <a:cubicBezTo>
                    <a:pt x="125" y="156"/>
                    <a:pt x="125" y="187"/>
                    <a:pt x="125" y="218"/>
                  </a:cubicBezTo>
                  <a:cubicBezTo>
                    <a:pt x="94" y="250"/>
                    <a:pt x="94" y="281"/>
                    <a:pt x="94" y="281"/>
                  </a:cubicBezTo>
                  <a:cubicBezTo>
                    <a:pt x="125" y="281"/>
                    <a:pt x="125" y="312"/>
                    <a:pt x="94" y="312"/>
                  </a:cubicBezTo>
                  <a:cubicBezTo>
                    <a:pt x="94" y="343"/>
                    <a:pt x="62" y="343"/>
                    <a:pt x="62" y="34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6" name="Freeform 52"/>
            <p:cNvSpPr>
              <a:spLocks noChangeArrowheads="1"/>
            </p:cNvSpPr>
            <p:nvPr/>
          </p:nvSpPr>
          <p:spPr bwMode="auto">
            <a:xfrm>
              <a:off x="966" y="3563"/>
              <a:ext cx="28" cy="28"/>
            </a:xfrm>
            <a:custGeom>
              <a:avLst/>
              <a:gdLst>
                <a:gd name="T0" fmla="*/ 63 w 126"/>
                <a:gd name="T1" fmla="*/ 0 h 126"/>
                <a:gd name="T2" fmla="*/ 63 w 126"/>
                <a:gd name="T3" fmla="*/ 0 h 126"/>
                <a:gd name="T4" fmla="*/ 0 w 126"/>
                <a:gd name="T5" fmla="*/ 62 h 126"/>
                <a:gd name="T6" fmla="*/ 94 w 126"/>
                <a:gd name="T7" fmla="*/ 125 h 126"/>
                <a:gd name="T8" fmla="*/ 125 w 126"/>
                <a:gd name="T9" fmla="*/ 62 h 126"/>
                <a:gd name="T10" fmla="*/ 63 w 126"/>
                <a:gd name="T11" fmla="*/ 0 h 126"/>
              </a:gdLst>
              <a:ahLst/>
              <a:cxnLst>
                <a:cxn ang="0">
                  <a:pos x="T0" y="T1"/>
                </a:cxn>
                <a:cxn ang="0">
                  <a:pos x="T2" y="T3"/>
                </a:cxn>
                <a:cxn ang="0">
                  <a:pos x="T4" y="T5"/>
                </a:cxn>
                <a:cxn ang="0">
                  <a:pos x="T6" y="T7"/>
                </a:cxn>
                <a:cxn ang="0">
                  <a:pos x="T8" y="T9"/>
                </a:cxn>
                <a:cxn ang="0">
                  <a:pos x="T10" y="T11"/>
                </a:cxn>
              </a:cxnLst>
              <a:rect l="0" t="0" r="r" b="b"/>
              <a:pathLst>
                <a:path w="126" h="126">
                  <a:moveTo>
                    <a:pt x="63" y="0"/>
                  </a:moveTo>
                  <a:lnTo>
                    <a:pt x="63" y="0"/>
                  </a:lnTo>
                  <a:cubicBezTo>
                    <a:pt x="0" y="0"/>
                    <a:pt x="0" y="31"/>
                    <a:pt x="0" y="62"/>
                  </a:cubicBezTo>
                  <a:cubicBezTo>
                    <a:pt x="0" y="94"/>
                    <a:pt x="32" y="125"/>
                    <a:pt x="94" y="125"/>
                  </a:cubicBezTo>
                  <a:cubicBezTo>
                    <a:pt x="125" y="125"/>
                    <a:pt x="125" y="94"/>
                    <a:pt x="125" y="62"/>
                  </a:cubicBezTo>
                  <a:cubicBezTo>
                    <a:pt x="125" y="31"/>
                    <a:pt x="94" y="0"/>
                    <a:pt x="6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7" name="Freeform 53"/>
            <p:cNvSpPr>
              <a:spLocks noChangeArrowheads="1"/>
            </p:cNvSpPr>
            <p:nvPr/>
          </p:nvSpPr>
          <p:spPr bwMode="auto">
            <a:xfrm>
              <a:off x="888" y="3527"/>
              <a:ext cx="42" cy="35"/>
            </a:xfrm>
            <a:custGeom>
              <a:avLst/>
              <a:gdLst>
                <a:gd name="T0" fmla="*/ 93 w 188"/>
                <a:gd name="T1" fmla="*/ 0 h 157"/>
                <a:gd name="T2" fmla="*/ 93 w 188"/>
                <a:gd name="T3" fmla="*/ 0 h 157"/>
                <a:gd name="T4" fmla="*/ 0 w 188"/>
                <a:gd name="T5" fmla="*/ 31 h 157"/>
                <a:gd name="T6" fmla="*/ 125 w 188"/>
                <a:gd name="T7" fmla="*/ 125 h 157"/>
                <a:gd name="T8" fmla="*/ 187 w 188"/>
                <a:gd name="T9" fmla="*/ 93 h 157"/>
                <a:gd name="T10" fmla="*/ 93 w 188"/>
                <a:gd name="T11" fmla="*/ 0 h 157"/>
              </a:gdLst>
              <a:ahLst/>
              <a:cxnLst>
                <a:cxn ang="0">
                  <a:pos x="T0" y="T1"/>
                </a:cxn>
                <a:cxn ang="0">
                  <a:pos x="T2" y="T3"/>
                </a:cxn>
                <a:cxn ang="0">
                  <a:pos x="T4" y="T5"/>
                </a:cxn>
                <a:cxn ang="0">
                  <a:pos x="T6" y="T7"/>
                </a:cxn>
                <a:cxn ang="0">
                  <a:pos x="T8" y="T9"/>
                </a:cxn>
                <a:cxn ang="0">
                  <a:pos x="T10" y="T11"/>
                </a:cxn>
              </a:cxnLst>
              <a:rect l="0" t="0" r="r" b="b"/>
              <a:pathLst>
                <a:path w="188" h="157">
                  <a:moveTo>
                    <a:pt x="93" y="0"/>
                  </a:moveTo>
                  <a:lnTo>
                    <a:pt x="93" y="0"/>
                  </a:lnTo>
                  <a:cubicBezTo>
                    <a:pt x="31" y="0"/>
                    <a:pt x="0" y="0"/>
                    <a:pt x="0" y="31"/>
                  </a:cubicBezTo>
                  <a:cubicBezTo>
                    <a:pt x="31" y="62"/>
                    <a:pt x="62" y="93"/>
                    <a:pt x="125" y="125"/>
                  </a:cubicBezTo>
                  <a:cubicBezTo>
                    <a:pt x="156" y="156"/>
                    <a:pt x="187" y="156"/>
                    <a:pt x="187" y="93"/>
                  </a:cubicBezTo>
                  <a:cubicBezTo>
                    <a:pt x="187" y="62"/>
                    <a:pt x="125" y="0"/>
                    <a:pt x="9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8" name="Freeform 54"/>
            <p:cNvSpPr>
              <a:spLocks noChangeArrowheads="1"/>
            </p:cNvSpPr>
            <p:nvPr/>
          </p:nvSpPr>
          <p:spPr bwMode="auto">
            <a:xfrm>
              <a:off x="824" y="3442"/>
              <a:ext cx="70" cy="63"/>
            </a:xfrm>
            <a:custGeom>
              <a:avLst/>
              <a:gdLst>
                <a:gd name="T0" fmla="*/ 282 w 314"/>
                <a:gd name="T1" fmla="*/ 187 h 282"/>
                <a:gd name="T2" fmla="*/ 282 w 314"/>
                <a:gd name="T3" fmla="*/ 187 h 282"/>
                <a:gd name="T4" fmla="*/ 282 w 314"/>
                <a:gd name="T5" fmla="*/ 93 h 282"/>
                <a:gd name="T6" fmla="*/ 219 w 314"/>
                <a:gd name="T7" fmla="*/ 31 h 282"/>
                <a:gd name="T8" fmla="*/ 94 w 314"/>
                <a:gd name="T9" fmla="*/ 31 h 282"/>
                <a:gd name="T10" fmla="*/ 32 w 314"/>
                <a:gd name="T11" fmla="*/ 125 h 282"/>
                <a:gd name="T12" fmla="*/ 32 w 314"/>
                <a:gd name="T13" fmla="*/ 187 h 282"/>
                <a:gd name="T14" fmla="*/ 125 w 314"/>
                <a:gd name="T15" fmla="*/ 250 h 282"/>
                <a:gd name="T16" fmla="*/ 250 w 314"/>
                <a:gd name="T17" fmla="*/ 250 h 282"/>
                <a:gd name="T18" fmla="*/ 282 w 314"/>
                <a:gd name="T19" fmla="*/ 18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82">
                  <a:moveTo>
                    <a:pt x="282" y="187"/>
                  </a:moveTo>
                  <a:lnTo>
                    <a:pt x="282" y="187"/>
                  </a:lnTo>
                  <a:cubicBezTo>
                    <a:pt x="250" y="156"/>
                    <a:pt x="250" y="125"/>
                    <a:pt x="282" y="93"/>
                  </a:cubicBezTo>
                  <a:cubicBezTo>
                    <a:pt x="282" y="93"/>
                    <a:pt x="282" y="62"/>
                    <a:pt x="219" y="31"/>
                  </a:cubicBezTo>
                  <a:cubicBezTo>
                    <a:pt x="188" y="0"/>
                    <a:pt x="125" y="31"/>
                    <a:pt x="94" y="31"/>
                  </a:cubicBezTo>
                  <a:cubicBezTo>
                    <a:pt x="94" y="62"/>
                    <a:pt x="32" y="93"/>
                    <a:pt x="32" y="125"/>
                  </a:cubicBezTo>
                  <a:cubicBezTo>
                    <a:pt x="0" y="125"/>
                    <a:pt x="0" y="156"/>
                    <a:pt x="32" y="187"/>
                  </a:cubicBezTo>
                  <a:cubicBezTo>
                    <a:pt x="63" y="187"/>
                    <a:pt x="94" y="218"/>
                    <a:pt x="125" y="250"/>
                  </a:cubicBezTo>
                  <a:cubicBezTo>
                    <a:pt x="125" y="250"/>
                    <a:pt x="188" y="281"/>
                    <a:pt x="250" y="250"/>
                  </a:cubicBezTo>
                  <a:cubicBezTo>
                    <a:pt x="282" y="250"/>
                    <a:pt x="313" y="218"/>
                    <a:pt x="282" y="18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69" name="Freeform 55"/>
            <p:cNvSpPr>
              <a:spLocks noChangeArrowheads="1"/>
            </p:cNvSpPr>
            <p:nvPr/>
          </p:nvSpPr>
          <p:spPr bwMode="auto">
            <a:xfrm>
              <a:off x="739" y="3407"/>
              <a:ext cx="84" cy="49"/>
            </a:xfrm>
            <a:custGeom>
              <a:avLst/>
              <a:gdLst>
                <a:gd name="T0" fmla="*/ 375 w 376"/>
                <a:gd name="T1" fmla="*/ 63 h 220"/>
                <a:gd name="T2" fmla="*/ 375 w 376"/>
                <a:gd name="T3" fmla="*/ 63 h 220"/>
                <a:gd name="T4" fmla="*/ 282 w 376"/>
                <a:gd name="T5" fmla="*/ 32 h 220"/>
                <a:gd name="T6" fmla="*/ 157 w 376"/>
                <a:gd name="T7" fmla="*/ 63 h 220"/>
                <a:gd name="T8" fmla="*/ 32 w 376"/>
                <a:gd name="T9" fmla="*/ 94 h 220"/>
                <a:gd name="T10" fmla="*/ 32 w 376"/>
                <a:gd name="T11" fmla="*/ 157 h 220"/>
                <a:gd name="T12" fmla="*/ 125 w 376"/>
                <a:gd name="T13" fmla="*/ 219 h 220"/>
                <a:gd name="T14" fmla="*/ 250 w 376"/>
                <a:gd name="T15" fmla="*/ 188 h 220"/>
                <a:gd name="T16" fmla="*/ 344 w 376"/>
                <a:gd name="T17" fmla="*/ 157 h 220"/>
                <a:gd name="T18" fmla="*/ 375 w 376"/>
                <a:gd name="T19" fmla="*/ 6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220">
                  <a:moveTo>
                    <a:pt x="375" y="63"/>
                  </a:moveTo>
                  <a:lnTo>
                    <a:pt x="375" y="63"/>
                  </a:lnTo>
                  <a:cubicBezTo>
                    <a:pt x="375" y="32"/>
                    <a:pt x="313" y="0"/>
                    <a:pt x="282" y="32"/>
                  </a:cubicBezTo>
                  <a:cubicBezTo>
                    <a:pt x="250" y="32"/>
                    <a:pt x="188" y="63"/>
                    <a:pt x="157" y="63"/>
                  </a:cubicBezTo>
                  <a:cubicBezTo>
                    <a:pt x="94" y="63"/>
                    <a:pt x="63" y="94"/>
                    <a:pt x="32" y="94"/>
                  </a:cubicBezTo>
                  <a:cubicBezTo>
                    <a:pt x="0" y="94"/>
                    <a:pt x="0" y="125"/>
                    <a:pt x="32" y="157"/>
                  </a:cubicBezTo>
                  <a:cubicBezTo>
                    <a:pt x="63" y="188"/>
                    <a:pt x="125" y="219"/>
                    <a:pt x="125" y="219"/>
                  </a:cubicBezTo>
                  <a:cubicBezTo>
                    <a:pt x="157" y="219"/>
                    <a:pt x="219" y="188"/>
                    <a:pt x="250" y="188"/>
                  </a:cubicBezTo>
                  <a:cubicBezTo>
                    <a:pt x="282" y="188"/>
                    <a:pt x="313" y="188"/>
                    <a:pt x="344" y="157"/>
                  </a:cubicBezTo>
                  <a:cubicBezTo>
                    <a:pt x="375" y="157"/>
                    <a:pt x="375" y="94"/>
                    <a:pt x="375" y="6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0" name="Freeform 56"/>
            <p:cNvSpPr>
              <a:spLocks noChangeArrowheads="1"/>
            </p:cNvSpPr>
            <p:nvPr/>
          </p:nvSpPr>
          <p:spPr bwMode="auto">
            <a:xfrm>
              <a:off x="696" y="3456"/>
              <a:ext cx="56" cy="35"/>
            </a:xfrm>
            <a:custGeom>
              <a:avLst/>
              <a:gdLst>
                <a:gd name="T0" fmla="*/ 219 w 251"/>
                <a:gd name="T1" fmla="*/ 63 h 157"/>
                <a:gd name="T2" fmla="*/ 219 w 251"/>
                <a:gd name="T3" fmla="*/ 63 h 157"/>
                <a:gd name="T4" fmla="*/ 125 w 251"/>
                <a:gd name="T5" fmla="*/ 31 h 157"/>
                <a:gd name="T6" fmla="*/ 31 w 251"/>
                <a:gd name="T7" fmla="*/ 0 h 157"/>
                <a:gd name="T8" fmla="*/ 0 w 251"/>
                <a:gd name="T9" fmla="*/ 31 h 157"/>
                <a:gd name="T10" fmla="*/ 62 w 251"/>
                <a:gd name="T11" fmla="*/ 125 h 157"/>
                <a:gd name="T12" fmla="*/ 156 w 251"/>
                <a:gd name="T13" fmla="*/ 156 h 157"/>
                <a:gd name="T14" fmla="*/ 250 w 251"/>
                <a:gd name="T15" fmla="*/ 94 h 157"/>
                <a:gd name="T16" fmla="*/ 219 w 251"/>
                <a:gd name="T17" fmla="*/ 6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157">
                  <a:moveTo>
                    <a:pt x="219" y="63"/>
                  </a:moveTo>
                  <a:lnTo>
                    <a:pt x="219" y="63"/>
                  </a:lnTo>
                  <a:cubicBezTo>
                    <a:pt x="187" y="63"/>
                    <a:pt x="156" y="31"/>
                    <a:pt x="125" y="31"/>
                  </a:cubicBezTo>
                  <a:cubicBezTo>
                    <a:pt x="94" y="0"/>
                    <a:pt x="62" y="0"/>
                    <a:pt x="31" y="0"/>
                  </a:cubicBezTo>
                  <a:cubicBezTo>
                    <a:pt x="0" y="0"/>
                    <a:pt x="0" y="0"/>
                    <a:pt x="0" y="31"/>
                  </a:cubicBezTo>
                  <a:cubicBezTo>
                    <a:pt x="31" y="63"/>
                    <a:pt x="31" y="94"/>
                    <a:pt x="62" y="125"/>
                  </a:cubicBezTo>
                  <a:cubicBezTo>
                    <a:pt x="62" y="125"/>
                    <a:pt x="94" y="156"/>
                    <a:pt x="156" y="156"/>
                  </a:cubicBezTo>
                  <a:cubicBezTo>
                    <a:pt x="219" y="156"/>
                    <a:pt x="250" y="156"/>
                    <a:pt x="250" y="94"/>
                  </a:cubicBezTo>
                  <a:cubicBezTo>
                    <a:pt x="250" y="63"/>
                    <a:pt x="219" y="63"/>
                    <a:pt x="219" y="6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1" name="Freeform 57"/>
            <p:cNvSpPr>
              <a:spLocks noChangeArrowheads="1"/>
            </p:cNvSpPr>
            <p:nvPr/>
          </p:nvSpPr>
          <p:spPr bwMode="auto">
            <a:xfrm>
              <a:off x="881" y="3315"/>
              <a:ext cx="49" cy="56"/>
            </a:xfrm>
            <a:custGeom>
              <a:avLst/>
              <a:gdLst>
                <a:gd name="T0" fmla="*/ 157 w 220"/>
                <a:gd name="T1" fmla="*/ 219 h 251"/>
                <a:gd name="T2" fmla="*/ 157 w 220"/>
                <a:gd name="T3" fmla="*/ 219 h 251"/>
                <a:gd name="T4" fmla="*/ 188 w 220"/>
                <a:gd name="T5" fmla="*/ 219 h 251"/>
                <a:gd name="T6" fmla="*/ 188 w 220"/>
                <a:gd name="T7" fmla="*/ 156 h 251"/>
                <a:gd name="T8" fmla="*/ 157 w 220"/>
                <a:gd name="T9" fmla="*/ 94 h 251"/>
                <a:gd name="T10" fmla="*/ 63 w 220"/>
                <a:gd name="T11" fmla="*/ 31 h 251"/>
                <a:gd name="T12" fmla="*/ 0 w 220"/>
                <a:gd name="T13" fmla="*/ 63 h 251"/>
                <a:gd name="T14" fmla="*/ 32 w 220"/>
                <a:gd name="T15" fmla="*/ 156 h 251"/>
                <a:gd name="T16" fmla="*/ 157 w 220"/>
                <a:gd name="T17" fmla="*/ 21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51">
                  <a:moveTo>
                    <a:pt x="157" y="219"/>
                  </a:moveTo>
                  <a:lnTo>
                    <a:pt x="157" y="219"/>
                  </a:lnTo>
                  <a:cubicBezTo>
                    <a:pt x="188" y="250"/>
                    <a:pt x="219" y="250"/>
                    <a:pt x="188" y="219"/>
                  </a:cubicBezTo>
                  <a:cubicBezTo>
                    <a:pt x="188" y="188"/>
                    <a:pt x="188" y="156"/>
                    <a:pt x="188" y="156"/>
                  </a:cubicBezTo>
                  <a:cubicBezTo>
                    <a:pt x="188" y="156"/>
                    <a:pt x="188" y="156"/>
                    <a:pt x="157" y="94"/>
                  </a:cubicBezTo>
                  <a:cubicBezTo>
                    <a:pt x="157" y="63"/>
                    <a:pt x="94" y="31"/>
                    <a:pt x="63" y="31"/>
                  </a:cubicBezTo>
                  <a:cubicBezTo>
                    <a:pt x="32" y="0"/>
                    <a:pt x="0" y="31"/>
                    <a:pt x="0" y="63"/>
                  </a:cubicBezTo>
                  <a:cubicBezTo>
                    <a:pt x="0" y="94"/>
                    <a:pt x="32" y="156"/>
                    <a:pt x="32" y="156"/>
                  </a:cubicBezTo>
                  <a:cubicBezTo>
                    <a:pt x="63" y="188"/>
                    <a:pt x="125" y="219"/>
                    <a:pt x="157" y="21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2" name="Freeform 58"/>
            <p:cNvSpPr>
              <a:spLocks noChangeArrowheads="1"/>
            </p:cNvSpPr>
            <p:nvPr/>
          </p:nvSpPr>
          <p:spPr bwMode="auto">
            <a:xfrm>
              <a:off x="562" y="2819"/>
              <a:ext cx="106" cy="91"/>
            </a:xfrm>
            <a:custGeom>
              <a:avLst/>
              <a:gdLst>
                <a:gd name="T0" fmla="*/ 438 w 470"/>
                <a:gd name="T1" fmla="*/ 187 h 407"/>
                <a:gd name="T2" fmla="*/ 438 w 470"/>
                <a:gd name="T3" fmla="*/ 187 h 407"/>
                <a:gd name="T4" fmla="*/ 313 w 470"/>
                <a:gd name="T5" fmla="*/ 93 h 407"/>
                <a:gd name="T6" fmla="*/ 156 w 470"/>
                <a:gd name="T7" fmla="*/ 31 h 407"/>
                <a:gd name="T8" fmla="*/ 31 w 470"/>
                <a:gd name="T9" fmla="*/ 0 h 407"/>
                <a:gd name="T10" fmla="*/ 31 w 470"/>
                <a:gd name="T11" fmla="*/ 62 h 407"/>
                <a:gd name="T12" fmla="*/ 156 w 470"/>
                <a:gd name="T13" fmla="*/ 125 h 407"/>
                <a:gd name="T14" fmla="*/ 250 w 470"/>
                <a:gd name="T15" fmla="*/ 187 h 407"/>
                <a:gd name="T16" fmla="*/ 313 w 470"/>
                <a:gd name="T17" fmla="*/ 250 h 407"/>
                <a:gd name="T18" fmla="*/ 375 w 470"/>
                <a:gd name="T19" fmla="*/ 343 h 407"/>
                <a:gd name="T20" fmla="*/ 438 w 470"/>
                <a:gd name="T21" fmla="*/ 375 h 407"/>
                <a:gd name="T22" fmla="*/ 469 w 470"/>
                <a:gd name="T23" fmla="*/ 312 h 407"/>
                <a:gd name="T24" fmla="*/ 438 w 470"/>
                <a:gd name="T25" fmla="*/ 187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407">
                  <a:moveTo>
                    <a:pt x="438" y="187"/>
                  </a:moveTo>
                  <a:lnTo>
                    <a:pt x="438" y="187"/>
                  </a:lnTo>
                  <a:cubicBezTo>
                    <a:pt x="406" y="156"/>
                    <a:pt x="375" y="125"/>
                    <a:pt x="313" y="93"/>
                  </a:cubicBezTo>
                  <a:cubicBezTo>
                    <a:pt x="281" y="93"/>
                    <a:pt x="219" y="31"/>
                    <a:pt x="156" y="31"/>
                  </a:cubicBezTo>
                  <a:cubicBezTo>
                    <a:pt x="125" y="0"/>
                    <a:pt x="63" y="0"/>
                    <a:pt x="31" y="0"/>
                  </a:cubicBezTo>
                  <a:cubicBezTo>
                    <a:pt x="0" y="0"/>
                    <a:pt x="0" y="31"/>
                    <a:pt x="31" y="62"/>
                  </a:cubicBezTo>
                  <a:cubicBezTo>
                    <a:pt x="63" y="93"/>
                    <a:pt x="125" y="125"/>
                    <a:pt x="156" y="125"/>
                  </a:cubicBezTo>
                  <a:cubicBezTo>
                    <a:pt x="188" y="125"/>
                    <a:pt x="250" y="156"/>
                    <a:pt x="250" y="187"/>
                  </a:cubicBezTo>
                  <a:cubicBezTo>
                    <a:pt x="281" y="187"/>
                    <a:pt x="281" y="218"/>
                    <a:pt x="313" y="250"/>
                  </a:cubicBezTo>
                  <a:cubicBezTo>
                    <a:pt x="344" y="250"/>
                    <a:pt x="344" y="281"/>
                    <a:pt x="375" y="343"/>
                  </a:cubicBezTo>
                  <a:cubicBezTo>
                    <a:pt x="375" y="375"/>
                    <a:pt x="406" y="406"/>
                    <a:pt x="438" y="375"/>
                  </a:cubicBezTo>
                  <a:cubicBezTo>
                    <a:pt x="469" y="375"/>
                    <a:pt x="469" y="343"/>
                    <a:pt x="469" y="312"/>
                  </a:cubicBezTo>
                  <a:cubicBezTo>
                    <a:pt x="469" y="281"/>
                    <a:pt x="438" y="218"/>
                    <a:pt x="438" y="18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3" name="Freeform 59"/>
            <p:cNvSpPr>
              <a:spLocks noChangeArrowheads="1"/>
            </p:cNvSpPr>
            <p:nvPr/>
          </p:nvSpPr>
          <p:spPr bwMode="auto">
            <a:xfrm>
              <a:off x="1660" y="3159"/>
              <a:ext cx="56" cy="56"/>
            </a:xfrm>
            <a:custGeom>
              <a:avLst/>
              <a:gdLst>
                <a:gd name="T0" fmla="*/ 187 w 251"/>
                <a:gd name="T1" fmla="*/ 62 h 251"/>
                <a:gd name="T2" fmla="*/ 187 w 251"/>
                <a:gd name="T3" fmla="*/ 62 h 251"/>
                <a:gd name="T4" fmla="*/ 62 w 251"/>
                <a:gd name="T5" fmla="*/ 0 h 251"/>
                <a:gd name="T6" fmla="*/ 31 w 251"/>
                <a:gd name="T7" fmla="*/ 31 h 251"/>
                <a:gd name="T8" fmla="*/ 62 w 251"/>
                <a:gd name="T9" fmla="*/ 93 h 251"/>
                <a:gd name="T10" fmla="*/ 62 w 251"/>
                <a:gd name="T11" fmla="*/ 156 h 251"/>
                <a:gd name="T12" fmla="*/ 156 w 251"/>
                <a:gd name="T13" fmla="*/ 250 h 251"/>
                <a:gd name="T14" fmla="*/ 250 w 251"/>
                <a:gd name="T15" fmla="*/ 156 h 251"/>
                <a:gd name="T16" fmla="*/ 187 w 251"/>
                <a:gd name="T17" fmla="*/ 6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51">
                  <a:moveTo>
                    <a:pt x="187" y="62"/>
                  </a:moveTo>
                  <a:lnTo>
                    <a:pt x="187" y="62"/>
                  </a:lnTo>
                  <a:cubicBezTo>
                    <a:pt x="125" y="31"/>
                    <a:pt x="94" y="31"/>
                    <a:pt x="62" y="0"/>
                  </a:cubicBezTo>
                  <a:cubicBezTo>
                    <a:pt x="31" y="0"/>
                    <a:pt x="0" y="0"/>
                    <a:pt x="31" y="31"/>
                  </a:cubicBezTo>
                  <a:cubicBezTo>
                    <a:pt x="31" y="62"/>
                    <a:pt x="62" y="93"/>
                    <a:pt x="62" y="93"/>
                  </a:cubicBezTo>
                  <a:cubicBezTo>
                    <a:pt x="62" y="93"/>
                    <a:pt x="94" y="125"/>
                    <a:pt x="62" y="156"/>
                  </a:cubicBezTo>
                  <a:cubicBezTo>
                    <a:pt x="62" y="218"/>
                    <a:pt x="94" y="250"/>
                    <a:pt x="156" y="250"/>
                  </a:cubicBezTo>
                  <a:cubicBezTo>
                    <a:pt x="219" y="250"/>
                    <a:pt x="250" y="218"/>
                    <a:pt x="250" y="156"/>
                  </a:cubicBezTo>
                  <a:cubicBezTo>
                    <a:pt x="250" y="125"/>
                    <a:pt x="219" y="62"/>
                    <a:pt x="187" y="6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4" name="Freeform 60"/>
            <p:cNvSpPr>
              <a:spLocks noChangeArrowheads="1"/>
            </p:cNvSpPr>
            <p:nvPr/>
          </p:nvSpPr>
          <p:spPr bwMode="auto">
            <a:xfrm>
              <a:off x="314" y="3492"/>
              <a:ext cx="35" cy="77"/>
            </a:xfrm>
            <a:custGeom>
              <a:avLst/>
              <a:gdLst>
                <a:gd name="T0" fmla="*/ 125 w 158"/>
                <a:gd name="T1" fmla="*/ 0 h 345"/>
                <a:gd name="T2" fmla="*/ 125 w 158"/>
                <a:gd name="T3" fmla="*/ 0 h 345"/>
                <a:gd name="T4" fmla="*/ 63 w 158"/>
                <a:gd name="T5" fmla="*/ 94 h 345"/>
                <a:gd name="T6" fmla="*/ 0 w 158"/>
                <a:gd name="T7" fmla="*/ 157 h 345"/>
                <a:gd name="T8" fmla="*/ 0 w 158"/>
                <a:gd name="T9" fmla="*/ 219 h 345"/>
                <a:gd name="T10" fmla="*/ 32 w 158"/>
                <a:gd name="T11" fmla="*/ 313 h 345"/>
                <a:gd name="T12" fmla="*/ 63 w 158"/>
                <a:gd name="T13" fmla="*/ 313 h 345"/>
                <a:gd name="T14" fmla="*/ 125 w 158"/>
                <a:gd name="T15" fmla="*/ 219 h 345"/>
                <a:gd name="T16" fmla="*/ 157 w 158"/>
                <a:gd name="T17" fmla="*/ 94 h 345"/>
                <a:gd name="T18" fmla="*/ 157 w 158"/>
                <a:gd name="T19" fmla="*/ 0 h 345"/>
                <a:gd name="T20" fmla="*/ 125 w 158"/>
                <a:gd name="T21"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345">
                  <a:moveTo>
                    <a:pt x="125" y="0"/>
                  </a:moveTo>
                  <a:lnTo>
                    <a:pt x="125" y="0"/>
                  </a:lnTo>
                  <a:cubicBezTo>
                    <a:pt x="94" y="32"/>
                    <a:pt x="94" y="63"/>
                    <a:pt x="63" y="94"/>
                  </a:cubicBezTo>
                  <a:cubicBezTo>
                    <a:pt x="32" y="94"/>
                    <a:pt x="0" y="157"/>
                    <a:pt x="0" y="157"/>
                  </a:cubicBezTo>
                  <a:cubicBezTo>
                    <a:pt x="0" y="188"/>
                    <a:pt x="0" y="219"/>
                    <a:pt x="0" y="219"/>
                  </a:cubicBezTo>
                  <a:cubicBezTo>
                    <a:pt x="32" y="219"/>
                    <a:pt x="32" y="282"/>
                    <a:pt x="32" y="313"/>
                  </a:cubicBezTo>
                  <a:cubicBezTo>
                    <a:pt x="32" y="344"/>
                    <a:pt x="32" y="344"/>
                    <a:pt x="63" y="313"/>
                  </a:cubicBezTo>
                  <a:cubicBezTo>
                    <a:pt x="94" y="282"/>
                    <a:pt x="125" y="250"/>
                    <a:pt x="125" y="219"/>
                  </a:cubicBezTo>
                  <a:cubicBezTo>
                    <a:pt x="157" y="188"/>
                    <a:pt x="157" y="125"/>
                    <a:pt x="157" y="94"/>
                  </a:cubicBezTo>
                  <a:cubicBezTo>
                    <a:pt x="157" y="63"/>
                    <a:pt x="157" y="0"/>
                    <a:pt x="157" y="0"/>
                  </a:cubicBezTo>
                  <a:cubicBezTo>
                    <a:pt x="125" y="0"/>
                    <a:pt x="125" y="0"/>
                    <a:pt x="125"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5" name="Freeform 61"/>
            <p:cNvSpPr>
              <a:spLocks noChangeArrowheads="1"/>
            </p:cNvSpPr>
            <p:nvPr/>
          </p:nvSpPr>
          <p:spPr bwMode="auto">
            <a:xfrm>
              <a:off x="257" y="3669"/>
              <a:ext cx="28" cy="70"/>
            </a:xfrm>
            <a:custGeom>
              <a:avLst/>
              <a:gdLst>
                <a:gd name="T0" fmla="*/ 94 w 126"/>
                <a:gd name="T1" fmla="*/ 93 h 313"/>
                <a:gd name="T2" fmla="*/ 94 w 126"/>
                <a:gd name="T3" fmla="*/ 93 h 313"/>
                <a:gd name="T4" fmla="*/ 32 w 126"/>
                <a:gd name="T5" fmla="*/ 218 h 313"/>
                <a:gd name="T6" fmla="*/ 63 w 126"/>
                <a:gd name="T7" fmla="*/ 281 h 313"/>
                <a:gd name="T8" fmla="*/ 125 w 126"/>
                <a:gd name="T9" fmla="*/ 187 h 313"/>
                <a:gd name="T10" fmla="*/ 125 w 126"/>
                <a:gd name="T11" fmla="*/ 62 h 313"/>
                <a:gd name="T12" fmla="*/ 125 w 126"/>
                <a:gd name="T13" fmla="*/ 0 h 313"/>
                <a:gd name="T14" fmla="*/ 94 w 126"/>
                <a:gd name="T15" fmla="*/ 93 h 3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313">
                  <a:moveTo>
                    <a:pt x="94" y="93"/>
                  </a:moveTo>
                  <a:lnTo>
                    <a:pt x="94" y="93"/>
                  </a:lnTo>
                  <a:cubicBezTo>
                    <a:pt x="94" y="125"/>
                    <a:pt x="63" y="187"/>
                    <a:pt x="32" y="218"/>
                  </a:cubicBezTo>
                  <a:cubicBezTo>
                    <a:pt x="0" y="281"/>
                    <a:pt x="32" y="312"/>
                    <a:pt x="63" y="281"/>
                  </a:cubicBezTo>
                  <a:cubicBezTo>
                    <a:pt x="94" y="281"/>
                    <a:pt x="125" y="218"/>
                    <a:pt x="125" y="187"/>
                  </a:cubicBezTo>
                  <a:cubicBezTo>
                    <a:pt x="125" y="156"/>
                    <a:pt x="125" y="93"/>
                    <a:pt x="125" y="62"/>
                  </a:cubicBezTo>
                  <a:cubicBezTo>
                    <a:pt x="125" y="31"/>
                    <a:pt x="125" y="0"/>
                    <a:pt x="125" y="0"/>
                  </a:cubicBezTo>
                  <a:cubicBezTo>
                    <a:pt x="94" y="31"/>
                    <a:pt x="94" y="62"/>
                    <a:pt x="94" y="93"/>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6" name="Freeform 62"/>
            <p:cNvSpPr>
              <a:spLocks noChangeArrowheads="1"/>
            </p:cNvSpPr>
            <p:nvPr/>
          </p:nvSpPr>
          <p:spPr bwMode="auto">
            <a:xfrm>
              <a:off x="300" y="3974"/>
              <a:ext cx="28" cy="28"/>
            </a:xfrm>
            <a:custGeom>
              <a:avLst/>
              <a:gdLst>
                <a:gd name="T0" fmla="*/ 0 w 126"/>
                <a:gd name="T1" fmla="*/ 32 h 126"/>
                <a:gd name="T2" fmla="*/ 0 w 126"/>
                <a:gd name="T3" fmla="*/ 32 h 126"/>
                <a:gd name="T4" fmla="*/ 0 w 126"/>
                <a:gd name="T5" fmla="*/ 94 h 126"/>
                <a:gd name="T6" fmla="*/ 62 w 126"/>
                <a:gd name="T7" fmla="*/ 125 h 126"/>
                <a:gd name="T8" fmla="*/ 125 w 126"/>
                <a:gd name="T9" fmla="*/ 94 h 126"/>
                <a:gd name="T10" fmla="*/ 62 w 126"/>
                <a:gd name="T11" fmla="*/ 0 h 126"/>
                <a:gd name="T12" fmla="*/ 0 w 126"/>
                <a:gd name="T13" fmla="*/ 32 h 126"/>
              </a:gdLst>
              <a:ahLst/>
              <a:cxnLst>
                <a:cxn ang="0">
                  <a:pos x="T0" y="T1"/>
                </a:cxn>
                <a:cxn ang="0">
                  <a:pos x="T2" y="T3"/>
                </a:cxn>
                <a:cxn ang="0">
                  <a:pos x="T4" y="T5"/>
                </a:cxn>
                <a:cxn ang="0">
                  <a:pos x="T6" y="T7"/>
                </a:cxn>
                <a:cxn ang="0">
                  <a:pos x="T8" y="T9"/>
                </a:cxn>
                <a:cxn ang="0">
                  <a:pos x="T10" y="T11"/>
                </a:cxn>
                <a:cxn ang="0">
                  <a:pos x="T12" y="T13"/>
                </a:cxn>
              </a:cxnLst>
              <a:rect l="0" t="0" r="r" b="b"/>
              <a:pathLst>
                <a:path w="126" h="126">
                  <a:moveTo>
                    <a:pt x="0" y="32"/>
                  </a:moveTo>
                  <a:lnTo>
                    <a:pt x="0" y="32"/>
                  </a:lnTo>
                  <a:cubicBezTo>
                    <a:pt x="0" y="32"/>
                    <a:pt x="0" y="63"/>
                    <a:pt x="0" y="94"/>
                  </a:cubicBezTo>
                  <a:cubicBezTo>
                    <a:pt x="31" y="94"/>
                    <a:pt x="62" y="125"/>
                    <a:pt x="62" y="125"/>
                  </a:cubicBezTo>
                  <a:cubicBezTo>
                    <a:pt x="94" y="125"/>
                    <a:pt x="125" y="125"/>
                    <a:pt x="125" y="94"/>
                  </a:cubicBezTo>
                  <a:cubicBezTo>
                    <a:pt x="125" y="63"/>
                    <a:pt x="94" y="32"/>
                    <a:pt x="62" y="0"/>
                  </a:cubicBezTo>
                  <a:cubicBezTo>
                    <a:pt x="62" y="0"/>
                    <a:pt x="31" y="0"/>
                    <a:pt x="0" y="3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7" name="Freeform 63"/>
            <p:cNvSpPr>
              <a:spLocks noChangeArrowheads="1"/>
            </p:cNvSpPr>
            <p:nvPr/>
          </p:nvSpPr>
          <p:spPr bwMode="auto">
            <a:xfrm>
              <a:off x="817" y="3641"/>
              <a:ext cx="35" cy="35"/>
            </a:xfrm>
            <a:custGeom>
              <a:avLst/>
              <a:gdLst>
                <a:gd name="T0" fmla="*/ 0 w 157"/>
                <a:gd name="T1" fmla="*/ 31 h 157"/>
                <a:gd name="T2" fmla="*/ 0 w 157"/>
                <a:gd name="T3" fmla="*/ 31 h 157"/>
                <a:gd name="T4" fmla="*/ 0 w 157"/>
                <a:gd name="T5" fmla="*/ 93 h 157"/>
                <a:gd name="T6" fmla="*/ 94 w 157"/>
                <a:gd name="T7" fmla="*/ 125 h 157"/>
                <a:gd name="T8" fmla="*/ 156 w 157"/>
                <a:gd name="T9" fmla="*/ 62 h 157"/>
                <a:gd name="T10" fmla="*/ 63 w 157"/>
                <a:gd name="T11" fmla="*/ 0 h 157"/>
                <a:gd name="T12" fmla="*/ 0 w 157"/>
                <a:gd name="T13" fmla="*/ 31 h 157"/>
              </a:gdLst>
              <a:ahLst/>
              <a:cxnLst>
                <a:cxn ang="0">
                  <a:pos x="T0" y="T1"/>
                </a:cxn>
                <a:cxn ang="0">
                  <a:pos x="T2" y="T3"/>
                </a:cxn>
                <a:cxn ang="0">
                  <a:pos x="T4" y="T5"/>
                </a:cxn>
                <a:cxn ang="0">
                  <a:pos x="T6" y="T7"/>
                </a:cxn>
                <a:cxn ang="0">
                  <a:pos x="T8" y="T9"/>
                </a:cxn>
                <a:cxn ang="0">
                  <a:pos x="T10" y="T11"/>
                </a:cxn>
                <a:cxn ang="0">
                  <a:pos x="T12" y="T13"/>
                </a:cxn>
              </a:cxnLst>
              <a:rect l="0" t="0" r="r" b="b"/>
              <a:pathLst>
                <a:path w="157" h="157">
                  <a:moveTo>
                    <a:pt x="0" y="31"/>
                  </a:moveTo>
                  <a:lnTo>
                    <a:pt x="0" y="31"/>
                  </a:lnTo>
                  <a:cubicBezTo>
                    <a:pt x="0" y="62"/>
                    <a:pt x="0" y="93"/>
                    <a:pt x="0" y="93"/>
                  </a:cubicBezTo>
                  <a:cubicBezTo>
                    <a:pt x="31" y="125"/>
                    <a:pt x="63" y="156"/>
                    <a:pt x="94" y="125"/>
                  </a:cubicBezTo>
                  <a:cubicBezTo>
                    <a:pt x="125" y="125"/>
                    <a:pt x="156" y="93"/>
                    <a:pt x="156" y="62"/>
                  </a:cubicBezTo>
                  <a:cubicBezTo>
                    <a:pt x="156" y="31"/>
                    <a:pt x="125" y="0"/>
                    <a:pt x="63" y="0"/>
                  </a:cubicBezTo>
                  <a:cubicBezTo>
                    <a:pt x="31" y="0"/>
                    <a:pt x="0" y="31"/>
                    <a:pt x="0" y="3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8" name="Freeform 64"/>
            <p:cNvSpPr>
              <a:spLocks noChangeArrowheads="1"/>
            </p:cNvSpPr>
            <p:nvPr/>
          </p:nvSpPr>
          <p:spPr bwMode="auto">
            <a:xfrm>
              <a:off x="576" y="3492"/>
              <a:ext cx="56" cy="35"/>
            </a:xfrm>
            <a:custGeom>
              <a:avLst/>
              <a:gdLst>
                <a:gd name="T0" fmla="*/ 93 w 251"/>
                <a:gd name="T1" fmla="*/ 32 h 158"/>
                <a:gd name="T2" fmla="*/ 93 w 251"/>
                <a:gd name="T3" fmla="*/ 32 h 158"/>
                <a:gd name="T4" fmla="*/ 31 w 251"/>
                <a:gd name="T5" fmla="*/ 0 h 158"/>
                <a:gd name="T6" fmla="*/ 0 w 251"/>
                <a:gd name="T7" fmla="*/ 32 h 158"/>
                <a:gd name="T8" fmla="*/ 62 w 251"/>
                <a:gd name="T9" fmla="*/ 94 h 158"/>
                <a:gd name="T10" fmla="*/ 156 w 251"/>
                <a:gd name="T11" fmla="*/ 157 h 158"/>
                <a:gd name="T12" fmla="*/ 218 w 251"/>
                <a:gd name="T13" fmla="*/ 157 h 158"/>
                <a:gd name="T14" fmla="*/ 218 w 251"/>
                <a:gd name="T15" fmla="*/ 63 h 158"/>
                <a:gd name="T16" fmla="*/ 93 w 251"/>
                <a:gd name="T17" fmla="*/ 3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158">
                  <a:moveTo>
                    <a:pt x="93" y="32"/>
                  </a:moveTo>
                  <a:lnTo>
                    <a:pt x="93" y="32"/>
                  </a:lnTo>
                  <a:cubicBezTo>
                    <a:pt x="62" y="32"/>
                    <a:pt x="31" y="32"/>
                    <a:pt x="31" y="0"/>
                  </a:cubicBezTo>
                  <a:cubicBezTo>
                    <a:pt x="0" y="0"/>
                    <a:pt x="0" y="32"/>
                    <a:pt x="0" y="32"/>
                  </a:cubicBezTo>
                  <a:cubicBezTo>
                    <a:pt x="0" y="63"/>
                    <a:pt x="31" y="94"/>
                    <a:pt x="62" y="94"/>
                  </a:cubicBezTo>
                  <a:cubicBezTo>
                    <a:pt x="93" y="94"/>
                    <a:pt x="125" y="125"/>
                    <a:pt x="156" y="157"/>
                  </a:cubicBezTo>
                  <a:cubicBezTo>
                    <a:pt x="156" y="157"/>
                    <a:pt x="187" y="157"/>
                    <a:pt x="218" y="157"/>
                  </a:cubicBezTo>
                  <a:cubicBezTo>
                    <a:pt x="250" y="125"/>
                    <a:pt x="250" y="94"/>
                    <a:pt x="218" y="63"/>
                  </a:cubicBezTo>
                  <a:cubicBezTo>
                    <a:pt x="187" y="63"/>
                    <a:pt x="125" y="32"/>
                    <a:pt x="93" y="32"/>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9" name="Freeform 65"/>
            <p:cNvSpPr>
              <a:spLocks noChangeArrowheads="1"/>
            </p:cNvSpPr>
            <p:nvPr/>
          </p:nvSpPr>
          <p:spPr bwMode="auto">
            <a:xfrm>
              <a:off x="363" y="3400"/>
              <a:ext cx="99" cy="42"/>
            </a:xfrm>
            <a:custGeom>
              <a:avLst/>
              <a:gdLst>
                <a:gd name="T0" fmla="*/ 313 w 439"/>
                <a:gd name="T1" fmla="*/ 125 h 189"/>
                <a:gd name="T2" fmla="*/ 313 w 439"/>
                <a:gd name="T3" fmla="*/ 125 h 189"/>
                <a:gd name="T4" fmla="*/ 219 w 439"/>
                <a:gd name="T5" fmla="*/ 31 h 189"/>
                <a:gd name="T6" fmla="*/ 94 w 439"/>
                <a:gd name="T7" fmla="*/ 0 h 189"/>
                <a:gd name="T8" fmla="*/ 0 w 439"/>
                <a:gd name="T9" fmla="*/ 63 h 189"/>
                <a:gd name="T10" fmla="*/ 94 w 439"/>
                <a:gd name="T11" fmla="*/ 125 h 189"/>
                <a:gd name="T12" fmla="*/ 188 w 439"/>
                <a:gd name="T13" fmla="*/ 156 h 189"/>
                <a:gd name="T14" fmla="*/ 250 w 439"/>
                <a:gd name="T15" fmla="*/ 188 h 189"/>
                <a:gd name="T16" fmla="*/ 375 w 439"/>
                <a:gd name="T17" fmla="*/ 188 h 189"/>
                <a:gd name="T18" fmla="*/ 406 w 439"/>
                <a:gd name="T19" fmla="*/ 156 h 189"/>
                <a:gd name="T20" fmla="*/ 313 w 439"/>
                <a:gd name="T21" fmla="*/ 12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189">
                  <a:moveTo>
                    <a:pt x="313" y="125"/>
                  </a:moveTo>
                  <a:lnTo>
                    <a:pt x="313" y="125"/>
                  </a:lnTo>
                  <a:cubicBezTo>
                    <a:pt x="281" y="94"/>
                    <a:pt x="250" y="63"/>
                    <a:pt x="219" y="31"/>
                  </a:cubicBezTo>
                  <a:cubicBezTo>
                    <a:pt x="219" y="31"/>
                    <a:pt x="156" y="0"/>
                    <a:pt x="94" y="0"/>
                  </a:cubicBezTo>
                  <a:cubicBezTo>
                    <a:pt x="31" y="0"/>
                    <a:pt x="0" y="31"/>
                    <a:pt x="0" y="63"/>
                  </a:cubicBezTo>
                  <a:cubicBezTo>
                    <a:pt x="31" y="94"/>
                    <a:pt x="63" y="125"/>
                    <a:pt x="94" y="125"/>
                  </a:cubicBezTo>
                  <a:cubicBezTo>
                    <a:pt x="94" y="125"/>
                    <a:pt x="125" y="125"/>
                    <a:pt x="188" y="156"/>
                  </a:cubicBezTo>
                  <a:cubicBezTo>
                    <a:pt x="219" y="156"/>
                    <a:pt x="250" y="156"/>
                    <a:pt x="250" y="188"/>
                  </a:cubicBezTo>
                  <a:cubicBezTo>
                    <a:pt x="281" y="188"/>
                    <a:pt x="313" y="188"/>
                    <a:pt x="375" y="188"/>
                  </a:cubicBezTo>
                  <a:cubicBezTo>
                    <a:pt x="406" y="188"/>
                    <a:pt x="438" y="156"/>
                    <a:pt x="406" y="156"/>
                  </a:cubicBezTo>
                  <a:cubicBezTo>
                    <a:pt x="375" y="156"/>
                    <a:pt x="344" y="125"/>
                    <a:pt x="313" y="12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4323999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Vector icons</a:t>
            </a:r>
          </a:p>
        </p:txBody>
      </p:sp>
      <p:sp>
        <p:nvSpPr>
          <p:cNvPr id="6" name="Freeform 1"/>
          <p:cNvSpPr>
            <a:spLocks noChangeArrowheads="1"/>
          </p:cNvSpPr>
          <p:nvPr/>
        </p:nvSpPr>
        <p:spPr bwMode="auto">
          <a:xfrm>
            <a:off x="4039184" y="3188298"/>
            <a:ext cx="441570" cy="426082"/>
          </a:xfrm>
          <a:custGeom>
            <a:avLst/>
            <a:gdLst>
              <a:gd name="T0" fmla="*/ 726 w 2758"/>
              <a:gd name="T1" fmla="*/ 0 h 2658"/>
              <a:gd name="T2" fmla="*/ 726 w 2758"/>
              <a:gd name="T3" fmla="*/ 0 h 2658"/>
              <a:gd name="T4" fmla="*/ 963 w 2758"/>
              <a:gd name="T5" fmla="*/ 17 h 2658"/>
              <a:gd name="T6" fmla="*/ 1167 w 2758"/>
              <a:gd name="T7" fmla="*/ 101 h 2658"/>
              <a:gd name="T8" fmla="*/ 1353 w 2758"/>
              <a:gd name="T9" fmla="*/ 84 h 2658"/>
              <a:gd name="T10" fmla="*/ 2182 w 2758"/>
              <a:gd name="T11" fmla="*/ 423 h 2658"/>
              <a:gd name="T12" fmla="*/ 2521 w 2758"/>
              <a:gd name="T13" fmla="*/ 1286 h 2658"/>
              <a:gd name="T14" fmla="*/ 2504 w 2758"/>
              <a:gd name="T15" fmla="*/ 1439 h 2658"/>
              <a:gd name="T16" fmla="*/ 2588 w 2758"/>
              <a:gd name="T17" fmla="*/ 1608 h 2658"/>
              <a:gd name="T18" fmla="*/ 1691 w 2758"/>
              <a:gd name="T19" fmla="*/ 2505 h 2658"/>
              <a:gd name="T20" fmla="*/ 1522 w 2758"/>
              <a:gd name="T21" fmla="*/ 2437 h 2658"/>
              <a:gd name="T22" fmla="*/ 1336 w 2758"/>
              <a:gd name="T23" fmla="*/ 2454 h 2658"/>
              <a:gd name="T24" fmla="*/ 523 w 2758"/>
              <a:gd name="T25" fmla="*/ 2116 h 2658"/>
              <a:gd name="T26" fmla="*/ 152 w 2758"/>
              <a:gd name="T27" fmla="*/ 1286 h 2658"/>
              <a:gd name="T28" fmla="*/ 169 w 2758"/>
              <a:gd name="T29" fmla="*/ 1083 h 2658"/>
              <a:gd name="T30" fmla="*/ 84 w 2758"/>
              <a:gd name="T31" fmla="*/ 880 h 2658"/>
              <a:gd name="T32" fmla="*/ 473 w 2758"/>
              <a:gd name="T33" fmla="*/ 68 h 2658"/>
              <a:gd name="T34" fmla="*/ 726 w 2758"/>
              <a:gd name="T35" fmla="*/ 0 h 2658"/>
              <a:gd name="T36" fmla="*/ 777 w 2758"/>
              <a:gd name="T37" fmla="*/ 745 h 2658"/>
              <a:gd name="T38" fmla="*/ 777 w 2758"/>
              <a:gd name="T39" fmla="*/ 745 h 2658"/>
              <a:gd name="T40" fmla="*/ 777 w 2758"/>
              <a:gd name="T41" fmla="*/ 1100 h 2658"/>
              <a:gd name="T42" fmla="*/ 1217 w 2758"/>
              <a:gd name="T43" fmla="*/ 1337 h 2658"/>
              <a:gd name="T44" fmla="*/ 1657 w 2758"/>
              <a:gd name="T45" fmla="*/ 1591 h 2658"/>
              <a:gd name="T46" fmla="*/ 1167 w 2758"/>
              <a:gd name="T47" fmla="*/ 1777 h 2658"/>
              <a:gd name="T48" fmla="*/ 896 w 2758"/>
              <a:gd name="T49" fmla="*/ 1455 h 2658"/>
              <a:gd name="T50" fmla="*/ 726 w 2758"/>
              <a:gd name="T51" fmla="*/ 1523 h 2658"/>
              <a:gd name="T52" fmla="*/ 845 w 2758"/>
              <a:gd name="T53" fmla="*/ 1879 h 2658"/>
              <a:gd name="T54" fmla="*/ 1911 w 2758"/>
              <a:gd name="T55" fmla="*/ 1794 h 2658"/>
              <a:gd name="T56" fmla="*/ 1945 w 2758"/>
              <a:gd name="T57" fmla="*/ 1388 h 2658"/>
              <a:gd name="T58" fmla="*/ 1421 w 2758"/>
              <a:gd name="T59" fmla="*/ 1100 h 2658"/>
              <a:gd name="T60" fmla="*/ 1048 w 2758"/>
              <a:gd name="T61" fmla="*/ 880 h 2658"/>
              <a:gd name="T62" fmla="*/ 1471 w 2758"/>
              <a:gd name="T63" fmla="*/ 745 h 2658"/>
              <a:gd name="T64" fmla="*/ 1742 w 2758"/>
              <a:gd name="T65" fmla="*/ 1016 h 2658"/>
              <a:gd name="T66" fmla="*/ 1894 w 2758"/>
              <a:gd name="T67" fmla="*/ 914 h 2658"/>
              <a:gd name="T68" fmla="*/ 777 w 2758"/>
              <a:gd name="T69" fmla="*/ 745 h 2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58" h="2658">
                <a:moveTo>
                  <a:pt x="726" y="0"/>
                </a:moveTo>
                <a:lnTo>
                  <a:pt x="726" y="0"/>
                </a:lnTo>
                <a:cubicBezTo>
                  <a:pt x="811" y="0"/>
                  <a:pt x="913" y="0"/>
                  <a:pt x="963" y="17"/>
                </a:cubicBezTo>
                <a:cubicBezTo>
                  <a:pt x="1048" y="51"/>
                  <a:pt x="1099" y="84"/>
                  <a:pt x="1167" y="101"/>
                </a:cubicBezTo>
                <a:cubicBezTo>
                  <a:pt x="1234" y="119"/>
                  <a:pt x="1285" y="84"/>
                  <a:pt x="1353" y="84"/>
                </a:cubicBezTo>
                <a:cubicBezTo>
                  <a:pt x="1742" y="84"/>
                  <a:pt x="2013" y="271"/>
                  <a:pt x="2182" y="423"/>
                </a:cubicBezTo>
                <a:cubicBezTo>
                  <a:pt x="2351" y="593"/>
                  <a:pt x="2537" y="914"/>
                  <a:pt x="2521" y="1286"/>
                </a:cubicBezTo>
                <a:cubicBezTo>
                  <a:pt x="2521" y="1337"/>
                  <a:pt x="2504" y="1388"/>
                  <a:pt x="2504" y="1439"/>
                </a:cubicBezTo>
                <a:cubicBezTo>
                  <a:pt x="2521" y="1506"/>
                  <a:pt x="2571" y="1557"/>
                  <a:pt x="2588" y="1608"/>
                </a:cubicBezTo>
                <a:cubicBezTo>
                  <a:pt x="2757" y="2167"/>
                  <a:pt x="2250" y="2657"/>
                  <a:pt x="1691" y="2505"/>
                </a:cubicBezTo>
                <a:cubicBezTo>
                  <a:pt x="1640" y="2488"/>
                  <a:pt x="1590" y="2437"/>
                  <a:pt x="1522" y="2437"/>
                </a:cubicBezTo>
                <a:cubicBezTo>
                  <a:pt x="1454" y="2421"/>
                  <a:pt x="1386" y="2454"/>
                  <a:pt x="1336" y="2454"/>
                </a:cubicBezTo>
                <a:cubicBezTo>
                  <a:pt x="1014" y="2437"/>
                  <a:pt x="709" y="2302"/>
                  <a:pt x="523" y="2116"/>
                </a:cubicBezTo>
                <a:cubicBezTo>
                  <a:pt x="338" y="1947"/>
                  <a:pt x="169" y="1642"/>
                  <a:pt x="152" y="1286"/>
                </a:cubicBezTo>
                <a:cubicBezTo>
                  <a:pt x="152" y="1219"/>
                  <a:pt x="186" y="1151"/>
                  <a:pt x="169" y="1083"/>
                </a:cubicBezTo>
                <a:cubicBezTo>
                  <a:pt x="169" y="1032"/>
                  <a:pt x="118" y="948"/>
                  <a:pt x="84" y="880"/>
                </a:cubicBezTo>
                <a:cubicBezTo>
                  <a:pt x="0" y="508"/>
                  <a:pt x="220" y="186"/>
                  <a:pt x="473" y="68"/>
                </a:cubicBezTo>
                <a:cubicBezTo>
                  <a:pt x="540" y="34"/>
                  <a:pt x="608" y="17"/>
                  <a:pt x="726" y="0"/>
                </a:cubicBezTo>
                <a:close/>
                <a:moveTo>
                  <a:pt x="777" y="745"/>
                </a:moveTo>
                <a:lnTo>
                  <a:pt x="777" y="745"/>
                </a:lnTo>
                <a:cubicBezTo>
                  <a:pt x="726" y="846"/>
                  <a:pt x="709" y="965"/>
                  <a:pt x="777" y="1100"/>
                </a:cubicBezTo>
                <a:cubicBezTo>
                  <a:pt x="845" y="1219"/>
                  <a:pt x="1031" y="1303"/>
                  <a:pt x="1217" y="1337"/>
                </a:cubicBezTo>
                <a:cubicBezTo>
                  <a:pt x="1370" y="1371"/>
                  <a:pt x="1657" y="1405"/>
                  <a:pt x="1657" y="1591"/>
                </a:cubicBezTo>
                <a:cubicBezTo>
                  <a:pt x="1657" y="1777"/>
                  <a:pt x="1353" y="1862"/>
                  <a:pt x="1167" y="1777"/>
                </a:cubicBezTo>
                <a:cubicBezTo>
                  <a:pt x="1048" y="1726"/>
                  <a:pt x="997" y="1489"/>
                  <a:pt x="896" y="1455"/>
                </a:cubicBezTo>
                <a:cubicBezTo>
                  <a:pt x="828" y="1439"/>
                  <a:pt x="744" y="1489"/>
                  <a:pt x="726" y="1523"/>
                </a:cubicBezTo>
                <a:cubicBezTo>
                  <a:pt x="659" y="1642"/>
                  <a:pt x="777" y="1811"/>
                  <a:pt x="845" y="1879"/>
                </a:cubicBezTo>
                <a:cubicBezTo>
                  <a:pt x="1099" y="2116"/>
                  <a:pt x="1725" y="2065"/>
                  <a:pt x="1911" y="1794"/>
                </a:cubicBezTo>
                <a:cubicBezTo>
                  <a:pt x="1962" y="1726"/>
                  <a:pt x="2013" y="1540"/>
                  <a:pt x="1945" y="1388"/>
                </a:cubicBezTo>
                <a:cubicBezTo>
                  <a:pt x="1877" y="1219"/>
                  <a:pt x="1624" y="1151"/>
                  <a:pt x="1421" y="1100"/>
                </a:cubicBezTo>
                <a:cubicBezTo>
                  <a:pt x="1268" y="1066"/>
                  <a:pt x="1048" y="1032"/>
                  <a:pt x="1048" y="880"/>
                </a:cubicBezTo>
                <a:cubicBezTo>
                  <a:pt x="1048" y="728"/>
                  <a:pt x="1336" y="677"/>
                  <a:pt x="1471" y="745"/>
                </a:cubicBezTo>
                <a:cubicBezTo>
                  <a:pt x="1606" y="796"/>
                  <a:pt x="1590" y="999"/>
                  <a:pt x="1742" y="1016"/>
                </a:cubicBezTo>
                <a:cubicBezTo>
                  <a:pt x="1844" y="1016"/>
                  <a:pt x="1877" y="948"/>
                  <a:pt x="1894" y="914"/>
                </a:cubicBezTo>
                <a:cubicBezTo>
                  <a:pt x="1911" y="389"/>
                  <a:pt x="947" y="406"/>
                  <a:pt x="777" y="745"/>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 name="Freeform 2"/>
          <p:cNvSpPr>
            <a:spLocks noChangeArrowheads="1"/>
          </p:cNvSpPr>
          <p:nvPr/>
        </p:nvSpPr>
        <p:spPr bwMode="auto">
          <a:xfrm>
            <a:off x="449581" y="3127209"/>
            <a:ext cx="498527" cy="498592"/>
          </a:xfrm>
          <a:custGeom>
            <a:avLst/>
            <a:gdLst>
              <a:gd name="T0" fmla="*/ 17 w 2506"/>
              <a:gd name="T1" fmla="*/ 0 h 2506"/>
              <a:gd name="T2" fmla="*/ 17 w 2506"/>
              <a:gd name="T3" fmla="*/ 0 h 2506"/>
              <a:gd name="T4" fmla="*/ 2505 w 2506"/>
              <a:gd name="T5" fmla="*/ 0 h 2506"/>
              <a:gd name="T6" fmla="*/ 2505 w 2506"/>
              <a:gd name="T7" fmla="*/ 2505 h 2506"/>
              <a:gd name="T8" fmla="*/ 17 w 2506"/>
              <a:gd name="T9" fmla="*/ 2505 h 2506"/>
              <a:gd name="T10" fmla="*/ 17 w 2506"/>
              <a:gd name="T11" fmla="*/ 17 h 2506"/>
              <a:gd name="T12" fmla="*/ 17 w 2506"/>
              <a:gd name="T13" fmla="*/ 0 h 2506"/>
              <a:gd name="T14" fmla="*/ 1472 w 2506"/>
              <a:gd name="T15" fmla="*/ 305 h 2506"/>
              <a:gd name="T16" fmla="*/ 1472 w 2506"/>
              <a:gd name="T17" fmla="*/ 305 h 2506"/>
              <a:gd name="T18" fmla="*/ 1371 w 2506"/>
              <a:gd name="T19" fmla="*/ 880 h 2506"/>
              <a:gd name="T20" fmla="*/ 1151 w 2506"/>
              <a:gd name="T21" fmla="*/ 880 h 2506"/>
              <a:gd name="T22" fmla="*/ 1151 w 2506"/>
              <a:gd name="T23" fmla="*/ 1252 h 2506"/>
              <a:gd name="T24" fmla="*/ 1388 w 2506"/>
              <a:gd name="T25" fmla="*/ 1252 h 2506"/>
              <a:gd name="T26" fmla="*/ 1388 w 2506"/>
              <a:gd name="T27" fmla="*/ 2319 h 2506"/>
              <a:gd name="T28" fmla="*/ 1828 w 2506"/>
              <a:gd name="T29" fmla="*/ 2319 h 2506"/>
              <a:gd name="T30" fmla="*/ 1828 w 2506"/>
              <a:gd name="T31" fmla="*/ 1252 h 2506"/>
              <a:gd name="T32" fmla="*/ 2115 w 2506"/>
              <a:gd name="T33" fmla="*/ 1252 h 2506"/>
              <a:gd name="T34" fmla="*/ 2166 w 2506"/>
              <a:gd name="T35" fmla="*/ 880 h 2506"/>
              <a:gd name="T36" fmla="*/ 1828 w 2506"/>
              <a:gd name="T37" fmla="*/ 880 h 2506"/>
              <a:gd name="T38" fmla="*/ 1879 w 2506"/>
              <a:gd name="T39" fmla="*/ 559 h 2506"/>
              <a:gd name="T40" fmla="*/ 2166 w 2506"/>
              <a:gd name="T41" fmla="*/ 541 h 2506"/>
              <a:gd name="T42" fmla="*/ 2166 w 2506"/>
              <a:gd name="T43" fmla="*/ 186 h 2506"/>
              <a:gd name="T44" fmla="*/ 1472 w 2506"/>
              <a:gd name="T45" fmla="*/ 305 h 2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06" h="2506">
                <a:moveTo>
                  <a:pt x="17" y="0"/>
                </a:moveTo>
                <a:lnTo>
                  <a:pt x="17" y="0"/>
                </a:lnTo>
                <a:cubicBezTo>
                  <a:pt x="846" y="0"/>
                  <a:pt x="1676" y="0"/>
                  <a:pt x="2505" y="0"/>
                </a:cubicBezTo>
                <a:cubicBezTo>
                  <a:pt x="2505" y="829"/>
                  <a:pt x="2505" y="1659"/>
                  <a:pt x="2505" y="2505"/>
                </a:cubicBezTo>
                <a:cubicBezTo>
                  <a:pt x="1676" y="2505"/>
                  <a:pt x="846" y="2505"/>
                  <a:pt x="17" y="2505"/>
                </a:cubicBezTo>
                <a:cubicBezTo>
                  <a:pt x="17" y="1675"/>
                  <a:pt x="17" y="846"/>
                  <a:pt x="17" y="17"/>
                </a:cubicBezTo>
                <a:cubicBezTo>
                  <a:pt x="17" y="17"/>
                  <a:pt x="0" y="0"/>
                  <a:pt x="17" y="0"/>
                </a:cubicBezTo>
                <a:close/>
                <a:moveTo>
                  <a:pt x="1472" y="305"/>
                </a:moveTo>
                <a:lnTo>
                  <a:pt x="1472" y="305"/>
                </a:lnTo>
                <a:cubicBezTo>
                  <a:pt x="1371" y="423"/>
                  <a:pt x="1388" y="626"/>
                  <a:pt x="1371" y="880"/>
                </a:cubicBezTo>
                <a:cubicBezTo>
                  <a:pt x="1303" y="880"/>
                  <a:pt x="1218" y="880"/>
                  <a:pt x="1151" y="880"/>
                </a:cubicBezTo>
                <a:cubicBezTo>
                  <a:pt x="1151" y="998"/>
                  <a:pt x="1151" y="1117"/>
                  <a:pt x="1151" y="1252"/>
                </a:cubicBezTo>
                <a:cubicBezTo>
                  <a:pt x="1218" y="1252"/>
                  <a:pt x="1320" y="1236"/>
                  <a:pt x="1388" y="1252"/>
                </a:cubicBezTo>
                <a:cubicBezTo>
                  <a:pt x="1388" y="1608"/>
                  <a:pt x="1388" y="1963"/>
                  <a:pt x="1388" y="2319"/>
                </a:cubicBezTo>
                <a:cubicBezTo>
                  <a:pt x="1523" y="2319"/>
                  <a:pt x="1676" y="2319"/>
                  <a:pt x="1828" y="2319"/>
                </a:cubicBezTo>
                <a:cubicBezTo>
                  <a:pt x="1828" y="1963"/>
                  <a:pt x="1828" y="1608"/>
                  <a:pt x="1828" y="1252"/>
                </a:cubicBezTo>
                <a:cubicBezTo>
                  <a:pt x="1930" y="1252"/>
                  <a:pt x="2031" y="1252"/>
                  <a:pt x="2115" y="1252"/>
                </a:cubicBezTo>
                <a:cubicBezTo>
                  <a:pt x="2133" y="1134"/>
                  <a:pt x="2149" y="998"/>
                  <a:pt x="2166" y="880"/>
                </a:cubicBezTo>
                <a:cubicBezTo>
                  <a:pt x="2048" y="880"/>
                  <a:pt x="1946" y="880"/>
                  <a:pt x="1828" y="880"/>
                </a:cubicBezTo>
                <a:cubicBezTo>
                  <a:pt x="1844" y="744"/>
                  <a:pt x="1777" y="592"/>
                  <a:pt x="1879" y="559"/>
                </a:cubicBezTo>
                <a:cubicBezTo>
                  <a:pt x="1946" y="524"/>
                  <a:pt x="2048" y="559"/>
                  <a:pt x="2166" y="541"/>
                </a:cubicBezTo>
                <a:cubicBezTo>
                  <a:pt x="2166" y="423"/>
                  <a:pt x="2166" y="305"/>
                  <a:pt x="2166" y="186"/>
                </a:cubicBezTo>
                <a:cubicBezTo>
                  <a:pt x="1862" y="186"/>
                  <a:pt x="1608" y="152"/>
                  <a:pt x="1472" y="305"/>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8" name="Freeform 3"/>
          <p:cNvSpPr>
            <a:spLocks noChangeArrowheads="1"/>
          </p:cNvSpPr>
          <p:nvPr/>
        </p:nvSpPr>
        <p:spPr bwMode="auto">
          <a:xfrm>
            <a:off x="1728871" y="3151451"/>
            <a:ext cx="218270" cy="469817"/>
          </a:xfrm>
          <a:custGeom>
            <a:avLst/>
            <a:gdLst>
              <a:gd name="T0" fmla="*/ 1015 w 1016"/>
              <a:gd name="T1" fmla="*/ 34 h 2184"/>
              <a:gd name="T2" fmla="*/ 1015 w 1016"/>
              <a:gd name="T3" fmla="*/ 34 h 2184"/>
              <a:gd name="T4" fmla="*/ 1015 w 1016"/>
              <a:gd name="T5" fmla="*/ 406 h 2184"/>
              <a:gd name="T6" fmla="*/ 745 w 1016"/>
              <a:gd name="T7" fmla="*/ 406 h 2184"/>
              <a:gd name="T8" fmla="*/ 677 w 1016"/>
              <a:gd name="T9" fmla="*/ 728 h 2184"/>
              <a:gd name="T10" fmla="*/ 1015 w 1016"/>
              <a:gd name="T11" fmla="*/ 728 h 2184"/>
              <a:gd name="T12" fmla="*/ 982 w 1016"/>
              <a:gd name="T13" fmla="*/ 1101 h 2184"/>
              <a:gd name="T14" fmla="*/ 677 w 1016"/>
              <a:gd name="T15" fmla="*/ 1101 h 2184"/>
              <a:gd name="T16" fmla="*/ 677 w 1016"/>
              <a:gd name="T17" fmla="*/ 2183 h 2184"/>
              <a:gd name="T18" fmla="*/ 237 w 1016"/>
              <a:gd name="T19" fmla="*/ 2183 h 2184"/>
              <a:gd name="T20" fmla="*/ 237 w 1016"/>
              <a:gd name="T21" fmla="*/ 1117 h 2184"/>
              <a:gd name="T22" fmla="*/ 0 w 1016"/>
              <a:gd name="T23" fmla="*/ 1101 h 2184"/>
              <a:gd name="T24" fmla="*/ 0 w 1016"/>
              <a:gd name="T25" fmla="*/ 728 h 2184"/>
              <a:gd name="T26" fmla="*/ 237 w 1016"/>
              <a:gd name="T27" fmla="*/ 728 h 2184"/>
              <a:gd name="T28" fmla="*/ 338 w 1016"/>
              <a:gd name="T29" fmla="*/ 153 h 2184"/>
              <a:gd name="T30" fmla="*/ 1015 w 1016"/>
              <a:gd name="T31" fmla="*/ 34 h 2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6" h="2184">
                <a:moveTo>
                  <a:pt x="1015" y="34"/>
                </a:moveTo>
                <a:lnTo>
                  <a:pt x="1015" y="34"/>
                </a:lnTo>
                <a:cubicBezTo>
                  <a:pt x="1015" y="153"/>
                  <a:pt x="1015" y="271"/>
                  <a:pt x="1015" y="406"/>
                </a:cubicBezTo>
                <a:cubicBezTo>
                  <a:pt x="914" y="406"/>
                  <a:pt x="812" y="373"/>
                  <a:pt x="745" y="406"/>
                </a:cubicBezTo>
                <a:cubicBezTo>
                  <a:pt x="643" y="457"/>
                  <a:pt x="711" y="593"/>
                  <a:pt x="677" y="728"/>
                </a:cubicBezTo>
                <a:cubicBezTo>
                  <a:pt x="796" y="728"/>
                  <a:pt x="914" y="728"/>
                  <a:pt x="1015" y="728"/>
                </a:cubicBezTo>
                <a:cubicBezTo>
                  <a:pt x="1015" y="863"/>
                  <a:pt x="999" y="982"/>
                  <a:pt x="982" y="1101"/>
                </a:cubicBezTo>
                <a:cubicBezTo>
                  <a:pt x="880" y="1101"/>
                  <a:pt x="779" y="1101"/>
                  <a:pt x="677" y="1101"/>
                </a:cubicBezTo>
                <a:cubicBezTo>
                  <a:pt x="677" y="1455"/>
                  <a:pt x="677" y="1827"/>
                  <a:pt x="677" y="2183"/>
                </a:cubicBezTo>
                <a:cubicBezTo>
                  <a:pt x="542" y="2183"/>
                  <a:pt x="389" y="2183"/>
                  <a:pt x="237" y="2183"/>
                </a:cubicBezTo>
                <a:cubicBezTo>
                  <a:pt x="237" y="1827"/>
                  <a:pt x="237" y="1472"/>
                  <a:pt x="237" y="1117"/>
                </a:cubicBezTo>
                <a:cubicBezTo>
                  <a:pt x="169" y="1101"/>
                  <a:pt x="84" y="1101"/>
                  <a:pt x="0" y="1101"/>
                </a:cubicBezTo>
                <a:cubicBezTo>
                  <a:pt x="0" y="982"/>
                  <a:pt x="0" y="847"/>
                  <a:pt x="0" y="728"/>
                </a:cubicBezTo>
                <a:cubicBezTo>
                  <a:pt x="84" y="728"/>
                  <a:pt x="153" y="728"/>
                  <a:pt x="237" y="728"/>
                </a:cubicBezTo>
                <a:cubicBezTo>
                  <a:pt x="237" y="491"/>
                  <a:pt x="220" y="288"/>
                  <a:pt x="338" y="153"/>
                </a:cubicBezTo>
                <a:cubicBezTo>
                  <a:pt x="474" y="0"/>
                  <a:pt x="728" y="34"/>
                  <a:pt x="1015" y="34"/>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grpSp>
        <p:nvGrpSpPr>
          <p:cNvPr id="46" name="Group 45"/>
          <p:cNvGrpSpPr/>
          <p:nvPr/>
        </p:nvGrpSpPr>
        <p:grpSpPr>
          <a:xfrm>
            <a:off x="1675986" y="1504425"/>
            <a:ext cx="463888" cy="518902"/>
            <a:chOff x="2554288" y="4637087"/>
            <a:chExt cx="817562" cy="914400"/>
          </a:xfrm>
          <a:blipFill rotWithShape="1">
            <a:blip r:embed="rId2"/>
            <a:stretch>
              <a:fillRect/>
            </a:stretch>
          </a:blipFill>
        </p:grpSpPr>
        <p:sp>
          <p:nvSpPr>
            <p:cNvPr id="9" name="Freeform 4"/>
            <p:cNvSpPr>
              <a:spLocks noChangeArrowheads="1"/>
            </p:cNvSpPr>
            <p:nvPr/>
          </p:nvSpPr>
          <p:spPr bwMode="auto">
            <a:xfrm>
              <a:off x="2986088" y="4637087"/>
              <a:ext cx="371475" cy="354013"/>
            </a:xfrm>
            <a:custGeom>
              <a:avLst/>
              <a:gdLst>
                <a:gd name="T0" fmla="*/ 406 w 1033"/>
                <a:gd name="T1" fmla="*/ 51 h 983"/>
                <a:gd name="T2" fmla="*/ 406 w 1033"/>
                <a:gd name="T3" fmla="*/ 51 h 983"/>
                <a:gd name="T4" fmla="*/ 863 w 1033"/>
                <a:gd name="T5" fmla="*/ 660 h 983"/>
                <a:gd name="T6" fmla="*/ 68 w 1033"/>
                <a:gd name="T7" fmla="*/ 559 h 983"/>
                <a:gd name="T8" fmla="*/ 406 w 1033"/>
                <a:gd name="T9" fmla="*/ 51 h 983"/>
              </a:gdLst>
              <a:ahLst/>
              <a:cxnLst>
                <a:cxn ang="0">
                  <a:pos x="T0" y="T1"/>
                </a:cxn>
                <a:cxn ang="0">
                  <a:pos x="T2" y="T3"/>
                </a:cxn>
                <a:cxn ang="0">
                  <a:pos x="T4" y="T5"/>
                </a:cxn>
                <a:cxn ang="0">
                  <a:pos x="T6" y="T7"/>
                </a:cxn>
                <a:cxn ang="0">
                  <a:pos x="T8" y="T9"/>
                </a:cxn>
              </a:cxnLst>
              <a:rect l="0" t="0" r="r" b="b"/>
              <a:pathLst>
                <a:path w="1033" h="983">
                  <a:moveTo>
                    <a:pt x="406" y="51"/>
                  </a:moveTo>
                  <a:lnTo>
                    <a:pt x="406" y="51"/>
                  </a:lnTo>
                  <a:cubicBezTo>
                    <a:pt x="745" y="0"/>
                    <a:pt x="1032" y="321"/>
                    <a:pt x="863" y="660"/>
                  </a:cubicBezTo>
                  <a:cubicBezTo>
                    <a:pt x="694" y="982"/>
                    <a:pt x="169" y="948"/>
                    <a:pt x="68" y="559"/>
                  </a:cubicBezTo>
                  <a:cubicBezTo>
                    <a:pt x="0" y="305"/>
                    <a:pt x="186" y="85"/>
                    <a:pt x="406" y="5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 name="Freeform 5"/>
            <p:cNvSpPr>
              <a:spLocks noChangeArrowheads="1"/>
            </p:cNvSpPr>
            <p:nvPr/>
          </p:nvSpPr>
          <p:spPr bwMode="auto">
            <a:xfrm>
              <a:off x="2767013" y="4711700"/>
              <a:ext cx="244475" cy="255587"/>
            </a:xfrm>
            <a:custGeom>
              <a:avLst/>
              <a:gdLst>
                <a:gd name="T0" fmla="*/ 253 w 678"/>
                <a:gd name="T1" fmla="*/ 34 h 712"/>
                <a:gd name="T2" fmla="*/ 253 w 678"/>
                <a:gd name="T3" fmla="*/ 34 h 712"/>
                <a:gd name="T4" fmla="*/ 575 w 678"/>
                <a:gd name="T5" fmla="*/ 423 h 712"/>
                <a:gd name="T6" fmla="*/ 0 w 678"/>
                <a:gd name="T7" fmla="*/ 322 h 712"/>
                <a:gd name="T8" fmla="*/ 253 w 678"/>
                <a:gd name="T9" fmla="*/ 34 h 712"/>
              </a:gdLst>
              <a:ahLst/>
              <a:cxnLst>
                <a:cxn ang="0">
                  <a:pos x="T0" y="T1"/>
                </a:cxn>
                <a:cxn ang="0">
                  <a:pos x="T2" y="T3"/>
                </a:cxn>
                <a:cxn ang="0">
                  <a:pos x="T4" y="T5"/>
                </a:cxn>
                <a:cxn ang="0">
                  <a:pos x="T6" y="T7"/>
                </a:cxn>
                <a:cxn ang="0">
                  <a:pos x="T8" y="T9"/>
                </a:cxn>
              </a:cxnLst>
              <a:rect l="0" t="0" r="r" b="b"/>
              <a:pathLst>
                <a:path w="678" h="712">
                  <a:moveTo>
                    <a:pt x="253" y="34"/>
                  </a:moveTo>
                  <a:lnTo>
                    <a:pt x="253" y="34"/>
                  </a:lnTo>
                  <a:cubicBezTo>
                    <a:pt x="456" y="0"/>
                    <a:pt x="677" y="186"/>
                    <a:pt x="575" y="423"/>
                  </a:cubicBezTo>
                  <a:cubicBezTo>
                    <a:pt x="474" y="711"/>
                    <a:pt x="16" y="643"/>
                    <a:pt x="0" y="322"/>
                  </a:cubicBezTo>
                  <a:cubicBezTo>
                    <a:pt x="0" y="186"/>
                    <a:pt x="84" y="51"/>
                    <a:pt x="253" y="3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 name="Freeform 6"/>
            <p:cNvSpPr>
              <a:spLocks noChangeArrowheads="1"/>
            </p:cNvSpPr>
            <p:nvPr/>
          </p:nvSpPr>
          <p:spPr bwMode="auto">
            <a:xfrm>
              <a:off x="2571750" y="4735512"/>
              <a:ext cx="182563" cy="169863"/>
            </a:xfrm>
            <a:custGeom>
              <a:avLst/>
              <a:gdLst>
                <a:gd name="T0" fmla="*/ 237 w 509"/>
                <a:gd name="T1" fmla="*/ 17 h 474"/>
                <a:gd name="T2" fmla="*/ 237 w 509"/>
                <a:gd name="T3" fmla="*/ 17 h 474"/>
                <a:gd name="T4" fmla="*/ 491 w 509"/>
                <a:gd name="T5" fmla="*/ 203 h 474"/>
                <a:gd name="T6" fmla="*/ 203 w 509"/>
                <a:gd name="T7" fmla="*/ 423 h 474"/>
                <a:gd name="T8" fmla="*/ 237 w 509"/>
                <a:gd name="T9" fmla="*/ 17 h 474"/>
              </a:gdLst>
              <a:ahLst/>
              <a:cxnLst>
                <a:cxn ang="0">
                  <a:pos x="T0" y="T1"/>
                </a:cxn>
                <a:cxn ang="0">
                  <a:pos x="T2" y="T3"/>
                </a:cxn>
                <a:cxn ang="0">
                  <a:pos x="T4" y="T5"/>
                </a:cxn>
                <a:cxn ang="0">
                  <a:pos x="T6" y="T7"/>
                </a:cxn>
                <a:cxn ang="0">
                  <a:pos x="T8" y="T9"/>
                </a:cxn>
              </a:cxnLst>
              <a:rect l="0" t="0" r="r" b="b"/>
              <a:pathLst>
                <a:path w="509" h="474">
                  <a:moveTo>
                    <a:pt x="237" y="17"/>
                  </a:moveTo>
                  <a:lnTo>
                    <a:pt x="237" y="17"/>
                  </a:lnTo>
                  <a:cubicBezTo>
                    <a:pt x="372" y="0"/>
                    <a:pt x="474" y="85"/>
                    <a:pt x="491" y="203"/>
                  </a:cubicBezTo>
                  <a:cubicBezTo>
                    <a:pt x="508" y="372"/>
                    <a:pt x="338" y="473"/>
                    <a:pt x="203" y="423"/>
                  </a:cubicBezTo>
                  <a:cubicBezTo>
                    <a:pt x="0" y="355"/>
                    <a:pt x="34" y="67"/>
                    <a:pt x="237" y="17"/>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7"/>
            <p:cNvSpPr>
              <a:spLocks noChangeArrowheads="1"/>
            </p:cNvSpPr>
            <p:nvPr/>
          </p:nvSpPr>
          <p:spPr bwMode="auto">
            <a:xfrm>
              <a:off x="2554288" y="4881562"/>
              <a:ext cx="817562" cy="669925"/>
            </a:xfrm>
            <a:custGeom>
              <a:avLst/>
              <a:gdLst>
                <a:gd name="T0" fmla="*/ 593 w 2269"/>
                <a:gd name="T1" fmla="*/ 356 h 1863"/>
                <a:gd name="T2" fmla="*/ 593 w 2269"/>
                <a:gd name="T3" fmla="*/ 356 h 1863"/>
                <a:gd name="T4" fmla="*/ 1270 w 2269"/>
                <a:gd name="T5" fmla="*/ 525 h 1863"/>
                <a:gd name="T6" fmla="*/ 1777 w 2269"/>
                <a:gd name="T7" fmla="*/ 321 h 1863"/>
                <a:gd name="T8" fmla="*/ 2234 w 2269"/>
                <a:gd name="T9" fmla="*/ 762 h 1863"/>
                <a:gd name="T10" fmla="*/ 2234 w 2269"/>
                <a:gd name="T11" fmla="*/ 1862 h 1863"/>
                <a:gd name="T12" fmla="*/ 1168 w 2269"/>
                <a:gd name="T13" fmla="*/ 1862 h 1863"/>
                <a:gd name="T14" fmla="*/ 1168 w 2269"/>
                <a:gd name="T15" fmla="*/ 1303 h 1863"/>
                <a:gd name="T16" fmla="*/ 542 w 2269"/>
                <a:gd name="T17" fmla="*/ 1303 h 1863"/>
                <a:gd name="T18" fmla="*/ 542 w 2269"/>
                <a:gd name="T19" fmla="*/ 880 h 1863"/>
                <a:gd name="T20" fmla="*/ 68 w 2269"/>
                <a:gd name="T21" fmla="*/ 863 h 1863"/>
                <a:gd name="T22" fmla="*/ 136 w 2269"/>
                <a:gd name="T23" fmla="*/ 169 h 1863"/>
                <a:gd name="T24" fmla="*/ 593 w 2269"/>
                <a:gd name="T25" fmla="*/ 356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9" h="1863">
                  <a:moveTo>
                    <a:pt x="593" y="356"/>
                  </a:moveTo>
                  <a:lnTo>
                    <a:pt x="593" y="356"/>
                  </a:lnTo>
                  <a:cubicBezTo>
                    <a:pt x="728" y="135"/>
                    <a:pt x="1252" y="186"/>
                    <a:pt x="1270" y="525"/>
                  </a:cubicBezTo>
                  <a:cubicBezTo>
                    <a:pt x="1405" y="406"/>
                    <a:pt x="1523" y="288"/>
                    <a:pt x="1777" y="321"/>
                  </a:cubicBezTo>
                  <a:cubicBezTo>
                    <a:pt x="1997" y="338"/>
                    <a:pt x="2218" y="541"/>
                    <a:pt x="2234" y="762"/>
                  </a:cubicBezTo>
                  <a:cubicBezTo>
                    <a:pt x="2268" y="1083"/>
                    <a:pt x="2218" y="1507"/>
                    <a:pt x="2234" y="1862"/>
                  </a:cubicBezTo>
                  <a:cubicBezTo>
                    <a:pt x="1879" y="1862"/>
                    <a:pt x="1523" y="1862"/>
                    <a:pt x="1168" y="1862"/>
                  </a:cubicBezTo>
                  <a:cubicBezTo>
                    <a:pt x="1168" y="1676"/>
                    <a:pt x="1168" y="1489"/>
                    <a:pt x="1168" y="1303"/>
                  </a:cubicBezTo>
                  <a:cubicBezTo>
                    <a:pt x="982" y="1286"/>
                    <a:pt x="745" y="1303"/>
                    <a:pt x="542" y="1303"/>
                  </a:cubicBezTo>
                  <a:cubicBezTo>
                    <a:pt x="542" y="1151"/>
                    <a:pt x="542" y="1015"/>
                    <a:pt x="542" y="880"/>
                  </a:cubicBezTo>
                  <a:cubicBezTo>
                    <a:pt x="389" y="863"/>
                    <a:pt x="220" y="880"/>
                    <a:pt x="68" y="863"/>
                  </a:cubicBezTo>
                  <a:cubicBezTo>
                    <a:pt x="101" y="626"/>
                    <a:pt x="0" y="305"/>
                    <a:pt x="136" y="169"/>
                  </a:cubicBezTo>
                  <a:cubicBezTo>
                    <a:pt x="271" y="0"/>
                    <a:pt x="609" y="85"/>
                    <a:pt x="593" y="356"/>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3" name="Freeform 8"/>
          <p:cNvSpPr>
            <a:spLocks noChangeArrowheads="1"/>
          </p:cNvSpPr>
          <p:nvPr/>
        </p:nvSpPr>
        <p:spPr bwMode="auto">
          <a:xfrm>
            <a:off x="490978" y="2437381"/>
            <a:ext cx="303800" cy="395698"/>
          </a:xfrm>
          <a:custGeom>
            <a:avLst/>
            <a:gdLst>
              <a:gd name="T0" fmla="*/ 659 w 1896"/>
              <a:gd name="T1" fmla="*/ 626 h 2471"/>
              <a:gd name="T2" fmla="*/ 659 w 1896"/>
              <a:gd name="T3" fmla="*/ 626 h 2471"/>
              <a:gd name="T4" fmla="*/ 1151 w 1896"/>
              <a:gd name="T5" fmla="*/ 643 h 2471"/>
              <a:gd name="T6" fmla="*/ 1641 w 1896"/>
              <a:gd name="T7" fmla="*/ 643 h 2471"/>
              <a:gd name="T8" fmla="*/ 1658 w 1896"/>
              <a:gd name="T9" fmla="*/ 1235 h 2471"/>
              <a:gd name="T10" fmla="*/ 1168 w 1896"/>
              <a:gd name="T11" fmla="*/ 1269 h 2471"/>
              <a:gd name="T12" fmla="*/ 659 w 1896"/>
              <a:gd name="T13" fmla="*/ 1269 h 2471"/>
              <a:gd name="T14" fmla="*/ 829 w 1896"/>
              <a:gd name="T15" fmla="*/ 1810 h 2471"/>
              <a:gd name="T16" fmla="*/ 1641 w 1896"/>
              <a:gd name="T17" fmla="*/ 1843 h 2471"/>
              <a:gd name="T18" fmla="*/ 1810 w 1896"/>
              <a:gd name="T19" fmla="*/ 2267 h 2471"/>
              <a:gd name="T20" fmla="*/ 1201 w 1896"/>
              <a:gd name="T21" fmla="*/ 2453 h 2471"/>
              <a:gd name="T22" fmla="*/ 745 w 1896"/>
              <a:gd name="T23" fmla="*/ 2453 h 2471"/>
              <a:gd name="T24" fmla="*/ 17 w 1896"/>
              <a:gd name="T25" fmla="*/ 1607 h 2471"/>
              <a:gd name="T26" fmla="*/ 17 w 1896"/>
              <a:gd name="T27" fmla="*/ 575 h 2471"/>
              <a:gd name="T28" fmla="*/ 287 w 1896"/>
              <a:gd name="T29" fmla="*/ 51 h 2471"/>
              <a:gd name="T30" fmla="*/ 659 w 1896"/>
              <a:gd name="T31" fmla="*/ 626 h 2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96" h="2471">
                <a:moveTo>
                  <a:pt x="659" y="626"/>
                </a:moveTo>
                <a:lnTo>
                  <a:pt x="659" y="626"/>
                </a:lnTo>
                <a:cubicBezTo>
                  <a:pt x="812" y="643"/>
                  <a:pt x="981" y="643"/>
                  <a:pt x="1151" y="643"/>
                </a:cubicBezTo>
                <a:cubicBezTo>
                  <a:pt x="1320" y="643"/>
                  <a:pt x="1506" y="609"/>
                  <a:pt x="1641" y="643"/>
                </a:cubicBezTo>
                <a:cubicBezTo>
                  <a:pt x="1878" y="744"/>
                  <a:pt x="1878" y="1134"/>
                  <a:pt x="1658" y="1235"/>
                </a:cubicBezTo>
                <a:cubicBezTo>
                  <a:pt x="1540" y="1286"/>
                  <a:pt x="1320" y="1269"/>
                  <a:pt x="1168" y="1269"/>
                </a:cubicBezTo>
                <a:cubicBezTo>
                  <a:pt x="981" y="1269"/>
                  <a:pt x="829" y="1269"/>
                  <a:pt x="659" y="1269"/>
                </a:cubicBezTo>
                <a:cubicBezTo>
                  <a:pt x="626" y="1557"/>
                  <a:pt x="659" y="1742"/>
                  <a:pt x="829" y="1810"/>
                </a:cubicBezTo>
                <a:cubicBezTo>
                  <a:pt x="1049" y="1894"/>
                  <a:pt x="1404" y="1759"/>
                  <a:pt x="1641" y="1843"/>
                </a:cubicBezTo>
                <a:cubicBezTo>
                  <a:pt x="1743" y="1878"/>
                  <a:pt x="1895" y="2063"/>
                  <a:pt x="1810" y="2267"/>
                </a:cubicBezTo>
                <a:cubicBezTo>
                  <a:pt x="1726" y="2470"/>
                  <a:pt x="1472" y="2453"/>
                  <a:pt x="1201" y="2453"/>
                </a:cubicBezTo>
                <a:cubicBezTo>
                  <a:pt x="1032" y="2453"/>
                  <a:pt x="897" y="2470"/>
                  <a:pt x="745" y="2453"/>
                </a:cubicBezTo>
                <a:cubicBezTo>
                  <a:pt x="321" y="2419"/>
                  <a:pt x="50" y="2013"/>
                  <a:pt x="17" y="1607"/>
                </a:cubicBezTo>
                <a:cubicBezTo>
                  <a:pt x="0" y="1269"/>
                  <a:pt x="17" y="931"/>
                  <a:pt x="17" y="575"/>
                </a:cubicBezTo>
                <a:cubicBezTo>
                  <a:pt x="17" y="304"/>
                  <a:pt x="17" y="84"/>
                  <a:pt x="287" y="51"/>
                </a:cubicBezTo>
                <a:cubicBezTo>
                  <a:pt x="626" y="0"/>
                  <a:pt x="677" y="287"/>
                  <a:pt x="659" y="626"/>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 name="Freeform 9"/>
          <p:cNvSpPr>
            <a:spLocks noChangeArrowheads="1"/>
          </p:cNvSpPr>
          <p:nvPr/>
        </p:nvSpPr>
        <p:spPr bwMode="auto">
          <a:xfrm>
            <a:off x="2921782" y="1633227"/>
            <a:ext cx="414722" cy="366021"/>
          </a:xfrm>
          <a:custGeom>
            <a:avLst/>
            <a:gdLst>
              <a:gd name="T0" fmla="*/ 135 w 2590"/>
              <a:gd name="T1" fmla="*/ 795 h 2286"/>
              <a:gd name="T2" fmla="*/ 135 w 2590"/>
              <a:gd name="T3" fmla="*/ 795 h 2286"/>
              <a:gd name="T4" fmla="*/ 0 w 2590"/>
              <a:gd name="T5" fmla="*/ 626 h 2286"/>
              <a:gd name="T6" fmla="*/ 355 w 2590"/>
              <a:gd name="T7" fmla="*/ 322 h 2286"/>
              <a:gd name="T8" fmla="*/ 914 w 2590"/>
              <a:gd name="T9" fmla="*/ 102 h 2286"/>
              <a:gd name="T10" fmla="*/ 1151 w 2590"/>
              <a:gd name="T11" fmla="*/ 779 h 2286"/>
              <a:gd name="T12" fmla="*/ 1235 w 2590"/>
              <a:gd name="T13" fmla="*/ 1151 h 2286"/>
              <a:gd name="T14" fmla="*/ 1388 w 2590"/>
              <a:gd name="T15" fmla="*/ 1438 h 2286"/>
              <a:gd name="T16" fmla="*/ 1625 w 2590"/>
              <a:gd name="T17" fmla="*/ 1202 h 2286"/>
              <a:gd name="T18" fmla="*/ 1794 w 2590"/>
              <a:gd name="T19" fmla="*/ 863 h 2286"/>
              <a:gd name="T20" fmla="*/ 1455 w 2590"/>
              <a:gd name="T21" fmla="*/ 643 h 2286"/>
              <a:gd name="T22" fmla="*/ 2031 w 2590"/>
              <a:gd name="T23" fmla="*/ 51 h 2286"/>
              <a:gd name="T24" fmla="*/ 2522 w 2590"/>
              <a:gd name="T25" fmla="*/ 643 h 2286"/>
              <a:gd name="T26" fmla="*/ 2302 w 2590"/>
              <a:gd name="T27" fmla="*/ 1151 h 2286"/>
              <a:gd name="T28" fmla="*/ 1658 w 2590"/>
              <a:gd name="T29" fmla="*/ 1963 h 2286"/>
              <a:gd name="T30" fmla="*/ 1083 w 2590"/>
              <a:gd name="T31" fmla="*/ 2234 h 2286"/>
              <a:gd name="T32" fmla="*/ 660 w 2590"/>
              <a:gd name="T33" fmla="*/ 1489 h 2286"/>
              <a:gd name="T34" fmla="*/ 542 w 2590"/>
              <a:gd name="T35" fmla="*/ 1032 h 2286"/>
              <a:gd name="T36" fmla="*/ 338 w 2590"/>
              <a:gd name="T37" fmla="*/ 677 h 2286"/>
              <a:gd name="T38" fmla="*/ 135 w 2590"/>
              <a:gd name="T39" fmla="*/ 795 h 2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90" h="2286">
                <a:moveTo>
                  <a:pt x="135" y="795"/>
                </a:moveTo>
                <a:lnTo>
                  <a:pt x="135" y="795"/>
                </a:lnTo>
                <a:cubicBezTo>
                  <a:pt x="68" y="745"/>
                  <a:pt x="33" y="694"/>
                  <a:pt x="0" y="626"/>
                </a:cubicBezTo>
                <a:cubicBezTo>
                  <a:pt x="119" y="541"/>
                  <a:pt x="220" y="423"/>
                  <a:pt x="355" y="322"/>
                </a:cubicBezTo>
                <a:cubicBezTo>
                  <a:pt x="457" y="220"/>
                  <a:pt x="694" y="0"/>
                  <a:pt x="914" y="102"/>
                </a:cubicBezTo>
                <a:cubicBezTo>
                  <a:pt x="1100" y="203"/>
                  <a:pt x="1100" y="508"/>
                  <a:pt x="1151" y="779"/>
                </a:cubicBezTo>
                <a:cubicBezTo>
                  <a:pt x="1168" y="863"/>
                  <a:pt x="1184" y="1015"/>
                  <a:pt x="1235" y="1151"/>
                </a:cubicBezTo>
                <a:cubicBezTo>
                  <a:pt x="1252" y="1253"/>
                  <a:pt x="1303" y="1438"/>
                  <a:pt x="1388" y="1438"/>
                </a:cubicBezTo>
                <a:cubicBezTo>
                  <a:pt x="1473" y="1456"/>
                  <a:pt x="1574" y="1286"/>
                  <a:pt x="1625" y="1202"/>
                </a:cubicBezTo>
                <a:cubicBezTo>
                  <a:pt x="1692" y="1083"/>
                  <a:pt x="1777" y="964"/>
                  <a:pt x="1794" y="863"/>
                </a:cubicBezTo>
                <a:cubicBezTo>
                  <a:pt x="1845" y="626"/>
                  <a:pt x="1675" y="541"/>
                  <a:pt x="1455" y="643"/>
                </a:cubicBezTo>
                <a:cubicBezTo>
                  <a:pt x="1540" y="338"/>
                  <a:pt x="1709" y="84"/>
                  <a:pt x="2031" y="51"/>
                </a:cubicBezTo>
                <a:cubicBezTo>
                  <a:pt x="2403" y="17"/>
                  <a:pt x="2589" y="237"/>
                  <a:pt x="2522" y="643"/>
                </a:cubicBezTo>
                <a:cubicBezTo>
                  <a:pt x="2488" y="846"/>
                  <a:pt x="2403" y="999"/>
                  <a:pt x="2302" y="1151"/>
                </a:cubicBezTo>
                <a:cubicBezTo>
                  <a:pt x="2132" y="1438"/>
                  <a:pt x="1896" y="1743"/>
                  <a:pt x="1658" y="1963"/>
                </a:cubicBezTo>
                <a:cubicBezTo>
                  <a:pt x="1540" y="2082"/>
                  <a:pt x="1303" y="2285"/>
                  <a:pt x="1083" y="2234"/>
                </a:cubicBezTo>
                <a:cubicBezTo>
                  <a:pt x="829" y="2166"/>
                  <a:pt x="745" y="1760"/>
                  <a:pt x="660" y="1489"/>
                </a:cubicBezTo>
                <a:cubicBezTo>
                  <a:pt x="626" y="1337"/>
                  <a:pt x="592" y="1185"/>
                  <a:pt x="542" y="1032"/>
                </a:cubicBezTo>
                <a:cubicBezTo>
                  <a:pt x="507" y="914"/>
                  <a:pt x="440" y="677"/>
                  <a:pt x="338" y="677"/>
                </a:cubicBezTo>
                <a:cubicBezTo>
                  <a:pt x="237" y="660"/>
                  <a:pt x="203" y="761"/>
                  <a:pt x="135" y="795"/>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grpSp>
        <p:nvGrpSpPr>
          <p:cNvPr id="45" name="Group 44"/>
          <p:cNvGrpSpPr/>
          <p:nvPr/>
        </p:nvGrpSpPr>
        <p:grpSpPr>
          <a:xfrm>
            <a:off x="421950" y="1475304"/>
            <a:ext cx="472128" cy="553467"/>
            <a:chOff x="1584325" y="4967287"/>
            <a:chExt cx="774700" cy="908050"/>
          </a:xfrm>
          <a:blipFill rotWithShape="1">
            <a:blip r:embed="rId2"/>
            <a:stretch>
              <a:fillRect/>
            </a:stretch>
          </a:blipFill>
        </p:grpSpPr>
        <p:sp>
          <p:nvSpPr>
            <p:cNvPr id="15" name="Freeform 10"/>
            <p:cNvSpPr>
              <a:spLocks noChangeArrowheads="1"/>
            </p:cNvSpPr>
            <p:nvPr/>
          </p:nvSpPr>
          <p:spPr bwMode="auto">
            <a:xfrm>
              <a:off x="1646238" y="4967287"/>
              <a:ext cx="177800" cy="334963"/>
            </a:xfrm>
            <a:custGeom>
              <a:avLst/>
              <a:gdLst>
                <a:gd name="T0" fmla="*/ 0 w 492"/>
                <a:gd name="T1" fmla="*/ 0 h 932"/>
                <a:gd name="T2" fmla="*/ 0 w 492"/>
                <a:gd name="T3" fmla="*/ 0 h 932"/>
                <a:gd name="T4" fmla="*/ 153 w 492"/>
                <a:gd name="T5" fmla="*/ 0 h 932"/>
                <a:gd name="T6" fmla="*/ 237 w 492"/>
                <a:gd name="T7" fmla="*/ 372 h 932"/>
                <a:gd name="T8" fmla="*/ 339 w 492"/>
                <a:gd name="T9" fmla="*/ 0 h 932"/>
                <a:gd name="T10" fmla="*/ 491 w 492"/>
                <a:gd name="T11" fmla="*/ 0 h 932"/>
                <a:gd name="T12" fmla="*/ 322 w 492"/>
                <a:gd name="T13" fmla="*/ 931 h 932"/>
                <a:gd name="T14" fmla="*/ 169 w 492"/>
                <a:gd name="T15" fmla="*/ 931 h 932"/>
                <a:gd name="T16" fmla="*/ 0 w 492"/>
                <a:gd name="T17" fmla="*/ 0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2" h="932">
                  <a:moveTo>
                    <a:pt x="0" y="0"/>
                  </a:moveTo>
                  <a:lnTo>
                    <a:pt x="0" y="0"/>
                  </a:lnTo>
                  <a:cubicBezTo>
                    <a:pt x="51" y="0"/>
                    <a:pt x="102" y="0"/>
                    <a:pt x="153" y="0"/>
                  </a:cubicBezTo>
                  <a:cubicBezTo>
                    <a:pt x="186" y="119"/>
                    <a:pt x="220" y="237"/>
                    <a:pt x="237" y="372"/>
                  </a:cubicBezTo>
                  <a:cubicBezTo>
                    <a:pt x="288" y="254"/>
                    <a:pt x="305" y="119"/>
                    <a:pt x="339" y="0"/>
                  </a:cubicBezTo>
                  <a:cubicBezTo>
                    <a:pt x="389" y="0"/>
                    <a:pt x="440" y="0"/>
                    <a:pt x="491" y="0"/>
                  </a:cubicBezTo>
                  <a:cubicBezTo>
                    <a:pt x="407" y="288"/>
                    <a:pt x="271" y="525"/>
                    <a:pt x="322" y="931"/>
                  </a:cubicBezTo>
                  <a:cubicBezTo>
                    <a:pt x="271" y="931"/>
                    <a:pt x="220" y="931"/>
                    <a:pt x="169" y="931"/>
                  </a:cubicBezTo>
                  <a:cubicBezTo>
                    <a:pt x="220" y="525"/>
                    <a:pt x="85" y="288"/>
                    <a:pt x="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 name="Freeform 11"/>
            <p:cNvSpPr>
              <a:spLocks noChangeArrowheads="1"/>
            </p:cNvSpPr>
            <p:nvPr/>
          </p:nvSpPr>
          <p:spPr bwMode="auto">
            <a:xfrm>
              <a:off x="1809750" y="5046662"/>
              <a:ext cx="146050" cy="274638"/>
            </a:xfrm>
            <a:custGeom>
              <a:avLst/>
              <a:gdLst>
                <a:gd name="T0" fmla="*/ 153 w 407"/>
                <a:gd name="T1" fmla="*/ 17 h 762"/>
                <a:gd name="T2" fmla="*/ 153 w 407"/>
                <a:gd name="T3" fmla="*/ 17 h 762"/>
                <a:gd name="T4" fmla="*/ 373 w 407"/>
                <a:gd name="T5" fmla="*/ 102 h 762"/>
                <a:gd name="T6" fmla="*/ 389 w 407"/>
                <a:gd name="T7" fmla="*/ 373 h 762"/>
                <a:gd name="T8" fmla="*/ 373 w 407"/>
                <a:gd name="T9" fmla="*/ 626 h 762"/>
                <a:gd name="T10" fmla="*/ 34 w 407"/>
                <a:gd name="T11" fmla="*/ 626 h 762"/>
                <a:gd name="T12" fmla="*/ 34 w 407"/>
                <a:gd name="T13" fmla="*/ 102 h 762"/>
                <a:gd name="T14" fmla="*/ 153 w 407"/>
                <a:gd name="T15" fmla="*/ 17 h 762"/>
                <a:gd name="T16" fmla="*/ 153 w 407"/>
                <a:gd name="T17" fmla="*/ 152 h 762"/>
                <a:gd name="T18" fmla="*/ 153 w 407"/>
                <a:gd name="T19" fmla="*/ 152 h 762"/>
                <a:gd name="T20" fmla="*/ 170 w 407"/>
                <a:gd name="T21" fmla="*/ 592 h 762"/>
                <a:gd name="T22" fmla="*/ 237 w 407"/>
                <a:gd name="T23" fmla="*/ 592 h 762"/>
                <a:gd name="T24" fmla="*/ 254 w 407"/>
                <a:gd name="T25" fmla="*/ 152 h 762"/>
                <a:gd name="T26" fmla="*/ 153 w 407"/>
                <a:gd name="T27" fmla="*/ 152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7" h="762">
                  <a:moveTo>
                    <a:pt x="153" y="17"/>
                  </a:moveTo>
                  <a:lnTo>
                    <a:pt x="153" y="17"/>
                  </a:lnTo>
                  <a:cubicBezTo>
                    <a:pt x="254" y="0"/>
                    <a:pt x="356" y="34"/>
                    <a:pt x="373" y="102"/>
                  </a:cubicBezTo>
                  <a:cubicBezTo>
                    <a:pt x="406" y="186"/>
                    <a:pt x="389" y="271"/>
                    <a:pt x="389" y="373"/>
                  </a:cubicBezTo>
                  <a:cubicBezTo>
                    <a:pt x="389" y="457"/>
                    <a:pt x="389" y="576"/>
                    <a:pt x="373" y="626"/>
                  </a:cubicBezTo>
                  <a:cubicBezTo>
                    <a:pt x="322" y="761"/>
                    <a:pt x="85" y="745"/>
                    <a:pt x="34" y="626"/>
                  </a:cubicBezTo>
                  <a:cubicBezTo>
                    <a:pt x="0" y="558"/>
                    <a:pt x="0" y="186"/>
                    <a:pt x="34" y="102"/>
                  </a:cubicBezTo>
                  <a:cubicBezTo>
                    <a:pt x="51" y="68"/>
                    <a:pt x="85" y="34"/>
                    <a:pt x="153" y="17"/>
                  </a:cubicBezTo>
                  <a:close/>
                  <a:moveTo>
                    <a:pt x="153" y="152"/>
                  </a:moveTo>
                  <a:lnTo>
                    <a:pt x="153" y="152"/>
                  </a:lnTo>
                  <a:cubicBezTo>
                    <a:pt x="153" y="271"/>
                    <a:pt x="135" y="491"/>
                    <a:pt x="170" y="592"/>
                  </a:cubicBezTo>
                  <a:cubicBezTo>
                    <a:pt x="186" y="592"/>
                    <a:pt x="220" y="592"/>
                    <a:pt x="237" y="592"/>
                  </a:cubicBezTo>
                  <a:cubicBezTo>
                    <a:pt x="271" y="491"/>
                    <a:pt x="254" y="271"/>
                    <a:pt x="254" y="152"/>
                  </a:cubicBezTo>
                  <a:cubicBezTo>
                    <a:pt x="220" y="118"/>
                    <a:pt x="170" y="118"/>
                    <a:pt x="153" y="152"/>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12"/>
            <p:cNvSpPr>
              <a:spLocks noChangeArrowheads="1"/>
            </p:cNvSpPr>
            <p:nvPr/>
          </p:nvSpPr>
          <p:spPr bwMode="auto">
            <a:xfrm>
              <a:off x="1968500" y="5053012"/>
              <a:ext cx="147638" cy="268288"/>
            </a:xfrm>
            <a:custGeom>
              <a:avLst/>
              <a:gdLst>
                <a:gd name="T0" fmla="*/ 187 w 408"/>
                <a:gd name="T1" fmla="*/ 0 h 745"/>
                <a:gd name="T2" fmla="*/ 187 w 408"/>
                <a:gd name="T3" fmla="*/ 0 h 745"/>
                <a:gd name="T4" fmla="*/ 187 w 408"/>
                <a:gd name="T5" fmla="*/ 559 h 745"/>
                <a:gd name="T6" fmla="*/ 288 w 408"/>
                <a:gd name="T7" fmla="*/ 525 h 745"/>
                <a:gd name="T8" fmla="*/ 288 w 408"/>
                <a:gd name="T9" fmla="*/ 0 h 745"/>
                <a:gd name="T10" fmla="*/ 407 w 408"/>
                <a:gd name="T11" fmla="*/ 0 h 745"/>
                <a:gd name="T12" fmla="*/ 407 w 408"/>
                <a:gd name="T13" fmla="*/ 694 h 745"/>
                <a:gd name="T14" fmla="*/ 288 w 408"/>
                <a:gd name="T15" fmla="*/ 694 h 745"/>
                <a:gd name="T16" fmla="*/ 288 w 408"/>
                <a:gd name="T17" fmla="*/ 626 h 745"/>
                <a:gd name="T18" fmla="*/ 85 w 408"/>
                <a:gd name="T19" fmla="*/ 677 h 745"/>
                <a:gd name="T20" fmla="*/ 51 w 408"/>
                <a:gd name="T21" fmla="*/ 0 h 745"/>
                <a:gd name="T22" fmla="*/ 187 w 408"/>
                <a:gd name="T23" fmla="*/ 0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8" h="745">
                  <a:moveTo>
                    <a:pt x="187" y="0"/>
                  </a:moveTo>
                  <a:lnTo>
                    <a:pt x="187" y="0"/>
                  </a:lnTo>
                  <a:cubicBezTo>
                    <a:pt x="187" y="186"/>
                    <a:pt x="153" y="406"/>
                    <a:pt x="187" y="559"/>
                  </a:cubicBezTo>
                  <a:cubicBezTo>
                    <a:pt x="237" y="592"/>
                    <a:pt x="254" y="541"/>
                    <a:pt x="288" y="525"/>
                  </a:cubicBezTo>
                  <a:cubicBezTo>
                    <a:pt x="288" y="356"/>
                    <a:pt x="288" y="186"/>
                    <a:pt x="288" y="0"/>
                  </a:cubicBezTo>
                  <a:cubicBezTo>
                    <a:pt x="322" y="0"/>
                    <a:pt x="372" y="0"/>
                    <a:pt x="407" y="0"/>
                  </a:cubicBezTo>
                  <a:cubicBezTo>
                    <a:pt x="407" y="237"/>
                    <a:pt x="407" y="457"/>
                    <a:pt x="407" y="694"/>
                  </a:cubicBezTo>
                  <a:cubicBezTo>
                    <a:pt x="372" y="694"/>
                    <a:pt x="322" y="694"/>
                    <a:pt x="288" y="694"/>
                  </a:cubicBezTo>
                  <a:cubicBezTo>
                    <a:pt x="288" y="660"/>
                    <a:pt x="288" y="643"/>
                    <a:pt x="288" y="626"/>
                  </a:cubicBezTo>
                  <a:cubicBezTo>
                    <a:pt x="254" y="660"/>
                    <a:pt x="153" y="744"/>
                    <a:pt x="85" y="677"/>
                  </a:cubicBezTo>
                  <a:cubicBezTo>
                    <a:pt x="0" y="609"/>
                    <a:pt x="85" y="152"/>
                    <a:pt x="51" y="0"/>
                  </a:cubicBezTo>
                  <a:cubicBezTo>
                    <a:pt x="85" y="0"/>
                    <a:pt x="136" y="0"/>
                    <a:pt x="187"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13"/>
            <p:cNvSpPr>
              <a:spLocks noChangeArrowheads="1"/>
            </p:cNvSpPr>
            <p:nvPr/>
          </p:nvSpPr>
          <p:spPr bwMode="auto">
            <a:xfrm>
              <a:off x="1584325" y="5356225"/>
              <a:ext cx="774700" cy="519112"/>
            </a:xfrm>
            <a:custGeom>
              <a:avLst/>
              <a:gdLst>
                <a:gd name="T0" fmla="*/ 558 w 2151"/>
                <a:gd name="T1" fmla="*/ 51 h 1440"/>
                <a:gd name="T2" fmla="*/ 558 w 2151"/>
                <a:gd name="T3" fmla="*/ 51 h 1440"/>
                <a:gd name="T4" fmla="*/ 1253 w 2151"/>
                <a:gd name="T5" fmla="*/ 51 h 1440"/>
                <a:gd name="T6" fmla="*/ 2082 w 2151"/>
                <a:gd name="T7" fmla="*/ 237 h 1440"/>
                <a:gd name="T8" fmla="*/ 2115 w 2151"/>
                <a:gd name="T9" fmla="*/ 491 h 1440"/>
                <a:gd name="T10" fmla="*/ 2082 w 2151"/>
                <a:gd name="T11" fmla="*/ 1270 h 1440"/>
                <a:gd name="T12" fmla="*/ 1506 w 2151"/>
                <a:gd name="T13" fmla="*/ 1439 h 1440"/>
                <a:gd name="T14" fmla="*/ 626 w 2151"/>
                <a:gd name="T15" fmla="*/ 1439 h 1440"/>
                <a:gd name="T16" fmla="*/ 84 w 2151"/>
                <a:gd name="T17" fmla="*/ 1270 h 1440"/>
                <a:gd name="T18" fmla="*/ 84 w 2151"/>
                <a:gd name="T19" fmla="*/ 237 h 1440"/>
                <a:gd name="T20" fmla="*/ 220 w 2151"/>
                <a:gd name="T21" fmla="*/ 85 h 1440"/>
                <a:gd name="T22" fmla="*/ 558 w 2151"/>
                <a:gd name="T23" fmla="*/ 51 h 1440"/>
                <a:gd name="T24" fmla="*/ 203 w 2151"/>
                <a:gd name="T25" fmla="*/ 271 h 1440"/>
                <a:gd name="T26" fmla="*/ 203 w 2151"/>
                <a:gd name="T27" fmla="*/ 271 h 1440"/>
                <a:gd name="T28" fmla="*/ 203 w 2151"/>
                <a:gd name="T29" fmla="*/ 406 h 1440"/>
                <a:gd name="T30" fmla="*/ 355 w 2151"/>
                <a:gd name="T31" fmla="*/ 406 h 1440"/>
                <a:gd name="T32" fmla="*/ 355 w 2151"/>
                <a:gd name="T33" fmla="*/ 1185 h 1440"/>
                <a:gd name="T34" fmla="*/ 491 w 2151"/>
                <a:gd name="T35" fmla="*/ 1185 h 1440"/>
                <a:gd name="T36" fmla="*/ 491 w 2151"/>
                <a:gd name="T37" fmla="*/ 406 h 1440"/>
                <a:gd name="T38" fmla="*/ 626 w 2151"/>
                <a:gd name="T39" fmla="*/ 406 h 1440"/>
                <a:gd name="T40" fmla="*/ 626 w 2151"/>
                <a:gd name="T41" fmla="*/ 271 h 1440"/>
                <a:gd name="T42" fmla="*/ 203 w 2151"/>
                <a:gd name="T43" fmla="*/ 271 h 1440"/>
                <a:gd name="T44" fmla="*/ 1117 w 2151"/>
                <a:gd name="T45" fmla="*/ 1185 h 1440"/>
                <a:gd name="T46" fmla="*/ 1117 w 2151"/>
                <a:gd name="T47" fmla="*/ 1185 h 1440"/>
                <a:gd name="T48" fmla="*/ 1235 w 2151"/>
                <a:gd name="T49" fmla="*/ 1185 h 1440"/>
                <a:gd name="T50" fmla="*/ 1253 w 2151"/>
                <a:gd name="T51" fmla="*/ 1151 h 1440"/>
                <a:gd name="T52" fmla="*/ 1438 w 2151"/>
                <a:gd name="T53" fmla="*/ 1185 h 1440"/>
                <a:gd name="T54" fmla="*/ 1422 w 2151"/>
                <a:gd name="T55" fmla="*/ 525 h 1440"/>
                <a:gd name="T56" fmla="*/ 1253 w 2151"/>
                <a:gd name="T57" fmla="*/ 559 h 1440"/>
                <a:gd name="T58" fmla="*/ 1253 w 2151"/>
                <a:gd name="T59" fmla="*/ 271 h 1440"/>
                <a:gd name="T60" fmla="*/ 1117 w 2151"/>
                <a:gd name="T61" fmla="*/ 271 h 1440"/>
                <a:gd name="T62" fmla="*/ 1117 w 2151"/>
                <a:gd name="T63" fmla="*/ 1185 h 1440"/>
                <a:gd name="T64" fmla="*/ 1896 w 2151"/>
                <a:gd name="T65" fmla="*/ 542 h 1440"/>
                <a:gd name="T66" fmla="*/ 1896 w 2151"/>
                <a:gd name="T67" fmla="*/ 542 h 1440"/>
                <a:gd name="T68" fmla="*/ 1608 w 2151"/>
                <a:gd name="T69" fmla="*/ 575 h 1440"/>
                <a:gd name="T70" fmla="*/ 1574 w 2151"/>
                <a:gd name="T71" fmla="*/ 1067 h 1440"/>
                <a:gd name="T72" fmla="*/ 1946 w 2151"/>
                <a:gd name="T73" fmla="*/ 948 h 1440"/>
                <a:gd name="T74" fmla="*/ 1828 w 2151"/>
                <a:gd name="T75" fmla="*/ 948 h 1440"/>
                <a:gd name="T76" fmla="*/ 1760 w 2151"/>
                <a:gd name="T77" fmla="*/ 1100 h 1440"/>
                <a:gd name="T78" fmla="*/ 1709 w 2151"/>
                <a:gd name="T79" fmla="*/ 864 h 1440"/>
                <a:gd name="T80" fmla="*/ 1946 w 2151"/>
                <a:gd name="T81" fmla="*/ 864 h 1440"/>
                <a:gd name="T82" fmla="*/ 1896 w 2151"/>
                <a:gd name="T83" fmla="*/ 542 h 1440"/>
                <a:gd name="T84" fmla="*/ 643 w 2151"/>
                <a:gd name="T85" fmla="*/ 508 h 1440"/>
                <a:gd name="T86" fmla="*/ 643 w 2151"/>
                <a:gd name="T87" fmla="*/ 508 h 1440"/>
                <a:gd name="T88" fmla="*/ 660 w 2151"/>
                <a:gd name="T89" fmla="*/ 1185 h 1440"/>
                <a:gd name="T90" fmla="*/ 863 w 2151"/>
                <a:gd name="T91" fmla="*/ 1134 h 1440"/>
                <a:gd name="T92" fmla="*/ 863 w 2151"/>
                <a:gd name="T93" fmla="*/ 1185 h 1440"/>
                <a:gd name="T94" fmla="*/ 999 w 2151"/>
                <a:gd name="T95" fmla="*/ 1185 h 1440"/>
                <a:gd name="T96" fmla="*/ 999 w 2151"/>
                <a:gd name="T97" fmla="*/ 508 h 1440"/>
                <a:gd name="T98" fmla="*/ 863 w 2151"/>
                <a:gd name="T99" fmla="*/ 508 h 1440"/>
                <a:gd name="T100" fmla="*/ 863 w 2151"/>
                <a:gd name="T101" fmla="*/ 1033 h 1440"/>
                <a:gd name="T102" fmla="*/ 779 w 2151"/>
                <a:gd name="T103" fmla="*/ 1084 h 1440"/>
                <a:gd name="T104" fmla="*/ 761 w 2151"/>
                <a:gd name="T105" fmla="*/ 508 h 1440"/>
                <a:gd name="T106" fmla="*/ 643 w 2151"/>
                <a:gd name="T107" fmla="*/ 508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51" h="1440">
                  <a:moveTo>
                    <a:pt x="558" y="51"/>
                  </a:moveTo>
                  <a:lnTo>
                    <a:pt x="558" y="51"/>
                  </a:lnTo>
                  <a:cubicBezTo>
                    <a:pt x="779" y="51"/>
                    <a:pt x="1015" y="51"/>
                    <a:pt x="1253" y="51"/>
                  </a:cubicBezTo>
                  <a:cubicBezTo>
                    <a:pt x="1625" y="51"/>
                    <a:pt x="1997" y="0"/>
                    <a:pt x="2082" y="237"/>
                  </a:cubicBezTo>
                  <a:cubicBezTo>
                    <a:pt x="2115" y="339"/>
                    <a:pt x="2115" y="406"/>
                    <a:pt x="2115" y="491"/>
                  </a:cubicBezTo>
                  <a:cubicBezTo>
                    <a:pt x="2133" y="694"/>
                    <a:pt x="2150" y="1117"/>
                    <a:pt x="2082" y="1270"/>
                  </a:cubicBezTo>
                  <a:cubicBezTo>
                    <a:pt x="1997" y="1439"/>
                    <a:pt x="1794" y="1439"/>
                    <a:pt x="1506" y="1439"/>
                  </a:cubicBezTo>
                  <a:cubicBezTo>
                    <a:pt x="1235" y="1439"/>
                    <a:pt x="897" y="1439"/>
                    <a:pt x="626" y="1439"/>
                  </a:cubicBezTo>
                  <a:cubicBezTo>
                    <a:pt x="373" y="1439"/>
                    <a:pt x="152" y="1439"/>
                    <a:pt x="84" y="1270"/>
                  </a:cubicBezTo>
                  <a:cubicBezTo>
                    <a:pt x="0" y="1117"/>
                    <a:pt x="17" y="406"/>
                    <a:pt x="84" y="237"/>
                  </a:cubicBezTo>
                  <a:cubicBezTo>
                    <a:pt x="102" y="169"/>
                    <a:pt x="135" y="119"/>
                    <a:pt x="220" y="85"/>
                  </a:cubicBezTo>
                  <a:cubicBezTo>
                    <a:pt x="322" y="34"/>
                    <a:pt x="440" y="68"/>
                    <a:pt x="558" y="51"/>
                  </a:cubicBezTo>
                  <a:close/>
                  <a:moveTo>
                    <a:pt x="203" y="271"/>
                  </a:moveTo>
                  <a:lnTo>
                    <a:pt x="203" y="271"/>
                  </a:lnTo>
                  <a:cubicBezTo>
                    <a:pt x="203" y="322"/>
                    <a:pt x="203" y="356"/>
                    <a:pt x="203" y="406"/>
                  </a:cubicBezTo>
                  <a:cubicBezTo>
                    <a:pt x="254" y="406"/>
                    <a:pt x="322" y="390"/>
                    <a:pt x="355" y="406"/>
                  </a:cubicBezTo>
                  <a:cubicBezTo>
                    <a:pt x="355" y="677"/>
                    <a:pt x="355" y="931"/>
                    <a:pt x="355" y="1185"/>
                  </a:cubicBezTo>
                  <a:cubicBezTo>
                    <a:pt x="389" y="1185"/>
                    <a:pt x="440" y="1185"/>
                    <a:pt x="491" y="1185"/>
                  </a:cubicBezTo>
                  <a:cubicBezTo>
                    <a:pt x="491" y="931"/>
                    <a:pt x="491" y="660"/>
                    <a:pt x="491" y="406"/>
                  </a:cubicBezTo>
                  <a:cubicBezTo>
                    <a:pt x="541" y="406"/>
                    <a:pt x="576" y="406"/>
                    <a:pt x="626" y="406"/>
                  </a:cubicBezTo>
                  <a:cubicBezTo>
                    <a:pt x="626" y="356"/>
                    <a:pt x="626" y="322"/>
                    <a:pt x="626" y="271"/>
                  </a:cubicBezTo>
                  <a:cubicBezTo>
                    <a:pt x="491" y="271"/>
                    <a:pt x="338" y="271"/>
                    <a:pt x="203" y="271"/>
                  </a:cubicBezTo>
                  <a:close/>
                  <a:moveTo>
                    <a:pt x="1117" y="1185"/>
                  </a:moveTo>
                  <a:lnTo>
                    <a:pt x="1117" y="1185"/>
                  </a:lnTo>
                  <a:cubicBezTo>
                    <a:pt x="1151" y="1185"/>
                    <a:pt x="1202" y="1185"/>
                    <a:pt x="1235" y="1185"/>
                  </a:cubicBezTo>
                  <a:cubicBezTo>
                    <a:pt x="1253" y="1185"/>
                    <a:pt x="1235" y="1151"/>
                    <a:pt x="1253" y="1151"/>
                  </a:cubicBezTo>
                  <a:cubicBezTo>
                    <a:pt x="1286" y="1185"/>
                    <a:pt x="1371" y="1219"/>
                    <a:pt x="1438" y="1185"/>
                  </a:cubicBezTo>
                  <a:cubicBezTo>
                    <a:pt x="1489" y="1134"/>
                    <a:pt x="1523" y="593"/>
                    <a:pt x="1422" y="525"/>
                  </a:cubicBezTo>
                  <a:cubicBezTo>
                    <a:pt x="1371" y="474"/>
                    <a:pt x="1303" y="525"/>
                    <a:pt x="1253" y="559"/>
                  </a:cubicBezTo>
                  <a:cubicBezTo>
                    <a:pt x="1253" y="457"/>
                    <a:pt x="1253" y="372"/>
                    <a:pt x="1253" y="271"/>
                  </a:cubicBezTo>
                  <a:cubicBezTo>
                    <a:pt x="1202" y="271"/>
                    <a:pt x="1151" y="271"/>
                    <a:pt x="1117" y="271"/>
                  </a:cubicBezTo>
                  <a:cubicBezTo>
                    <a:pt x="1117" y="575"/>
                    <a:pt x="1117" y="880"/>
                    <a:pt x="1117" y="1185"/>
                  </a:cubicBezTo>
                  <a:close/>
                  <a:moveTo>
                    <a:pt x="1896" y="542"/>
                  </a:moveTo>
                  <a:lnTo>
                    <a:pt x="1896" y="542"/>
                  </a:lnTo>
                  <a:cubicBezTo>
                    <a:pt x="1845" y="474"/>
                    <a:pt x="1676" y="491"/>
                    <a:pt x="1608" y="575"/>
                  </a:cubicBezTo>
                  <a:cubicBezTo>
                    <a:pt x="1557" y="643"/>
                    <a:pt x="1557" y="948"/>
                    <a:pt x="1574" y="1067"/>
                  </a:cubicBezTo>
                  <a:cubicBezTo>
                    <a:pt x="1625" y="1287"/>
                    <a:pt x="2014" y="1236"/>
                    <a:pt x="1946" y="948"/>
                  </a:cubicBezTo>
                  <a:cubicBezTo>
                    <a:pt x="1896" y="948"/>
                    <a:pt x="1862" y="948"/>
                    <a:pt x="1828" y="948"/>
                  </a:cubicBezTo>
                  <a:cubicBezTo>
                    <a:pt x="1811" y="1033"/>
                    <a:pt x="1828" y="1084"/>
                    <a:pt x="1760" y="1100"/>
                  </a:cubicBezTo>
                  <a:cubicBezTo>
                    <a:pt x="1676" y="1100"/>
                    <a:pt x="1709" y="948"/>
                    <a:pt x="1709" y="864"/>
                  </a:cubicBezTo>
                  <a:cubicBezTo>
                    <a:pt x="1794" y="864"/>
                    <a:pt x="1862" y="864"/>
                    <a:pt x="1946" y="864"/>
                  </a:cubicBezTo>
                  <a:cubicBezTo>
                    <a:pt x="1930" y="728"/>
                    <a:pt x="1963" y="610"/>
                    <a:pt x="1896" y="542"/>
                  </a:cubicBezTo>
                  <a:close/>
                  <a:moveTo>
                    <a:pt x="643" y="508"/>
                  </a:moveTo>
                  <a:lnTo>
                    <a:pt x="643" y="508"/>
                  </a:lnTo>
                  <a:cubicBezTo>
                    <a:pt x="660" y="728"/>
                    <a:pt x="609" y="999"/>
                    <a:pt x="660" y="1185"/>
                  </a:cubicBezTo>
                  <a:cubicBezTo>
                    <a:pt x="745" y="1236"/>
                    <a:pt x="829" y="1151"/>
                    <a:pt x="863" y="1134"/>
                  </a:cubicBezTo>
                  <a:cubicBezTo>
                    <a:pt x="863" y="1151"/>
                    <a:pt x="863" y="1168"/>
                    <a:pt x="863" y="1185"/>
                  </a:cubicBezTo>
                  <a:cubicBezTo>
                    <a:pt x="914" y="1185"/>
                    <a:pt x="948" y="1185"/>
                    <a:pt x="999" y="1185"/>
                  </a:cubicBezTo>
                  <a:cubicBezTo>
                    <a:pt x="999" y="965"/>
                    <a:pt x="999" y="745"/>
                    <a:pt x="999" y="508"/>
                  </a:cubicBezTo>
                  <a:cubicBezTo>
                    <a:pt x="948" y="508"/>
                    <a:pt x="914" y="508"/>
                    <a:pt x="863" y="508"/>
                  </a:cubicBezTo>
                  <a:cubicBezTo>
                    <a:pt x="863" y="694"/>
                    <a:pt x="863" y="864"/>
                    <a:pt x="863" y="1033"/>
                  </a:cubicBezTo>
                  <a:cubicBezTo>
                    <a:pt x="829" y="1049"/>
                    <a:pt x="829" y="1084"/>
                    <a:pt x="779" y="1084"/>
                  </a:cubicBezTo>
                  <a:cubicBezTo>
                    <a:pt x="745" y="914"/>
                    <a:pt x="761" y="694"/>
                    <a:pt x="761" y="508"/>
                  </a:cubicBezTo>
                  <a:cubicBezTo>
                    <a:pt x="728" y="508"/>
                    <a:pt x="677" y="508"/>
                    <a:pt x="643" y="508"/>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 name="Freeform 14"/>
            <p:cNvSpPr>
              <a:spLocks noChangeArrowheads="1"/>
            </p:cNvSpPr>
            <p:nvPr/>
          </p:nvSpPr>
          <p:spPr bwMode="auto">
            <a:xfrm>
              <a:off x="2028825" y="5576887"/>
              <a:ext cx="49213" cy="176213"/>
            </a:xfrm>
            <a:custGeom>
              <a:avLst/>
              <a:gdLst>
                <a:gd name="T0" fmla="*/ 102 w 137"/>
                <a:gd name="T1" fmla="*/ 16 h 491"/>
                <a:gd name="T2" fmla="*/ 102 w 137"/>
                <a:gd name="T3" fmla="*/ 16 h 491"/>
                <a:gd name="T4" fmla="*/ 85 w 137"/>
                <a:gd name="T5" fmla="*/ 490 h 491"/>
                <a:gd name="T6" fmla="*/ 18 w 137"/>
                <a:gd name="T7" fmla="*/ 474 h 491"/>
                <a:gd name="T8" fmla="*/ 18 w 137"/>
                <a:gd name="T9" fmla="*/ 33 h 491"/>
                <a:gd name="T10" fmla="*/ 102 w 137"/>
                <a:gd name="T11" fmla="*/ 16 h 491"/>
              </a:gdLst>
              <a:ahLst/>
              <a:cxnLst>
                <a:cxn ang="0">
                  <a:pos x="T0" y="T1"/>
                </a:cxn>
                <a:cxn ang="0">
                  <a:pos x="T2" y="T3"/>
                </a:cxn>
                <a:cxn ang="0">
                  <a:pos x="T4" y="T5"/>
                </a:cxn>
                <a:cxn ang="0">
                  <a:pos x="T6" y="T7"/>
                </a:cxn>
                <a:cxn ang="0">
                  <a:pos x="T8" y="T9"/>
                </a:cxn>
                <a:cxn ang="0">
                  <a:pos x="T10" y="T11"/>
                </a:cxn>
              </a:cxnLst>
              <a:rect l="0" t="0" r="r" b="b"/>
              <a:pathLst>
                <a:path w="137" h="491">
                  <a:moveTo>
                    <a:pt x="102" y="16"/>
                  </a:moveTo>
                  <a:lnTo>
                    <a:pt x="102" y="16"/>
                  </a:lnTo>
                  <a:cubicBezTo>
                    <a:pt x="119" y="135"/>
                    <a:pt x="136" y="372"/>
                    <a:pt x="85" y="490"/>
                  </a:cubicBezTo>
                  <a:cubicBezTo>
                    <a:pt x="68" y="490"/>
                    <a:pt x="51" y="474"/>
                    <a:pt x="18" y="474"/>
                  </a:cubicBezTo>
                  <a:cubicBezTo>
                    <a:pt x="0" y="355"/>
                    <a:pt x="18" y="152"/>
                    <a:pt x="18" y="33"/>
                  </a:cubicBezTo>
                  <a:cubicBezTo>
                    <a:pt x="18" y="0"/>
                    <a:pt x="85" y="0"/>
                    <a:pt x="102" y="16"/>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0" name="Freeform 15"/>
            <p:cNvSpPr>
              <a:spLocks noChangeArrowheads="1"/>
            </p:cNvSpPr>
            <p:nvPr/>
          </p:nvSpPr>
          <p:spPr bwMode="auto">
            <a:xfrm>
              <a:off x="2193925" y="5564187"/>
              <a:ext cx="49213" cy="73025"/>
            </a:xfrm>
            <a:custGeom>
              <a:avLst/>
              <a:gdLst>
                <a:gd name="T0" fmla="*/ 102 w 137"/>
                <a:gd name="T1" fmla="*/ 51 h 205"/>
                <a:gd name="T2" fmla="*/ 102 w 137"/>
                <a:gd name="T3" fmla="*/ 51 h 205"/>
                <a:gd name="T4" fmla="*/ 136 w 137"/>
                <a:gd name="T5" fmla="*/ 187 h 205"/>
                <a:gd name="T6" fmla="*/ 17 w 137"/>
                <a:gd name="T7" fmla="*/ 187 h 205"/>
                <a:gd name="T8" fmla="*/ 102 w 137"/>
                <a:gd name="T9" fmla="*/ 51 h 205"/>
              </a:gdLst>
              <a:ahLst/>
              <a:cxnLst>
                <a:cxn ang="0">
                  <a:pos x="T0" y="T1"/>
                </a:cxn>
                <a:cxn ang="0">
                  <a:pos x="T2" y="T3"/>
                </a:cxn>
                <a:cxn ang="0">
                  <a:pos x="T4" y="T5"/>
                </a:cxn>
                <a:cxn ang="0">
                  <a:pos x="T6" y="T7"/>
                </a:cxn>
                <a:cxn ang="0">
                  <a:pos x="T8" y="T9"/>
                </a:cxn>
              </a:cxnLst>
              <a:rect l="0" t="0" r="r" b="b"/>
              <a:pathLst>
                <a:path w="137" h="205">
                  <a:moveTo>
                    <a:pt x="102" y="51"/>
                  </a:moveTo>
                  <a:lnTo>
                    <a:pt x="102" y="51"/>
                  </a:lnTo>
                  <a:cubicBezTo>
                    <a:pt x="119" y="85"/>
                    <a:pt x="136" y="136"/>
                    <a:pt x="136" y="187"/>
                  </a:cubicBezTo>
                  <a:cubicBezTo>
                    <a:pt x="102" y="204"/>
                    <a:pt x="51" y="187"/>
                    <a:pt x="17" y="187"/>
                  </a:cubicBezTo>
                  <a:cubicBezTo>
                    <a:pt x="0" y="102"/>
                    <a:pt x="17" y="0"/>
                    <a:pt x="102" y="5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43" name="Group 42"/>
          <p:cNvGrpSpPr/>
          <p:nvPr/>
        </p:nvGrpSpPr>
        <p:grpSpPr>
          <a:xfrm>
            <a:off x="4035351" y="4182873"/>
            <a:ext cx="465906" cy="215062"/>
            <a:chOff x="3071813" y="6715125"/>
            <a:chExt cx="474662" cy="219075"/>
          </a:xfrm>
          <a:blipFill rotWithShape="1">
            <a:blip r:embed="rId2"/>
            <a:stretch>
              <a:fillRect/>
            </a:stretch>
          </a:blipFill>
        </p:grpSpPr>
        <p:sp>
          <p:nvSpPr>
            <p:cNvPr id="21" name="Freeform 16"/>
            <p:cNvSpPr>
              <a:spLocks noChangeArrowheads="1"/>
            </p:cNvSpPr>
            <p:nvPr/>
          </p:nvSpPr>
          <p:spPr bwMode="auto">
            <a:xfrm>
              <a:off x="3071813" y="6715125"/>
              <a:ext cx="219075" cy="219075"/>
            </a:xfrm>
            <a:custGeom>
              <a:avLst/>
              <a:gdLst>
                <a:gd name="T0" fmla="*/ 609 w 610"/>
                <a:gd name="T1" fmla="*/ 304 h 610"/>
                <a:gd name="T2" fmla="*/ 609 w 610"/>
                <a:gd name="T3" fmla="*/ 304 h 610"/>
                <a:gd name="T4" fmla="*/ 305 w 610"/>
                <a:gd name="T5" fmla="*/ 609 h 610"/>
                <a:gd name="T6" fmla="*/ 0 w 610"/>
                <a:gd name="T7" fmla="*/ 304 h 610"/>
                <a:gd name="T8" fmla="*/ 305 w 610"/>
                <a:gd name="T9" fmla="*/ 0 h 610"/>
                <a:gd name="T10" fmla="*/ 609 w 610"/>
                <a:gd name="T11" fmla="*/ 304 h 610"/>
              </a:gdLst>
              <a:ahLst/>
              <a:cxnLst>
                <a:cxn ang="0">
                  <a:pos x="T0" y="T1"/>
                </a:cxn>
                <a:cxn ang="0">
                  <a:pos x="T2" y="T3"/>
                </a:cxn>
                <a:cxn ang="0">
                  <a:pos x="T4" y="T5"/>
                </a:cxn>
                <a:cxn ang="0">
                  <a:pos x="T6" y="T7"/>
                </a:cxn>
                <a:cxn ang="0">
                  <a:pos x="T8" y="T9"/>
                </a:cxn>
                <a:cxn ang="0">
                  <a:pos x="T10" y="T11"/>
                </a:cxn>
              </a:cxnLst>
              <a:rect l="0" t="0" r="r" b="b"/>
              <a:pathLst>
                <a:path w="610" h="610">
                  <a:moveTo>
                    <a:pt x="609" y="304"/>
                  </a:moveTo>
                  <a:lnTo>
                    <a:pt x="609" y="304"/>
                  </a:lnTo>
                  <a:cubicBezTo>
                    <a:pt x="609" y="474"/>
                    <a:pt x="474" y="609"/>
                    <a:pt x="305" y="609"/>
                  </a:cubicBezTo>
                  <a:cubicBezTo>
                    <a:pt x="135" y="609"/>
                    <a:pt x="0" y="474"/>
                    <a:pt x="0" y="304"/>
                  </a:cubicBezTo>
                  <a:cubicBezTo>
                    <a:pt x="0" y="135"/>
                    <a:pt x="135" y="0"/>
                    <a:pt x="305" y="0"/>
                  </a:cubicBezTo>
                  <a:cubicBezTo>
                    <a:pt x="474" y="0"/>
                    <a:pt x="609" y="135"/>
                    <a:pt x="609" y="30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 name="Freeform 17"/>
            <p:cNvSpPr>
              <a:spLocks noChangeArrowheads="1"/>
            </p:cNvSpPr>
            <p:nvPr/>
          </p:nvSpPr>
          <p:spPr bwMode="auto">
            <a:xfrm>
              <a:off x="3333750" y="6715125"/>
              <a:ext cx="212725" cy="219075"/>
            </a:xfrm>
            <a:custGeom>
              <a:avLst/>
              <a:gdLst>
                <a:gd name="T0" fmla="*/ 592 w 593"/>
                <a:gd name="T1" fmla="*/ 304 h 610"/>
                <a:gd name="T2" fmla="*/ 592 w 593"/>
                <a:gd name="T3" fmla="*/ 304 h 610"/>
                <a:gd name="T4" fmla="*/ 304 w 593"/>
                <a:gd name="T5" fmla="*/ 609 h 610"/>
                <a:gd name="T6" fmla="*/ 0 w 593"/>
                <a:gd name="T7" fmla="*/ 304 h 610"/>
                <a:gd name="T8" fmla="*/ 304 w 593"/>
                <a:gd name="T9" fmla="*/ 0 h 610"/>
                <a:gd name="T10" fmla="*/ 592 w 593"/>
                <a:gd name="T11" fmla="*/ 304 h 610"/>
              </a:gdLst>
              <a:ahLst/>
              <a:cxnLst>
                <a:cxn ang="0">
                  <a:pos x="T0" y="T1"/>
                </a:cxn>
                <a:cxn ang="0">
                  <a:pos x="T2" y="T3"/>
                </a:cxn>
                <a:cxn ang="0">
                  <a:pos x="T4" y="T5"/>
                </a:cxn>
                <a:cxn ang="0">
                  <a:pos x="T6" y="T7"/>
                </a:cxn>
                <a:cxn ang="0">
                  <a:pos x="T8" y="T9"/>
                </a:cxn>
                <a:cxn ang="0">
                  <a:pos x="T10" y="T11"/>
                </a:cxn>
              </a:cxnLst>
              <a:rect l="0" t="0" r="r" b="b"/>
              <a:pathLst>
                <a:path w="593" h="610">
                  <a:moveTo>
                    <a:pt x="592" y="304"/>
                  </a:moveTo>
                  <a:lnTo>
                    <a:pt x="592" y="304"/>
                  </a:lnTo>
                  <a:cubicBezTo>
                    <a:pt x="592" y="474"/>
                    <a:pt x="457" y="609"/>
                    <a:pt x="304" y="609"/>
                  </a:cubicBezTo>
                  <a:cubicBezTo>
                    <a:pt x="135" y="609"/>
                    <a:pt x="0" y="474"/>
                    <a:pt x="0" y="304"/>
                  </a:cubicBezTo>
                  <a:cubicBezTo>
                    <a:pt x="0" y="135"/>
                    <a:pt x="135" y="0"/>
                    <a:pt x="304" y="0"/>
                  </a:cubicBezTo>
                  <a:cubicBezTo>
                    <a:pt x="457" y="0"/>
                    <a:pt x="592" y="135"/>
                    <a:pt x="592" y="30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42" name="Group 41"/>
          <p:cNvGrpSpPr/>
          <p:nvPr/>
        </p:nvGrpSpPr>
        <p:grpSpPr>
          <a:xfrm>
            <a:off x="2927443" y="4060781"/>
            <a:ext cx="360899" cy="359978"/>
            <a:chOff x="3832225" y="6435725"/>
            <a:chExt cx="592138" cy="590550"/>
          </a:xfrm>
          <a:blipFill rotWithShape="1">
            <a:blip r:embed="rId2"/>
            <a:stretch>
              <a:fillRect/>
            </a:stretch>
          </a:blipFill>
        </p:grpSpPr>
        <p:sp>
          <p:nvSpPr>
            <p:cNvPr id="24" name="Freeform 19"/>
            <p:cNvSpPr>
              <a:spLocks noChangeArrowheads="1"/>
            </p:cNvSpPr>
            <p:nvPr/>
          </p:nvSpPr>
          <p:spPr bwMode="auto">
            <a:xfrm>
              <a:off x="3832225" y="6886575"/>
              <a:ext cx="146050" cy="139700"/>
            </a:xfrm>
            <a:custGeom>
              <a:avLst/>
              <a:gdLst>
                <a:gd name="T0" fmla="*/ 406 w 407"/>
                <a:gd name="T1" fmla="*/ 186 h 390"/>
                <a:gd name="T2" fmla="*/ 406 w 407"/>
                <a:gd name="T3" fmla="*/ 186 h 390"/>
                <a:gd name="T4" fmla="*/ 203 w 407"/>
                <a:gd name="T5" fmla="*/ 0 h 390"/>
                <a:gd name="T6" fmla="*/ 0 w 407"/>
                <a:gd name="T7" fmla="*/ 186 h 390"/>
                <a:gd name="T8" fmla="*/ 203 w 407"/>
                <a:gd name="T9" fmla="*/ 389 h 390"/>
                <a:gd name="T10" fmla="*/ 406 w 407"/>
                <a:gd name="T11" fmla="*/ 186 h 390"/>
              </a:gdLst>
              <a:ahLst/>
              <a:cxnLst>
                <a:cxn ang="0">
                  <a:pos x="T0" y="T1"/>
                </a:cxn>
                <a:cxn ang="0">
                  <a:pos x="T2" y="T3"/>
                </a:cxn>
                <a:cxn ang="0">
                  <a:pos x="T4" y="T5"/>
                </a:cxn>
                <a:cxn ang="0">
                  <a:pos x="T6" y="T7"/>
                </a:cxn>
                <a:cxn ang="0">
                  <a:pos x="T8" y="T9"/>
                </a:cxn>
                <a:cxn ang="0">
                  <a:pos x="T10" y="T11"/>
                </a:cxn>
              </a:cxnLst>
              <a:rect l="0" t="0" r="r" b="b"/>
              <a:pathLst>
                <a:path w="407" h="390">
                  <a:moveTo>
                    <a:pt x="406" y="186"/>
                  </a:moveTo>
                  <a:lnTo>
                    <a:pt x="406" y="186"/>
                  </a:lnTo>
                  <a:cubicBezTo>
                    <a:pt x="406" y="84"/>
                    <a:pt x="305" y="0"/>
                    <a:pt x="203" y="0"/>
                  </a:cubicBezTo>
                  <a:cubicBezTo>
                    <a:pt x="85" y="0"/>
                    <a:pt x="0" y="84"/>
                    <a:pt x="0" y="186"/>
                  </a:cubicBezTo>
                  <a:cubicBezTo>
                    <a:pt x="0" y="304"/>
                    <a:pt x="85" y="389"/>
                    <a:pt x="203" y="389"/>
                  </a:cubicBezTo>
                  <a:cubicBezTo>
                    <a:pt x="305" y="389"/>
                    <a:pt x="406" y="304"/>
                    <a:pt x="406" y="186"/>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20"/>
            <p:cNvSpPr>
              <a:spLocks noChangeArrowheads="1"/>
            </p:cNvSpPr>
            <p:nvPr/>
          </p:nvSpPr>
          <p:spPr bwMode="auto">
            <a:xfrm>
              <a:off x="3832225" y="6435725"/>
              <a:ext cx="592138" cy="590550"/>
            </a:xfrm>
            <a:custGeom>
              <a:avLst/>
              <a:gdLst>
                <a:gd name="T0" fmla="*/ 1642 w 1643"/>
                <a:gd name="T1" fmla="*/ 1641 h 1642"/>
                <a:gd name="T2" fmla="*/ 1642 w 1643"/>
                <a:gd name="T3" fmla="*/ 1641 h 1642"/>
                <a:gd name="T4" fmla="*/ 1405 w 1643"/>
                <a:gd name="T5" fmla="*/ 1641 h 1642"/>
                <a:gd name="T6" fmla="*/ 1033 w 1643"/>
                <a:gd name="T7" fmla="*/ 727 h 1642"/>
                <a:gd name="T8" fmla="*/ 18 w 1643"/>
                <a:gd name="T9" fmla="*/ 254 h 1642"/>
                <a:gd name="T10" fmla="*/ 0 w 1643"/>
                <a:gd name="T11" fmla="*/ 0 h 1642"/>
                <a:gd name="T12" fmla="*/ 1642 w 1643"/>
                <a:gd name="T13" fmla="*/ 1641 h 1642"/>
              </a:gdLst>
              <a:ahLst/>
              <a:cxnLst>
                <a:cxn ang="0">
                  <a:pos x="T0" y="T1"/>
                </a:cxn>
                <a:cxn ang="0">
                  <a:pos x="T2" y="T3"/>
                </a:cxn>
                <a:cxn ang="0">
                  <a:pos x="T4" y="T5"/>
                </a:cxn>
                <a:cxn ang="0">
                  <a:pos x="T6" y="T7"/>
                </a:cxn>
                <a:cxn ang="0">
                  <a:pos x="T8" y="T9"/>
                </a:cxn>
                <a:cxn ang="0">
                  <a:pos x="T10" y="T11"/>
                </a:cxn>
                <a:cxn ang="0">
                  <a:pos x="T12" y="T13"/>
                </a:cxn>
              </a:cxnLst>
              <a:rect l="0" t="0" r="r" b="b"/>
              <a:pathLst>
                <a:path w="1643" h="1642">
                  <a:moveTo>
                    <a:pt x="1642" y="1641"/>
                  </a:moveTo>
                  <a:lnTo>
                    <a:pt x="1642" y="1641"/>
                  </a:lnTo>
                  <a:cubicBezTo>
                    <a:pt x="1557" y="1641"/>
                    <a:pt x="1490" y="1641"/>
                    <a:pt x="1405" y="1641"/>
                  </a:cubicBezTo>
                  <a:cubicBezTo>
                    <a:pt x="1372" y="1252"/>
                    <a:pt x="1236" y="947"/>
                    <a:pt x="1033" y="727"/>
                  </a:cubicBezTo>
                  <a:cubicBezTo>
                    <a:pt x="796" y="457"/>
                    <a:pt x="491" y="271"/>
                    <a:pt x="18" y="254"/>
                  </a:cubicBezTo>
                  <a:cubicBezTo>
                    <a:pt x="18" y="203"/>
                    <a:pt x="18" y="85"/>
                    <a:pt x="0" y="0"/>
                  </a:cubicBezTo>
                  <a:cubicBezTo>
                    <a:pt x="1033" y="68"/>
                    <a:pt x="1507" y="693"/>
                    <a:pt x="1642" y="1641"/>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21"/>
            <p:cNvSpPr>
              <a:spLocks noChangeArrowheads="1"/>
            </p:cNvSpPr>
            <p:nvPr/>
          </p:nvSpPr>
          <p:spPr bwMode="auto">
            <a:xfrm>
              <a:off x="3838575" y="6648450"/>
              <a:ext cx="377825" cy="377825"/>
            </a:xfrm>
            <a:custGeom>
              <a:avLst/>
              <a:gdLst>
                <a:gd name="T0" fmla="*/ 1049 w 1050"/>
                <a:gd name="T1" fmla="*/ 1049 h 1050"/>
                <a:gd name="T2" fmla="*/ 1049 w 1050"/>
                <a:gd name="T3" fmla="*/ 1049 h 1050"/>
                <a:gd name="T4" fmla="*/ 795 w 1050"/>
                <a:gd name="T5" fmla="*/ 1049 h 1050"/>
                <a:gd name="T6" fmla="*/ 0 w 1050"/>
                <a:gd name="T7" fmla="*/ 254 h 1050"/>
                <a:gd name="T8" fmla="*/ 0 w 1050"/>
                <a:gd name="T9" fmla="*/ 0 h 1050"/>
                <a:gd name="T10" fmla="*/ 1049 w 1050"/>
                <a:gd name="T11" fmla="*/ 1049 h 1050"/>
              </a:gdLst>
              <a:ahLst/>
              <a:cxnLst>
                <a:cxn ang="0">
                  <a:pos x="T0" y="T1"/>
                </a:cxn>
                <a:cxn ang="0">
                  <a:pos x="T2" y="T3"/>
                </a:cxn>
                <a:cxn ang="0">
                  <a:pos x="T4" y="T5"/>
                </a:cxn>
                <a:cxn ang="0">
                  <a:pos x="T6" y="T7"/>
                </a:cxn>
                <a:cxn ang="0">
                  <a:pos x="T8" y="T9"/>
                </a:cxn>
                <a:cxn ang="0">
                  <a:pos x="T10" y="T11"/>
                </a:cxn>
              </a:cxnLst>
              <a:rect l="0" t="0" r="r" b="b"/>
              <a:pathLst>
                <a:path w="1050" h="1050">
                  <a:moveTo>
                    <a:pt x="1049" y="1049"/>
                  </a:moveTo>
                  <a:lnTo>
                    <a:pt x="1049" y="1049"/>
                  </a:lnTo>
                  <a:cubicBezTo>
                    <a:pt x="964" y="1049"/>
                    <a:pt x="880" y="1049"/>
                    <a:pt x="795" y="1049"/>
                  </a:cubicBezTo>
                  <a:cubicBezTo>
                    <a:pt x="727" y="575"/>
                    <a:pt x="507" y="287"/>
                    <a:pt x="0" y="254"/>
                  </a:cubicBezTo>
                  <a:cubicBezTo>
                    <a:pt x="16" y="169"/>
                    <a:pt x="0" y="67"/>
                    <a:pt x="0" y="0"/>
                  </a:cubicBezTo>
                  <a:cubicBezTo>
                    <a:pt x="659" y="33"/>
                    <a:pt x="964" y="439"/>
                    <a:pt x="1049" y="1049"/>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7" name="Freeform 22"/>
          <p:cNvSpPr>
            <a:spLocks noChangeArrowheads="1"/>
          </p:cNvSpPr>
          <p:nvPr/>
        </p:nvSpPr>
        <p:spPr bwMode="auto">
          <a:xfrm>
            <a:off x="2727904" y="3118678"/>
            <a:ext cx="530518" cy="493959"/>
          </a:xfrm>
          <a:custGeom>
            <a:avLst/>
            <a:gdLst>
              <a:gd name="T0" fmla="*/ 85 w 2235"/>
              <a:gd name="T1" fmla="*/ 423 h 2082"/>
              <a:gd name="T2" fmla="*/ 85 w 2235"/>
              <a:gd name="T3" fmla="*/ 423 h 2082"/>
              <a:gd name="T4" fmla="*/ 525 w 2235"/>
              <a:gd name="T5" fmla="*/ 524 h 2082"/>
              <a:gd name="T6" fmla="*/ 85 w 2235"/>
              <a:gd name="T7" fmla="*/ 423 h 2082"/>
              <a:gd name="T8" fmla="*/ 1828 w 2235"/>
              <a:gd name="T9" fmla="*/ 761 h 2082"/>
              <a:gd name="T10" fmla="*/ 1828 w 2235"/>
              <a:gd name="T11" fmla="*/ 761 h 2082"/>
              <a:gd name="T12" fmla="*/ 1439 w 2235"/>
              <a:gd name="T13" fmla="*/ 761 h 2082"/>
              <a:gd name="T14" fmla="*/ 1218 w 2235"/>
              <a:gd name="T15" fmla="*/ 948 h 2082"/>
              <a:gd name="T16" fmla="*/ 1202 w 2235"/>
              <a:gd name="T17" fmla="*/ 761 h 2082"/>
              <a:gd name="T18" fmla="*/ 795 w 2235"/>
              <a:gd name="T19" fmla="*/ 778 h 2082"/>
              <a:gd name="T20" fmla="*/ 795 w 2235"/>
              <a:gd name="T21" fmla="*/ 2065 h 2082"/>
              <a:gd name="T22" fmla="*/ 1218 w 2235"/>
              <a:gd name="T23" fmla="*/ 2065 h 2082"/>
              <a:gd name="T24" fmla="*/ 1507 w 2235"/>
              <a:gd name="T25" fmla="*/ 1066 h 2082"/>
              <a:gd name="T26" fmla="*/ 1710 w 2235"/>
              <a:gd name="T27" fmla="*/ 2065 h 2082"/>
              <a:gd name="T28" fmla="*/ 2116 w 2235"/>
              <a:gd name="T29" fmla="*/ 2065 h 2082"/>
              <a:gd name="T30" fmla="*/ 1828 w 2235"/>
              <a:gd name="T31" fmla="*/ 761 h 2082"/>
              <a:gd name="T32" fmla="*/ 118 w 2235"/>
              <a:gd name="T33" fmla="*/ 778 h 2082"/>
              <a:gd name="T34" fmla="*/ 118 w 2235"/>
              <a:gd name="T35" fmla="*/ 778 h 2082"/>
              <a:gd name="T36" fmla="*/ 118 w 2235"/>
              <a:gd name="T37" fmla="*/ 2065 h 2082"/>
              <a:gd name="T38" fmla="*/ 525 w 2235"/>
              <a:gd name="T39" fmla="*/ 2065 h 2082"/>
              <a:gd name="T40" fmla="*/ 525 w 2235"/>
              <a:gd name="T41" fmla="*/ 778 h 2082"/>
              <a:gd name="T42" fmla="*/ 118 w 2235"/>
              <a:gd name="T43" fmla="*/ 778 h 2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35" h="2082">
                <a:moveTo>
                  <a:pt x="85" y="423"/>
                </a:moveTo>
                <a:lnTo>
                  <a:pt x="85" y="423"/>
                </a:lnTo>
                <a:cubicBezTo>
                  <a:pt x="118" y="575"/>
                  <a:pt x="356" y="626"/>
                  <a:pt x="525" y="524"/>
                </a:cubicBezTo>
                <a:cubicBezTo>
                  <a:pt x="762" y="67"/>
                  <a:pt x="0" y="0"/>
                  <a:pt x="85" y="423"/>
                </a:cubicBezTo>
                <a:close/>
                <a:moveTo>
                  <a:pt x="1828" y="761"/>
                </a:moveTo>
                <a:lnTo>
                  <a:pt x="1828" y="761"/>
                </a:lnTo>
                <a:cubicBezTo>
                  <a:pt x="1726" y="727"/>
                  <a:pt x="1540" y="727"/>
                  <a:pt x="1439" y="761"/>
                </a:cubicBezTo>
                <a:cubicBezTo>
                  <a:pt x="1337" y="795"/>
                  <a:pt x="1269" y="897"/>
                  <a:pt x="1218" y="948"/>
                </a:cubicBezTo>
                <a:cubicBezTo>
                  <a:pt x="1218" y="880"/>
                  <a:pt x="1236" y="795"/>
                  <a:pt x="1202" y="761"/>
                </a:cubicBezTo>
                <a:cubicBezTo>
                  <a:pt x="1066" y="778"/>
                  <a:pt x="897" y="745"/>
                  <a:pt x="795" y="778"/>
                </a:cubicBezTo>
                <a:cubicBezTo>
                  <a:pt x="795" y="1218"/>
                  <a:pt x="795" y="1641"/>
                  <a:pt x="795" y="2065"/>
                </a:cubicBezTo>
                <a:cubicBezTo>
                  <a:pt x="931" y="2065"/>
                  <a:pt x="1134" y="2081"/>
                  <a:pt x="1218" y="2065"/>
                </a:cubicBezTo>
                <a:cubicBezTo>
                  <a:pt x="1236" y="1641"/>
                  <a:pt x="1100" y="1015"/>
                  <a:pt x="1507" y="1066"/>
                </a:cubicBezTo>
                <a:cubicBezTo>
                  <a:pt x="1828" y="1117"/>
                  <a:pt x="1676" y="1692"/>
                  <a:pt x="1710" y="2065"/>
                </a:cubicBezTo>
                <a:cubicBezTo>
                  <a:pt x="1811" y="2081"/>
                  <a:pt x="1963" y="2065"/>
                  <a:pt x="2116" y="2065"/>
                </a:cubicBezTo>
                <a:cubicBezTo>
                  <a:pt x="2099" y="1557"/>
                  <a:pt x="2234" y="914"/>
                  <a:pt x="1828" y="761"/>
                </a:cubicBezTo>
                <a:close/>
                <a:moveTo>
                  <a:pt x="118" y="778"/>
                </a:moveTo>
                <a:lnTo>
                  <a:pt x="118" y="778"/>
                </a:lnTo>
                <a:cubicBezTo>
                  <a:pt x="102" y="1151"/>
                  <a:pt x="135" y="1641"/>
                  <a:pt x="118" y="2065"/>
                </a:cubicBezTo>
                <a:cubicBezTo>
                  <a:pt x="254" y="2065"/>
                  <a:pt x="389" y="2065"/>
                  <a:pt x="525" y="2065"/>
                </a:cubicBezTo>
                <a:cubicBezTo>
                  <a:pt x="525" y="1641"/>
                  <a:pt x="525" y="1218"/>
                  <a:pt x="525" y="778"/>
                </a:cubicBezTo>
                <a:cubicBezTo>
                  <a:pt x="389" y="778"/>
                  <a:pt x="254" y="778"/>
                  <a:pt x="118" y="778"/>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grpSp>
        <p:nvGrpSpPr>
          <p:cNvPr id="40" name="Group 39"/>
          <p:cNvGrpSpPr/>
          <p:nvPr/>
        </p:nvGrpSpPr>
        <p:grpSpPr>
          <a:xfrm>
            <a:off x="2876811" y="2361022"/>
            <a:ext cx="432528" cy="486332"/>
            <a:chOff x="2754313" y="8982075"/>
            <a:chExt cx="792162" cy="890587"/>
          </a:xfrm>
          <a:blipFill rotWithShape="1">
            <a:blip r:embed="rId2"/>
            <a:stretch>
              <a:fillRect/>
            </a:stretch>
          </a:blipFill>
        </p:grpSpPr>
        <p:sp>
          <p:nvSpPr>
            <p:cNvPr id="28" name="Freeform 23"/>
            <p:cNvSpPr>
              <a:spLocks noChangeArrowheads="1"/>
            </p:cNvSpPr>
            <p:nvPr/>
          </p:nvSpPr>
          <p:spPr bwMode="auto">
            <a:xfrm>
              <a:off x="2754313" y="8982075"/>
              <a:ext cx="792162" cy="890587"/>
            </a:xfrm>
            <a:custGeom>
              <a:avLst/>
              <a:gdLst>
                <a:gd name="T0" fmla="*/ 1049 w 2201"/>
                <a:gd name="T1" fmla="*/ 34 h 2472"/>
                <a:gd name="T2" fmla="*/ 1049 w 2201"/>
                <a:gd name="T3" fmla="*/ 34 h 2472"/>
                <a:gd name="T4" fmla="*/ 1878 w 2201"/>
                <a:gd name="T5" fmla="*/ 339 h 2472"/>
                <a:gd name="T6" fmla="*/ 2183 w 2201"/>
                <a:gd name="T7" fmla="*/ 1185 h 2472"/>
                <a:gd name="T8" fmla="*/ 1777 w 2201"/>
                <a:gd name="T9" fmla="*/ 1947 h 2472"/>
                <a:gd name="T10" fmla="*/ 84 w 2201"/>
                <a:gd name="T11" fmla="*/ 982 h 2472"/>
                <a:gd name="T12" fmla="*/ 287 w 2201"/>
                <a:gd name="T13" fmla="*/ 440 h 2472"/>
                <a:gd name="T14" fmla="*/ 1049 w 2201"/>
                <a:gd name="T15" fmla="*/ 34 h 2472"/>
                <a:gd name="T16" fmla="*/ 406 w 2201"/>
                <a:gd name="T17" fmla="*/ 389 h 2472"/>
                <a:gd name="T18" fmla="*/ 406 w 2201"/>
                <a:gd name="T19" fmla="*/ 389 h 2472"/>
                <a:gd name="T20" fmla="*/ 118 w 2201"/>
                <a:gd name="T21" fmla="*/ 1033 h 2472"/>
                <a:gd name="T22" fmla="*/ 389 w 2201"/>
                <a:gd name="T23" fmla="*/ 1761 h 2472"/>
                <a:gd name="T24" fmla="*/ 1066 w 2201"/>
                <a:gd name="T25" fmla="*/ 2065 h 2472"/>
                <a:gd name="T26" fmla="*/ 2115 w 2201"/>
                <a:gd name="T27" fmla="*/ 1168 h 2472"/>
                <a:gd name="T28" fmla="*/ 1861 w 2201"/>
                <a:gd name="T29" fmla="*/ 423 h 2472"/>
                <a:gd name="T30" fmla="*/ 1083 w 2201"/>
                <a:gd name="T31" fmla="*/ 102 h 2472"/>
                <a:gd name="T32" fmla="*/ 406 w 2201"/>
                <a:gd name="T33" fmla="*/ 389 h 2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01" h="2472">
                  <a:moveTo>
                    <a:pt x="1049" y="34"/>
                  </a:moveTo>
                  <a:lnTo>
                    <a:pt x="1049" y="34"/>
                  </a:lnTo>
                  <a:cubicBezTo>
                    <a:pt x="1405" y="0"/>
                    <a:pt x="1709" y="153"/>
                    <a:pt x="1878" y="339"/>
                  </a:cubicBezTo>
                  <a:cubicBezTo>
                    <a:pt x="2065" y="525"/>
                    <a:pt x="2200" y="813"/>
                    <a:pt x="2183" y="1185"/>
                  </a:cubicBezTo>
                  <a:cubicBezTo>
                    <a:pt x="2149" y="1507"/>
                    <a:pt x="1980" y="1794"/>
                    <a:pt x="1777" y="1947"/>
                  </a:cubicBezTo>
                  <a:cubicBezTo>
                    <a:pt x="1083" y="2471"/>
                    <a:pt x="0" y="1964"/>
                    <a:pt x="84" y="982"/>
                  </a:cubicBezTo>
                  <a:cubicBezTo>
                    <a:pt x="84" y="779"/>
                    <a:pt x="186" y="576"/>
                    <a:pt x="287" y="440"/>
                  </a:cubicBezTo>
                  <a:cubicBezTo>
                    <a:pt x="440" y="220"/>
                    <a:pt x="677" y="68"/>
                    <a:pt x="1049" y="34"/>
                  </a:cubicBezTo>
                  <a:close/>
                  <a:moveTo>
                    <a:pt x="406" y="389"/>
                  </a:moveTo>
                  <a:lnTo>
                    <a:pt x="406" y="389"/>
                  </a:lnTo>
                  <a:cubicBezTo>
                    <a:pt x="270" y="542"/>
                    <a:pt x="135" y="762"/>
                    <a:pt x="118" y="1033"/>
                  </a:cubicBezTo>
                  <a:cubicBezTo>
                    <a:pt x="101" y="1337"/>
                    <a:pt x="237" y="1591"/>
                    <a:pt x="389" y="1761"/>
                  </a:cubicBezTo>
                  <a:cubicBezTo>
                    <a:pt x="558" y="1930"/>
                    <a:pt x="778" y="2048"/>
                    <a:pt x="1066" y="2065"/>
                  </a:cubicBezTo>
                  <a:cubicBezTo>
                    <a:pt x="1624" y="2116"/>
                    <a:pt x="2082" y="1693"/>
                    <a:pt x="2115" y="1168"/>
                  </a:cubicBezTo>
                  <a:cubicBezTo>
                    <a:pt x="2149" y="830"/>
                    <a:pt x="2014" y="576"/>
                    <a:pt x="1861" y="423"/>
                  </a:cubicBezTo>
                  <a:cubicBezTo>
                    <a:pt x="1709" y="237"/>
                    <a:pt x="1421" y="85"/>
                    <a:pt x="1083" y="102"/>
                  </a:cubicBezTo>
                  <a:cubicBezTo>
                    <a:pt x="744" y="118"/>
                    <a:pt x="541" y="254"/>
                    <a:pt x="406" y="389"/>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9" name="Freeform 24"/>
            <p:cNvSpPr>
              <a:spLocks noChangeArrowheads="1"/>
            </p:cNvSpPr>
            <p:nvPr/>
          </p:nvSpPr>
          <p:spPr bwMode="auto">
            <a:xfrm>
              <a:off x="2889250" y="9037637"/>
              <a:ext cx="500063" cy="536575"/>
            </a:xfrm>
            <a:custGeom>
              <a:avLst/>
              <a:gdLst>
                <a:gd name="T0" fmla="*/ 1354 w 1389"/>
                <a:gd name="T1" fmla="*/ 270 h 1490"/>
                <a:gd name="T2" fmla="*/ 1354 w 1389"/>
                <a:gd name="T3" fmla="*/ 270 h 1490"/>
                <a:gd name="T4" fmla="*/ 1201 w 1389"/>
                <a:gd name="T5" fmla="*/ 423 h 1490"/>
                <a:gd name="T6" fmla="*/ 1354 w 1389"/>
                <a:gd name="T7" fmla="*/ 795 h 1490"/>
                <a:gd name="T8" fmla="*/ 1201 w 1389"/>
                <a:gd name="T9" fmla="*/ 1489 h 1490"/>
                <a:gd name="T10" fmla="*/ 880 w 1389"/>
                <a:gd name="T11" fmla="*/ 490 h 1490"/>
                <a:gd name="T12" fmla="*/ 1016 w 1389"/>
                <a:gd name="T13" fmla="*/ 474 h 1490"/>
                <a:gd name="T14" fmla="*/ 880 w 1389"/>
                <a:gd name="T15" fmla="*/ 439 h 1490"/>
                <a:gd name="T16" fmla="*/ 457 w 1389"/>
                <a:gd name="T17" fmla="*/ 457 h 1490"/>
                <a:gd name="T18" fmla="*/ 575 w 1389"/>
                <a:gd name="T19" fmla="*/ 490 h 1490"/>
                <a:gd name="T20" fmla="*/ 728 w 1389"/>
                <a:gd name="T21" fmla="*/ 897 h 1490"/>
                <a:gd name="T22" fmla="*/ 626 w 1389"/>
                <a:gd name="T23" fmla="*/ 1202 h 1490"/>
                <a:gd name="T24" fmla="*/ 524 w 1389"/>
                <a:gd name="T25" fmla="*/ 1489 h 1490"/>
                <a:gd name="T26" fmla="*/ 203 w 1389"/>
                <a:gd name="T27" fmla="*/ 507 h 1490"/>
                <a:gd name="T28" fmla="*/ 339 w 1389"/>
                <a:gd name="T29" fmla="*/ 474 h 1490"/>
                <a:gd name="T30" fmla="*/ 0 w 1389"/>
                <a:gd name="T31" fmla="*/ 439 h 1490"/>
                <a:gd name="T32" fmla="*/ 829 w 1389"/>
                <a:gd name="T33" fmla="*/ 16 h 1490"/>
                <a:gd name="T34" fmla="*/ 1354 w 1389"/>
                <a:gd name="T35" fmla="*/ 270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9" h="1490">
                  <a:moveTo>
                    <a:pt x="1354" y="270"/>
                  </a:moveTo>
                  <a:lnTo>
                    <a:pt x="1354" y="270"/>
                  </a:lnTo>
                  <a:cubicBezTo>
                    <a:pt x="1287" y="287"/>
                    <a:pt x="1201" y="321"/>
                    <a:pt x="1201" y="423"/>
                  </a:cubicBezTo>
                  <a:cubicBezTo>
                    <a:pt x="1185" y="558"/>
                    <a:pt x="1337" y="643"/>
                    <a:pt x="1354" y="795"/>
                  </a:cubicBezTo>
                  <a:cubicBezTo>
                    <a:pt x="1388" y="1083"/>
                    <a:pt x="1236" y="1235"/>
                    <a:pt x="1201" y="1489"/>
                  </a:cubicBezTo>
                  <a:cubicBezTo>
                    <a:pt x="1083" y="1167"/>
                    <a:pt x="982" y="846"/>
                    <a:pt x="880" y="490"/>
                  </a:cubicBezTo>
                  <a:cubicBezTo>
                    <a:pt x="914" y="490"/>
                    <a:pt x="998" y="507"/>
                    <a:pt x="1016" y="474"/>
                  </a:cubicBezTo>
                  <a:cubicBezTo>
                    <a:pt x="998" y="406"/>
                    <a:pt x="931" y="439"/>
                    <a:pt x="880" y="439"/>
                  </a:cubicBezTo>
                  <a:cubicBezTo>
                    <a:pt x="745" y="457"/>
                    <a:pt x="559" y="423"/>
                    <a:pt x="457" y="457"/>
                  </a:cubicBezTo>
                  <a:cubicBezTo>
                    <a:pt x="440" y="507"/>
                    <a:pt x="542" y="490"/>
                    <a:pt x="575" y="490"/>
                  </a:cubicBezTo>
                  <a:cubicBezTo>
                    <a:pt x="610" y="643"/>
                    <a:pt x="711" y="744"/>
                    <a:pt x="728" y="897"/>
                  </a:cubicBezTo>
                  <a:cubicBezTo>
                    <a:pt x="728" y="981"/>
                    <a:pt x="660" y="1100"/>
                    <a:pt x="626" y="1202"/>
                  </a:cubicBezTo>
                  <a:cubicBezTo>
                    <a:pt x="592" y="1303"/>
                    <a:pt x="559" y="1405"/>
                    <a:pt x="524" y="1489"/>
                  </a:cubicBezTo>
                  <a:cubicBezTo>
                    <a:pt x="406" y="1167"/>
                    <a:pt x="305" y="829"/>
                    <a:pt x="203" y="507"/>
                  </a:cubicBezTo>
                  <a:cubicBezTo>
                    <a:pt x="237" y="474"/>
                    <a:pt x="321" y="507"/>
                    <a:pt x="339" y="474"/>
                  </a:cubicBezTo>
                  <a:cubicBezTo>
                    <a:pt x="271" y="406"/>
                    <a:pt x="118" y="474"/>
                    <a:pt x="0" y="439"/>
                  </a:cubicBezTo>
                  <a:cubicBezTo>
                    <a:pt x="136" y="186"/>
                    <a:pt x="440" y="0"/>
                    <a:pt x="829" y="16"/>
                  </a:cubicBezTo>
                  <a:cubicBezTo>
                    <a:pt x="1066" y="33"/>
                    <a:pt x="1236" y="135"/>
                    <a:pt x="1354" y="27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0" name="Freeform 25"/>
            <p:cNvSpPr>
              <a:spLocks noChangeArrowheads="1"/>
            </p:cNvSpPr>
            <p:nvPr/>
          </p:nvSpPr>
          <p:spPr bwMode="auto">
            <a:xfrm>
              <a:off x="3321050" y="9213850"/>
              <a:ext cx="214313" cy="439737"/>
            </a:xfrm>
            <a:custGeom>
              <a:avLst/>
              <a:gdLst>
                <a:gd name="T0" fmla="*/ 339 w 594"/>
                <a:gd name="T1" fmla="*/ 0 h 1220"/>
                <a:gd name="T2" fmla="*/ 339 w 594"/>
                <a:gd name="T3" fmla="*/ 0 h 1220"/>
                <a:gd name="T4" fmla="*/ 356 w 594"/>
                <a:gd name="T5" fmla="*/ 17 h 1220"/>
                <a:gd name="T6" fmla="*/ 0 w 594"/>
                <a:gd name="T7" fmla="*/ 1219 h 1220"/>
                <a:gd name="T8" fmla="*/ 170 w 594"/>
                <a:gd name="T9" fmla="*/ 694 h 1220"/>
                <a:gd name="T10" fmla="*/ 339 w 594"/>
                <a:gd name="T11" fmla="*/ 0 h 1220"/>
              </a:gdLst>
              <a:ahLst/>
              <a:cxnLst>
                <a:cxn ang="0">
                  <a:pos x="T0" y="T1"/>
                </a:cxn>
                <a:cxn ang="0">
                  <a:pos x="T2" y="T3"/>
                </a:cxn>
                <a:cxn ang="0">
                  <a:pos x="T4" y="T5"/>
                </a:cxn>
                <a:cxn ang="0">
                  <a:pos x="T6" y="T7"/>
                </a:cxn>
                <a:cxn ang="0">
                  <a:pos x="T8" y="T9"/>
                </a:cxn>
                <a:cxn ang="0">
                  <a:pos x="T10" y="T11"/>
                </a:cxn>
              </a:cxnLst>
              <a:rect l="0" t="0" r="r" b="b"/>
              <a:pathLst>
                <a:path w="594" h="1220">
                  <a:moveTo>
                    <a:pt x="339" y="0"/>
                  </a:moveTo>
                  <a:lnTo>
                    <a:pt x="339" y="0"/>
                  </a:lnTo>
                  <a:cubicBezTo>
                    <a:pt x="356" y="0"/>
                    <a:pt x="356" y="17"/>
                    <a:pt x="356" y="17"/>
                  </a:cubicBezTo>
                  <a:cubicBezTo>
                    <a:pt x="593" y="457"/>
                    <a:pt x="356" y="1084"/>
                    <a:pt x="0" y="1219"/>
                  </a:cubicBezTo>
                  <a:cubicBezTo>
                    <a:pt x="51" y="1033"/>
                    <a:pt x="119" y="880"/>
                    <a:pt x="170" y="694"/>
                  </a:cubicBezTo>
                  <a:cubicBezTo>
                    <a:pt x="255" y="491"/>
                    <a:pt x="356" y="305"/>
                    <a:pt x="339"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1" name="Freeform 26"/>
            <p:cNvSpPr>
              <a:spLocks noChangeArrowheads="1"/>
            </p:cNvSpPr>
            <p:nvPr/>
          </p:nvSpPr>
          <p:spPr bwMode="auto">
            <a:xfrm>
              <a:off x="2784475" y="9237662"/>
              <a:ext cx="231775" cy="427038"/>
            </a:xfrm>
            <a:custGeom>
              <a:avLst/>
              <a:gdLst>
                <a:gd name="T0" fmla="*/ 220 w 644"/>
                <a:gd name="T1" fmla="*/ 0 h 1186"/>
                <a:gd name="T2" fmla="*/ 220 w 644"/>
                <a:gd name="T3" fmla="*/ 0 h 1186"/>
                <a:gd name="T4" fmla="*/ 643 w 644"/>
                <a:gd name="T5" fmla="*/ 1185 h 1186"/>
                <a:gd name="T6" fmla="*/ 220 w 644"/>
                <a:gd name="T7" fmla="*/ 0 h 1186"/>
              </a:gdLst>
              <a:ahLst/>
              <a:cxnLst>
                <a:cxn ang="0">
                  <a:pos x="T0" y="T1"/>
                </a:cxn>
                <a:cxn ang="0">
                  <a:pos x="T2" y="T3"/>
                </a:cxn>
                <a:cxn ang="0">
                  <a:pos x="T4" y="T5"/>
                </a:cxn>
                <a:cxn ang="0">
                  <a:pos x="T6" y="T7"/>
                </a:cxn>
              </a:cxnLst>
              <a:rect l="0" t="0" r="r" b="b"/>
              <a:pathLst>
                <a:path w="644" h="1186">
                  <a:moveTo>
                    <a:pt x="220" y="0"/>
                  </a:moveTo>
                  <a:lnTo>
                    <a:pt x="220" y="0"/>
                  </a:lnTo>
                  <a:cubicBezTo>
                    <a:pt x="356" y="389"/>
                    <a:pt x="508" y="779"/>
                    <a:pt x="643" y="1185"/>
                  </a:cubicBezTo>
                  <a:cubicBezTo>
                    <a:pt x="271" y="1050"/>
                    <a:pt x="0" y="491"/>
                    <a:pt x="22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2" name="Freeform 27"/>
            <p:cNvSpPr>
              <a:spLocks noChangeArrowheads="1"/>
            </p:cNvSpPr>
            <p:nvPr/>
          </p:nvSpPr>
          <p:spPr bwMode="auto">
            <a:xfrm>
              <a:off x="3071813" y="9396412"/>
              <a:ext cx="195262" cy="311150"/>
            </a:xfrm>
            <a:custGeom>
              <a:avLst/>
              <a:gdLst>
                <a:gd name="T0" fmla="*/ 254 w 542"/>
                <a:gd name="T1" fmla="*/ 0 h 864"/>
                <a:gd name="T2" fmla="*/ 254 w 542"/>
                <a:gd name="T3" fmla="*/ 0 h 864"/>
                <a:gd name="T4" fmla="*/ 541 w 542"/>
                <a:gd name="T5" fmla="*/ 779 h 864"/>
                <a:gd name="T6" fmla="*/ 0 w 542"/>
                <a:gd name="T7" fmla="*/ 813 h 864"/>
                <a:gd name="T8" fmla="*/ 254 w 542"/>
                <a:gd name="T9" fmla="*/ 0 h 864"/>
              </a:gdLst>
              <a:ahLst/>
              <a:cxnLst>
                <a:cxn ang="0">
                  <a:pos x="T0" y="T1"/>
                </a:cxn>
                <a:cxn ang="0">
                  <a:pos x="T2" y="T3"/>
                </a:cxn>
                <a:cxn ang="0">
                  <a:pos x="T4" y="T5"/>
                </a:cxn>
                <a:cxn ang="0">
                  <a:pos x="T6" y="T7"/>
                </a:cxn>
                <a:cxn ang="0">
                  <a:pos x="T8" y="T9"/>
                </a:cxn>
              </a:cxnLst>
              <a:rect l="0" t="0" r="r" b="b"/>
              <a:pathLst>
                <a:path w="542" h="864">
                  <a:moveTo>
                    <a:pt x="254" y="0"/>
                  </a:moveTo>
                  <a:lnTo>
                    <a:pt x="254" y="0"/>
                  </a:lnTo>
                  <a:cubicBezTo>
                    <a:pt x="355" y="254"/>
                    <a:pt x="457" y="542"/>
                    <a:pt x="541" y="779"/>
                  </a:cubicBezTo>
                  <a:cubicBezTo>
                    <a:pt x="423" y="863"/>
                    <a:pt x="152" y="846"/>
                    <a:pt x="0" y="813"/>
                  </a:cubicBezTo>
                  <a:cubicBezTo>
                    <a:pt x="67" y="525"/>
                    <a:pt x="169" y="271"/>
                    <a:pt x="254"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33" name="Freeform 28"/>
          <p:cNvSpPr>
            <a:spLocks noChangeArrowheads="1"/>
          </p:cNvSpPr>
          <p:nvPr/>
        </p:nvSpPr>
        <p:spPr bwMode="auto">
          <a:xfrm>
            <a:off x="4148293" y="2382655"/>
            <a:ext cx="274220" cy="460655"/>
          </a:xfrm>
          <a:custGeom>
            <a:avLst/>
            <a:gdLst>
              <a:gd name="T0" fmla="*/ 863 w 1017"/>
              <a:gd name="T1" fmla="*/ 34 h 1711"/>
              <a:gd name="T2" fmla="*/ 863 w 1017"/>
              <a:gd name="T3" fmla="*/ 34 h 1711"/>
              <a:gd name="T4" fmla="*/ 779 w 1017"/>
              <a:gd name="T5" fmla="*/ 169 h 1711"/>
              <a:gd name="T6" fmla="*/ 829 w 1017"/>
              <a:gd name="T7" fmla="*/ 610 h 1711"/>
              <a:gd name="T8" fmla="*/ 677 w 1017"/>
              <a:gd name="T9" fmla="*/ 813 h 1711"/>
              <a:gd name="T10" fmla="*/ 931 w 1017"/>
              <a:gd name="T11" fmla="*/ 1084 h 1711"/>
              <a:gd name="T12" fmla="*/ 965 w 1017"/>
              <a:gd name="T13" fmla="*/ 1185 h 1711"/>
              <a:gd name="T14" fmla="*/ 136 w 1017"/>
              <a:gd name="T15" fmla="*/ 1541 h 1711"/>
              <a:gd name="T16" fmla="*/ 17 w 1017"/>
              <a:gd name="T17" fmla="*/ 1287 h 1711"/>
              <a:gd name="T18" fmla="*/ 525 w 1017"/>
              <a:gd name="T19" fmla="*/ 982 h 1711"/>
              <a:gd name="T20" fmla="*/ 508 w 1017"/>
              <a:gd name="T21" fmla="*/ 779 h 1711"/>
              <a:gd name="T22" fmla="*/ 170 w 1017"/>
              <a:gd name="T23" fmla="*/ 254 h 1711"/>
              <a:gd name="T24" fmla="*/ 525 w 1017"/>
              <a:gd name="T25" fmla="*/ 85 h 1711"/>
              <a:gd name="T26" fmla="*/ 796 w 1017"/>
              <a:gd name="T27" fmla="*/ 0 h 1711"/>
              <a:gd name="T28" fmla="*/ 863 w 1017"/>
              <a:gd name="T29" fmla="*/ 34 h 1711"/>
              <a:gd name="T30" fmla="*/ 474 w 1017"/>
              <a:gd name="T31" fmla="*/ 711 h 1711"/>
              <a:gd name="T32" fmla="*/ 474 w 1017"/>
              <a:gd name="T33" fmla="*/ 711 h 1711"/>
              <a:gd name="T34" fmla="*/ 694 w 1017"/>
              <a:gd name="T35" fmla="*/ 626 h 1711"/>
              <a:gd name="T36" fmla="*/ 525 w 1017"/>
              <a:gd name="T37" fmla="*/ 169 h 1711"/>
              <a:gd name="T38" fmla="*/ 423 w 1017"/>
              <a:gd name="T39" fmla="*/ 169 h 1711"/>
              <a:gd name="T40" fmla="*/ 474 w 1017"/>
              <a:gd name="T41" fmla="*/ 711 h 1711"/>
              <a:gd name="T42" fmla="*/ 186 w 1017"/>
              <a:gd name="T43" fmla="*/ 1287 h 1711"/>
              <a:gd name="T44" fmla="*/ 186 w 1017"/>
              <a:gd name="T45" fmla="*/ 1287 h 1711"/>
              <a:gd name="T46" fmla="*/ 813 w 1017"/>
              <a:gd name="T47" fmla="*/ 1253 h 1711"/>
              <a:gd name="T48" fmla="*/ 728 w 1017"/>
              <a:gd name="T49" fmla="*/ 1117 h 1711"/>
              <a:gd name="T50" fmla="*/ 525 w 1017"/>
              <a:gd name="T51" fmla="*/ 1049 h 1711"/>
              <a:gd name="T52" fmla="*/ 186 w 1017"/>
              <a:gd name="T53" fmla="*/ 1287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7" h="1711">
                <a:moveTo>
                  <a:pt x="863" y="34"/>
                </a:moveTo>
                <a:lnTo>
                  <a:pt x="863" y="34"/>
                </a:lnTo>
                <a:cubicBezTo>
                  <a:pt x="847" y="85"/>
                  <a:pt x="813" y="119"/>
                  <a:pt x="779" y="169"/>
                </a:cubicBezTo>
                <a:cubicBezTo>
                  <a:pt x="880" y="254"/>
                  <a:pt x="948" y="457"/>
                  <a:pt x="829" y="610"/>
                </a:cubicBezTo>
                <a:cubicBezTo>
                  <a:pt x="779" y="677"/>
                  <a:pt x="677" y="728"/>
                  <a:pt x="677" y="813"/>
                </a:cubicBezTo>
                <a:cubicBezTo>
                  <a:pt x="660" y="897"/>
                  <a:pt x="880" y="982"/>
                  <a:pt x="931" y="1084"/>
                </a:cubicBezTo>
                <a:cubicBezTo>
                  <a:pt x="948" y="1117"/>
                  <a:pt x="965" y="1151"/>
                  <a:pt x="965" y="1185"/>
                </a:cubicBezTo>
                <a:cubicBezTo>
                  <a:pt x="1016" y="1574"/>
                  <a:pt x="423" y="1710"/>
                  <a:pt x="136" y="1541"/>
                </a:cubicBezTo>
                <a:cubicBezTo>
                  <a:pt x="68" y="1507"/>
                  <a:pt x="0" y="1405"/>
                  <a:pt x="17" y="1287"/>
                </a:cubicBezTo>
                <a:cubicBezTo>
                  <a:pt x="34" y="1067"/>
                  <a:pt x="288" y="999"/>
                  <a:pt x="525" y="982"/>
                </a:cubicBezTo>
                <a:cubicBezTo>
                  <a:pt x="525" y="948"/>
                  <a:pt x="457" y="846"/>
                  <a:pt x="508" y="779"/>
                </a:cubicBezTo>
                <a:cubicBezTo>
                  <a:pt x="152" y="813"/>
                  <a:pt x="17" y="457"/>
                  <a:pt x="170" y="254"/>
                </a:cubicBezTo>
                <a:cubicBezTo>
                  <a:pt x="254" y="153"/>
                  <a:pt x="373" y="102"/>
                  <a:pt x="525" y="85"/>
                </a:cubicBezTo>
                <a:cubicBezTo>
                  <a:pt x="660" y="68"/>
                  <a:pt x="711" y="51"/>
                  <a:pt x="796" y="0"/>
                </a:cubicBezTo>
                <a:cubicBezTo>
                  <a:pt x="829" y="0"/>
                  <a:pt x="847" y="17"/>
                  <a:pt x="863" y="34"/>
                </a:cubicBezTo>
                <a:close/>
                <a:moveTo>
                  <a:pt x="474" y="711"/>
                </a:moveTo>
                <a:lnTo>
                  <a:pt x="474" y="711"/>
                </a:lnTo>
                <a:cubicBezTo>
                  <a:pt x="576" y="745"/>
                  <a:pt x="660" y="694"/>
                  <a:pt x="694" y="626"/>
                </a:cubicBezTo>
                <a:cubicBezTo>
                  <a:pt x="779" y="474"/>
                  <a:pt x="644" y="203"/>
                  <a:pt x="525" y="169"/>
                </a:cubicBezTo>
                <a:cubicBezTo>
                  <a:pt x="491" y="153"/>
                  <a:pt x="457" y="153"/>
                  <a:pt x="423" y="169"/>
                </a:cubicBezTo>
                <a:cubicBezTo>
                  <a:pt x="170" y="220"/>
                  <a:pt x="305" y="661"/>
                  <a:pt x="474" y="711"/>
                </a:cubicBezTo>
                <a:close/>
                <a:moveTo>
                  <a:pt x="186" y="1287"/>
                </a:moveTo>
                <a:lnTo>
                  <a:pt x="186" y="1287"/>
                </a:lnTo>
                <a:cubicBezTo>
                  <a:pt x="186" y="1608"/>
                  <a:pt x="931" y="1608"/>
                  <a:pt x="813" y="1253"/>
                </a:cubicBezTo>
                <a:cubicBezTo>
                  <a:pt x="796" y="1168"/>
                  <a:pt x="728" y="1117"/>
                  <a:pt x="728" y="1117"/>
                </a:cubicBezTo>
                <a:cubicBezTo>
                  <a:pt x="660" y="1067"/>
                  <a:pt x="626" y="1049"/>
                  <a:pt x="525" y="1049"/>
                </a:cubicBezTo>
                <a:cubicBezTo>
                  <a:pt x="322" y="1067"/>
                  <a:pt x="186" y="1117"/>
                  <a:pt x="186" y="1287"/>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grpSp>
        <p:nvGrpSpPr>
          <p:cNvPr id="41" name="Group 40"/>
          <p:cNvGrpSpPr/>
          <p:nvPr/>
        </p:nvGrpSpPr>
        <p:grpSpPr>
          <a:xfrm>
            <a:off x="1691275" y="4034140"/>
            <a:ext cx="489159" cy="391600"/>
            <a:chOff x="4441825" y="9299575"/>
            <a:chExt cx="700088" cy="560387"/>
          </a:xfrm>
          <a:blipFill rotWithShape="1">
            <a:blip r:embed="rId2"/>
            <a:stretch>
              <a:fillRect/>
            </a:stretch>
          </a:blipFill>
        </p:grpSpPr>
        <p:sp>
          <p:nvSpPr>
            <p:cNvPr id="34" name="Freeform 29"/>
            <p:cNvSpPr>
              <a:spLocks noChangeArrowheads="1"/>
            </p:cNvSpPr>
            <p:nvPr/>
          </p:nvSpPr>
          <p:spPr bwMode="auto">
            <a:xfrm>
              <a:off x="4441825" y="9299575"/>
              <a:ext cx="347663" cy="500062"/>
            </a:xfrm>
            <a:custGeom>
              <a:avLst/>
              <a:gdLst>
                <a:gd name="T0" fmla="*/ 711 w 966"/>
                <a:gd name="T1" fmla="*/ 626 h 1388"/>
                <a:gd name="T2" fmla="*/ 711 w 966"/>
                <a:gd name="T3" fmla="*/ 626 h 1388"/>
                <a:gd name="T4" fmla="*/ 965 w 966"/>
                <a:gd name="T5" fmla="*/ 981 h 1388"/>
                <a:gd name="T6" fmla="*/ 0 w 966"/>
                <a:gd name="T7" fmla="*/ 1370 h 1388"/>
                <a:gd name="T8" fmla="*/ 0 w 966"/>
                <a:gd name="T9" fmla="*/ 16 h 1388"/>
                <a:gd name="T10" fmla="*/ 863 w 966"/>
                <a:gd name="T11" fmla="*/ 388 h 1388"/>
                <a:gd name="T12" fmla="*/ 711 w 966"/>
                <a:gd name="T13" fmla="*/ 626 h 1388"/>
                <a:gd name="T14" fmla="*/ 305 w 966"/>
                <a:gd name="T15" fmla="*/ 541 h 1388"/>
                <a:gd name="T16" fmla="*/ 305 w 966"/>
                <a:gd name="T17" fmla="*/ 541 h 1388"/>
                <a:gd name="T18" fmla="*/ 305 w 966"/>
                <a:gd name="T19" fmla="*/ 270 h 1388"/>
                <a:gd name="T20" fmla="*/ 305 w 966"/>
                <a:gd name="T21" fmla="*/ 541 h 1388"/>
                <a:gd name="T22" fmla="*/ 677 w 966"/>
                <a:gd name="T23" fmla="*/ 981 h 1388"/>
                <a:gd name="T24" fmla="*/ 677 w 966"/>
                <a:gd name="T25" fmla="*/ 981 h 1388"/>
                <a:gd name="T26" fmla="*/ 305 w 966"/>
                <a:gd name="T27" fmla="*/ 778 h 1388"/>
                <a:gd name="T28" fmla="*/ 305 w 966"/>
                <a:gd name="T29" fmla="*/ 1116 h 1388"/>
                <a:gd name="T30" fmla="*/ 677 w 966"/>
                <a:gd name="T31" fmla="*/ 981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6" h="1388">
                  <a:moveTo>
                    <a:pt x="711" y="626"/>
                  </a:moveTo>
                  <a:lnTo>
                    <a:pt x="711" y="626"/>
                  </a:lnTo>
                  <a:cubicBezTo>
                    <a:pt x="846" y="677"/>
                    <a:pt x="965" y="812"/>
                    <a:pt x="965" y="981"/>
                  </a:cubicBezTo>
                  <a:cubicBezTo>
                    <a:pt x="965" y="1370"/>
                    <a:pt x="457" y="1387"/>
                    <a:pt x="0" y="1370"/>
                  </a:cubicBezTo>
                  <a:cubicBezTo>
                    <a:pt x="17" y="913"/>
                    <a:pt x="0" y="439"/>
                    <a:pt x="0" y="16"/>
                  </a:cubicBezTo>
                  <a:cubicBezTo>
                    <a:pt x="389" y="0"/>
                    <a:pt x="880" y="16"/>
                    <a:pt x="863" y="388"/>
                  </a:cubicBezTo>
                  <a:cubicBezTo>
                    <a:pt x="846" y="507"/>
                    <a:pt x="779" y="558"/>
                    <a:pt x="711" y="626"/>
                  </a:cubicBezTo>
                  <a:close/>
                  <a:moveTo>
                    <a:pt x="305" y="541"/>
                  </a:moveTo>
                  <a:lnTo>
                    <a:pt x="305" y="541"/>
                  </a:lnTo>
                  <a:cubicBezTo>
                    <a:pt x="626" y="626"/>
                    <a:pt x="643" y="185"/>
                    <a:pt x="305" y="270"/>
                  </a:cubicBezTo>
                  <a:cubicBezTo>
                    <a:pt x="305" y="355"/>
                    <a:pt x="305" y="456"/>
                    <a:pt x="305" y="541"/>
                  </a:cubicBezTo>
                  <a:close/>
                  <a:moveTo>
                    <a:pt x="677" y="981"/>
                  </a:moveTo>
                  <a:lnTo>
                    <a:pt x="677" y="981"/>
                  </a:lnTo>
                  <a:cubicBezTo>
                    <a:pt x="694" y="812"/>
                    <a:pt x="525" y="761"/>
                    <a:pt x="305" y="778"/>
                  </a:cubicBezTo>
                  <a:cubicBezTo>
                    <a:pt x="305" y="897"/>
                    <a:pt x="305" y="998"/>
                    <a:pt x="305" y="1116"/>
                  </a:cubicBezTo>
                  <a:cubicBezTo>
                    <a:pt x="491" y="1116"/>
                    <a:pt x="660" y="1116"/>
                    <a:pt x="677" y="981"/>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5" name="Freeform 30"/>
            <p:cNvSpPr>
              <a:spLocks noChangeArrowheads="1"/>
            </p:cNvSpPr>
            <p:nvPr/>
          </p:nvSpPr>
          <p:spPr bwMode="auto">
            <a:xfrm>
              <a:off x="4826000" y="9372600"/>
              <a:ext cx="293688" cy="42862"/>
            </a:xfrm>
            <a:custGeom>
              <a:avLst/>
              <a:gdLst>
                <a:gd name="T0" fmla="*/ 813 w 814"/>
                <a:gd name="T1" fmla="*/ 0 h 119"/>
                <a:gd name="T2" fmla="*/ 813 w 814"/>
                <a:gd name="T3" fmla="*/ 0 h 119"/>
                <a:gd name="T4" fmla="*/ 813 w 814"/>
                <a:gd name="T5" fmla="*/ 118 h 119"/>
                <a:gd name="T6" fmla="*/ 17 w 814"/>
                <a:gd name="T7" fmla="*/ 118 h 119"/>
                <a:gd name="T8" fmla="*/ 17 w 814"/>
                <a:gd name="T9" fmla="*/ 0 h 119"/>
                <a:gd name="T10" fmla="*/ 813 w 814"/>
                <a:gd name="T11" fmla="*/ 0 h 119"/>
              </a:gdLst>
              <a:ahLst/>
              <a:cxnLst>
                <a:cxn ang="0">
                  <a:pos x="T0" y="T1"/>
                </a:cxn>
                <a:cxn ang="0">
                  <a:pos x="T2" y="T3"/>
                </a:cxn>
                <a:cxn ang="0">
                  <a:pos x="T4" y="T5"/>
                </a:cxn>
                <a:cxn ang="0">
                  <a:pos x="T6" y="T7"/>
                </a:cxn>
                <a:cxn ang="0">
                  <a:pos x="T8" y="T9"/>
                </a:cxn>
                <a:cxn ang="0">
                  <a:pos x="T10" y="T11"/>
                </a:cxn>
              </a:cxnLst>
              <a:rect l="0" t="0" r="r" b="b"/>
              <a:pathLst>
                <a:path w="814" h="119">
                  <a:moveTo>
                    <a:pt x="813" y="0"/>
                  </a:moveTo>
                  <a:lnTo>
                    <a:pt x="813" y="0"/>
                  </a:lnTo>
                  <a:cubicBezTo>
                    <a:pt x="813" y="33"/>
                    <a:pt x="813" y="84"/>
                    <a:pt x="813" y="118"/>
                  </a:cubicBezTo>
                  <a:cubicBezTo>
                    <a:pt x="542" y="118"/>
                    <a:pt x="271" y="118"/>
                    <a:pt x="17" y="118"/>
                  </a:cubicBezTo>
                  <a:cubicBezTo>
                    <a:pt x="17" y="84"/>
                    <a:pt x="0" y="16"/>
                    <a:pt x="17" y="0"/>
                  </a:cubicBezTo>
                  <a:cubicBezTo>
                    <a:pt x="288" y="0"/>
                    <a:pt x="542" y="0"/>
                    <a:pt x="8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6" name="Freeform 31"/>
            <p:cNvSpPr>
              <a:spLocks noChangeArrowheads="1"/>
            </p:cNvSpPr>
            <p:nvPr/>
          </p:nvSpPr>
          <p:spPr bwMode="auto">
            <a:xfrm>
              <a:off x="4813300" y="9390062"/>
              <a:ext cx="328613" cy="469900"/>
            </a:xfrm>
            <a:custGeom>
              <a:avLst/>
              <a:gdLst>
                <a:gd name="T0" fmla="*/ 913 w 914"/>
                <a:gd name="T1" fmla="*/ 694 h 1305"/>
                <a:gd name="T2" fmla="*/ 913 w 914"/>
                <a:gd name="T3" fmla="*/ 694 h 1305"/>
                <a:gd name="T4" fmla="*/ 220 w 914"/>
                <a:gd name="T5" fmla="*/ 694 h 1305"/>
                <a:gd name="T6" fmla="*/ 677 w 914"/>
                <a:gd name="T7" fmla="*/ 813 h 1305"/>
                <a:gd name="T8" fmla="*/ 897 w 914"/>
                <a:gd name="T9" fmla="*/ 813 h 1305"/>
                <a:gd name="T10" fmla="*/ 0 w 914"/>
                <a:gd name="T11" fmla="*/ 660 h 1305"/>
                <a:gd name="T12" fmla="*/ 693 w 914"/>
                <a:gd name="T13" fmla="*/ 203 h 1305"/>
                <a:gd name="T14" fmla="*/ 913 w 914"/>
                <a:gd name="T15" fmla="*/ 694 h 1305"/>
                <a:gd name="T16" fmla="*/ 236 w 914"/>
                <a:gd name="T17" fmla="*/ 525 h 1305"/>
                <a:gd name="T18" fmla="*/ 236 w 914"/>
                <a:gd name="T19" fmla="*/ 525 h 1305"/>
                <a:gd name="T20" fmla="*/ 693 w 914"/>
                <a:gd name="T21" fmla="*/ 525 h 1305"/>
                <a:gd name="T22" fmla="*/ 236 w 914"/>
                <a:gd name="T23" fmla="*/ 525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4" h="1305">
                  <a:moveTo>
                    <a:pt x="913" y="694"/>
                  </a:moveTo>
                  <a:lnTo>
                    <a:pt x="913" y="694"/>
                  </a:lnTo>
                  <a:cubicBezTo>
                    <a:pt x="677" y="694"/>
                    <a:pt x="456" y="694"/>
                    <a:pt x="220" y="694"/>
                  </a:cubicBezTo>
                  <a:cubicBezTo>
                    <a:pt x="220" y="931"/>
                    <a:pt x="558" y="965"/>
                    <a:pt x="677" y="813"/>
                  </a:cubicBezTo>
                  <a:cubicBezTo>
                    <a:pt x="744" y="813"/>
                    <a:pt x="829" y="830"/>
                    <a:pt x="897" y="813"/>
                  </a:cubicBezTo>
                  <a:cubicBezTo>
                    <a:pt x="710" y="1304"/>
                    <a:pt x="16" y="1151"/>
                    <a:pt x="0" y="660"/>
                  </a:cubicBezTo>
                  <a:cubicBezTo>
                    <a:pt x="0" y="305"/>
                    <a:pt x="355" y="0"/>
                    <a:pt x="693" y="203"/>
                  </a:cubicBezTo>
                  <a:cubicBezTo>
                    <a:pt x="829" y="288"/>
                    <a:pt x="913" y="440"/>
                    <a:pt x="913" y="694"/>
                  </a:cubicBezTo>
                  <a:close/>
                  <a:moveTo>
                    <a:pt x="236" y="525"/>
                  </a:moveTo>
                  <a:lnTo>
                    <a:pt x="236" y="525"/>
                  </a:lnTo>
                  <a:cubicBezTo>
                    <a:pt x="388" y="525"/>
                    <a:pt x="541" y="525"/>
                    <a:pt x="693" y="525"/>
                  </a:cubicBezTo>
                  <a:cubicBezTo>
                    <a:pt x="659" y="305"/>
                    <a:pt x="253" y="305"/>
                    <a:pt x="236" y="525"/>
                  </a:cubicBez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37" name="Freeform 32"/>
          <p:cNvSpPr>
            <a:spLocks noChangeArrowheads="1"/>
          </p:cNvSpPr>
          <p:nvPr/>
        </p:nvSpPr>
        <p:spPr bwMode="auto">
          <a:xfrm>
            <a:off x="496311" y="3990449"/>
            <a:ext cx="447954" cy="443459"/>
          </a:xfrm>
          <a:custGeom>
            <a:avLst/>
            <a:gdLst>
              <a:gd name="T0" fmla="*/ 1050 w 3471"/>
              <a:gd name="T1" fmla="*/ 34 h 3437"/>
              <a:gd name="T2" fmla="*/ 1050 w 3471"/>
              <a:gd name="T3" fmla="*/ 34 h 3437"/>
              <a:gd name="T4" fmla="*/ 2049 w 3471"/>
              <a:gd name="T5" fmla="*/ 67 h 3437"/>
              <a:gd name="T6" fmla="*/ 2793 w 3471"/>
              <a:gd name="T7" fmla="*/ 880 h 3437"/>
              <a:gd name="T8" fmla="*/ 2912 w 3471"/>
              <a:gd name="T9" fmla="*/ 1269 h 3437"/>
              <a:gd name="T10" fmla="*/ 3369 w 3471"/>
              <a:gd name="T11" fmla="*/ 1371 h 3437"/>
              <a:gd name="T12" fmla="*/ 3436 w 3471"/>
              <a:gd name="T13" fmla="*/ 1930 h 3437"/>
              <a:gd name="T14" fmla="*/ 3301 w 3471"/>
              <a:gd name="T15" fmla="*/ 2843 h 3437"/>
              <a:gd name="T16" fmla="*/ 2725 w 3471"/>
              <a:gd name="T17" fmla="*/ 3334 h 3437"/>
              <a:gd name="T18" fmla="*/ 1744 w 3471"/>
              <a:gd name="T19" fmla="*/ 3402 h 3437"/>
              <a:gd name="T20" fmla="*/ 762 w 3471"/>
              <a:gd name="T21" fmla="*/ 3334 h 3437"/>
              <a:gd name="T22" fmla="*/ 68 w 3471"/>
              <a:gd name="T23" fmla="*/ 2505 h 3437"/>
              <a:gd name="T24" fmla="*/ 51 w 3471"/>
              <a:gd name="T25" fmla="*/ 1523 h 3437"/>
              <a:gd name="T26" fmla="*/ 153 w 3471"/>
              <a:gd name="T27" fmla="*/ 626 h 3437"/>
              <a:gd name="T28" fmla="*/ 1050 w 3471"/>
              <a:gd name="T29" fmla="*/ 34 h 3437"/>
              <a:gd name="T30" fmla="*/ 915 w 3471"/>
              <a:gd name="T31" fmla="*/ 1066 h 3437"/>
              <a:gd name="T32" fmla="*/ 915 w 3471"/>
              <a:gd name="T33" fmla="*/ 1066 h 3437"/>
              <a:gd name="T34" fmla="*/ 1389 w 3471"/>
              <a:gd name="T35" fmla="*/ 1303 h 3437"/>
              <a:gd name="T36" fmla="*/ 1846 w 3471"/>
              <a:gd name="T37" fmla="*/ 1269 h 3437"/>
              <a:gd name="T38" fmla="*/ 1828 w 3471"/>
              <a:gd name="T39" fmla="*/ 914 h 3437"/>
              <a:gd name="T40" fmla="*/ 1118 w 3471"/>
              <a:gd name="T41" fmla="*/ 897 h 3437"/>
              <a:gd name="T42" fmla="*/ 915 w 3471"/>
              <a:gd name="T43" fmla="*/ 1066 h 3437"/>
              <a:gd name="T44" fmla="*/ 915 w 3471"/>
              <a:gd name="T45" fmla="*/ 2336 h 3437"/>
              <a:gd name="T46" fmla="*/ 915 w 3471"/>
              <a:gd name="T47" fmla="*/ 2336 h 3437"/>
              <a:gd name="T48" fmla="*/ 1422 w 3471"/>
              <a:gd name="T49" fmla="*/ 2556 h 3437"/>
              <a:gd name="T50" fmla="*/ 1879 w 3471"/>
              <a:gd name="T51" fmla="*/ 2556 h 3437"/>
              <a:gd name="T52" fmla="*/ 2573 w 3471"/>
              <a:gd name="T53" fmla="*/ 2336 h 3437"/>
              <a:gd name="T54" fmla="*/ 1964 w 3471"/>
              <a:gd name="T55" fmla="*/ 2115 h 3437"/>
              <a:gd name="T56" fmla="*/ 1118 w 3471"/>
              <a:gd name="T57" fmla="*/ 2133 h 3437"/>
              <a:gd name="T58" fmla="*/ 915 w 3471"/>
              <a:gd name="T59" fmla="*/ 2336 h 3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71" h="3437">
                <a:moveTo>
                  <a:pt x="1050" y="34"/>
                </a:moveTo>
                <a:lnTo>
                  <a:pt x="1050" y="34"/>
                </a:lnTo>
                <a:cubicBezTo>
                  <a:pt x="1354" y="0"/>
                  <a:pt x="1795" y="0"/>
                  <a:pt x="2049" y="67"/>
                </a:cubicBezTo>
                <a:cubicBezTo>
                  <a:pt x="2438" y="186"/>
                  <a:pt x="2692" y="474"/>
                  <a:pt x="2793" y="880"/>
                </a:cubicBezTo>
                <a:cubicBezTo>
                  <a:pt x="2827" y="1015"/>
                  <a:pt x="2810" y="1185"/>
                  <a:pt x="2912" y="1269"/>
                </a:cubicBezTo>
                <a:cubicBezTo>
                  <a:pt x="3030" y="1354"/>
                  <a:pt x="3267" y="1286"/>
                  <a:pt x="3369" y="1371"/>
                </a:cubicBezTo>
                <a:cubicBezTo>
                  <a:pt x="3470" y="1472"/>
                  <a:pt x="3436" y="1760"/>
                  <a:pt x="3436" y="1930"/>
                </a:cubicBezTo>
                <a:cubicBezTo>
                  <a:pt x="3436" y="2336"/>
                  <a:pt x="3436" y="2589"/>
                  <a:pt x="3301" y="2843"/>
                </a:cubicBezTo>
                <a:cubicBezTo>
                  <a:pt x="3182" y="3063"/>
                  <a:pt x="2996" y="3233"/>
                  <a:pt x="2725" y="3334"/>
                </a:cubicBezTo>
                <a:cubicBezTo>
                  <a:pt x="2489" y="3436"/>
                  <a:pt x="2082" y="3402"/>
                  <a:pt x="1744" y="3402"/>
                </a:cubicBezTo>
                <a:cubicBezTo>
                  <a:pt x="1405" y="3402"/>
                  <a:pt x="1033" y="3436"/>
                  <a:pt x="762" y="3334"/>
                </a:cubicBezTo>
                <a:cubicBezTo>
                  <a:pt x="390" y="3182"/>
                  <a:pt x="136" y="2928"/>
                  <a:pt x="68" y="2505"/>
                </a:cubicBezTo>
                <a:cubicBezTo>
                  <a:pt x="0" y="2217"/>
                  <a:pt x="51" y="1828"/>
                  <a:pt x="51" y="1523"/>
                </a:cubicBezTo>
                <a:cubicBezTo>
                  <a:pt x="51" y="1151"/>
                  <a:pt x="51" y="863"/>
                  <a:pt x="153" y="626"/>
                </a:cubicBezTo>
                <a:cubicBezTo>
                  <a:pt x="305" y="305"/>
                  <a:pt x="627" y="67"/>
                  <a:pt x="1050" y="34"/>
                </a:cubicBezTo>
                <a:close/>
                <a:moveTo>
                  <a:pt x="915" y="1066"/>
                </a:moveTo>
                <a:lnTo>
                  <a:pt x="915" y="1066"/>
                </a:lnTo>
                <a:cubicBezTo>
                  <a:pt x="898" y="1320"/>
                  <a:pt x="1135" y="1303"/>
                  <a:pt x="1389" y="1303"/>
                </a:cubicBezTo>
                <a:cubicBezTo>
                  <a:pt x="1558" y="1303"/>
                  <a:pt x="1744" y="1320"/>
                  <a:pt x="1846" y="1269"/>
                </a:cubicBezTo>
                <a:cubicBezTo>
                  <a:pt x="1981" y="1202"/>
                  <a:pt x="1964" y="982"/>
                  <a:pt x="1828" y="914"/>
                </a:cubicBezTo>
                <a:cubicBezTo>
                  <a:pt x="1710" y="863"/>
                  <a:pt x="1253" y="880"/>
                  <a:pt x="1118" y="897"/>
                </a:cubicBezTo>
                <a:cubicBezTo>
                  <a:pt x="1016" y="914"/>
                  <a:pt x="931" y="964"/>
                  <a:pt x="915" y="1066"/>
                </a:cubicBezTo>
                <a:close/>
                <a:moveTo>
                  <a:pt x="915" y="2336"/>
                </a:moveTo>
                <a:lnTo>
                  <a:pt x="915" y="2336"/>
                </a:lnTo>
                <a:cubicBezTo>
                  <a:pt x="915" y="2556"/>
                  <a:pt x="1169" y="2556"/>
                  <a:pt x="1422" y="2556"/>
                </a:cubicBezTo>
                <a:cubicBezTo>
                  <a:pt x="1575" y="2556"/>
                  <a:pt x="1727" y="2556"/>
                  <a:pt x="1879" y="2556"/>
                </a:cubicBezTo>
                <a:cubicBezTo>
                  <a:pt x="2218" y="2556"/>
                  <a:pt x="2556" y="2589"/>
                  <a:pt x="2573" y="2336"/>
                </a:cubicBezTo>
                <a:cubicBezTo>
                  <a:pt x="2573" y="2082"/>
                  <a:pt x="2235" y="2115"/>
                  <a:pt x="1964" y="2115"/>
                </a:cubicBezTo>
                <a:cubicBezTo>
                  <a:pt x="1693" y="2115"/>
                  <a:pt x="1338" y="2099"/>
                  <a:pt x="1118" y="2133"/>
                </a:cubicBezTo>
                <a:cubicBezTo>
                  <a:pt x="1016" y="2149"/>
                  <a:pt x="915" y="2200"/>
                  <a:pt x="915" y="2336"/>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8" name="Freeform 33"/>
          <p:cNvSpPr>
            <a:spLocks noChangeArrowheads="1"/>
          </p:cNvSpPr>
          <p:nvPr/>
        </p:nvSpPr>
        <p:spPr bwMode="auto">
          <a:xfrm>
            <a:off x="1633732" y="2430238"/>
            <a:ext cx="404125" cy="404177"/>
          </a:xfrm>
          <a:custGeom>
            <a:avLst/>
            <a:gdLst>
              <a:gd name="T0" fmla="*/ 1032 w 2082"/>
              <a:gd name="T1" fmla="*/ 0 h 2083"/>
              <a:gd name="T2" fmla="*/ 1032 w 2082"/>
              <a:gd name="T3" fmla="*/ 0 h 2083"/>
              <a:gd name="T4" fmla="*/ 0 w 2082"/>
              <a:gd name="T5" fmla="*/ 1033 h 2083"/>
              <a:gd name="T6" fmla="*/ 626 w 2082"/>
              <a:gd name="T7" fmla="*/ 1998 h 2083"/>
              <a:gd name="T8" fmla="*/ 643 w 2082"/>
              <a:gd name="T9" fmla="*/ 1760 h 2083"/>
              <a:gd name="T10" fmla="*/ 778 w 2082"/>
              <a:gd name="T11" fmla="*/ 1185 h 2083"/>
              <a:gd name="T12" fmla="*/ 744 w 2082"/>
              <a:gd name="T13" fmla="*/ 1016 h 2083"/>
              <a:gd name="T14" fmla="*/ 947 w 2082"/>
              <a:gd name="T15" fmla="*/ 762 h 2083"/>
              <a:gd name="T16" fmla="*/ 1082 w 2082"/>
              <a:gd name="T17" fmla="*/ 914 h 2083"/>
              <a:gd name="T18" fmla="*/ 998 w 2082"/>
              <a:gd name="T19" fmla="*/ 1286 h 2083"/>
              <a:gd name="T20" fmla="*/ 1150 w 2082"/>
              <a:gd name="T21" fmla="*/ 1473 h 2083"/>
              <a:gd name="T22" fmla="*/ 1489 w 2082"/>
              <a:gd name="T23" fmla="*/ 931 h 2083"/>
              <a:gd name="T24" fmla="*/ 1049 w 2082"/>
              <a:gd name="T25" fmla="*/ 525 h 2083"/>
              <a:gd name="T26" fmla="*/ 542 w 2082"/>
              <a:gd name="T27" fmla="*/ 1033 h 2083"/>
              <a:gd name="T28" fmla="*/ 608 w 2082"/>
              <a:gd name="T29" fmla="*/ 1236 h 2083"/>
              <a:gd name="T30" fmla="*/ 626 w 2082"/>
              <a:gd name="T31" fmla="*/ 1286 h 2083"/>
              <a:gd name="T32" fmla="*/ 608 w 2082"/>
              <a:gd name="T33" fmla="*/ 1372 h 2083"/>
              <a:gd name="T34" fmla="*/ 559 w 2082"/>
              <a:gd name="T35" fmla="*/ 1388 h 2083"/>
              <a:gd name="T36" fmla="*/ 339 w 2082"/>
              <a:gd name="T37" fmla="*/ 999 h 2083"/>
              <a:gd name="T38" fmla="*/ 1082 w 2082"/>
              <a:gd name="T39" fmla="*/ 356 h 2083"/>
              <a:gd name="T40" fmla="*/ 1743 w 2082"/>
              <a:gd name="T41" fmla="*/ 948 h 2083"/>
              <a:gd name="T42" fmla="*/ 1184 w 2082"/>
              <a:gd name="T43" fmla="*/ 1659 h 2083"/>
              <a:gd name="T44" fmla="*/ 930 w 2082"/>
              <a:gd name="T45" fmla="*/ 1524 h 2083"/>
              <a:gd name="T46" fmla="*/ 846 w 2082"/>
              <a:gd name="T47" fmla="*/ 1811 h 2083"/>
              <a:gd name="T48" fmla="*/ 744 w 2082"/>
              <a:gd name="T49" fmla="*/ 2031 h 2083"/>
              <a:gd name="T50" fmla="*/ 1032 w 2082"/>
              <a:gd name="T51" fmla="*/ 2082 h 2083"/>
              <a:gd name="T52" fmla="*/ 2081 w 2082"/>
              <a:gd name="T53" fmla="*/ 1033 h 2083"/>
              <a:gd name="T54" fmla="*/ 1032 w 2082"/>
              <a:gd name="T55"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2" h="2083">
                <a:moveTo>
                  <a:pt x="1032" y="0"/>
                </a:moveTo>
                <a:lnTo>
                  <a:pt x="1032" y="0"/>
                </a:lnTo>
                <a:cubicBezTo>
                  <a:pt x="474" y="0"/>
                  <a:pt x="0" y="474"/>
                  <a:pt x="0" y="1033"/>
                </a:cubicBezTo>
                <a:cubicBezTo>
                  <a:pt x="0" y="1473"/>
                  <a:pt x="254" y="1828"/>
                  <a:pt x="626" y="1998"/>
                </a:cubicBezTo>
                <a:cubicBezTo>
                  <a:pt x="626" y="1913"/>
                  <a:pt x="626" y="1828"/>
                  <a:pt x="643" y="1760"/>
                </a:cubicBezTo>
                <a:cubicBezTo>
                  <a:pt x="659" y="1676"/>
                  <a:pt x="778" y="1185"/>
                  <a:pt x="778" y="1185"/>
                </a:cubicBezTo>
                <a:cubicBezTo>
                  <a:pt x="778" y="1185"/>
                  <a:pt x="744" y="1117"/>
                  <a:pt x="744" y="1016"/>
                </a:cubicBezTo>
                <a:cubicBezTo>
                  <a:pt x="744" y="863"/>
                  <a:pt x="828" y="762"/>
                  <a:pt x="947" y="762"/>
                </a:cubicBezTo>
                <a:cubicBezTo>
                  <a:pt x="1032" y="762"/>
                  <a:pt x="1082" y="830"/>
                  <a:pt x="1082" y="914"/>
                </a:cubicBezTo>
                <a:cubicBezTo>
                  <a:pt x="1082" y="999"/>
                  <a:pt x="1015" y="1151"/>
                  <a:pt x="998" y="1286"/>
                </a:cubicBezTo>
                <a:cubicBezTo>
                  <a:pt x="964" y="1388"/>
                  <a:pt x="1049" y="1473"/>
                  <a:pt x="1150" y="1473"/>
                </a:cubicBezTo>
                <a:cubicBezTo>
                  <a:pt x="1353" y="1473"/>
                  <a:pt x="1489" y="1219"/>
                  <a:pt x="1489" y="931"/>
                </a:cubicBezTo>
                <a:cubicBezTo>
                  <a:pt x="1489" y="694"/>
                  <a:pt x="1336" y="525"/>
                  <a:pt x="1049" y="525"/>
                </a:cubicBezTo>
                <a:cubicBezTo>
                  <a:pt x="744" y="525"/>
                  <a:pt x="542" y="762"/>
                  <a:pt x="542" y="1033"/>
                </a:cubicBezTo>
                <a:cubicBezTo>
                  <a:pt x="542" y="1117"/>
                  <a:pt x="559" y="1185"/>
                  <a:pt x="608" y="1236"/>
                </a:cubicBezTo>
                <a:cubicBezTo>
                  <a:pt x="626" y="1253"/>
                  <a:pt x="626" y="1253"/>
                  <a:pt x="626" y="1286"/>
                </a:cubicBezTo>
                <a:cubicBezTo>
                  <a:pt x="626" y="1304"/>
                  <a:pt x="608" y="1354"/>
                  <a:pt x="608" y="1372"/>
                </a:cubicBezTo>
                <a:cubicBezTo>
                  <a:pt x="592" y="1405"/>
                  <a:pt x="576" y="1405"/>
                  <a:pt x="559" y="1388"/>
                </a:cubicBezTo>
                <a:cubicBezTo>
                  <a:pt x="406" y="1337"/>
                  <a:pt x="339" y="1185"/>
                  <a:pt x="339" y="999"/>
                </a:cubicBezTo>
                <a:cubicBezTo>
                  <a:pt x="339" y="711"/>
                  <a:pt x="592" y="356"/>
                  <a:pt x="1082" y="356"/>
                </a:cubicBezTo>
                <a:cubicBezTo>
                  <a:pt x="1472" y="356"/>
                  <a:pt x="1743" y="644"/>
                  <a:pt x="1743" y="948"/>
                </a:cubicBezTo>
                <a:cubicBezTo>
                  <a:pt x="1743" y="1354"/>
                  <a:pt x="1506" y="1659"/>
                  <a:pt x="1184" y="1659"/>
                </a:cubicBezTo>
                <a:cubicBezTo>
                  <a:pt x="1066" y="1659"/>
                  <a:pt x="964" y="1591"/>
                  <a:pt x="930" y="1524"/>
                </a:cubicBezTo>
                <a:cubicBezTo>
                  <a:pt x="930" y="1524"/>
                  <a:pt x="862" y="1760"/>
                  <a:pt x="846" y="1811"/>
                </a:cubicBezTo>
                <a:cubicBezTo>
                  <a:pt x="828" y="1896"/>
                  <a:pt x="778" y="1981"/>
                  <a:pt x="744" y="2031"/>
                </a:cubicBezTo>
                <a:cubicBezTo>
                  <a:pt x="846" y="2065"/>
                  <a:pt x="930" y="2082"/>
                  <a:pt x="1032" y="2082"/>
                </a:cubicBezTo>
                <a:cubicBezTo>
                  <a:pt x="1607" y="2082"/>
                  <a:pt x="2081" y="1608"/>
                  <a:pt x="2081" y="1033"/>
                </a:cubicBezTo>
                <a:cubicBezTo>
                  <a:pt x="2081" y="474"/>
                  <a:pt x="1607" y="0"/>
                  <a:pt x="1032" y="0"/>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9" name="Freeform 34"/>
          <p:cNvSpPr>
            <a:spLocks noChangeArrowheads="1"/>
          </p:cNvSpPr>
          <p:nvPr/>
        </p:nvSpPr>
        <p:spPr bwMode="auto">
          <a:xfrm>
            <a:off x="4118413" y="1629774"/>
            <a:ext cx="463931" cy="370120"/>
          </a:xfrm>
          <a:custGeom>
            <a:avLst/>
            <a:gdLst>
              <a:gd name="T0" fmla="*/ 1524 w 1525"/>
              <a:gd name="T1" fmla="*/ 135 h 1219"/>
              <a:gd name="T2" fmla="*/ 1524 w 1525"/>
              <a:gd name="T3" fmla="*/ 135 h 1219"/>
              <a:gd name="T4" fmla="*/ 1337 w 1525"/>
              <a:gd name="T5" fmla="*/ 186 h 1219"/>
              <a:gd name="T6" fmla="*/ 1473 w 1525"/>
              <a:gd name="T7" fmla="*/ 17 h 1219"/>
              <a:gd name="T8" fmla="*/ 1286 w 1525"/>
              <a:gd name="T9" fmla="*/ 85 h 1219"/>
              <a:gd name="T10" fmla="*/ 1049 w 1525"/>
              <a:gd name="T11" fmla="*/ 0 h 1219"/>
              <a:gd name="T12" fmla="*/ 745 w 1525"/>
              <a:gd name="T13" fmla="*/ 305 h 1219"/>
              <a:gd name="T14" fmla="*/ 745 w 1525"/>
              <a:gd name="T15" fmla="*/ 372 h 1219"/>
              <a:gd name="T16" fmla="*/ 102 w 1525"/>
              <a:gd name="T17" fmla="*/ 50 h 1219"/>
              <a:gd name="T18" fmla="*/ 68 w 1525"/>
              <a:gd name="T19" fmla="*/ 203 h 1219"/>
              <a:gd name="T20" fmla="*/ 203 w 1525"/>
              <a:gd name="T21" fmla="*/ 474 h 1219"/>
              <a:gd name="T22" fmla="*/ 68 w 1525"/>
              <a:gd name="T23" fmla="*/ 423 h 1219"/>
              <a:gd name="T24" fmla="*/ 68 w 1525"/>
              <a:gd name="T25" fmla="*/ 423 h 1219"/>
              <a:gd name="T26" fmla="*/ 322 w 1525"/>
              <a:gd name="T27" fmla="*/ 728 h 1219"/>
              <a:gd name="T28" fmla="*/ 237 w 1525"/>
              <a:gd name="T29" fmla="*/ 744 h 1219"/>
              <a:gd name="T30" fmla="*/ 170 w 1525"/>
              <a:gd name="T31" fmla="*/ 744 h 1219"/>
              <a:gd name="T32" fmla="*/ 457 w 1525"/>
              <a:gd name="T33" fmla="*/ 965 h 1219"/>
              <a:gd name="T34" fmla="*/ 85 w 1525"/>
              <a:gd name="T35" fmla="*/ 1083 h 1219"/>
              <a:gd name="T36" fmla="*/ 0 w 1525"/>
              <a:gd name="T37" fmla="*/ 1083 h 1219"/>
              <a:gd name="T38" fmla="*/ 474 w 1525"/>
              <a:gd name="T39" fmla="*/ 1218 h 1219"/>
              <a:gd name="T40" fmla="*/ 1371 w 1525"/>
              <a:gd name="T41" fmla="*/ 338 h 1219"/>
              <a:gd name="T42" fmla="*/ 1371 w 1525"/>
              <a:gd name="T43" fmla="*/ 305 h 1219"/>
              <a:gd name="T44" fmla="*/ 1524 w 1525"/>
              <a:gd name="T45" fmla="*/ 135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5" h="1219">
                <a:moveTo>
                  <a:pt x="1524" y="135"/>
                </a:moveTo>
                <a:lnTo>
                  <a:pt x="1524" y="135"/>
                </a:lnTo>
                <a:cubicBezTo>
                  <a:pt x="1456" y="169"/>
                  <a:pt x="1405" y="186"/>
                  <a:pt x="1337" y="186"/>
                </a:cubicBezTo>
                <a:cubicBezTo>
                  <a:pt x="1405" y="152"/>
                  <a:pt x="1456" y="85"/>
                  <a:pt x="1473" y="17"/>
                </a:cubicBezTo>
                <a:cubicBezTo>
                  <a:pt x="1422" y="50"/>
                  <a:pt x="1354" y="85"/>
                  <a:pt x="1286" y="85"/>
                </a:cubicBezTo>
                <a:cubicBezTo>
                  <a:pt x="1219" y="34"/>
                  <a:pt x="1134" y="0"/>
                  <a:pt x="1049" y="0"/>
                </a:cubicBezTo>
                <a:cubicBezTo>
                  <a:pt x="880" y="0"/>
                  <a:pt x="745" y="135"/>
                  <a:pt x="745" y="305"/>
                </a:cubicBezTo>
                <a:cubicBezTo>
                  <a:pt x="745" y="321"/>
                  <a:pt x="745" y="355"/>
                  <a:pt x="745" y="372"/>
                </a:cubicBezTo>
                <a:cubicBezTo>
                  <a:pt x="491" y="355"/>
                  <a:pt x="271" y="237"/>
                  <a:pt x="102" y="50"/>
                </a:cubicBezTo>
                <a:cubicBezTo>
                  <a:pt x="85" y="101"/>
                  <a:pt x="68" y="152"/>
                  <a:pt x="68" y="203"/>
                </a:cubicBezTo>
                <a:cubicBezTo>
                  <a:pt x="68" y="321"/>
                  <a:pt x="119" y="406"/>
                  <a:pt x="203" y="474"/>
                </a:cubicBezTo>
                <a:cubicBezTo>
                  <a:pt x="152" y="457"/>
                  <a:pt x="102" y="457"/>
                  <a:pt x="68" y="423"/>
                </a:cubicBezTo>
                <a:lnTo>
                  <a:pt x="68" y="423"/>
                </a:lnTo>
                <a:cubicBezTo>
                  <a:pt x="68" y="575"/>
                  <a:pt x="170" y="711"/>
                  <a:pt x="322" y="728"/>
                </a:cubicBezTo>
                <a:cubicBezTo>
                  <a:pt x="288" y="744"/>
                  <a:pt x="254" y="744"/>
                  <a:pt x="237" y="744"/>
                </a:cubicBezTo>
                <a:cubicBezTo>
                  <a:pt x="220" y="744"/>
                  <a:pt x="186" y="744"/>
                  <a:pt x="170" y="744"/>
                </a:cubicBezTo>
                <a:cubicBezTo>
                  <a:pt x="220" y="863"/>
                  <a:pt x="322" y="947"/>
                  <a:pt x="457" y="965"/>
                </a:cubicBezTo>
                <a:cubicBezTo>
                  <a:pt x="355" y="1032"/>
                  <a:pt x="220" y="1083"/>
                  <a:pt x="85" y="1083"/>
                </a:cubicBezTo>
                <a:cubicBezTo>
                  <a:pt x="51" y="1083"/>
                  <a:pt x="34" y="1083"/>
                  <a:pt x="0" y="1083"/>
                </a:cubicBezTo>
                <a:cubicBezTo>
                  <a:pt x="135" y="1167"/>
                  <a:pt x="305" y="1218"/>
                  <a:pt x="474" y="1218"/>
                </a:cubicBezTo>
                <a:cubicBezTo>
                  <a:pt x="1049" y="1218"/>
                  <a:pt x="1371" y="744"/>
                  <a:pt x="1371" y="338"/>
                </a:cubicBezTo>
                <a:cubicBezTo>
                  <a:pt x="1371" y="321"/>
                  <a:pt x="1371" y="321"/>
                  <a:pt x="1371" y="305"/>
                </a:cubicBezTo>
                <a:cubicBezTo>
                  <a:pt x="1422" y="254"/>
                  <a:pt x="1473" y="203"/>
                  <a:pt x="1524" y="135"/>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7" name="Freeform 1"/>
          <p:cNvSpPr>
            <a:spLocks noChangeArrowheads="1"/>
          </p:cNvSpPr>
          <p:nvPr/>
        </p:nvSpPr>
        <p:spPr bwMode="auto">
          <a:xfrm>
            <a:off x="5717536" y="3086801"/>
            <a:ext cx="1010192" cy="1317839"/>
          </a:xfrm>
          <a:custGeom>
            <a:avLst/>
            <a:gdLst>
              <a:gd name="T0" fmla="*/ 7116 w 7463"/>
              <a:gd name="T1" fmla="*/ 0 h 9731"/>
              <a:gd name="T2" fmla="*/ 7116 w 7463"/>
              <a:gd name="T3" fmla="*/ 0 h 9731"/>
              <a:gd name="T4" fmla="*/ 309 w 7463"/>
              <a:gd name="T5" fmla="*/ 0 h 9731"/>
              <a:gd name="T6" fmla="*/ 0 w 7463"/>
              <a:gd name="T7" fmla="*/ 307 h 9731"/>
              <a:gd name="T8" fmla="*/ 0 w 7463"/>
              <a:gd name="T9" fmla="*/ 9383 h 9731"/>
              <a:gd name="T10" fmla="*/ 309 w 7463"/>
              <a:gd name="T11" fmla="*/ 9730 h 9731"/>
              <a:gd name="T12" fmla="*/ 7116 w 7463"/>
              <a:gd name="T13" fmla="*/ 9730 h 9731"/>
              <a:gd name="T14" fmla="*/ 7462 w 7463"/>
              <a:gd name="T15" fmla="*/ 9383 h 9731"/>
              <a:gd name="T16" fmla="*/ 7462 w 7463"/>
              <a:gd name="T17" fmla="*/ 307 h 9731"/>
              <a:gd name="T18" fmla="*/ 7116 w 7463"/>
              <a:gd name="T19" fmla="*/ 0 h 9731"/>
              <a:gd name="T20" fmla="*/ 3732 w 7463"/>
              <a:gd name="T21" fmla="*/ 347 h 9731"/>
              <a:gd name="T22" fmla="*/ 3732 w 7463"/>
              <a:gd name="T23" fmla="*/ 347 h 9731"/>
              <a:gd name="T24" fmla="*/ 3808 w 7463"/>
              <a:gd name="T25" fmla="*/ 423 h 9731"/>
              <a:gd name="T26" fmla="*/ 3732 w 7463"/>
              <a:gd name="T27" fmla="*/ 501 h 9731"/>
              <a:gd name="T28" fmla="*/ 3654 w 7463"/>
              <a:gd name="T29" fmla="*/ 423 h 9731"/>
              <a:gd name="T30" fmla="*/ 3732 w 7463"/>
              <a:gd name="T31" fmla="*/ 347 h 9731"/>
              <a:gd name="T32" fmla="*/ 3732 w 7463"/>
              <a:gd name="T33" fmla="*/ 9499 h 9731"/>
              <a:gd name="T34" fmla="*/ 3732 w 7463"/>
              <a:gd name="T35" fmla="*/ 9499 h 9731"/>
              <a:gd name="T36" fmla="*/ 3501 w 7463"/>
              <a:gd name="T37" fmla="*/ 9306 h 9731"/>
              <a:gd name="T38" fmla="*/ 3732 w 7463"/>
              <a:gd name="T39" fmla="*/ 9075 h 9731"/>
              <a:gd name="T40" fmla="*/ 3924 w 7463"/>
              <a:gd name="T41" fmla="*/ 9306 h 9731"/>
              <a:gd name="T42" fmla="*/ 3732 w 7463"/>
              <a:gd name="T43" fmla="*/ 9499 h 9731"/>
              <a:gd name="T44" fmla="*/ 6693 w 7463"/>
              <a:gd name="T45" fmla="*/ 8846 h 9731"/>
              <a:gd name="T46" fmla="*/ 6693 w 7463"/>
              <a:gd name="T47" fmla="*/ 8846 h 9731"/>
              <a:gd name="T48" fmla="*/ 732 w 7463"/>
              <a:gd name="T49" fmla="*/ 8846 h 9731"/>
              <a:gd name="T50" fmla="*/ 732 w 7463"/>
              <a:gd name="T51" fmla="*/ 885 h 9731"/>
              <a:gd name="T52" fmla="*/ 6693 w 7463"/>
              <a:gd name="T53" fmla="*/ 885 h 9731"/>
              <a:gd name="T54" fmla="*/ 6693 w 7463"/>
              <a:gd name="T55" fmla="*/ 8846 h 9731"/>
              <a:gd name="T56" fmla="*/ 3770 w 7463"/>
              <a:gd name="T57" fmla="*/ 9192 h 9731"/>
              <a:gd name="T58" fmla="*/ 3770 w 7463"/>
              <a:gd name="T59" fmla="*/ 9192 h 9731"/>
              <a:gd name="T60" fmla="*/ 3654 w 7463"/>
              <a:gd name="T61" fmla="*/ 9192 h 9731"/>
              <a:gd name="T62" fmla="*/ 3654 w 7463"/>
              <a:gd name="T63" fmla="*/ 9229 h 9731"/>
              <a:gd name="T64" fmla="*/ 3654 w 7463"/>
              <a:gd name="T65" fmla="*/ 9345 h 9731"/>
              <a:gd name="T66" fmla="*/ 3654 w 7463"/>
              <a:gd name="T67" fmla="*/ 9383 h 9731"/>
              <a:gd name="T68" fmla="*/ 3770 w 7463"/>
              <a:gd name="T69" fmla="*/ 9383 h 9731"/>
              <a:gd name="T70" fmla="*/ 3808 w 7463"/>
              <a:gd name="T71" fmla="*/ 9345 h 9731"/>
              <a:gd name="T72" fmla="*/ 3808 w 7463"/>
              <a:gd name="T73" fmla="*/ 9229 h 9731"/>
              <a:gd name="T74" fmla="*/ 3770 w 7463"/>
              <a:gd name="T75" fmla="*/ 9192 h 9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63" h="9731">
                <a:moveTo>
                  <a:pt x="7116" y="0"/>
                </a:moveTo>
                <a:lnTo>
                  <a:pt x="7116" y="0"/>
                </a:lnTo>
                <a:cubicBezTo>
                  <a:pt x="309" y="0"/>
                  <a:pt x="309" y="0"/>
                  <a:pt x="309" y="0"/>
                </a:cubicBezTo>
                <a:cubicBezTo>
                  <a:pt x="154" y="0"/>
                  <a:pt x="0" y="115"/>
                  <a:pt x="0" y="307"/>
                </a:cubicBezTo>
                <a:cubicBezTo>
                  <a:pt x="0" y="9383"/>
                  <a:pt x="0" y="9383"/>
                  <a:pt x="0" y="9383"/>
                </a:cubicBezTo>
                <a:cubicBezTo>
                  <a:pt x="0" y="9576"/>
                  <a:pt x="154" y="9730"/>
                  <a:pt x="309" y="9730"/>
                </a:cubicBezTo>
                <a:cubicBezTo>
                  <a:pt x="7116" y="9730"/>
                  <a:pt x="7116" y="9730"/>
                  <a:pt x="7116" y="9730"/>
                </a:cubicBezTo>
                <a:cubicBezTo>
                  <a:pt x="7308" y="9730"/>
                  <a:pt x="7462" y="9576"/>
                  <a:pt x="7462" y="9383"/>
                </a:cubicBezTo>
                <a:cubicBezTo>
                  <a:pt x="7462" y="307"/>
                  <a:pt x="7462" y="307"/>
                  <a:pt x="7462" y="307"/>
                </a:cubicBezTo>
                <a:cubicBezTo>
                  <a:pt x="7462" y="115"/>
                  <a:pt x="7308" y="0"/>
                  <a:pt x="7116" y="0"/>
                </a:cubicBezTo>
                <a:close/>
                <a:moveTo>
                  <a:pt x="3732" y="347"/>
                </a:moveTo>
                <a:lnTo>
                  <a:pt x="3732" y="347"/>
                </a:lnTo>
                <a:cubicBezTo>
                  <a:pt x="3770" y="347"/>
                  <a:pt x="3808" y="384"/>
                  <a:pt x="3808" y="423"/>
                </a:cubicBezTo>
                <a:cubicBezTo>
                  <a:pt x="3808" y="461"/>
                  <a:pt x="3770" y="501"/>
                  <a:pt x="3732" y="501"/>
                </a:cubicBezTo>
                <a:cubicBezTo>
                  <a:pt x="3692" y="501"/>
                  <a:pt x="3654" y="461"/>
                  <a:pt x="3654" y="423"/>
                </a:cubicBezTo>
                <a:cubicBezTo>
                  <a:pt x="3654" y="384"/>
                  <a:pt x="3692" y="347"/>
                  <a:pt x="3732" y="347"/>
                </a:cubicBezTo>
                <a:close/>
                <a:moveTo>
                  <a:pt x="3732" y="9499"/>
                </a:moveTo>
                <a:lnTo>
                  <a:pt x="3732" y="9499"/>
                </a:lnTo>
                <a:cubicBezTo>
                  <a:pt x="3615" y="9499"/>
                  <a:pt x="3501" y="9423"/>
                  <a:pt x="3501" y="9306"/>
                </a:cubicBezTo>
                <a:cubicBezTo>
                  <a:pt x="3501" y="9192"/>
                  <a:pt x="3615" y="9075"/>
                  <a:pt x="3732" y="9075"/>
                </a:cubicBezTo>
                <a:cubicBezTo>
                  <a:pt x="3846" y="9075"/>
                  <a:pt x="3924" y="9192"/>
                  <a:pt x="3924" y="9306"/>
                </a:cubicBezTo>
                <a:cubicBezTo>
                  <a:pt x="3924" y="9423"/>
                  <a:pt x="3846" y="9499"/>
                  <a:pt x="3732" y="9499"/>
                </a:cubicBezTo>
                <a:close/>
                <a:moveTo>
                  <a:pt x="6693" y="8846"/>
                </a:moveTo>
                <a:lnTo>
                  <a:pt x="6693" y="8846"/>
                </a:lnTo>
                <a:cubicBezTo>
                  <a:pt x="732" y="8846"/>
                  <a:pt x="732" y="8846"/>
                  <a:pt x="732" y="8846"/>
                </a:cubicBezTo>
                <a:cubicBezTo>
                  <a:pt x="732" y="885"/>
                  <a:pt x="732" y="885"/>
                  <a:pt x="732" y="885"/>
                </a:cubicBezTo>
                <a:cubicBezTo>
                  <a:pt x="6693" y="885"/>
                  <a:pt x="6693" y="885"/>
                  <a:pt x="6693" y="885"/>
                </a:cubicBezTo>
                <a:lnTo>
                  <a:pt x="6693" y="8846"/>
                </a:lnTo>
                <a:close/>
                <a:moveTo>
                  <a:pt x="3770" y="9192"/>
                </a:moveTo>
                <a:lnTo>
                  <a:pt x="3770" y="9192"/>
                </a:lnTo>
                <a:cubicBezTo>
                  <a:pt x="3654" y="9192"/>
                  <a:pt x="3654" y="9192"/>
                  <a:pt x="3654" y="9192"/>
                </a:cubicBezTo>
                <a:lnTo>
                  <a:pt x="3654" y="9229"/>
                </a:lnTo>
                <a:cubicBezTo>
                  <a:pt x="3654" y="9345"/>
                  <a:pt x="3654" y="9345"/>
                  <a:pt x="3654" y="9345"/>
                </a:cubicBezTo>
                <a:lnTo>
                  <a:pt x="3654" y="9383"/>
                </a:lnTo>
                <a:cubicBezTo>
                  <a:pt x="3770" y="9383"/>
                  <a:pt x="3770" y="9383"/>
                  <a:pt x="3770" y="9383"/>
                </a:cubicBezTo>
                <a:cubicBezTo>
                  <a:pt x="3808" y="9383"/>
                  <a:pt x="3808" y="9345"/>
                  <a:pt x="3808" y="9345"/>
                </a:cubicBezTo>
                <a:cubicBezTo>
                  <a:pt x="3808" y="9229"/>
                  <a:pt x="3808" y="9229"/>
                  <a:pt x="3808" y="9229"/>
                </a:cubicBezTo>
                <a:cubicBezTo>
                  <a:pt x="3808" y="9229"/>
                  <a:pt x="3808" y="9192"/>
                  <a:pt x="3770" y="9192"/>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8" name="Freeform 2"/>
          <p:cNvSpPr>
            <a:spLocks noChangeArrowheads="1"/>
          </p:cNvSpPr>
          <p:nvPr/>
        </p:nvSpPr>
        <p:spPr bwMode="auto">
          <a:xfrm>
            <a:off x="4929544" y="3539739"/>
            <a:ext cx="439682" cy="857532"/>
          </a:xfrm>
          <a:custGeom>
            <a:avLst/>
            <a:gdLst>
              <a:gd name="T0" fmla="*/ 2076 w 2384"/>
              <a:gd name="T1" fmla="*/ 0 h 4654"/>
              <a:gd name="T2" fmla="*/ 2076 w 2384"/>
              <a:gd name="T3" fmla="*/ 0 h 4654"/>
              <a:gd name="T4" fmla="*/ 270 w 2384"/>
              <a:gd name="T5" fmla="*/ 0 h 4654"/>
              <a:gd name="T6" fmla="*/ 0 w 2384"/>
              <a:gd name="T7" fmla="*/ 270 h 4654"/>
              <a:gd name="T8" fmla="*/ 0 w 2384"/>
              <a:gd name="T9" fmla="*/ 4384 h 4654"/>
              <a:gd name="T10" fmla="*/ 270 w 2384"/>
              <a:gd name="T11" fmla="*/ 4653 h 4654"/>
              <a:gd name="T12" fmla="*/ 2076 w 2384"/>
              <a:gd name="T13" fmla="*/ 4653 h 4654"/>
              <a:gd name="T14" fmla="*/ 2383 w 2384"/>
              <a:gd name="T15" fmla="*/ 4384 h 4654"/>
              <a:gd name="T16" fmla="*/ 2383 w 2384"/>
              <a:gd name="T17" fmla="*/ 270 h 4654"/>
              <a:gd name="T18" fmla="*/ 2076 w 2384"/>
              <a:gd name="T19" fmla="*/ 0 h 4654"/>
              <a:gd name="T20" fmla="*/ 808 w 2384"/>
              <a:gd name="T21" fmla="*/ 307 h 4654"/>
              <a:gd name="T22" fmla="*/ 808 w 2384"/>
              <a:gd name="T23" fmla="*/ 307 h 4654"/>
              <a:gd name="T24" fmla="*/ 845 w 2384"/>
              <a:gd name="T25" fmla="*/ 386 h 4654"/>
              <a:gd name="T26" fmla="*/ 808 w 2384"/>
              <a:gd name="T27" fmla="*/ 423 h 4654"/>
              <a:gd name="T28" fmla="*/ 732 w 2384"/>
              <a:gd name="T29" fmla="*/ 386 h 4654"/>
              <a:gd name="T30" fmla="*/ 808 w 2384"/>
              <a:gd name="T31" fmla="*/ 307 h 4654"/>
              <a:gd name="T32" fmla="*/ 1192 w 2384"/>
              <a:gd name="T33" fmla="*/ 4499 h 4654"/>
              <a:gd name="T34" fmla="*/ 1192 w 2384"/>
              <a:gd name="T35" fmla="*/ 4499 h 4654"/>
              <a:gd name="T36" fmla="*/ 961 w 2384"/>
              <a:gd name="T37" fmla="*/ 4269 h 4654"/>
              <a:gd name="T38" fmla="*/ 1192 w 2384"/>
              <a:gd name="T39" fmla="*/ 4037 h 4654"/>
              <a:gd name="T40" fmla="*/ 1423 w 2384"/>
              <a:gd name="T41" fmla="*/ 4269 h 4654"/>
              <a:gd name="T42" fmla="*/ 1192 w 2384"/>
              <a:gd name="T43" fmla="*/ 4499 h 4654"/>
              <a:gd name="T44" fmla="*/ 2270 w 2384"/>
              <a:gd name="T45" fmla="*/ 3884 h 4654"/>
              <a:gd name="T46" fmla="*/ 2270 w 2384"/>
              <a:gd name="T47" fmla="*/ 3884 h 4654"/>
              <a:gd name="T48" fmla="*/ 154 w 2384"/>
              <a:gd name="T49" fmla="*/ 3884 h 4654"/>
              <a:gd name="T50" fmla="*/ 154 w 2384"/>
              <a:gd name="T51" fmla="*/ 732 h 4654"/>
              <a:gd name="T52" fmla="*/ 2270 w 2384"/>
              <a:gd name="T53" fmla="*/ 732 h 4654"/>
              <a:gd name="T54" fmla="*/ 2270 w 2384"/>
              <a:gd name="T55" fmla="*/ 3884 h 4654"/>
              <a:gd name="T56" fmla="*/ 1231 w 2384"/>
              <a:gd name="T57" fmla="*/ 4192 h 4654"/>
              <a:gd name="T58" fmla="*/ 1231 w 2384"/>
              <a:gd name="T59" fmla="*/ 4192 h 4654"/>
              <a:gd name="T60" fmla="*/ 1115 w 2384"/>
              <a:gd name="T61" fmla="*/ 4192 h 4654"/>
              <a:gd name="T62" fmla="*/ 1115 w 2384"/>
              <a:gd name="T63" fmla="*/ 4192 h 4654"/>
              <a:gd name="T64" fmla="*/ 1115 w 2384"/>
              <a:gd name="T65" fmla="*/ 4307 h 4654"/>
              <a:gd name="T66" fmla="*/ 1115 w 2384"/>
              <a:gd name="T67" fmla="*/ 4345 h 4654"/>
              <a:gd name="T68" fmla="*/ 1231 w 2384"/>
              <a:gd name="T69" fmla="*/ 4345 h 4654"/>
              <a:gd name="T70" fmla="*/ 1268 w 2384"/>
              <a:gd name="T71" fmla="*/ 4307 h 4654"/>
              <a:gd name="T72" fmla="*/ 1268 w 2384"/>
              <a:gd name="T73" fmla="*/ 4192 h 4654"/>
              <a:gd name="T74" fmla="*/ 1231 w 2384"/>
              <a:gd name="T75" fmla="*/ 4192 h 4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84" h="4654">
                <a:moveTo>
                  <a:pt x="2076" y="0"/>
                </a:moveTo>
                <a:lnTo>
                  <a:pt x="2076" y="0"/>
                </a:lnTo>
                <a:cubicBezTo>
                  <a:pt x="270" y="0"/>
                  <a:pt x="270" y="0"/>
                  <a:pt x="270" y="0"/>
                </a:cubicBezTo>
                <a:cubicBezTo>
                  <a:pt x="116" y="0"/>
                  <a:pt x="0" y="116"/>
                  <a:pt x="0" y="270"/>
                </a:cubicBezTo>
                <a:cubicBezTo>
                  <a:pt x="0" y="4384"/>
                  <a:pt x="0" y="4384"/>
                  <a:pt x="0" y="4384"/>
                </a:cubicBezTo>
                <a:cubicBezTo>
                  <a:pt x="0" y="4539"/>
                  <a:pt x="116" y="4653"/>
                  <a:pt x="270" y="4653"/>
                </a:cubicBezTo>
                <a:cubicBezTo>
                  <a:pt x="2076" y="4653"/>
                  <a:pt x="2076" y="4653"/>
                  <a:pt x="2076" y="4653"/>
                </a:cubicBezTo>
                <a:cubicBezTo>
                  <a:pt x="2230" y="4653"/>
                  <a:pt x="2383" y="4539"/>
                  <a:pt x="2383" y="4384"/>
                </a:cubicBezTo>
                <a:cubicBezTo>
                  <a:pt x="2383" y="270"/>
                  <a:pt x="2383" y="270"/>
                  <a:pt x="2383" y="270"/>
                </a:cubicBezTo>
                <a:cubicBezTo>
                  <a:pt x="2383" y="116"/>
                  <a:pt x="2230" y="0"/>
                  <a:pt x="2076" y="0"/>
                </a:cubicBezTo>
                <a:close/>
                <a:moveTo>
                  <a:pt x="808" y="307"/>
                </a:moveTo>
                <a:lnTo>
                  <a:pt x="808" y="307"/>
                </a:lnTo>
                <a:cubicBezTo>
                  <a:pt x="808" y="307"/>
                  <a:pt x="845" y="346"/>
                  <a:pt x="845" y="386"/>
                </a:cubicBezTo>
                <a:lnTo>
                  <a:pt x="808" y="423"/>
                </a:lnTo>
                <a:cubicBezTo>
                  <a:pt x="769" y="423"/>
                  <a:pt x="732" y="386"/>
                  <a:pt x="732" y="386"/>
                </a:cubicBezTo>
                <a:cubicBezTo>
                  <a:pt x="732" y="346"/>
                  <a:pt x="769" y="307"/>
                  <a:pt x="808" y="307"/>
                </a:cubicBezTo>
                <a:close/>
                <a:moveTo>
                  <a:pt x="1192" y="4499"/>
                </a:moveTo>
                <a:lnTo>
                  <a:pt x="1192" y="4499"/>
                </a:lnTo>
                <a:cubicBezTo>
                  <a:pt x="1077" y="4499"/>
                  <a:pt x="961" y="4384"/>
                  <a:pt x="961" y="4269"/>
                </a:cubicBezTo>
                <a:cubicBezTo>
                  <a:pt x="961" y="4115"/>
                  <a:pt x="1077" y="4037"/>
                  <a:pt x="1192" y="4037"/>
                </a:cubicBezTo>
                <a:cubicBezTo>
                  <a:pt x="1307" y="4037"/>
                  <a:pt x="1423" y="4115"/>
                  <a:pt x="1423" y="4269"/>
                </a:cubicBezTo>
                <a:cubicBezTo>
                  <a:pt x="1423" y="4384"/>
                  <a:pt x="1307" y="4499"/>
                  <a:pt x="1192" y="4499"/>
                </a:cubicBezTo>
                <a:close/>
                <a:moveTo>
                  <a:pt x="2270" y="3884"/>
                </a:moveTo>
                <a:lnTo>
                  <a:pt x="2270" y="3884"/>
                </a:lnTo>
                <a:cubicBezTo>
                  <a:pt x="154" y="3884"/>
                  <a:pt x="154" y="3884"/>
                  <a:pt x="154" y="3884"/>
                </a:cubicBezTo>
                <a:cubicBezTo>
                  <a:pt x="154" y="732"/>
                  <a:pt x="154" y="732"/>
                  <a:pt x="154" y="732"/>
                </a:cubicBezTo>
                <a:cubicBezTo>
                  <a:pt x="2270" y="732"/>
                  <a:pt x="2270" y="732"/>
                  <a:pt x="2270" y="732"/>
                </a:cubicBezTo>
                <a:lnTo>
                  <a:pt x="2270" y="3884"/>
                </a:lnTo>
                <a:close/>
                <a:moveTo>
                  <a:pt x="1231" y="4192"/>
                </a:moveTo>
                <a:lnTo>
                  <a:pt x="1231" y="4192"/>
                </a:lnTo>
                <a:cubicBezTo>
                  <a:pt x="1115" y="4192"/>
                  <a:pt x="1115" y="4192"/>
                  <a:pt x="1115" y="4192"/>
                </a:cubicBezTo>
                <a:lnTo>
                  <a:pt x="1115" y="4192"/>
                </a:lnTo>
                <a:cubicBezTo>
                  <a:pt x="1115" y="4307"/>
                  <a:pt x="1115" y="4307"/>
                  <a:pt x="1115" y="4307"/>
                </a:cubicBezTo>
                <a:lnTo>
                  <a:pt x="1115" y="4345"/>
                </a:lnTo>
                <a:cubicBezTo>
                  <a:pt x="1231" y="4345"/>
                  <a:pt x="1231" y="4345"/>
                  <a:pt x="1231" y="4345"/>
                </a:cubicBezTo>
                <a:cubicBezTo>
                  <a:pt x="1268" y="4345"/>
                  <a:pt x="1268" y="4307"/>
                  <a:pt x="1268" y="4307"/>
                </a:cubicBezTo>
                <a:cubicBezTo>
                  <a:pt x="1268" y="4192"/>
                  <a:pt x="1268" y="4192"/>
                  <a:pt x="1268" y="4192"/>
                </a:cubicBezTo>
                <a:cubicBezTo>
                  <a:pt x="1268" y="4192"/>
                  <a:pt x="1268" y="4192"/>
                  <a:pt x="1231" y="4192"/>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9" name="Freeform 3"/>
          <p:cNvSpPr>
            <a:spLocks noChangeArrowheads="1"/>
          </p:cNvSpPr>
          <p:nvPr/>
        </p:nvSpPr>
        <p:spPr bwMode="auto">
          <a:xfrm>
            <a:off x="7026791" y="3034193"/>
            <a:ext cx="1659771" cy="1422932"/>
          </a:xfrm>
          <a:custGeom>
            <a:avLst/>
            <a:gdLst>
              <a:gd name="T0" fmla="*/ 11981 w 12259"/>
              <a:gd name="T1" fmla="*/ 0 h 10507"/>
              <a:gd name="T2" fmla="*/ 11981 w 12259"/>
              <a:gd name="T3" fmla="*/ 0 h 10507"/>
              <a:gd name="T4" fmla="*/ 246 w 12259"/>
              <a:gd name="T5" fmla="*/ 0 h 10507"/>
              <a:gd name="T6" fmla="*/ 0 w 12259"/>
              <a:gd name="T7" fmla="*/ 278 h 10507"/>
              <a:gd name="T8" fmla="*/ 0 w 12259"/>
              <a:gd name="T9" fmla="*/ 8103 h 10507"/>
              <a:gd name="T10" fmla="*/ 246 w 12259"/>
              <a:gd name="T11" fmla="*/ 8380 h 10507"/>
              <a:gd name="T12" fmla="*/ 4682 w 12259"/>
              <a:gd name="T13" fmla="*/ 8380 h 10507"/>
              <a:gd name="T14" fmla="*/ 4589 w 12259"/>
              <a:gd name="T15" fmla="*/ 9520 h 10507"/>
              <a:gd name="T16" fmla="*/ 4466 w 12259"/>
              <a:gd name="T17" fmla="*/ 9951 h 10507"/>
              <a:gd name="T18" fmla="*/ 4004 w 12259"/>
              <a:gd name="T19" fmla="*/ 10321 h 10507"/>
              <a:gd name="T20" fmla="*/ 4127 w 12259"/>
              <a:gd name="T21" fmla="*/ 10474 h 10507"/>
              <a:gd name="T22" fmla="*/ 6098 w 12259"/>
              <a:gd name="T23" fmla="*/ 10506 h 10507"/>
              <a:gd name="T24" fmla="*/ 8100 w 12259"/>
              <a:gd name="T25" fmla="*/ 10474 h 10507"/>
              <a:gd name="T26" fmla="*/ 8224 w 12259"/>
              <a:gd name="T27" fmla="*/ 10321 h 10507"/>
              <a:gd name="T28" fmla="*/ 7761 w 12259"/>
              <a:gd name="T29" fmla="*/ 9951 h 10507"/>
              <a:gd name="T30" fmla="*/ 7607 w 12259"/>
              <a:gd name="T31" fmla="*/ 9520 h 10507"/>
              <a:gd name="T32" fmla="*/ 7545 w 12259"/>
              <a:gd name="T33" fmla="*/ 8380 h 10507"/>
              <a:gd name="T34" fmla="*/ 11981 w 12259"/>
              <a:gd name="T35" fmla="*/ 8380 h 10507"/>
              <a:gd name="T36" fmla="*/ 12258 w 12259"/>
              <a:gd name="T37" fmla="*/ 8103 h 10507"/>
              <a:gd name="T38" fmla="*/ 12258 w 12259"/>
              <a:gd name="T39" fmla="*/ 278 h 10507"/>
              <a:gd name="T40" fmla="*/ 11981 w 12259"/>
              <a:gd name="T41" fmla="*/ 0 h 10507"/>
              <a:gd name="T42" fmla="*/ 11797 w 12259"/>
              <a:gd name="T43" fmla="*/ 7795 h 10507"/>
              <a:gd name="T44" fmla="*/ 11797 w 12259"/>
              <a:gd name="T45" fmla="*/ 7795 h 10507"/>
              <a:gd name="T46" fmla="*/ 430 w 12259"/>
              <a:gd name="T47" fmla="*/ 7795 h 10507"/>
              <a:gd name="T48" fmla="*/ 430 w 12259"/>
              <a:gd name="T49" fmla="*/ 586 h 10507"/>
              <a:gd name="T50" fmla="*/ 11797 w 12259"/>
              <a:gd name="T51" fmla="*/ 586 h 10507"/>
              <a:gd name="T52" fmla="*/ 11797 w 12259"/>
              <a:gd name="T53" fmla="*/ 7795 h 10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59" h="10507">
                <a:moveTo>
                  <a:pt x="11981" y="0"/>
                </a:moveTo>
                <a:lnTo>
                  <a:pt x="11981" y="0"/>
                </a:lnTo>
                <a:cubicBezTo>
                  <a:pt x="246" y="0"/>
                  <a:pt x="246" y="0"/>
                  <a:pt x="246" y="0"/>
                </a:cubicBezTo>
                <a:cubicBezTo>
                  <a:pt x="123" y="0"/>
                  <a:pt x="0" y="124"/>
                  <a:pt x="0" y="278"/>
                </a:cubicBezTo>
                <a:cubicBezTo>
                  <a:pt x="0" y="8103"/>
                  <a:pt x="0" y="8103"/>
                  <a:pt x="0" y="8103"/>
                </a:cubicBezTo>
                <a:cubicBezTo>
                  <a:pt x="0" y="8256"/>
                  <a:pt x="123" y="8380"/>
                  <a:pt x="246" y="8380"/>
                </a:cubicBezTo>
                <a:cubicBezTo>
                  <a:pt x="4682" y="8380"/>
                  <a:pt x="4682" y="8380"/>
                  <a:pt x="4682" y="8380"/>
                </a:cubicBezTo>
                <a:cubicBezTo>
                  <a:pt x="4589" y="9520"/>
                  <a:pt x="4589" y="9520"/>
                  <a:pt x="4589" y="9520"/>
                </a:cubicBezTo>
                <a:cubicBezTo>
                  <a:pt x="4589" y="9520"/>
                  <a:pt x="4559" y="9858"/>
                  <a:pt x="4466" y="9951"/>
                </a:cubicBezTo>
                <a:cubicBezTo>
                  <a:pt x="4343" y="10074"/>
                  <a:pt x="4035" y="10260"/>
                  <a:pt x="4004" y="10321"/>
                </a:cubicBezTo>
                <a:cubicBezTo>
                  <a:pt x="3973" y="10413"/>
                  <a:pt x="3973" y="10444"/>
                  <a:pt x="4127" y="10474"/>
                </a:cubicBezTo>
                <a:cubicBezTo>
                  <a:pt x="4189" y="10506"/>
                  <a:pt x="5175" y="10506"/>
                  <a:pt x="6098" y="10506"/>
                </a:cubicBezTo>
                <a:cubicBezTo>
                  <a:pt x="7052" y="10506"/>
                  <a:pt x="8008" y="10506"/>
                  <a:pt x="8100" y="10474"/>
                </a:cubicBezTo>
                <a:cubicBezTo>
                  <a:pt x="8224" y="10444"/>
                  <a:pt x="8254" y="10413"/>
                  <a:pt x="8224" y="10321"/>
                </a:cubicBezTo>
                <a:cubicBezTo>
                  <a:pt x="8192" y="10260"/>
                  <a:pt x="7854" y="10074"/>
                  <a:pt x="7761" y="9951"/>
                </a:cubicBezTo>
                <a:cubicBezTo>
                  <a:pt x="7669" y="9858"/>
                  <a:pt x="7607" y="9520"/>
                  <a:pt x="7607" y="9520"/>
                </a:cubicBezTo>
                <a:cubicBezTo>
                  <a:pt x="7545" y="8380"/>
                  <a:pt x="7545" y="8380"/>
                  <a:pt x="7545" y="8380"/>
                </a:cubicBezTo>
                <a:cubicBezTo>
                  <a:pt x="11981" y="8380"/>
                  <a:pt x="11981" y="8380"/>
                  <a:pt x="11981" y="8380"/>
                </a:cubicBezTo>
                <a:cubicBezTo>
                  <a:pt x="12135" y="8380"/>
                  <a:pt x="12258" y="8256"/>
                  <a:pt x="12258" y="8103"/>
                </a:cubicBezTo>
                <a:cubicBezTo>
                  <a:pt x="12258" y="278"/>
                  <a:pt x="12258" y="278"/>
                  <a:pt x="12258" y="278"/>
                </a:cubicBezTo>
                <a:cubicBezTo>
                  <a:pt x="12258" y="124"/>
                  <a:pt x="12135" y="0"/>
                  <a:pt x="11981" y="0"/>
                </a:cubicBezTo>
                <a:close/>
                <a:moveTo>
                  <a:pt x="11797" y="7795"/>
                </a:moveTo>
                <a:lnTo>
                  <a:pt x="11797" y="7795"/>
                </a:lnTo>
                <a:cubicBezTo>
                  <a:pt x="430" y="7795"/>
                  <a:pt x="430" y="7795"/>
                  <a:pt x="430" y="7795"/>
                </a:cubicBezTo>
                <a:cubicBezTo>
                  <a:pt x="430" y="586"/>
                  <a:pt x="430" y="586"/>
                  <a:pt x="430" y="586"/>
                </a:cubicBezTo>
                <a:cubicBezTo>
                  <a:pt x="11797" y="586"/>
                  <a:pt x="11797" y="586"/>
                  <a:pt x="11797" y="586"/>
                </a:cubicBezTo>
                <a:lnTo>
                  <a:pt x="11797" y="779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0" name="Freeform 4"/>
          <p:cNvSpPr>
            <a:spLocks noChangeArrowheads="1"/>
          </p:cNvSpPr>
          <p:nvPr/>
        </p:nvSpPr>
        <p:spPr bwMode="auto">
          <a:xfrm>
            <a:off x="6974852" y="1570036"/>
            <a:ext cx="1794301" cy="1001714"/>
          </a:xfrm>
          <a:custGeom>
            <a:avLst/>
            <a:gdLst>
              <a:gd name="T0" fmla="*/ 7138 w 8145"/>
              <a:gd name="T1" fmla="*/ 4173 h 4545"/>
              <a:gd name="T2" fmla="*/ 7138 w 8145"/>
              <a:gd name="T3" fmla="*/ 4173 h 4545"/>
              <a:gd name="T4" fmla="*/ 7138 w 8145"/>
              <a:gd name="T5" fmla="*/ 211 h 4545"/>
              <a:gd name="T6" fmla="*/ 6978 w 8145"/>
              <a:gd name="T7" fmla="*/ 0 h 4545"/>
              <a:gd name="T8" fmla="*/ 1164 w 8145"/>
              <a:gd name="T9" fmla="*/ 0 h 4545"/>
              <a:gd name="T10" fmla="*/ 953 w 8145"/>
              <a:gd name="T11" fmla="*/ 211 h 4545"/>
              <a:gd name="T12" fmla="*/ 953 w 8145"/>
              <a:gd name="T13" fmla="*/ 4173 h 4545"/>
              <a:gd name="T14" fmla="*/ 0 w 8145"/>
              <a:gd name="T15" fmla="*/ 4173 h 4545"/>
              <a:gd name="T16" fmla="*/ 0 w 8145"/>
              <a:gd name="T17" fmla="*/ 4386 h 4545"/>
              <a:gd name="T18" fmla="*/ 0 w 8145"/>
              <a:gd name="T19" fmla="*/ 4439 h 4545"/>
              <a:gd name="T20" fmla="*/ 318 w 8145"/>
              <a:gd name="T21" fmla="*/ 4544 h 4545"/>
              <a:gd name="T22" fmla="*/ 7824 w 8145"/>
              <a:gd name="T23" fmla="*/ 4544 h 4545"/>
              <a:gd name="T24" fmla="*/ 8090 w 8145"/>
              <a:gd name="T25" fmla="*/ 4439 h 4545"/>
              <a:gd name="T26" fmla="*/ 8144 w 8145"/>
              <a:gd name="T27" fmla="*/ 4386 h 4545"/>
              <a:gd name="T28" fmla="*/ 8144 w 8145"/>
              <a:gd name="T29" fmla="*/ 4173 h 4545"/>
              <a:gd name="T30" fmla="*/ 7138 w 8145"/>
              <a:gd name="T31" fmla="*/ 4173 h 4545"/>
              <a:gd name="T32" fmla="*/ 7349 w 8145"/>
              <a:gd name="T33" fmla="*/ 4282 h 4545"/>
              <a:gd name="T34" fmla="*/ 7349 w 8145"/>
              <a:gd name="T35" fmla="*/ 4282 h 4545"/>
              <a:gd name="T36" fmla="*/ 7613 w 8145"/>
              <a:gd name="T37" fmla="*/ 4282 h 4545"/>
              <a:gd name="T38" fmla="*/ 7613 w 8145"/>
              <a:gd name="T39" fmla="*/ 4282 h 4545"/>
              <a:gd name="T40" fmla="*/ 7613 w 8145"/>
              <a:gd name="T41" fmla="*/ 4333 h 4545"/>
              <a:gd name="T42" fmla="*/ 7349 w 8145"/>
              <a:gd name="T43" fmla="*/ 4333 h 4545"/>
              <a:gd name="T44" fmla="*/ 7349 w 8145"/>
              <a:gd name="T45" fmla="*/ 4282 h 4545"/>
              <a:gd name="T46" fmla="*/ 1269 w 8145"/>
              <a:gd name="T47" fmla="*/ 315 h 4545"/>
              <a:gd name="T48" fmla="*/ 1269 w 8145"/>
              <a:gd name="T49" fmla="*/ 315 h 4545"/>
              <a:gd name="T50" fmla="*/ 6822 w 8145"/>
              <a:gd name="T51" fmla="*/ 315 h 4545"/>
              <a:gd name="T52" fmla="*/ 6822 w 8145"/>
              <a:gd name="T53" fmla="*/ 3858 h 4545"/>
              <a:gd name="T54" fmla="*/ 1269 w 8145"/>
              <a:gd name="T55" fmla="*/ 3858 h 4545"/>
              <a:gd name="T56" fmla="*/ 1269 w 8145"/>
              <a:gd name="T57" fmla="*/ 315 h 4545"/>
              <a:gd name="T58" fmla="*/ 4653 w 8145"/>
              <a:gd name="T59" fmla="*/ 4282 h 4545"/>
              <a:gd name="T60" fmla="*/ 4653 w 8145"/>
              <a:gd name="T61" fmla="*/ 4282 h 4545"/>
              <a:gd name="T62" fmla="*/ 4600 w 8145"/>
              <a:gd name="T63" fmla="*/ 4333 h 4545"/>
              <a:gd name="T64" fmla="*/ 3438 w 8145"/>
              <a:gd name="T65" fmla="*/ 4333 h 4545"/>
              <a:gd name="T66" fmla="*/ 3385 w 8145"/>
              <a:gd name="T67" fmla="*/ 4282 h 4545"/>
              <a:gd name="T68" fmla="*/ 3438 w 8145"/>
              <a:gd name="T69" fmla="*/ 4228 h 4545"/>
              <a:gd name="T70" fmla="*/ 4600 w 8145"/>
              <a:gd name="T71" fmla="*/ 4228 h 4545"/>
              <a:gd name="T72" fmla="*/ 4653 w 8145"/>
              <a:gd name="T73" fmla="*/ 4282 h 4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45" h="4545">
                <a:moveTo>
                  <a:pt x="7138" y="4173"/>
                </a:moveTo>
                <a:lnTo>
                  <a:pt x="7138" y="4173"/>
                </a:lnTo>
                <a:cubicBezTo>
                  <a:pt x="7138" y="211"/>
                  <a:pt x="7138" y="211"/>
                  <a:pt x="7138" y="211"/>
                </a:cubicBezTo>
                <a:cubicBezTo>
                  <a:pt x="7138" y="104"/>
                  <a:pt x="7085" y="0"/>
                  <a:pt x="6978" y="0"/>
                </a:cubicBezTo>
                <a:cubicBezTo>
                  <a:pt x="1164" y="0"/>
                  <a:pt x="1164" y="0"/>
                  <a:pt x="1164" y="0"/>
                </a:cubicBezTo>
                <a:cubicBezTo>
                  <a:pt x="1058" y="0"/>
                  <a:pt x="953" y="104"/>
                  <a:pt x="953" y="211"/>
                </a:cubicBezTo>
                <a:cubicBezTo>
                  <a:pt x="953" y="4173"/>
                  <a:pt x="953" y="4173"/>
                  <a:pt x="953" y="4173"/>
                </a:cubicBezTo>
                <a:cubicBezTo>
                  <a:pt x="0" y="4173"/>
                  <a:pt x="0" y="4173"/>
                  <a:pt x="0" y="4173"/>
                </a:cubicBezTo>
                <a:lnTo>
                  <a:pt x="0" y="4386"/>
                </a:lnTo>
                <a:lnTo>
                  <a:pt x="0" y="4439"/>
                </a:lnTo>
                <a:cubicBezTo>
                  <a:pt x="55" y="4439"/>
                  <a:pt x="318" y="4544"/>
                  <a:pt x="318" y="4544"/>
                </a:cubicBezTo>
                <a:cubicBezTo>
                  <a:pt x="7824" y="4544"/>
                  <a:pt x="7824" y="4544"/>
                  <a:pt x="7824" y="4544"/>
                </a:cubicBezTo>
                <a:lnTo>
                  <a:pt x="8090" y="4439"/>
                </a:lnTo>
                <a:lnTo>
                  <a:pt x="8144" y="4386"/>
                </a:lnTo>
                <a:lnTo>
                  <a:pt x="8144" y="4173"/>
                </a:lnTo>
                <a:lnTo>
                  <a:pt x="7138" y="4173"/>
                </a:lnTo>
                <a:close/>
                <a:moveTo>
                  <a:pt x="7349" y="4282"/>
                </a:moveTo>
                <a:lnTo>
                  <a:pt x="7349" y="4282"/>
                </a:lnTo>
                <a:cubicBezTo>
                  <a:pt x="7613" y="4282"/>
                  <a:pt x="7613" y="4282"/>
                  <a:pt x="7613" y="4282"/>
                </a:cubicBezTo>
                <a:lnTo>
                  <a:pt x="7613" y="4282"/>
                </a:lnTo>
                <a:cubicBezTo>
                  <a:pt x="7613" y="4333"/>
                  <a:pt x="7613" y="4333"/>
                  <a:pt x="7613" y="4333"/>
                </a:cubicBezTo>
                <a:cubicBezTo>
                  <a:pt x="7349" y="4333"/>
                  <a:pt x="7349" y="4333"/>
                  <a:pt x="7349" y="4333"/>
                </a:cubicBezTo>
                <a:cubicBezTo>
                  <a:pt x="7349" y="4333"/>
                  <a:pt x="7349" y="4333"/>
                  <a:pt x="7349" y="4282"/>
                </a:cubicBezTo>
                <a:close/>
                <a:moveTo>
                  <a:pt x="1269" y="315"/>
                </a:moveTo>
                <a:lnTo>
                  <a:pt x="1269" y="315"/>
                </a:lnTo>
                <a:cubicBezTo>
                  <a:pt x="6822" y="315"/>
                  <a:pt x="6822" y="315"/>
                  <a:pt x="6822" y="315"/>
                </a:cubicBezTo>
                <a:cubicBezTo>
                  <a:pt x="6822" y="3858"/>
                  <a:pt x="6822" y="3858"/>
                  <a:pt x="6822" y="3858"/>
                </a:cubicBezTo>
                <a:cubicBezTo>
                  <a:pt x="1269" y="3858"/>
                  <a:pt x="1269" y="3858"/>
                  <a:pt x="1269" y="3858"/>
                </a:cubicBezTo>
                <a:lnTo>
                  <a:pt x="1269" y="315"/>
                </a:lnTo>
                <a:close/>
                <a:moveTo>
                  <a:pt x="4653" y="4282"/>
                </a:moveTo>
                <a:lnTo>
                  <a:pt x="4653" y="4282"/>
                </a:lnTo>
                <a:cubicBezTo>
                  <a:pt x="4653" y="4282"/>
                  <a:pt x="4653" y="4333"/>
                  <a:pt x="4600" y="4333"/>
                </a:cubicBezTo>
                <a:cubicBezTo>
                  <a:pt x="3438" y="4333"/>
                  <a:pt x="3438" y="4333"/>
                  <a:pt x="3438" y="4333"/>
                </a:cubicBezTo>
                <a:lnTo>
                  <a:pt x="3385" y="4282"/>
                </a:lnTo>
                <a:cubicBezTo>
                  <a:pt x="3385" y="4228"/>
                  <a:pt x="3438" y="4228"/>
                  <a:pt x="3438" y="4228"/>
                </a:cubicBezTo>
                <a:cubicBezTo>
                  <a:pt x="4600" y="4228"/>
                  <a:pt x="4600" y="4228"/>
                  <a:pt x="4600" y="4228"/>
                </a:cubicBezTo>
                <a:cubicBezTo>
                  <a:pt x="4653" y="4228"/>
                  <a:pt x="4653" y="4228"/>
                  <a:pt x="4653" y="4282"/>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1" name="Freeform 5"/>
          <p:cNvSpPr>
            <a:spLocks noChangeArrowheads="1"/>
          </p:cNvSpPr>
          <p:nvPr/>
        </p:nvSpPr>
        <p:spPr bwMode="auto">
          <a:xfrm>
            <a:off x="5149384" y="1570036"/>
            <a:ext cx="1680136" cy="1001714"/>
          </a:xfrm>
          <a:custGeom>
            <a:avLst/>
            <a:gdLst>
              <a:gd name="T0" fmla="*/ 4968 w 7983"/>
              <a:gd name="T1" fmla="*/ 3332 h 4759"/>
              <a:gd name="T2" fmla="*/ 4968 w 7983"/>
              <a:gd name="T3" fmla="*/ 3332 h 4759"/>
              <a:gd name="T4" fmla="*/ 4230 w 7983"/>
              <a:gd name="T5" fmla="*/ 211 h 4759"/>
              <a:gd name="T6" fmla="*/ 4124 w 7983"/>
              <a:gd name="T7" fmla="*/ 105 h 4759"/>
              <a:gd name="T8" fmla="*/ 105 w 7983"/>
              <a:gd name="T9" fmla="*/ 0 h 4759"/>
              <a:gd name="T10" fmla="*/ 0 w 7983"/>
              <a:gd name="T11" fmla="*/ 160 h 4759"/>
              <a:gd name="T12" fmla="*/ 740 w 7983"/>
              <a:gd name="T13" fmla="*/ 3912 h 4759"/>
              <a:gd name="T14" fmla="*/ 846 w 7983"/>
              <a:gd name="T15" fmla="*/ 4018 h 4759"/>
              <a:gd name="T16" fmla="*/ 846 w 7983"/>
              <a:gd name="T17" fmla="*/ 4018 h 4759"/>
              <a:gd name="T18" fmla="*/ 899 w 7983"/>
              <a:gd name="T19" fmla="*/ 4071 h 4759"/>
              <a:gd name="T20" fmla="*/ 3540 w 7983"/>
              <a:gd name="T21" fmla="*/ 4704 h 4759"/>
              <a:gd name="T22" fmla="*/ 3859 w 7983"/>
              <a:gd name="T23" fmla="*/ 4704 h 4759"/>
              <a:gd name="T24" fmla="*/ 7877 w 7983"/>
              <a:gd name="T25" fmla="*/ 3967 h 4759"/>
              <a:gd name="T26" fmla="*/ 7982 w 7983"/>
              <a:gd name="T27" fmla="*/ 3912 h 4759"/>
              <a:gd name="T28" fmla="*/ 7982 w 7983"/>
              <a:gd name="T29" fmla="*/ 3754 h 4759"/>
              <a:gd name="T30" fmla="*/ 4968 w 7983"/>
              <a:gd name="T31" fmla="*/ 3332 h 4759"/>
              <a:gd name="T32" fmla="*/ 264 w 7983"/>
              <a:gd name="T33" fmla="*/ 265 h 4759"/>
              <a:gd name="T34" fmla="*/ 264 w 7983"/>
              <a:gd name="T35" fmla="*/ 265 h 4759"/>
              <a:gd name="T36" fmla="*/ 4071 w 7983"/>
              <a:gd name="T37" fmla="*/ 316 h 4759"/>
              <a:gd name="T38" fmla="*/ 4706 w 7983"/>
              <a:gd name="T39" fmla="*/ 3066 h 4759"/>
              <a:gd name="T40" fmla="*/ 1004 w 7983"/>
              <a:gd name="T41" fmla="*/ 3543 h 4759"/>
              <a:gd name="T42" fmla="*/ 264 w 7983"/>
              <a:gd name="T43" fmla="*/ 265 h 4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83" h="4759">
                <a:moveTo>
                  <a:pt x="4968" y="3332"/>
                </a:moveTo>
                <a:lnTo>
                  <a:pt x="4968" y="3332"/>
                </a:lnTo>
                <a:cubicBezTo>
                  <a:pt x="4230" y="211"/>
                  <a:pt x="4230" y="211"/>
                  <a:pt x="4230" y="211"/>
                </a:cubicBezTo>
                <a:cubicBezTo>
                  <a:pt x="4230" y="160"/>
                  <a:pt x="4175" y="105"/>
                  <a:pt x="4124" y="105"/>
                </a:cubicBezTo>
                <a:cubicBezTo>
                  <a:pt x="105" y="0"/>
                  <a:pt x="105" y="0"/>
                  <a:pt x="105" y="0"/>
                </a:cubicBezTo>
                <a:cubicBezTo>
                  <a:pt x="0" y="0"/>
                  <a:pt x="0" y="52"/>
                  <a:pt x="0" y="160"/>
                </a:cubicBezTo>
                <a:cubicBezTo>
                  <a:pt x="740" y="3912"/>
                  <a:pt x="740" y="3912"/>
                  <a:pt x="740" y="3912"/>
                </a:cubicBezTo>
                <a:cubicBezTo>
                  <a:pt x="740" y="3967"/>
                  <a:pt x="793" y="4018"/>
                  <a:pt x="846" y="4018"/>
                </a:cubicBezTo>
                <a:lnTo>
                  <a:pt x="846" y="4018"/>
                </a:lnTo>
                <a:lnTo>
                  <a:pt x="899" y="4071"/>
                </a:lnTo>
                <a:cubicBezTo>
                  <a:pt x="1270" y="4178"/>
                  <a:pt x="3436" y="4704"/>
                  <a:pt x="3540" y="4704"/>
                </a:cubicBezTo>
                <a:cubicBezTo>
                  <a:pt x="3700" y="4758"/>
                  <a:pt x="3753" y="4758"/>
                  <a:pt x="3859" y="4704"/>
                </a:cubicBezTo>
                <a:cubicBezTo>
                  <a:pt x="3964" y="4704"/>
                  <a:pt x="7242" y="4071"/>
                  <a:pt x="7877" y="3967"/>
                </a:cubicBezTo>
                <a:cubicBezTo>
                  <a:pt x="7928" y="3967"/>
                  <a:pt x="7982" y="3912"/>
                  <a:pt x="7982" y="3912"/>
                </a:cubicBezTo>
                <a:cubicBezTo>
                  <a:pt x="7982" y="3754"/>
                  <a:pt x="7982" y="3754"/>
                  <a:pt x="7982" y="3754"/>
                </a:cubicBezTo>
                <a:lnTo>
                  <a:pt x="4968" y="3332"/>
                </a:lnTo>
                <a:close/>
                <a:moveTo>
                  <a:pt x="264" y="265"/>
                </a:moveTo>
                <a:lnTo>
                  <a:pt x="264" y="265"/>
                </a:lnTo>
                <a:cubicBezTo>
                  <a:pt x="4071" y="316"/>
                  <a:pt x="4071" y="316"/>
                  <a:pt x="4071" y="316"/>
                </a:cubicBezTo>
                <a:cubicBezTo>
                  <a:pt x="4706" y="3066"/>
                  <a:pt x="4706" y="3066"/>
                  <a:pt x="4706" y="3066"/>
                </a:cubicBezTo>
                <a:cubicBezTo>
                  <a:pt x="1004" y="3543"/>
                  <a:pt x="1004" y="3543"/>
                  <a:pt x="1004" y="3543"/>
                </a:cubicBezTo>
                <a:lnTo>
                  <a:pt x="264" y="26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5" name="Freeform 9"/>
          <p:cNvSpPr>
            <a:spLocks noChangeArrowheads="1"/>
          </p:cNvSpPr>
          <p:nvPr/>
        </p:nvSpPr>
        <p:spPr bwMode="auto">
          <a:xfrm>
            <a:off x="4852909" y="2536676"/>
            <a:ext cx="592952" cy="855542"/>
          </a:xfrm>
          <a:custGeom>
            <a:avLst/>
            <a:gdLst>
              <a:gd name="T0" fmla="*/ 2503 w 3575"/>
              <a:gd name="T1" fmla="*/ 150 h 5159"/>
              <a:gd name="T2" fmla="*/ 1733 w 3575"/>
              <a:gd name="T3" fmla="*/ 0 h 5159"/>
              <a:gd name="T4" fmla="*/ 257 w 3575"/>
              <a:gd name="T5" fmla="*/ 2076 h 5159"/>
              <a:gd name="T6" fmla="*/ 921 w 3575"/>
              <a:gd name="T7" fmla="*/ 3553 h 5159"/>
              <a:gd name="T8" fmla="*/ 1048 w 3575"/>
              <a:gd name="T9" fmla="*/ 4045 h 5159"/>
              <a:gd name="T10" fmla="*/ 1069 w 3575"/>
              <a:gd name="T11" fmla="*/ 4323 h 5159"/>
              <a:gd name="T12" fmla="*/ 1091 w 3575"/>
              <a:gd name="T13" fmla="*/ 4538 h 5159"/>
              <a:gd name="T14" fmla="*/ 1112 w 3575"/>
              <a:gd name="T15" fmla="*/ 4751 h 5159"/>
              <a:gd name="T16" fmla="*/ 1327 w 3575"/>
              <a:gd name="T17" fmla="*/ 4987 h 5159"/>
              <a:gd name="T18" fmla="*/ 1755 w 3575"/>
              <a:gd name="T19" fmla="*/ 5158 h 5159"/>
              <a:gd name="T20" fmla="*/ 1947 w 3575"/>
              <a:gd name="T21" fmla="*/ 5158 h 5159"/>
              <a:gd name="T22" fmla="*/ 2354 w 3575"/>
              <a:gd name="T23" fmla="*/ 4923 h 5159"/>
              <a:gd name="T24" fmla="*/ 2482 w 3575"/>
              <a:gd name="T25" fmla="*/ 4688 h 5159"/>
              <a:gd name="T26" fmla="*/ 2482 w 3575"/>
              <a:gd name="T27" fmla="*/ 4516 h 5159"/>
              <a:gd name="T28" fmla="*/ 2503 w 3575"/>
              <a:gd name="T29" fmla="*/ 4281 h 5159"/>
              <a:gd name="T30" fmla="*/ 2568 w 3575"/>
              <a:gd name="T31" fmla="*/ 3960 h 5159"/>
              <a:gd name="T32" fmla="*/ 2739 w 3575"/>
              <a:gd name="T33" fmla="*/ 3189 h 5159"/>
              <a:gd name="T34" fmla="*/ 3317 w 3575"/>
              <a:gd name="T35" fmla="*/ 2076 h 5159"/>
              <a:gd name="T36" fmla="*/ 1712 w 3575"/>
              <a:gd name="T37" fmla="*/ 3318 h 5159"/>
              <a:gd name="T38" fmla="*/ 1733 w 3575"/>
              <a:gd name="T39" fmla="*/ 2354 h 5159"/>
              <a:gd name="T40" fmla="*/ 1647 w 3575"/>
              <a:gd name="T41" fmla="*/ 1541 h 5159"/>
              <a:gd name="T42" fmla="*/ 1797 w 3575"/>
              <a:gd name="T43" fmla="*/ 1819 h 5159"/>
              <a:gd name="T44" fmla="*/ 1797 w 3575"/>
              <a:gd name="T45" fmla="*/ 2311 h 5159"/>
              <a:gd name="T46" fmla="*/ 1862 w 3575"/>
              <a:gd name="T47" fmla="*/ 3788 h 5159"/>
              <a:gd name="T48" fmla="*/ 3232 w 3575"/>
              <a:gd name="T49" fmla="*/ 2033 h 5159"/>
              <a:gd name="T50" fmla="*/ 3038 w 3575"/>
              <a:gd name="T51" fmla="*/ 2333 h 5159"/>
              <a:gd name="T52" fmla="*/ 2503 w 3575"/>
              <a:gd name="T53" fmla="*/ 3788 h 5159"/>
              <a:gd name="T54" fmla="*/ 1926 w 3575"/>
              <a:gd name="T55" fmla="*/ 3660 h 5159"/>
              <a:gd name="T56" fmla="*/ 1883 w 3575"/>
              <a:gd name="T57" fmla="*/ 2311 h 5159"/>
              <a:gd name="T58" fmla="*/ 1904 w 3575"/>
              <a:gd name="T59" fmla="*/ 1755 h 5159"/>
              <a:gd name="T60" fmla="*/ 1968 w 3575"/>
              <a:gd name="T61" fmla="*/ 1520 h 5159"/>
              <a:gd name="T62" fmla="*/ 1733 w 3575"/>
              <a:gd name="T63" fmla="*/ 1498 h 5159"/>
              <a:gd name="T64" fmla="*/ 1733 w 3575"/>
              <a:gd name="T65" fmla="*/ 1155 h 5159"/>
              <a:gd name="T66" fmla="*/ 1605 w 3575"/>
              <a:gd name="T67" fmla="*/ 1476 h 5159"/>
              <a:gd name="T68" fmla="*/ 1241 w 3575"/>
              <a:gd name="T69" fmla="*/ 1648 h 5159"/>
              <a:gd name="T70" fmla="*/ 1562 w 3575"/>
              <a:gd name="T71" fmla="*/ 1691 h 5159"/>
              <a:gd name="T72" fmla="*/ 1626 w 3575"/>
              <a:gd name="T73" fmla="*/ 2761 h 5159"/>
              <a:gd name="T74" fmla="*/ 1647 w 3575"/>
              <a:gd name="T75" fmla="*/ 3788 h 5159"/>
              <a:gd name="T76" fmla="*/ 1048 w 3575"/>
              <a:gd name="T77" fmla="*/ 3531 h 5159"/>
              <a:gd name="T78" fmla="*/ 364 w 3575"/>
              <a:gd name="T79" fmla="*/ 2033 h 5159"/>
              <a:gd name="T80" fmla="*/ 1112 w 3575"/>
              <a:gd name="T81" fmla="*/ 256 h 5159"/>
              <a:gd name="T82" fmla="*/ 1776 w 3575"/>
              <a:gd name="T83" fmla="*/ 106 h 5159"/>
              <a:gd name="T84" fmla="*/ 3210 w 3575"/>
              <a:gd name="T85" fmla="*/ 1048 h 5159"/>
              <a:gd name="T86" fmla="*/ 1947 w 3575"/>
              <a:gd name="T87" fmla="*/ 1669 h 5159"/>
              <a:gd name="T88" fmla="*/ 2247 w 3575"/>
              <a:gd name="T89" fmla="*/ 1541 h 5159"/>
              <a:gd name="T90" fmla="*/ 1947 w 3575"/>
              <a:gd name="T91" fmla="*/ 1669 h 5159"/>
              <a:gd name="T92" fmla="*/ 1776 w 3575"/>
              <a:gd name="T93" fmla="*/ 1220 h 5159"/>
              <a:gd name="T94" fmla="*/ 1712 w 3575"/>
              <a:gd name="T95" fmla="*/ 1412 h 5159"/>
              <a:gd name="T96" fmla="*/ 1519 w 3575"/>
              <a:gd name="T97" fmla="*/ 1520 h 5159"/>
              <a:gd name="T98" fmla="*/ 1284 w 3575"/>
              <a:gd name="T99" fmla="*/ 1476 h 5159"/>
              <a:gd name="T100" fmla="*/ 1519 w 3575"/>
              <a:gd name="T101" fmla="*/ 1520 h 5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75" h="5159">
                <a:moveTo>
                  <a:pt x="3317" y="1006"/>
                </a:moveTo>
                <a:lnTo>
                  <a:pt x="3317" y="1006"/>
                </a:lnTo>
                <a:cubicBezTo>
                  <a:pt x="3146" y="599"/>
                  <a:pt x="2868" y="321"/>
                  <a:pt x="2503" y="150"/>
                </a:cubicBezTo>
                <a:cubicBezTo>
                  <a:pt x="2204" y="0"/>
                  <a:pt x="1926" y="0"/>
                  <a:pt x="1818" y="0"/>
                </a:cubicBezTo>
                <a:cubicBezTo>
                  <a:pt x="1797" y="0"/>
                  <a:pt x="1776" y="0"/>
                  <a:pt x="1776" y="0"/>
                </a:cubicBezTo>
                <a:cubicBezTo>
                  <a:pt x="1776" y="0"/>
                  <a:pt x="1755" y="0"/>
                  <a:pt x="1733" y="0"/>
                </a:cubicBezTo>
                <a:cubicBezTo>
                  <a:pt x="1626" y="0"/>
                  <a:pt x="1348" y="0"/>
                  <a:pt x="1069" y="150"/>
                </a:cubicBezTo>
                <a:cubicBezTo>
                  <a:pt x="706" y="321"/>
                  <a:pt x="428" y="599"/>
                  <a:pt x="257" y="1006"/>
                </a:cubicBezTo>
                <a:cubicBezTo>
                  <a:pt x="0" y="1605"/>
                  <a:pt x="236" y="2033"/>
                  <a:pt x="257" y="2076"/>
                </a:cubicBezTo>
                <a:cubicBezTo>
                  <a:pt x="300" y="2161"/>
                  <a:pt x="364" y="2268"/>
                  <a:pt x="450" y="2397"/>
                </a:cubicBezTo>
                <a:cubicBezTo>
                  <a:pt x="578" y="2633"/>
                  <a:pt x="771" y="2911"/>
                  <a:pt x="835" y="3189"/>
                </a:cubicBezTo>
                <a:cubicBezTo>
                  <a:pt x="921" y="3553"/>
                  <a:pt x="921" y="3553"/>
                  <a:pt x="921" y="3553"/>
                </a:cubicBezTo>
                <a:cubicBezTo>
                  <a:pt x="942" y="3638"/>
                  <a:pt x="962" y="3724"/>
                  <a:pt x="962" y="3788"/>
                </a:cubicBezTo>
                <a:cubicBezTo>
                  <a:pt x="962" y="3831"/>
                  <a:pt x="984" y="3916"/>
                  <a:pt x="1005" y="3960"/>
                </a:cubicBezTo>
                <a:cubicBezTo>
                  <a:pt x="1027" y="3981"/>
                  <a:pt x="1048" y="4003"/>
                  <a:pt x="1048" y="4045"/>
                </a:cubicBezTo>
                <a:cubicBezTo>
                  <a:pt x="1048" y="4066"/>
                  <a:pt x="1048" y="4110"/>
                  <a:pt x="1048" y="4152"/>
                </a:cubicBezTo>
                <a:cubicBezTo>
                  <a:pt x="1048" y="4195"/>
                  <a:pt x="1048" y="4259"/>
                  <a:pt x="1069" y="4281"/>
                </a:cubicBezTo>
                <a:cubicBezTo>
                  <a:pt x="1069" y="4302"/>
                  <a:pt x="1091" y="4323"/>
                  <a:pt x="1069" y="4323"/>
                </a:cubicBezTo>
                <a:cubicBezTo>
                  <a:pt x="1048" y="4366"/>
                  <a:pt x="1048" y="4409"/>
                  <a:pt x="1069" y="4452"/>
                </a:cubicBezTo>
                <a:cubicBezTo>
                  <a:pt x="1069" y="4473"/>
                  <a:pt x="1069" y="4516"/>
                  <a:pt x="1091" y="4516"/>
                </a:cubicBezTo>
                <a:cubicBezTo>
                  <a:pt x="1091" y="4538"/>
                  <a:pt x="1091" y="4538"/>
                  <a:pt x="1091" y="4538"/>
                </a:cubicBezTo>
                <a:cubicBezTo>
                  <a:pt x="1069" y="4559"/>
                  <a:pt x="1069" y="4602"/>
                  <a:pt x="1091" y="4645"/>
                </a:cubicBezTo>
                <a:cubicBezTo>
                  <a:pt x="1091" y="4666"/>
                  <a:pt x="1091" y="4688"/>
                  <a:pt x="1091" y="4688"/>
                </a:cubicBezTo>
                <a:cubicBezTo>
                  <a:pt x="1091" y="4709"/>
                  <a:pt x="1112" y="4730"/>
                  <a:pt x="1112" y="4751"/>
                </a:cubicBezTo>
                <a:cubicBezTo>
                  <a:pt x="1112" y="4773"/>
                  <a:pt x="1134" y="4816"/>
                  <a:pt x="1155" y="4837"/>
                </a:cubicBezTo>
                <a:cubicBezTo>
                  <a:pt x="1177" y="4859"/>
                  <a:pt x="1198" y="4901"/>
                  <a:pt x="1219" y="4923"/>
                </a:cubicBezTo>
                <a:cubicBezTo>
                  <a:pt x="1241" y="4945"/>
                  <a:pt x="1284" y="4966"/>
                  <a:pt x="1327" y="4987"/>
                </a:cubicBezTo>
                <a:cubicBezTo>
                  <a:pt x="1327" y="4987"/>
                  <a:pt x="1369" y="5008"/>
                  <a:pt x="1390" y="5051"/>
                </a:cubicBezTo>
                <a:cubicBezTo>
                  <a:pt x="1455" y="5094"/>
                  <a:pt x="1540" y="5158"/>
                  <a:pt x="1626" y="5158"/>
                </a:cubicBezTo>
                <a:cubicBezTo>
                  <a:pt x="1690" y="5158"/>
                  <a:pt x="1755" y="5158"/>
                  <a:pt x="1755" y="5158"/>
                </a:cubicBezTo>
                <a:cubicBezTo>
                  <a:pt x="1818" y="5158"/>
                  <a:pt x="1818" y="5158"/>
                  <a:pt x="1818" y="5158"/>
                </a:cubicBezTo>
                <a:lnTo>
                  <a:pt x="1818" y="5158"/>
                </a:lnTo>
                <a:cubicBezTo>
                  <a:pt x="1818" y="5158"/>
                  <a:pt x="1883" y="5158"/>
                  <a:pt x="1947" y="5158"/>
                </a:cubicBezTo>
                <a:cubicBezTo>
                  <a:pt x="2033" y="5158"/>
                  <a:pt x="2140" y="5094"/>
                  <a:pt x="2183" y="5051"/>
                </a:cubicBezTo>
                <a:cubicBezTo>
                  <a:pt x="2204" y="5008"/>
                  <a:pt x="2247" y="4987"/>
                  <a:pt x="2247" y="4987"/>
                </a:cubicBezTo>
                <a:cubicBezTo>
                  <a:pt x="2290" y="4966"/>
                  <a:pt x="2332" y="4945"/>
                  <a:pt x="2354" y="4923"/>
                </a:cubicBezTo>
                <a:cubicBezTo>
                  <a:pt x="2375" y="4901"/>
                  <a:pt x="2397" y="4859"/>
                  <a:pt x="2418" y="4837"/>
                </a:cubicBezTo>
                <a:cubicBezTo>
                  <a:pt x="2440" y="4816"/>
                  <a:pt x="2461" y="4773"/>
                  <a:pt x="2461" y="4751"/>
                </a:cubicBezTo>
                <a:cubicBezTo>
                  <a:pt x="2461" y="4730"/>
                  <a:pt x="2482" y="4709"/>
                  <a:pt x="2482" y="4688"/>
                </a:cubicBezTo>
                <a:cubicBezTo>
                  <a:pt x="2482" y="4688"/>
                  <a:pt x="2482" y="4666"/>
                  <a:pt x="2503" y="4645"/>
                </a:cubicBezTo>
                <a:cubicBezTo>
                  <a:pt x="2503" y="4602"/>
                  <a:pt x="2503" y="4559"/>
                  <a:pt x="2503" y="4538"/>
                </a:cubicBezTo>
                <a:cubicBezTo>
                  <a:pt x="2482" y="4538"/>
                  <a:pt x="2482" y="4538"/>
                  <a:pt x="2482" y="4516"/>
                </a:cubicBezTo>
                <a:cubicBezTo>
                  <a:pt x="2503" y="4516"/>
                  <a:pt x="2503" y="4473"/>
                  <a:pt x="2525" y="4452"/>
                </a:cubicBezTo>
                <a:cubicBezTo>
                  <a:pt x="2525" y="4409"/>
                  <a:pt x="2525" y="4366"/>
                  <a:pt x="2503" y="4323"/>
                </a:cubicBezTo>
                <a:cubicBezTo>
                  <a:pt x="2503" y="4323"/>
                  <a:pt x="2503" y="4302"/>
                  <a:pt x="2503" y="4281"/>
                </a:cubicBezTo>
                <a:cubicBezTo>
                  <a:pt x="2525" y="4259"/>
                  <a:pt x="2525" y="4195"/>
                  <a:pt x="2525" y="4152"/>
                </a:cubicBezTo>
                <a:cubicBezTo>
                  <a:pt x="2525" y="4110"/>
                  <a:pt x="2525" y="4066"/>
                  <a:pt x="2525" y="4045"/>
                </a:cubicBezTo>
                <a:cubicBezTo>
                  <a:pt x="2547" y="4003"/>
                  <a:pt x="2547" y="3981"/>
                  <a:pt x="2568" y="3960"/>
                </a:cubicBezTo>
                <a:cubicBezTo>
                  <a:pt x="2610" y="3916"/>
                  <a:pt x="2610" y="3831"/>
                  <a:pt x="2610" y="3788"/>
                </a:cubicBezTo>
                <a:cubicBezTo>
                  <a:pt x="2610" y="3724"/>
                  <a:pt x="2632" y="3638"/>
                  <a:pt x="2653" y="3553"/>
                </a:cubicBezTo>
                <a:cubicBezTo>
                  <a:pt x="2739" y="3189"/>
                  <a:pt x="2739" y="3189"/>
                  <a:pt x="2739" y="3189"/>
                </a:cubicBezTo>
                <a:lnTo>
                  <a:pt x="2739" y="3189"/>
                </a:lnTo>
                <a:cubicBezTo>
                  <a:pt x="2825" y="2911"/>
                  <a:pt x="2996" y="2633"/>
                  <a:pt x="3146" y="2397"/>
                </a:cubicBezTo>
                <a:cubicBezTo>
                  <a:pt x="3210" y="2268"/>
                  <a:pt x="3296" y="2161"/>
                  <a:pt x="3317" y="2076"/>
                </a:cubicBezTo>
                <a:cubicBezTo>
                  <a:pt x="3360" y="2033"/>
                  <a:pt x="3574" y="1605"/>
                  <a:pt x="3317" y="1006"/>
                </a:cubicBezTo>
                <a:close/>
                <a:moveTo>
                  <a:pt x="1712" y="3318"/>
                </a:moveTo>
                <a:lnTo>
                  <a:pt x="1712" y="3318"/>
                </a:lnTo>
                <a:cubicBezTo>
                  <a:pt x="1712" y="3232"/>
                  <a:pt x="1690" y="3146"/>
                  <a:pt x="1690" y="3039"/>
                </a:cubicBezTo>
                <a:cubicBezTo>
                  <a:pt x="1690" y="2953"/>
                  <a:pt x="1690" y="2868"/>
                  <a:pt x="1712" y="2782"/>
                </a:cubicBezTo>
                <a:cubicBezTo>
                  <a:pt x="1712" y="2654"/>
                  <a:pt x="1733" y="2504"/>
                  <a:pt x="1733" y="2354"/>
                </a:cubicBezTo>
                <a:cubicBezTo>
                  <a:pt x="1733" y="2205"/>
                  <a:pt x="1712" y="2055"/>
                  <a:pt x="1712" y="1926"/>
                </a:cubicBezTo>
                <a:cubicBezTo>
                  <a:pt x="1690" y="1798"/>
                  <a:pt x="1669" y="1669"/>
                  <a:pt x="1626" y="1562"/>
                </a:cubicBezTo>
                <a:cubicBezTo>
                  <a:pt x="1626" y="1562"/>
                  <a:pt x="1647" y="1562"/>
                  <a:pt x="1647" y="1541"/>
                </a:cubicBezTo>
                <a:cubicBezTo>
                  <a:pt x="1669" y="1605"/>
                  <a:pt x="1712" y="1648"/>
                  <a:pt x="1776" y="1691"/>
                </a:cubicBezTo>
                <a:cubicBezTo>
                  <a:pt x="1776" y="1712"/>
                  <a:pt x="1797" y="1712"/>
                  <a:pt x="1818" y="1733"/>
                </a:cubicBezTo>
                <a:cubicBezTo>
                  <a:pt x="1818" y="1755"/>
                  <a:pt x="1818" y="1798"/>
                  <a:pt x="1797" y="1819"/>
                </a:cubicBezTo>
                <a:cubicBezTo>
                  <a:pt x="1797" y="1883"/>
                  <a:pt x="1797" y="1948"/>
                  <a:pt x="1818" y="2033"/>
                </a:cubicBezTo>
                <a:cubicBezTo>
                  <a:pt x="1818" y="2076"/>
                  <a:pt x="1818" y="2119"/>
                  <a:pt x="1818" y="2161"/>
                </a:cubicBezTo>
                <a:cubicBezTo>
                  <a:pt x="1818" y="2205"/>
                  <a:pt x="1797" y="2268"/>
                  <a:pt x="1797" y="2311"/>
                </a:cubicBezTo>
                <a:cubicBezTo>
                  <a:pt x="1797" y="2525"/>
                  <a:pt x="1840" y="2740"/>
                  <a:pt x="1840" y="2953"/>
                </a:cubicBezTo>
                <a:cubicBezTo>
                  <a:pt x="1840" y="3168"/>
                  <a:pt x="1862" y="3381"/>
                  <a:pt x="1840" y="3617"/>
                </a:cubicBezTo>
                <a:cubicBezTo>
                  <a:pt x="1840" y="3660"/>
                  <a:pt x="1862" y="3724"/>
                  <a:pt x="1862" y="3788"/>
                </a:cubicBezTo>
                <a:cubicBezTo>
                  <a:pt x="1818" y="3788"/>
                  <a:pt x="1776" y="3788"/>
                  <a:pt x="1733" y="3788"/>
                </a:cubicBezTo>
                <a:cubicBezTo>
                  <a:pt x="1733" y="3638"/>
                  <a:pt x="1733" y="3467"/>
                  <a:pt x="1712" y="3318"/>
                </a:cubicBezTo>
                <a:close/>
                <a:moveTo>
                  <a:pt x="3232" y="2033"/>
                </a:moveTo>
                <a:lnTo>
                  <a:pt x="3232" y="2033"/>
                </a:lnTo>
                <a:lnTo>
                  <a:pt x="3232" y="2033"/>
                </a:lnTo>
                <a:cubicBezTo>
                  <a:pt x="3188" y="2119"/>
                  <a:pt x="3125" y="2226"/>
                  <a:pt x="3038" y="2333"/>
                </a:cubicBezTo>
                <a:cubicBezTo>
                  <a:pt x="2889" y="2568"/>
                  <a:pt x="2718" y="2868"/>
                  <a:pt x="2632" y="3168"/>
                </a:cubicBezTo>
                <a:cubicBezTo>
                  <a:pt x="2547" y="3531"/>
                  <a:pt x="2547" y="3531"/>
                  <a:pt x="2547" y="3531"/>
                </a:cubicBezTo>
                <a:cubicBezTo>
                  <a:pt x="2525" y="3617"/>
                  <a:pt x="2503" y="3724"/>
                  <a:pt x="2503" y="3788"/>
                </a:cubicBezTo>
                <a:lnTo>
                  <a:pt x="2503" y="3810"/>
                </a:lnTo>
                <a:cubicBezTo>
                  <a:pt x="2397" y="3810"/>
                  <a:pt x="2183" y="3788"/>
                  <a:pt x="1926" y="3788"/>
                </a:cubicBezTo>
                <a:cubicBezTo>
                  <a:pt x="1926" y="3746"/>
                  <a:pt x="1926" y="3703"/>
                  <a:pt x="1926" y="3660"/>
                </a:cubicBezTo>
                <a:cubicBezTo>
                  <a:pt x="1926" y="3553"/>
                  <a:pt x="1926" y="3467"/>
                  <a:pt x="1926" y="3381"/>
                </a:cubicBezTo>
                <a:cubicBezTo>
                  <a:pt x="1926" y="3210"/>
                  <a:pt x="1926" y="3018"/>
                  <a:pt x="1904" y="2846"/>
                </a:cubicBezTo>
                <a:cubicBezTo>
                  <a:pt x="1904" y="2675"/>
                  <a:pt x="1883" y="2483"/>
                  <a:pt x="1883" y="2311"/>
                </a:cubicBezTo>
                <a:cubicBezTo>
                  <a:pt x="1883" y="2226"/>
                  <a:pt x="1904" y="2161"/>
                  <a:pt x="1904" y="2076"/>
                </a:cubicBezTo>
                <a:cubicBezTo>
                  <a:pt x="1883" y="2011"/>
                  <a:pt x="1883" y="1948"/>
                  <a:pt x="1883" y="1862"/>
                </a:cubicBezTo>
                <a:cubicBezTo>
                  <a:pt x="1883" y="1840"/>
                  <a:pt x="1904" y="1798"/>
                  <a:pt x="1904" y="1755"/>
                </a:cubicBezTo>
                <a:cubicBezTo>
                  <a:pt x="1990" y="1776"/>
                  <a:pt x="2075" y="1776"/>
                  <a:pt x="2161" y="1733"/>
                </a:cubicBezTo>
                <a:cubicBezTo>
                  <a:pt x="2247" y="1712"/>
                  <a:pt x="2375" y="1605"/>
                  <a:pt x="2311" y="1498"/>
                </a:cubicBezTo>
                <a:cubicBezTo>
                  <a:pt x="2247" y="1370"/>
                  <a:pt x="2054" y="1455"/>
                  <a:pt x="1968" y="1520"/>
                </a:cubicBezTo>
                <a:cubicBezTo>
                  <a:pt x="1926" y="1541"/>
                  <a:pt x="1883" y="1605"/>
                  <a:pt x="1862" y="1648"/>
                </a:cubicBezTo>
                <a:cubicBezTo>
                  <a:pt x="1797" y="1626"/>
                  <a:pt x="1755" y="1583"/>
                  <a:pt x="1733" y="1520"/>
                </a:cubicBezTo>
                <a:cubicBezTo>
                  <a:pt x="1733" y="1520"/>
                  <a:pt x="1733" y="1520"/>
                  <a:pt x="1733" y="1498"/>
                </a:cubicBezTo>
                <a:cubicBezTo>
                  <a:pt x="1755" y="1498"/>
                  <a:pt x="1755" y="1476"/>
                  <a:pt x="1776" y="1455"/>
                </a:cubicBezTo>
                <a:cubicBezTo>
                  <a:pt x="1862" y="1412"/>
                  <a:pt x="1990" y="1305"/>
                  <a:pt x="1990" y="1198"/>
                </a:cubicBezTo>
                <a:cubicBezTo>
                  <a:pt x="1968" y="1091"/>
                  <a:pt x="1797" y="1091"/>
                  <a:pt x="1733" y="1155"/>
                </a:cubicBezTo>
                <a:cubicBezTo>
                  <a:pt x="1647" y="1198"/>
                  <a:pt x="1626" y="1326"/>
                  <a:pt x="1626" y="1434"/>
                </a:cubicBezTo>
                <a:lnTo>
                  <a:pt x="1626" y="1455"/>
                </a:lnTo>
                <a:cubicBezTo>
                  <a:pt x="1626" y="1476"/>
                  <a:pt x="1605" y="1476"/>
                  <a:pt x="1605" y="1476"/>
                </a:cubicBezTo>
                <a:cubicBezTo>
                  <a:pt x="1562" y="1434"/>
                  <a:pt x="1540" y="1370"/>
                  <a:pt x="1476" y="1348"/>
                </a:cubicBezTo>
                <a:cubicBezTo>
                  <a:pt x="1348" y="1305"/>
                  <a:pt x="1219" y="1370"/>
                  <a:pt x="1198" y="1498"/>
                </a:cubicBezTo>
                <a:cubicBezTo>
                  <a:pt x="1198" y="1541"/>
                  <a:pt x="1198" y="1605"/>
                  <a:pt x="1241" y="1648"/>
                </a:cubicBezTo>
                <a:cubicBezTo>
                  <a:pt x="1284" y="1691"/>
                  <a:pt x="1348" y="1691"/>
                  <a:pt x="1390" y="1669"/>
                </a:cubicBezTo>
                <a:cubicBezTo>
                  <a:pt x="1455" y="1648"/>
                  <a:pt x="1497" y="1626"/>
                  <a:pt x="1540" y="1605"/>
                </a:cubicBezTo>
                <a:cubicBezTo>
                  <a:pt x="1562" y="1626"/>
                  <a:pt x="1562" y="1669"/>
                  <a:pt x="1562" y="1691"/>
                </a:cubicBezTo>
                <a:cubicBezTo>
                  <a:pt x="1605" y="1798"/>
                  <a:pt x="1626" y="1905"/>
                  <a:pt x="1626" y="2033"/>
                </a:cubicBezTo>
                <a:cubicBezTo>
                  <a:pt x="1647" y="2140"/>
                  <a:pt x="1647" y="2268"/>
                  <a:pt x="1647" y="2397"/>
                </a:cubicBezTo>
                <a:cubicBezTo>
                  <a:pt x="1647" y="2504"/>
                  <a:pt x="1626" y="2633"/>
                  <a:pt x="1626" y="2761"/>
                </a:cubicBezTo>
                <a:cubicBezTo>
                  <a:pt x="1605" y="2911"/>
                  <a:pt x="1605" y="3039"/>
                  <a:pt x="1626" y="3189"/>
                </a:cubicBezTo>
                <a:cubicBezTo>
                  <a:pt x="1647" y="3360"/>
                  <a:pt x="1647" y="3510"/>
                  <a:pt x="1647" y="3660"/>
                </a:cubicBezTo>
                <a:cubicBezTo>
                  <a:pt x="1647" y="3703"/>
                  <a:pt x="1647" y="3746"/>
                  <a:pt x="1647" y="3788"/>
                </a:cubicBezTo>
                <a:cubicBezTo>
                  <a:pt x="1412" y="3788"/>
                  <a:pt x="1177" y="3810"/>
                  <a:pt x="1069" y="3810"/>
                </a:cubicBezTo>
                <a:lnTo>
                  <a:pt x="1069" y="3788"/>
                </a:lnTo>
                <a:cubicBezTo>
                  <a:pt x="1069" y="3724"/>
                  <a:pt x="1048" y="3617"/>
                  <a:pt x="1048" y="3531"/>
                </a:cubicBezTo>
                <a:cubicBezTo>
                  <a:pt x="942" y="3168"/>
                  <a:pt x="942" y="3168"/>
                  <a:pt x="942" y="3168"/>
                </a:cubicBezTo>
                <a:cubicBezTo>
                  <a:pt x="878" y="2868"/>
                  <a:pt x="685" y="2568"/>
                  <a:pt x="535" y="2333"/>
                </a:cubicBezTo>
                <a:cubicBezTo>
                  <a:pt x="450" y="2226"/>
                  <a:pt x="386" y="2119"/>
                  <a:pt x="364" y="2033"/>
                </a:cubicBezTo>
                <a:cubicBezTo>
                  <a:pt x="343" y="2033"/>
                  <a:pt x="343" y="2033"/>
                  <a:pt x="343" y="2033"/>
                </a:cubicBezTo>
                <a:cubicBezTo>
                  <a:pt x="343" y="2011"/>
                  <a:pt x="129" y="1626"/>
                  <a:pt x="364" y="1048"/>
                </a:cubicBezTo>
                <a:cubicBezTo>
                  <a:pt x="514" y="663"/>
                  <a:pt x="771" y="406"/>
                  <a:pt x="1112" y="256"/>
                </a:cubicBezTo>
                <a:cubicBezTo>
                  <a:pt x="1412" y="106"/>
                  <a:pt x="1690" y="106"/>
                  <a:pt x="1755" y="106"/>
                </a:cubicBezTo>
                <a:lnTo>
                  <a:pt x="1755" y="106"/>
                </a:lnTo>
                <a:cubicBezTo>
                  <a:pt x="1776" y="106"/>
                  <a:pt x="1776" y="106"/>
                  <a:pt x="1776" y="106"/>
                </a:cubicBezTo>
                <a:lnTo>
                  <a:pt x="1776" y="106"/>
                </a:lnTo>
                <a:cubicBezTo>
                  <a:pt x="1776" y="106"/>
                  <a:pt x="2097" y="85"/>
                  <a:pt x="2461" y="256"/>
                </a:cubicBezTo>
                <a:cubicBezTo>
                  <a:pt x="2803" y="406"/>
                  <a:pt x="3060" y="663"/>
                  <a:pt x="3210" y="1048"/>
                </a:cubicBezTo>
                <a:cubicBezTo>
                  <a:pt x="3467" y="1605"/>
                  <a:pt x="3232" y="2011"/>
                  <a:pt x="3232" y="2033"/>
                </a:cubicBezTo>
                <a:close/>
                <a:moveTo>
                  <a:pt x="1947" y="1669"/>
                </a:moveTo>
                <a:lnTo>
                  <a:pt x="1947" y="1669"/>
                </a:lnTo>
                <a:cubicBezTo>
                  <a:pt x="1968" y="1648"/>
                  <a:pt x="1968" y="1626"/>
                  <a:pt x="1990" y="1605"/>
                </a:cubicBezTo>
                <a:cubicBezTo>
                  <a:pt x="2033" y="1562"/>
                  <a:pt x="2075" y="1541"/>
                  <a:pt x="2140" y="1520"/>
                </a:cubicBezTo>
                <a:cubicBezTo>
                  <a:pt x="2161" y="1520"/>
                  <a:pt x="2247" y="1498"/>
                  <a:pt x="2247" y="1541"/>
                </a:cubicBezTo>
                <a:cubicBezTo>
                  <a:pt x="2247" y="1583"/>
                  <a:pt x="2204" y="1626"/>
                  <a:pt x="2161" y="1626"/>
                </a:cubicBezTo>
                <a:cubicBezTo>
                  <a:pt x="2118" y="1669"/>
                  <a:pt x="2075" y="1669"/>
                  <a:pt x="2012" y="1669"/>
                </a:cubicBezTo>
                <a:cubicBezTo>
                  <a:pt x="1990" y="1669"/>
                  <a:pt x="1968" y="1669"/>
                  <a:pt x="1947" y="1669"/>
                </a:cubicBezTo>
                <a:close/>
                <a:moveTo>
                  <a:pt x="1733" y="1305"/>
                </a:moveTo>
                <a:lnTo>
                  <a:pt x="1733" y="1305"/>
                </a:lnTo>
                <a:cubicBezTo>
                  <a:pt x="1733" y="1284"/>
                  <a:pt x="1755" y="1241"/>
                  <a:pt x="1776" y="1220"/>
                </a:cubicBezTo>
                <a:cubicBezTo>
                  <a:pt x="1797" y="1198"/>
                  <a:pt x="1862" y="1177"/>
                  <a:pt x="1883" y="1220"/>
                </a:cubicBezTo>
                <a:cubicBezTo>
                  <a:pt x="1926" y="1241"/>
                  <a:pt x="1776" y="1348"/>
                  <a:pt x="1755" y="1370"/>
                </a:cubicBezTo>
                <a:cubicBezTo>
                  <a:pt x="1733" y="1391"/>
                  <a:pt x="1733" y="1391"/>
                  <a:pt x="1712" y="1412"/>
                </a:cubicBezTo>
                <a:cubicBezTo>
                  <a:pt x="1712" y="1370"/>
                  <a:pt x="1712" y="1348"/>
                  <a:pt x="1733" y="1305"/>
                </a:cubicBezTo>
                <a:close/>
                <a:moveTo>
                  <a:pt x="1519" y="1520"/>
                </a:moveTo>
                <a:lnTo>
                  <a:pt x="1519" y="1520"/>
                </a:lnTo>
                <a:cubicBezTo>
                  <a:pt x="1497" y="1541"/>
                  <a:pt x="1455" y="1562"/>
                  <a:pt x="1412" y="1562"/>
                </a:cubicBezTo>
                <a:cubicBezTo>
                  <a:pt x="1390" y="1583"/>
                  <a:pt x="1327" y="1605"/>
                  <a:pt x="1305" y="1583"/>
                </a:cubicBezTo>
                <a:cubicBezTo>
                  <a:pt x="1262" y="1562"/>
                  <a:pt x="1284" y="1498"/>
                  <a:pt x="1284" y="1476"/>
                </a:cubicBezTo>
                <a:cubicBezTo>
                  <a:pt x="1327" y="1434"/>
                  <a:pt x="1369" y="1412"/>
                  <a:pt x="1412" y="1412"/>
                </a:cubicBezTo>
                <a:cubicBezTo>
                  <a:pt x="1455" y="1412"/>
                  <a:pt x="1455" y="1434"/>
                  <a:pt x="1476" y="1455"/>
                </a:cubicBezTo>
                <a:cubicBezTo>
                  <a:pt x="1497" y="1476"/>
                  <a:pt x="1519" y="1498"/>
                  <a:pt x="1519" y="1520"/>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 name="Date Placeholder 3"/>
          <p:cNvSpPr>
            <a:spLocks noGrp="1"/>
          </p:cNvSpPr>
          <p:nvPr>
            <p:ph type="dt" sz="half" idx="10"/>
          </p:nvPr>
        </p:nvSpPr>
        <p:spPr/>
        <p:txBody>
          <a:bodyPr/>
          <a:lstStyle/>
          <a:p>
            <a:fld id="{0A8C999D-D247-034E-9F6E-FDAAD900F1FC}" type="datetime4">
              <a:rPr lang="en-US" smtClean="0"/>
              <a:t>October 20, 2016</a:t>
            </a:fld>
            <a:endParaRPr lang="en-US"/>
          </a:p>
        </p:txBody>
      </p:sp>
      <p:sp>
        <p:nvSpPr>
          <p:cNvPr id="23" name="Footer Placeholder 22"/>
          <p:cNvSpPr>
            <a:spLocks noGrp="1"/>
          </p:cNvSpPr>
          <p:nvPr>
            <p:ph type="ftr" sz="quarter" idx="11"/>
          </p:nvPr>
        </p:nvSpPr>
        <p:spPr/>
        <p:txBody>
          <a:bodyPr/>
          <a:lstStyle/>
          <a:p>
            <a:r>
              <a:rPr lang="en-US"/>
              <a:t>AQUARELLE POWERPOINT TEMPLATE</a:t>
            </a:r>
            <a:endParaRPr lang="en-US" dirty="0"/>
          </a:p>
        </p:txBody>
      </p:sp>
      <p:sp>
        <p:nvSpPr>
          <p:cNvPr id="44" name="Slide Number Placeholder 43"/>
          <p:cNvSpPr>
            <a:spLocks noGrp="1"/>
          </p:cNvSpPr>
          <p:nvPr>
            <p:ph type="sldNum" sz="quarter" idx="12"/>
          </p:nvPr>
        </p:nvSpPr>
        <p:spPr/>
        <p:txBody>
          <a:bodyPr/>
          <a:lstStyle/>
          <a:p>
            <a:fld id="{E3C9B51E-321A-5D45-9C28-59E3B1A2E703}" type="slidenum">
              <a:rPr lang="en-US" smtClean="0"/>
              <a:pPr/>
              <a:t>34</a:t>
            </a:fld>
            <a:endParaRPr lang="en-US" dirty="0"/>
          </a:p>
        </p:txBody>
      </p:sp>
    </p:spTree>
    <p:extLst>
      <p:ext uri="{BB962C8B-B14F-4D97-AF65-F5344CB8AC3E}">
        <p14:creationId xmlns:p14="http://schemas.microsoft.com/office/powerpoint/2010/main" val="13093287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VECTOR ICONS</a:t>
            </a:r>
          </a:p>
        </p:txBody>
      </p:sp>
      <p:sp>
        <p:nvSpPr>
          <p:cNvPr id="6" name="Freeform 1"/>
          <p:cNvSpPr>
            <a:spLocks noChangeArrowheads="1"/>
          </p:cNvSpPr>
          <p:nvPr/>
        </p:nvSpPr>
        <p:spPr bwMode="auto">
          <a:xfrm>
            <a:off x="538688" y="1245989"/>
            <a:ext cx="272511" cy="272547"/>
          </a:xfrm>
          <a:custGeom>
            <a:avLst/>
            <a:gdLst>
              <a:gd name="T0" fmla="*/ 798 w 821"/>
              <a:gd name="T1" fmla="*/ 288 h 820"/>
              <a:gd name="T2" fmla="*/ 798 w 821"/>
              <a:gd name="T3" fmla="*/ 288 h 820"/>
              <a:gd name="T4" fmla="*/ 687 w 821"/>
              <a:gd name="T5" fmla="*/ 420 h 820"/>
              <a:gd name="T6" fmla="*/ 532 w 821"/>
              <a:gd name="T7" fmla="*/ 443 h 820"/>
              <a:gd name="T8" fmla="*/ 177 w 821"/>
              <a:gd name="T9" fmla="*/ 797 h 820"/>
              <a:gd name="T10" fmla="*/ 67 w 821"/>
              <a:gd name="T11" fmla="*/ 753 h 820"/>
              <a:gd name="T12" fmla="*/ 22 w 821"/>
              <a:gd name="T13" fmla="*/ 642 h 820"/>
              <a:gd name="T14" fmla="*/ 377 w 821"/>
              <a:gd name="T15" fmla="*/ 288 h 820"/>
              <a:gd name="T16" fmla="*/ 421 w 821"/>
              <a:gd name="T17" fmla="*/ 154 h 820"/>
              <a:gd name="T18" fmla="*/ 532 w 821"/>
              <a:gd name="T19" fmla="*/ 22 h 820"/>
              <a:gd name="T20" fmla="*/ 731 w 821"/>
              <a:gd name="T21" fmla="*/ 88 h 820"/>
              <a:gd name="T22" fmla="*/ 798 w 821"/>
              <a:gd name="T23" fmla="*/ 288 h 820"/>
              <a:gd name="T24" fmla="*/ 399 w 821"/>
              <a:gd name="T25" fmla="*/ 443 h 820"/>
              <a:gd name="T26" fmla="*/ 399 w 821"/>
              <a:gd name="T27" fmla="*/ 443 h 820"/>
              <a:gd name="T28" fmla="*/ 421 w 821"/>
              <a:gd name="T29" fmla="*/ 376 h 820"/>
              <a:gd name="T30" fmla="*/ 333 w 821"/>
              <a:gd name="T31" fmla="*/ 398 h 820"/>
              <a:gd name="T32" fmla="*/ 333 w 821"/>
              <a:gd name="T33" fmla="*/ 465 h 820"/>
              <a:gd name="T34" fmla="*/ 399 w 821"/>
              <a:gd name="T35" fmla="*/ 443 h 820"/>
              <a:gd name="T36" fmla="*/ 776 w 821"/>
              <a:gd name="T37" fmla="*/ 266 h 820"/>
              <a:gd name="T38" fmla="*/ 776 w 821"/>
              <a:gd name="T39" fmla="*/ 266 h 820"/>
              <a:gd name="T40" fmla="*/ 687 w 821"/>
              <a:gd name="T41" fmla="*/ 132 h 820"/>
              <a:gd name="T42" fmla="*/ 554 w 821"/>
              <a:gd name="T43" fmla="*/ 66 h 820"/>
              <a:gd name="T44" fmla="*/ 620 w 821"/>
              <a:gd name="T45" fmla="*/ 199 h 820"/>
              <a:gd name="T46" fmla="*/ 776 w 821"/>
              <a:gd name="T47" fmla="*/ 26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1" h="820">
                <a:moveTo>
                  <a:pt x="798" y="288"/>
                </a:moveTo>
                <a:lnTo>
                  <a:pt x="798" y="288"/>
                </a:lnTo>
                <a:cubicBezTo>
                  <a:pt x="687" y="420"/>
                  <a:pt x="687" y="420"/>
                  <a:pt x="687" y="420"/>
                </a:cubicBezTo>
                <a:cubicBezTo>
                  <a:pt x="665" y="443"/>
                  <a:pt x="598" y="443"/>
                  <a:pt x="532" y="443"/>
                </a:cubicBezTo>
                <a:cubicBezTo>
                  <a:pt x="177" y="797"/>
                  <a:pt x="177" y="797"/>
                  <a:pt x="177" y="797"/>
                </a:cubicBezTo>
                <a:cubicBezTo>
                  <a:pt x="155" y="819"/>
                  <a:pt x="111" y="797"/>
                  <a:pt x="67" y="753"/>
                </a:cubicBezTo>
                <a:cubicBezTo>
                  <a:pt x="22" y="731"/>
                  <a:pt x="0" y="664"/>
                  <a:pt x="22" y="642"/>
                </a:cubicBezTo>
                <a:cubicBezTo>
                  <a:pt x="377" y="288"/>
                  <a:pt x="377" y="288"/>
                  <a:pt x="377" y="288"/>
                </a:cubicBezTo>
                <a:cubicBezTo>
                  <a:pt x="377" y="221"/>
                  <a:pt x="399" y="154"/>
                  <a:pt x="421" y="154"/>
                </a:cubicBezTo>
                <a:cubicBezTo>
                  <a:pt x="532" y="22"/>
                  <a:pt x="532" y="22"/>
                  <a:pt x="532" y="22"/>
                </a:cubicBezTo>
                <a:cubicBezTo>
                  <a:pt x="554" y="0"/>
                  <a:pt x="642" y="22"/>
                  <a:pt x="731" y="88"/>
                </a:cubicBezTo>
                <a:cubicBezTo>
                  <a:pt x="798" y="177"/>
                  <a:pt x="820" y="266"/>
                  <a:pt x="798" y="288"/>
                </a:cubicBezTo>
                <a:close/>
                <a:moveTo>
                  <a:pt x="399" y="443"/>
                </a:moveTo>
                <a:lnTo>
                  <a:pt x="399" y="443"/>
                </a:lnTo>
                <a:cubicBezTo>
                  <a:pt x="421" y="420"/>
                  <a:pt x="421" y="398"/>
                  <a:pt x="421" y="376"/>
                </a:cubicBezTo>
                <a:cubicBezTo>
                  <a:pt x="399" y="354"/>
                  <a:pt x="355" y="354"/>
                  <a:pt x="333" y="398"/>
                </a:cubicBezTo>
                <a:cubicBezTo>
                  <a:pt x="311" y="420"/>
                  <a:pt x="311" y="443"/>
                  <a:pt x="333" y="465"/>
                </a:cubicBezTo>
                <a:cubicBezTo>
                  <a:pt x="355" y="465"/>
                  <a:pt x="377" y="465"/>
                  <a:pt x="399" y="443"/>
                </a:cubicBezTo>
                <a:close/>
                <a:moveTo>
                  <a:pt x="776" y="266"/>
                </a:moveTo>
                <a:lnTo>
                  <a:pt x="776" y="266"/>
                </a:lnTo>
                <a:cubicBezTo>
                  <a:pt x="776" y="266"/>
                  <a:pt x="754" y="177"/>
                  <a:pt x="687" y="132"/>
                </a:cubicBezTo>
                <a:cubicBezTo>
                  <a:pt x="642" y="66"/>
                  <a:pt x="576" y="44"/>
                  <a:pt x="554" y="66"/>
                </a:cubicBezTo>
                <a:cubicBezTo>
                  <a:pt x="554" y="66"/>
                  <a:pt x="576" y="132"/>
                  <a:pt x="620" y="199"/>
                </a:cubicBezTo>
                <a:cubicBezTo>
                  <a:pt x="687" y="243"/>
                  <a:pt x="754" y="266"/>
                  <a:pt x="776" y="266"/>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 name="Freeform 2"/>
          <p:cNvSpPr>
            <a:spLocks noChangeArrowheads="1"/>
          </p:cNvSpPr>
          <p:nvPr/>
        </p:nvSpPr>
        <p:spPr bwMode="auto">
          <a:xfrm>
            <a:off x="926998" y="1245989"/>
            <a:ext cx="265185" cy="272547"/>
          </a:xfrm>
          <a:custGeom>
            <a:avLst/>
            <a:gdLst>
              <a:gd name="T0" fmla="*/ 443 w 798"/>
              <a:gd name="T1" fmla="*/ 664 h 820"/>
              <a:gd name="T2" fmla="*/ 443 w 798"/>
              <a:gd name="T3" fmla="*/ 664 h 820"/>
              <a:gd name="T4" fmla="*/ 598 w 798"/>
              <a:gd name="T5" fmla="*/ 731 h 820"/>
              <a:gd name="T6" fmla="*/ 399 w 798"/>
              <a:gd name="T7" fmla="*/ 819 h 820"/>
              <a:gd name="T8" fmla="*/ 200 w 798"/>
              <a:gd name="T9" fmla="*/ 731 h 820"/>
              <a:gd name="T10" fmla="*/ 332 w 798"/>
              <a:gd name="T11" fmla="*/ 664 h 820"/>
              <a:gd name="T12" fmla="*/ 332 w 798"/>
              <a:gd name="T13" fmla="*/ 597 h 820"/>
              <a:gd name="T14" fmla="*/ 200 w 798"/>
              <a:gd name="T15" fmla="*/ 443 h 820"/>
              <a:gd name="T16" fmla="*/ 0 w 798"/>
              <a:gd name="T17" fmla="*/ 110 h 820"/>
              <a:gd name="T18" fmla="*/ 22 w 798"/>
              <a:gd name="T19" fmla="*/ 88 h 820"/>
              <a:gd name="T20" fmla="*/ 177 w 798"/>
              <a:gd name="T21" fmla="*/ 88 h 820"/>
              <a:gd name="T22" fmla="*/ 399 w 798"/>
              <a:gd name="T23" fmla="*/ 0 h 820"/>
              <a:gd name="T24" fmla="*/ 598 w 798"/>
              <a:gd name="T25" fmla="*/ 88 h 820"/>
              <a:gd name="T26" fmla="*/ 753 w 798"/>
              <a:gd name="T27" fmla="*/ 88 h 820"/>
              <a:gd name="T28" fmla="*/ 797 w 798"/>
              <a:gd name="T29" fmla="*/ 110 h 820"/>
              <a:gd name="T30" fmla="*/ 576 w 798"/>
              <a:gd name="T31" fmla="*/ 443 h 820"/>
              <a:gd name="T32" fmla="*/ 443 w 798"/>
              <a:gd name="T33" fmla="*/ 597 h 820"/>
              <a:gd name="T34" fmla="*/ 443 w 798"/>
              <a:gd name="T35" fmla="*/ 664 h 820"/>
              <a:gd name="T36" fmla="*/ 222 w 798"/>
              <a:gd name="T37" fmla="*/ 376 h 820"/>
              <a:gd name="T38" fmla="*/ 222 w 798"/>
              <a:gd name="T39" fmla="*/ 376 h 820"/>
              <a:gd name="T40" fmla="*/ 177 w 798"/>
              <a:gd name="T41" fmla="*/ 154 h 820"/>
              <a:gd name="T42" fmla="*/ 44 w 798"/>
              <a:gd name="T43" fmla="*/ 154 h 820"/>
              <a:gd name="T44" fmla="*/ 222 w 798"/>
              <a:gd name="T45" fmla="*/ 376 h 820"/>
              <a:gd name="T46" fmla="*/ 222 w 798"/>
              <a:gd name="T47" fmla="*/ 132 h 820"/>
              <a:gd name="T48" fmla="*/ 222 w 798"/>
              <a:gd name="T49" fmla="*/ 132 h 820"/>
              <a:gd name="T50" fmla="*/ 399 w 798"/>
              <a:gd name="T51" fmla="*/ 199 h 820"/>
              <a:gd name="T52" fmla="*/ 554 w 798"/>
              <a:gd name="T53" fmla="*/ 132 h 820"/>
              <a:gd name="T54" fmla="*/ 399 w 798"/>
              <a:gd name="T55" fmla="*/ 66 h 820"/>
              <a:gd name="T56" fmla="*/ 222 w 798"/>
              <a:gd name="T57" fmla="*/ 132 h 820"/>
              <a:gd name="T58" fmla="*/ 731 w 798"/>
              <a:gd name="T59" fmla="*/ 154 h 820"/>
              <a:gd name="T60" fmla="*/ 731 w 798"/>
              <a:gd name="T61" fmla="*/ 154 h 820"/>
              <a:gd name="T62" fmla="*/ 620 w 798"/>
              <a:gd name="T63" fmla="*/ 154 h 820"/>
              <a:gd name="T64" fmla="*/ 576 w 798"/>
              <a:gd name="T65" fmla="*/ 376 h 820"/>
              <a:gd name="T66" fmla="*/ 731 w 798"/>
              <a:gd name="T67" fmla="*/ 154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98" h="820">
                <a:moveTo>
                  <a:pt x="443" y="664"/>
                </a:moveTo>
                <a:lnTo>
                  <a:pt x="443" y="664"/>
                </a:lnTo>
                <a:cubicBezTo>
                  <a:pt x="531" y="664"/>
                  <a:pt x="598" y="709"/>
                  <a:pt x="598" y="731"/>
                </a:cubicBezTo>
                <a:cubicBezTo>
                  <a:pt x="598" y="775"/>
                  <a:pt x="509" y="819"/>
                  <a:pt x="399" y="819"/>
                </a:cubicBezTo>
                <a:cubicBezTo>
                  <a:pt x="288" y="819"/>
                  <a:pt x="200" y="775"/>
                  <a:pt x="200" y="731"/>
                </a:cubicBezTo>
                <a:cubicBezTo>
                  <a:pt x="200" y="709"/>
                  <a:pt x="265" y="664"/>
                  <a:pt x="332" y="664"/>
                </a:cubicBezTo>
                <a:cubicBezTo>
                  <a:pt x="332" y="597"/>
                  <a:pt x="332" y="597"/>
                  <a:pt x="332" y="597"/>
                </a:cubicBezTo>
                <a:cubicBezTo>
                  <a:pt x="332" y="532"/>
                  <a:pt x="288" y="509"/>
                  <a:pt x="200" y="443"/>
                </a:cubicBezTo>
                <a:cubicBezTo>
                  <a:pt x="111" y="398"/>
                  <a:pt x="0" y="310"/>
                  <a:pt x="0" y="110"/>
                </a:cubicBezTo>
                <a:cubicBezTo>
                  <a:pt x="0" y="110"/>
                  <a:pt x="0" y="88"/>
                  <a:pt x="22" y="88"/>
                </a:cubicBezTo>
                <a:cubicBezTo>
                  <a:pt x="177" y="88"/>
                  <a:pt x="177" y="88"/>
                  <a:pt x="177" y="88"/>
                </a:cubicBezTo>
                <a:cubicBezTo>
                  <a:pt x="200" y="44"/>
                  <a:pt x="265" y="0"/>
                  <a:pt x="399" y="0"/>
                </a:cubicBezTo>
                <a:cubicBezTo>
                  <a:pt x="531" y="0"/>
                  <a:pt x="576" y="44"/>
                  <a:pt x="598" y="88"/>
                </a:cubicBezTo>
                <a:cubicBezTo>
                  <a:pt x="753" y="88"/>
                  <a:pt x="753" y="88"/>
                  <a:pt x="753" y="88"/>
                </a:cubicBezTo>
                <a:cubicBezTo>
                  <a:pt x="775" y="88"/>
                  <a:pt x="797" y="110"/>
                  <a:pt x="797" y="110"/>
                </a:cubicBezTo>
                <a:cubicBezTo>
                  <a:pt x="797" y="310"/>
                  <a:pt x="665" y="398"/>
                  <a:pt x="576" y="443"/>
                </a:cubicBezTo>
                <a:cubicBezTo>
                  <a:pt x="487" y="509"/>
                  <a:pt x="443" y="532"/>
                  <a:pt x="443" y="597"/>
                </a:cubicBezTo>
                <a:lnTo>
                  <a:pt x="443" y="664"/>
                </a:lnTo>
                <a:close/>
                <a:moveTo>
                  <a:pt x="222" y="376"/>
                </a:moveTo>
                <a:lnTo>
                  <a:pt x="222" y="376"/>
                </a:lnTo>
                <a:cubicBezTo>
                  <a:pt x="200" y="332"/>
                  <a:pt x="177" y="266"/>
                  <a:pt x="177" y="154"/>
                </a:cubicBezTo>
                <a:cubicBezTo>
                  <a:pt x="44" y="154"/>
                  <a:pt x="44" y="154"/>
                  <a:pt x="44" y="154"/>
                </a:cubicBezTo>
                <a:cubicBezTo>
                  <a:pt x="66" y="266"/>
                  <a:pt x="133" y="332"/>
                  <a:pt x="222" y="376"/>
                </a:cubicBezTo>
                <a:close/>
                <a:moveTo>
                  <a:pt x="222" y="132"/>
                </a:moveTo>
                <a:lnTo>
                  <a:pt x="222" y="132"/>
                </a:lnTo>
                <a:cubicBezTo>
                  <a:pt x="222" y="154"/>
                  <a:pt x="265" y="199"/>
                  <a:pt x="399" y="199"/>
                </a:cubicBezTo>
                <a:cubicBezTo>
                  <a:pt x="509" y="199"/>
                  <a:pt x="554" y="154"/>
                  <a:pt x="554" y="132"/>
                </a:cubicBezTo>
                <a:cubicBezTo>
                  <a:pt x="554" y="110"/>
                  <a:pt x="509" y="66"/>
                  <a:pt x="399" y="66"/>
                </a:cubicBezTo>
                <a:cubicBezTo>
                  <a:pt x="265" y="66"/>
                  <a:pt x="222" y="110"/>
                  <a:pt x="222" y="132"/>
                </a:cubicBezTo>
                <a:close/>
                <a:moveTo>
                  <a:pt x="731" y="154"/>
                </a:moveTo>
                <a:lnTo>
                  <a:pt x="731" y="154"/>
                </a:lnTo>
                <a:cubicBezTo>
                  <a:pt x="620" y="154"/>
                  <a:pt x="620" y="154"/>
                  <a:pt x="620" y="154"/>
                </a:cubicBezTo>
                <a:cubicBezTo>
                  <a:pt x="620" y="266"/>
                  <a:pt x="598" y="332"/>
                  <a:pt x="576" y="376"/>
                </a:cubicBezTo>
                <a:cubicBezTo>
                  <a:pt x="643" y="332"/>
                  <a:pt x="709" y="266"/>
                  <a:pt x="731" y="154"/>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8" name="Freeform 3"/>
          <p:cNvSpPr>
            <a:spLocks noChangeArrowheads="1"/>
          </p:cNvSpPr>
          <p:nvPr/>
        </p:nvSpPr>
        <p:spPr bwMode="auto">
          <a:xfrm>
            <a:off x="1307982" y="1240036"/>
            <a:ext cx="301814" cy="301853"/>
          </a:xfrm>
          <a:custGeom>
            <a:avLst/>
            <a:gdLst>
              <a:gd name="T0" fmla="*/ 731 w 910"/>
              <a:gd name="T1" fmla="*/ 355 h 909"/>
              <a:gd name="T2" fmla="*/ 731 w 910"/>
              <a:gd name="T3" fmla="*/ 355 h 909"/>
              <a:gd name="T4" fmla="*/ 754 w 910"/>
              <a:gd name="T5" fmla="*/ 377 h 909"/>
              <a:gd name="T6" fmla="*/ 754 w 910"/>
              <a:gd name="T7" fmla="*/ 421 h 909"/>
              <a:gd name="T8" fmla="*/ 709 w 910"/>
              <a:gd name="T9" fmla="*/ 554 h 909"/>
              <a:gd name="T10" fmla="*/ 687 w 910"/>
              <a:gd name="T11" fmla="*/ 598 h 909"/>
              <a:gd name="T12" fmla="*/ 266 w 910"/>
              <a:gd name="T13" fmla="*/ 886 h 909"/>
              <a:gd name="T14" fmla="*/ 199 w 910"/>
              <a:gd name="T15" fmla="*/ 886 h 909"/>
              <a:gd name="T16" fmla="*/ 22 w 910"/>
              <a:gd name="T17" fmla="*/ 620 h 909"/>
              <a:gd name="T18" fmla="*/ 22 w 910"/>
              <a:gd name="T19" fmla="*/ 554 h 909"/>
              <a:gd name="T20" fmla="*/ 443 w 910"/>
              <a:gd name="T21" fmla="*/ 266 h 909"/>
              <a:gd name="T22" fmla="*/ 488 w 910"/>
              <a:gd name="T23" fmla="*/ 244 h 909"/>
              <a:gd name="T24" fmla="*/ 643 w 910"/>
              <a:gd name="T25" fmla="*/ 244 h 909"/>
              <a:gd name="T26" fmla="*/ 665 w 910"/>
              <a:gd name="T27" fmla="*/ 266 h 909"/>
              <a:gd name="T28" fmla="*/ 709 w 910"/>
              <a:gd name="T29" fmla="*/ 311 h 909"/>
              <a:gd name="T30" fmla="*/ 798 w 910"/>
              <a:gd name="T31" fmla="*/ 45 h 909"/>
              <a:gd name="T32" fmla="*/ 820 w 910"/>
              <a:gd name="T33" fmla="*/ 22 h 909"/>
              <a:gd name="T34" fmla="*/ 843 w 910"/>
              <a:gd name="T35" fmla="*/ 22 h 909"/>
              <a:gd name="T36" fmla="*/ 731 w 910"/>
              <a:gd name="T37" fmla="*/ 355 h 909"/>
              <a:gd name="T38" fmla="*/ 687 w 910"/>
              <a:gd name="T39" fmla="*/ 377 h 909"/>
              <a:gd name="T40" fmla="*/ 687 w 910"/>
              <a:gd name="T41" fmla="*/ 377 h 909"/>
              <a:gd name="T42" fmla="*/ 665 w 910"/>
              <a:gd name="T43" fmla="*/ 399 h 909"/>
              <a:gd name="T44" fmla="*/ 643 w 910"/>
              <a:gd name="T45" fmla="*/ 399 h 909"/>
              <a:gd name="T46" fmla="*/ 621 w 910"/>
              <a:gd name="T47" fmla="*/ 377 h 909"/>
              <a:gd name="T48" fmla="*/ 643 w 910"/>
              <a:gd name="T49" fmla="*/ 333 h 909"/>
              <a:gd name="T50" fmla="*/ 665 w 910"/>
              <a:gd name="T51" fmla="*/ 333 h 909"/>
              <a:gd name="T52" fmla="*/ 577 w 910"/>
              <a:gd name="T53" fmla="*/ 333 h 909"/>
              <a:gd name="T54" fmla="*/ 554 w 910"/>
              <a:gd name="T55" fmla="*/ 421 h 909"/>
              <a:gd name="T56" fmla="*/ 665 w 910"/>
              <a:gd name="T57" fmla="*/ 443 h 909"/>
              <a:gd name="T58" fmla="*/ 687 w 910"/>
              <a:gd name="T59" fmla="*/ 377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0" h="909">
                <a:moveTo>
                  <a:pt x="731" y="355"/>
                </a:moveTo>
                <a:lnTo>
                  <a:pt x="731" y="355"/>
                </a:lnTo>
                <a:cubicBezTo>
                  <a:pt x="754" y="377"/>
                  <a:pt x="754" y="377"/>
                  <a:pt x="754" y="377"/>
                </a:cubicBezTo>
                <a:cubicBezTo>
                  <a:pt x="754" y="377"/>
                  <a:pt x="754" y="399"/>
                  <a:pt x="754" y="421"/>
                </a:cubicBezTo>
                <a:cubicBezTo>
                  <a:pt x="709" y="554"/>
                  <a:pt x="709" y="554"/>
                  <a:pt x="709" y="554"/>
                </a:cubicBezTo>
                <a:cubicBezTo>
                  <a:pt x="709" y="577"/>
                  <a:pt x="687" y="598"/>
                  <a:pt x="687" y="598"/>
                </a:cubicBezTo>
                <a:cubicBezTo>
                  <a:pt x="266" y="886"/>
                  <a:pt x="266" y="886"/>
                  <a:pt x="266" y="886"/>
                </a:cubicBezTo>
                <a:cubicBezTo>
                  <a:pt x="244" y="908"/>
                  <a:pt x="222" y="908"/>
                  <a:pt x="199" y="886"/>
                </a:cubicBezTo>
                <a:cubicBezTo>
                  <a:pt x="22" y="620"/>
                  <a:pt x="22" y="620"/>
                  <a:pt x="22" y="620"/>
                </a:cubicBezTo>
                <a:cubicBezTo>
                  <a:pt x="0" y="598"/>
                  <a:pt x="22" y="577"/>
                  <a:pt x="22" y="554"/>
                </a:cubicBezTo>
                <a:cubicBezTo>
                  <a:pt x="443" y="266"/>
                  <a:pt x="443" y="266"/>
                  <a:pt x="443" y="266"/>
                </a:cubicBezTo>
                <a:cubicBezTo>
                  <a:pt x="465" y="244"/>
                  <a:pt x="488" y="244"/>
                  <a:pt x="488" y="244"/>
                </a:cubicBezTo>
                <a:cubicBezTo>
                  <a:pt x="643" y="244"/>
                  <a:pt x="643" y="244"/>
                  <a:pt x="643" y="244"/>
                </a:cubicBezTo>
                <a:lnTo>
                  <a:pt x="665" y="266"/>
                </a:lnTo>
                <a:cubicBezTo>
                  <a:pt x="709" y="311"/>
                  <a:pt x="709" y="311"/>
                  <a:pt x="709" y="311"/>
                </a:cubicBezTo>
                <a:cubicBezTo>
                  <a:pt x="754" y="266"/>
                  <a:pt x="843" y="177"/>
                  <a:pt x="798" y="45"/>
                </a:cubicBezTo>
                <a:cubicBezTo>
                  <a:pt x="798" y="45"/>
                  <a:pt x="798" y="22"/>
                  <a:pt x="820" y="22"/>
                </a:cubicBezTo>
                <a:cubicBezTo>
                  <a:pt x="843" y="0"/>
                  <a:pt x="843" y="22"/>
                  <a:pt x="843" y="22"/>
                </a:cubicBezTo>
                <a:cubicBezTo>
                  <a:pt x="909" y="177"/>
                  <a:pt x="820" y="288"/>
                  <a:pt x="731" y="355"/>
                </a:cubicBezTo>
                <a:close/>
                <a:moveTo>
                  <a:pt x="687" y="377"/>
                </a:moveTo>
                <a:lnTo>
                  <a:pt x="687" y="377"/>
                </a:lnTo>
                <a:cubicBezTo>
                  <a:pt x="687" y="377"/>
                  <a:pt x="665" y="377"/>
                  <a:pt x="665" y="399"/>
                </a:cubicBezTo>
                <a:cubicBezTo>
                  <a:pt x="665" y="399"/>
                  <a:pt x="665" y="399"/>
                  <a:pt x="643" y="399"/>
                </a:cubicBezTo>
                <a:cubicBezTo>
                  <a:pt x="643" y="399"/>
                  <a:pt x="621" y="399"/>
                  <a:pt x="621" y="377"/>
                </a:cubicBezTo>
                <a:cubicBezTo>
                  <a:pt x="621" y="355"/>
                  <a:pt x="621" y="355"/>
                  <a:pt x="643" y="333"/>
                </a:cubicBezTo>
                <a:cubicBezTo>
                  <a:pt x="643" y="333"/>
                  <a:pt x="643" y="333"/>
                  <a:pt x="665" y="333"/>
                </a:cubicBezTo>
                <a:cubicBezTo>
                  <a:pt x="643" y="311"/>
                  <a:pt x="599" y="311"/>
                  <a:pt x="577" y="333"/>
                </a:cubicBezTo>
                <a:cubicBezTo>
                  <a:pt x="554" y="355"/>
                  <a:pt x="532" y="399"/>
                  <a:pt x="554" y="421"/>
                </a:cubicBezTo>
                <a:cubicBezTo>
                  <a:pt x="577" y="465"/>
                  <a:pt x="621" y="465"/>
                  <a:pt x="665" y="443"/>
                </a:cubicBezTo>
                <a:cubicBezTo>
                  <a:pt x="687" y="421"/>
                  <a:pt x="687" y="399"/>
                  <a:pt x="687" y="377"/>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9" name="Freeform 4"/>
          <p:cNvSpPr>
            <a:spLocks noChangeArrowheads="1"/>
          </p:cNvSpPr>
          <p:nvPr/>
        </p:nvSpPr>
        <p:spPr bwMode="auto">
          <a:xfrm>
            <a:off x="1725594" y="1254919"/>
            <a:ext cx="294488" cy="235914"/>
          </a:xfrm>
          <a:custGeom>
            <a:avLst/>
            <a:gdLst>
              <a:gd name="T0" fmla="*/ 887 w 888"/>
              <a:gd name="T1" fmla="*/ 222 h 710"/>
              <a:gd name="T2" fmla="*/ 887 w 888"/>
              <a:gd name="T3" fmla="*/ 222 h 710"/>
              <a:gd name="T4" fmla="*/ 887 w 888"/>
              <a:gd name="T5" fmla="*/ 620 h 710"/>
              <a:gd name="T6" fmla="*/ 798 w 888"/>
              <a:gd name="T7" fmla="*/ 709 h 710"/>
              <a:gd name="T8" fmla="*/ 89 w 888"/>
              <a:gd name="T9" fmla="*/ 709 h 710"/>
              <a:gd name="T10" fmla="*/ 0 w 888"/>
              <a:gd name="T11" fmla="*/ 620 h 710"/>
              <a:gd name="T12" fmla="*/ 0 w 888"/>
              <a:gd name="T13" fmla="*/ 222 h 710"/>
              <a:gd name="T14" fmla="*/ 89 w 888"/>
              <a:gd name="T15" fmla="*/ 133 h 710"/>
              <a:gd name="T16" fmla="*/ 200 w 888"/>
              <a:gd name="T17" fmla="*/ 133 h 710"/>
              <a:gd name="T18" fmla="*/ 222 w 888"/>
              <a:gd name="T19" fmla="*/ 111 h 710"/>
              <a:gd name="T20" fmla="*/ 266 w 888"/>
              <a:gd name="T21" fmla="*/ 22 h 710"/>
              <a:gd name="T22" fmla="*/ 288 w 888"/>
              <a:gd name="T23" fmla="*/ 0 h 710"/>
              <a:gd name="T24" fmla="*/ 599 w 888"/>
              <a:gd name="T25" fmla="*/ 0 h 710"/>
              <a:gd name="T26" fmla="*/ 621 w 888"/>
              <a:gd name="T27" fmla="*/ 22 h 710"/>
              <a:gd name="T28" fmla="*/ 665 w 888"/>
              <a:gd name="T29" fmla="*/ 111 h 710"/>
              <a:gd name="T30" fmla="*/ 688 w 888"/>
              <a:gd name="T31" fmla="*/ 133 h 710"/>
              <a:gd name="T32" fmla="*/ 798 w 888"/>
              <a:gd name="T33" fmla="*/ 133 h 710"/>
              <a:gd name="T34" fmla="*/ 887 w 888"/>
              <a:gd name="T35" fmla="*/ 222 h 710"/>
              <a:gd name="T36" fmla="*/ 665 w 888"/>
              <a:gd name="T37" fmla="*/ 399 h 710"/>
              <a:gd name="T38" fmla="*/ 665 w 888"/>
              <a:gd name="T39" fmla="*/ 399 h 710"/>
              <a:gd name="T40" fmla="*/ 444 w 888"/>
              <a:gd name="T41" fmla="*/ 177 h 710"/>
              <a:gd name="T42" fmla="*/ 222 w 888"/>
              <a:gd name="T43" fmla="*/ 399 h 710"/>
              <a:gd name="T44" fmla="*/ 444 w 888"/>
              <a:gd name="T45" fmla="*/ 620 h 710"/>
              <a:gd name="T46" fmla="*/ 665 w 888"/>
              <a:gd name="T47" fmla="*/ 399 h 710"/>
              <a:gd name="T48" fmla="*/ 576 w 888"/>
              <a:gd name="T49" fmla="*/ 399 h 710"/>
              <a:gd name="T50" fmla="*/ 576 w 888"/>
              <a:gd name="T51" fmla="*/ 399 h 710"/>
              <a:gd name="T52" fmla="*/ 444 w 888"/>
              <a:gd name="T53" fmla="*/ 531 h 710"/>
              <a:gd name="T54" fmla="*/ 310 w 888"/>
              <a:gd name="T55" fmla="*/ 399 h 710"/>
              <a:gd name="T56" fmla="*/ 444 w 888"/>
              <a:gd name="T57" fmla="*/ 266 h 710"/>
              <a:gd name="T58" fmla="*/ 576 w 888"/>
              <a:gd name="T59" fmla="*/ 399 h 710"/>
              <a:gd name="T60" fmla="*/ 798 w 888"/>
              <a:gd name="T61" fmla="*/ 244 h 710"/>
              <a:gd name="T62" fmla="*/ 798 w 888"/>
              <a:gd name="T63" fmla="*/ 244 h 710"/>
              <a:gd name="T64" fmla="*/ 776 w 888"/>
              <a:gd name="T65" fmla="*/ 222 h 710"/>
              <a:gd name="T66" fmla="*/ 732 w 888"/>
              <a:gd name="T67" fmla="*/ 244 h 710"/>
              <a:gd name="T68" fmla="*/ 776 w 888"/>
              <a:gd name="T69" fmla="*/ 266 h 710"/>
              <a:gd name="T70" fmla="*/ 798 w 888"/>
              <a:gd name="T71" fmla="*/ 244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8" h="710">
                <a:moveTo>
                  <a:pt x="887" y="222"/>
                </a:moveTo>
                <a:lnTo>
                  <a:pt x="887" y="222"/>
                </a:lnTo>
                <a:cubicBezTo>
                  <a:pt x="887" y="620"/>
                  <a:pt x="887" y="620"/>
                  <a:pt x="887" y="620"/>
                </a:cubicBezTo>
                <a:cubicBezTo>
                  <a:pt x="887" y="665"/>
                  <a:pt x="842" y="709"/>
                  <a:pt x="798" y="709"/>
                </a:cubicBezTo>
                <a:cubicBezTo>
                  <a:pt x="89" y="709"/>
                  <a:pt x="89" y="709"/>
                  <a:pt x="89" y="709"/>
                </a:cubicBezTo>
                <a:cubicBezTo>
                  <a:pt x="44" y="709"/>
                  <a:pt x="0" y="665"/>
                  <a:pt x="0" y="620"/>
                </a:cubicBezTo>
                <a:cubicBezTo>
                  <a:pt x="0" y="222"/>
                  <a:pt x="0" y="222"/>
                  <a:pt x="0" y="222"/>
                </a:cubicBezTo>
                <a:cubicBezTo>
                  <a:pt x="0" y="155"/>
                  <a:pt x="44" y="133"/>
                  <a:pt x="89" y="133"/>
                </a:cubicBezTo>
                <a:cubicBezTo>
                  <a:pt x="200" y="133"/>
                  <a:pt x="200" y="133"/>
                  <a:pt x="200" y="133"/>
                </a:cubicBezTo>
                <a:cubicBezTo>
                  <a:pt x="222" y="133"/>
                  <a:pt x="222" y="111"/>
                  <a:pt x="222" y="111"/>
                </a:cubicBezTo>
                <a:cubicBezTo>
                  <a:pt x="266" y="22"/>
                  <a:pt x="266" y="22"/>
                  <a:pt x="266" y="22"/>
                </a:cubicBezTo>
                <a:cubicBezTo>
                  <a:pt x="266" y="0"/>
                  <a:pt x="288" y="0"/>
                  <a:pt x="288" y="0"/>
                </a:cubicBezTo>
                <a:cubicBezTo>
                  <a:pt x="599" y="0"/>
                  <a:pt x="599" y="0"/>
                  <a:pt x="599" y="0"/>
                </a:cubicBezTo>
                <a:cubicBezTo>
                  <a:pt x="621" y="0"/>
                  <a:pt x="621" y="0"/>
                  <a:pt x="621" y="22"/>
                </a:cubicBezTo>
                <a:cubicBezTo>
                  <a:pt x="665" y="111"/>
                  <a:pt x="665" y="111"/>
                  <a:pt x="665" y="111"/>
                </a:cubicBezTo>
                <a:lnTo>
                  <a:pt x="688" y="133"/>
                </a:lnTo>
                <a:cubicBezTo>
                  <a:pt x="798" y="133"/>
                  <a:pt x="798" y="133"/>
                  <a:pt x="798" y="133"/>
                </a:cubicBezTo>
                <a:cubicBezTo>
                  <a:pt x="842" y="133"/>
                  <a:pt x="887" y="155"/>
                  <a:pt x="887" y="222"/>
                </a:cubicBezTo>
                <a:close/>
                <a:moveTo>
                  <a:pt x="665" y="399"/>
                </a:moveTo>
                <a:lnTo>
                  <a:pt x="665" y="399"/>
                </a:lnTo>
                <a:cubicBezTo>
                  <a:pt x="665" y="266"/>
                  <a:pt x="576" y="177"/>
                  <a:pt x="444" y="177"/>
                </a:cubicBezTo>
                <a:cubicBezTo>
                  <a:pt x="333" y="177"/>
                  <a:pt x="222" y="266"/>
                  <a:pt x="222" y="399"/>
                </a:cubicBezTo>
                <a:cubicBezTo>
                  <a:pt x="222" y="509"/>
                  <a:pt x="333" y="620"/>
                  <a:pt x="444" y="620"/>
                </a:cubicBezTo>
                <a:cubicBezTo>
                  <a:pt x="576" y="620"/>
                  <a:pt x="665" y="509"/>
                  <a:pt x="665" y="399"/>
                </a:cubicBezTo>
                <a:close/>
                <a:moveTo>
                  <a:pt x="576" y="399"/>
                </a:moveTo>
                <a:lnTo>
                  <a:pt x="576" y="399"/>
                </a:lnTo>
                <a:cubicBezTo>
                  <a:pt x="576" y="466"/>
                  <a:pt x="510" y="531"/>
                  <a:pt x="444" y="531"/>
                </a:cubicBezTo>
                <a:cubicBezTo>
                  <a:pt x="377" y="531"/>
                  <a:pt x="310" y="466"/>
                  <a:pt x="310" y="399"/>
                </a:cubicBezTo>
                <a:cubicBezTo>
                  <a:pt x="310" y="310"/>
                  <a:pt x="377" y="266"/>
                  <a:pt x="444" y="266"/>
                </a:cubicBezTo>
                <a:cubicBezTo>
                  <a:pt x="510" y="266"/>
                  <a:pt x="576" y="310"/>
                  <a:pt x="576" y="399"/>
                </a:cubicBezTo>
                <a:close/>
                <a:moveTo>
                  <a:pt x="798" y="244"/>
                </a:moveTo>
                <a:lnTo>
                  <a:pt x="798" y="244"/>
                </a:lnTo>
                <a:cubicBezTo>
                  <a:pt x="798" y="222"/>
                  <a:pt x="798" y="222"/>
                  <a:pt x="776" y="222"/>
                </a:cubicBezTo>
                <a:cubicBezTo>
                  <a:pt x="753" y="222"/>
                  <a:pt x="732" y="222"/>
                  <a:pt x="732" y="244"/>
                </a:cubicBezTo>
                <a:cubicBezTo>
                  <a:pt x="732" y="266"/>
                  <a:pt x="753" y="266"/>
                  <a:pt x="776" y="266"/>
                </a:cubicBezTo>
                <a:cubicBezTo>
                  <a:pt x="798" y="266"/>
                  <a:pt x="798" y="266"/>
                  <a:pt x="798" y="244"/>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0" name="Freeform 5"/>
          <p:cNvSpPr>
            <a:spLocks noChangeArrowheads="1"/>
          </p:cNvSpPr>
          <p:nvPr/>
        </p:nvSpPr>
        <p:spPr bwMode="auto">
          <a:xfrm>
            <a:off x="2135881" y="1251942"/>
            <a:ext cx="257860" cy="257894"/>
          </a:xfrm>
          <a:custGeom>
            <a:avLst/>
            <a:gdLst>
              <a:gd name="T0" fmla="*/ 532 w 776"/>
              <a:gd name="T1" fmla="*/ 0 h 776"/>
              <a:gd name="T2" fmla="*/ 532 w 776"/>
              <a:gd name="T3" fmla="*/ 0 h 776"/>
              <a:gd name="T4" fmla="*/ 620 w 776"/>
              <a:gd name="T5" fmla="*/ 66 h 776"/>
              <a:gd name="T6" fmla="*/ 620 w 776"/>
              <a:gd name="T7" fmla="*/ 620 h 776"/>
              <a:gd name="T8" fmla="*/ 66 w 776"/>
              <a:gd name="T9" fmla="*/ 620 h 776"/>
              <a:gd name="T10" fmla="*/ 0 w 776"/>
              <a:gd name="T11" fmla="*/ 531 h 776"/>
              <a:gd name="T12" fmla="*/ 465 w 776"/>
              <a:gd name="T13" fmla="*/ 465 h 776"/>
              <a:gd name="T14" fmla="*/ 532 w 776"/>
              <a:gd name="T15" fmla="*/ 0 h 7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6" h="776">
                <a:moveTo>
                  <a:pt x="532" y="0"/>
                </a:moveTo>
                <a:lnTo>
                  <a:pt x="532" y="0"/>
                </a:lnTo>
                <a:cubicBezTo>
                  <a:pt x="553" y="22"/>
                  <a:pt x="598" y="44"/>
                  <a:pt x="620" y="66"/>
                </a:cubicBezTo>
                <a:cubicBezTo>
                  <a:pt x="775" y="222"/>
                  <a:pt x="775" y="465"/>
                  <a:pt x="620" y="620"/>
                </a:cubicBezTo>
                <a:cubicBezTo>
                  <a:pt x="465" y="775"/>
                  <a:pt x="221" y="775"/>
                  <a:pt x="66" y="620"/>
                </a:cubicBezTo>
                <a:cubicBezTo>
                  <a:pt x="44" y="598"/>
                  <a:pt x="22" y="553"/>
                  <a:pt x="0" y="531"/>
                </a:cubicBezTo>
                <a:cubicBezTo>
                  <a:pt x="155" y="620"/>
                  <a:pt x="332" y="598"/>
                  <a:pt x="465" y="465"/>
                </a:cubicBezTo>
                <a:cubicBezTo>
                  <a:pt x="598" y="354"/>
                  <a:pt x="620" y="155"/>
                  <a:pt x="532" y="0"/>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1" name="Freeform 6"/>
          <p:cNvSpPr>
            <a:spLocks noChangeArrowheads="1"/>
          </p:cNvSpPr>
          <p:nvPr/>
        </p:nvSpPr>
        <p:spPr bwMode="auto">
          <a:xfrm>
            <a:off x="2509540" y="1251942"/>
            <a:ext cx="309140" cy="235914"/>
          </a:xfrm>
          <a:custGeom>
            <a:avLst/>
            <a:gdLst>
              <a:gd name="T0" fmla="*/ 864 w 931"/>
              <a:gd name="T1" fmla="*/ 354 h 710"/>
              <a:gd name="T2" fmla="*/ 864 w 931"/>
              <a:gd name="T3" fmla="*/ 354 h 710"/>
              <a:gd name="T4" fmla="*/ 664 w 931"/>
              <a:gd name="T5" fmla="*/ 376 h 710"/>
              <a:gd name="T6" fmla="*/ 709 w 931"/>
              <a:gd name="T7" fmla="*/ 553 h 710"/>
              <a:gd name="T8" fmla="*/ 354 w 931"/>
              <a:gd name="T9" fmla="*/ 709 h 710"/>
              <a:gd name="T10" fmla="*/ 22 w 931"/>
              <a:gd name="T11" fmla="*/ 399 h 710"/>
              <a:gd name="T12" fmla="*/ 310 w 931"/>
              <a:gd name="T13" fmla="*/ 66 h 710"/>
              <a:gd name="T14" fmla="*/ 775 w 931"/>
              <a:gd name="T15" fmla="*/ 133 h 710"/>
              <a:gd name="T16" fmla="*/ 864 w 931"/>
              <a:gd name="T17" fmla="*/ 354 h 710"/>
              <a:gd name="T18" fmla="*/ 575 w 931"/>
              <a:gd name="T19" fmla="*/ 465 h 710"/>
              <a:gd name="T20" fmla="*/ 575 w 931"/>
              <a:gd name="T21" fmla="*/ 465 h 710"/>
              <a:gd name="T22" fmla="*/ 509 w 931"/>
              <a:gd name="T23" fmla="*/ 399 h 710"/>
              <a:gd name="T24" fmla="*/ 443 w 931"/>
              <a:gd name="T25" fmla="*/ 465 h 710"/>
              <a:gd name="T26" fmla="*/ 509 w 931"/>
              <a:gd name="T27" fmla="*/ 531 h 710"/>
              <a:gd name="T28" fmla="*/ 575 w 931"/>
              <a:gd name="T29" fmla="*/ 465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1" h="710">
                <a:moveTo>
                  <a:pt x="864" y="354"/>
                </a:moveTo>
                <a:lnTo>
                  <a:pt x="864" y="354"/>
                </a:lnTo>
                <a:cubicBezTo>
                  <a:pt x="819" y="376"/>
                  <a:pt x="753" y="310"/>
                  <a:pt x="664" y="376"/>
                </a:cubicBezTo>
                <a:cubicBezTo>
                  <a:pt x="598" y="443"/>
                  <a:pt x="709" y="509"/>
                  <a:pt x="709" y="553"/>
                </a:cubicBezTo>
                <a:cubicBezTo>
                  <a:pt x="709" y="598"/>
                  <a:pt x="598" y="709"/>
                  <a:pt x="354" y="709"/>
                </a:cubicBezTo>
                <a:cubicBezTo>
                  <a:pt x="132" y="709"/>
                  <a:pt x="0" y="576"/>
                  <a:pt x="22" y="399"/>
                </a:cubicBezTo>
                <a:cubicBezTo>
                  <a:pt x="44" y="266"/>
                  <a:pt x="155" y="88"/>
                  <a:pt x="310" y="66"/>
                </a:cubicBezTo>
                <a:cubicBezTo>
                  <a:pt x="487" y="0"/>
                  <a:pt x="642" y="44"/>
                  <a:pt x="775" y="133"/>
                </a:cubicBezTo>
                <a:cubicBezTo>
                  <a:pt x="930" y="222"/>
                  <a:pt x="908" y="354"/>
                  <a:pt x="864" y="354"/>
                </a:cubicBezTo>
                <a:close/>
                <a:moveTo>
                  <a:pt x="575" y="465"/>
                </a:moveTo>
                <a:lnTo>
                  <a:pt x="575" y="465"/>
                </a:lnTo>
                <a:cubicBezTo>
                  <a:pt x="575" y="443"/>
                  <a:pt x="531" y="399"/>
                  <a:pt x="509" y="399"/>
                </a:cubicBezTo>
                <a:cubicBezTo>
                  <a:pt x="465" y="399"/>
                  <a:pt x="443" y="443"/>
                  <a:pt x="443" y="465"/>
                </a:cubicBezTo>
                <a:cubicBezTo>
                  <a:pt x="443" y="509"/>
                  <a:pt x="465" y="531"/>
                  <a:pt x="509" y="531"/>
                </a:cubicBezTo>
                <a:cubicBezTo>
                  <a:pt x="531" y="531"/>
                  <a:pt x="575" y="509"/>
                  <a:pt x="575" y="465"/>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2" name="Freeform 7"/>
          <p:cNvSpPr>
            <a:spLocks noChangeArrowheads="1"/>
          </p:cNvSpPr>
          <p:nvPr/>
        </p:nvSpPr>
        <p:spPr bwMode="auto">
          <a:xfrm>
            <a:off x="2934479" y="1248966"/>
            <a:ext cx="294487" cy="243240"/>
          </a:xfrm>
          <a:custGeom>
            <a:avLst/>
            <a:gdLst>
              <a:gd name="T0" fmla="*/ 842 w 887"/>
              <a:gd name="T1" fmla="*/ 132 h 732"/>
              <a:gd name="T2" fmla="*/ 842 w 887"/>
              <a:gd name="T3" fmla="*/ 132 h 732"/>
              <a:gd name="T4" fmla="*/ 510 w 887"/>
              <a:gd name="T5" fmla="*/ 553 h 732"/>
              <a:gd name="T6" fmla="*/ 177 w 887"/>
              <a:gd name="T7" fmla="*/ 553 h 732"/>
              <a:gd name="T8" fmla="*/ 67 w 887"/>
              <a:gd name="T9" fmla="*/ 709 h 732"/>
              <a:gd name="T10" fmla="*/ 0 w 887"/>
              <a:gd name="T11" fmla="*/ 687 h 732"/>
              <a:gd name="T12" fmla="*/ 598 w 887"/>
              <a:gd name="T13" fmla="*/ 199 h 732"/>
              <a:gd name="T14" fmla="*/ 67 w 887"/>
              <a:gd name="T15" fmla="*/ 443 h 732"/>
              <a:gd name="T16" fmla="*/ 221 w 887"/>
              <a:gd name="T17" fmla="*/ 132 h 732"/>
              <a:gd name="T18" fmla="*/ 842 w 887"/>
              <a:gd name="T19" fmla="*/ 132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732">
                <a:moveTo>
                  <a:pt x="842" y="132"/>
                </a:moveTo>
                <a:lnTo>
                  <a:pt x="842" y="132"/>
                </a:lnTo>
                <a:cubicBezTo>
                  <a:pt x="642" y="221"/>
                  <a:pt x="642" y="443"/>
                  <a:pt x="510" y="553"/>
                </a:cubicBezTo>
                <a:cubicBezTo>
                  <a:pt x="398" y="620"/>
                  <a:pt x="266" y="575"/>
                  <a:pt x="177" y="553"/>
                </a:cubicBezTo>
                <a:cubicBezTo>
                  <a:pt x="177" y="553"/>
                  <a:pt x="111" y="620"/>
                  <a:pt x="67" y="709"/>
                </a:cubicBezTo>
                <a:cubicBezTo>
                  <a:pt x="67" y="731"/>
                  <a:pt x="0" y="709"/>
                  <a:pt x="0" y="687"/>
                </a:cubicBezTo>
                <a:cubicBezTo>
                  <a:pt x="132" y="354"/>
                  <a:pt x="598" y="199"/>
                  <a:pt x="598" y="199"/>
                </a:cubicBezTo>
                <a:cubicBezTo>
                  <a:pt x="598" y="199"/>
                  <a:pt x="288" y="199"/>
                  <a:pt x="67" y="443"/>
                </a:cubicBezTo>
                <a:cubicBezTo>
                  <a:pt x="44" y="376"/>
                  <a:pt x="44" y="221"/>
                  <a:pt x="221" y="132"/>
                </a:cubicBezTo>
                <a:cubicBezTo>
                  <a:pt x="443" y="0"/>
                  <a:pt x="886" y="110"/>
                  <a:pt x="842" y="132"/>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3" name="Freeform 8"/>
          <p:cNvSpPr>
            <a:spLocks noChangeArrowheads="1"/>
          </p:cNvSpPr>
          <p:nvPr/>
        </p:nvSpPr>
        <p:spPr bwMode="auto">
          <a:xfrm>
            <a:off x="3344765" y="1245989"/>
            <a:ext cx="213906" cy="279873"/>
          </a:xfrm>
          <a:custGeom>
            <a:avLst/>
            <a:gdLst>
              <a:gd name="T0" fmla="*/ 510 w 644"/>
              <a:gd name="T1" fmla="*/ 420 h 842"/>
              <a:gd name="T2" fmla="*/ 510 w 644"/>
              <a:gd name="T3" fmla="*/ 420 h 842"/>
              <a:gd name="T4" fmla="*/ 466 w 644"/>
              <a:gd name="T5" fmla="*/ 420 h 842"/>
              <a:gd name="T6" fmla="*/ 355 w 644"/>
              <a:gd name="T7" fmla="*/ 199 h 842"/>
              <a:gd name="T8" fmla="*/ 355 w 644"/>
              <a:gd name="T9" fmla="*/ 664 h 842"/>
              <a:gd name="T10" fmla="*/ 244 w 644"/>
              <a:gd name="T11" fmla="*/ 819 h 842"/>
              <a:gd name="T12" fmla="*/ 22 w 644"/>
              <a:gd name="T13" fmla="*/ 753 h 842"/>
              <a:gd name="T14" fmla="*/ 156 w 644"/>
              <a:gd name="T15" fmla="*/ 575 h 842"/>
              <a:gd name="T16" fmla="*/ 288 w 644"/>
              <a:gd name="T17" fmla="*/ 575 h 842"/>
              <a:gd name="T18" fmla="*/ 288 w 644"/>
              <a:gd name="T19" fmla="*/ 0 h 842"/>
              <a:gd name="T20" fmla="*/ 355 w 644"/>
              <a:gd name="T21" fmla="*/ 0 h 842"/>
              <a:gd name="T22" fmla="*/ 510 w 644"/>
              <a:gd name="T23" fmla="*/ 420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4" h="842">
                <a:moveTo>
                  <a:pt x="510" y="420"/>
                </a:moveTo>
                <a:lnTo>
                  <a:pt x="510" y="420"/>
                </a:lnTo>
                <a:cubicBezTo>
                  <a:pt x="488" y="443"/>
                  <a:pt x="466" y="420"/>
                  <a:pt x="466" y="420"/>
                </a:cubicBezTo>
                <a:cubicBezTo>
                  <a:pt x="488" y="376"/>
                  <a:pt x="488" y="221"/>
                  <a:pt x="355" y="199"/>
                </a:cubicBezTo>
                <a:cubicBezTo>
                  <a:pt x="355" y="664"/>
                  <a:pt x="355" y="664"/>
                  <a:pt x="355" y="664"/>
                </a:cubicBezTo>
                <a:cubicBezTo>
                  <a:pt x="355" y="731"/>
                  <a:pt x="311" y="797"/>
                  <a:pt x="244" y="819"/>
                </a:cubicBezTo>
                <a:cubicBezTo>
                  <a:pt x="156" y="841"/>
                  <a:pt x="45" y="819"/>
                  <a:pt x="22" y="753"/>
                </a:cubicBezTo>
                <a:cubicBezTo>
                  <a:pt x="0" y="686"/>
                  <a:pt x="67" y="620"/>
                  <a:pt x="156" y="575"/>
                </a:cubicBezTo>
                <a:cubicBezTo>
                  <a:pt x="200" y="553"/>
                  <a:pt x="244" y="553"/>
                  <a:pt x="288" y="575"/>
                </a:cubicBezTo>
                <a:cubicBezTo>
                  <a:pt x="288" y="0"/>
                  <a:pt x="288" y="0"/>
                  <a:pt x="288" y="0"/>
                </a:cubicBezTo>
                <a:cubicBezTo>
                  <a:pt x="355" y="0"/>
                  <a:pt x="355" y="0"/>
                  <a:pt x="355" y="0"/>
                </a:cubicBezTo>
                <a:cubicBezTo>
                  <a:pt x="355" y="110"/>
                  <a:pt x="643" y="199"/>
                  <a:pt x="510" y="420"/>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 name="Freeform 9"/>
          <p:cNvSpPr>
            <a:spLocks noChangeArrowheads="1"/>
          </p:cNvSpPr>
          <p:nvPr/>
        </p:nvSpPr>
        <p:spPr bwMode="auto">
          <a:xfrm>
            <a:off x="3674469" y="1251943"/>
            <a:ext cx="257860" cy="243240"/>
          </a:xfrm>
          <a:custGeom>
            <a:avLst/>
            <a:gdLst>
              <a:gd name="T0" fmla="*/ 776 w 777"/>
              <a:gd name="T1" fmla="*/ 133 h 732"/>
              <a:gd name="T2" fmla="*/ 776 w 777"/>
              <a:gd name="T3" fmla="*/ 133 h 732"/>
              <a:gd name="T4" fmla="*/ 687 w 777"/>
              <a:gd name="T5" fmla="*/ 709 h 732"/>
              <a:gd name="T6" fmla="*/ 643 w 777"/>
              <a:gd name="T7" fmla="*/ 731 h 732"/>
              <a:gd name="T8" fmla="*/ 133 w 777"/>
              <a:gd name="T9" fmla="*/ 731 h 732"/>
              <a:gd name="T10" fmla="*/ 89 w 777"/>
              <a:gd name="T11" fmla="*/ 709 h 732"/>
              <a:gd name="T12" fmla="*/ 0 w 777"/>
              <a:gd name="T13" fmla="*/ 133 h 732"/>
              <a:gd name="T14" fmla="*/ 22 w 777"/>
              <a:gd name="T15" fmla="*/ 88 h 732"/>
              <a:gd name="T16" fmla="*/ 133 w 777"/>
              <a:gd name="T17" fmla="*/ 0 h 732"/>
              <a:gd name="T18" fmla="*/ 177 w 777"/>
              <a:gd name="T19" fmla="*/ 0 h 732"/>
              <a:gd name="T20" fmla="*/ 599 w 777"/>
              <a:gd name="T21" fmla="*/ 0 h 732"/>
              <a:gd name="T22" fmla="*/ 643 w 777"/>
              <a:gd name="T23" fmla="*/ 0 h 732"/>
              <a:gd name="T24" fmla="*/ 754 w 777"/>
              <a:gd name="T25" fmla="*/ 88 h 732"/>
              <a:gd name="T26" fmla="*/ 776 w 777"/>
              <a:gd name="T27" fmla="*/ 133 h 732"/>
              <a:gd name="T28" fmla="*/ 709 w 777"/>
              <a:gd name="T29" fmla="*/ 155 h 732"/>
              <a:gd name="T30" fmla="*/ 709 w 777"/>
              <a:gd name="T31" fmla="*/ 155 h 732"/>
              <a:gd name="T32" fmla="*/ 599 w 777"/>
              <a:gd name="T33" fmla="*/ 44 h 732"/>
              <a:gd name="T34" fmla="*/ 177 w 777"/>
              <a:gd name="T35" fmla="*/ 44 h 732"/>
              <a:gd name="T36" fmla="*/ 67 w 777"/>
              <a:gd name="T37" fmla="*/ 155 h 732"/>
              <a:gd name="T38" fmla="*/ 709 w 777"/>
              <a:gd name="T39" fmla="*/ 155 h 732"/>
              <a:gd name="T40" fmla="*/ 577 w 777"/>
              <a:gd name="T41" fmla="*/ 222 h 732"/>
              <a:gd name="T42" fmla="*/ 577 w 777"/>
              <a:gd name="T43" fmla="*/ 222 h 732"/>
              <a:gd name="T44" fmla="*/ 488 w 777"/>
              <a:gd name="T45" fmla="*/ 222 h 732"/>
              <a:gd name="T46" fmla="*/ 377 w 777"/>
              <a:gd name="T47" fmla="*/ 399 h 732"/>
              <a:gd name="T48" fmla="*/ 288 w 777"/>
              <a:gd name="T49" fmla="*/ 222 h 732"/>
              <a:gd name="T50" fmla="*/ 199 w 777"/>
              <a:gd name="T51" fmla="*/ 222 h 732"/>
              <a:gd name="T52" fmla="*/ 377 w 777"/>
              <a:gd name="T53" fmla="*/ 465 h 732"/>
              <a:gd name="T54" fmla="*/ 577 w 777"/>
              <a:gd name="T55" fmla="*/ 222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7" h="732">
                <a:moveTo>
                  <a:pt x="776" y="133"/>
                </a:moveTo>
                <a:lnTo>
                  <a:pt x="776" y="133"/>
                </a:lnTo>
                <a:cubicBezTo>
                  <a:pt x="754" y="155"/>
                  <a:pt x="687" y="709"/>
                  <a:pt x="687" y="709"/>
                </a:cubicBezTo>
                <a:cubicBezTo>
                  <a:pt x="687" y="731"/>
                  <a:pt x="665" y="731"/>
                  <a:pt x="643" y="731"/>
                </a:cubicBezTo>
                <a:cubicBezTo>
                  <a:pt x="133" y="731"/>
                  <a:pt x="133" y="731"/>
                  <a:pt x="133" y="731"/>
                </a:cubicBezTo>
                <a:cubicBezTo>
                  <a:pt x="111" y="731"/>
                  <a:pt x="89" y="731"/>
                  <a:pt x="89" y="709"/>
                </a:cubicBezTo>
                <a:cubicBezTo>
                  <a:pt x="89" y="709"/>
                  <a:pt x="0" y="155"/>
                  <a:pt x="0" y="133"/>
                </a:cubicBezTo>
                <a:cubicBezTo>
                  <a:pt x="0" y="110"/>
                  <a:pt x="22" y="88"/>
                  <a:pt x="22" y="88"/>
                </a:cubicBezTo>
                <a:cubicBezTo>
                  <a:pt x="45" y="66"/>
                  <a:pt x="111" y="22"/>
                  <a:pt x="133" y="0"/>
                </a:cubicBezTo>
                <a:cubicBezTo>
                  <a:pt x="133" y="0"/>
                  <a:pt x="155" y="0"/>
                  <a:pt x="177" y="0"/>
                </a:cubicBezTo>
                <a:cubicBezTo>
                  <a:pt x="599" y="0"/>
                  <a:pt x="599" y="0"/>
                  <a:pt x="599" y="0"/>
                </a:cubicBezTo>
                <a:cubicBezTo>
                  <a:pt x="621" y="0"/>
                  <a:pt x="643" y="0"/>
                  <a:pt x="643" y="0"/>
                </a:cubicBezTo>
                <a:cubicBezTo>
                  <a:pt x="665" y="22"/>
                  <a:pt x="731" y="66"/>
                  <a:pt x="754" y="88"/>
                </a:cubicBezTo>
                <a:cubicBezTo>
                  <a:pt x="754" y="88"/>
                  <a:pt x="776" y="110"/>
                  <a:pt x="776" y="133"/>
                </a:cubicBezTo>
                <a:close/>
                <a:moveTo>
                  <a:pt x="709" y="155"/>
                </a:moveTo>
                <a:lnTo>
                  <a:pt x="709" y="155"/>
                </a:lnTo>
                <a:cubicBezTo>
                  <a:pt x="599" y="44"/>
                  <a:pt x="599" y="44"/>
                  <a:pt x="599" y="44"/>
                </a:cubicBezTo>
                <a:cubicBezTo>
                  <a:pt x="177" y="44"/>
                  <a:pt x="177" y="44"/>
                  <a:pt x="177" y="44"/>
                </a:cubicBezTo>
                <a:cubicBezTo>
                  <a:pt x="67" y="155"/>
                  <a:pt x="67" y="155"/>
                  <a:pt x="67" y="155"/>
                </a:cubicBezTo>
                <a:lnTo>
                  <a:pt x="709" y="155"/>
                </a:lnTo>
                <a:close/>
                <a:moveTo>
                  <a:pt x="577" y="222"/>
                </a:moveTo>
                <a:lnTo>
                  <a:pt x="577" y="222"/>
                </a:lnTo>
                <a:cubicBezTo>
                  <a:pt x="488" y="222"/>
                  <a:pt x="488" y="222"/>
                  <a:pt x="488" y="222"/>
                </a:cubicBezTo>
                <a:cubicBezTo>
                  <a:pt x="465" y="288"/>
                  <a:pt x="443" y="399"/>
                  <a:pt x="377" y="399"/>
                </a:cubicBezTo>
                <a:cubicBezTo>
                  <a:pt x="333" y="399"/>
                  <a:pt x="288" y="288"/>
                  <a:pt x="288" y="222"/>
                </a:cubicBezTo>
                <a:cubicBezTo>
                  <a:pt x="199" y="222"/>
                  <a:pt x="199" y="222"/>
                  <a:pt x="199" y="222"/>
                </a:cubicBezTo>
                <a:cubicBezTo>
                  <a:pt x="222" y="266"/>
                  <a:pt x="244" y="465"/>
                  <a:pt x="377" y="465"/>
                </a:cubicBezTo>
                <a:cubicBezTo>
                  <a:pt x="532" y="465"/>
                  <a:pt x="554" y="266"/>
                  <a:pt x="577" y="222"/>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5" name="Freeform 10"/>
          <p:cNvSpPr>
            <a:spLocks noChangeArrowheads="1"/>
          </p:cNvSpPr>
          <p:nvPr/>
        </p:nvSpPr>
        <p:spPr bwMode="auto">
          <a:xfrm>
            <a:off x="4048128" y="1245989"/>
            <a:ext cx="294489" cy="272547"/>
          </a:xfrm>
          <a:custGeom>
            <a:avLst/>
            <a:gdLst>
              <a:gd name="T0" fmla="*/ 332 w 887"/>
              <a:gd name="T1" fmla="*/ 465 h 820"/>
              <a:gd name="T2" fmla="*/ 332 w 887"/>
              <a:gd name="T3" fmla="*/ 465 h 820"/>
              <a:gd name="T4" fmla="*/ 177 w 887"/>
              <a:gd name="T5" fmla="*/ 465 h 820"/>
              <a:gd name="T6" fmla="*/ 88 w 887"/>
              <a:gd name="T7" fmla="*/ 553 h 820"/>
              <a:gd name="T8" fmla="*/ 0 w 887"/>
              <a:gd name="T9" fmla="*/ 553 h 820"/>
              <a:gd name="T10" fmla="*/ 66 w 887"/>
              <a:gd name="T11" fmla="*/ 420 h 820"/>
              <a:gd name="T12" fmla="*/ 0 w 887"/>
              <a:gd name="T13" fmla="*/ 266 h 820"/>
              <a:gd name="T14" fmla="*/ 88 w 887"/>
              <a:gd name="T15" fmla="*/ 266 h 820"/>
              <a:gd name="T16" fmla="*/ 177 w 887"/>
              <a:gd name="T17" fmla="*/ 354 h 820"/>
              <a:gd name="T18" fmla="*/ 332 w 887"/>
              <a:gd name="T19" fmla="*/ 354 h 820"/>
              <a:gd name="T20" fmla="*/ 221 w 887"/>
              <a:gd name="T21" fmla="*/ 0 h 820"/>
              <a:gd name="T22" fmla="*/ 310 w 887"/>
              <a:gd name="T23" fmla="*/ 0 h 820"/>
              <a:gd name="T24" fmla="*/ 510 w 887"/>
              <a:gd name="T25" fmla="*/ 354 h 820"/>
              <a:gd name="T26" fmla="*/ 753 w 887"/>
              <a:gd name="T27" fmla="*/ 354 h 820"/>
              <a:gd name="T28" fmla="*/ 886 w 887"/>
              <a:gd name="T29" fmla="*/ 420 h 820"/>
              <a:gd name="T30" fmla="*/ 753 w 887"/>
              <a:gd name="T31" fmla="*/ 465 h 820"/>
              <a:gd name="T32" fmla="*/ 510 w 887"/>
              <a:gd name="T33" fmla="*/ 465 h 820"/>
              <a:gd name="T34" fmla="*/ 310 w 887"/>
              <a:gd name="T35" fmla="*/ 819 h 820"/>
              <a:gd name="T36" fmla="*/ 221 w 887"/>
              <a:gd name="T37" fmla="*/ 819 h 820"/>
              <a:gd name="T38" fmla="*/ 332 w 887"/>
              <a:gd name="T39" fmla="*/ 465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87" h="820">
                <a:moveTo>
                  <a:pt x="332" y="465"/>
                </a:moveTo>
                <a:lnTo>
                  <a:pt x="332" y="465"/>
                </a:lnTo>
                <a:cubicBezTo>
                  <a:pt x="177" y="465"/>
                  <a:pt x="177" y="465"/>
                  <a:pt x="177" y="465"/>
                </a:cubicBezTo>
                <a:cubicBezTo>
                  <a:pt x="88" y="553"/>
                  <a:pt x="88" y="553"/>
                  <a:pt x="88" y="553"/>
                </a:cubicBezTo>
                <a:cubicBezTo>
                  <a:pt x="0" y="553"/>
                  <a:pt x="0" y="553"/>
                  <a:pt x="0" y="553"/>
                </a:cubicBezTo>
                <a:cubicBezTo>
                  <a:pt x="66" y="420"/>
                  <a:pt x="66" y="420"/>
                  <a:pt x="66" y="420"/>
                </a:cubicBezTo>
                <a:cubicBezTo>
                  <a:pt x="0" y="266"/>
                  <a:pt x="0" y="266"/>
                  <a:pt x="0" y="266"/>
                </a:cubicBezTo>
                <a:cubicBezTo>
                  <a:pt x="88" y="266"/>
                  <a:pt x="88" y="266"/>
                  <a:pt x="88" y="266"/>
                </a:cubicBezTo>
                <a:cubicBezTo>
                  <a:pt x="177" y="354"/>
                  <a:pt x="177" y="354"/>
                  <a:pt x="177" y="354"/>
                </a:cubicBezTo>
                <a:cubicBezTo>
                  <a:pt x="332" y="354"/>
                  <a:pt x="332" y="354"/>
                  <a:pt x="332" y="354"/>
                </a:cubicBezTo>
                <a:cubicBezTo>
                  <a:pt x="221" y="0"/>
                  <a:pt x="221" y="0"/>
                  <a:pt x="221" y="0"/>
                </a:cubicBezTo>
                <a:cubicBezTo>
                  <a:pt x="310" y="0"/>
                  <a:pt x="310" y="0"/>
                  <a:pt x="310" y="0"/>
                </a:cubicBezTo>
                <a:cubicBezTo>
                  <a:pt x="510" y="354"/>
                  <a:pt x="510" y="354"/>
                  <a:pt x="510" y="354"/>
                </a:cubicBezTo>
                <a:cubicBezTo>
                  <a:pt x="753" y="354"/>
                  <a:pt x="753" y="354"/>
                  <a:pt x="753" y="354"/>
                </a:cubicBezTo>
                <a:cubicBezTo>
                  <a:pt x="753" y="354"/>
                  <a:pt x="886" y="354"/>
                  <a:pt x="886" y="420"/>
                </a:cubicBezTo>
                <a:cubicBezTo>
                  <a:pt x="886" y="465"/>
                  <a:pt x="753" y="465"/>
                  <a:pt x="753" y="465"/>
                </a:cubicBezTo>
                <a:cubicBezTo>
                  <a:pt x="510" y="465"/>
                  <a:pt x="510" y="465"/>
                  <a:pt x="510" y="465"/>
                </a:cubicBezTo>
                <a:cubicBezTo>
                  <a:pt x="310" y="819"/>
                  <a:pt x="310" y="819"/>
                  <a:pt x="310" y="819"/>
                </a:cubicBezTo>
                <a:cubicBezTo>
                  <a:pt x="221" y="819"/>
                  <a:pt x="221" y="819"/>
                  <a:pt x="221" y="819"/>
                </a:cubicBezTo>
                <a:lnTo>
                  <a:pt x="332" y="465"/>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6" name="Freeform 11"/>
          <p:cNvSpPr>
            <a:spLocks noChangeArrowheads="1"/>
          </p:cNvSpPr>
          <p:nvPr/>
        </p:nvSpPr>
        <p:spPr bwMode="auto">
          <a:xfrm>
            <a:off x="4458416" y="1245989"/>
            <a:ext cx="272511" cy="272547"/>
          </a:xfrm>
          <a:custGeom>
            <a:avLst/>
            <a:gdLst>
              <a:gd name="T0" fmla="*/ 820 w 821"/>
              <a:gd name="T1" fmla="*/ 398 h 820"/>
              <a:gd name="T2" fmla="*/ 820 w 821"/>
              <a:gd name="T3" fmla="*/ 398 h 820"/>
              <a:gd name="T4" fmla="*/ 399 w 821"/>
              <a:gd name="T5" fmla="*/ 819 h 820"/>
              <a:gd name="T6" fmla="*/ 0 w 821"/>
              <a:gd name="T7" fmla="*/ 420 h 820"/>
              <a:gd name="T8" fmla="*/ 399 w 821"/>
              <a:gd name="T9" fmla="*/ 0 h 820"/>
              <a:gd name="T10" fmla="*/ 820 w 821"/>
              <a:gd name="T11" fmla="*/ 398 h 820"/>
              <a:gd name="T12" fmla="*/ 155 w 821"/>
              <a:gd name="T13" fmla="*/ 420 h 820"/>
              <a:gd name="T14" fmla="*/ 155 w 821"/>
              <a:gd name="T15" fmla="*/ 420 h 820"/>
              <a:gd name="T16" fmla="*/ 177 w 821"/>
              <a:gd name="T17" fmla="*/ 310 h 820"/>
              <a:gd name="T18" fmla="*/ 89 w 821"/>
              <a:gd name="T19" fmla="*/ 243 h 820"/>
              <a:gd name="T20" fmla="*/ 44 w 821"/>
              <a:gd name="T21" fmla="*/ 420 h 820"/>
              <a:gd name="T22" fmla="*/ 89 w 821"/>
              <a:gd name="T23" fmla="*/ 575 h 820"/>
              <a:gd name="T24" fmla="*/ 177 w 821"/>
              <a:gd name="T25" fmla="*/ 532 h 820"/>
              <a:gd name="T26" fmla="*/ 155 w 821"/>
              <a:gd name="T27" fmla="*/ 420 h 820"/>
              <a:gd name="T28" fmla="*/ 598 w 821"/>
              <a:gd name="T29" fmla="*/ 420 h 820"/>
              <a:gd name="T30" fmla="*/ 598 w 821"/>
              <a:gd name="T31" fmla="*/ 420 h 820"/>
              <a:gd name="T32" fmla="*/ 399 w 821"/>
              <a:gd name="T33" fmla="*/ 221 h 820"/>
              <a:gd name="T34" fmla="*/ 199 w 821"/>
              <a:gd name="T35" fmla="*/ 420 h 820"/>
              <a:gd name="T36" fmla="*/ 399 w 821"/>
              <a:gd name="T37" fmla="*/ 597 h 820"/>
              <a:gd name="T38" fmla="*/ 598 w 821"/>
              <a:gd name="T39" fmla="*/ 420 h 820"/>
              <a:gd name="T40" fmla="*/ 244 w 821"/>
              <a:gd name="T41" fmla="*/ 88 h 820"/>
              <a:gd name="T42" fmla="*/ 244 w 821"/>
              <a:gd name="T43" fmla="*/ 88 h 820"/>
              <a:gd name="T44" fmla="*/ 288 w 821"/>
              <a:gd name="T45" fmla="*/ 199 h 820"/>
              <a:gd name="T46" fmla="*/ 399 w 821"/>
              <a:gd name="T47" fmla="*/ 154 h 820"/>
              <a:gd name="T48" fmla="*/ 510 w 821"/>
              <a:gd name="T49" fmla="*/ 199 h 820"/>
              <a:gd name="T50" fmla="*/ 576 w 821"/>
              <a:gd name="T51" fmla="*/ 88 h 820"/>
              <a:gd name="T52" fmla="*/ 399 w 821"/>
              <a:gd name="T53" fmla="*/ 66 h 820"/>
              <a:gd name="T54" fmla="*/ 244 w 821"/>
              <a:gd name="T55" fmla="*/ 88 h 820"/>
              <a:gd name="T56" fmla="*/ 576 w 821"/>
              <a:gd name="T57" fmla="*/ 731 h 820"/>
              <a:gd name="T58" fmla="*/ 576 w 821"/>
              <a:gd name="T59" fmla="*/ 731 h 820"/>
              <a:gd name="T60" fmla="*/ 510 w 821"/>
              <a:gd name="T61" fmla="*/ 642 h 820"/>
              <a:gd name="T62" fmla="*/ 399 w 821"/>
              <a:gd name="T63" fmla="*/ 664 h 820"/>
              <a:gd name="T64" fmla="*/ 288 w 821"/>
              <a:gd name="T65" fmla="*/ 642 h 820"/>
              <a:gd name="T66" fmla="*/ 244 w 821"/>
              <a:gd name="T67" fmla="*/ 731 h 820"/>
              <a:gd name="T68" fmla="*/ 399 w 821"/>
              <a:gd name="T69" fmla="*/ 775 h 820"/>
              <a:gd name="T70" fmla="*/ 576 w 821"/>
              <a:gd name="T71" fmla="*/ 731 h 820"/>
              <a:gd name="T72" fmla="*/ 709 w 821"/>
              <a:gd name="T73" fmla="*/ 575 h 820"/>
              <a:gd name="T74" fmla="*/ 709 w 821"/>
              <a:gd name="T75" fmla="*/ 575 h 820"/>
              <a:gd name="T76" fmla="*/ 753 w 821"/>
              <a:gd name="T77" fmla="*/ 398 h 820"/>
              <a:gd name="T78" fmla="*/ 709 w 821"/>
              <a:gd name="T79" fmla="*/ 243 h 820"/>
              <a:gd name="T80" fmla="*/ 620 w 821"/>
              <a:gd name="T81" fmla="*/ 310 h 820"/>
              <a:gd name="T82" fmla="*/ 642 w 821"/>
              <a:gd name="T83" fmla="*/ 420 h 820"/>
              <a:gd name="T84" fmla="*/ 620 w 821"/>
              <a:gd name="T85" fmla="*/ 532 h 820"/>
              <a:gd name="T86" fmla="*/ 709 w 821"/>
              <a:gd name="T87" fmla="*/ 575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1" h="820">
                <a:moveTo>
                  <a:pt x="820" y="398"/>
                </a:moveTo>
                <a:lnTo>
                  <a:pt x="820" y="398"/>
                </a:lnTo>
                <a:cubicBezTo>
                  <a:pt x="820" y="642"/>
                  <a:pt x="642" y="819"/>
                  <a:pt x="399" y="819"/>
                </a:cubicBezTo>
                <a:cubicBezTo>
                  <a:pt x="177" y="819"/>
                  <a:pt x="0" y="642"/>
                  <a:pt x="0" y="420"/>
                </a:cubicBezTo>
                <a:cubicBezTo>
                  <a:pt x="0" y="199"/>
                  <a:pt x="177" y="0"/>
                  <a:pt x="399" y="0"/>
                </a:cubicBezTo>
                <a:cubicBezTo>
                  <a:pt x="620" y="0"/>
                  <a:pt x="798" y="177"/>
                  <a:pt x="820" y="398"/>
                </a:cubicBezTo>
                <a:close/>
                <a:moveTo>
                  <a:pt x="155" y="420"/>
                </a:moveTo>
                <a:lnTo>
                  <a:pt x="155" y="420"/>
                </a:lnTo>
                <a:cubicBezTo>
                  <a:pt x="155" y="376"/>
                  <a:pt x="155" y="332"/>
                  <a:pt x="177" y="310"/>
                </a:cubicBezTo>
                <a:cubicBezTo>
                  <a:pt x="89" y="243"/>
                  <a:pt x="89" y="243"/>
                  <a:pt x="89" y="243"/>
                </a:cubicBezTo>
                <a:cubicBezTo>
                  <a:pt x="67" y="310"/>
                  <a:pt x="44" y="354"/>
                  <a:pt x="44" y="420"/>
                </a:cubicBezTo>
                <a:cubicBezTo>
                  <a:pt x="44" y="465"/>
                  <a:pt x="67" y="532"/>
                  <a:pt x="89" y="575"/>
                </a:cubicBezTo>
                <a:cubicBezTo>
                  <a:pt x="177" y="532"/>
                  <a:pt x="177" y="532"/>
                  <a:pt x="177" y="532"/>
                </a:cubicBezTo>
                <a:cubicBezTo>
                  <a:pt x="155" y="487"/>
                  <a:pt x="155" y="443"/>
                  <a:pt x="155" y="420"/>
                </a:cubicBezTo>
                <a:close/>
                <a:moveTo>
                  <a:pt x="598" y="420"/>
                </a:moveTo>
                <a:lnTo>
                  <a:pt x="598" y="420"/>
                </a:lnTo>
                <a:cubicBezTo>
                  <a:pt x="598" y="310"/>
                  <a:pt x="510" y="221"/>
                  <a:pt x="399" y="221"/>
                </a:cubicBezTo>
                <a:cubicBezTo>
                  <a:pt x="288" y="221"/>
                  <a:pt x="199" y="310"/>
                  <a:pt x="199" y="420"/>
                </a:cubicBezTo>
                <a:cubicBezTo>
                  <a:pt x="199" y="532"/>
                  <a:pt x="288" y="597"/>
                  <a:pt x="399" y="597"/>
                </a:cubicBezTo>
                <a:cubicBezTo>
                  <a:pt x="510" y="597"/>
                  <a:pt x="598" y="532"/>
                  <a:pt x="598" y="420"/>
                </a:cubicBezTo>
                <a:close/>
                <a:moveTo>
                  <a:pt x="244" y="88"/>
                </a:moveTo>
                <a:lnTo>
                  <a:pt x="244" y="88"/>
                </a:lnTo>
                <a:cubicBezTo>
                  <a:pt x="288" y="199"/>
                  <a:pt x="288" y="199"/>
                  <a:pt x="288" y="199"/>
                </a:cubicBezTo>
                <a:cubicBezTo>
                  <a:pt x="333" y="177"/>
                  <a:pt x="355" y="154"/>
                  <a:pt x="399" y="154"/>
                </a:cubicBezTo>
                <a:cubicBezTo>
                  <a:pt x="443" y="154"/>
                  <a:pt x="487" y="177"/>
                  <a:pt x="510" y="199"/>
                </a:cubicBezTo>
                <a:cubicBezTo>
                  <a:pt x="576" y="88"/>
                  <a:pt x="576" y="88"/>
                  <a:pt x="576" y="88"/>
                </a:cubicBezTo>
                <a:cubicBezTo>
                  <a:pt x="510" y="66"/>
                  <a:pt x="465" y="66"/>
                  <a:pt x="399" y="66"/>
                </a:cubicBezTo>
                <a:cubicBezTo>
                  <a:pt x="333" y="66"/>
                  <a:pt x="288" y="66"/>
                  <a:pt x="244" y="88"/>
                </a:cubicBezTo>
                <a:close/>
                <a:moveTo>
                  <a:pt x="576" y="731"/>
                </a:moveTo>
                <a:lnTo>
                  <a:pt x="576" y="731"/>
                </a:lnTo>
                <a:cubicBezTo>
                  <a:pt x="510" y="642"/>
                  <a:pt x="510" y="642"/>
                  <a:pt x="510" y="642"/>
                </a:cubicBezTo>
                <a:cubicBezTo>
                  <a:pt x="487" y="642"/>
                  <a:pt x="443" y="664"/>
                  <a:pt x="399" y="664"/>
                </a:cubicBezTo>
                <a:cubicBezTo>
                  <a:pt x="355" y="664"/>
                  <a:pt x="333" y="642"/>
                  <a:pt x="288" y="642"/>
                </a:cubicBezTo>
                <a:cubicBezTo>
                  <a:pt x="244" y="731"/>
                  <a:pt x="244" y="731"/>
                  <a:pt x="244" y="731"/>
                </a:cubicBezTo>
                <a:cubicBezTo>
                  <a:pt x="288" y="753"/>
                  <a:pt x="355" y="775"/>
                  <a:pt x="399" y="775"/>
                </a:cubicBezTo>
                <a:cubicBezTo>
                  <a:pt x="465" y="775"/>
                  <a:pt x="510" y="753"/>
                  <a:pt x="576" y="731"/>
                </a:cubicBezTo>
                <a:close/>
                <a:moveTo>
                  <a:pt x="709" y="575"/>
                </a:moveTo>
                <a:lnTo>
                  <a:pt x="709" y="575"/>
                </a:lnTo>
                <a:cubicBezTo>
                  <a:pt x="753" y="532"/>
                  <a:pt x="753" y="465"/>
                  <a:pt x="753" y="398"/>
                </a:cubicBezTo>
                <a:cubicBezTo>
                  <a:pt x="753" y="354"/>
                  <a:pt x="731" y="288"/>
                  <a:pt x="709" y="243"/>
                </a:cubicBezTo>
                <a:cubicBezTo>
                  <a:pt x="620" y="310"/>
                  <a:pt x="620" y="310"/>
                  <a:pt x="620" y="310"/>
                </a:cubicBezTo>
                <a:cubicBezTo>
                  <a:pt x="642" y="332"/>
                  <a:pt x="642" y="376"/>
                  <a:pt x="642" y="420"/>
                </a:cubicBezTo>
                <a:cubicBezTo>
                  <a:pt x="642" y="443"/>
                  <a:pt x="642" y="487"/>
                  <a:pt x="620" y="532"/>
                </a:cubicBezTo>
                <a:lnTo>
                  <a:pt x="709" y="57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7" name="Freeform 12"/>
          <p:cNvSpPr>
            <a:spLocks noChangeArrowheads="1"/>
          </p:cNvSpPr>
          <p:nvPr/>
        </p:nvSpPr>
        <p:spPr bwMode="auto">
          <a:xfrm>
            <a:off x="4846726" y="1245989"/>
            <a:ext cx="265186" cy="272547"/>
          </a:xfrm>
          <a:custGeom>
            <a:avLst/>
            <a:gdLst>
              <a:gd name="T0" fmla="*/ 797 w 798"/>
              <a:gd name="T1" fmla="*/ 332 h 820"/>
              <a:gd name="T2" fmla="*/ 797 w 798"/>
              <a:gd name="T3" fmla="*/ 332 h 820"/>
              <a:gd name="T4" fmla="*/ 509 w 798"/>
              <a:gd name="T5" fmla="*/ 642 h 820"/>
              <a:gd name="T6" fmla="*/ 266 w 798"/>
              <a:gd name="T7" fmla="*/ 819 h 820"/>
              <a:gd name="T8" fmla="*/ 0 w 798"/>
              <a:gd name="T9" fmla="*/ 553 h 820"/>
              <a:gd name="T10" fmla="*/ 155 w 798"/>
              <a:gd name="T11" fmla="*/ 310 h 820"/>
              <a:gd name="T12" fmla="*/ 487 w 798"/>
              <a:gd name="T13" fmla="*/ 0 h 820"/>
              <a:gd name="T14" fmla="*/ 797 w 798"/>
              <a:gd name="T15" fmla="*/ 332 h 820"/>
              <a:gd name="T16" fmla="*/ 0 w 798"/>
              <a:gd name="T17" fmla="*/ 110 h 820"/>
              <a:gd name="T18" fmla="*/ 0 w 798"/>
              <a:gd name="T19" fmla="*/ 110 h 820"/>
              <a:gd name="T20" fmla="*/ 88 w 798"/>
              <a:gd name="T21" fmla="*/ 22 h 820"/>
              <a:gd name="T22" fmla="*/ 177 w 798"/>
              <a:gd name="T23" fmla="*/ 110 h 820"/>
              <a:gd name="T24" fmla="*/ 88 w 798"/>
              <a:gd name="T25" fmla="*/ 199 h 820"/>
              <a:gd name="T26" fmla="*/ 0 w 798"/>
              <a:gd name="T27" fmla="*/ 110 h 820"/>
              <a:gd name="T28" fmla="*/ 22 w 798"/>
              <a:gd name="T29" fmla="*/ 110 h 820"/>
              <a:gd name="T30" fmla="*/ 22 w 798"/>
              <a:gd name="T31" fmla="*/ 110 h 820"/>
              <a:gd name="T32" fmla="*/ 88 w 798"/>
              <a:gd name="T33" fmla="*/ 154 h 820"/>
              <a:gd name="T34" fmla="*/ 133 w 798"/>
              <a:gd name="T35" fmla="*/ 110 h 820"/>
              <a:gd name="T36" fmla="*/ 88 w 798"/>
              <a:gd name="T37" fmla="*/ 44 h 820"/>
              <a:gd name="T38" fmla="*/ 22 w 798"/>
              <a:gd name="T39" fmla="*/ 110 h 820"/>
              <a:gd name="T40" fmla="*/ 421 w 798"/>
              <a:gd name="T41" fmla="*/ 642 h 820"/>
              <a:gd name="T42" fmla="*/ 421 w 798"/>
              <a:gd name="T43" fmla="*/ 642 h 820"/>
              <a:gd name="T44" fmla="*/ 177 w 798"/>
              <a:gd name="T45" fmla="*/ 398 h 820"/>
              <a:gd name="T46" fmla="*/ 88 w 798"/>
              <a:gd name="T47" fmla="*/ 553 h 820"/>
              <a:gd name="T48" fmla="*/ 266 w 798"/>
              <a:gd name="T49" fmla="*/ 731 h 820"/>
              <a:gd name="T50" fmla="*/ 421 w 798"/>
              <a:gd name="T51" fmla="*/ 642 h 820"/>
              <a:gd name="T52" fmla="*/ 709 w 798"/>
              <a:gd name="T53" fmla="*/ 332 h 820"/>
              <a:gd name="T54" fmla="*/ 709 w 798"/>
              <a:gd name="T55" fmla="*/ 332 h 820"/>
              <a:gd name="T56" fmla="*/ 487 w 798"/>
              <a:gd name="T57" fmla="*/ 110 h 820"/>
              <a:gd name="T58" fmla="*/ 266 w 798"/>
              <a:gd name="T59" fmla="*/ 288 h 820"/>
              <a:gd name="T60" fmla="*/ 531 w 798"/>
              <a:gd name="T61" fmla="*/ 553 h 820"/>
              <a:gd name="T62" fmla="*/ 709 w 798"/>
              <a:gd name="T63" fmla="*/ 332 h 820"/>
              <a:gd name="T64" fmla="*/ 443 w 798"/>
              <a:gd name="T65" fmla="*/ 553 h 820"/>
              <a:gd name="T66" fmla="*/ 443 w 798"/>
              <a:gd name="T67" fmla="*/ 553 h 820"/>
              <a:gd name="T68" fmla="*/ 266 w 798"/>
              <a:gd name="T69" fmla="*/ 376 h 820"/>
              <a:gd name="T70" fmla="*/ 443 w 798"/>
              <a:gd name="T71" fmla="*/ 55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8" h="820">
                <a:moveTo>
                  <a:pt x="797" y="332"/>
                </a:moveTo>
                <a:lnTo>
                  <a:pt x="797" y="332"/>
                </a:lnTo>
                <a:cubicBezTo>
                  <a:pt x="797" y="487"/>
                  <a:pt x="687" y="642"/>
                  <a:pt x="509" y="642"/>
                </a:cubicBezTo>
                <a:cubicBezTo>
                  <a:pt x="465" y="753"/>
                  <a:pt x="376" y="819"/>
                  <a:pt x="266" y="819"/>
                </a:cubicBezTo>
                <a:cubicBezTo>
                  <a:pt x="110" y="819"/>
                  <a:pt x="0" y="709"/>
                  <a:pt x="0" y="553"/>
                </a:cubicBezTo>
                <a:cubicBezTo>
                  <a:pt x="0" y="443"/>
                  <a:pt x="66" y="332"/>
                  <a:pt x="155" y="310"/>
                </a:cubicBezTo>
                <a:cubicBezTo>
                  <a:pt x="177" y="132"/>
                  <a:pt x="310" y="0"/>
                  <a:pt x="487" y="0"/>
                </a:cubicBezTo>
                <a:cubicBezTo>
                  <a:pt x="665" y="0"/>
                  <a:pt x="797" y="154"/>
                  <a:pt x="797" y="332"/>
                </a:cubicBezTo>
                <a:close/>
                <a:moveTo>
                  <a:pt x="0" y="110"/>
                </a:moveTo>
                <a:lnTo>
                  <a:pt x="0" y="110"/>
                </a:lnTo>
                <a:cubicBezTo>
                  <a:pt x="0" y="44"/>
                  <a:pt x="22" y="22"/>
                  <a:pt x="88" y="22"/>
                </a:cubicBezTo>
                <a:cubicBezTo>
                  <a:pt x="133" y="22"/>
                  <a:pt x="177" y="44"/>
                  <a:pt x="177" y="110"/>
                </a:cubicBezTo>
                <a:cubicBezTo>
                  <a:pt x="177" y="154"/>
                  <a:pt x="133" y="199"/>
                  <a:pt x="88" y="199"/>
                </a:cubicBezTo>
                <a:cubicBezTo>
                  <a:pt x="22" y="199"/>
                  <a:pt x="0" y="154"/>
                  <a:pt x="0" y="110"/>
                </a:cubicBezTo>
                <a:close/>
                <a:moveTo>
                  <a:pt x="22" y="110"/>
                </a:moveTo>
                <a:lnTo>
                  <a:pt x="22" y="110"/>
                </a:lnTo>
                <a:cubicBezTo>
                  <a:pt x="22" y="132"/>
                  <a:pt x="66" y="154"/>
                  <a:pt x="88" y="154"/>
                </a:cubicBezTo>
                <a:cubicBezTo>
                  <a:pt x="110" y="154"/>
                  <a:pt x="133" y="132"/>
                  <a:pt x="133" y="110"/>
                </a:cubicBezTo>
                <a:cubicBezTo>
                  <a:pt x="133" y="66"/>
                  <a:pt x="110" y="44"/>
                  <a:pt x="88" y="44"/>
                </a:cubicBezTo>
                <a:cubicBezTo>
                  <a:pt x="66" y="44"/>
                  <a:pt x="22" y="66"/>
                  <a:pt x="22" y="110"/>
                </a:cubicBezTo>
                <a:close/>
                <a:moveTo>
                  <a:pt x="421" y="642"/>
                </a:moveTo>
                <a:lnTo>
                  <a:pt x="421" y="642"/>
                </a:lnTo>
                <a:cubicBezTo>
                  <a:pt x="287" y="620"/>
                  <a:pt x="199" y="509"/>
                  <a:pt x="177" y="398"/>
                </a:cubicBezTo>
                <a:cubicBezTo>
                  <a:pt x="110" y="420"/>
                  <a:pt x="88" y="487"/>
                  <a:pt x="88" y="553"/>
                </a:cubicBezTo>
                <a:cubicBezTo>
                  <a:pt x="88" y="642"/>
                  <a:pt x="155" y="731"/>
                  <a:pt x="266" y="731"/>
                </a:cubicBezTo>
                <a:cubicBezTo>
                  <a:pt x="332" y="731"/>
                  <a:pt x="376" y="686"/>
                  <a:pt x="421" y="642"/>
                </a:cubicBezTo>
                <a:close/>
                <a:moveTo>
                  <a:pt x="709" y="332"/>
                </a:moveTo>
                <a:lnTo>
                  <a:pt x="709" y="332"/>
                </a:lnTo>
                <a:cubicBezTo>
                  <a:pt x="709" y="199"/>
                  <a:pt x="598" y="110"/>
                  <a:pt x="487" y="110"/>
                </a:cubicBezTo>
                <a:cubicBezTo>
                  <a:pt x="376" y="110"/>
                  <a:pt x="287" y="177"/>
                  <a:pt x="266" y="288"/>
                </a:cubicBezTo>
                <a:cubicBezTo>
                  <a:pt x="399" y="288"/>
                  <a:pt x="531" y="398"/>
                  <a:pt x="531" y="553"/>
                </a:cubicBezTo>
                <a:cubicBezTo>
                  <a:pt x="642" y="532"/>
                  <a:pt x="709" y="443"/>
                  <a:pt x="709" y="332"/>
                </a:cubicBezTo>
                <a:close/>
                <a:moveTo>
                  <a:pt x="443" y="553"/>
                </a:moveTo>
                <a:lnTo>
                  <a:pt x="443" y="553"/>
                </a:lnTo>
                <a:cubicBezTo>
                  <a:pt x="443" y="443"/>
                  <a:pt x="354" y="376"/>
                  <a:pt x="266" y="376"/>
                </a:cubicBezTo>
                <a:cubicBezTo>
                  <a:pt x="287" y="465"/>
                  <a:pt x="354" y="532"/>
                  <a:pt x="443" y="553"/>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8" name="Freeform 13"/>
          <p:cNvSpPr>
            <a:spLocks noChangeArrowheads="1"/>
          </p:cNvSpPr>
          <p:nvPr/>
        </p:nvSpPr>
        <p:spPr bwMode="auto">
          <a:xfrm>
            <a:off x="5227710" y="1266825"/>
            <a:ext cx="294489" cy="169976"/>
          </a:xfrm>
          <a:custGeom>
            <a:avLst/>
            <a:gdLst>
              <a:gd name="T0" fmla="*/ 887 w 888"/>
              <a:gd name="T1" fmla="*/ 266 h 511"/>
              <a:gd name="T2" fmla="*/ 887 w 888"/>
              <a:gd name="T3" fmla="*/ 266 h 511"/>
              <a:gd name="T4" fmla="*/ 443 w 888"/>
              <a:gd name="T5" fmla="*/ 510 h 511"/>
              <a:gd name="T6" fmla="*/ 0 w 888"/>
              <a:gd name="T7" fmla="*/ 266 h 511"/>
              <a:gd name="T8" fmla="*/ 443 w 888"/>
              <a:gd name="T9" fmla="*/ 0 h 511"/>
              <a:gd name="T10" fmla="*/ 887 w 888"/>
              <a:gd name="T11" fmla="*/ 266 h 511"/>
              <a:gd name="T12" fmla="*/ 643 w 888"/>
              <a:gd name="T13" fmla="*/ 266 h 511"/>
              <a:gd name="T14" fmla="*/ 643 w 888"/>
              <a:gd name="T15" fmla="*/ 266 h 511"/>
              <a:gd name="T16" fmla="*/ 443 w 888"/>
              <a:gd name="T17" fmla="*/ 67 h 511"/>
              <a:gd name="T18" fmla="*/ 244 w 888"/>
              <a:gd name="T19" fmla="*/ 266 h 511"/>
              <a:gd name="T20" fmla="*/ 443 w 888"/>
              <a:gd name="T21" fmla="*/ 443 h 511"/>
              <a:gd name="T22" fmla="*/ 643 w 888"/>
              <a:gd name="T23" fmla="*/ 266 h 511"/>
              <a:gd name="T24" fmla="*/ 554 w 888"/>
              <a:gd name="T25" fmla="*/ 266 h 511"/>
              <a:gd name="T26" fmla="*/ 554 w 888"/>
              <a:gd name="T27" fmla="*/ 266 h 511"/>
              <a:gd name="T28" fmla="*/ 443 w 888"/>
              <a:gd name="T29" fmla="*/ 355 h 511"/>
              <a:gd name="T30" fmla="*/ 355 w 888"/>
              <a:gd name="T31" fmla="*/ 266 h 511"/>
              <a:gd name="T32" fmla="*/ 443 w 888"/>
              <a:gd name="T33" fmla="*/ 156 h 511"/>
              <a:gd name="T34" fmla="*/ 443 w 888"/>
              <a:gd name="T35" fmla="*/ 266 h 511"/>
              <a:gd name="T36" fmla="*/ 554 w 888"/>
              <a:gd name="T37" fmla="*/ 266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8" h="511">
                <a:moveTo>
                  <a:pt x="887" y="266"/>
                </a:moveTo>
                <a:lnTo>
                  <a:pt x="887" y="266"/>
                </a:lnTo>
                <a:cubicBezTo>
                  <a:pt x="887" y="289"/>
                  <a:pt x="754" y="510"/>
                  <a:pt x="443" y="510"/>
                </a:cubicBezTo>
                <a:cubicBezTo>
                  <a:pt x="155" y="510"/>
                  <a:pt x="0" y="289"/>
                  <a:pt x="0" y="266"/>
                </a:cubicBezTo>
                <a:cubicBezTo>
                  <a:pt x="0" y="222"/>
                  <a:pt x="155" y="0"/>
                  <a:pt x="443" y="0"/>
                </a:cubicBezTo>
                <a:cubicBezTo>
                  <a:pt x="754" y="0"/>
                  <a:pt x="887" y="222"/>
                  <a:pt x="887" y="266"/>
                </a:cubicBezTo>
                <a:close/>
                <a:moveTo>
                  <a:pt x="643" y="266"/>
                </a:moveTo>
                <a:lnTo>
                  <a:pt x="643" y="266"/>
                </a:lnTo>
                <a:cubicBezTo>
                  <a:pt x="643" y="156"/>
                  <a:pt x="554" y="67"/>
                  <a:pt x="443" y="67"/>
                </a:cubicBezTo>
                <a:cubicBezTo>
                  <a:pt x="333" y="67"/>
                  <a:pt x="244" y="156"/>
                  <a:pt x="244" y="266"/>
                </a:cubicBezTo>
                <a:cubicBezTo>
                  <a:pt x="244" y="355"/>
                  <a:pt x="333" y="443"/>
                  <a:pt x="443" y="443"/>
                </a:cubicBezTo>
                <a:cubicBezTo>
                  <a:pt x="554" y="443"/>
                  <a:pt x="643" y="355"/>
                  <a:pt x="643" y="266"/>
                </a:cubicBezTo>
                <a:close/>
                <a:moveTo>
                  <a:pt x="554" y="266"/>
                </a:moveTo>
                <a:lnTo>
                  <a:pt x="554" y="266"/>
                </a:lnTo>
                <a:cubicBezTo>
                  <a:pt x="554" y="311"/>
                  <a:pt x="510" y="355"/>
                  <a:pt x="443" y="355"/>
                </a:cubicBezTo>
                <a:cubicBezTo>
                  <a:pt x="399" y="355"/>
                  <a:pt x="355" y="311"/>
                  <a:pt x="355" y="266"/>
                </a:cubicBezTo>
                <a:cubicBezTo>
                  <a:pt x="355" y="200"/>
                  <a:pt x="399" y="156"/>
                  <a:pt x="443" y="156"/>
                </a:cubicBezTo>
                <a:cubicBezTo>
                  <a:pt x="488" y="156"/>
                  <a:pt x="443" y="244"/>
                  <a:pt x="443" y="266"/>
                </a:cubicBezTo>
                <a:cubicBezTo>
                  <a:pt x="465" y="266"/>
                  <a:pt x="554" y="244"/>
                  <a:pt x="554" y="266"/>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9" name="Freeform 14"/>
          <p:cNvSpPr>
            <a:spLocks noChangeArrowheads="1"/>
          </p:cNvSpPr>
          <p:nvPr/>
        </p:nvSpPr>
        <p:spPr bwMode="auto">
          <a:xfrm>
            <a:off x="5637998" y="1248966"/>
            <a:ext cx="294489" cy="265221"/>
          </a:xfrm>
          <a:custGeom>
            <a:avLst/>
            <a:gdLst>
              <a:gd name="T0" fmla="*/ 710 w 888"/>
              <a:gd name="T1" fmla="*/ 687 h 798"/>
              <a:gd name="T2" fmla="*/ 710 w 888"/>
              <a:gd name="T3" fmla="*/ 687 h 798"/>
              <a:gd name="T4" fmla="*/ 710 w 888"/>
              <a:gd name="T5" fmla="*/ 797 h 798"/>
              <a:gd name="T6" fmla="*/ 0 w 888"/>
              <a:gd name="T7" fmla="*/ 797 h 798"/>
              <a:gd name="T8" fmla="*/ 0 w 888"/>
              <a:gd name="T9" fmla="*/ 620 h 798"/>
              <a:gd name="T10" fmla="*/ 89 w 888"/>
              <a:gd name="T11" fmla="*/ 598 h 798"/>
              <a:gd name="T12" fmla="*/ 222 w 888"/>
              <a:gd name="T13" fmla="*/ 443 h 798"/>
              <a:gd name="T14" fmla="*/ 178 w 888"/>
              <a:gd name="T15" fmla="*/ 332 h 798"/>
              <a:gd name="T16" fmla="*/ 134 w 888"/>
              <a:gd name="T17" fmla="*/ 266 h 798"/>
              <a:gd name="T18" fmla="*/ 156 w 888"/>
              <a:gd name="T19" fmla="*/ 221 h 798"/>
              <a:gd name="T20" fmla="*/ 134 w 888"/>
              <a:gd name="T21" fmla="*/ 155 h 798"/>
              <a:gd name="T22" fmla="*/ 311 w 888"/>
              <a:gd name="T23" fmla="*/ 0 h 798"/>
              <a:gd name="T24" fmla="*/ 488 w 888"/>
              <a:gd name="T25" fmla="*/ 155 h 798"/>
              <a:gd name="T26" fmla="*/ 488 w 888"/>
              <a:gd name="T27" fmla="*/ 221 h 798"/>
              <a:gd name="T28" fmla="*/ 510 w 888"/>
              <a:gd name="T29" fmla="*/ 266 h 798"/>
              <a:gd name="T30" fmla="*/ 466 w 888"/>
              <a:gd name="T31" fmla="*/ 332 h 798"/>
              <a:gd name="T32" fmla="*/ 422 w 888"/>
              <a:gd name="T33" fmla="*/ 443 h 798"/>
              <a:gd name="T34" fmla="*/ 554 w 888"/>
              <a:gd name="T35" fmla="*/ 598 h 798"/>
              <a:gd name="T36" fmla="*/ 710 w 888"/>
              <a:gd name="T37" fmla="*/ 687 h 798"/>
              <a:gd name="T38" fmla="*/ 887 w 888"/>
              <a:gd name="T39" fmla="*/ 354 h 798"/>
              <a:gd name="T40" fmla="*/ 887 w 888"/>
              <a:gd name="T41" fmla="*/ 354 h 798"/>
              <a:gd name="T42" fmla="*/ 887 w 888"/>
              <a:gd name="T43" fmla="*/ 443 h 798"/>
              <a:gd name="T44" fmla="*/ 754 w 888"/>
              <a:gd name="T45" fmla="*/ 443 h 798"/>
              <a:gd name="T46" fmla="*/ 754 w 888"/>
              <a:gd name="T47" fmla="*/ 575 h 798"/>
              <a:gd name="T48" fmla="*/ 666 w 888"/>
              <a:gd name="T49" fmla="*/ 575 h 798"/>
              <a:gd name="T50" fmla="*/ 666 w 888"/>
              <a:gd name="T51" fmla="*/ 443 h 798"/>
              <a:gd name="T52" fmla="*/ 532 w 888"/>
              <a:gd name="T53" fmla="*/ 443 h 798"/>
              <a:gd name="T54" fmla="*/ 532 w 888"/>
              <a:gd name="T55" fmla="*/ 354 h 798"/>
              <a:gd name="T56" fmla="*/ 666 w 888"/>
              <a:gd name="T57" fmla="*/ 354 h 798"/>
              <a:gd name="T58" fmla="*/ 666 w 888"/>
              <a:gd name="T59" fmla="*/ 221 h 798"/>
              <a:gd name="T60" fmla="*/ 754 w 888"/>
              <a:gd name="T61" fmla="*/ 221 h 798"/>
              <a:gd name="T62" fmla="*/ 754 w 888"/>
              <a:gd name="T63" fmla="*/ 354 h 798"/>
              <a:gd name="T64" fmla="*/ 887 w 888"/>
              <a:gd name="T65" fmla="*/ 35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8" h="798">
                <a:moveTo>
                  <a:pt x="710" y="687"/>
                </a:moveTo>
                <a:lnTo>
                  <a:pt x="710" y="687"/>
                </a:lnTo>
                <a:cubicBezTo>
                  <a:pt x="710" y="731"/>
                  <a:pt x="710" y="797"/>
                  <a:pt x="710" y="797"/>
                </a:cubicBezTo>
                <a:cubicBezTo>
                  <a:pt x="0" y="797"/>
                  <a:pt x="0" y="797"/>
                  <a:pt x="0" y="797"/>
                </a:cubicBezTo>
                <a:cubicBezTo>
                  <a:pt x="0" y="620"/>
                  <a:pt x="0" y="620"/>
                  <a:pt x="0" y="620"/>
                </a:cubicBezTo>
                <a:cubicBezTo>
                  <a:pt x="45" y="598"/>
                  <a:pt x="67" y="598"/>
                  <a:pt x="89" y="598"/>
                </a:cubicBezTo>
                <a:cubicBezTo>
                  <a:pt x="200" y="553"/>
                  <a:pt x="222" y="510"/>
                  <a:pt x="222" y="443"/>
                </a:cubicBezTo>
                <a:cubicBezTo>
                  <a:pt x="222" y="398"/>
                  <a:pt x="200" y="421"/>
                  <a:pt x="178" y="332"/>
                </a:cubicBezTo>
                <a:cubicBezTo>
                  <a:pt x="178" y="310"/>
                  <a:pt x="134" y="332"/>
                  <a:pt x="134" y="266"/>
                </a:cubicBezTo>
                <a:cubicBezTo>
                  <a:pt x="134" y="221"/>
                  <a:pt x="156" y="221"/>
                  <a:pt x="156" y="221"/>
                </a:cubicBezTo>
                <a:cubicBezTo>
                  <a:pt x="156" y="221"/>
                  <a:pt x="156" y="177"/>
                  <a:pt x="134" y="155"/>
                </a:cubicBezTo>
                <a:cubicBezTo>
                  <a:pt x="134" y="110"/>
                  <a:pt x="156" y="0"/>
                  <a:pt x="311" y="0"/>
                </a:cubicBezTo>
                <a:cubicBezTo>
                  <a:pt x="466" y="0"/>
                  <a:pt x="510" y="110"/>
                  <a:pt x="488" y="155"/>
                </a:cubicBezTo>
                <a:cubicBezTo>
                  <a:pt x="488" y="177"/>
                  <a:pt x="488" y="221"/>
                  <a:pt x="488" y="221"/>
                </a:cubicBezTo>
                <a:cubicBezTo>
                  <a:pt x="488" y="221"/>
                  <a:pt x="510" y="221"/>
                  <a:pt x="510" y="266"/>
                </a:cubicBezTo>
                <a:cubicBezTo>
                  <a:pt x="488" y="332"/>
                  <a:pt x="466" y="310"/>
                  <a:pt x="466" y="332"/>
                </a:cubicBezTo>
                <a:cubicBezTo>
                  <a:pt x="444" y="421"/>
                  <a:pt x="422" y="398"/>
                  <a:pt x="422" y="443"/>
                </a:cubicBezTo>
                <a:cubicBezTo>
                  <a:pt x="422" y="510"/>
                  <a:pt x="444" y="553"/>
                  <a:pt x="554" y="598"/>
                </a:cubicBezTo>
                <a:cubicBezTo>
                  <a:pt x="666" y="620"/>
                  <a:pt x="710" y="664"/>
                  <a:pt x="710" y="687"/>
                </a:cubicBezTo>
                <a:close/>
                <a:moveTo>
                  <a:pt x="887" y="354"/>
                </a:moveTo>
                <a:lnTo>
                  <a:pt x="887" y="354"/>
                </a:lnTo>
                <a:cubicBezTo>
                  <a:pt x="887" y="443"/>
                  <a:pt x="887" y="443"/>
                  <a:pt x="887" y="443"/>
                </a:cubicBezTo>
                <a:cubicBezTo>
                  <a:pt x="754" y="443"/>
                  <a:pt x="754" y="443"/>
                  <a:pt x="754" y="443"/>
                </a:cubicBezTo>
                <a:cubicBezTo>
                  <a:pt x="754" y="575"/>
                  <a:pt x="754" y="575"/>
                  <a:pt x="754" y="575"/>
                </a:cubicBezTo>
                <a:cubicBezTo>
                  <a:pt x="666" y="575"/>
                  <a:pt x="666" y="575"/>
                  <a:pt x="666" y="575"/>
                </a:cubicBezTo>
                <a:cubicBezTo>
                  <a:pt x="666" y="443"/>
                  <a:pt x="666" y="443"/>
                  <a:pt x="666" y="443"/>
                </a:cubicBezTo>
                <a:cubicBezTo>
                  <a:pt x="532" y="443"/>
                  <a:pt x="532" y="443"/>
                  <a:pt x="532" y="443"/>
                </a:cubicBezTo>
                <a:cubicBezTo>
                  <a:pt x="532" y="354"/>
                  <a:pt x="532" y="354"/>
                  <a:pt x="532" y="354"/>
                </a:cubicBezTo>
                <a:cubicBezTo>
                  <a:pt x="666" y="354"/>
                  <a:pt x="666" y="354"/>
                  <a:pt x="666" y="354"/>
                </a:cubicBezTo>
                <a:cubicBezTo>
                  <a:pt x="666" y="221"/>
                  <a:pt x="666" y="221"/>
                  <a:pt x="666" y="221"/>
                </a:cubicBezTo>
                <a:cubicBezTo>
                  <a:pt x="754" y="221"/>
                  <a:pt x="754" y="221"/>
                  <a:pt x="754" y="221"/>
                </a:cubicBezTo>
                <a:cubicBezTo>
                  <a:pt x="754" y="354"/>
                  <a:pt x="754" y="354"/>
                  <a:pt x="754" y="354"/>
                </a:cubicBezTo>
                <a:lnTo>
                  <a:pt x="887" y="354"/>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20" name="Freeform 15"/>
          <p:cNvSpPr>
            <a:spLocks noChangeArrowheads="1"/>
          </p:cNvSpPr>
          <p:nvPr/>
        </p:nvSpPr>
        <p:spPr bwMode="auto">
          <a:xfrm>
            <a:off x="6048286" y="1273431"/>
            <a:ext cx="265186" cy="272547"/>
          </a:xfrm>
          <a:custGeom>
            <a:avLst/>
            <a:gdLst>
              <a:gd name="T0" fmla="*/ 798 w 799"/>
              <a:gd name="T1" fmla="*/ 420 h 821"/>
              <a:gd name="T2" fmla="*/ 798 w 799"/>
              <a:gd name="T3" fmla="*/ 420 h 821"/>
              <a:gd name="T4" fmla="*/ 399 w 799"/>
              <a:gd name="T5" fmla="*/ 820 h 821"/>
              <a:gd name="T6" fmla="*/ 0 w 799"/>
              <a:gd name="T7" fmla="*/ 420 h 821"/>
              <a:gd name="T8" fmla="*/ 399 w 799"/>
              <a:gd name="T9" fmla="*/ 0 h 821"/>
              <a:gd name="T10" fmla="*/ 798 w 799"/>
              <a:gd name="T11" fmla="*/ 420 h 821"/>
              <a:gd name="T12" fmla="*/ 709 w 799"/>
              <a:gd name="T13" fmla="*/ 420 h 821"/>
              <a:gd name="T14" fmla="*/ 709 w 799"/>
              <a:gd name="T15" fmla="*/ 420 h 821"/>
              <a:gd name="T16" fmla="*/ 399 w 799"/>
              <a:gd name="T17" fmla="*/ 89 h 821"/>
              <a:gd name="T18" fmla="*/ 89 w 799"/>
              <a:gd name="T19" fmla="*/ 420 h 821"/>
              <a:gd name="T20" fmla="*/ 399 w 799"/>
              <a:gd name="T21" fmla="*/ 731 h 821"/>
              <a:gd name="T22" fmla="*/ 709 w 799"/>
              <a:gd name="T23" fmla="*/ 420 h 821"/>
              <a:gd name="T24" fmla="*/ 421 w 799"/>
              <a:gd name="T25" fmla="*/ 398 h 821"/>
              <a:gd name="T26" fmla="*/ 421 w 799"/>
              <a:gd name="T27" fmla="*/ 398 h 821"/>
              <a:gd name="T28" fmla="*/ 554 w 799"/>
              <a:gd name="T29" fmla="*/ 532 h 821"/>
              <a:gd name="T30" fmla="*/ 510 w 799"/>
              <a:gd name="T31" fmla="*/ 576 h 821"/>
              <a:gd name="T32" fmla="*/ 355 w 799"/>
              <a:gd name="T33" fmla="*/ 420 h 821"/>
              <a:gd name="T34" fmla="*/ 355 w 799"/>
              <a:gd name="T35" fmla="*/ 177 h 821"/>
              <a:gd name="T36" fmla="*/ 421 w 799"/>
              <a:gd name="T37" fmla="*/ 177 h 821"/>
              <a:gd name="T38" fmla="*/ 421 w 799"/>
              <a:gd name="T39" fmla="*/ 398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9" h="821">
                <a:moveTo>
                  <a:pt x="798" y="420"/>
                </a:moveTo>
                <a:lnTo>
                  <a:pt x="798" y="420"/>
                </a:lnTo>
                <a:cubicBezTo>
                  <a:pt x="798" y="642"/>
                  <a:pt x="620" y="820"/>
                  <a:pt x="399" y="820"/>
                </a:cubicBezTo>
                <a:cubicBezTo>
                  <a:pt x="177" y="820"/>
                  <a:pt x="0" y="642"/>
                  <a:pt x="0" y="420"/>
                </a:cubicBezTo>
                <a:cubicBezTo>
                  <a:pt x="0" y="177"/>
                  <a:pt x="177" y="0"/>
                  <a:pt x="399" y="0"/>
                </a:cubicBezTo>
                <a:cubicBezTo>
                  <a:pt x="620" y="0"/>
                  <a:pt x="798" y="177"/>
                  <a:pt x="798" y="420"/>
                </a:cubicBezTo>
                <a:close/>
                <a:moveTo>
                  <a:pt x="709" y="420"/>
                </a:moveTo>
                <a:lnTo>
                  <a:pt x="709" y="420"/>
                </a:lnTo>
                <a:cubicBezTo>
                  <a:pt x="709" y="243"/>
                  <a:pt x="576" y="89"/>
                  <a:pt x="399" y="89"/>
                </a:cubicBezTo>
                <a:cubicBezTo>
                  <a:pt x="222" y="89"/>
                  <a:pt x="89" y="243"/>
                  <a:pt x="89" y="420"/>
                </a:cubicBezTo>
                <a:cubicBezTo>
                  <a:pt x="89" y="598"/>
                  <a:pt x="222" y="731"/>
                  <a:pt x="399" y="731"/>
                </a:cubicBezTo>
                <a:cubicBezTo>
                  <a:pt x="576" y="731"/>
                  <a:pt x="709" y="598"/>
                  <a:pt x="709" y="420"/>
                </a:cubicBezTo>
                <a:close/>
                <a:moveTo>
                  <a:pt x="421" y="398"/>
                </a:moveTo>
                <a:lnTo>
                  <a:pt x="421" y="398"/>
                </a:lnTo>
                <a:cubicBezTo>
                  <a:pt x="554" y="532"/>
                  <a:pt x="554" y="532"/>
                  <a:pt x="554" y="532"/>
                </a:cubicBezTo>
                <a:cubicBezTo>
                  <a:pt x="510" y="576"/>
                  <a:pt x="510" y="576"/>
                  <a:pt x="510" y="576"/>
                </a:cubicBezTo>
                <a:cubicBezTo>
                  <a:pt x="355" y="420"/>
                  <a:pt x="355" y="420"/>
                  <a:pt x="355" y="420"/>
                </a:cubicBezTo>
                <a:cubicBezTo>
                  <a:pt x="355" y="177"/>
                  <a:pt x="355" y="177"/>
                  <a:pt x="355" y="177"/>
                </a:cubicBezTo>
                <a:cubicBezTo>
                  <a:pt x="421" y="177"/>
                  <a:pt x="421" y="177"/>
                  <a:pt x="421" y="177"/>
                </a:cubicBezTo>
                <a:lnTo>
                  <a:pt x="421" y="398"/>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21" name="Freeform 16"/>
          <p:cNvSpPr>
            <a:spLocks noChangeArrowheads="1"/>
          </p:cNvSpPr>
          <p:nvPr/>
        </p:nvSpPr>
        <p:spPr bwMode="auto">
          <a:xfrm>
            <a:off x="6429271" y="1270455"/>
            <a:ext cx="191929" cy="294526"/>
          </a:xfrm>
          <a:custGeom>
            <a:avLst/>
            <a:gdLst>
              <a:gd name="T0" fmla="*/ 576 w 577"/>
              <a:gd name="T1" fmla="*/ 333 h 888"/>
              <a:gd name="T2" fmla="*/ 576 w 577"/>
              <a:gd name="T3" fmla="*/ 333 h 888"/>
              <a:gd name="T4" fmla="*/ 576 w 577"/>
              <a:gd name="T5" fmla="*/ 443 h 888"/>
              <a:gd name="T6" fmla="*/ 332 w 577"/>
              <a:gd name="T7" fmla="*/ 665 h 888"/>
              <a:gd name="T8" fmla="*/ 332 w 577"/>
              <a:gd name="T9" fmla="*/ 798 h 888"/>
              <a:gd name="T10" fmla="*/ 443 w 577"/>
              <a:gd name="T11" fmla="*/ 798 h 888"/>
              <a:gd name="T12" fmla="*/ 465 w 577"/>
              <a:gd name="T13" fmla="*/ 798 h 888"/>
              <a:gd name="T14" fmla="*/ 465 w 577"/>
              <a:gd name="T15" fmla="*/ 865 h 888"/>
              <a:gd name="T16" fmla="*/ 443 w 577"/>
              <a:gd name="T17" fmla="*/ 887 h 888"/>
              <a:gd name="T18" fmla="*/ 133 w 577"/>
              <a:gd name="T19" fmla="*/ 887 h 888"/>
              <a:gd name="T20" fmla="*/ 111 w 577"/>
              <a:gd name="T21" fmla="*/ 865 h 888"/>
              <a:gd name="T22" fmla="*/ 111 w 577"/>
              <a:gd name="T23" fmla="*/ 798 h 888"/>
              <a:gd name="T24" fmla="*/ 133 w 577"/>
              <a:gd name="T25" fmla="*/ 798 h 888"/>
              <a:gd name="T26" fmla="*/ 244 w 577"/>
              <a:gd name="T27" fmla="*/ 798 h 888"/>
              <a:gd name="T28" fmla="*/ 244 w 577"/>
              <a:gd name="T29" fmla="*/ 665 h 888"/>
              <a:gd name="T30" fmla="*/ 0 w 577"/>
              <a:gd name="T31" fmla="*/ 443 h 888"/>
              <a:gd name="T32" fmla="*/ 0 w 577"/>
              <a:gd name="T33" fmla="*/ 333 h 888"/>
              <a:gd name="T34" fmla="*/ 22 w 577"/>
              <a:gd name="T35" fmla="*/ 311 h 888"/>
              <a:gd name="T36" fmla="*/ 44 w 577"/>
              <a:gd name="T37" fmla="*/ 311 h 888"/>
              <a:gd name="T38" fmla="*/ 66 w 577"/>
              <a:gd name="T39" fmla="*/ 333 h 888"/>
              <a:gd name="T40" fmla="*/ 66 w 577"/>
              <a:gd name="T41" fmla="*/ 443 h 888"/>
              <a:gd name="T42" fmla="*/ 288 w 577"/>
              <a:gd name="T43" fmla="*/ 621 h 888"/>
              <a:gd name="T44" fmla="*/ 509 w 577"/>
              <a:gd name="T45" fmla="*/ 443 h 888"/>
              <a:gd name="T46" fmla="*/ 509 w 577"/>
              <a:gd name="T47" fmla="*/ 333 h 888"/>
              <a:gd name="T48" fmla="*/ 531 w 577"/>
              <a:gd name="T49" fmla="*/ 311 h 888"/>
              <a:gd name="T50" fmla="*/ 554 w 577"/>
              <a:gd name="T51" fmla="*/ 311 h 888"/>
              <a:gd name="T52" fmla="*/ 576 w 577"/>
              <a:gd name="T53" fmla="*/ 333 h 888"/>
              <a:gd name="T54" fmla="*/ 421 w 577"/>
              <a:gd name="T55" fmla="*/ 244 h 888"/>
              <a:gd name="T56" fmla="*/ 421 w 577"/>
              <a:gd name="T57" fmla="*/ 244 h 888"/>
              <a:gd name="T58" fmla="*/ 155 w 577"/>
              <a:gd name="T59" fmla="*/ 244 h 888"/>
              <a:gd name="T60" fmla="*/ 155 w 577"/>
              <a:gd name="T61" fmla="*/ 67 h 888"/>
              <a:gd name="T62" fmla="*/ 288 w 577"/>
              <a:gd name="T63" fmla="*/ 0 h 888"/>
              <a:gd name="T64" fmla="*/ 421 w 577"/>
              <a:gd name="T65" fmla="*/ 67 h 888"/>
              <a:gd name="T66" fmla="*/ 421 w 577"/>
              <a:gd name="T67" fmla="*/ 244 h 888"/>
              <a:gd name="T68" fmla="*/ 155 w 577"/>
              <a:gd name="T69" fmla="*/ 443 h 888"/>
              <a:gd name="T70" fmla="*/ 155 w 577"/>
              <a:gd name="T71" fmla="*/ 443 h 888"/>
              <a:gd name="T72" fmla="*/ 155 w 577"/>
              <a:gd name="T73" fmla="*/ 311 h 888"/>
              <a:gd name="T74" fmla="*/ 421 w 577"/>
              <a:gd name="T75" fmla="*/ 311 h 888"/>
              <a:gd name="T76" fmla="*/ 421 w 577"/>
              <a:gd name="T77" fmla="*/ 443 h 888"/>
              <a:gd name="T78" fmla="*/ 288 w 577"/>
              <a:gd name="T79" fmla="*/ 532 h 888"/>
              <a:gd name="T80" fmla="*/ 155 w 577"/>
              <a:gd name="T81" fmla="*/ 443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7" h="888">
                <a:moveTo>
                  <a:pt x="576" y="333"/>
                </a:moveTo>
                <a:lnTo>
                  <a:pt x="576" y="333"/>
                </a:lnTo>
                <a:cubicBezTo>
                  <a:pt x="576" y="443"/>
                  <a:pt x="576" y="443"/>
                  <a:pt x="576" y="443"/>
                </a:cubicBezTo>
                <a:cubicBezTo>
                  <a:pt x="576" y="555"/>
                  <a:pt x="509" y="665"/>
                  <a:pt x="332" y="665"/>
                </a:cubicBezTo>
                <a:cubicBezTo>
                  <a:pt x="332" y="798"/>
                  <a:pt x="332" y="798"/>
                  <a:pt x="332" y="798"/>
                </a:cubicBezTo>
                <a:cubicBezTo>
                  <a:pt x="443" y="798"/>
                  <a:pt x="443" y="798"/>
                  <a:pt x="443" y="798"/>
                </a:cubicBezTo>
                <a:cubicBezTo>
                  <a:pt x="465" y="798"/>
                  <a:pt x="465" y="798"/>
                  <a:pt x="465" y="798"/>
                </a:cubicBezTo>
                <a:cubicBezTo>
                  <a:pt x="465" y="865"/>
                  <a:pt x="465" y="865"/>
                  <a:pt x="465" y="865"/>
                </a:cubicBezTo>
                <a:cubicBezTo>
                  <a:pt x="465" y="865"/>
                  <a:pt x="465" y="887"/>
                  <a:pt x="443" y="887"/>
                </a:cubicBezTo>
                <a:cubicBezTo>
                  <a:pt x="133" y="887"/>
                  <a:pt x="133" y="887"/>
                  <a:pt x="133" y="887"/>
                </a:cubicBezTo>
                <a:cubicBezTo>
                  <a:pt x="111" y="887"/>
                  <a:pt x="111" y="865"/>
                  <a:pt x="111" y="865"/>
                </a:cubicBezTo>
                <a:cubicBezTo>
                  <a:pt x="111" y="798"/>
                  <a:pt x="111" y="798"/>
                  <a:pt x="111" y="798"/>
                </a:cubicBezTo>
                <a:cubicBezTo>
                  <a:pt x="111" y="798"/>
                  <a:pt x="111" y="798"/>
                  <a:pt x="133" y="798"/>
                </a:cubicBezTo>
                <a:cubicBezTo>
                  <a:pt x="244" y="798"/>
                  <a:pt x="244" y="798"/>
                  <a:pt x="244" y="798"/>
                </a:cubicBezTo>
                <a:cubicBezTo>
                  <a:pt x="244" y="665"/>
                  <a:pt x="244" y="665"/>
                  <a:pt x="244" y="665"/>
                </a:cubicBezTo>
                <a:cubicBezTo>
                  <a:pt x="88" y="665"/>
                  <a:pt x="0" y="555"/>
                  <a:pt x="0" y="443"/>
                </a:cubicBezTo>
                <a:cubicBezTo>
                  <a:pt x="0" y="333"/>
                  <a:pt x="0" y="333"/>
                  <a:pt x="0" y="333"/>
                </a:cubicBezTo>
                <a:cubicBezTo>
                  <a:pt x="0" y="311"/>
                  <a:pt x="22" y="311"/>
                  <a:pt x="22" y="311"/>
                </a:cubicBezTo>
                <a:cubicBezTo>
                  <a:pt x="44" y="311"/>
                  <a:pt x="44" y="311"/>
                  <a:pt x="44" y="311"/>
                </a:cubicBezTo>
                <a:cubicBezTo>
                  <a:pt x="66" y="311"/>
                  <a:pt x="66" y="311"/>
                  <a:pt x="66" y="333"/>
                </a:cubicBezTo>
                <a:cubicBezTo>
                  <a:pt x="66" y="443"/>
                  <a:pt x="66" y="443"/>
                  <a:pt x="66" y="443"/>
                </a:cubicBezTo>
                <a:cubicBezTo>
                  <a:pt x="66" y="510"/>
                  <a:pt x="111" y="621"/>
                  <a:pt x="288" y="621"/>
                </a:cubicBezTo>
                <a:cubicBezTo>
                  <a:pt x="465" y="621"/>
                  <a:pt x="509" y="510"/>
                  <a:pt x="509" y="443"/>
                </a:cubicBezTo>
                <a:cubicBezTo>
                  <a:pt x="509" y="333"/>
                  <a:pt x="509" y="333"/>
                  <a:pt x="509" y="333"/>
                </a:cubicBezTo>
                <a:cubicBezTo>
                  <a:pt x="509" y="311"/>
                  <a:pt x="509" y="311"/>
                  <a:pt x="531" y="311"/>
                </a:cubicBezTo>
                <a:cubicBezTo>
                  <a:pt x="554" y="311"/>
                  <a:pt x="554" y="311"/>
                  <a:pt x="554" y="311"/>
                </a:cubicBezTo>
                <a:cubicBezTo>
                  <a:pt x="576" y="311"/>
                  <a:pt x="576" y="311"/>
                  <a:pt x="576" y="333"/>
                </a:cubicBezTo>
                <a:close/>
                <a:moveTo>
                  <a:pt x="421" y="244"/>
                </a:moveTo>
                <a:lnTo>
                  <a:pt x="421" y="244"/>
                </a:lnTo>
                <a:cubicBezTo>
                  <a:pt x="155" y="244"/>
                  <a:pt x="155" y="244"/>
                  <a:pt x="155" y="244"/>
                </a:cubicBezTo>
                <a:cubicBezTo>
                  <a:pt x="155" y="67"/>
                  <a:pt x="155" y="67"/>
                  <a:pt x="155" y="67"/>
                </a:cubicBezTo>
                <a:cubicBezTo>
                  <a:pt x="155" y="45"/>
                  <a:pt x="177" y="0"/>
                  <a:pt x="288" y="0"/>
                </a:cubicBezTo>
                <a:cubicBezTo>
                  <a:pt x="399" y="0"/>
                  <a:pt x="421" y="45"/>
                  <a:pt x="421" y="67"/>
                </a:cubicBezTo>
                <a:lnTo>
                  <a:pt x="421" y="244"/>
                </a:lnTo>
                <a:close/>
                <a:moveTo>
                  <a:pt x="155" y="443"/>
                </a:moveTo>
                <a:lnTo>
                  <a:pt x="155" y="443"/>
                </a:lnTo>
                <a:cubicBezTo>
                  <a:pt x="155" y="311"/>
                  <a:pt x="155" y="311"/>
                  <a:pt x="155" y="311"/>
                </a:cubicBezTo>
                <a:cubicBezTo>
                  <a:pt x="421" y="311"/>
                  <a:pt x="421" y="311"/>
                  <a:pt x="421" y="311"/>
                </a:cubicBezTo>
                <a:cubicBezTo>
                  <a:pt x="421" y="443"/>
                  <a:pt x="421" y="443"/>
                  <a:pt x="421" y="443"/>
                </a:cubicBezTo>
                <a:cubicBezTo>
                  <a:pt x="421" y="488"/>
                  <a:pt x="399" y="532"/>
                  <a:pt x="288" y="532"/>
                </a:cubicBezTo>
                <a:cubicBezTo>
                  <a:pt x="177" y="532"/>
                  <a:pt x="155" y="488"/>
                  <a:pt x="155" y="443"/>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22" name="Freeform 17"/>
          <p:cNvSpPr>
            <a:spLocks noChangeArrowheads="1"/>
          </p:cNvSpPr>
          <p:nvPr/>
        </p:nvSpPr>
        <p:spPr bwMode="auto">
          <a:xfrm>
            <a:off x="6736999" y="1276408"/>
            <a:ext cx="265186" cy="265220"/>
          </a:xfrm>
          <a:custGeom>
            <a:avLst/>
            <a:gdLst>
              <a:gd name="T0" fmla="*/ 798 w 799"/>
              <a:gd name="T1" fmla="*/ 177 h 799"/>
              <a:gd name="T2" fmla="*/ 798 w 799"/>
              <a:gd name="T3" fmla="*/ 177 h 799"/>
              <a:gd name="T4" fmla="*/ 798 w 799"/>
              <a:gd name="T5" fmla="*/ 709 h 799"/>
              <a:gd name="T6" fmla="*/ 709 w 799"/>
              <a:gd name="T7" fmla="*/ 798 h 799"/>
              <a:gd name="T8" fmla="*/ 89 w 799"/>
              <a:gd name="T9" fmla="*/ 798 h 799"/>
              <a:gd name="T10" fmla="*/ 0 w 799"/>
              <a:gd name="T11" fmla="*/ 709 h 799"/>
              <a:gd name="T12" fmla="*/ 0 w 799"/>
              <a:gd name="T13" fmla="*/ 177 h 799"/>
              <a:gd name="T14" fmla="*/ 89 w 799"/>
              <a:gd name="T15" fmla="*/ 89 h 799"/>
              <a:gd name="T16" fmla="*/ 133 w 799"/>
              <a:gd name="T17" fmla="*/ 89 h 799"/>
              <a:gd name="T18" fmla="*/ 133 w 799"/>
              <a:gd name="T19" fmla="*/ 177 h 799"/>
              <a:gd name="T20" fmla="*/ 266 w 799"/>
              <a:gd name="T21" fmla="*/ 177 h 799"/>
              <a:gd name="T22" fmla="*/ 266 w 799"/>
              <a:gd name="T23" fmla="*/ 89 h 799"/>
              <a:gd name="T24" fmla="*/ 532 w 799"/>
              <a:gd name="T25" fmla="*/ 89 h 799"/>
              <a:gd name="T26" fmla="*/ 532 w 799"/>
              <a:gd name="T27" fmla="*/ 177 h 799"/>
              <a:gd name="T28" fmla="*/ 664 w 799"/>
              <a:gd name="T29" fmla="*/ 177 h 799"/>
              <a:gd name="T30" fmla="*/ 664 w 799"/>
              <a:gd name="T31" fmla="*/ 89 h 799"/>
              <a:gd name="T32" fmla="*/ 709 w 799"/>
              <a:gd name="T33" fmla="*/ 89 h 799"/>
              <a:gd name="T34" fmla="*/ 798 w 799"/>
              <a:gd name="T35" fmla="*/ 177 h 799"/>
              <a:gd name="T36" fmla="*/ 709 w 799"/>
              <a:gd name="T37" fmla="*/ 354 h 799"/>
              <a:gd name="T38" fmla="*/ 709 w 799"/>
              <a:gd name="T39" fmla="*/ 354 h 799"/>
              <a:gd name="T40" fmla="*/ 89 w 799"/>
              <a:gd name="T41" fmla="*/ 354 h 799"/>
              <a:gd name="T42" fmla="*/ 89 w 799"/>
              <a:gd name="T43" fmla="*/ 709 h 799"/>
              <a:gd name="T44" fmla="*/ 709 w 799"/>
              <a:gd name="T45" fmla="*/ 709 h 799"/>
              <a:gd name="T46" fmla="*/ 709 w 799"/>
              <a:gd name="T47" fmla="*/ 354 h 799"/>
              <a:gd name="T48" fmla="*/ 221 w 799"/>
              <a:gd name="T49" fmla="*/ 133 h 799"/>
              <a:gd name="T50" fmla="*/ 221 w 799"/>
              <a:gd name="T51" fmla="*/ 133 h 799"/>
              <a:gd name="T52" fmla="*/ 177 w 799"/>
              <a:gd name="T53" fmla="*/ 133 h 799"/>
              <a:gd name="T54" fmla="*/ 177 w 799"/>
              <a:gd name="T55" fmla="*/ 0 h 799"/>
              <a:gd name="T56" fmla="*/ 221 w 799"/>
              <a:gd name="T57" fmla="*/ 0 h 799"/>
              <a:gd name="T58" fmla="*/ 221 w 799"/>
              <a:gd name="T59" fmla="*/ 133 h 799"/>
              <a:gd name="T60" fmla="*/ 620 w 799"/>
              <a:gd name="T61" fmla="*/ 133 h 799"/>
              <a:gd name="T62" fmla="*/ 620 w 799"/>
              <a:gd name="T63" fmla="*/ 133 h 799"/>
              <a:gd name="T64" fmla="*/ 576 w 799"/>
              <a:gd name="T65" fmla="*/ 133 h 799"/>
              <a:gd name="T66" fmla="*/ 576 w 799"/>
              <a:gd name="T67" fmla="*/ 0 h 799"/>
              <a:gd name="T68" fmla="*/ 620 w 799"/>
              <a:gd name="T69" fmla="*/ 0 h 799"/>
              <a:gd name="T70" fmla="*/ 620 w 799"/>
              <a:gd name="T71" fmla="*/ 133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9" h="799">
                <a:moveTo>
                  <a:pt x="798" y="177"/>
                </a:moveTo>
                <a:lnTo>
                  <a:pt x="798" y="177"/>
                </a:lnTo>
                <a:cubicBezTo>
                  <a:pt x="798" y="709"/>
                  <a:pt x="798" y="709"/>
                  <a:pt x="798" y="709"/>
                </a:cubicBezTo>
                <a:cubicBezTo>
                  <a:pt x="798" y="753"/>
                  <a:pt x="753" y="798"/>
                  <a:pt x="709" y="798"/>
                </a:cubicBezTo>
                <a:cubicBezTo>
                  <a:pt x="89" y="798"/>
                  <a:pt x="89" y="798"/>
                  <a:pt x="89" y="798"/>
                </a:cubicBezTo>
                <a:cubicBezTo>
                  <a:pt x="44" y="798"/>
                  <a:pt x="0" y="753"/>
                  <a:pt x="0" y="709"/>
                </a:cubicBezTo>
                <a:cubicBezTo>
                  <a:pt x="0" y="177"/>
                  <a:pt x="0" y="177"/>
                  <a:pt x="0" y="177"/>
                </a:cubicBezTo>
                <a:cubicBezTo>
                  <a:pt x="0" y="111"/>
                  <a:pt x="44" y="89"/>
                  <a:pt x="89" y="89"/>
                </a:cubicBezTo>
                <a:cubicBezTo>
                  <a:pt x="133" y="89"/>
                  <a:pt x="133" y="89"/>
                  <a:pt x="133" y="89"/>
                </a:cubicBezTo>
                <a:cubicBezTo>
                  <a:pt x="133" y="177"/>
                  <a:pt x="133" y="177"/>
                  <a:pt x="133" y="177"/>
                </a:cubicBezTo>
                <a:cubicBezTo>
                  <a:pt x="266" y="177"/>
                  <a:pt x="266" y="177"/>
                  <a:pt x="266" y="177"/>
                </a:cubicBezTo>
                <a:cubicBezTo>
                  <a:pt x="266" y="89"/>
                  <a:pt x="266" y="89"/>
                  <a:pt x="266" y="89"/>
                </a:cubicBezTo>
                <a:cubicBezTo>
                  <a:pt x="532" y="89"/>
                  <a:pt x="532" y="89"/>
                  <a:pt x="532" y="89"/>
                </a:cubicBezTo>
                <a:cubicBezTo>
                  <a:pt x="532" y="177"/>
                  <a:pt x="532" y="177"/>
                  <a:pt x="532" y="177"/>
                </a:cubicBezTo>
                <a:cubicBezTo>
                  <a:pt x="664" y="177"/>
                  <a:pt x="664" y="177"/>
                  <a:pt x="664" y="177"/>
                </a:cubicBezTo>
                <a:cubicBezTo>
                  <a:pt x="664" y="89"/>
                  <a:pt x="664" y="89"/>
                  <a:pt x="664" y="89"/>
                </a:cubicBezTo>
                <a:cubicBezTo>
                  <a:pt x="709" y="89"/>
                  <a:pt x="709" y="89"/>
                  <a:pt x="709" y="89"/>
                </a:cubicBezTo>
                <a:cubicBezTo>
                  <a:pt x="753" y="89"/>
                  <a:pt x="798" y="111"/>
                  <a:pt x="798" y="177"/>
                </a:cubicBezTo>
                <a:close/>
                <a:moveTo>
                  <a:pt x="709" y="354"/>
                </a:moveTo>
                <a:lnTo>
                  <a:pt x="709" y="354"/>
                </a:lnTo>
                <a:cubicBezTo>
                  <a:pt x="89" y="354"/>
                  <a:pt x="89" y="354"/>
                  <a:pt x="89" y="354"/>
                </a:cubicBezTo>
                <a:cubicBezTo>
                  <a:pt x="89" y="709"/>
                  <a:pt x="89" y="709"/>
                  <a:pt x="89" y="709"/>
                </a:cubicBezTo>
                <a:cubicBezTo>
                  <a:pt x="709" y="709"/>
                  <a:pt x="709" y="709"/>
                  <a:pt x="709" y="709"/>
                </a:cubicBezTo>
                <a:lnTo>
                  <a:pt x="709" y="354"/>
                </a:lnTo>
                <a:close/>
                <a:moveTo>
                  <a:pt x="221" y="133"/>
                </a:moveTo>
                <a:lnTo>
                  <a:pt x="221" y="133"/>
                </a:lnTo>
                <a:cubicBezTo>
                  <a:pt x="177" y="133"/>
                  <a:pt x="177" y="133"/>
                  <a:pt x="177" y="133"/>
                </a:cubicBezTo>
                <a:cubicBezTo>
                  <a:pt x="177" y="0"/>
                  <a:pt x="177" y="0"/>
                  <a:pt x="177" y="0"/>
                </a:cubicBezTo>
                <a:cubicBezTo>
                  <a:pt x="221" y="0"/>
                  <a:pt x="221" y="0"/>
                  <a:pt x="221" y="0"/>
                </a:cubicBezTo>
                <a:lnTo>
                  <a:pt x="221" y="133"/>
                </a:lnTo>
                <a:close/>
                <a:moveTo>
                  <a:pt x="620" y="133"/>
                </a:moveTo>
                <a:lnTo>
                  <a:pt x="620" y="133"/>
                </a:lnTo>
                <a:cubicBezTo>
                  <a:pt x="576" y="133"/>
                  <a:pt x="576" y="133"/>
                  <a:pt x="576" y="133"/>
                </a:cubicBezTo>
                <a:cubicBezTo>
                  <a:pt x="576" y="0"/>
                  <a:pt x="576" y="0"/>
                  <a:pt x="576" y="0"/>
                </a:cubicBezTo>
                <a:cubicBezTo>
                  <a:pt x="620" y="0"/>
                  <a:pt x="620" y="0"/>
                  <a:pt x="620" y="0"/>
                </a:cubicBezTo>
                <a:lnTo>
                  <a:pt x="620" y="133"/>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23" name="Freeform 18"/>
          <p:cNvSpPr>
            <a:spLocks noChangeArrowheads="1"/>
          </p:cNvSpPr>
          <p:nvPr/>
        </p:nvSpPr>
        <p:spPr bwMode="auto">
          <a:xfrm>
            <a:off x="7117984" y="1273431"/>
            <a:ext cx="118674" cy="272547"/>
          </a:xfrm>
          <a:custGeom>
            <a:avLst/>
            <a:gdLst>
              <a:gd name="T0" fmla="*/ 177 w 355"/>
              <a:gd name="T1" fmla="*/ 487 h 821"/>
              <a:gd name="T2" fmla="*/ 177 w 355"/>
              <a:gd name="T3" fmla="*/ 487 h 821"/>
              <a:gd name="T4" fmla="*/ 0 w 355"/>
              <a:gd name="T5" fmla="*/ 398 h 821"/>
              <a:gd name="T6" fmla="*/ 309 w 355"/>
              <a:gd name="T7" fmla="*/ 22 h 821"/>
              <a:gd name="T8" fmla="*/ 177 w 355"/>
              <a:gd name="T9" fmla="*/ 355 h 821"/>
              <a:gd name="T10" fmla="*/ 354 w 355"/>
              <a:gd name="T11" fmla="*/ 443 h 821"/>
              <a:gd name="T12" fmla="*/ 44 w 355"/>
              <a:gd name="T13" fmla="*/ 820 h 821"/>
              <a:gd name="T14" fmla="*/ 177 w 355"/>
              <a:gd name="T15" fmla="*/ 487 h 8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821">
                <a:moveTo>
                  <a:pt x="177" y="487"/>
                </a:moveTo>
                <a:lnTo>
                  <a:pt x="177" y="487"/>
                </a:lnTo>
                <a:cubicBezTo>
                  <a:pt x="155" y="465"/>
                  <a:pt x="0" y="420"/>
                  <a:pt x="0" y="398"/>
                </a:cubicBezTo>
                <a:cubicBezTo>
                  <a:pt x="0" y="376"/>
                  <a:pt x="309" y="0"/>
                  <a:pt x="309" y="22"/>
                </a:cubicBezTo>
                <a:cubicBezTo>
                  <a:pt x="332" y="22"/>
                  <a:pt x="177" y="332"/>
                  <a:pt x="177" y="355"/>
                </a:cubicBezTo>
                <a:cubicBezTo>
                  <a:pt x="177" y="355"/>
                  <a:pt x="354" y="398"/>
                  <a:pt x="354" y="443"/>
                </a:cubicBezTo>
                <a:cubicBezTo>
                  <a:pt x="354" y="465"/>
                  <a:pt x="44" y="820"/>
                  <a:pt x="44" y="820"/>
                </a:cubicBezTo>
                <a:cubicBezTo>
                  <a:pt x="22" y="798"/>
                  <a:pt x="177" y="487"/>
                  <a:pt x="177" y="487"/>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24" name="Freeform 19"/>
          <p:cNvSpPr>
            <a:spLocks noChangeArrowheads="1"/>
          </p:cNvSpPr>
          <p:nvPr/>
        </p:nvSpPr>
        <p:spPr bwMode="auto">
          <a:xfrm>
            <a:off x="7352456" y="1270455"/>
            <a:ext cx="162628" cy="294526"/>
          </a:xfrm>
          <a:custGeom>
            <a:avLst/>
            <a:gdLst>
              <a:gd name="T0" fmla="*/ 333 w 488"/>
              <a:gd name="T1" fmla="*/ 443 h 888"/>
              <a:gd name="T2" fmla="*/ 333 w 488"/>
              <a:gd name="T3" fmla="*/ 443 h 888"/>
              <a:gd name="T4" fmla="*/ 487 w 488"/>
              <a:gd name="T5" fmla="*/ 687 h 888"/>
              <a:gd name="T6" fmla="*/ 487 w 488"/>
              <a:gd name="T7" fmla="*/ 776 h 888"/>
              <a:gd name="T8" fmla="*/ 244 w 488"/>
              <a:gd name="T9" fmla="*/ 887 h 888"/>
              <a:gd name="T10" fmla="*/ 0 w 488"/>
              <a:gd name="T11" fmla="*/ 776 h 888"/>
              <a:gd name="T12" fmla="*/ 0 w 488"/>
              <a:gd name="T13" fmla="*/ 687 h 888"/>
              <a:gd name="T14" fmla="*/ 177 w 488"/>
              <a:gd name="T15" fmla="*/ 443 h 888"/>
              <a:gd name="T16" fmla="*/ 0 w 488"/>
              <a:gd name="T17" fmla="*/ 200 h 888"/>
              <a:gd name="T18" fmla="*/ 0 w 488"/>
              <a:gd name="T19" fmla="*/ 89 h 888"/>
              <a:gd name="T20" fmla="*/ 244 w 488"/>
              <a:gd name="T21" fmla="*/ 0 h 888"/>
              <a:gd name="T22" fmla="*/ 487 w 488"/>
              <a:gd name="T23" fmla="*/ 89 h 888"/>
              <a:gd name="T24" fmla="*/ 487 w 488"/>
              <a:gd name="T25" fmla="*/ 200 h 888"/>
              <a:gd name="T26" fmla="*/ 333 w 488"/>
              <a:gd name="T27" fmla="*/ 443 h 888"/>
              <a:gd name="T28" fmla="*/ 67 w 488"/>
              <a:gd name="T29" fmla="*/ 112 h 888"/>
              <a:gd name="T30" fmla="*/ 67 w 488"/>
              <a:gd name="T31" fmla="*/ 112 h 888"/>
              <a:gd name="T32" fmla="*/ 244 w 488"/>
              <a:gd name="T33" fmla="*/ 178 h 888"/>
              <a:gd name="T34" fmla="*/ 443 w 488"/>
              <a:gd name="T35" fmla="*/ 134 h 888"/>
              <a:gd name="T36" fmla="*/ 421 w 488"/>
              <a:gd name="T37" fmla="*/ 89 h 888"/>
              <a:gd name="T38" fmla="*/ 244 w 488"/>
              <a:gd name="T39" fmla="*/ 45 h 888"/>
              <a:gd name="T40" fmla="*/ 67 w 488"/>
              <a:gd name="T41" fmla="*/ 89 h 888"/>
              <a:gd name="T42" fmla="*/ 67 w 488"/>
              <a:gd name="T43" fmla="*/ 112 h 888"/>
              <a:gd name="T44" fmla="*/ 355 w 488"/>
              <a:gd name="T45" fmla="*/ 311 h 888"/>
              <a:gd name="T46" fmla="*/ 355 w 488"/>
              <a:gd name="T47" fmla="*/ 311 h 888"/>
              <a:gd name="T48" fmla="*/ 443 w 488"/>
              <a:gd name="T49" fmla="*/ 200 h 888"/>
              <a:gd name="T50" fmla="*/ 443 w 488"/>
              <a:gd name="T51" fmla="*/ 156 h 888"/>
              <a:gd name="T52" fmla="*/ 244 w 488"/>
              <a:gd name="T53" fmla="*/ 200 h 888"/>
              <a:gd name="T54" fmla="*/ 44 w 488"/>
              <a:gd name="T55" fmla="*/ 156 h 888"/>
              <a:gd name="T56" fmla="*/ 67 w 488"/>
              <a:gd name="T57" fmla="*/ 200 h 888"/>
              <a:gd name="T58" fmla="*/ 133 w 488"/>
              <a:gd name="T59" fmla="*/ 311 h 888"/>
              <a:gd name="T60" fmla="*/ 221 w 488"/>
              <a:gd name="T61" fmla="*/ 443 h 888"/>
              <a:gd name="T62" fmla="*/ 133 w 488"/>
              <a:gd name="T63" fmla="*/ 577 h 888"/>
              <a:gd name="T64" fmla="*/ 67 w 488"/>
              <a:gd name="T65" fmla="*/ 687 h 888"/>
              <a:gd name="T66" fmla="*/ 67 w 488"/>
              <a:gd name="T67" fmla="*/ 732 h 888"/>
              <a:gd name="T68" fmla="*/ 221 w 488"/>
              <a:gd name="T69" fmla="*/ 621 h 888"/>
              <a:gd name="T70" fmla="*/ 266 w 488"/>
              <a:gd name="T71" fmla="*/ 621 h 888"/>
              <a:gd name="T72" fmla="*/ 443 w 488"/>
              <a:gd name="T73" fmla="*/ 732 h 888"/>
              <a:gd name="T74" fmla="*/ 443 w 488"/>
              <a:gd name="T75" fmla="*/ 687 h 888"/>
              <a:gd name="T76" fmla="*/ 355 w 488"/>
              <a:gd name="T77" fmla="*/ 577 h 888"/>
              <a:gd name="T78" fmla="*/ 266 w 488"/>
              <a:gd name="T79" fmla="*/ 443 h 888"/>
              <a:gd name="T80" fmla="*/ 355 w 488"/>
              <a:gd name="T81" fmla="*/ 311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8" h="888">
                <a:moveTo>
                  <a:pt x="333" y="443"/>
                </a:moveTo>
                <a:lnTo>
                  <a:pt x="333" y="443"/>
                </a:lnTo>
                <a:cubicBezTo>
                  <a:pt x="333" y="510"/>
                  <a:pt x="487" y="577"/>
                  <a:pt x="487" y="687"/>
                </a:cubicBezTo>
                <a:cubicBezTo>
                  <a:pt x="487" y="776"/>
                  <a:pt x="487" y="776"/>
                  <a:pt x="487" y="776"/>
                </a:cubicBezTo>
                <a:cubicBezTo>
                  <a:pt x="487" y="821"/>
                  <a:pt x="398" y="887"/>
                  <a:pt x="244" y="887"/>
                </a:cubicBezTo>
                <a:cubicBezTo>
                  <a:pt x="111" y="887"/>
                  <a:pt x="0" y="821"/>
                  <a:pt x="0" y="776"/>
                </a:cubicBezTo>
                <a:cubicBezTo>
                  <a:pt x="0" y="776"/>
                  <a:pt x="0" y="776"/>
                  <a:pt x="0" y="687"/>
                </a:cubicBezTo>
                <a:cubicBezTo>
                  <a:pt x="0" y="577"/>
                  <a:pt x="177" y="510"/>
                  <a:pt x="177" y="443"/>
                </a:cubicBezTo>
                <a:cubicBezTo>
                  <a:pt x="177" y="378"/>
                  <a:pt x="0" y="289"/>
                  <a:pt x="0" y="200"/>
                </a:cubicBezTo>
                <a:cubicBezTo>
                  <a:pt x="0" y="112"/>
                  <a:pt x="0" y="89"/>
                  <a:pt x="0" y="89"/>
                </a:cubicBezTo>
                <a:cubicBezTo>
                  <a:pt x="0" y="67"/>
                  <a:pt x="111" y="0"/>
                  <a:pt x="244" y="0"/>
                </a:cubicBezTo>
                <a:cubicBezTo>
                  <a:pt x="398" y="0"/>
                  <a:pt x="487" y="67"/>
                  <a:pt x="487" y="89"/>
                </a:cubicBezTo>
                <a:cubicBezTo>
                  <a:pt x="487" y="89"/>
                  <a:pt x="487" y="112"/>
                  <a:pt x="487" y="200"/>
                </a:cubicBezTo>
                <a:cubicBezTo>
                  <a:pt x="487" y="289"/>
                  <a:pt x="333" y="378"/>
                  <a:pt x="333" y="443"/>
                </a:cubicBezTo>
                <a:close/>
                <a:moveTo>
                  <a:pt x="67" y="112"/>
                </a:moveTo>
                <a:lnTo>
                  <a:pt x="67" y="112"/>
                </a:lnTo>
                <a:cubicBezTo>
                  <a:pt x="89" y="134"/>
                  <a:pt x="177" y="178"/>
                  <a:pt x="244" y="178"/>
                </a:cubicBezTo>
                <a:cubicBezTo>
                  <a:pt x="333" y="178"/>
                  <a:pt x="398" y="156"/>
                  <a:pt x="443" y="134"/>
                </a:cubicBezTo>
                <a:cubicBezTo>
                  <a:pt x="465" y="112"/>
                  <a:pt x="443" y="89"/>
                  <a:pt x="421" y="89"/>
                </a:cubicBezTo>
                <a:cubicBezTo>
                  <a:pt x="421" y="89"/>
                  <a:pt x="355" y="45"/>
                  <a:pt x="244" y="45"/>
                </a:cubicBezTo>
                <a:cubicBezTo>
                  <a:pt x="155" y="45"/>
                  <a:pt x="111" y="67"/>
                  <a:pt x="67" y="89"/>
                </a:cubicBezTo>
                <a:cubicBezTo>
                  <a:pt x="67" y="89"/>
                  <a:pt x="44" y="112"/>
                  <a:pt x="67" y="112"/>
                </a:cubicBezTo>
                <a:close/>
                <a:moveTo>
                  <a:pt x="355" y="311"/>
                </a:moveTo>
                <a:lnTo>
                  <a:pt x="355" y="311"/>
                </a:lnTo>
                <a:cubicBezTo>
                  <a:pt x="398" y="266"/>
                  <a:pt x="443" y="222"/>
                  <a:pt x="443" y="200"/>
                </a:cubicBezTo>
                <a:cubicBezTo>
                  <a:pt x="443" y="156"/>
                  <a:pt x="443" y="156"/>
                  <a:pt x="443" y="156"/>
                </a:cubicBezTo>
                <a:cubicBezTo>
                  <a:pt x="398" y="178"/>
                  <a:pt x="333" y="200"/>
                  <a:pt x="244" y="200"/>
                </a:cubicBezTo>
                <a:cubicBezTo>
                  <a:pt x="177" y="200"/>
                  <a:pt x="89" y="178"/>
                  <a:pt x="44" y="156"/>
                </a:cubicBezTo>
                <a:cubicBezTo>
                  <a:pt x="67" y="200"/>
                  <a:pt x="67" y="200"/>
                  <a:pt x="67" y="200"/>
                </a:cubicBezTo>
                <a:cubicBezTo>
                  <a:pt x="67" y="222"/>
                  <a:pt x="111" y="266"/>
                  <a:pt x="133" y="311"/>
                </a:cubicBezTo>
                <a:cubicBezTo>
                  <a:pt x="177" y="355"/>
                  <a:pt x="221" y="378"/>
                  <a:pt x="221" y="443"/>
                </a:cubicBezTo>
                <a:cubicBezTo>
                  <a:pt x="221" y="488"/>
                  <a:pt x="177" y="532"/>
                  <a:pt x="133" y="577"/>
                </a:cubicBezTo>
                <a:cubicBezTo>
                  <a:pt x="111" y="599"/>
                  <a:pt x="67" y="643"/>
                  <a:pt x="67" y="687"/>
                </a:cubicBezTo>
                <a:cubicBezTo>
                  <a:pt x="67" y="732"/>
                  <a:pt x="67" y="732"/>
                  <a:pt x="67" y="732"/>
                </a:cubicBezTo>
                <a:cubicBezTo>
                  <a:pt x="89" y="709"/>
                  <a:pt x="221" y="687"/>
                  <a:pt x="221" y="621"/>
                </a:cubicBezTo>
                <a:cubicBezTo>
                  <a:pt x="221" y="599"/>
                  <a:pt x="266" y="599"/>
                  <a:pt x="266" y="621"/>
                </a:cubicBezTo>
                <a:cubicBezTo>
                  <a:pt x="266" y="687"/>
                  <a:pt x="398" y="709"/>
                  <a:pt x="443" y="732"/>
                </a:cubicBezTo>
                <a:cubicBezTo>
                  <a:pt x="443" y="687"/>
                  <a:pt x="443" y="687"/>
                  <a:pt x="443" y="687"/>
                </a:cubicBezTo>
                <a:cubicBezTo>
                  <a:pt x="443" y="643"/>
                  <a:pt x="398" y="599"/>
                  <a:pt x="355" y="577"/>
                </a:cubicBezTo>
                <a:cubicBezTo>
                  <a:pt x="310" y="532"/>
                  <a:pt x="266" y="488"/>
                  <a:pt x="266" y="443"/>
                </a:cubicBezTo>
                <a:cubicBezTo>
                  <a:pt x="266" y="378"/>
                  <a:pt x="310" y="355"/>
                  <a:pt x="355" y="311"/>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25" name="Freeform 20"/>
          <p:cNvSpPr>
            <a:spLocks noChangeArrowheads="1"/>
          </p:cNvSpPr>
          <p:nvPr/>
        </p:nvSpPr>
        <p:spPr bwMode="auto">
          <a:xfrm>
            <a:off x="7630883" y="1282361"/>
            <a:ext cx="228558" cy="228588"/>
          </a:xfrm>
          <a:custGeom>
            <a:avLst/>
            <a:gdLst>
              <a:gd name="T0" fmla="*/ 687 w 688"/>
              <a:gd name="T1" fmla="*/ 687 h 688"/>
              <a:gd name="T2" fmla="*/ 687 w 688"/>
              <a:gd name="T3" fmla="*/ 687 h 688"/>
              <a:gd name="T4" fmla="*/ 577 w 688"/>
              <a:gd name="T5" fmla="*/ 687 h 688"/>
              <a:gd name="T6" fmla="*/ 0 w 688"/>
              <a:gd name="T7" fmla="*/ 111 h 688"/>
              <a:gd name="T8" fmla="*/ 0 w 688"/>
              <a:gd name="T9" fmla="*/ 0 h 688"/>
              <a:gd name="T10" fmla="*/ 687 w 688"/>
              <a:gd name="T11" fmla="*/ 687 h 688"/>
              <a:gd name="T12" fmla="*/ 466 w 688"/>
              <a:gd name="T13" fmla="*/ 687 h 688"/>
              <a:gd name="T14" fmla="*/ 466 w 688"/>
              <a:gd name="T15" fmla="*/ 687 h 688"/>
              <a:gd name="T16" fmla="*/ 377 w 688"/>
              <a:gd name="T17" fmla="*/ 687 h 688"/>
              <a:gd name="T18" fmla="*/ 0 w 688"/>
              <a:gd name="T19" fmla="*/ 332 h 688"/>
              <a:gd name="T20" fmla="*/ 0 w 688"/>
              <a:gd name="T21" fmla="*/ 222 h 688"/>
              <a:gd name="T22" fmla="*/ 466 w 688"/>
              <a:gd name="T23" fmla="*/ 687 h 688"/>
              <a:gd name="T24" fmla="*/ 222 w 688"/>
              <a:gd name="T25" fmla="*/ 576 h 688"/>
              <a:gd name="T26" fmla="*/ 222 w 688"/>
              <a:gd name="T27" fmla="*/ 576 h 688"/>
              <a:gd name="T28" fmla="*/ 111 w 688"/>
              <a:gd name="T29" fmla="*/ 687 h 688"/>
              <a:gd name="T30" fmla="*/ 0 w 688"/>
              <a:gd name="T31" fmla="*/ 576 h 688"/>
              <a:gd name="T32" fmla="*/ 111 w 688"/>
              <a:gd name="T33" fmla="*/ 488 h 688"/>
              <a:gd name="T34" fmla="*/ 222 w 688"/>
              <a:gd name="T35" fmla="*/ 576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8" h="688">
                <a:moveTo>
                  <a:pt x="687" y="687"/>
                </a:moveTo>
                <a:lnTo>
                  <a:pt x="687" y="687"/>
                </a:lnTo>
                <a:cubicBezTo>
                  <a:pt x="577" y="687"/>
                  <a:pt x="577" y="687"/>
                  <a:pt x="577" y="687"/>
                </a:cubicBezTo>
                <a:cubicBezTo>
                  <a:pt x="577" y="377"/>
                  <a:pt x="333" y="111"/>
                  <a:pt x="0" y="111"/>
                </a:cubicBezTo>
                <a:cubicBezTo>
                  <a:pt x="0" y="0"/>
                  <a:pt x="0" y="0"/>
                  <a:pt x="0" y="0"/>
                </a:cubicBezTo>
                <a:cubicBezTo>
                  <a:pt x="377" y="0"/>
                  <a:pt x="687" y="310"/>
                  <a:pt x="687" y="687"/>
                </a:cubicBezTo>
                <a:close/>
                <a:moveTo>
                  <a:pt x="466" y="687"/>
                </a:moveTo>
                <a:lnTo>
                  <a:pt x="466" y="687"/>
                </a:lnTo>
                <a:cubicBezTo>
                  <a:pt x="377" y="687"/>
                  <a:pt x="377" y="687"/>
                  <a:pt x="377" y="687"/>
                </a:cubicBezTo>
                <a:cubicBezTo>
                  <a:pt x="377" y="488"/>
                  <a:pt x="200" y="332"/>
                  <a:pt x="0" y="332"/>
                </a:cubicBezTo>
                <a:cubicBezTo>
                  <a:pt x="0" y="222"/>
                  <a:pt x="0" y="222"/>
                  <a:pt x="0" y="222"/>
                </a:cubicBezTo>
                <a:cubicBezTo>
                  <a:pt x="266" y="222"/>
                  <a:pt x="466" y="421"/>
                  <a:pt x="466" y="687"/>
                </a:cubicBezTo>
                <a:close/>
                <a:moveTo>
                  <a:pt x="222" y="576"/>
                </a:moveTo>
                <a:lnTo>
                  <a:pt x="222" y="576"/>
                </a:lnTo>
                <a:cubicBezTo>
                  <a:pt x="222" y="643"/>
                  <a:pt x="177" y="687"/>
                  <a:pt x="111" y="687"/>
                </a:cubicBezTo>
                <a:cubicBezTo>
                  <a:pt x="45" y="687"/>
                  <a:pt x="0" y="643"/>
                  <a:pt x="0" y="576"/>
                </a:cubicBezTo>
                <a:cubicBezTo>
                  <a:pt x="0" y="532"/>
                  <a:pt x="45" y="488"/>
                  <a:pt x="111" y="488"/>
                </a:cubicBezTo>
                <a:cubicBezTo>
                  <a:pt x="177" y="488"/>
                  <a:pt x="222" y="532"/>
                  <a:pt x="222" y="576"/>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26" name="Freeform 21"/>
          <p:cNvSpPr>
            <a:spLocks noChangeArrowheads="1"/>
          </p:cNvSpPr>
          <p:nvPr/>
        </p:nvSpPr>
        <p:spPr bwMode="auto">
          <a:xfrm>
            <a:off x="7975240" y="1273431"/>
            <a:ext cx="287163" cy="257894"/>
          </a:xfrm>
          <a:custGeom>
            <a:avLst/>
            <a:gdLst>
              <a:gd name="T0" fmla="*/ 864 w 865"/>
              <a:gd name="T1" fmla="*/ 243 h 776"/>
              <a:gd name="T2" fmla="*/ 864 w 865"/>
              <a:gd name="T3" fmla="*/ 243 h 776"/>
              <a:gd name="T4" fmla="*/ 798 w 865"/>
              <a:gd name="T5" fmla="*/ 310 h 776"/>
              <a:gd name="T6" fmla="*/ 67 w 865"/>
              <a:gd name="T7" fmla="*/ 310 h 776"/>
              <a:gd name="T8" fmla="*/ 0 w 865"/>
              <a:gd name="T9" fmla="*/ 243 h 776"/>
              <a:gd name="T10" fmla="*/ 864 w 865"/>
              <a:gd name="T11" fmla="*/ 243 h 776"/>
              <a:gd name="T12" fmla="*/ 731 w 865"/>
              <a:gd name="T13" fmla="*/ 355 h 776"/>
              <a:gd name="T14" fmla="*/ 731 w 865"/>
              <a:gd name="T15" fmla="*/ 355 h 776"/>
              <a:gd name="T16" fmla="*/ 687 w 865"/>
              <a:gd name="T17" fmla="*/ 420 h 776"/>
              <a:gd name="T18" fmla="*/ 177 w 865"/>
              <a:gd name="T19" fmla="*/ 420 h 776"/>
              <a:gd name="T20" fmla="*/ 111 w 865"/>
              <a:gd name="T21" fmla="*/ 355 h 776"/>
              <a:gd name="T22" fmla="*/ 731 w 865"/>
              <a:gd name="T23" fmla="*/ 355 h 776"/>
              <a:gd name="T24" fmla="*/ 620 w 865"/>
              <a:gd name="T25" fmla="*/ 487 h 776"/>
              <a:gd name="T26" fmla="*/ 620 w 865"/>
              <a:gd name="T27" fmla="*/ 487 h 776"/>
              <a:gd name="T28" fmla="*/ 554 w 865"/>
              <a:gd name="T29" fmla="*/ 554 h 776"/>
              <a:gd name="T30" fmla="*/ 311 w 865"/>
              <a:gd name="T31" fmla="*/ 554 h 776"/>
              <a:gd name="T32" fmla="*/ 244 w 865"/>
              <a:gd name="T33" fmla="*/ 487 h 776"/>
              <a:gd name="T34" fmla="*/ 620 w 865"/>
              <a:gd name="T35" fmla="*/ 487 h 776"/>
              <a:gd name="T36" fmla="*/ 510 w 865"/>
              <a:gd name="T37" fmla="*/ 686 h 776"/>
              <a:gd name="T38" fmla="*/ 510 w 865"/>
              <a:gd name="T39" fmla="*/ 686 h 776"/>
              <a:gd name="T40" fmla="*/ 421 w 865"/>
              <a:gd name="T41" fmla="*/ 775 h 776"/>
              <a:gd name="T42" fmla="*/ 355 w 865"/>
              <a:gd name="T43" fmla="*/ 686 h 776"/>
              <a:gd name="T44" fmla="*/ 421 w 865"/>
              <a:gd name="T45" fmla="*/ 598 h 776"/>
              <a:gd name="T46" fmla="*/ 510 w 865"/>
              <a:gd name="T47" fmla="*/ 686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65" h="776">
                <a:moveTo>
                  <a:pt x="864" y="243"/>
                </a:moveTo>
                <a:lnTo>
                  <a:pt x="864" y="243"/>
                </a:lnTo>
                <a:cubicBezTo>
                  <a:pt x="798" y="310"/>
                  <a:pt x="798" y="310"/>
                  <a:pt x="798" y="310"/>
                </a:cubicBezTo>
                <a:cubicBezTo>
                  <a:pt x="598" y="89"/>
                  <a:pt x="266" y="89"/>
                  <a:pt x="67" y="310"/>
                </a:cubicBezTo>
                <a:cubicBezTo>
                  <a:pt x="0" y="243"/>
                  <a:pt x="0" y="243"/>
                  <a:pt x="0" y="243"/>
                </a:cubicBezTo>
                <a:cubicBezTo>
                  <a:pt x="244" y="0"/>
                  <a:pt x="620" y="0"/>
                  <a:pt x="864" y="243"/>
                </a:cubicBezTo>
                <a:close/>
                <a:moveTo>
                  <a:pt x="731" y="355"/>
                </a:moveTo>
                <a:lnTo>
                  <a:pt x="731" y="355"/>
                </a:lnTo>
                <a:cubicBezTo>
                  <a:pt x="687" y="420"/>
                  <a:pt x="687" y="420"/>
                  <a:pt x="687" y="420"/>
                </a:cubicBezTo>
                <a:cubicBezTo>
                  <a:pt x="554" y="288"/>
                  <a:pt x="333" y="288"/>
                  <a:pt x="177" y="420"/>
                </a:cubicBezTo>
                <a:cubicBezTo>
                  <a:pt x="111" y="355"/>
                  <a:pt x="111" y="355"/>
                  <a:pt x="111" y="355"/>
                </a:cubicBezTo>
                <a:cubicBezTo>
                  <a:pt x="288" y="199"/>
                  <a:pt x="576" y="199"/>
                  <a:pt x="731" y="355"/>
                </a:cubicBezTo>
                <a:close/>
                <a:moveTo>
                  <a:pt x="620" y="487"/>
                </a:moveTo>
                <a:lnTo>
                  <a:pt x="620" y="487"/>
                </a:lnTo>
                <a:cubicBezTo>
                  <a:pt x="554" y="554"/>
                  <a:pt x="554" y="554"/>
                  <a:pt x="554" y="554"/>
                </a:cubicBezTo>
                <a:cubicBezTo>
                  <a:pt x="488" y="487"/>
                  <a:pt x="377" y="487"/>
                  <a:pt x="311" y="554"/>
                </a:cubicBezTo>
                <a:cubicBezTo>
                  <a:pt x="244" y="487"/>
                  <a:pt x="244" y="487"/>
                  <a:pt x="244" y="487"/>
                </a:cubicBezTo>
                <a:cubicBezTo>
                  <a:pt x="355" y="376"/>
                  <a:pt x="510" y="376"/>
                  <a:pt x="620" y="487"/>
                </a:cubicBezTo>
                <a:close/>
                <a:moveTo>
                  <a:pt x="510" y="686"/>
                </a:moveTo>
                <a:lnTo>
                  <a:pt x="510" y="686"/>
                </a:lnTo>
                <a:cubicBezTo>
                  <a:pt x="510" y="731"/>
                  <a:pt x="488" y="775"/>
                  <a:pt x="421" y="775"/>
                </a:cubicBezTo>
                <a:cubicBezTo>
                  <a:pt x="377" y="775"/>
                  <a:pt x="355" y="731"/>
                  <a:pt x="355" y="686"/>
                </a:cubicBezTo>
                <a:cubicBezTo>
                  <a:pt x="355" y="620"/>
                  <a:pt x="377" y="598"/>
                  <a:pt x="421" y="598"/>
                </a:cubicBezTo>
                <a:cubicBezTo>
                  <a:pt x="488" y="598"/>
                  <a:pt x="510" y="620"/>
                  <a:pt x="510" y="686"/>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27" name="Freeform 22"/>
          <p:cNvSpPr>
            <a:spLocks noChangeArrowheads="1"/>
          </p:cNvSpPr>
          <p:nvPr/>
        </p:nvSpPr>
        <p:spPr bwMode="auto">
          <a:xfrm>
            <a:off x="8378200" y="1279385"/>
            <a:ext cx="206581" cy="250568"/>
          </a:xfrm>
          <a:custGeom>
            <a:avLst/>
            <a:gdLst>
              <a:gd name="T0" fmla="*/ 621 w 622"/>
              <a:gd name="T1" fmla="*/ 311 h 755"/>
              <a:gd name="T2" fmla="*/ 621 w 622"/>
              <a:gd name="T3" fmla="*/ 311 h 755"/>
              <a:gd name="T4" fmla="*/ 621 w 622"/>
              <a:gd name="T5" fmla="*/ 665 h 755"/>
              <a:gd name="T6" fmla="*/ 576 w 622"/>
              <a:gd name="T7" fmla="*/ 709 h 755"/>
              <a:gd name="T8" fmla="*/ 532 w 622"/>
              <a:gd name="T9" fmla="*/ 731 h 755"/>
              <a:gd name="T10" fmla="*/ 443 w 622"/>
              <a:gd name="T11" fmla="*/ 754 h 755"/>
              <a:gd name="T12" fmla="*/ 178 w 622"/>
              <a:gd name="T13" fmla="*/ 754 h 755"/>
              <a:gd name="T14" fmla="*/ 89 w 622"/>
              <a:gd name="T15" fmla="*/ 731 h 755"/>
              <a:gd name="T16" fmla="*/ 44 w 622"/>
              <a:gd name="T17" fmla="*/ 709 h 755"/>
              <a:gd name="T18" fmla="*/ 0 w 622"/>
              <a:gd name="T19" fmla="*/ 665 h 755"/>
              <a:gd name="T20" fmla="*/ 0 w 622"/>
              <a:gd name="T21" fmla="*/ 311 h 755"/>
              <a:gd name="T22" fmla="*/ 44 w 622"/>
              <a:gd name="T23" fmla="*/ 266 h 755"/>
              <a:gd name="T24" fmla="*/ 133 w 622"/>
              <a:gd name="T25" fmla="*/ 266 h 755"/>
              <a:gd name="T26" fmla="*/ 133 w 622"/>
              <a:gd name="T27" fmla="*/ 199 h 755"/>
              <a:gd name="T28" fmla="*/ 310 w 622"/>
              <a:gd name="T29" fmla="*/ 0 h 755"/>
              <a:gd name="T30" fmla="*/ 487 w 622"/>
              <a:gd name="T31" fmla="*/ 199 h 755"/>
              <a:gd name="T32" fmla="*/ 487 w 622"/>
              <a:gd name="T33" fmla="*/ 266 h 755"/>
              <a:gd name="T34" fmla="*/ 576 w 622"/>
              <a:gd name="T35" fmla="*/ 266 h 755"/>
              <a:gd name="T36" fmla="*/ 621 w 622"/>
              <a:gd name="T37" fmla="*/ 311 h 755"/>
              <a:gd name="T38" fmla="*/ 221 w 622"/>
              <a:gd name="T39" fmla="*/ 266 h 755"/>
              <a:gd name="T40" fmla="*/ 221 w 622"/>
              <a:gd name="T41" fmla="*/ 266 h 755"/>
              <a:gd name="T42" fmla="*/ 399 w 622"/>
              <a:gd name="T43" fmla="*/ 266 h 755"/>
              <a:gd name="T44" fmla="*/ 399 w 622"/>
              <a:gd name="T45" fmla="*/ 177 h 755"/>
              <a:gd name="T46" fmla="*/ 310 w 622"/>
              <a:gd name="T47" fmla="*/ 89 h 755"/>
              <a:gd name="T48" fmla="*/ 221 w 622"/>
              <a:gd name="T49" fmla="*/ 177 h 755"/>
              <a:gd name="T50" fmla="*/ 221 w 622"/>
              <a:gd name="T51" fmla="*/ 266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2" h="755">
                <a:moveTo>
                  <a:pt x="621" y="311"/>
                </a:moveTo>
                <a:lnTo>
                  <a:pt x="621" y="311"/>
                </a:lnTo>
                <a:cubicBezTo>
                  <a:pt x="621" y="665"/>
                  <a:pt x="621" y="665"/>
                  <a:pt x="621" y="665"/>
                </a:cubicBezTo>
                <a:cubicBezTo>
                  <a:pt x="621" y="687"/>
                  <a:pt x="599" y="709"/>
                  <a:pt x="576" y="709"/>
                </a:cubicBezTo>
                <a:cubicBezTo>
                  <a:pt x="532" y="731"/>
                  <a:pt x="532" y="731"/>
                  <a:pt x="532" y="731"/>
                </a:cubicBezTo>
                <a:cubicBezTo>
                  <a:pt x="510" y="731"/>
                  <a:pt x="465" y="754"/>
                  <a:pt x="443" y="754"/>
                </a:cubicBezTo>
                <a:cubicBezTo>
                  <a:pt x="178" y="754"/>
                  <a:pt x="178" y="754"/>
                  <a:pt x="178" y="754"/>
                </a:cubicBezTo>
                <a:cubicBezTo>
                  <a:pt x="156" y="754"/>
                  <a:pt x="111" y="731"/>
                  <a:pt x="89" y="731"/>
                </a:cubicBezTo>
                <a:cubicBezTo>
                  <a:pt x="44" y="709"/>
                  <a:pt x="44" y="709"/>
                  <a:pt x="44" y="709"/>
                </a:cubicBezTo>
                <a:cubicBezTo>
                  <a:pt x="22" y="709"/>
                  <a:pt x="0" y="687"/>
                  <a:pt x="0" y="665"/>
                </a:cubicBezTo>
                <a:cubicBezTo>
                  <a:pt x="0" y="311"/>
                  <a:pt x="0" y="311"/>
                  <a:pt x="0" y="311"/>
                </a:cubicBezTo>
                <a:cubicBezTo>
                  <a:pt x="0" y="288"/>
                  <a:pt x="22" y="266"/>
                  <a:pt x="44" y="266"/>
                </a:cubicBezTo>
                <a:cubicBezTo>
                  <a:pt x="133" y="266"/>
                  <a:pt x="133" y="266"/>
                  <a:pt x="133" y="266"/>
                </a:cubicBezTo>
                <a:cubicBezTo>
                  <a:pt x="133" y="199"/>
                  <a:pt x="133" y="199"/>
                  <a:pt x="133" y="199"/>
                </a:cubicBezTo>
                <a:cubicBezTo>
                  <a:pt x="133" y="67"/>
                  <a:pt x="200" y="0"/>
                  <a:pt x="310" y="0"/>
                </a:cubicBezTo>
                <a:cubicBezTo>
                  <a:pt x="421" y="0"/>
                  <a:pt x="487" y="67"/>
                  <a:pt x="487" y="199"/>
                </a:cubicBezTo>
                <a:cubicBezTo>
                  <a:pt x="487" y="266"/>
                  <a:pt x="487" y="266"/>
                  <a:pt x="487" y="266"/>
                </a:cubicBezTo>
                <a:cubicBezTo>
                  <a:pt x="576" y="266"/>
                  <a:pt x="576" y="266"/>
                  <a:pt x="576" y="266"/>
                </a:cubicBezTo>
                <a:cubicBezTo>
                  <a:pt x="599" y="266"/>
                  <a:pt x="621" y="288"/>
                  <a:pt x="621" y="311"/>
                </a:cubicBezTo>
                <a:close/>
                <a:moveTo>
                  <a:pt x="221" y="266"/>
                </a:moveTo>
                <a:lnTo>
                  <a:pt x="221" y="266"/>
                </a:lnTo>
                <a:cubicBezTo>
                  <a:pt x="399" y="266"/>
                  <a:pt x="399" y="266"/>
                  <a:pt x="399" y="266"/>
                </a:cubicBezTo>
                <a:cubicBezTo>
                  <a:pt x="399" y="177"/>
                  <a:pt x="399" y="177"/>
                  <a:pt x="399" y="177"/>
                </a:cubicBezTo>
                <a:cubicBezTo>
                  <a:pt x="399" y="111"/>
                  <a:pt x="355" y="89"/>
                  <a:pt x="310" y="89"/>
                </a:cubicBezTo>
                <a:cubicBezTo>
                  <a:pt x="266" y="89"/>
                  <a:pt x="221" y="111"/>
                  <a:pt x="221" y="177"/>
                </a:cubicBezTo>
                <a:lnTo>
                  <a:pt x="221" y="266"/>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28" name="Freeform 23"/>
          <p:cNvSpPr>
            <a:spLocks noChangeArrowheads="1"/>
          </p:cNvSpPr>
          <p:nvPr/>
        </p:nvSpPr>
        <p:spPr bwMode="auto">
          <a:xfrm>
            <a:off x="541664" y="1709407"/>
            <a:ext cx="206581" cy="265220"/>
          </a:xfrm>
          <a:custGeom>
            <a:avLst/>
            <a:gdLst>
              <a:gd name="T0" fmla="*/ 620 w 621"/>
              <a:gd name="T1" fmla="*/ 355 h 799"/>
              <a:gd name="T2" fmla="*/ 620 w 621"/>
              <a:gd name="T3" fmla="*/ 355 h 799"/>
              <a:gd name="T4" fmla="*/ 620 w 621"/>
              <a:gd name="T5" fmla="*/ 709 h 799"/>
              <a:gd name="T6" fmla="*/ 576 w 621"/>
              <a:gd name="T7" fmla="*/ 753 h 799"/>
              <a:gd name="T8" fmla="*/ 510 w 621"/>
              <a:gd name="T9" fmla="*/ 776 h 799"/>
              <a:gd name="T10" fmla="*/ 421 w 621"/>
              <a:gd name="T11" fmla="*/ 798 h 799"/>
              <a:gd name="T12" fmla="*/ 177 w 621"/>
              <a:gd name="T13" fmla="*/ 798 h 799"/>
              <a:gd name="T14" fmla="*/ 89 w 621"/>
              <a:gd name="T15" fmla="*/ 776 h 799"/>
              <a:gd name="T16" fmla="*/ 23 w 621"/>
              <a:gd name="T17" fmla="*/ 753 h 799"/>
              <a:gd name="T18" fmla="*/ 0 w 621"/>
              <a:gd name="T19" fmla="*/ 709 h 799"/>
              <a:gd name="T20" fmla="*/ 0 w 621"/>
              <a:gd name="T21" fmla="*/ 355 h 799"/>
              <a:gd name="T22" fmla="*/ 45 w 621"/>
              <a:gd name="T23" fmla="*/ 310 h 799"/>
              <a:gd name="T24" fmla="*/ 399 w 621"/>
              <a:gd name="T25" fmla="*/ 310 h 799"/>
              <a:gd name="T26" fmla="*/ 399 w 621"/>
              <a:gd name="T27" fmla="*/ 177 h 799"/>
              <a:gd name="T28" fmla="*/ 311 w 621"/>
              <a:gd name="T29" fmla="*/ 89 h 799"/>
              <a:gd name="T30" fmla="*/ 222 w 621"/>
              <a:gd name="T31" fmla="*/ 177 h 799"/>
              <a:gd name="T32" fmla="*/ 222 w 621"/>
              <a:gd name="T33" fmla="*/ 221 h 799"/>
              <a:gd name="T34" fmla="*/ 133 w 621"/>
              <a:gd name="T35" fmla="*/ 221 h 799"/>
              <a:gd name="T36" fmla="*/ 133 w 621"/>
              <a:gd name="T37" fmla="*/ 199 h 799"/>
              <a:gd name="T38" fmla="*/ 311 w 621"/>
              <a:gd name="T39" fmla="*/ 0 h 799"/>
              <a:gd name="T40" fmla="*/ 488 w 621"/>
              <a:gd name="T41" fmla="*/ 199 h 799"/>
              <a:gd name="T42" fmla="*/ 488 w 621"/>
              <a:gd name="T43" fmla="*/ 310 h 799"/>
              <a:gd name="T44" fmla="*/ 554 w 621"/>
              <a:gd name="T45" fmla="*/ 310 h 799"/>
              <a:gd name="T46" fmla="*/ 620 w 621"/>
              <a:gd name="T47" fmla="*/ 35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1" h="799">
                <a:moveTo>
                  <a:pt x="620" y="355"/>
                </a:moveTo>
                <a:lnTo>
                  <a:pt x="620" y="355"/>
                </a:lnTo>
                <a:cubicBezTo>
                  <a:pt x="620" y="709"/>
                  <a:pt x="620" y="709"/>
                  <a:pt x="620" y="709"/>
                </a:cubicBezTo>
                <a:cubicBezTo>
                  <a:pt x="620" y="731"/>
                  <a:pt x="598" y="753"/>
                  <a:pt x="576" y="753"/>
                </a:cubicBezTo>
                <a:cubicBezTo>
                  <a:pt x="510" y="776"/>
                  <a:pt x="510" y="776"/>
                  <a:pt x="510" y="776"/>
                </a:cubicBezTo>
                <a:cubicBezTo>
                  <a:pt x="488" y="776"/>
                  <a:pt x="443" y="798"/>
                  <a:pt x="421" y="798"/>
                </a:cubicBezTo>
                <a:cubicBezTo>
                  <a:pt x="177" y="798"/>
                  <a:pt x="177" y="798"/>
                  <a:pt x="177" y="798"/>
                </a:cubicBezTo>
                <a:cubicBezTo>
                  <a:pt x="155" y="798"/>
                  <a:pt x="111" y="776"/>
                  <a:pt x="89" y="776"/>
                </a:cubicBezTo>
                <a:cubicBezTo>
                  <a:pt x="23" y="753"/>
                  <a:pt x="23" y="753"/>
                  <a:pt x="23" y="753"/>
                </a:cubicBezTo>
                <a:cubicBezTo>
                  <a:pt x="0" y="753"/>
                  <a:pt x="0" y="731"/>
                  <a:pt x="0" y="709"/>
                </a:cubicBezTo>
                <a:cubicBezTo>
                  <a:pt x="0" y="355"/>
                  <a:pt x="0" y="355"/>
                  <a:pt x="0" y="355"/>
                </a:cubicBezTo>
                <a:cubicBezTo>
                  <a:pt x="0" y="333"/>
                  <a:pt x="0" y="310"/>
                  <a:pt x="45" y="310"/>
                </a:cubicBezTo>
                <a:cubicBezTo>
                  <a:pt x="399" y="310"/>
                  <a:pt x="399" y="310"/>
                  <a:pt x="399" y="310"/>
                </a:cubicBezTo>
                <a:cubicBezTo>
                  <a:pt x="399" y="177"/>
                  <a:pt x="399" y="177"/>
                  <a:pt x="399" y="177"/>
                </a:cubicBezTo>
                <a:cubicBezTo>
                  <a:pt x="399" y="111"/>
                  <a:pt x="355" y="89"/>
                  <a:pt x="311" y="89"/>
                </a:cubicBezTo>
                <a:cubicBezTo>
                  <a:pt x="244" y="89"/>
                  <a:pt x="222" y="111"/>
                  <a:pt x="222" y="177"/>
                </a:cubicBezTo>
                <a:cubicBezTo>
                  <a:pt x="222" y="221"/>
                  <a:pt x="222" y="221"/>
                  <a:pt x="222" y="221"/>
                </a:cubicBezTo>
                <a:cubicBezTo>
                  <a:pt x="133" y="221"/>
                  <a:pt x="133" y="221"/>
                  <a:pt x="133" y="221"/>
                </a:cubicBezTo>
                <a:cubicBezTo>
                  <a:pt x="133" y="199"/>
                  <a:pt x="133" y="199"/>
                  <a:pt x="133" y="199"/>
                </a:cubicBezTo>
                <a:cubicBezTo>
                  <a:pt x="133" y="67"/>
                  <a:pt x="177" y="0"/>
                  <a:pt x="311" y="0"/>
                </a:cubicBezTo>
                <a:cubicBezTo>
                  <a:pt x="421" y="0"/>
                  <a:pt x="488" y="67"/>
                  <a:pt x="488" y="199"/>
                </a:cubicBezTo>
                <a:cubicBezTo>
                  <a:pt x="488" y="310"/>
                  <a:pt x="488" y="310"/>
                  <a:pt x="488" y="310"/>
                </a:cubicBezTo>
                <a:cubicBezTo>
                  <a:pt x="554" y="310"/>
                  <a:pt x="554" y="310"/>
                  <a:pt x="554" y="310"/>
                </a:cubicBezTo>
                <a:cubicBezTo>
                  <a:pt x="576" y="310"/>
                  <a:pt x="620" y="333"/>
                  <a:pt x="620" y="355"/>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29" name="Freeform 24"/>
          <p:cNvSpPr>
            <a:spLocks noChangeArrowheads="1"/>
          </p:cNvSpPr>
          <p:nvPr/>
        </p:nvSpPr>
        <p:spPr bwMode="auto">
          <a:xfrm>
            <a:off x="867636" y="1718336"/>
            <a:ext cx="206582" cy="213935"/>
          </a:xfrm>
          <a:custGeom>
            <a:avLst/>
            <a:gdLst>
              <a:gd name="T0" fmla="*/ 178 w 622"/>
              <a:gd name="T1" fmla="*/ 620 h 643"/>
              <a:gd name="T2" fmla="*/ 178 w 622"/>
              <a:gd name="T3" fmla="*/ 620 h 643"/>
              <a:gd name="T4" fmla="*/ 22 w 622"/>
              <a:gd name="T5" fmla="*/ 398 h 643"/>
              <a:gd name="T6" fmla="*/ 45 w 622"/>
              <a:gd name="T7" fmla="*/ 310 h 643"/>
              <a:gd name="T8" fmla="*/ 134 w 622"/>
              <a:gd name="T9" fmla="*/ 332 h 643"/>
              <a:gd name="T10" fmla="*/ 222 w 622"/>
              <a:gd name="T11" fmla="*/ 465 h 643"/>
              <a:gd name="T12" fmla="*/ 488 w 622"/>
              <a:gd name="T13" fmla="*/ 44 h 643"/>
              <a:gd name="T14" fmla="*/ 577 w 622"/>
              <a:gd name="T15" fmla="*/ 22 h 643"/>
              <a:gd name="T16" fmla="*/ 599 w 622"/>
              <a:gd name="T17" fmla="*/ 110 h 643"/>
              <a:gd name="T18" fmla="*/ 288 w 622"/>
              <a:gd name="T19" fmla="*/ 598 h 643"/>
              <a:gd name="T20" fmla="*/ 244 w 622"/>
              <a:gd name="T21" fmla="*/ 642 h 643"/>
              <a:gd name="T22" fmla="*/ 244 w 622"/>
              <a:gd name="T23" fmla="*/ 642 h 643"/>
              <a:gd name="T24" fmla="*/ 178 w 622"/>
              <a:gd name="T25" fmla="*/ 620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643">
                <a:moveTo>
                  <a:pt x="178" y="620"/>
                </a:moveTo>
                <a:lnTo>
                  <a:pt x="178" y="620"/>
                </a:lnTo>
                <a:cubicBezTo>
                  <a:pt x="22" y="398"/>
                  <a:pt x="22" y="398"/>
                  <a:pt x="22" y="398"/>
                </a:cubicBezTo>
                <a:cubicBezTo>
                  <a:pt x="0" y="376"/>
                  <a:pt x="0" y="332"/>
                  <a:pt x="45" y="310"/>
                </a:cubicBezTo>
                <a:cubicBezTo>
                  <a:pt x="67" y="288"/>
                  <a:pt x="111" y="310"/>
                  <a:pt x="134" y="332"/>
                </a:cubicBezTo>
                <a:cubicBezTo>
                  <a:pt x="222" y="465"/>
                  <a:pt x="222" y="465"/>
                  <a:pt x="222" y="465"/>
                </a:cubicBezTo>
                <a:cubicBezTo>
                  <a:pt x="488" y="44"/>
                  <a:pt x="488" y="44"/>
                  <a:pt x="488" y="44"/>
                </a:cubicBezTo>
                <a:cubicBezTo>
                  <a:pt x="510" y="22"/>
                  <a:pt x="554" y="0"/>
                  <a:pt x="577" y="22"/>
                </a:cubicBezTo>
                <a:cubicBezTo>
                  <a:pt x="599" y="44"/>
                  <a:pt x="621" y="89"/>
                  <a:pt x="599" y="110"/>
                </a:cubicBezTo>
                <a:cubicBezTo>
                  <a:pt x="288" y="598"/>
                  <a:pt x="288" y="598"/>
                  <a:pt x="288" y="598"/>
                </a:cubicBezTo>
                <a:cubicBezTo>
                  <a:pt x="266" y="620"/>
                  <a:pt x="266" y="642"/>
                  <a:pt x="244" y="642"/>
                </a:cubicBezTo>
                <a:lnTo>
                  <a:pt x="244" y="642"/>
                </a:lnTo>
                <a:cubicBezTo>
                  <a:pt x="222" y="642"/>
                  <a:pt x="200" y="620"/>
                  <a:pt x="178" y="620"/>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0" name="Freeform 25"/>
          <p:cNvSpPr>
            <a:spLocks noChangeArrowheads="1"/>
          </p:cNvSpPr>
          <p:nvPr/>
        </p:nvSpPr>
        <p:spPr bwMode="auto">
          <a:xfrm>
            <a:off x="1193608" y="1730242"/>
            <a:ext cx="140651" cy="155322"/>
          </a:xfrm>
          <a:custGeom>
            <a:avLst/>
            <a:gdLst>
              <a:gd name="T0" fmla="*/ 398 w 422"/>
              <a:gd name="T1" fmla="*/ 443 h 466"/>
              <a:gd name="T2" fmla="*/ 398 w 422"/>
              <a:gd name="T3" fmla="*/ 443 h 466"/>
              <a:gd name="T4" fmla="*/ 332 w 422"/>
              <a:gd name="T5" fmla="*/ 443 h 466"/>
              <a:gd name="T6" fmla="*/ 221 w 422"/>
              <a:gd name="T7" fmla="*/ 309 h 466"/>
              <a:gd name="T8" fmla="*/ 88 w 422"/>
              <a:gd name="T9" fmla="*/ 443 h 466"/>
              <a:gd name="T10" fmla="*/ 22 w 422"/>
              <a:gd name="T11" fmla="*/ 443 h 466"/>
              <a:gd name="T12" fmla="*/ 22 w 422"/>
              <a:gd name="T13" fmla="*/ 376 h 466"/>
              <a:gd name="T14" fmla="*/ 155 w 422"/>
              <a:gd name="T15" fmla="*/ 243 h 466"/>
              <a:gd name="T16" fmla="*/ 22 w 422"/>
              <a:gd name="T17" fmla="*/ 88 h 466"/>
              <a:gd name="T18" fmla="*/ 22 w 422"/>
              <a:gd name="T19" fmla="*/ 21 h 466"/>
              <a:gd name="T20" fmla="*/ 88 w 422"/>
              <a:gd name="T21" fmla="*/ 21 h 466"/>
              <a:gd name="T22" fmla="*/ 221 w 422"/>
              <a:gd name="T23" fmla="*/ 154 h 466"/>
              <a:gd name="T24" fmla="*/ 332 w 422"/>
              <a:gd name="T25" fmla="*/ 21 h 466"/>
              <a:gd name="T26" fmla="*/ 398 w 422"/>
              <a:gd name="T27" fmla="*/ 21 h 466"/>
              <a:gd name="T28" fmla="*/ 398 w 422"/>
              <a:gd name="T29" fmla="*/ 88 h 466"/>
              <a:gd name="T30" fmla="*/ 288 w 422"/>
              <a:gd name="T31" fmla="*/ 243 h 466"/>
              <a:gd name="T32" fmla="*/ 398 w 422"/>
              <a:gd name="T33" fmla="*/ 376 h 466"/>
              <a:gd name="T34" fmla="*/ 398 w 422"/>
              <a:gd name="T35" fmla="*/ 443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2" h="466">
                <a:moveTo>
                  <a:pt x="398" y="443"/>
                </a:moveTo>
                <a:lnTo>
                  <a:pt x="398" y="443"/>
                </a:lnTo>
                <a:cubicBezTo>
                  <a:pt x="398" y="465"/>
                  <a:pt x="354" y="465"/>
                  <a:pt x="332" y="443"/>
                </a:cubicBezTo>
                <a:cubicBezTo>
                  <a:pt x="221" y="309"/>
                  <a:pt x="221" y="309"/>
                  <a:pt x="221" y="309"/>
                </a:cubicBezTo>
                <a:cubicBezTo>
                  <a:pt x="88" y="443"/>
                  <a:pt x="88" y="443"/>
                  <a:pt x="88" y="443"/>
                </a:cubicBezTo>
                <a:cubicBezTo>
                  <a:pt x="88" y="465"/>
                  <a:pt x="44" y="465"/>
                  <a:pt x="22" y="443"/>
                </a:cubicBezTo>
                <a:cubicBezTo>
                  <a:pt x="0" y="420"/>
                  <a:pt x="0" y="398"/>
                  <a:pt x="22" y="376"/>
                </a:cubicBezTo>
                <a:cubicBezTo>
                  <a:pt x="155" y="243"/>
                  <a:pt x="155" y="243"/>
                  <a:pt x="155" y="243"/>
                </a:cubicBezTo>
                <a:cubicBezTo>
                  <a:pt x="22" y="88"/>
                  <a:pt x="22" y="88"/>
                  <a:pt x="22" y="88"/>
                </a:cubicBezTo>
                <a:cubicBezTo>
                  <a:pt x="0" y="65"/>
                  <a:pt x="0" y="43"/>
                  <a:pt x="22" y="21"/>
                </a:cubicBezTo>
                <a:cubicBezTo>
                  <a:pt x="44" y="0"/>
                  <a:pt x="88" y="0"/>
                  <a:pt x="88" y="21"/>
                </a:cubicBezTo>
                <a:cubicBezTo>
                  <a:pt x="221" y="154"/>
                  <a:pt x="221" y="154"/>
                  <a:pt x="221" y="154"/>
                </a:cubicBezTo>
                <a:cubicBezTo>
                  <a:pt x="332" y="21"/>
                  <a:pt x="332" y="21"/>
                  <a:pt x="332" y="21"/>
                </a:cubicBezTo>
                <a:cubicBezTo>
                  <a:pt x="354" y="0"/>
                  <a:pt x="398" y="0"/>
                  <a:pt x="398" y="21"/>
                </a:cubicBezTo>
                <a:cubicBezTo>
                  <a:pt x="421" y="43"/>
                  <a:pt x="421" y="65"/>
                  <a:pt x="398" y="88"/>
                </a:cubicBezTo>
                <a:cubicBezTo>
                  <a:pt x="288" y="243"/>
                  <a:pt x="288" y="243"/>
                  <a:pt x="288" y="243"/>
                </a:cubicBezTo>
                <a:cubicBezTo>
                  <a:pt x="398" y="376"/>
                  <a:pt x="398" y="376"/>
                  <a:pt x="398" y="376"/>
                </a:cubicBezTo>
                <a:cubicBezTo>
                  <a:pt x="421" y="398"/>
                  <a:pt x="421" y="420"/>
                  <a:pt x="398" y="443"/>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1" name="Freeform 26"/>
          <p:cNvSpPr>
            <a:spLocks noChangeArrowheads="1"/>
          </p:cNvSpPr>
          <p:nvPr/>
        </p:nvSpPr>
        <p:spPr bwMode="auto">
          <a:xfrm>
            <a:off x="1453650" y="1712383"/>
            <a:ext cx="250535" cy="243240"/>
          </a:xfrm>
          <a:custGeom>
            <a:avLst/>
            <a:gdLst>
              <a:gd name="T0" fmla="*/ 753 w 754"/>
              <a:gd name="T1" fmla="*/ 377 h 732"/>
              <a:gd name="T2" fmla="*/ 753 w 754"/>
              <a:gd name="T3" fmla="*/ 377 h 732"/>
              <a:gd name="T4" fmla="*/ 376 w 754"/>
              <a:gd name="T5" fmla="*/ 731 h 732"/>
              <a:gd name="T6" fmla="*/ 0 w 754"/>
              <a:gd name="T7" fmla="*/ 377 h 732"/>
              <a:gd name="T8" fmla="*/ 376 w 754"/>
              <a:gd name="T9" fmla="*/ 0 h 732"/>
              <a:gd name="T10" fmla="*/ 753 w 754"/>
              <a:gd name="T11" fmla="*/ 377 h 732"/>
              <a:gd name="T12" fmla="*/ 154 w 754"/>
              <a:gd name="T13" fmla="*/ 333 h 732"/>
              <a:gd name="T14" fmla="*/ 154 w 754"/>
              <a:gd name="T15" fmla="*/ 333 h 732"/>
              <a:gd name="T16" fmla="*/ 154 w 754"/>
              <a:gd name="T17" fmla="*/ 421 h 732"/>
              <a:gd name="T18" fmla="*/ 598 w 754"/>
              <a:gd name="T19" fmla="*/ 421 h 732"/>
              <a:gd name="T20" fmla="*/ 598 w 754"/>
              <a:gd name="T21" fmla="*/ 333 h 732"/>
              <a:gd name="T22" fmla="*/ 154 w 754"/>
              <a:gd name="T23" fmla="*/ 33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4" h="732">
                <a:moveTo>
                  <a:pt x="753" y="377"/>
                </a:moveTo>
                <a:lnTo>
                  <a:pt x="753" y="377"/>
                </a:lnTo>
                <a:cubicBezTo>
                  <a:pt x="753" y="577"/>
                  <a:pt x="576" y="731"/>
                  <a:pt x="376" y="731"/>
                </a:cubicBezTo>
                <a:cubicBezTo>
                  <a:pt x="177" y="731"/>
                  <a:pt x="0" y="577"/>
                  <a:pt x="0" y="377"/>
                </a:cubicBezTo>
                <a:cubicBezTo>
                  <a:pt x="0" y="155"/>
                  <a:pt x="177" y="0"/>
                  <a:pt x="376" y="0"/>
                </a:cubicBezTo>
                <a:cubicBezTo>
                  <a:pt x="576" y="0"/>
                  <a:pt x="753" y="155"/>
                  <a:pt x="753" y="377"/>
                </a:cubicBezTo>
                <a:close/>
                <a:moveTo>
                  <a:pt x="154" y="333"/>
                </a:moveTo>
                <a:lnTo>
                  <a:pt x="154" y="333"/>
                </a:lnTo>
                <a:cubicBezTo>
                  <a:pt x="154" y="421"/>
                  <a:pt x="154" y="421"/>
                  <a:pt x="154" y="421"/>
                </a:cubicBezTo>
                <a:cubicBezTo>
                  <a:pt x="598" y="421"/>
                  <a:pt x="598" y="421"/>
                  <a:pt x="598" y="421"/>
                </a:cubicBezTo>
                <a:cubicBezTo>
                  <a:pt x="598" y="333"/>
                  <a:pt x="598" y="333"/>
                  <a:pt x="598" y="333"/>
                </a:cubicBezTo>
                <a:lnTo>
                  <a:pt x="154" y="333"/>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2" name="Freeform 27"/>
          <p:cNvSpPr>
            <a:spLocks noChangeArrowheads="1"/>
          </p:cNvSpPr>
          <p:nvPr/>
        </p:nvSpPr>
        <p:spPr bwMode="auto">
          <a:xfrm>
            <a:off x="1823575" y="1712383"/>
            <a:ext cx="243209" cy="243240"/>
          </a:xfrm>
          <a:custGeom>
            <a:avLst/>
            <a:gdLst>
              <a:gd name="T0" fmla="*/ 731 w 732"/>
              <a:gd name="T1" fmla="*/ 377 h 732"/>
              <a:gd name="T2" fmla="*/ 731 w 732"/>
              <a:gd name="T3" fmla="*/ 377 h 732"/>
              <a:gd name="T4" fmla="*/ 376 w 732"/>
              <a:gd name="T5" fmla="*/ 731 h 732"/>
              <a:gd name="T6" fmla="*/ 0 w 732"/>
              <a:gd name="T7" fmla="*/ 377 h 732"/>
              <a:gd name="T8" fmla="*/ 376 w 732"/>
              <a:gd name="T9" fmla="*/ 0 h 732"/>
              <a:gd name="T10" fmla="*/ 731 w 732"/>
              <a:gd name="T11" fmla="*/ 377 h 732"/>
              <a:gd name="T12" fmla="*/ 598 w 732"/>
              <a:gd name="T13" fmla="*/ 421 h 732"/>
              <a:gd name="T14" fmla="*/ 598 w 732"/>
              <a:gd name="T15" fmla="*/ 421 h 732"/>
              <a:gd name="T16" fmla="*/ 598 w 732"/>
              <a:gd name="T17" fmla="*/ 333 h 732"/>
              <a:gd name="T18" fmla="*/ 421 w 732"/>
              <a:gd name="T19" fmla="*/ 333 h 732"/>
              <a:gd name="T20" fmla="*/ 421 w 732"/>
              <a:gd name="T21" fmla="*/ 155 h 732"/>
              <a:gd name="T22" fmla="*/ 332 w 732"/>
              <a:gd name="T23" fmla="*/ 155 h 732"/>
              <a:gd name="T24" fmla="*/ 332 w 732"/>
              <a:gd name="T25" fmla="*/ 333 h 732"/>
              <a:gd name="T26" fmla="*/ 133 w 732"/>
              <a:gd name="T27" fmla="*/ 333 h 732"/>
              <a:gd name="T28" fmla="*/ 133 w 732"/>
              <a:gd name="T29" fmla="*/ 421 h 732"/>
              <a:gd name="T30" fmla="*/ 332 w 732"/>
              <a:gd name="T31" fmla="*/ 421 h 732"/>
              <a:gd name="T32" fmla="*/ 332 w 732"/>
              <a:gd name="T33" fmla="*/ 599 h 732"/>
              <a:gd name="T34" fmla="*/ 421 w 732"/>
              <a:gd name="T35" fmla="*/ 599 h 732"/>
              <a:gd name="T36" fmla="*/ 421 w 732"/>
              <a:gd name="T37" fmla="*/ 421 h 732"/>
              <a:gd name="T38" fmla="*/ 598 w 732"/>
              <a:gd name="T39" fmla="*/ 421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2" h="732">
                <a:moveTo>
                  <a:pt x="731" y="377"/>
                </a:moveTo>
                <a:lnTo>
                  <a:pt x="731" y="377"/>
                </a:lnTo>
                <a:cubicBezTo>
                  <a:pt x="731" y="577"/>
                  <a:pt x="576" y="731"/>
                  <a:pt x="376" y="731"/>
                </a:cubicBezTo>
                <a:cubicBezTo>
                  <a:pt x="155" y="731"/>
                  <a:pt x="0" y="577"/>
                  <a:pt x="0" y="377"/>
                </a:cubicBezTo>
                <a:cubicBezTo>
                  <a:pt x="0" y="155"/>
                  <a:pt x="155" y="0"/>
                  <a:pt x="376" y="0"/>
                </a:cubicBezTo>
                <a:cubicBezTo>
                  <a:pt x="576" y="0"/>
                  <a:pt x="731" y="155"/>
                  <a:pt x="731" y="377"/>
                </a:cubicBezTo>
                <a:close/>
                <a:moveTo>
                  <a:pt x="598" y="421"/>
                </a:moveTo>
                <a:lnTo>
                  <a:pt x="598" y="421"/>
                </a:lnTo>
                <a:cubicBezTo>
                  <a:pt x="598" y="333"/>
                  <a:pt x="598" y="333"/>
                  <a:pt x="598" y="333"/>
                </a:cubicBezTo>
                <a:cubicBezTo>
                  <a:pt x="421" y="333"/>
                  <a:pt x="421" y="333"/>
                  <a:pt x="421" y="333"/>
                </a:cubicBezTo>
                <a:cubicBezTo>
                  <a:pt x="421" y="155"/>
                  <a:pt x="421" y="155"/>
                  <a:pt x="421" y="155"/>
                </a:cubicBezTo>
                <a:cubicBezTo>
                  <a:pt x="332" y="155"/>
                  <a:pt x="332" y="155"/>
                  <a:pt x="332" y="155"/>
                </a:cubicBezTo>
                <a:cubicBezTo>
                  <a:pt x="332" y="333"/>
                  <a:pt x="332" y="333"/>
                  <a:pt x="332" y="333"/>
                </a:cubicBezTo>
                <a:cubicBezTo>
                  <a:pt x="133" y="333"/>
                  <a:pt x="133" y="333"/>
                  <a:pt x="133" y="333"/>
                </a:cubicBezTo>
                <a:cubicBezTo>
                  <a:pt x="133" y="421"/>
                  <a:pt x="133" y="421"/>
                  <a:pt x="133" y="421"/>
                </a:cubicBezTo>
                <a:cubicBezTo>
                  <a:pt x="332" y="421"/>
                  <a:pt x="332" y="421"/>
                  <a:pt x="332" y="421"/>
                </a:cubicBezTo>
                <a:cubicBezTo>
                  <a:pt x="332" y="599"/>
                  <a:pt x="332" y="599"/>
                  <a:pt x="332" y="599"/>
                </a:cubicBezTo>
                <a:cubicBezTo>
                  <a:pt x="421" y="599"/>
                  <a:pt x="421" y="599"/>
                  <a:pt x="421" y="599"/>
                </a:cubicBezTo>
                <a:cubicBezTo>
                  <a:pt x="421" y="421"/>
                  <a:pt x="421" y="421"/>
                  <a:pt x="421" y="421"/>
                </a:cubicBezTo>
                <a:lnTo>
                  <a:pt x="598" y="421"/>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3" name="Freeform 28"/>
          <p:cNvSpPr>
            <a:spLocks noChangeArrowheads="1"/>
          </p:cNvSpPr>
          <p:nvPr/>
        </p:nvSpPr>
        <p:spPr bwMode="auto">
          <a:xfrm>
            <a:off x="2186174" y="1715360"/>
            <a:ext cx="294487" cy="235914"/>
          </a:xfrm>
          <a:custGeom>
            <a:avLst/>
            <a:gdLst>
              <a:gd name="T0" fmla="*/ 886 w 887"/>
              <a:gd name="T1" fmla="*/ 155 h 710"/>
              <a:gd name="T2" fmla="*/ 886 w 887"/>
              <a:gd name="T3" fmla="*/ 155 h 710"/>
              <a:gd name="T4" fmla="*/ 886 w 887"/>
              <a:gd name="T5" fmla="*/ 665 h 710"/>
              <a:gd name="T6" fmla="*/ 886 w 887"/>
              <a:gd name="T7" fmla="*/ 687 h 710"/>
              <a:gd name="T8" fmla="*/ 864 w 887"/>
              <a:gd name="T9" fmla="*/ 709 h 710"/>
              <a:gd name="T10" fmla="*/ 842 w 887"/>
              <a:gd name="T11" fmla="*/ 687 h 710"/>
              <a:gd name="T12" fmla="*/ 665 w 887"/>
              <a:gd name="T13" fmla="*/ 577 h 710"/>
              <a:gd name="T14" fmla="*/ 466 w 887"/>
              <a:gd name="T15" fmla="*/ 687 h 710"/>
              <a:gd name="T16" fmla="*/ 443 w 887"/>
              <a:gd name="T17" fmla="*/ 687 h 710"/>
              <a:gd name="T18" fmla="*/ 244 w 887"/>
              <a:gd name="T19" fmla="*/ 577 h 710"/>
              <a:gd name="T20" fmla="*/ 44 w 887"/>
              <a:gd name="T21" fmla="*/ 687 h 710"/>
              <a:gd name="T22" fmla="*/ 22 w 887"/>
              <a:gd name="T23" fmla="*/ 687 h 710"/>
              <a:gd name="T24" fmla="*/ 0 w 887"/>
              <a:gd name="T25" fmla="*/ 665 h 710"/>
              <a:gd name="T26" fmla="*/ 0 w 887"/>
              <a:gd name="T27" fmla="*/ 155 h 710"/>
              <a:gd name="T28" fmla="*/ 22 w 887"/>
              <a:gd name="T29" fmla="*/ 133 h 710"/>
              <a:gd name="T30" fmla="*/ 222 w 887"/>
              <a:gd name="T31" fmla="*/ 0 h 710"/>
              <a:gd name="T32" fmla="*/ 266 w 887"/>
              <a:gd name="T33" fmla="*/ 0 h 710"/>
              <a:gd name="T34" fmla="*/ 443 w 887"/>
              <a:gd name="T35" fmla="*/ 112 h 710"/>
              <a:gd name="T36" fmla="*/ 643 w 887"/>
              <a:gd name="T37" fmla="*/ 0 h 710"/>
              <a:gd name="T38" fmla="*/ 665 w 887"/>
              <a:gd name="T39" fmla="*/ 0 h 710"/>
              <a:gd name="T40" fmla="*/ 886 w 887"/>
              <a:gd name="T41" fmla="*/ 133 h 710"/>
              <a:gd name="T42" fmla="*/ 886 w 887"/>
              <a:gd name="T43" fmla="*/ 155 h 710"/>
              <a:gd name="T44" fmla="*/ 222 w 887"/>
              <a:gd name="T45" fmla="*/ 67 h 710"/>
              <a:gd name="T46" fmla="*/ 222 w 887"/>
              <a:gd name="T47" fmla="*/ 67 h 710"/>
              <a:gd name="T48" fmla="*/ 66 w 887"/>
              <a:gd name="T49" fmla="*/ 177 h 710"/>
              <a:gd name="T50" fmla="*/ 66 w 887"/>
              <a:gd name="T51" fmla="*/ 621 h 710"/>
              <a:gd name="T52" fmla="*/ 222 w 887"/>
              <a:gd name="T53" fmla="*/ 532 h 710"/>
              <a:gd name="T54" fmla="*/ 222 w 887"/>
              <a:gd name="T55" fmla="*/ 67 h 710"/>
              <a:gd name="T56" fmla="*/ 421 w 887"/>
              <a:gd name="T57" fmla="*/ 177 h 710"/>
              <a:gd name="T58" fmla="*/ 421 w 887"/>
              <a:gd name="T59" fmla="*/ 177 h 710"/>
              <a:gd name="T60" fmla="*/ 266 w 887"/>
              <a:gd name="T61" fmla="*/ 67 h 710"/>
              <a:gd name="T62" fmla="*/ 266 w 887"/>
              <a:gd name="T63" fmla="*/ 532 h 710"/>
              <a:gd name="T64" fmla="*/ 421 w 887"/>
              <a:gd name="T65" fmla="*/ 621 h 710"/>
              <a:gd name="T66" fmla="*/ 421 w 887"/>
              <a:gd name="T67" fmla="*/ 177 h 710"/>
              <a:gd name="T68" fmla="*/ 620 w 887"/>
              <a:gd name="T69" fmla="*/ 67 h 710"/>
              <a:gd name="T70" fmla="*/ 620 w 887"/>
              <a:gd name="T71" fmla="*/ 67 h 710"/>
              <a:gd name="T72" fmla="*/ 488 w 887"/>
              <a:gd name="T73" fmla="*/ 177 h 710"/>
              <a:gd name="T74" fmla="*/ 488 w 887"/>
              <a:gd name="T75" fmla="*/ 621 h 710"/>
              <a:gd name="T76" fmla="*/ 620 w 887"/>
              <a:gd name="T77" fmla="*/ 532 h 710"/>
              <a:gd name="T78" fmla="*/ 620 w 887"/>
              <a:gd name="T79" fmla="*/ 67 h 710"/>
              <a:gd name="T80" fmla="*/ 842 w 887"/>
              <a:gd name="T81" fmla="*/ 177 h 710"/>
              <a:gd name="T82" fmla="*/ 842 w 887"/>
              <a:gd name="T83" fmla="*/ 177 h 710"/>
              <a:gd name="T84" fmla="*/ 687 w 887"/>
              <a:gd name="T85" fmla="*/ 67 h 710"/>
              <a:gd name="T86" fmla="*/ 687 w 887"/>
              <a:gd name="T87" fmla="*/ 532 h 710"/>
              <a:gd name="T88" fmla="*/ 842 w 887"/>
              <a:gd name="T89" fmla="*/ 621 h 710"/>
              <a:gd name="T90" fmla="*/ 842 w 887"/>
              <a:gd name="T91" fmla="*/ 177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7" h="710">
                <a:moveTo>
                  <a:pt x="886" y="155"/>
                </a:moveTo>
                <a:lnTo>
                  <a:pt x="886" y="155"/>
                </a:lnTo>
                <a:cubicBezTo>
                  <a:pt x="886" y="665"/>
                  <a:pt x="886" y="665"/>
                  <a:pt x="886" y="665"/>
                </a:cubicBezTo>
                <a:cubicBezTo>
                  <a:pt x="886" y="687"/>
                  <a:pt x="886" y="687"/>
                  <a:pt x="886" y="687"/>
                </a:cubicBezTo>
                <a:cubicBezTo>
                  <a:pt x="886" y="709"/>
                  <a:pt x="864" y="709"/>
                  <a:pt x="864" y="709"/>
                </a:cubicBezTo>
                <a:cubicBezTo>
                  <a:pt x="864" y="709"/>
                  <a:pt x="864" y="709"/>
                  <a:pt x="842" y="687"/>
                </a:cubicBezTo>
                <a:cubicBezTo>
                  <a:pt x="665" y="577"/>
                  <a:pt x="665" y="577"/>
                  <a:pt x="665" y="577"/>
                </a:cubicBezTo>
                <a:cubicBezTo>
                  <a:pt x="466" y="687"/>
                  <a:pt x="466" y="687"/>
                  <a:pt x="466" y="687"/>
                </a:cubicBezTo>
                <a:cubicBezTo>
                  <a:pt x="466" y="709"/>
                  <a:pt x="443" y="709"/>
                  <a:pt x="443" y="687"/>
                </a:cubicBezTo>
                <a:cubicBezTo>
                  <a:pt x="244" y="577"/>
                  <a:pt x="244" y="577"/>
                  <a:pt x="244" y="577"/>
                </a:cubicBezTo>
                <a:cubicBezTo>
                  <a:pt x="44" y="687"/>
                  <a:pt x="44" y="687"/>
                  <a:pt x="44" y="687"/>
                </a:cubicBezTo>
                <a:cubicBezTo>
                  <a:pt x="44" y="709"/>
                  <a:pt x="22" y="709"/>
                  <a:pt x="22" y="687"/>
                </a:cubicBezTo>
                <a:cubicBezTo>
                  <a:pt x="22" y="687"/>
                  <a:pt x="0" y="687"/>
                  <a:pt x="0" y="665"/>
                </a:cubicBezTo>
                <a:cubicBezTo>
                  <a:pt x="0" y="155"/>
                  <a:pt x="0" y="155"/>
                  <a:pt x="0" y="155"/>
                </a:cubicBezTo>
                <a:cubicBezTo>
                  <a:pt x="0" y="133"/>
                  <a:pt x="22" y="133"/>
                  <a:pt x="22" y="133"/>
                </a:cubicBezTo>
                <a:cubicBezTo>
                  <a:pt x="222" y="0"/>
                  <a:pt x="222" y="0"/>
                  <a:pt x="222" y="0"/>
                </a:cubicBezTo>
                <a:cubicBezTo>
                  <a:pt x="244" y="0"/>
                  <a:pt x="244" y="0"/>
                  <a:pt x="266" y="0"/>
                </a:cubicBezTo>
                <a:cubicBezTo>
                  <a:pt x="443" y="112"/>
                  <a:pt x="443" y="112"/>
                  <a:pt x="443" y="112"/>
                </a:cubicBezTo>
                <a:cubicBezTo>
                  <a:pt x="643" y="0"/>
                  <a:pt x="643" y="0"/>
                  <a:pt x="643" y="0"/>
                </a:cubicBezTo>
                <a:lnTo>
                  <a:pt x="665" y="0"/>
                </a:lnTo>
                <a:cubicBezTo>
                  <a:pt x="886" y="133"/>
                  <a:pt x="886" y="133"/>
                  <a:pt x="886" y="133"/>
                </a:cubicBezTo>
                <a:cubicBezTo>
                  <a:pt x="886" y="133"/>
                  <a:pt x="886" y="133"/>
                  <a:pt x="886" y="155"/>
                </a:cubicBezTo>
                <a:close/>
                <a:moveTo>
                  <a:pt x="222" y="67"/>
                </a:moveTo>
                <a:lnTo>
                  <a:pt x="222" y="67"/>
                </a:lnTo>
                <a:cubicBezTo>
                  <a:pt x="66" y="177"/>
                  <a:pt x="66" y="177"/>
                  <a:pt x="66" y="177"/>
                </a:cubicBezTo>
                <a:cubicBezTo>
                  <a:pt x="66" y="621"/>
                  <a:pt x="66" y="621"/>
                  <a:pt x="66" y="621"/>
                </a:cubicBezTo>
                <a:cubicBezTo>
                  <a:pt x="222" y="532"/>
                  <a:pt x="222" y="532"/>
                  <a:pt x="222" y="532"/>
                </a:cubicBezTo>
                <a:lnTo>
                  <a:pt x="222" y="67"/>
                </a:lnTo>
                <a:close/>
                <a:moveTo>
                  <a:pt x="421" y="177"/>
                </a:moveTo>
                <a:lnTo>
                  <a:pt x="421" y="177"/>
                </a:lnTo>
                <a:cubicBezTo>
                  <a:pt x="266" y="67"/>
                  <a:pt x="266" y="67"/>
                  <a:pt x="266" y="67"/>
                </a:cubicBezTo>
                <a:cubicBezTo>
                  <a:pt x="266" y="532"/>
                  <a:pt x="266" y="532"/>
                  <a:pt x="266" y="532"/>
                </a:cubicBezTo>
                <a:cubicBezTo>
                  <a:pt x="421" y="621"/>
                  <a:pt x="421" y="621"/>
                  <a:pt x="421" y="621"/>
                </a:cubicBezTo>
                <a:lnTo>
                  <a:pt x="421" y="177"/>
                </a:lnTo>
                <a:close/>
                <a:moveTo>
                  <a:pt x="620" y="67"/>
                </a:moveTo>
                <a:lnTo>
                  <a:pt x="620" y="67"/>
                </a:lnTo>
                <a:cubicBezTo>
                  <a:pt x="488" y="177"/>
                  <a:pt x="488" y="177"/>
                  <a:pt x="488" y="177"/>
                </a:cubicBezTo>
                <a:cubicBezTo>
                  <a:pt x="488" y="621"/>
                  <a:pt x="488" y="621"/>
                  <a:pt x="488" y="621"/>
                </a:cubicBezTo>
                <a:cubicBezTo>
                  <a:pt x="620" y="532"/>
                  <a:pt x="620" y="532"/>
                  <a:pt x="620" y="532"/>
                </a:cubicBezTo>
                <a:lnTo>
                  <a:pt x="620" y="67"/>
                </a:lnTo>
                <a:close/>
                <a:moveTo>
                  <a:pt x="842" y="177"/>
                </a:moveTo>
                <a:lnTo>
                  <a:pt x="842" y="177"/>
                </a:lnTo>
                <a:cubicBezTo>
                  <a:pt x="687" y="67"/>
                  <a:pt x="687" y="67"/>
                  <a:pt x="687" y="67"/>
                </a:cubicBezTo>
                <a:cubicBezTo>
                  <a:pt x="687" y="532"/>
                  <a:pt x="687" y="532"/>
                  <a:pt x="687" y="532"/>
                </a:cubicBezTo>
                <a:cubicBezTo>
                  <a:pt x="842" y="621"/>
                  <a:pt x="842" y="621"/>
                  <a:pt x="842" y="621"/>
                </a:cubicBezTo>
                <a:lnTo>
                  <a:pt x="842" y="177"/>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4" name="Freeform 29"/>
          <p:cNvSpPr>
            <a:spLocks noChangeArrowheads="1"/>
          </p:cNvSpPr>
          <p:nvPr/>
        </p:nvSpPr>
        <p:spPr bwMode="auto">
          <a:xfrm>
            <a:off x="2600052" y="1703453"/>
            <a:ext cx="287162" cy="287199"/>
          </a:xfrm>
          <a:custGeom>
            <a:avLst/>
            <a:gdLst>
              <a:gd name="T0" fmla="*/ 864 w 865"/>
              <a:gd name="T1" fmla="*/ 421 h 865"/>
              <a:gd name="T2" fmla="*/ 864 w 865"/>
              <a:gd name="T3" fmla="*/ 421 h 865"/>
              <a:gd name="T4" fmla="*/ 443 w 865"/>
              <a:gd name="T5" fmla="*/ 864 h 865"/>
              <a:gd name="T6" fmla="*/ 0 w 865"/>
              <a:gd name="T7" fmla="*/ 443 h 865"/>
              <a:gd name="T8" fmla="*/ 421 w 865"/>
              <a:gd name="T9" fmla="*/ 0 h 865"/>
              <a:gd name="T10" fmla="*/ 864 w 865"/>
              <a:gd name="T11" fmla="*/ 421 h 865"/>
              <a:gd name="T12" fmla="*/ 776 w 865"/>
              <a:gd name="T13" fmla="*/ 421 h 865"/>
              <a:gd name="T14" fmla="*/ 776 w 865"/>
              <a:gd name="T15" fmla="*/ 421 h 865"/>
              <a:gd name="T16" fmla="*/ 421 w 865"/>
              <a:gd name="T17" fmla="*/ 111 h 865"/>
              <a:gd name="T18" fmla="*/ 89 w 865"/>
              <a:gd name="T19" fmla="*/ 443 h 865"/>
              <a:gd name="T20" fmla="*/ 443 w 865"/>
              <a:gd name="T21" fmla="*/ 775 h 865"/>
              <a:gd name="T22" fmla="*/ 776 w 865"/>
              <a:gd name="T23" fmla="*/ 421 h 865"/>
              <a:gd name="T24" fmla="*/ 354 w 865"/>
              <a:gd name="T25" fmla="*/ 354 h 865"/>
              <a:gd name="T26" fmla="*/ 354 w 865"/>
              <a:gd name="T27" fmla="*/ 354 h 865"/>
              <a:gd name="T28" fmla="*/ 643 w 865"/>
              <a:gd name="T29" fmla="*/ 221 h 865"/>
              <a:gd name="T30" fmla="*/ 532 w 865"/>
              <a:gd name="T31" fmla="*/ 509 h 865"/>
              <a:gd name="T32" fmla="*/ 222 w 865"/>
              <a:gd name="T33" fmla="*/ 643 h 865"/>
              <a:gd name="T34" fmla="*/ 354 w 865"/>
              <a:gd name="T35" fmla="*/ 354 h 865"/>
              <a:gd name="T36" fmla="*/ 399 w 865"/>
              <a:gd name="T37" fmla="*/ 487 h 865"/>
              <a:gd name="T38" fmla="*/ 399 w 865"/>
              <a:gd name="T39" fmla="*/ 487 h 865"/>
              <a:gd name="T40" fmla="*/ 488 w 865"/>
              <a:gd name="T41" fmla="*/ 487 h 865"/>
              <a:gd name="T42" fmla="*/ 554 w 865"/>
              <a:gd name="T43" fmla="*/ 310 h 865"/>
              <a:gd name="T44" fmla="*/ 399 w 865"/>
              <a:gd name="T45" fmla="*/ 399 h 865"/>
              <a:gd name="T46" fmla="*/ 399 w 865"/>
              <a:gd name="T47" fmla="*/ 487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65" h="865">
                <a:moveTo>
                  <a:pt x="864" y="421"/>
                </a:moveTo>
                <a:lnTo>
                  <a:pt x="864" y="421"/>
                </a:lnTo>
                <a:cubicBezTo>
                  <a:pt x="864" y="665"/>
                  <a:pt x="665" y="864"/>
                  <a:pt x="443" y="864"/>
                </a:cubicBezTo>
                <a:cubicBezTo>
                  <a:pt x="200" y="864"/>
                  <a:pt x="0" y="687"/>
                  <a:pt x="0" y="443"/>
                </a:cubicBezTo>
                <a:cubicBezTo>
                  <a:pt x="0" y="200"/>
                  <a:pt x="200" y="22"/>
                  <a:pt x="421" y="0"/>
                </a:cubicBezTo>
                <a:cubicBezTo>
                  <a:pt x="665" y="0"/>
                  <a:pt x="864" y="200"/>
                  <a:pt x="864" y="421"/>
                </a:cubicBezTo>
                <a:close/>
                <a:moveTo>
                  <a:pt x="776" y="421"/>
                </a:moveTo>
                <a:lnTo>
                  <a:pt x="776" y="421"/>
                </a:lnTo>
                <a:cubicBezTo>
                  <a:pt x="776" y="243"/>
                  <a:pt x="620" y="88"/>
                  <a:pt x="421" y="111"/>
                </a:cubicBezTo>
                <a:cubicBezTo>
                  <a:pt x="244" y="111"/>
                  <a:pt x="89" y="243"/>
                  <a:pt x="89" y="443"/>
                </a:cubicBezTo>
                <a:cubicBezTo>
                  <a:pt x="111" y="620"/>
                  <a:pt x="244" y="775"/>
                  <a:pt x="443" y="775"/>
                </a:cubicBezTo>
                <a:cubicBezTo>
                  <a:pt x="620" y="775"/>
                  <a:pt x="776" y="620"/>
                  <a:pt x="776" y="421"/>
                </a:cubicBezTo>
                <a:close/>
                <a:moveTo>
                  <a:pt x="354" y="354"/>
                </a:moveTo>
                <a:lnTo>
                  <a:pt x="354" y="354"/>
                </a:lnTo>
                <a:cubicBezTo>
                  <a:pt x="443" y="265"/>
                  <a:pt x="643" y="221"/>
                  <a:pt x="643" y="221"/>
                </a:cubicBezTo>
                <a:cubicBezTo>
                  <a:pt x="643" y="221"/>
                  <a:pt x="598" y="443"/>
                  <a:pt x="532" y="509"/>
                </a:cubicBezTo>
                <a:cubicBezTo>
                  <a:pt x="443" y="598"/>
                  <a:pt x="222" y="643"/>
                  <a:pt x="222" y="643"/>
                </a:cubicBezTo>
                <a:cubicBezTo>
                  <a:pt x="222" y="643"/>
                  <a:pt x="266" y="421"/>
                  <a:pt x="354" y="354"/>
                </a:cubicBezTo>
                <a:close/>
                <a:moveTo>
                  <a:pt x="399" y="487"/>
                </a:moveTo>
                <a:lnTo>
                  <a:pt x="399" y="487"/>
                </a:lnTo>
                <a:cubicBezTo>
                  <a:pt x="421" y="509"/>
                  <a:pt x="443" y="509"/>
                  <a:pt x="488" y="487"/>
                </a:cubicBezTo>
                <a:cubicBezTo>
                  <a:pt x="510" y="443"/>
                  <a:pt x="532" y="377"/>
                  <a:pt x="554" y="310"/>
                </a:cubicBezTo>
                <a:cubicBezTo>
                  <a:pt x="488" y="332"/>
                  <a:pt x="421" y="354"/>
                  <a:pt x="399" y="399"/>
                </a:cubicBezTo>
                <a:cubicBezTo>
                  <a:pt x="354" y="421"/>
                  <a:pt x="354" y="443"/>
                  <a:pt x="399" y="487"/>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5" name="Freeform 30"/>
          <p:cNvSpPr>
            <a:spLocks noChangeArrowheads="1"/>
          </p:cNvSpPr>
          <p:nvPr/>
        </p:nvSpPr>
        <p:spPr bwMode="auto">
          <a:xfrm>
            <a:off x="3006604" y="1709406"/>
            <a:ext cx="257860" cy="257894"/>
          </a:xfrm>
          <a:custGeom>
            <a:avLst/>
            <a:gdLst>
              <a:gd name="T0" fmla="*/ 709 w 777"/>
              <a:gd name="T1" fmla="*/ 156 h 777"/>
              <a:gd name="T2" fmla="*/ 709 w 777"/>
              <a:gd name="T3" fmla="*/ 156 h 777"/>
              <a:gd name="T4" fmla="*/ 377 w 777"/>
              <a:gd name="T5" fmla="*/ 776 h 777"/>
              <a:gd name="T6" fmla="*/ 333 w 777"/>
              <a:gd name="T7" fmla="*/ 443 h 777"/>
              <a:gd name="T8" fmla="*/ 0 w 777"/>
              <a:gd name="T9" fmla="*/ 377 h 777"/>
              <a:gd name="T10" fmla="*/ 621 w 777"/>
              <a:gd name="T11" fmla="*/ 67 h 777"/>
              <a:gd name="T12" fmla="*/ 754 w 777"/>
              <a:gd name="T13" fmla="*/ 22 h 777"/>
              <a:gd name="T14" fmla="*/ 709 w 777"/>
              <a:gd name="T15" fmla="*/ 156 h 777"/>
              <a:gd name="T16" fmla="*/ 399 w 777"/>
              <a:gd name="T17" fmla="*/ 355 h 777"/>
              <a:gd name="T18" fmla="*/ 399 w 777"/>
              <a:gd name="T19" fmla="*/ 355 h 777"/>
              <a:gd name="T20" fmla="*/ 421 w 777"/>
              <a:gd name="T21" fmla="*/ 554 h 777"/>
              <a:gd name="T22" fmla="*/ 665 w 777"/>
              <a:gd name="T23" fmla="*/ 111 h 777"/>
              <a:gd name="T24" fmla="*/ 399 w 777"/>
              <a:gd name="T25" fmla="*/ 355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7" h="777">
                <a:moveTo>
                  <a:pt x="709" y="156"/>
                </a:moveTo>
                <a:lnTo>
                  <a:pt x="709" y="156"/>
                </a:lnTo>
                <a:cubicBezTo>
                  <a:pt x="599" y="377"/>
                  <a:pt x="377" y="776"/>
                  <a:pt x="377" y="776"/>
                </a:cubicBezTo>
                <a:cubicBezTo>
                  <a:pt x="333" y="443"/>
                  <a:pt x="333" y="443"/>
                  <a:pt x="333" y="443"/>
                </a:cubicBezTo>
                <a:cubicBezTo>
                  <a:pt x="0" y="377"/>
                  <a:pt x="0" y="377"/>
                  <a:pt x="0" y="377"/>
                </a:cubicBezTo>
                <a:cubicBezTo>
                  <a:pt x="0" y="377"/>
                  <a:pt x="399" y="177"/>
                  <a:pt x="621" y="67"/>
                </a:cubicBezTo>
                <a:cubicBezTo>
                  <a:pt x="687" y="22"/>
                  <a:pt x="731" y="0"/>
                  <a:pt x="754" y="22"/>
                </a:cubicBezTo>
                <a:cubicBezTo>
                  <a:pt x="776" y="44"/>
                  <a:pt x="754" y="67"/>
                  <a:pt x="709" y="156"/>
                </a:cubicBezTo>
                <a:close/>
                <a:moveTo>
                  <a:pt x="399" y="355"/>
                </a:moveTo>
                <a:lnTo>
                  <a:pt x="399" y="355"/>
                </a:lnTo>
                <a:cubicBezTo>
                  <a:pt x="421" y="554"/>
                  <a:pt x="421" y="554"/>
                  <a:pt x="421" y="554"/>
                </a:cubicBezTo>
                <a:cubicBezTo>
                  <a:pt x="665" y="111"/>
                  <a:pt x="665" y="111"/>
                  <a:pt x="665" y="111"/>
                </a:cubicBezTo>
                <a:lnTo>
                  <a:pt x="399" y="35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6" name="Freeform 31"/>
          <p:cNvSpPr>
            <a:spLocks noChangeArrowheads="1"/>
          </p:cNvSpPr>
          <p:nvPr/>
        </p:nvSpPr>
        <p:spPr bwMode="auto">
          <a:xfrm>
            <a:off x="3383855" y="1709406"/>
            <a:ext cx="257860" cy="257894"/>
          </a:xfrm>
          <a:custGeom>
            <a:avLst/>
            <a:gdLst>
              <a:gd name="T0" fmla="*/ 775 w 776"/>
              <a:gd name="T1" fmla="*/ 399 h 777"/>
              <a:gd name="T2" fmla="*/ 775 w 776"/>
              <a:gd name="T3" fmla="*/ 399 h 777"/>
              <a:gd name="T4" fmla="*/ 376 w 776"/>
              <a:gd name="T5" fmla="*/ 776 h 777"/>
              <a:gd name="T6" fmla="*/ 0 w 776"/>
              <a:gd name="T7" fmla="*/ 399 h 777"/>
              <a:gd name="T8" fmla="*/ 376 w 776"/>
              <a:gd name="T9" fmla="*/ 0 h 777"/>
              <a:gd name="T10" fmla="*/ 775 w 776"/>
              <a:gd name="T11" fmla="*/ 399 h 777"/>
              <a:gd name="T12" fmla="*/ 686 w 776"/>
              <a:gd name="T13" fmla="*/ 421 h 777"/>
              <a:gd name="T14" fmla="*/ 686 w 776"/>
              <a:gd name="T15" fmla="*/ 421 h 777"/>
              <a:gd name="T16" fmla="*/ 532 w 776"/>
              <a:gd name="T17" fmla="*/ 421 h 777"/>
              <a:gd name="T18" fmla="*/ 532 w 776"/>
              <a:gd name="T19" fmla="*/ 355 h 777"/>
              <a:gd name="T20" fmla="*/ 686 w 776"/>
              <a:gd name="T21" fmla="*/ 355 h 777"/>
              <a:gd name="T22" fmla="*/ 420 w 776"/>
              <a:gd name="T23" fmla="*/ 89 h 777"/>
              <a:gd name="T24" fmla="*/ 420 w 776"/>
              <a:gd name="T25" fmla="*/ 244 h 777"/>
              <a:gd name="T26" fmla="*/ 354 w 776"/>
              <a:gd name="T27" fmla="*/ 244 h 777"/>
              <a:gd name="T28" fmla="*/ 354 w 776"/>
              <a:gd name="T29" fmla="*/ 89 h 777"/>
              <a:gd name="T30" fmla="*/ 66 w 776"/>
              <a:gd name="T31" fmla="*/ 355 h 777"/>
              <a:gd name="T32" fmla="*/ 243 w 776"/>
              <a:gd name="T33" fmla="*/ 355 h 777"/>
              <a:gd name="T34" fmla="*/ 243 w 776"/>
              <a:gd name="T35" fmla="*/ 421 h 777"/>
              <a:gd name="T36" fmla="*/ 66 w 776"/>
              <a:gd name="T37" fmla="*/ 421 h 777"/>
              <a:gd name="T38" fmla="*/ 354 w 776"/>
              <a:gd name="T39" fmla="*/ 709 h 777"/>
              <a:gd name="T40" fmla="*/ 354 w 776"/>
              <a:gd name="T41" fmla="*/ 532 h 777"/>
              <a:gd name="T42" fmla="*/ 420 w 776"/>
              <a:gd name="T43" fmla="*/ 532 h 777"/>
              <a:gd name="T44" fmla="*/ 420 w 776"/>
              <a:gd name="T45" fmla="*/ 709 h 777"/>
              <a:gd name="T46" fmla="*/ 686 w 776"/>
              <a:gd name="T47" fmla="*/ 421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6" h="777">
                <a:moveTo>
                  <a:pt x="775" y="399"/>
                </a:moveTo>
                <a:lnTo>
                  <a:pt x="775" y="399"/>
                </a:lnTo>
                <a:cubicBezTo>
                  <a:pt x="775" y="599"/>
                  <a:pt x="598" y="776"/>
                  <a:pt x="376" y="776"/>
                </a:cubicBezTo>
                <a:cubicBezTo>
                  <a:pt x="177" y="776"/>
                  <a:pt x="0" y="599"/>
                  <a:pt x="0" y="399"/>
                </a:cubicBezTo>
                <a:cubicBezTo>
                  <a:pt x="0" y="177"/>
                  <a:pt x="177" y="0"/>
                  <a:pt x="376" y="0"/>
                </a:cubicBezTo>
                <a:cubicBezTo>
                  <a:pt x="598" y="0"/>
                  <a:pt x="775" y="177"/>
                  <a:pt x="775" y="399"/>
                </a:cubicBezTo>
                <a:close/>
                <a:moveTo>
                  <a:pt x="686" y="421"/>
                </a:moveTo>
                <a:lnTo>
                  <a:pt x="686" y="421"/>
                </a:lnTo>
                <a:cubicBezTo>
                  <a:pt x="532" y="421"/>
                  <a:pt x="532" y="421"/>
                  <a:pt x="532" y="421"/>
                </a:cubicBezTo>
                <a:cubicBezTo>
                  <a:pt x="532" y="355"/>
                  <a:pt x="532" y="355"/>
                  <a:pt x="532" y="355"/>
                </a:cubicBezTo>
                <a:cubicBezTo>
                  <a:pt x="686" y="355"/>
                  <a:pt x="686" y="355"/>
                  <a:pt x="686" y="355"/>
                </a:cubicBezTo>
                <a:cubicBezTo>
                  <a:pt x="686" y="221"/>
                  <a:pt x="554" y="89"/>
                  <a:pt x="420" y="89"/>
                </a:cubicBezTo>
                <a:cubicBezTo>
                  <a:pt x="420" y="244"/>
                  <a:pt x="420" y="244"/>
                  <a:pt x="420" y="244"/>
                </a:cubicBezTo>
                <a:cubicBezTo>
                  <a:pt x="354" y="244"/>
                  <a:pt x="354" y="244"/>
                  <a:pt x="354" y="244"/>
                </a:cubicBezTo>
                <a:cubicBezTo>
                  <a:pt x="354" y="89"/>
                  <a:pt x="354" y="89"/>
                  <a:pt x="354" y="89"/>
                </a:cubicBezTo>
                <a:cubicBezTo>
                  <a:pt x="199" y="89"/>
                  <a:pt x="88" y="221"/>
                  <a:pt x="66" y="355"/>
                </a:cubicBezTo>
                <a:cubicBezTo>
                  <a:pt x="243" y="355"/>
                  <a:pt x="243" y="355"/>
                  <a:pt x="243" y="355"/>
                </a:cubicBezTo>
                <a:cubicBezTo>
                  <a:pt x="243" y="421"/>
                  <a:pt x="243" y="421"/>
                  <a:pt x="243" y="421"/>
                </a:cubicBezTo>
                <a:cubicBezTo>
                  <a:pt x="66" y="421"/>
                  <a:pt x="66" y="421"/>
                  <a:pt x="66" y="421"/>
                </a:cubicBezTo>
                <a:cubicBezTo>
                  <a:pt x="88" y="576"/>
                  <a:pt x="199" y="687"/>
                  <a:pt x="354" y="709"/>
                </a:cubicBezTo>
                <a:cubicBezTo>
                  <a:pt x="354" y="532"/>
                  <a:pt x="354" y="532"/>
                  <a:pt x="354" y="532"/>
                </a:cubicBezTo>
                <a:cubicBezTo>
                  <a:pt x="420" y="532"/>
                  <a:pt x="420" y="532"/>
                  <a:pt x="420" y="532"/>
                </a:cubicBezTo>
                <a:cubicBezTo>
                  <a:pt x="420" y="709"/>
                  <a:pt x="420" y="709"/>
                  <a:pt x="420" y="709"/>
                </a:cubicBezTo>
                <a:cubicBezTo>
                  <a:pt x="554" y="687"/>
                  <a:pt x="686" y="576"/>
                  <a:pt x="686" y="421"/>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7" name="Freeform 32"/>
          <p:cNvSpPr>
            <a:spLocks noChangeArrowheads="1"/>
          </p:cNvSpPr>
          <p:nvPr/>
        </p:nvSpPr>
        <p:spPr bwMode="auto">
          <a:xfrm>
            <a:off x="3761105" y="1709407"/>
            <a:ext cx="235884" cy="265220"/>
          </a:xfrm>
          <a:custGeom>
            <a:avLst/>
            <a:gdLst>
              <a:gd name="T0" fmla="*/ 709 w 710"/>
              <a:gd name="T1" fmla="*/ 665 h 799"/>
              <a:gd name="T2" fmla="*/ 709 w 710"/>
              <a:gd name="T3" fmla="*/ 665 h 799"/>
              <a:gd name="T4" fmla="*/ 576 w 710"/>
              <a:gd name="T5" fmla="*/ 798 h 799"/>
              <a:gd name="T6" fmla="*/ 443 w 710"/>
              <a:gd name="T7" fmla="*/ 665 h 799"/>
              <a:gd name="T8" fmla="*/ 443 w 710"/>
              <a:gd name="T9" fmla="*/ 643 h 799"/>
              <a:gd name="T10" fmla="*/ 200 w 710"/>
              <a:gd name="T11" fmla="*/ 487 h 799"/>
              <a:gd name="T12" fmla="*/ 133 w 710"/>
              <a:gd name="T13" fmla="*/ 532 h 799"/>
              <a:gd name="T14" fmla="*/ 0 w 710"/>
              <a:gd name="T15" fmla="*/ 399 h 799"/>
              <a:gd name="T16" fmla="*/ 133 w 710"/>
              <a:gd name="T17" fmla="*/ 266 h 799"/>
              <a:gd name="T18" fmla="*/ 200 w 710"/>
              <a:gd name="T19" fmla="*/ 288 h 799"/>
              <a:gd name="T20" fmla="*/ 443 w 710"/>
              <a:gd name="T21" fmla="*/ 156 h 799"/>
              <a:gd name="T22" fmla="*/ 443 w 710"/>
              <a:gd name="T23" fmla="*/ 133 h 799"/>
              <a:gd name="T24" fmla="*/ 576 w 710"/>
              <a:gd name="T25" fmla="*/ 0 h 799"/>
              <a:gd name="T26" fmla="*/ 709 w 710"/>
              <a:gd name="T27" fmla="*/ 133 h 799"/>
              <a:gd name="T28" fmla="*/ 576 w 710"/>
              <a:gd name="T29" fmla="*/ 266 h 799"/>
              <a:gd name="T30" fmla="*/ 488 w 710"/>
              <a:gd name="T31" fmla="*/ 221 h 799"/>
              <a:gd name="T32" fmla="*/ 266 w 710"/>
              <a:gd name="T33" fmla="*/ 377 h 799"/>
              <a:gd name="T34" fmla="*/ 266 w 710"/>
              <a:gd name="T35" fmla="*/ 399 h 799"/>
              <a:gd name="T36" fmla="*/ 266 w 710"/>
              <a:gd name="T37" fmla="*/ 421 h 799"/>
              <a:gd name="T38" fmla="*/ 488 w 710"/>
              <a:gd name="T39" fmla="*/ 554 h 799"/>
              <a:gd name="T40" fmla="*/ 576 w 710"/>
              <a:gd name="T41" fmla="*/ 532 h 799"/>
              <a:gd name="T42" fmla="*/ 709 w 710"/>
              <a:gd name="T43" fmla="*/ 66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0" h="799">
                <a:moveTo>
                  <a:pt x="709" y="665"/>
                </a:moveTo>
                <a:lnTo>
                  <a:pt x="709" y="665"/>
                </a:lnTo>
                <a:cubicBezTo>
                  <a:pt x="709" y="731"/>
                  <a:pt x="643" y="798"/>
                  <a:pt x="576" y="798"/>
                </a:cubicBezTo>
                <a:cubicBezTo>
                  <a:pt x="488" y="798"/>
                  <a:pt x="443" y="731"/>
                  <a:pt x="443" y="665"/>
                </a:cubicBezTo>
                <a:cubicBezTo>
                  <a:pt x="443" y="643"/>
                  <a:pt x="443" y="643"/>
                  <a:pt x="443" y="643"/>
                </a:cubicBezTo>
                <a:cubicBezTo>
                  <a:pt x="200" y="487"/>
                  <a:pt x="200" y="487"/>
                  <a:pt x="200" y="487"/>
                </a:cubicBezTo>
                <a:cubicBezTo>
                  <a:pt x="177" y="510"/>
                  <a:pt x="155" y="532"/>
                  <a:pt x="133" y="532"/>
                </a:cubicBezTo>
                <a:cubicBezTo>
                  <a:pt x="44" y="532"/>
                  <a:pt x="0" y="465"/>
                  <a:pt x="0" y="399"/>
                </a:cubicBezTo>
                <a:cubicBezTo>
                  <a:pt x="0" y="310"/>
                  <a:pt x="44" y="266"/>
                  <a:pt x="133" y="266"/>
                </a:cubicBezTo>
                <a:cubicBezTo>
                  <a:pt x="155" y="266"/>
                  <a:pt x="177" y="266"/>
                  <a:pt x="200" y="288"/>
                </a:cubicBezTo>
                <a:cubicBezTo>
                  <a:pt x="443" y="156"/>
                  <a:pt x="443" y="156"/>
                  <a:pt x="443" y="156"/>
                </a:cubicBezTo>
                <a:cubicBezTo>
                  <a:pt x="443" y="133"/>
                  <a:pt x="443" y="133"/>
                  <a:pt x="443" y="133"/>
                </a:cubicBezTo>
                <a:cubicBezTo>
                  <a:pt x="443" y="44"/>
                  <a:pt x="488" y="0"/>
                  <a:pt x="576" y="0"/>
                </a:cubicBezTo>
                <a:cubicBezTo>
                  <a:pt x="643" y="0"/>
                  <a:pt x="709" y="44"/>
                  <a:pt x="709" y="133"/>
                </a:cubicBezTo>
                <a:cubicBezTo>
                  <a:pt x="709" y="199"/>
                  <a:pt x="643" y="266"/>
                  <a:pt x="576" y="266"/>
                </a:cubicBezTo>
                <a:cubicBezTo>
                  <a:pt x="531" y="266"/>
                  <a:pt x="510" y="244"/>
                  <a:pt x="488" y="221"/>
                </a:cubicBezTo>
                <a:cubicBezTo>
                  <a:pt x="266" y="377"/>
                  <a:pt x="266" y="377"/>
                  <a:pt x="266" y="377"/>
                </a:cubicBezTo>
                <a:cubicBezTo>
                  <a:pt x="266" y="377"/>
                  <a:pt x="266" y="377"/>
                  <a:pt x="266" y="399"/>
                </a:cubicBezTo>
                <a:cubicBezTo>
                  <a:pt x="266" y="399"/>
                  <a:pt x="266" y="399"/>
                  <a:pt x="266" y="421"/>
                </a:cubicBezTo>
                <a:cubicBezTo>
                  <a:pt x="488" y="554"/>
                  <a:pt x="488" y="554"/>
                  <a:pt x="488" y="554"/>
                </a:cubicBezTo>
                <a:cubicBezTo>
                  <a:pt x="510" y="532"/>
                  <a:pt x="531" y="532"/>
                  <a:pt x="576" y="532"/>
                </a:cubicBezTo>
                <a:cubicBezTo>
                  <a:pt x="643" y="532"/>
                  <a:pt x="709" y="576"/>
                  <a:pt x="709" y="665"/>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8" name="Freeform 33"/>
          <p:cNvSpPr>
            <a:spLocks noChangeArrowheads="1"/>
          </p:cNvSpPr>
          <p:nvPr/>
        </p:nvSpPr>
        <p:spPr bwMode="auto">
          <a:xfrm>
            <a:off x="4116380" y="1718336"/>
            <a:ext cx="265186" cy="213935"/>
          </a:xfrm>
          <a:custGeom>
            <a:avLst/>
            <a:gdLst>
              <a:gd name="T0" fmla="*/ 709 w 798"/>
              <a:gd name="T1" fmla="*/ 332 h 643"/>
              <a:gd name="T2" fmla="*/ 709 w 798"/>
              <a:gd name="T3" fmla="*/ 332 h 643"/>
              <a:gd name="T4" fmla="*/ 399 w 798"/>
              <a:gd name="T5" fmla="*/ 642 h 643"/>
              <a:gd name="T6" fmla="*/ 88 w 798"/>
              <a:gd name="T7" fmla="*/ 332 h 643"/>
              <a:gd name="T8" fmla="*/ 88 w 798"/>
              <a:gd name="T9" fmla="*/ 66 h 643"/>
              <a:gd name="T10" fmla="*/ 354 w 798"/>
              <a:gd name="T11" fmla="*/ 66 h 643"/>
              <a:gd name="T12" fmla="*/ 399 w 798"/>
              <a:gd name="T13" fmla="*/ 110 h 643"/>
              <a:gd name="T14" fmla="*/ 443 w 798"/>
              <a:gd name="T15" fmla="*/ 66 h 643"/>
              <a:gd name="T16" fmla="*/ 709 w 798"/>
              <a:gd name="T17" fmla="*/ 66 h 643"/>
              <a:gd name="T18" fmla="*/ 709 w 798"/>
              <a:gd name="T19" fmla="*/ 332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8" h="643">
                <a:moveTo>
                  <a:pt x="709" y="332"/>
                </a:moveTo>
                <a:lnTo>
                  <a:pt x="709" y="332"/>
                </a:lnTo>
                <a:cubicBezTo>
                  <a:pt x="399" y="642"/>
                  <a:pt x="399" y="642"/>
                  <a:pt x="399" y="642"/>
                </a:cubicBezTo>
                <a:cubicBezTo>
                  <a:pt x="88" y="332"/>
                  <a:pt x="88" y="332"/>
                  <a:pt x="88" y="332"/>
                </a:cubicBezTo>
                <a:cubicBezTo>
                  <a:pt x="0" y="266"/>
                  <a:pt x="0" y="132"/>
                  <a:pt x="88" y="66"/>
                </a:cubicBezTo>
                <a:cubicBezTo>
                  <a:pt x="155" y="0"/>
                  <a:pt x="266" y="0"/>
                  <a:pt x="354" y="66"/>
                </a:cubicBezTo>
                <a:cubicBezTo>
                  <a:pt x="399" y="110"/>
                  <a:pt x="399" y="110"/>
                  <a:pt x="399" y="110"/>
                </a:cubicBezTo>
                <a:cubicBezTo>
                  <a:pt x="443" y="66"/>
                  <a:pt x="443" y="66"/>
                  <a:pt x="443" y="66"/>
                </a:cubicBezTo>
                <a:cubicBezTo>
                  <a:pt x="531" y="0"/>
                  <a:pt x="642" y="0"/>
                  <a:pt x="709" y="66"/>
                </a:cubicBezTo>
                <a:cubicBezTo>
                  <a:pt x="797" y="132"/>
                  <a:pt x="797" y="266"/>
                  <a:pt x="709" y="332"/>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39" name="Freeform 34"/>
          <p:cNvSpPr>
            <a:spLocks noChangeArrowheads="1"/>
          </p:cNvSpPr>
          <p:nvPr/>
        </p:nvSpPr>
        <p:spPr bwMode="auto">
          <a:xfrm>
            <a:off x="4500956" y="1709406"/>
            <a:ext cx="257860" cy="257894"/>
          </a:xfrm>
          <a:custGeom>
            <a:avLst/>
            <a:gdLst>
              <a:gd name="T0" fmla="*/ 510 w 777"/>
              <a:gd name="T1" fmla="*/ 288 h 777"/>
              <a:gd name="T2" fmla="*/ 776 w 777"/>
              <a:gd name="T3" fmla="*/ 288 h 777"/>
              <a:gd name="T4" fmla="*/ 554 w 777"/>
              <a:gd name="T5" fmla="*/ 465 h 777"/>
              <a:gd name="T6" fmla="*/ 643 w 777"/>
              <a:gd name="T7" fmla="*/ 776 h 777"/>
              <a:gd name="T8" fmla="*/ 399 w 777"/>
              <a:gd name="T9" fmla="*/ 599 h 777"/>
              <a:gd name="T10" fmla="*/ 156 w 777"/>
              <a:gd name="T11" fmla="*/ 776 h 777"/>
              <a:gd name="T12" fmla="*/ 244 w 777"/>
              <a:gd name="T13" fmla="*/ 465 h 777"/>
              <a:gd name="T14" fmla="*/ 0 w 777"/>
              <a:gd name="T15" fmla="*/ 288 h 777"/>
              <a:gd name="T16" fmla="*/ 288 w 777"/>
              <a:gd name="T17" fmla="*/ 288 h 777"/>
              <a:gd name="T18" fmla="*/ 399 w 777"/>
              <a:gd name="T19" fmla="*/ 0 h 777"/>
              <a:gd name="T20" fmla="*/ 510 w 777"/>
              <a:gd name="T21" fmla="*/ 288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7" h="777">
                <a:moveTo>
                  <a:pt x="510" y="288"/>
                </a:moveTo>
                <a:lnTo>
                  <a:pt x="776" y="288"/>
                </a:lnTo>
                <a:lnTo>
                  <a:pt x="554" y="465"/>
                </a:lnTo>
                <a:lnTo>
                  <a:pt x="643" y="776"/>
                </a:lnTo>
                <a:lnTo>
                  <a:pt x="399" y="599"/>
                </a:lnTo>
                <a:lnTo>
                  <a:pt x="156" y="776"/>
                </a:lnTo>
                <a:lnTo>
                  <a:pt x="244" y="465"/>
                </a:lnTo>
                <a:lnTo>
                  <a:pt x="0" y="288"/>
                </a:lnTo>
                <a:lnTo>
                  <a:pt x="288" y="288"/>
                </a:lnTo>
                <a:lnTo>
                  <a:pt x="399" y="0"/>
                </a:lnTo>
                <a:lnTo>
                  <a:pt x="510" y="288"/>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0" name="Freeform 35"/>
          <p:cNvSpPr>
            <a:spLocks noChangeArrowheads="1"/>
          </p:cNvSpPr>
          <p:nvPr/>
        </p:nvSpPr>
        <p:spPr bwMode="auto">
          <a:xfrm>
            <a:off x="4878207" y="1712383"/>
            <a:ext cx="265186" cy="250568"/>
          </a:xfrm>
          <a:custGeom>
            <a:avLst/>
            <a:gdLst>
              <a:gd name="T0" fmla="*/ 44 w 799"/>
              <a:gd name="T1" fmla="*/ 311 h 755"/>
              <a:gd name="T2" fmla="*/ 44 w 799"/>
              <a:gd name="T3" fmla="*/ 311 h 755"/>
              <a:gd name="T4" fmla="*/ 177 w 799"/>
              <a:gd name="T5" fmla="*/ 311 h 755"/>
              <a:gd name="T6" fmla="*/ 177 w 799"/>
              <a:gd name="T7" fmla="*/ 665 h 755"/>
              <a:gd name="T8" fmla="*/ 44 w 799"/>
              <a:gd name="T9" fmla="*/ 665 h 755"/>
              <a:gd name="T10" fmla="*/ 0 w 799"/>
              <a:gd name="T11" fmla="*/ 621 h 755"/>
              <a:gd name="T12" fmla="*/ 0 w 799"/>
              <a:gd name="T13" fmla="*/ 333 h 755"/>
              <a:gd name="T14" fmla="*/ 44 w 799"/>
              <a:gd name="T15" fmla="*/ 311 h 755"/>
              <a:gd name="T16" fmla="*/ 798 w 799"/>
              <a:gd name="T17" fmla="*/ 377 h 755"/>
              <a:gd name="T18" fmla="*/ 798 w 799"/>
              <a:gd name="T19" fmla="*/ 377 h 755"/>
              <a:gd name="T20" fmla="*/ 798 w 799"/>
              <a:gd name="T21" fmla="*/ 599 h 755"/>
              <a:gd name="T22" fmla="*/ 620 w 799"/>
              <a:gd name="T23" fmla="*/ 754 h 755"/>
              <a:gd name="T24" fmla="*/ 420 w 799"/>
              <a:gd name="T25" fmla="*/ 754 h 755"/>
              <a:gd name="T26" fmla="*/ 221 w 799"/>
              <a:gd name="T27" fmla="*/ 665 h 755"/>
              <a:gd name="T28" fmla="*/ 221 w 799"/>
              <a:gd name="T29" fmla="*/ 311 h 755"/>
              <a:gd name="T30" fmla="*/ 243 w 799"/>
              <a:gd name="T31" fmla="*/ 311 h 755"/>
              <a:gd name="T32" fmla="*/ 443 w 799"/>
              <a:gd name="T33" fmla="*/ 134 h 755"/>
              <a:gd name="T34" fmla="*/ 487 w 799"/>
              <a:gd name="T35" fmla="*/ 0 h 755"/>
              <a:gd name="T36" fmla="*/ 554 w 799"/>
              <a:gd name="T37" fmla="*/ 111 h 755"/>
              <a:gd name="T38" fmla="*/ 532 w 799"/>
              <a:gd name="T39" fmla="*/ 244 h 755"/>
              <a:gd name="T40" fmla="*/ 709 w 799"/>
              <a:gd name="T41" fmla="*/ 244 h 755"/>
              <a:gd name="T42" fmla="*/ 798 w 799"/>
              <a:gd name="T43" fmla="*/ 377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9" h="755">
                <a:moveTo>
                  <a:pt x="44" y="311"/>
                </a:moveTo>
                <a:lnTo>
                  <a:pt x="44" y="311"/>
                </a:lnTo>
                <a:cubicBezTo>
                  <a:pt x="177" y="311"/>
                  <a:pt x="177" y="311"/>
                  <a:pt x="177" y="311"/>
                </a:cubicBezTo>
                <a:cubicBezTo>
                  <a:pt x="177" y="665"/>
                  <a:pt x="177" y="665"/>
                  <a:pt x="177" y="665"/>
                </a:cubicBezTo>
                <a:cubicBezTo>
                  <a:pt x="133" y="665"/>
                  <a:pt x="44" y="665"/>
                  <a:pt x="44" y="665"/>
                </a:cubicBezTo>
                <a:cubicBezTo>
                  <a:pt x="22" y="665"/>
                  <a:pt x="0" y="643"/>
                  <a:pt x="0" y="621"/>
                </a:cubicBezTo>
                <a:cubicBezTo>
                  <a:pt x="0" y="333"/>
                  <a:pt x="0" y="333"/>
                  <a:pt x="0" y="333"/>
                </a:cubicBezTo>
                <a:cubicBezTo>
                  <a:pt x="0" y="333"/>
                  <a:pt x="22" y="311"/>
                  <a:pt x="44" y="311"/>
                </a:cubicBezTo>
                <a:close/>
                <a:moveTo>
                  <a:pt x="798" y="377"/>
                </a:moveTo>
                <a:lnTo>
                  <a:pt x="798" y="377"/>
                </a:lnTo>
                <a:cubicBezTo>
                  <a:pt x="798" y="599"/>
                  <a:pt x="798" y="599"/>
                  <a:pt x="798" y="599"/>
                </a:cubicBezTo>
                <a:cubicBezTo>
                  <a:pt x="798" y="665"/>
                  <a:pt x="709" y="754"/>
                  <a:pt x="620" y="754"/>
                </a:cubicBezTo>
                <a:cubicBezTo>
                  <a:pt x="620" y="754"/>
                  <a:pt x="487" y="754"/>
                  <a:pt x="420" y="754"/>
                </a:cubicBezTo>
                <a:cubicBezTo>
                  <a:pt x="332" y="754"/>
                  <a:pt x="332" y="665"/>
                  <a:pt x="221" y="665"/>
                </a:cubicBezTo>
                <a:cubicBezTo>
                  <a:pt x="221" y="311"/>
                  <a:pt x="221" y="311"/>
                  <a:pt x="221" y="311"/>
                </a:cubicBezTo>
                <a:cubicBezTo>
                  <a:pt x="243" y="311"/>
                  <a:pt x="243" y="311"/>
                  <a:pt x="243" y="311"/>
                </a:cubicBezTo>
                <a:cubicBezTo>
                  <a:pt x="310" y="311"/>
                  <a:pt x="420" y="177"/>
                  <a:pt x="443" y="134"/>
                </a:cubicBezTo>
                <a:cubicBezTo>
                  <a:pt x="443" y="67"/>
                  <a:pt x="420" y="0"/>
                  <a:pt x="487" y="0"/>
                </a:cubicBezTo>
                <a:cubicBezTo>
                  <a:pt x="532" y="0"/>
                  <a:pt x="554" y="22"/>
                  <a:pt x="554" y="111"/>
                </a:cubicBezTo>
                <a:cubicBezTo>
                  <a:pt x="532" y="244"/>
                  <a:pt x="532" y="244"/>
                  <a:pt x="532" y="244"/>
                </a:cubicBezTo>
                <a:cubicBezTo>
                  <a:pt x="532" y="244"/>
                  <a:pt x="642" y="244"/>
                  <a:pt x="709" y="244"/>
                </a:cubicBezTo>
                <a:cubicBezTo>
                  <a:pt x="775" y="244"/>
                  <a:pt x="798" y="288"/>
                  <a:pt x="798" y="377"/>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1" name="Freeform 36"/>
          <p:cNvSpPr>
            <a:spLocks noChangeArrowheads="1"/>
          </p:cNvSpPr>
          <p:nvPr/>
        </p:nvSpPr>
        <p:spPr bwMode="auto">
          <a:xfrm>
            <a:off x="5262784" y="1709407"/>
            <a:ext cx="294488" cy="265220"/>
          </a:xfrm>
          <a:custGeom>
            <a:avLst/>
            <a:gdLst>
              <a:gd name="T0" fmla="*/ 575 w 887"/>
              <a:gd name="T1" fmla="*/ 487 h 799"/>
              <a:gd name="T2" fmla="*/ 575 w 887"/>
              <a:gd name="T3" fmla="*/ 487 h 799"/>
              <a:gd name="T4" fmla="*/ 575 w 887"/>
              <a:gd name="T5" fmla="*/ 487 h 799"/>
              <a:gd name="T6" fmla="*/ 575 w 887"/>
              <a:gd name="T7" fmla="*/ 576 h 799"/>
              <a:gd name="T8" fmla="*/ 487 w 887"/>
              <a:gd name="T9" fmla="*/ 665 h 799"/>
              <a:gd name="T10" fmla="*/ 265 w 887"/>
              <a:gd name="T11" fmla="*/ 665 h 799"/>
              <a:gd name="T12" fmla="*/ 132 w 887"/>
              <a:gd name="T13" fmla="*/ 798 h 799"/>
              <a:gd name="T14" fmla="*/ 132 w 887"/>
              <a:gd name="T15" fmla="*/ 665 h 799"/>
              <a:gd name="T16" fmla="*/ 88 w 887"/>
              <a:gd name="T17" fmla="*/ 665 h 799"/>
              <a:gd name="T18" fmla="*/ 0 w 887"/>
              <a:gd name="T19" fmla="*/ 576 h 799"/>
              <a:gd name="T20" fmla="*/ 0 w 887"/>
              <a:gd name="T21" fmla="*/ 310 h 799"/>
              <a:gd name="T22" fmla="*/ 88 w 887"/>
              <a:gd name="T23" fmla="*/ 221 h 799"/>
              <a:gd name="T24" fmla="*/ 265 w 887"/>
              <a:gd name="T25" fmla="*/ 221 h 799"/>
              <a:gd name="T26" fmla="*/ 265 w 887"/>
              <a:gd name="T27" fmla="*/ 487 h 799"/>
              <a:gd name="T28" fmla="*/ 575 w 887"/>
              <a:gd name="T29" fmla="*/ 487 h 799"/>
              <a:gd name="T30" fmla="*/ 886 w 887"/>
              <a:gd name="T31" fmla="*/ 89 h 799"/>
              <a:gd name="T32" fmla="*/ 886 w 887"/>
              <a:gd name="T33" fmla="*/ 89 h 799"/>
              <a:gd name="T34" fmla="*/ 886 w 887"/>
              <a:gd name="T35" fmla="*/ 355 h 799"/>
              <a:gd name="T36" fmla="*/ 797 w 887"/>
              <a:gd name="T37" fmla="*/ 443 h 799"/>
              <a:gd name="T38" fmla="*/ 753 w 887"/>
              <a:gd name="T39" fmla="*/ 443 h 799"/>
              <a:gd name="T40" fmla="*/ 753 w 887"/>
              <a:gd name="T41" fmla="*/ 576 h 799"/>
              <a:gd name="T42" fmla="*/ 620 w 887"/>
              <a:gd name="T43" fmla="*/ 443 h 799"/>
              <a:gd name="T44" fmla="*/ 309 w 887"/>
              <a:gd name="T45" fmla="*/ 443 h 799"/>
              <a:gd name="T46" fmla="*/ 309 w 887"/>
              <a:gd name="T47" fmla="*/ 89 h 799"/>
              <a:gd name="T48" fmla="*/ 398 w 887"/>
              <a:gd name="T49" fmla="*/ 0 h 799"/>
              <a:gd name="T50" fmla="*/ 797 w 887"/>
              <a:gd name="T51" fmla="*/ 0 h 799"/>
              <a:gd name="T52" fmla="*/ 886 w 887"/>
              <a:gd name="T53" fmla="*/ 89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7" h="799">
                <a:moveTo>
                  <a:pt x="575" y="487"/>
                </a:moveTo>
                <a:lnTo>
                  <a:pt x="575" y="487"/>
                </a:lnTo>
                <a:lnTo>
                  <a:pt x="575" y="487"/>
                </a:lnTo>
                <a:cubicBezTo>
                  <a:pt x="575" y="576"/>
                  <a:pt x="575" y="576"/>
                  <a:pt x="575" y="576"/>
                </a:cubicBezTo>
                <a:cubicBezTo>
                  <a:pt x="575" y="621"/>
                  <a:pt x="553" y="665"/>
                  <a:pt x="487" y="665"/>
                </a:cubicBezTo>
                <a:cubicBezTo>
                  <a:pt x="265" y="665"/>
                  <a:pt x="265" y="665"/>
                  <a:pt x="265" y="665"/>
                </a:cubicBezTo>
                <a:cubicBezTo>
                  <a:pt x="132" y="798"/>
                  <a:pt x="132" y="798"/>
                  <a:pt x="132" y="798"/>
                </a:cubicBezTo>
                <a:cubicBezTo>
                  <a:pt x="132" y="665"/>
                  <a:pt x="132" y="665"/>
                  <a:pt x="132" y="665"/>
                </a:cubicBezTo>
                <a:cubicBezTo>
                  <a:pt x="88" y="665"/>
                  <a:pt x="88" y="665"/>
                  <a:pt x="88" y="665"/>
                </a:cubicBezTo>
                <a:cubicBezTo>
                  <a:pt x="43" y="665"/>
                  <a:pt x="0" y="621"/>
                  <a:pt x="0" y="576"/>
                </a:cubicBezTo>
                <a:cubicBezTo>
                  <a:pt x="0" y="310"/>
                  <a:pt x="0" y="310"/>
                  <a:pt x="0" y="310"/>
                </a:cubicBezTo>
                <a:cubicBezTo>
                  <a:pt x="0" y="244"/>
                  <a:pt x="43" y="221"/>
                  <a:pt x="88" y="221"/>
                </a:cubicBezTo>
                <a:cubicBezTo>
                  <a:pt x="265" y="221"/>
                  <a:pt x="265" y="221"/>
                  <a:pt x="265" y="221"/>
                </a:cubicBezTo>
                <a:cubicBezTo>
                  <a:pt x="265" y="487"/>
                  <a:pt x="265" y="487"/>
                  <a:pt x="265" y="487"/>
                </a:cubicBezTo>
                <a:lnTo>
                  <a:pt x="575" y="487"/>
                </a:lnTo>
                <a:close/>
                <a:moveTo>
                  <a:pt x="886" y="89"/>
                </a:moveTo>
                <a:lnTo>
                  <a:pt x="886" y="89"/>
                </a:lnTo>
                <a:cubicBezTo>
                  <a:pt x="886" y="355"/>
                  <a:pt x="886" y="355"/>
                  <a:pt x="886" y="355"/>
                </a:cubicBezTo>
                <a:cubicBezTo>
                  <a:pt x="886" y="399"/>
                  <a:pt x="863" y="443"/>
                  <a:pt x="797" y="443"/>
                </a:cubicBezTo>
                <a:cubicBezTo>
                  <a:pt x="753" y="443"/>
                  <a:pt x="753" y="443"/>
                  <a:pt x="753" y="443"/>
                </a:cubicBezTo>
                <a:cubicBezTo>
                  <a:pt x="753" y="576"/>
                  <a:pt x="753" y="576"/>
                  <a:pt x="753" y="576"/>
                </a:cubicBezTo>
                <a:cubicBezTo>
                  <a:pt x="620" y="443"/>
                  <a:pt x="620" y="443"/>
                  <a:pt x="620" y="443"/>
                </a:cubicBezTo>
                <a:cubicBezTo>
                  <a:pt x="309" y="443"/>
                  <a:pt x="309" y="443"/>
                  <a:pt x="309" y="443"/>
                </a:cubicBezTo>
                <a:cubicBezTo>
                  <a:pt x="309" y="89"/>
                  <a:pt x="309" y="89"/>
                  <a:pt x="309" y="89"/>
                </a:cubicBezTo>
                <a:cubicBezTo>
                  <a:pt x="309" y="22"/>
                  <a:pt x="354" y="0"/>
                  <a:pt x="398" y="0"/>
                </a:cubicBezTo>
                <a:cubicBezTo>
                  <a:pt x="797" y="0"/>
                  <a:pt x="797" y="0"/>
                  <a:pt x="797" y="0"/>
                </a:cubicBezTo>
                <a:cubicBezTo>
                  <a:pt x="863" y="0"/>
                  <a:pt x="886" y="22"/>
                  <a:pt x="886" y="89"/>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2" name="Freeform 37"/>
          <p:cNvSpPr>
            <a:spLocks noChangeArrowheads="1"/>
          </p:cNvSpPr>
          <p:nvPr/>
        </p:nvSpPr>
        <p:spPr bwMode="auto">
          <a:xfrm>
            <a:off x="5676662" y="1715360"/>
            <a:ext cx="146512" cy="235914"/>
          </a:xfrm>
          <a:custGeom>
            <a:avLst/>
            <a:gdLst>
              <a:gd name="T0" fmla="*/ 442 w 443"/>
              <a:gd name="T1" fmla="*/ 222 h 710"/>
              <a:gd name="T2" fmla="*/ 442 w 443"/>
              <a:gd name="T3" fmla="*/ 222 h 710"/>
              <a:gd name="T4" fmla="*/ 221 w 443"/>
              <a:gd name="T5" fmla="*/ 709 h 710"/>
              <a:gd name="T6" fmla="*/ 0 w 443"/>
              <a:gd name="T7" fmla="*/ 222 h 710"/>
              <a:gd name="T8" fmla="*/ 221 w 443"/>
              <a:gd name="T9" fmla="*/ 0 h 710"/>
              <a:gd name="T10" fmla="*/ 442 w 443"/>
              <a:gd name="T11" fmla="*/ 222 h 710"/>
              <a:gd name="T12" fmla="*/ 354 w 443"/>
              <a:gd name="T13" fmla="*/ 222 h 710"/>
              <a:gd name="T14" fmla="*/ 354 w 443"/>
              <a:gd name="T15" fmla="*/ 222 h 710"/>
              <a:gd name="T16" fmla="*/ 221 w 443"/>
              <a:gd name="T17" fmla="*/ 89 h 710"/>
              <a:gd name="T18" fmla="*/ 110 w 443"/>
              <a:gd name="T19" fmla="*/ 222 h 710"/>
              <a:gd name="T20" fmla="*/ 221 w 443"/>
              <a:gd name="T21" fmla="*/ 333 h 710"/>
              <a:gd name="T22" fmla="*/ 354 w 443"/>
              <a:gd name="T23" fmla="*/ 222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3" h="710">
                <a:moveTo>
                  <a:pt x="442" y="222"/>
                </a:moveTo>
                <a:lnTo>
                  <a:pt x="442" y="222"/>
                </a:lnTo>
                <a:cubicBezTo>
                  <a:pt x="442" y="421"/>
                  <a:pt x="221" y="709"/>
                  <a:pt x="221" y="709"/>
                </a:cubicBezTo>
                <a:cubicBezTo>
                  <a:pt x="221" y="709"/>
                  <a:pt x="0" y="421"/>
                  <a:pt x="0" y="222"/>
                </a:cubicBezTo>
                <a:cubicBezTo>
                  <a:pt x="0" y="89"/>
                  <a:pt x="110" y="0"/>
                  <a:pt x="221" y="0"/>
                </a:cubicBezTo>
                <a:cubicBezTo>
                  <a:pt x="354" y="0"/>
                  <a:pt x="442" y="89"/>
                  <a:pt x="442" y="222"/>
                </a:cubicBezTo>
                <a:close/>
                <a:moveTo>
                  <a:pt x="354" y="222"/>
                </a:moveTo>
                <a:lnTo>
                  <a:pt x="354" y="222"/>
                </a:lnTo>
                <a:cubicBezTo>
                  <a:pt x="354" y="155"/>
                  <a:pt x="288" y="89"/>
                  <a:pt x="221" y="89"/>
                </a:cubicBezTo>
                <a:cubicBezTo>
                  <a:pt x="154" y="89"/>
                  <a:pt x="110" y="155"/>
                  <a:pt x="110" y="222"/>
                </a:cubicBezTo>
                <a:cubicBezTo>
                  <a:pt x="110" y="289"/>
                  <a:pt x="154" y="333"/>
                  <a:pt x="221" y="333"/>
                </a:cubicBezTo>
                <a:cubicBezTo>
                  <a:pt x="288" y="333"/>
                  <a:pt x="354" y="289"/>
                  <a:pt x="354" y="222"/>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4" name="Freeform 39"/>
          <p:cNvSpPr>
            <a:spLocks noChangeArrowheads="1"/>
          </p:cNvSpPr>
          <p:nvPr/>
        </p:nvSpPr>
        <p:spPr bwMode="auto">
          <a:xfrm>
            <a:off x="5942564" y="1688456"/>
            <a:ext cx="272511" cy="265220"/>
          </a:xfrm>
          <a:custGeom>
            <a:avLst/>
            <a:gdLst>
              <a:gd name="T0" fmla="*/ 820 w 821"/>
              <a:gd name="T1" fmla="*/ 688 h 799"/>
              <a:gd name="T2" fmla="*/ 820 w 821"/>
              <a:gd name="T3" fmla="*/ 688 h 799"/>
              <a:gd name="T4" fmla="*/ 820 w 821"/>
              <a:gd name="T5" fmla="*/ 798 h 799"/>
              <a:gd name="T6" fmla="*/ 399 w 821"/>
              <a:gd name="T7" fmla="*/ 798 h 799"/>
              <a:gd name="T8" fmla="*/ 0 w 821"/>
              <a:gd name="T9" fmla="*/ 798 h 799"/>
              <a:gd name="T10" fmla="*/ 0 w 821"/>
              <a:gd name="T11" fmla="*/ 688 h 799"/>
              <a:gd name="T12" fmla="*/ 177 w 821"/>
              <a:gd name="T13" fmla="*/ 599 h 799"/>
              <a:gd name="T14" fmla="*/ 311 w 821"/>
              <a:gd name="T15" fmla="*/ 444 h 799"/>
              <a:gd name="T16" fmla="*/ 266 w 821"/>
              <a:gd name="T17" fmla="*/ 333 h 799"/>
              <a:gd name="T18" fmla="*/ 222 w 821"/>
              <a:gd name="T19" fmla="*/ 266 h 799"/>
              <a:gd name="T20" fmla="*/ 244 w 821"/>
              <a:gd name="T21" fmla="*/ 222 h 799"/>
              <a:gd name="T22" fmla="*/ 222 w 821"/>
              <a:gd name="T23" fmla="*/ 156 h 799"/>
              <a:gd name="T24" fmla="*/ 399 w 821"/>
              <a:gd name="T25" fmla="*/ 0 h 799"/>
              <a:gd name="T26" fmla="*/ 576 w 821"/>
              <a:gd name="T27" fmla="*/ 156 h 799"/>
              <a:gd name="T28" fmla="*/ 576 w 821"/>
              <a:gd name="T29" fmla="*/ 222 h 799"/>
              <a:gd name="T30" fmla="*/ 576 w 821"/>
              <a:gd name="T31" fmla="*/ 266 h 799"/>
              <a:gd name="T32" fmla="*/ 554 w 821"/>
              <a:gd name="T33" fmla="*/ 333 h 799"/>
              <a:gd name="T34" fmla="*/ 488 w 821"/>
              <a:gd name="T35" fmla="*/ 444 h 799"/>
              <a:gd name="T36" fmla="*/ 643 w 821"/>
              <a:gd name="T37" fmla="*/ 599 h 799"/>
              <a:gd name="T38" fmla="*/ 820 w 821"/>
              <a:gd name="T39" fmla="*/ 688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1" h="799">
                <a:moveTo>
                  <a:pt x="820" y="688"/>
                </a:moveTo>
                <a:lnTo>
                  <a:pt x="820" y="688"/>
                </a:lnTo>
                <a:cubicBezTo>
                  <a:pt x="820" y="732"/>
                  <a:pt x="820" y="798"/>
                  <a:pt x="820" y="798"/>
                </a:cubicBezTo>
                <a:cubicBezTo>
                  <a:pt x="399" y="798"/>
                  <a:pt x="399" y="798"/>
                  <a:pt x="399" y="798"/>
                </a:cubicBezTo>
                <a:cubicBezTo>
                  <a:pt x="0" y="798"/>
                  <a:pt x="0" y="798"/>
                  <a:pt x="0" y="798"/>
                </a:cubicBezTo>
                <a:cubicBezTo>
                  <a:pt x="0" y="798"/>
                  <a:pt x="0" y="732"/>
                  <a:pt x="0" y="688"/>
                </a:cubicBezTo>
                <a:cubicBezTo>
                  <a:pt x="0" y="665"/>
                  <a:pt x="67" y="621"/>
                  <a:pt x="177" y="599"/>
                </a:cubicBezTo>
                <a:cubicBezTo>
                  <a:pt x="289" y="554"/>
                  <a:pt x="311" y="510"/>
                  <a:pt x="311" y="444"/>
                </a:cubicBezTo>
                <a:cubicBezTo>
                  <a:pt x="311" y="399"/>
                  <a:pt x="289" y="422"/>
                  <a:pt x="266" y="333"/>
                </a:cubicBezTo>
                <a:cubicBezTo>
                  <a:pt x="266" y="310"/>
                  <a:pt x="222" y="333"/>
                  <a:pt x="222" y="266"/>
                </a:cubicBezTo>
                <a:cubicBezTo>
                  <a:pt x="222" y="222"/>
                  <a:pt x="244" y="222"/>
                  <a:pt x="244" y="222"/>
                </a:cubicBezTo>
                <a:cubicBezTo>
                  <a:pt x="244" y="222"/>
                  <a:pt x="244" y="178"/>
                  <a:pt x="222" y="156"/>
                </a:cubicBezTo>
                <a:cubicBezTo>
                  <a:pt x="222" y="111"/>
                  <a:pt x="266" y="0"/>
                  <a:pt x="399" y="0"/>
                </a:cubicBezTo>
                <a:cubicBezTo>
                  <a:pt x="554" y="0"/>
                  <a:pt x="576" y="111"/>
                  <a:pt x="576" y="156"/>
                </a:cubicBezTo>
                <a:cubicBezTo>
                  <a:pt x="576" y="178"/>
                  <a:pt x="576" y="222"/>
                  <a:pt x="576" y="222"/>
                </a:cubicBezTo>
                <a:cubicBezTo>
                  <a:pt x="576" y="222"/>
                  <a:pt x="576" y="222"/>
                  <a:pt x="576" y="266"/>
                </a:cubicBezTo>
                <a:cubicBezTo>
                  <a:pt x="576" y="333"/>
                  <a:pt x="554" y="310"/>
                  <a:pt x="554" y="333"/>
                </a:cubicBezTo>
                <a:cubicBezTo>
                  <a:pt x="532" y="422"/>
                  <a:pt x="488" y="399"/>
                  <a:pt x="488" y="444"/>
                </a:cubicBezTo>
                <a:cubicBezTo>
                  <a:pt x="488" y="510"/>
                  <a:pt x="532" y="554"/>
                  <a:pt x="643" y="599"/>
                </a:cubicBezTo>
                <a:cubicBezTo>
                  <a:pt x="754" y="621"/>
                  <a:pt x="820" y="665"/>
                  <a:pt x="820" y="688"/>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5" name="Freeform 40"/>
          <p:cNvSpPr>
            <a:spLocks noChangeArrowheads="1"/>
          </p:cNvSpPr>
          <p:nvPr/>
        </p:nvSpPr>
        <p:spPr bwMode="auto">
          <a:xfrm>
            <a:off x="6334466" y="1703934"/>
            <a:ext cx="147977" cy="184629"/>
          </a:xfrm>
          <a:custGeom>
            <a:avLst/>
            <a:gdLst>
              <a:gd name="T0" fmla="*/ 443 w 444"/>
              <a:gd name="T1" fmla="*/ 288 h 555"/>
              <a:gd name="T2" fmla="*/ 443 w 444"/>
              <a:gd name="T3" fmla="*/ 288 h 555"/>
              <a:gd name="T4" fmla="*/ 421 w 444"/>
              <a:gd name="T5" fmla="*/ 311 h 555"/>
              <a:gd name="T6" fmla="*/ 44 w 444"/>
              <a:gd name="T7" fmla="*/ 532 h 555"/>
              <a:gd name="T8" fmla="*/ 0 w 444"/>
              <a:gd name="T9" fmla="*/ 510 h 555"/>
              <a:gd name="T10" fmla="*/ 0 w 444"/>
              <a:gd name="T11" fmla="*/ 45 h 555"/>
              <a:gd name="T12" fmla="*/ 44 w 444"/>
              <a:gd name="T13" fmla="*/ 22 h 555"/>
              <a:gd name="T14" fmla="*/ 421 w 444"/>
              <a:gd name="T15" fmla="*/ 266 h 555"/>
              <a:gd name="T16" fmla="*/ 443 w 444"/>
              <a:gd name="T17" fmla="*/ 28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555">
                <a:moveTo>
                  <a:pt x="443" y="288"/>
                </a:moveTo>
                <a:lnTo>
                  <a:pt x="443" y="288"/>
                </a:lnTo>
                <a:lnTo>
                  <a:pt x="421" y="311"/>
                </a:lnTo>
                <a:cubicBezTo>
                  <a:pt x="44" y="532"/>
                  <a:pt x="44" y="532"/>
                  <a:pt x="44" y="532"/>
                </a:cubicBezTo>
                <a:cubicBezTo>
                  <a:pt x="22" y="554"/>
                  <a:pt x="0" y="532"/>
                  <a:pt x="0" y="510"/>
                </a:cubicBezTo>
                <a:cubicBezTo>
                  <a:pt x="0" y="45"/>
                  <a:pt x="0" y="45"/>
                  <a:pt x="0" y="45"/>
                </a:cubicBezTo>
                <a:cubicBezTo>
                  <a:pt x="0" y="22"/>
                  <a:pt x="22" y="0"/>
                  <a:pt x="44" y="22"/>
                </a:cubicBezTo>
                <a:cubicBezTo>
                  <a:pt x="421" y="266"/>
                  <a:pt x="421" y="266"/>
                  <a:pt x="421" y="266"/>
                </a:cubicBezTo>
                <a:cubicBezTo>
                  <a:pt x="421" y="266"/>
                  <a:pt x="443" y="266"/>
                  <a:pt x="443" y="288"/>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6" name="Freeform 41"/>
          <p:cNvSpPr>
            <a:spLocks noChangeArrowheads="1"/>
          </p:cNvSpPr>
          <p:nvPr/>
        </p:nvSpPr>
        <p:spPr bwMode="auto">
          <a:xfrm>
            <a:off x="6601833" y="1700958"/>
            <a:ext cx="206580" cy="206608"/>
          </a:xfrm>
          <a:custGeom>
            <a:avLst/>
            <a:gdLst>
              <a:gd name="T0" fmla="*/ 621 w 622"/>
              <a:gd name="T1" fmla="*/ 310 h 622"/>
              <a:gd name="T2" fmla="*/ 621 w 622"/>
              <a:gd name="T3" fmla="*/ 310 h 622"/>
              <a:gd name="T4" fmla="*/ 310 w 622"/>
              <a:gd name="T5" fmla="*/ 621 h 622"/>
              <a:gd name="T6" fmla="*/ 0 w 622"/>
              <a:gd name="T7" fmla="*/ 310 h 622"/>
              <a:gd name="T8" fmla="*/ 310 w 622"/>
              <a:gd name="T9" fmla="*/ 0 h 622"/>
              <a:gd name="T10" fmla="*/ 621 w 622"/>
              <a:gd name="T11" fmla="*/ 310 h 622"/>
            </a:gdLst>
            <a:ahLst/>
            <a:cxnLst>
              <a:cxn ang="0">
                <a:pos x="T0" y="T1"/>
              </a:cxn>
              <a:cxn ang="0">
                <a:pos x="T2" y="T3"/>
              </a:cxn>
              <a:cxn ang="0">
                <a:pos x="T4" y="T5"/>
              </a:cxn>
              <a:cxn ang="0">
                <a:pos x="T6" y="T7"/>
              </a:cxn>
              <a:cxn ang="0">
                <a:pos x="T8" y="T9"/>
              </a:cxn>
              <a:cxn ang="0">
                <a:pos x="T10" y="T11"/>
              </a:cxn>
            </a:cxnLst>
            <a:rect l="0" t="0" r="r" b="b"/>
            <a:pathLst>
              <a:path w="622" h="622">
                <a:moveTo>
                  <a:pt x="621" y="310"/>
                </a:moveTo>
                <a:lnTo>
                  <a:pt x="621" y="310"/>
                </a:lnTo>
                <a:cubicBezTo>
                  <a:pt x="621" y="465"/>
                  <a:pt x="487" y="621"/>
                  <a:pt x="310" y="621"/>
                </a:cubicBezTo>
                <a:cubicBezTo>
                  <a:pt x="133" y="621"/>
                  <a:pt x="0" y="465"/>
                  <a:pt x="0" y="310"/>
                </a:cubicBezTo>
                <a:cubicBezTo>
                  <a:pt x="0" y="133"/>
                  <a:pt x="133" y="0"/>
                  <a:pt x="310" y="0"/>
                </a:cubicBezTo>
                <a:cubicBezTo>
                  <a:pt x="487" y="0"/>
                  <a:pt x="621" y="133"/>
                  <a:pt x="621" y="310"/>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7" name="Freeform 42"/>
          <p:cNvSpPr>
            <a:spLocks noChangeArrowheads="1"/>
          </p:cNvSpPr>
          <p:nvPr/>
        </p:nvSpPr>
        <p:spPr bwMode="auto">
          <a:xfrm>
            <a:off x="6927804" y="1700958"/>
            <a:ext cx="155302" cy="206608"/>
          </a:xfrm>
          <a:custGeom>
            <a:avLst/>
            <a:gdLst>
              <a:gd name="T0" fmla="*/ 154 w 466"/>
              <a:gd name="T1" fmla="*/ 44 h 622"/>
              <a:gd name="T2" fmla="*/ 154 w 466"/>
              <a:gd name="T3" fmla="*/ 44 h 622"/>
              <a:gd name="T4" fmla="*/ 154 w 466"/>
              <a:gd name="T5" fmla="*/ 554 h 622"/>
              <a:gd name="T6" fmla="*/ 88 w 466"/>
              <a:gd name="T7" fmla="*/ 621 h 622"/>
              <a:gd name="T8" fmla="*/ 0 w 466"/>
              <a:gd name="T9" fmla="*/ 554 h 622"/>
              <a:gd name="T10" fmla="*/ 0 w 466"/>
              <a:gd name="T11" fmla="*/ 44 h 622"/>
              <a:gd name="T12" fmla="*/ 88 w 466"/>
              <a:gd name="T13" fmla="*/ 0 h 622"/>
              <a:gd name="T14" fmla="*/ 154 w 466"/>
              <a:gd name="T15" fmla="*/ 44 h 622"/>
              <a:gd name="T16" fmla="*/ 465 w 466"/>
              <a:gd name="T17" fmla="*/ 44 h 622"/>
              <a:gd name="T18" fmla="*/ 465 w 466"/>
              <a:gd name="T19" fmla="*/ 44 h 622"/>
              <a:gd name="T20" fmla="*/ 465 w 466"/>
              <a:gd name="T21" fmla="*/ 554 h 622"/>
              <a:gd name="T22" fmla="*/ 398 w 466"/>
              <a:gd name="T23" fmla="*/ 621 h 622"/>
              <a:gd name="T24" fmla="*/ 310 w 466"/>
              <a:gd name="T25" fmla="*/ 554 h 622"/>
              <a:gd name="T26" fmla="*/ 310 w 466"/>
              <a:gd name="T27" fmla="*/ 44 h 622"/>
              <a:gd name="T28" fmla="*/ 398 w 466"/>
              <a:gd name="T29" fmla="*/ 0 h 622"/>
              <a:gd name="T30" fmla="*/ 465 w 466"/>
              <a:gd name="T31" fmla="*/ 44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6" h="622">
                <a:moveTo>
                  <a:pt x="154" y="44"/>
                </a:moveTo>
                <a:lnTo>
                  <a:pt x="154" y="44"/>
                </a:lnTo>
                <a:cubicBezTo>
                  <a:pt x="154" y="554"/>
                  <a:pt x="154" y="554"/>
                  <a:pt x="154" y="554"/>
                </a:cubicBezTo>
                <a:cubicBezTo>
                  <a:pt x="154" y="599"/>
                  <a:pt x="132" y="621"/>
                  <a:pt x="88" y="621"/>
                </a:cubicBezTo>
                <a:cubicBezTo>
                  <a:pt x="44" y="621"/>
                  <a:pt x="0" y="599"/>
                  <a:pt x="0" y="554"/>
                </a:cubicBezTo>
                <a:cubicBezTo>
                  <a:pt x="0" y="44"/>
                  <a:pt x="0" y="44"/>
                  <a:pt x="0" y="44"/>
                </a:cubicBezTo>
                <a:cubicBezTo>
                  <a:pt x="0" y="0"/>
                  <a:pt x="44" y="0"/>
                  <a:pt x="88" y="0"/>
                </a:cubicBezTo>
                <a:cubicBezTo>
                  <a:pt x="132" y="0"/>
                  <a:pt x="154" y="0"/>
                  <a:pt x="154" y="44"/>
                </a:cubicBezTo>
                <a:close/>
                <a:moveTo>
                  <a:pt x="465" y="44"/>
                </a:moveTo>
                <a:lnTo>
                  <a:pt x="465" y="44"/>
                </a:lnTo>
                <a:cubicBezTo>
                  <a:pt x="465" y="554"/>
                  <a:pt x="465" y="554"/>
                  <a:pt x="465" y="554"/>
                </a:cubicBezTo>
                <a:cubicBezTo>
                  <a:pt x="465" y="599"/>
                  <a:pt x="443" y="621"/>
                  <a:pt x="398" y="621"/>
                </a:cubicBezTo>
                <a:cubicBezTo>
                  <a:pt x="354" y="621"/>
                  <a:pt x="310" y="599"/>
                  <a:pt x="310" y="554"/>
                </a:cubicBezTo>
                <a:cubicBezTo>
                  <a:pt x="310" y="44"/>
                  <a:pt x="310" y="44"/>
                  <a:pt x="310" y="44"/>
                </a:cubicBezTo>
                <a:cubicBezTo>
                  <a:pt x="310" y="0"/>
                  <a:pt x="354" y="0"/>
                  <a:pt x="398" y="0"/>
                </a:cubicBezTo>
                <a:cubicBezTo>
                  <a:pt x="443" y="0"/>
                  <a:pt x="465" y="0"/>
                  <a:pt x="465" y="44"/>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8" name="Freeform 43"/>
          <p:cNvSpPr>
            <a:spLocks noChangeArrowheads="1"/>
          </p:cNvSpPr>
          <p:nvPr/>
        </p:nvSpPr>
        <p:spPr bwMode="auto">
          <a:xfrm>
            <a:off x="7202496" y="1700958"/>
            <a:ext cx="235884" cy="206608"/>
          </a:xfrm>
          <a:custGeom>
            <a:avLst/>
            <a:gdLst>
              <a:gd name="T0" fmla="*/ 709 w 710"/>
              <a:gd name="T1" fmla="*/ 89 h 622"/>
              <a:gd name="T2" fmla="*/ 709 w 710"/>
              <a:gd name="T3" fmla="*/ 89 h 622"/>
              <a:gd name="T4" fmla="*/ 709 w 710"/>
              <a:gd name="T5" fmla="*/ 399 h 622"/>
              <a:gd name="T6" fmla="*/ 620 w 710"/>
              <a:gd name="T7" fmla="*/ 487 h 622"/>
              <a:gd name="T8" fmla="*/ 443 w 710"/>
              <a:gd name="T9" fmla="*/ 487 h 622"/>
              <a:gd name="T10" fmla="*/ 443 w 710"/>
              <a:gd name="T11" fmla="*/ 621 h 622"/>
              <a:gd name="T12" fmla="*/ 266 w 710"/>
              <a:gd name="T13" fmla="*/ 487 h 622"/>
              <a:gd name="T14" fmla="*/ 88 w 710"/>
              <a:gd name="T15" fmla="*/ 487 h 622"/>
              <a:gd name="T16" fmla="*/ 0 w 710"/>
              <a:gd name="T17" fmla="*/ 399 h 622"/>
              <a:gd name="T18" fmla="*/ 0 w 710"/>
              <a:gd name="T19" fmla="*/ 89 h 622"/>
              <a:gd name="T20" fmla="*/ 88 w 710"/>
              <a:gd name="T21" fmla="*/ 0 h 622"/>
              <a:gd name="T22" fmla="*/ 620 w 710"/>
              <a:gd name="T23" fmla="*/ 0 h 622"/>
              <a:gd name="T24" fmla="*/ 709 w 710"/>
              <a:gd name="T25" fmla="*/ 89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0" h="622">
                <a:moveTo>
                  <a:pt x="709" y="89"/>
                </a:moveTo>
                <a:lnTo>
                  <a:pt x="709" y="89"/>
                </a:lnTo>
                <a:cubicBezTo>
                  <a:pt x="709" y="399"/>
                  <a:pt x="709" y="399"/>
                  <a:pt x="709" y="399"/>
                </a:cubicBezTo>
                <a:cubicBezTo>
                  <a:pt x="709" y="443"/>
                  <a:pt x="664" y="487"/>
                  <a:pt x="620" y="487"/>
                </a:cubicBezTo>
                <a:cubicBezTo>
                  <a:pt x="443" y="487"/>
                  <a:pt x="443" y="487"/>
                  <a:pt x="443" y="487"/>
                </a:cubicBezTo>
                <a:cubicBezTo>
                  <a:pt x="443" y="621"/>
                  <a:pt x="443" y="621"/>
                  <a:pt x="443" y="621"/>
                </a:cubicBezTo>
                <a:cubicBezTo>
                  <a:pt x="266" y="487"/>
                  <a:pt x="266" y="487"/>
                  <a:pt x="266" y="487"/>
                </a:cubicBezTo>
                <a:cubicBezTo>
                  <a:pt x="88" y="487"/>
                  <a:pt x="88" y="487"/>
                  <a:pt x="88" y="487"/>
                </a:cubicBezTo>
                <a:cubicBezTo>
                  <a:pt x="44" y="487"/>
                  <a:pt x="0" y="443"/>
                  <a:pt x="0" y="399"/>
                </a:cubicBezTo>
                <a:cubicBezTo>
                  <a:pt x="0" y="89"/>
                  <a:pt x="0" y="89"/>
                  <a:pt x="0" y="89"/>
                </a:cubicBezTo>
                <a:cubicBezTo>
                  <a:pt x="0" y="22"/>
                  <a:pt x="44" y="0"/>
                  <a:pt x="88" y="0"/>
                </a:cubicBezTo>
                <a:cubicBezTo>
                  <a:pt x="620" y="0"/>
                  <a:pt x="620" y="0"/>
                  <a:pt x="620" y="0"/>
                </a:cubicBezTo>
                <a:cubicBezTo>
                  <a:pt x="664" y="0"/>
                  <a:pt x="709" y="22"/>
                  <a:pt x="709" y="89"/>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0" name="Freeform 45"/>
          <p:cNvSpPr>
            <a:spLocks noChangeArrowheads="1"/>
          </p:cNvSpPr>
          <p:nvPr/>
        </p:nvSpPr>
        <p:spPr bwMode="auto">
          <a:xfrm>
            <a:off x="7557771" y="1691433"/>
            <a:ext cx="287163" cy="250568"/>
          </a:xfrm>
          <a:custGeom>
            <a:avLst/>
            <a:gdLst>
              <a:gd name="T0" fmla="*/ 864 w 865"/>
              <a:gd name="T1" fmla="*/ 311 h 755"/>
              <a:gd name="T2" fmla="*/ 864 w 865"/>
              <a:gd name="T3" fmla="*/ 311 h 755"/>
              <a:gd name="T4" fmla="*/ 864 w 865"/>
              <a:gd name="T5" fmla="*/ 466 h 755"/>
              <a:gd name="T6" fmla="*/ 819 w 865"/>
              <a:gd name="T7" fmla="*/ 532 h 755"/>
              <a:gd name="T8" fmla="*/ 731 w 865"/>
              <a:gd name="T9" fmla="*/ 532 h 755"/>
              <a:gd name="T10" fmla="*/ 753 w 865"/>
              <a:gd name="T11" fmla="*/ 754 h 755"/>
              <a:gd name="T12" fmla="*/ 88 w 865"/>
              <a:gd name="T13" fmla="*/ 754 h 755"/>
              <a:gd name="T14" fmla="*/ 133 w 865"/>
              <a:gd name="T15" fmla="*/ 532 h 755"/>
              <a:gd name="T16" fmla="*/ 44 w 865"/>
              <a:gd name="T17" fmla="*/ 532 h 755"/>
              <a:gd name="T18" fmla="*/ 0 w 865"/>
              <a:gd name="T19" fmla="*/ 466 h 755"/>
              <a:gd name="T20" fmla="*/ 0 w 865"/>
              <a:gd name="T21" fmla="*/ 311 h 755"/>
              <a:gd name="T22" fmla="*/ 44 w 865"/>
              <a:gd name="T23" fmla="*/ 266 h 755"/>
              <a:gd name="T24" fmla="*/ 819 w 865"/>
              <a:gd name="T25" fmla="*/ 266 h 755"/>
              <a:gd name="T26" fmla="*/ 864 w 865"/>
              <a:gd name="T27" fmla="*/ 311 h 755"/>
              <a:gd name="T28" fmla="*/ 44 w 865"/>
              <a:gd name="T29" fmla="*/ 178 h 755"/>
              <a:gd name="T30" fmla="*/ 44 w 865"/>
              <a:gd name="T31" fmla="*/ 178 h 755"/>
              <a:gd name="T32" fmla="*/ 222 w 865"/>
              <a:gd name="T33" fmla="*/ 134 h 755"/>
              <a:gd name="T34" fmla="*/ 266 w 865"/>
              <a:gd name="T35" fmla="*/ 134 h 755"/>
              <a:gd name="T36" fmla="*/ 266 w 865"/>
              <a:gd name="T37" fmla="*/ 0 h 755"/>
              <a:gd name="T38" fmla="*/ 598 w 865"/>
              <a:gd name="T39" fmla="*/ 0 h 755"/>
              <a:gd name="T40" fmla="*/ 598 w 865"/>
              <a:gd name="T41" fmla="*/ 134 h 755"/>
              <a:gd name="T42" fmla="*/ 642 w 865"/>
              <a:gd name="T43" fmla="*/ 134 h 755"/>
              <a:gd name="T44" fmla="*/ 819 w 865"/>
              <a:gd name="T45" fmla="*/ 178 h 755"/>
              <a:gd name="T46" fmla="*/ 797 w 865"/>
              <a:gd name="T47" fmla="*/ 222 h 755"/>
              <a:gd name="T48" fmla="*/ 44 w 865"/>
              <a:gd name="T49" fmla="*/ 222 h 755"/>
              <a:gd name="T50" fmla="*/ 44 w 865"/>
              <a:gd name="T51" fmla="*/ 178 h 755"/>
              <a:gd name="T52" fmla="*/ 665 w 865"/>
              <a:gd name="T53" fmla="*/ 666 h 755"/>
              <a:gd name="T54" fmla="*/ 665 w 865"/>
              <a:gd name="T55" fmla="*/ 666 h 755"/>
              <a:gd name="T56" fmla="*/ 620 w 865"/>
              <a:gd name="T57" fmla="*/ 377 h 755"/>
              <a:gd name="T58" fmla="*/ 244 w 865"/>
              <a:gd name="T59" fmla="*/ 377 h 755"/>
              <a:gd name="T60" fmla="*/ 177 w 865"/>
              <a:gd name="T61" fmla="*/ 666 h 755"/>
              <a:gd name="T62" fmla="*/ 665 w 865"/>
              <a:gd name="T63" fmla="*/ 666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65" h="755">
                <a:moveTo>
                  <a:pt x="864" y="311"/>
                </a:moveTo>
                <a:lnTo>
                  <a:pt x="864" y="311"/>
                </a:lnTo>
                <a:cubicBezTo>
                  <a:pt x="864" y="466"/>
                  <a:pt x="864" y="466"/>
                  <a:pt x="864" y="466"/>
                </a:cubicBezTo>
                <a:cubicBezTo>
                  <a:pt x="864" y="488"/>
                  <a:pt x="842" y="532"/>
                  <a:pt x="819" y="532"/>
                </a:cubicBezTo>
                <a:cubicBezTo>
                  <a:pt x="731" y="532"/>
                  <a:pt x="731" y="532"/>
                  <a:pt x="731" y="532"/>
                </a:cubicBezTo>
                <a:cubicBezTo>
                  <a:pt x="753" y="754"/>
                  <a:pt x="753" y="754"/>
                  <a:pt x="753" y="754"/>
                </a:cubicBezTo>
                <a:cubicBezTo>
                  <a:pt x="88" y="754"/>
                  <a:pt x="88" y="754"/>
                  <a:pt x="88" y="754"/>
                </a:cubicBezTo>
                <a:cubicBezTo>
                  <a:pt x="133" y="532"/>
                  <a:pt x="133" y="532"/>
                  <a:pt x="133" y="532"/>
                </a:cubicBezTo>
                <a:cubicBezTo>
                  <a:pt x="44" y="532"/>
                  <a:pt x="44" y="532"/>
                  <a:pt x="44" y="532"/>
                </a:cubicBezTo>
                <a:cubicBezTo>
                  <a:pt x="22" y="532"/>
                  <a:pt x="0" y="488"/>
                  <a:pt x="0" y="466"/>
                </a:cubicBezTo>
                <a:cubicBezTo>
                  <a:pt x="0" y="311"/>
                  <a:pt x="0" y="311"/>
                  <a:pt x="0" y="311"/>
                </a:cubicBezTo>
                <a:cubicBezTo>
                  <a:pt x="0" y="288"/>
                  <a:pt x="22" y="266"/>
                  <a:pt x="44" y="266"/>
                </a:cubicBezTo>
                <a:cubicBezTo>
                  <a:pt x="819" y="266"/>
                  <a:pt x="819" y="266"/>
                  <a:pt x="819" y="266"/>
                </a:cubicBezTo>
                <a:cubicBezTo>
                  <a:pt x="842" y="266"/>
                  <a:pt x="864" y="288"/>
                  <a:pt x="864" y="311"/>
                </a:cubicBezTo>
                <a:close/>
                <a:moveTo>
                  <a:pt x="44" y="178"/>
                </a:moveTo>
                <a:lnTo>
                  <a:pt x="44" y="178"/>
                </a:lnTo>
                <a:cubicBezTo>
                  <a:pt x="44" y="178"/>
                  <a:pt x="199" y="134"/>
                  <a:pt x="222" y="134"/>
                </a:cubicBezTo>
                <a:cubicBezTo>
                  <a:pt x="266" y="134"/>
                  <a:pt x="266" y="134"/>
                  <a:pt x="266" y="134"/>
                </a:cubicBezTo>
                <a:cubicBezTo>
                  <a:pt x="266" y="0"/>
                  <a:pt x="266" y="0"/>
                  <a:pt x="266" y="0"/>
                </a:cubicBezTo>
                <a:cubicBezTo>
                  <a:pt x="598" y="0"/>
                  <a:pt x="598" y="0"/>
                  <a:pt x="598" y="0"/>
                </a:cubicBezTo>
                <a:cubicBezTo>
                  <a:pt x="598" y="134"/>
                  <a:pt x="598" y="134"/>
                  <a:pt x="598" y="134"/>
                </a:cubicBezTo>
                <a:cubicBezTo>
                  <a:pt x="642" y="134"/>
                  <a:pt x="642" y="134"/>
                  <a:pt x="642" y="134"/>
                </a:cubicBezTo>
                <a:cubicBezTo>
                  <a:pt x="665" y="134"/>
                  <a:pt x="797" y="178"/>
                  <a:pt x="819" y="178"/>
                </a:cubicBezTo>
                <a:cubicBezTo>
                  <a:pt x="819" y="178"/>
                  <a:pt x="819" y="222"/>
                  <a:pt x="797" y="222"/>
                </a:cubicBezTo>
                <a:cubicBezTo>
                  <a:pt x="44" y="222"/>
                  <a:pt x="44" y="222"/>
                  <a:pt x="44" y="222"/>
                </a:cubicBezTo>
                <a:cubicBezTo>
                  <a:pt x="22" y="222"/>
                  <a:pt x="22" y="178"/>
                  <a:pt x="44" y="178"/>
                </a:cubicBezTo>
                <a:close/>
                <a:moveTo>
                  <a:pt x="665" y="666"/>
                </a:moveTo>
                <a:lnTo>
                  <a:pt x="665" y="666"/>
                </a:lnTo>
                <a:cubicBezTo>
                  <a:pt x="620" y="377"/>
                  <a:pt x="620" y="377"/>
                  <a:pt x="620" y="377"/>
                </a:cubicBezTo>
                <a:cubicBezTo>
                  <a:pt x="244" y="377"/>
                  <a:pt x="244" y="377"/>
                  <a:pt x="244" y="377"/>
                </a:cubicBezTo>
                <a:cubicBezTo>
                  <a:pt x="177" y="666"/>
                  <a:pt x="177" y="666"/>
                  <a:pt x="177" y="666"/>
                </a:cubicBezTo>
                <a:lnTo>
                  <a:pt x="665" y="666"/>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1" name="Freeform 46"/>
          <p:cNvSpPr>
            <a:spLocks noChangeArrowheads="1"/>
          </p:cNvSpPr>
          <p:nvPr/>
        </p:nvSpPr>
        <p:spPr bwMode="auto">
          <a:xfrm>
            <a:off x="7964324" y="1691433"/>
            <a:ext cx="235883" cy="243240"/>
          </a:xfrm>
          <a:custGeom>
            <a:avLst/>
            <a:gdLst>
              <a:gd name="T0" fmla="*/ 310 w 710"/>
              <a:gd name="T1" fmla="*/ 577 h 733"/>
              <a:gd name="T2" fmla="*/ 310 w 710"/>
              <a:gd name="T3" fmla="*/ 577 h 733"/>
              <a:gd name="T4" fmla="*/ 310 w 710"/>
              <a:gd name="T5" fmla="*/ 643 h 733"/>
              <a:gd name="T6" fmla="*/ 288 w 710"/>
              <a:gd name="T7" fmla="*/ 666 h 733"/>
              <a:gd name="T8" fmla="*/ 155 w 710"/>
              <a:gd name="T9" fmla="*/ 732 h 733"/>
              <a:gd name="T10" fmla="*/ 44 w 710"/>
              <a:gd name="T11" fmla="*/ 666 h 733"/>
              <a:gd name="T12" fmla="*/ 0 w 710"/>
              <a:gd name="T13" fmla="*/ 554 h 733"/>
              <a:gd name="T14" fmla="*/ 44 w 710"/>
              <a:gd name="T15" fmla="*/ 444 h 733"/>
              <a:gd name="T16" fmla="*/ 177 w 710"/>
              <a:gd name="T17" fmla="*/ 311 h 733"/>
              <a:gd name="T18" fmla="*/ 421 w 710"/>
              <a:gd name="T19" fmla="*/ 288 h 733"/>
              <a:gd name="T20" fmla="*/ 421 w 710"/>
              <a:gd name="T21" fmla="*/ 333 h 733"/>
              <a:gd name="T22" fmla="*/ 355 w 710"/>
              <a:gd name="T23" fmla="*/ 333 h 733"/>
              <a:gd name="T24" fmla="*/ 244 w 710"/>
              <a:gd name="T25" fmla="*/ 377 h 733"/>
              <a:gd name="T26" fmla="*/ 111 w 710"/>
              <a:gd name="T27" fmla="*/ 510 h 733"/>
              <a:gd name="T28" fmla="*/ 89 w 710"/>
              <a:gd name="T29" fmla="*/ 554 h 733"/>
              <a:gd name="T30" fmla="*/ 111 w 710"/>
              <a:gd name="T31" fmla="*/ 621 h 733"/>
              <a:gd name="T32" fmla="*/ 221 w 710"/>
              <a:gd name="T33" fmla="*/ 621 h 733"/>
              <a:gd name="T34" fmla="*/ 266 w 710"/>
              <a:gd name="T35" fmla="*/ 577 h 733"/>
              <a:gd name="T36" fmla="*/ 310 w 710"/>
              <a:gd name="T37" fmla="*/ 577 h 733"/>
              <a:gd name="T38" fmla="*/ 709 w 710"/>
              <a:gd name="T39" fmla="*/ 178 h 733"/>
              <a:gd name="T40" fmla="*/ 709 w 710"/>
              <a:gd name="T41" fmla="*/ 178 h 733"/>
              <a:gd name="T42" fmla="*/ 664 w 710"/>
              <a:gd name="T43" fmla="*/ 311 h 733"/>
              <a:gd name="T44" fmla="*/ 510 w 710"/>
              <a:gd name="T45" fmla="*/ 444 h 733"/>
              <a:gd name="T46" fmla="*/ 377 w 710"/>
              <a:gd name="T47" fmla="*/ 510 h 733"/>
              <a:gd name="T48" fmla="*/ 288 w 710"/>
              <a:gd name="T49" fmla="*/ 466 h 733"/>
              <a:gd name="T50" fmla="*/ 288 w 710"/>
              <a:gd name="T51" fmla="*/ 400 h 733"/>
              <a:gd name="T52" fmla="*/ 355 w 710"/>
              <a:gd name="T53" fmla="*/ 400 h 733"/>
              <a:gd name="T54" fmla="*/ 443 w 710"/>
              <a:gd name="T55" fmla="*/ 377 h 733"/>
              <a:gd name="T56" fmla="*/ 598 w 710"/>
              <a:gd name="T57" fmla="*/ 244 h 733"/>
              <a:gd name="T58" fmla="*/ 620 w 710"/>
              <a:gd name="T59" fmla="*/ 178 h 733"/>
              <a:gd name="T60" fmla="*/ 598 w 710"/>
              <a:gd name="T61" fmla="*/ 134 h 733"/>
              <a:gd name="T62" fmla="*/ 487 w 710"/>
              <a:gd name="T63" fmla="*/ 134 h 733"/>
              <a:gd name="T64" fmla="*/ 443 w 710"/>
              <a:gd name="T65" fmla="*/ 178 h 733"/>
              <a:gd name="T66" fmla="*/ 377 w 710"/>
              <a:gd name="T67" fmla="*/ 156 h 733"/>
              <a:gd name="T68" fmla="*/ 377 w 710"/>
              <a:gd name="T69" fmla="*/ 111 h 733"/>
              <a:gd name="T70" fmla="*/ 421 w 710"/>
              <a:gd name="T71" fmla="*/ 67 h 733"/>
              <a:gd name="T72" fmla="*/ 664 w 710"/>
              <a:gd name="T73" fmla="*/ 67 h 733"/>
              <a:gd name="T74" fmla="*/ 709 w 710"/>
              <a:gd name="T75" fmla="*/ 178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0" h="733">
                <a:moveTo>
                  <a:pt x="310" y="577"/>
                </a:moveTo>
                <a:lnTo>
                  <a:pt x="310" y="577"/>
                </a:lnTo>
                <a:cubicBezTo>
                  <a:pt x="333" y="599"/>
                  <a:pt x="333" y="621"/>
                  <a:pt x="310" y="643"/>
                </a:cubicBezTo>
                <a:cubicBezTo>
                  <a:pt x="288" y="666"/>
                  <a:pt x="288" y="666"/>
                  <a:pt x="288" y="666"/>
                </a:cubicBezTo>
                <a:cubicBezTo>
                  <a:pt x="244" y="710"/>
                  <a:pt x="199" y="732"/>
                  <a:pt x="155" y="732"/>
                </a:cubicBezTo>
                <a:cubicBezTo>
                  <a:pt x="133" y="732"/>
                  <a:pt x="89" y="710"/>
                  <a:pt x="44" y="666"/>
                </a:cubicBezTo>
                <a:cubicBezTo>
                  <a:pt x="22" y="643"/>
                  <a:pt x="0" y="599"/>
                  <a:pt x="0" y="554"/>
                </a:cubicBezTo>
                <a:cubicBezTo>
                  <a:pt x="0" y="510"/>
                  <a:pt x="22" y="466"/>
                  <a:pt x="44" y="444"/>
                </a:cubicBezTo>
                <a:cubicBezTo>
                  <a:pt x="177" y="311"/>
                  <a:pt x="177" y="311"/>
                  <a:pt x="177" y="311"/>
                </a:cubicBezTo>
                <a:cubicBezTo>
                  <a:pt x="266" y="222"/>
                  <a:pt x="355" y="222"/>
                  <a:pt x="421" y="288"/>
                </a:cubicBezTo>
                <a:cubicBezTo>
                  <a:pt x="443" y="288"/>
                  <a:pt x="443" y="333"/>
                  <a:pt x="421" y="333"/>
                </a:cubicBezTo>
                <a:cubicBezTo>
                  <a:pt x="398" y="355"/>
                  <a:pt x="377" y="355"/>
                  <a:pt x="355" y="333"/>
                </a:cubicBezTo>
                <a:cubicBezTo>
                  <a:pt x="310" y="311"/>
                  <a:pt x="266" y="355"/>
                  <a:pt x="244" y="377"/>
                </a:cubicBezTo>
                <a:cubicBezTo>
                  <a:pt x="111" y="510"/>
                  <a:pt x="111" y="510"/>
                  <a:pt x="111" y="510"/>
                </a:cubicBezTo>
                <a:cubicBezTo>
                  <a:pt x="89" y="510"/>
                  <a:pt x="89" y="532"/>
                  <a:pt x="89" y="554"/>
                </a:cubicBezTo>
                <a:cubicBezTo>
                  <a:pt x="89" y="577"/>
                  <a:pt x="89" y="599"/>
                  <a:pt x="111" y="621"/>
                </a:cubicBezTo>
                <a:cubicBezTo>
                  <a:pt x="133" y="643"/>
                  <a:pt x="199" y="643"/>
                  <a:pt x="221" y="621"/>
                </a:cubicBezTo>
                <a:cubicBezTo>
                  <a:pt x="266" y="577"/>
                  <a:pt x="266" y="577"/>
                  <a:pt x="266" y="577"/>
                </a:cubicBezTo>
                <a:cubicBezTo>
                  <a:pt x="266" y="554"/>
                  <a:pt x="310" y="554"/>
                  <a:pt x="310" y="577"/>
                </a:cubicBezTo>
                <a:close/>
                <a:moveTo>
                  <a:pt x="709" y="178"/>
                </a:moveTo>
                <a:lnTo>
                  <a:pt x="709" y="178"/>
                </a:lnTo>
                <a:cubicBezTo>
                  <a:pt x="709" y="222"/>
                  <a:pt x="687" y="266"/>
                  <a:pt x="664" y="311"/>
                </a:cubicBezTo>
                <a:cubicBezTo>
                  <a:pt x="510" y="444"/>
                  <a:pt x="510" y="444"/>
                  <a:pt x="510" y="444"/>
                </a:cubicBezTo>
                <a:cubicBezTo>
                  <a:pt x="465" y="488"/>
                  <a:pt x="421" y="510"/>
                  <a:pt x="377" y="510"/>
                </a:cubicBezTo>
                <a:cubicBezTo>
                  <a:pt x="355" y="510"/>
                  <a:pt x="310" y="488"/>
                  <a:pt x="288" y="466"/>
                </a:cubicBezTo>
                <a:cubicBezTo>
                  <a:pt x="266" y="444"/>
                  <a:pt x="266" y="422"/>
                  <a:pt x="288" y="400"/>
                </a:cubicBezTo>
                <a:cubicBezTo>
                  <a:pt x="310" y="377"/>
                  <a:pt x="333" y="377"/>
                  <a:pt x="355" y="400"/>
                </a:cubicBezTo>
                <a:cubicBezTo>
                  <a:pt x="355" y="422"/>
                  <a:pt x="398" y="444"/>
                  <a:pt x="443" y="377"/>
                </a:cubicBezTo>
                <a:cubicBezTo>
                  <a:pt x="598" y="244"/>
                  <a:pt x="598" y="244"/>
                  <a:pt x="598" y="244"/>
                </a:cubicBezTo>
                <a:cubicBezTo>
                  <a:pt x="620" y="222"/>
                  <a:pt x="620" y="200"/>
                  <a:pt x="620" y="178"/>
                </a:cubicBezTo>
                <a:cubicBezTo>
                  <a:pt x="620" y="156"/>
                  <a:pt x="620" y="156"/>
                  <a:pt x="598" y="134"/>
                </a:cubicBezTo>
                <a:cubicBezTo>
                  <a:pt x="576" y="111"/>
                  <a:pt x="532" y="89"/>
                  <a:pt x="487" y="134"/>
                </a:cubicBezTo>
                <a:cubicBezTo>
                  <a:pt x="443" y="178"/>
                  <a:pt x="443" y="178"/>
                  <a:pt x="443" y="178"/>
                </a:cubicBezTo>
                <a:cubicBezTo>
                  <a:pt x="421" y="178"/>
                  <a:pt x="398" y="178"/>
                  <a:pt x="377" y="156"/>
                </a:cubicBezTo>
                <a:lnTo>
                  <a:pt x="377" y="111"/>
                </a:lnTo>
                <a:cubicBezTo>
                  <a:pt x="421" y="67"/>
                  <a:pt x="421" y="67"/>
                  <a:pt x="421" y="67"/>
                </a:cubicBezTo>
                <a:cubicBezTo>
                  <a:pt x="487" y="0"/>
                  <a:pt x="598" y="0"/>
                  <a:pt x="664" y="67"/>
                </a:cubicBezTo>
                <a:cubicBezTo>
                  <a:pt x="687" y="89"/>
                  <a:pt x="709" y="134"/>
                  <a:pt x="709" y="178"/>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2" name="Freeform 47"/>
          <p:cNvSpPr>
            <a:spLocks noChangeArrowheads="1"/>
          </p:cNvSpPr>
          <p:nvPr/>
        </p:nvSpPr>
        <p:spPr bwMode="auto">
          <a:xfrm>
            <a:off x="8319595" y="1664643"/>
            <a:ext cx="265186" cy="316506"/>
          </a:xfrm>
          <a:custGeom>
            <a:avLst/>
            <a:gdLst>
              <a:gd name="T0" fmla="*/ 797 w 798"/>
              <a:gd name="T1" fmla="*/ 355 h 954"/>
              <a:gd name="T2" fmla="*/ 797 w 798"/>
              <a:gd name="T3" fmla="*/ 355 h 954"/>
              <a:gd name="T4" fmla="*/ 177 w 798"/>
              <a:gd name="T5" fmla="*/ 643 h 954"/>
              <a:gd name="T6" fmla="*/ 244 w 798"/>
              <a:gd name="T7" fmla="*/ 953 h 954"/>
              <a:gd name="T8" fmla="*/ 155 w 798"/>
              <a:gd name="T9" fmla="*/ 953 h 954"/>
              <a:gd name="T10" fmla="*/ 0 w 798"/>
              <a:gd name="T11" fmla="*/ 310 h 954"/>
              <a:gd name="T12" fmla="*/ 89 w 798"/>
              <a:gd name="T13" fmla="*/ 288 h 954"/>
              <a:gd name="T14" fmla="*/ 775 w 798"/>
              <a:gd name="T15" fmla="*/ 333 h 954"/>
              <a:gd name="T16" fmla="*/ 797 w 798"/>
              <a:gd name="T17" fmla="*/ 355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8" h="954">
                <a:moveTo>
                  <a:pt x="797" y="355"/>
                </a:moveTo>
                <a:lnTo>
                  <a:pt x="797" y="355"/>
                </a:lnTo>
                <a:cubicBezTo>
                  <a:pt x="375" y="953"/>
                  <a:pt x="509" y="333"/>
                  <a:pt x="177" y="643"/>
                </a:cubicBezTo>
                <a:cubicBezTo>
                  <a:pt x="244" y="953"/>
                  <a:pt x="244" y="953"/>
                  <a:pt x="244" y="953"/>
                </a:cubicBezTo>
                <a:cubicBezTo>
                  <a:pt x="155" y="953"/>
                  <a:pt x="155" y="953"/>
                  <a:pt x="155" y="953"/>
                </a:cubicBezTo>
                <a:cubicBezTo>
                  <a:pt x="0" y="310"/>
                  <a:pt x="0" y="310"/>
                  <a:pt x="0" y="310"/>
                </a:cubicBezTo>
                <a:cubicBezTo>
                  <a:pt x="89" y="288"/>
                  <a:pt x="89" y="288"/>
                  <a:pt x="89" y="288"/>
                </a:cubicBezTo>
                <a:cubicBezTo>
                  <a:pt x="464" y="0"/>
                  <a:pt x="266" y="532"/>
                  <a:pt x="775" y="333"/>
                </a:cubicBezTo>
                <a:cubicBezTo>
                  <a:pt x="797" y="333"/>
                  <a:pt x="797" y="333"/>
                  <a:pt x="797" y="355"/>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3" name="Freeform 48"/>
          <p:cNvSpPr>
            <a:spLocks noChangeArrowheads="1"/>
          </p:cNvSpPr>
          <p:nvPr/>
        </p:nvSpPr>
        <p:spPr bwMode="auto">
          <a:xfrm>
            <a:off x="541664" y="2163139"/>
            <a:ext cx="169954" cy="265221"/>
          </a:xfrm>
          <a:custGeom>
            <a:avLst/>
            <a:gdLst>
              <a:gd name="T0" fmla="*/ 510 w 511"/>
              <a:gd name="T1" fmla="*/ 199 h 798"/>
              <a:gd name="T2" fmla="*/ 510 w 511"/>
              <a:gd name="T3" fmla="*/ 199 h 798"/>
              <a:gd name="T4" fmla="*/ 466 w 511"/>
              <a:gd name="T5" fmla="*/ 310 h 798"/>
              <a:gd name="T6" fmla="*/ 377 w 511"/>
              <a:gd name="T7" fmla="*/ 398 h 798"/>
              <a:gd name="T8" fmla="*/ 355 w 511"/>
              <a:gd name="T9" fmla="*/ 421 h 798"/>
              <a:gd name="T10" fmla="*/ 311 w 511"/>
              <a:gd name="T11" fmla="*/ 465 h 798"/>
              <a:gd name="T12" fmla="*/ 289 w 511"/>
              <a:gd name="T13" fmla="*/ 510 h 798"/>
              <a:gd name="T14" fmla="*/ 289 w 511"/>
              <a:gd name="T15" fmla="*/ 532 h 798"/>
              <a:gd name="T16" fmla="*/ 177 w 511"/>
              <a:gd name="T17" fmla="*/ 532 h 798"/>
              <a:gd name="T18" fmla="*/ 155 w 511"/>
              <a:gd name="T19" fmla="*/ 510 h 798"/>
              <a:gd name="T20" fmla="*/ 177 w 511"/>
              <a:gd name="T21" fmla="*/ 398 h 798"/>
              <a:gd name="T22" fmla="*/ 289 w 511"/>
              <a:gd name="T23" fmla="*/ 310 h 798"/>
              <a:gd name="T24" fmla="*/ 333 w 511"/>
              <a:gd name="T25" fmla="*/ 288 h 798"/>
              <a:gd name="T26" fmla="*/ 355 w 511"/>
              <a:gd name="T27" fmla="*/ 221 h 798"/>
              <a:gd name="T28" fmla="*/ 333 w 511"/>
              <a:gd name="T29" fmla="*/ 155 h 798"/>
              <a:gd name="T30" fmla="*/ 244 w 511"/>
              <a:gd name="T31" fmla="*/ 110 h 798"/>
              <a:gd name="T32" fmla="*/ 155 w 511"/>
              <a:gd name="T33" fmla="*/ 155 h 798"/>
              <a:gd name="T34" fmla="*/ 133 w 511"/>
              <a:gd name="T35" fmla="*/ 244 h 798"/>
              <a:gd name="T36" fmla="*/ 0 w 511"/>
              <a:gd name="T37" fmla="*/ 244 h 798"/>
              <a:gd name="T38" fmla="*/ 89 w 511"/>
              <a:gd name="T39" fmla="*/ 22 h 798"/>
              <a:gd name="T40" fmla="*/ 244 w 511"/>
              <a:gd name="T41" fmla="*/ 0 h 798"/>
              <a:gd name="T42" fmla="*/ 421 w 511"/>
              <a:gd name="T43" fmla="*/ 44 h 798"/>
              <a:gd name="T44" fmla="*/ 510 w 511"/>
              <a:gd name="T45" fmla="*/ 199 h 798"/>
              <a:gd name="T46" fmla="*/ 333 w 511"/>
              <a:gd name="T47" fmla="*/ 709 h 798"/>
              <a:gd name="T48" fmla="*/ 333 w 511"/>
              <a:gd name="T49" fmla="*/ 709 h 798"/>
              <a:gd name="T50" fmla="*/ 222 w 511"/>
              <a:gd name="T51" fmla="*/ 797 h 798"/>
              <a:gd name="T52" fmla="*/ 133 w 511"/>
              <a:gd name="T53" fmla="*/ 687 h 798"/>
              <a:gd name="T54" fmla="*/ 244 w 511"/>
              <a:gd name="T55" fmla="*/ 598 h 798"/>
              <a:gd name="T56" fmla="*/ 333 w 511"/>
              <a:gd name="T57" fmla="*/ 709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1" h="798">
                <a:moveTo>
                  <a:pt x="510" y="199"/>
                </a:moveTo>
                <a:lnTo>
                  <a:pt x="510" y="199"/>
                </a:lnTo>
                <a:cubicBezTo>
                  <a:pt x="510" y="244"/>
                  <a:pt x="488" y="288"/>
                  <a:pt x="466" y="310"/>
                </a:cubicBezTo>
                <a:cubicBezTo>
                  <a:pt x="443" y="332"/>
                  <a:pt x="421" y="354"/>
                  <a:pt x="377" y="398"/>
                </a:cubicBezTo>
                <a:cubicBezTo>
                  <a:pt x="355" y="421"/>
                  <a:pt x="355" y="421"/>
                  <a:pt x="355" y="421"/>
                </a:cubicBezTo>
                <a:cubicBezTo>
                  <a:pt x="333" y="421"/>
                  <a:pt x="311" y="443"/>
                  <a:pt x="311" y="465"/>
                </a:cubicBezTo>
                <a:cubicBezTo>
                  <a:pt x="311" y="487"/>
                  <a:pt x="289" y="487"/>
                  <a:pt x="289" y="510"/>
                </a:cubicBezTo>
                <a:lnTo>
                  <a:pt x="289" y="532"/>
                </a:lnTo>
                <a:cubicBezTo>
                  <a:pt x="266" y="532"/>
                  <a:pt x="177" y="532"/>
                  <a:pt x="177" y="532"/>
                </a:cubicBezTo>
                <a:cubicBezTo>
                  <a:pt x="155" y="532"/>
                  <a:pt x="155" y="510"/>
                  <a:pt x="155" y="510"/>
                </a:cubicBezTo>
                <a:cubicBezTo>
                  <a:pt x="155" y="465"/>
                  <a:pt x="155" y="421"/>
                  <a:pt x="177" y="398"/>
                </a:cubicBezTo>
                <a:cubicBezTo>
                  <a:pt x="222" y="354"/>
                  <a:pt x="289" y="310"/>
                  <a:pt x="289" y="310"/>
                </a:cubicBezTo>
                <a:cubicBezTo>
                  <a:pt x="311" y="288"/>
                  <a:pt x="311" y="288"/>
                  <a:pt x="333" y="288"/>
                </a:cubicBezTo>
                <a:cubicBezTo>
                  <a:pt x="333" y="266"/>
                  <a:pt x="355" y="244"/>
                  <a:pt x="355" y="221"/>
                </a:cubicBezTo>
                <a:cubicBezTo>
                  <a:pt x="355" y="199"/>
                  <a:pt x="333" y="177"/>
                  <a:pt x="333" y="155"/>
                </a:cubicBezTo>
                <a:cubicBezTo>
                  <a:pt x="311" y="132"/>
                  <a:pt x="289" y="110"/>
                  <a:pt x="244" y="110"/>
                </a:cubicBezTo>
                <a:cubicBezTo>
                  <a:pt x="200" y="110"/>
                  <a:pt x="177" y="132"/>
                  <a:pt x="155" y="155"/>
                </a:cubicBezTo>
                <a:cubicBezTo>
                  <a:pt x="133" y="177"/>
                  <a:pt x="133" y="199"/>
                  <a:pt x="133" y="244"/>
                </a:cubicBezTo>
                <a:cubicBezTo>
                  <a:pt x="0" y="244"/>
                  <a:pt x="0" y="244"/>
                  <a:pt x="0" y="244"/>
                </a:cubicBezTo>
                <a:cubicBezTo>
                  <a:pt x="0" y="132"/>
                  <a:pt x="23" y="66"/>
                  <a:pt x="89" y="22"/>
                </a:cubicBezTo>
                <a:cubicBezTo>
                  <a:pt x="133" y="0"/>
                  <a:pt x="177" y="0"/>
                  <a:pt x="244" y="0"/>
                </a:cubicBezTo>
                <a:cubicBezTo>
                  <a:pt x="311" y="0"/>
                  <a:pt x="377" y="0"/>
                  <a:pt x="421" y="44"/>
                </a:cubicBezTo>
                <a:cubicBezTo>
                  <a:pt x="488" y="88"/>
                  <a:pt x="510" y="132"/>
                  <a:pt x="510" y="199"/>
                </a:cubicBezTo>
                <a:close/>
                <a:moveTo>
                  <a:pt x="333" y="709"/>
                </a:moveTo>
                <a:lnTo>
                  <a:pt x="333" y="709"/>
                </a:lnTo>
                <a:cubicBezTo>
                  <a:pt x="333" y="753"/>
                  <a:pt x="289" y="797"/>
                  <a:pt x="222" y="797"/>
                </a:cubicBezTo>
                <a:cubicBezTo>
                  <a:pt x="177" y="797"/>
                  <a:pt x="133" y="753"/>
                  <a:pt x="133" y="687"/>
                </a:cubicBezTo>
                <a:cubicBezTo>
                  <a:pt x="133" y="642"/>
                  <a:pt x="177" y="598"/>
                  <a:pt x="244" y="598"/>
                </a:cubicBezTo>
                <a:cubicBezTo>
                  <a:pt x="289" y="620"/>
                  <a:pt x="333" y="642"/>
                  <a:pt x="333" y="709"/>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4" name="Freeform 49"/>
          <p:cNvSpPr>
            <a:spLocks noChangeArrowheads="1"/>
          </p:cNvSpPr>
          <p:nvPr/>
        </p:nvSpPr>
        <p:spPr bwMode="auto">
          <a:xfrm>
            <a:off x="828670" y="2160162"/>
            <a:ext cx="272511" cy="272547"/>
          </a:xfrm>
          <a:custGeom>
            <a:avLst/>
            <a:gdLst>
              <a:gd name="T0" fmla="*/ 819 w 820"/>
              <a:gd name="T1" fmla="*/ 399 h 821"/>
              <a:gd name="T2" fmla="*/ 819 w 820"/>
              <a:gd name="T3" fmla="*/ 399 h 821"/>
              <a:gd name="T4" fmla="*/ 399 w 820"/>
              <a:gd name="T5" fmla="*/ 820 h 821"/>
              <a:gd name="T6" fmla="*/ 0 w 820"/>
              <a:gd name="T7" fmla="*/ 421 h 821"/>
              <a:gd name="T8" fmla="*/ 399 w 820"/>
              <a:gd name="T9" fmla="*/ 0 h 821"/>
              <a:gd name="T10" fmla="*/ 819 w 820"/>
              <a:gd name="T11" fmla="*/ 399 h 821"/>
              <a:gd name="T12" fmla="*/ 553 w 820"/>
              <a:gd name="T13" fmla="*/ 311 h 821"/>
              <a:gd name="T14" fmla="*/ 553 w 820"/>
              <a:gd name="T15" fmla="*/ 311 h 821"/>
              <a:gd name="T16" fmla="*/ 510 w 820"/>
              <a:gd name="T17" fmla="*/ 200 h 821"/>
              <a:gd name="T18" fmla="*/ 399 w 820"/>
              <a:gd name="T19" fmla="*/ 155 h 821"/>
              <a:gd name="T20" fmla="*/ 310 w 820"/>
              <a:gd name="T21" fmla="*/ 200 h 821"/>
              <a:gd name="T22" fmla="*/ 244 w 820"/>
              <a:gd name="T23" fmla="*/ 311 h 821"/>
              <a:gd name="T24" fmla="*/ 244 w 820"/>
              <a:gd name="T25" fmla="*/ 333 h 821"/>
              <a:gd name="T26" fmla="*/ 332 w 820"/>
              <a:gd name="T27" fmla="*/ 333 h 821"/>
              <a:gd name="T28" fmla="*/ 332 w 820"/>
              <a:gd name="T29" fmla="*/ 311 h 821"/>
              <a:gd name="T30" fmla="*/ 354 w 820"/>
              <a:gd name="T31" fmla="*/ 267 h 821"/>
              <a:gd name="T32" fmla="*/ 399 w 820"/>
              <a:gd name="T33" fmla="*/ 244 h 821"/>
              <a:gd name="T34" fmla="*/ 443 w 820"/>
              <a:gd name="T35" fmla="*/ 267 h 821"/>
              <a:gd name="T36" fmla="*/ 465 w 820"/>
              <a:gd name="T37" fmla="*/ 311 h 821"/>
              <a:gd name="T38" fmla="*/ 443 w 820"/>
              <a:gd name="T39" fmla="*/ 333 h 821"/>
              <a:gd name="T40" fmla="*/ 421 w 820"/>
              <a:gd name="T41" fmla="*/ 355 h 821"/>
              <a:gd name="T42" fmla="*/ 354 w 820"/>
              <a:gd name="T43" fmla="*/ 421 h 821"/>
              <a:gd name="T44" fmla="*/ 354 w 820"/>
              <a:gd name="T45" fmla="*/ 488 h 821"/>
              <a:gd name="T46" fmla="*/ 354 w 820"/>
              <a:gd name="T47" fmla="*/ 488 h 821"/>
              <a:gd name="T48" fmla="*/ 443 w 820"/>
              <a:gd name="T49" fmla="*/ 488 h 821"/>
              <a:gd name="T50" fmla="*/ 443 w 820"/>
              <a:gd name="T51" fmla="*/ 488 h 821"/>
              <a:gd name="T52" fmla="*/ 443 w 820"/>
              <a:gd name="T53" fmla="*/ 466 h 821"/>
              <a:gd name="T54" fmla="*/ 465 w 820"/>
              <a:gd name="T55" fmla="*/ 444 h 821"/>
              <a:gd name="T56" fmla="*/ 488 w 820"/>
              <a:gd name="T57" fmla="*/ 421 h 821"/>
              <a:gd name="T58" fmla="*/ 532 w 820"/>
              <a:gd name="T59" fmla="*/ 377 h 821"/>
              <a:gd name="T60" fmla="*/ 553 w 820"/>
              <a:gd name="T61" fmla="*/ 311 h 821"/>
              <a:gd name="T62" fmla="*/ 465 w 820"/>
              <a:gd name="T63" fmla="*/ 599 h 821"/>
              <a:gd name="T64" fmla="*/ 465 w 820"/>
              <a:gd name="T65" fmla="*/ 599 h 821"/>
              <a:gd name="T66" fmla="*/ 399 w 820"/>
              <a:gd name="T67" fmla="*/ 533 h 821"/>
              <a:gd name="T68" fmla="*/ 399 w 820"/>
              <a:gd name="T69" fmla="*/ 533 h 821"/>
              <a:gd name="T70" fmla="*/ 332 w 820"/>
              <a:gd name="T71" fmla="*/ 599 h 821"/>
              <a:gd name="T72" fmla="*/ 399 w 820"/>
              <a:gd name="T73" fmla="*/ 665 h 821"/>
              <a:gd name="T74" fmla="*/ 399 w 820"/>
              <a:gd name="T75" fmla="*/ 665 h 821"/>
              <a:gd name="T76" fmla="*/ 465 w 820"/>
              <a:gd name="T77" fmla="*/ 599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0" h="821">
                <a:moveTo>
                  <a:pt x="819" y="399"/>
                </a:moveTo>
                <a:lnTo>
                  <a:pt x="819" y="399"/>
                </a:lnTo>
                <a:cubicBezTo>
                  <a:pt x="819" y="643"/>
                  <a:pt x="642" y="820"/>
                  <a:pt x="399" y="820"/>
                </a:cubicBezTo>
                <a:cubicBezTo>
                  <a:pt x="177" y="820"/>
                  <a:pt x="0" y="643"/>
                  <a:pt x="0" y="421"/>
                </a:cubicBezTo>
                <a:cubicBezTo>
                  <a:pt x="0" y="200"/>
                  <a:pt x="177" y="0"/>
                  <a:pt x="399" y="0"/>
                </a:cubicBezTo>
                <a:cubicBezTo>
                  <a:pt x="620" y="0"/>
                  <a:pt x="797" y="178"/>
                  <a:pt x="819" y="399"/>
                </a:cubicBezTo>
                <a:close/>
                <a:moveTo>
                  <a:pt x="553" y="311"/>
                </a:moveTo>
                <a:lnTo>
                  <a:pt x="553" y="311"/>
                </a:lnTo>
                <a:cubicBezTo>
                  <a:pt x="553" y="267"/>
                  <a:pt x="553" y="222"/>
                  <a:pt x="510" y="200"/>
                </a:cubicBezTo>
                <a:cubicBezTo>
                  <a:pt x="488" y="178"/>
                  <a:pt x="443" y="155"/>
                  <a:pt x="399" y="155"/>
                </a:cubicBezTo>
                <a:cubicBezTo>
                  <a:pt x="354" y="155"/>
                  <a:pt x="332" y="178"/>
                  <a:pt x="310" y="200"/>
                </a:cubicBezTo>
                <a:cubicBezTo>
                  <a:pt x="266" y="222"/>
                  <a:pt x="244" y="267"/>
                  <a:pt x="244" y="311"/>
                </a:cubicBezTo>
                <a:cubicBezTo>
                  <a:pt x="244" y="333"/>
                  <a:pt x="244" y="333"/>
                  <a:pt x="244" y="333"/>
                </a:cubicBezTo>
                <a:cubicBezTo>
                  <a:pt x="332" y="333"/>
                  <a:pt x="332" y="333"/>
                  <a:pt x="332" y="333"/>
                </a:cubicBezTo>
                <a:cubicBezTo>
                  <a:pt x="332" y="311"/>
                  <a:pt x="332" y="311"/>
                  <a:pt x="332" y="311"/>
                </a:cubicBezTo>
                <a:cubicBezTo>
                  <a:pt x="332" y="311"/>
                  <a:pt x="354" y="289"/>
                  <a:pt x="354" y="267"/>
                </a:cubicBezTo>
                <a:cubicBezTo>
                  <a:pt x="354" y="267"/>
                  <a:pt x="376" y="244"/>
                  <a:pt x="399" y="244"/>
                </a:cubicBezTo>
                <a:cubicBezTo>
                  <a:pt x="421" y="244"/>
                  <a:pt x="443" y="244"/>
                  <a:pt x="443" y="267"/>
                </a:cubicBezTo>
                <a:cubicBezTo>
                  <a:pt x="465" y="289"/>
                  <a:pt x="465" y="289"/>
                  <a:pt x="465" y="311"/>
                </a:cubicBezTo>
                <a:cubicBezTo>
                  <a:pt x="465" y="311"/>
                  <a:pt x="465" y="333"/>
                  <a:pt x="443" y="333"/>
                </a:cubicBezTo>
                <a:cubicBezTo>
                  <a:pt x="443" y="355"/>
                  <a:pt x="443" y="355"/>
                  <a:pt x="421" y="355"/>
                </a:cubicBezTo>
                <a:cubicBezTo>
                  <a:pt x="421" y="355"/>
                  <a:pt x="376" y="399"/>
                  <a:pt x="354" y="421"/>
                </a:cubicBezTo>
                <a:cubicBezTo>
                  <a:pt x="354" y="444"/>
                  <a:pt x="354" y="444"/>
                  <a:pt x="354" y="488"/>
                </a:cubicBezTo>
                <a:lnTo>
                  <a:pt x="354" y="488"/>
                </a:lnTo>
                <a:cubicBezTo>
                  <a:pt x="443" y="488"/>
                  <a:pt x="443" y="488"/>
                  <a:pt x="443" y="488"/>
                </a:cubicBezTo>
                <a:lnTo>
                  <a:pt x="443" y="488"/>
                </a:lnTo>
                <a:cubicBezTo>
                  <a:pt x="443" y="466"/>
                  <a:pt x="443" y="466"/>
                  <a:pt x="443" y="466"/>
                </a:cubicBezTo>
                <a:cubicBezTo>
                  <a:pt x="443" y="444"/>
                  <a:pt x="465" y="444"/>
                  <a:pt x="465" y="444"/>
                </a:cubicBezTo>
                <a:cubicBezTo>
                  <a:pt x="488" y="421"/>
                  <a:pt x="488" y="421"/>
                  <a:pt x="488" y="421"/>
                </a:cubicBezTo>
                <a:cubicBezTo>
                  <a:pt x="510" y="399"/>
                  <a:pt x="532" y="377"/>
                  <a:pt x="532" y="377"/>
                </a:cubicBezTo>
                <a:cubicBezTo>
                  <a:pt x="553" y="355"/>
                  <a:pt x="553" y="333"/>
                  <a:pt x="553" y="311"/>
                </a:cubicBezTo>
                <a:close/>
                <a:moveTo>
                  <a:pt x="465" y="599"/>
                </a:moveTo>
                <a:lnTo>
                  <a:pt x="465" y="599"/>
                </a:lnTo>
                <a:cubicBezTo>
                  <a:pt x="465" y="577"/>
                  <a:pt x="443" y="555"/>
                  <a:pt x="399" y="533"/>
                </a:cubicBezTo>
                <a:lnTo>
                  <a:pt x="399" y="533"/>
                </a:lnTo>
                <a:cubicBezTo>
                  <a:pt x="354" y="533"/>
                  <a:pt x="332" y="577"/>
                  <a:pt x="332" y="599"/>
                </a:cubicBezTo>
                <a:cubicBezTo>
                  <a:pt x="332" y="643"/>
                  <a:pt x="354" y="665"/>
                  <a:pt x="399" y="665"/>
                </a:cubicBezTo>
                <a:lnTo>
                  <a:pt x="399" y="665"/>
                </a:lnTo>
                <a:cubicBezTo>
                  <a:pt x="421" y="665"/>
                  <a:pt x="465" y="643"/>
                  <a:pt x="465" y="599"/>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5" name="Freeform 50"/>
          <p:cNvSpPr>
            <a:spLocks noChangeArrowheads="1"/>
          </p:cNvSpPr>
          <p:nvPr/>
        </p:nvSpPr>
        <p:spPr bwMode="auto">
          <a:xfrm>
            <a:off x="1218233" y="2166116"/>
            <a:ext cx="279838" cy="250567"/>
          </a:xfrm>
          <a:custGeom>
            <a:avLst/>
            <a:gdLst>
              <a:gd name="T0" fmla="*/ 843 w 844"/>
              <a:gd name="T1" fmla="*/ 731 h 754"/>
              <a:gd name="T2" fmla="*/ 843 w 844"/>
              <a:gd name="T3" fmla="*/ 731 h 754"/>
              <a:gd name="T4" fmla="*/ 821 w 844"/>
              <a:gd name="T5" fmla="*/ 753 h 754"/>
              <a:gd name="T6" fmla="*/ 23 w 844"/>
              <a:gd name="T7" fmla="*/ 753 h 754"/>
              <a:gd name="T8" fmla="*/ 0 w 844"/>
              <a:gd name="T9" fmla="*/ 731 h 754"/>
              <a:gd name="T10" fmla="*/ 0 w 844"/>
              <a:gd name="T11" fmla="*/ 709 h 754"/>
              <a:gd name="T12" fmla="*/ 400 w 844"/>
              <a:gd name="T13" fmla="*/ 0 h 754"/>
              <a:gd name="T14" fmla="*/ 421 w 844"/>
              <a:gd name="T15" fmla="*/ 0 h 754"/>
              <a:gd name="T16" fmla="*/ 443 w 844"/>
              <a:gd name="T17" fmla="*/ 0 h 754"/>
              <a:gd name="T18" fmla="*/ 843 w 844"/>
              <a:gd name="T19" fmla="*/ 709 h 754"/>
              <a:gd name="T20" fmla="*/ 843 w 844"/>
              <a:gd name="T21" fmla="*/ 731 h 754"/>
              <a:gd name="T22" fmla="*/ 466 w 844"/>
              <a:gd name="T23" fmla="*/ 244 h 754"/>
              <a:gd name="T24" fmla="*/ 466 w 844"/>
              <a:gd name="T25" fmla="*/ 244 h 754"/>
              <a:gd name="T26" fmla="*/ 355 w 844"/>
              <a:gd name="T27" fmla="*/ 244 h 754"/>
              <a:gd name="T28" fmla="*/ 355 w 844"/>
              <a:gd name="T29" fmla="*/ 510 h 754"/>
              <a:gd name="T30" fmla="*/ 466 w 844"/>
              <a:gd name="T31" fmla="*/ 510 h 754"/>
              <a:gd name="T32" fmla="*/ 466 w 844"/>
              <a:gd name="T33" fmla="*/ 244 h 754"/>
              <a:gd name="T34" fmla="*/ 466 w 844"/>
              <a:gd name="T35" fmla="*/ 576 h 754"/>
              <a:gd name="T36" fmla="*/ 466 w 844"/>
              <a:gd name="T37" fmla="*/ 576 h 754"/>
              <a:gd name="T38" fmla="*/ 355 w 844"/>
              <a:gd name="T39" fmla="*/ 576 h 754"/>
              <a:gd name="T40" fmla="*/ 355 w 844"/>
              <a:gd name="T41" fmla="*/ 665 h 754"/>
              <a:gd name="T42" fmla="*/ 466 w 844"/>
              <a:gd name="T43" fmla="*/ 665 h 754"/>
              <a:gd name="T44" fmla="*/ 466 w 844"/>
              <a:gd name="T45" fmla="*/ 576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4" h="754">
                <a:moveTo>
                  <a:pt x="843" y="731"/>
                </a:moveTo>
                <a:lnTo>
                  <a:pt x="843" y="731"/>
                </a:lnTo>
                <a:lnTo>
                  <a:pt x="821" y="753"/>
                </a:lnTo>
                <a:cubicBezTo>
                  <a:pt x="23" y="753"/>
                  <a:pt x="23" y="753"/>
                  <a:pt x="23" y="753"/>
                </a:cubicBezTo>
                <a:lnTo>
                  <a:pt x="0" y="731"/>
                </a:lnTo>
                <a:cubicBezTo>
                  <a:pt x="0" y="709"/>
                  <a:pt x="0" y="709"/>
                  <a:pt x="0" y="709"/>
                </a:cubicBezTo>
                <a:cubicBezTo>
                  <a:pt x="400" y="0"/>
                  <a:pt x="400" y="0"/>
                  <a:pt x="400" y="0"/>
                </a:cubicBezTo>
                <a:cubicBezTo>
                  <a:pt x="400" y="0"/>
                  <a:pt x="400" y="0"/>
                  <a:pt x="421" y="0"/>
                </a:cubicBezTo>
                <a:lnTo>
                  <a:pt x="443" y="0"/>
                </a:lnTo>
                <a:cubicBezTo>
                  <a:pt x="843" y="709"/>
                  <a:pt x="843" y="709"/>
                  <a:pt x="843" y="709"/>
                </a:cubicBezTo>
                <a:cubicBezTo>
                  <a:pt x="843" y="709"/>
                  <a:pt x="843" y="709"/>
                  <a:pt x="843" y="731"/>
                </a:cubicBezTo>
                <a:close/>
                <a:moveTo>
                  <a:pt x="466" y="244"/>
                </a:moveTo>
                <a:lnTo>
                  <a:pt x="466" y="244"/>
                </a:lnTo>
                <a:cubicBezTo>
                  <a:pt x="355" y="244"/>
                  <a:pt x="355" y="244"/>
                  <a:pt x="355" y="244"/>
                </a:cubicBezTo>
                <a:cubicBezTo>
                  <a:pt x="355" y="510"/>
                  <a:pt x="355" y="510"/>
                  <a:pt x="355" y="510"/>
                </a:cubicBezTo>
                <a:cubicBezTo>
                  <a:pt x="466" y="510"/>
                  <a:pt x="466" y="510"/>
                  <a:pt x="466" y="510"/>
                </a:cubicBezTo>
                <a:lnTo>
                  <a:pt x="466" y="244"/>
                </a:lnTo>
                <a:close/>
                <a:moveTo>
                  <a:pt x="466" y="576"/>
                </a:moveTo>
                <a:lnTo>
                  <a:pt x="466" y="576"/>
                </a:lnTo>
                <a:cubicBezTo>
                  <a:pt x="355" y="576"/>
                  <a:pt x="355" y="576"/>
                  <a:pt x="355" y="576"/>
                </a:cubicBezTo>
                <a:cubicBezTo>
                  <a:pt x="355" y="665"/>
                  <a:pt x="355" y="665"/>
                  <a:pt x="355" y="665"/>
                </a:cubicBezTo>
                <a:cubicBezTo>
                  <a:pt x="466" y="665"/>
                  <a:pt x="466" y="665"/>
                  <a:pt x="466" y="665"/>
                </a:cubicBezTo>
                <a:lnTo>
                  <a:pt x="466" y="576"/>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6" name="Freeform 51"/>
          <p:cNvSpPr>
            <a:spLocks noChangeArrowheads="1"/>
          </p:cNvSpPr>
          <p:nvPr/>
        </p:nvSpPr>
        <p:spPr bwMode="auto">
          <a:xfrm>
            <a:off x="1615123" y="2166116"/>
            <a:ext cx="279836" cy="243240"/>
          </a:xfrm>
          <a:custGeom>
            <a:avLst/>
            <a:gdLst>
              <a:gd name="T0" fmla="*/ 731 w 842"/>
              <a:gd name="T1" fmla="*/ 354 h 732"/>
              <a:gd name="T2" fmla="*/ 731 w 842"/>
              <a:gd name="T3" fmla="*/ 354 h 732"/>
              <a:gd name="T4" fmla="*/ 841 w 842"/>
              <a:gd name="T5" fmla="*/ 354 h 732"/>
              <a:gd name="T6" fmla="*/ 664 w 842"/>
              <a:gd name="T7" fmla="*/ 532 h 732"/>
              <a:gd name="T8" fmla="*/ 509 w 842"/>
              <a:gd name="T9" fmla="*/ 354 h 732"/>
              <a:gd name="T10" fmla="*/ 642 w 842"/>
              <a:gd name="T11" fmla="*/ 354 h 732"/>
              <a:gd name="T12" fmla="*/ 354 w 842"/>
              <a:gd name="T13" fmla="*/ 88 h 732"/>
              <a:gd name="T14" fmla="*/ 88 w 842"/>
              <a:gd name="T15" fmla="*/ 376 h 732"/>
              <a:gd name="T16" fmla="*/ 354 w 842"/>
              <a:gd name="T17" fmla="*/ 642 h 732"/>
              <a:gd name="T18" fmla="*/ 531 w 842"/>
              <a:gd name="T19" fmla="*/ 598 h 732"/>
              <a:gd name="T20" fmla="*/ 598 w 842"/>
              <a:gd name="T21" fmla="*/ 665 h 732"/>
              <a:gd name="T22" fmla="*/ 354 w 842"/>
              <a:gd name="T23" fmla="*/ 731 h 732"/>
              <a:gd name="T24" fmla="*/ 0 w 842"/>
              <a:gd name="T25" fmla="*/ 376 h 732"/>
              <a:gd name="T26" fmla="*/ 354 w 842"/>
              <a:gd name="T27" fmla="*/ 0 h 732"/>
              <a:gd name="T28" fmla="*/ 731 w 842"/>
              <a:gd name="T29" fmla="*/ 354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2" h="732">
                <a:moveTo>
                  <a:pt x="731" y="354"/>
                </a:moveTo>
                <a:lnTo>
                  <a:pt x="731" y="354"/>
                </a:lnTo>
                <a:cubicBezTo>
                  <a:pt x="841" y="354"/>
                  <a:pt x="841" y="354"/>
                  <a:pt x="841" y="354"/>
                </a:cubicBezTo>
                <a:cubicBezTo>
                  <a:pt x="664" y="532"/>
                  <a:pt x="664" y="532"/>
                  <a:pt x="664" y="532"/>
                </a:cubicBezTo>
                <a:cubicBezTo>
                  <a:pt x="509" y="354"/>
                  <a:pt x="509" y="354"/>
                  <a:pt x="509" y="354"/>
                </a:cubicBezTo>
                <a:cubicBezTo>
                  <a:pt x="642" y="354"/>
                  <a:pt x="642" y="354"/>
                  <a:pt x="642" y="354"/>
                </a:cubicBezTo>
                <a:cubicBezTo>
                  <a:pt x="620" y="222"/>
                  <a:pt x="509" y="88"/>
                  <a:pt x="354" y="88"/>
                </a:cubicBezTo>
                <a:cubicBezTo>
                  <a:pt x="221" y="88"/>
                  <a:pt x="88" y="222"/>
                  <a:pt x="88" y="376"/>
                </a:cubicBezTo>
                <a:cubicBezTo>
                  <a:pt x="88" y="510"/>
                  <a:pt x="221" y="642"/>
                  <a:pt x="354" y="642"/>
                </a:cubicBezTo>
                <a:cubicBezTo>
                  <a:pt x="421" y="642"/>
                  <a:pt x="487" y="620"/>
                  <a:pt x="531" y="598"/>
                </a:cubicBezTo>
                <a:cubicBezTo>
                  <a:pt x="598" y="665"/>
                  <a:pt x="598" y="665"/>
                  <a:pt x="598" y="665"/>
                </a:cubicBezTo>
                <a:cubicBezTo>
                  <a:pt x="531" y="709"/>
                  <a:pt x="443" y="731"/>
                  <a:pt x="354" y="731"/>
                </a:cubicBezTo>
                <a:cubicBezTo>
                  <a:pt x="155" y="731"/>
                  <a:pt x="0" y="576"/>
                  <a:pt x="0" y="376"/>
                </a:cubicBezTo>
                <a:cubicBezTo>
                  <a:pt x="0" y="177"/>
                  <a:pt x="155" y="0"/>
                  <a:pt x="354" y="0"/>
                </a:cubicBezTo>
                <a:cubicBezTo>
                  <a:pt x="553" y="0"/>
                  <a:pt x="731" y="155"/>
                  <a:pt x="731" y="354"/>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7" name="Freeform 52"/>
          <p:cNvSpPr>
            <a:spLocks noChangeArrowheads="1"/>
          </p:cNvSpPr>
          <p:nvPr/>
        </p:nvSpPr>
        <p:spPr bwMode="auto">
          <a:xfrm>
            <a:off x="2012012" y="2166116"/>
            <a:ext cx="272511" cy="243240"/>
          </a:xfrm>
          <a:custGeom>
            <a:avLst/>
            <a:gdLst>
              <a:gd name="T0" fmla="*/ 821 w 822"/>
              <a:gd name="T1" fmla="*/ 376 h 732"/>
              <a:gd name="T2" fmla="*/ 821 w 822"/>
              <a:gd name="T3" fmla="*/ 376 h 732"/>
              <a:gd name="T4" fmla="*/ 466 w 822"/>
              <a:gd name="T5" fmla="*/ 731 h 732"/>
              <a:gd name="T6" fmla="*/ 244 w 822"/>
              <a:gd name="T7" fmla="*/ 665 h 732"/>
              <a:gd name="T8" fmla="*/ 311 w 822"/>
              <a:gd name="T9" fmla="*/ 598 h 732"/>
              <a:gd name="T10" fmla="*/ 466 w 822"/>
              <a:gd name="T11" fmla="*/ 642 h 732"/>
              <a:gd name="T12" fmla="*/ 732 w 822"/>
              <a:gd name="T13" fmla="*/ 376 h 732"/>
              <a:gd name="T14" fmla="*/ 466 w 822"/>
              <a:gd name="T15" fmla="*/ 88 h 732"/>
              <a:gd name="T16" fmla="*/ 200 w 822"/>
              <a:gd name="T17" fmla="*/ 354 h 732"/>
              <a:gd name="T18" fmla="*/ 311 w 822"/>
              <a:gd name="T19" fmla="*/ 354 h 732"/>
              <a:gd name="T20" fmla="*/ 155 w 822"/>
              <a:gd name="T21" fmla="*/ 532 h 732"/>
              <a:gd name="T22" fmla="*/ 0 w 822"/>
              <a:gd name="T23" fmla="*/ 354 h 732"/>
              <a:gd name="T24" fmla="*/ 111 w 822"/>
              <a:gd name="T25" fmla="*/ 354 h 732"/>
              <a:gd name="T26" fmla="*/ 466 w 822"/>
              <a:gd name="T27" fmla="*/ 0 h 732"/>
              <a:gd name="T28" fmla="*/ 821 w 822"/>
              <a:gd name="T29" fmla="*/ 3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2" h="732">
                <a:moveTo>
                  <a:pt x="821" y="376"/>
                </a:moveTo>
                <a:lnTo>
                  <a:pt x="821" y="376"/>
                </a:lnTo>
                <a:cubicBezTo>
                  <a:pt x="821" y="576"/>
                  <a:pt x="665" y="731"/>
                  <a:pt x="466" y="731"/>
                </a:cubicBezTo>
                <a:cubicBezTo>
                  <a:pt x="377" y="731"/>
                  <a:pt x="311" y="709"/>
                  <a:pt x="244" y="665"/>
                </a:cubicBezTo>
                <a:cubicBezTo>
                  <a:pt x="311" y="598"/>
                  <a:pt x="311" y="598"/>
                  <a:pt x="311" y="598"/>
                </a:cubicBezTo>
                <a:cubicBezTo>
                  <a:pt x="355" y="620"/>
                  <a:pt x="399" y="642"/>
                  <a:pt x="466" y="642"/>
                </a:cubicBezTo>
                <a:cubicBezTo>
                  <a:pt x="621" y="642"/>
                  <a:pt x="732" y="510"/>
                  <a:pt x="732" y="376"/>
                </a:cubicBezTo>
                <a:cubicBezTo>
                  <a:pt x="732" y="222"/>
                  <a:pt x="621" y="88"/>
                  <a:pt x="466" y="88"/>
                </a:cubicBezTo>
                <a:cubicBezTo>
                  <a:pt x="311" y="88"/>
                  <a:pt x="200" y="222"/>
                  <a:pt x="200" y="354"/>
                </a:cubicBezTo>
                <a:cubicBezTo>
                  <a:pt x="311" y="354"/>
                  <a:pt x="311" y="354"/>
                  <a:pt x="311" y="354"/>
                </a:cubicBezTo>
                <a:cubicBezTo>
                  <a:pt x="155" y="532"/>
                  <a:pt x="155" y="532"/>
                  <a:pt x="155" y="532"/>
                </a:cubicBezTo>
                <a:cubicBezTo>
                  <a:pt x="0" y="354"/>
                  <a:pt x="0" y="354"/>
                  <a:pt x="0" y="354"/>
                </a:cubicBezTo>
                <a:cubicBezTo>
                  <a:pt x="111" y="354"/>
                  <a:pt x="111" y="354"/>
                  <a:pt x="111" y="354"/>
                </a:cubicBezTo>
                <a:cubicBezTo>
                  <a:pt x="111" y="155"/>
                  <a:pt x="266" y="0"/>
                  <a:pt x="466" y="0"/>
                </a:cubicBezTo>
                <a:cubicBezTo>
                  <a:pt x="665" y="0"/>
                  <a:pt x="821" y="177"/>
                  <a:pt x="821" y="376"/>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8" name="Freeform 53"/>
          <p:cNvSpPr>
            <a:spLocks noChangeArrowheads="1"/>
          </p:cNvSpPr>
          <p:nvPr/>
        </p:nvSpPr>
        <p:spPr bwMode="auto">
          <a:xfrm>
            <a:off x="2401575" y="2166116"/>
            <a:ext cx="294488" cy="250567"/>
          </a:xfrm>
          <a:custGeom>
            <a:avLst/>
            <a:gdLst>
              <a:gd name="T0" fmla="*/ 444 w 888"/>
              <a:gd name="T1" fmla="*/ 399 h 754"/>
              <a:gd name="T2" fmla="*/ 444 w 888"/>
              <a:gd name="T3" fmla="*/ 399 h 754"/>
              <a:gd name="T4" fmla="*/ 111 w 888"/>
              <a:gd name="T5" fmla="*/ 642 h 754"/>
              <a:gd name="T6" fmla="*/ 0 w 888"/>
              <a:gd name="T7" fmla="*/ 642 h 754"/>
              <a:gd name="T8" fmla="*/ 0 w 888"/>
              <a:gd name="T9" fmla="*/ 510 h 754"/>
              <a:gd name="T10" fmla="*/ 111 w 888"/>
              <a:gd name="T11" fmla="*/ 510 h 754"/>
              <a:gd name="T12" fmla="*/ 332 w 888"/>
              <a:gd name="T13" fmla="*/ 332 h 754"/>
              <a:gd name="T14" fmla="*/ 687 w 888"/>
              <a:gd name="T15" fmla="*/ 110 h 754"/>
              <a:gd name="T16" fmla="*/ 709 w 888"/>
              <a:gd name="T17" fmla="*/ 110 h 754"/>
              <a:gd name="T18" fmla="*/ 709 w 888"/>
              <a:gd name="T19" fmla="*/ 0 h 754"/>
              <a:gd name="T20" fmla="*/ 887 w 888"/>
              <a:gd name="T21" fmla="*/ 155 h 754"/>
              <a:gd name="T22" fmla="*/ 709 w 888"/>
              <a:gd name="T23" fmla="*/ 310 h 754"/>
              <a:gd name="T24" fmla="*/ 709 w 888"/>
              <a:gd name="T25" fmla="*/ 222 h 754"/>
              <a:gd name="T26" fmla="*/ 687 w 888"/>
              <a:gd name="T27" fmla="*/ 222 h 754"/>
              <a:gd name="T28" fmla="*/ 444 w 888"/>
              <a:gd name="T29" fmla="*/ 399 h 754"/>
              <a:gd name="T30" fmla="*/ 111 w 888"/>
              <a:gd name="T31" fmla="*/ 244 h 754"/>
              <a:gd name="T32" fmla="*/ 111 w 888"/>
              <a:gd name="T33" fmla="*/ 244 h 754"/>
              <a:gd name="T34" fmla="*/ 0 w 888"/>
              <a:gd name="T35" fmla="*/ 244 h 754"/>
              <a:gd name="T36" fmla="*/ 0 w 888"/>
              <a:gd name="T37" fmla="*/ 110 h 754"/>
              <a:gd name="T38" fmla="*/ 111 w 888"/>
              <a:gd name="T39" fmla="*/ 110 h 754"/>
              <a:gd name="T40" fmla="*/ 332 w 888"/>
              <a:gd name="T41" fmla="*/ 199 h 754"/>
              <a:gd name="T42" fmla="*/ 266 w 888"/>
              <a:gd name="T43" fmla="*/ 266 h 754"/>
              <a:gd name="T44" fmla="*/ 244 w 888"/>
              <a:gd name="T45" fmla="*/ 310 h 754"/>
              <a:gd name="T46" fmla="*/ 111 w 888"/>
              <a:gd name="T47" fmla="*/ 244 h 754"/>
              <a:gd name="T48" fmla="*/ 709 w 888"/>
              <a:gd name="T49" fmla="*/ 421 h 754"/>
              <a:gd name="T50" fmla="*/ 709 w 888"/>
              <a:gd name="T51" fmla="*/ 421 h 754"/>
              <a:gd name="T52" fmla="*/ 887 w 888"/>
              <a:gd name="T53" fmla="*/ 598 h 754"/>
              <a:gd name="T54" fmla="*/ 709 w 888"/>
              <a:gd name="T55" fmla="*/ 753 h 754"/>
              <a:gd name="T56" fmla="*/ 709 w 888"/>
              <a:gd name="T57" fmla="*/ 642 h 754"/>
              <a:gd name="T58" fmla="*/ 687 w 888"/>
              <a:gd name="T59" fmla="*/ 642 h 754"/>
              <a:gd name="T60" fmla="*/ 444 w 888"/>
              <a:gd name="T61" fmla="*/ 532 h 754"/>
              <a:gd name="T62" fmla="*/ 510 w 888"/>
              <a:gd name="T63" fmla="*/ 465 h 754"/>
              <a:gd name="T64" fmla="*/ 532 w 888"/>
              <a:gd name="T65" fmla="*/ 443 h 754"/>
              <a:gd name="T66" fmla="*/ 687 w 888"/>
              <a:gd name="T67" fmla="*/ 510 h 754"/>
              <a:gd name="T68" fmla="*/ 709 w 888"/>
              <a:gd name="T69" fmla="*/ 510 h 754"/>
              <a:gd name="T70" fmla="*/ 709 w 888"/>
              <a:gd name="T71" fmla="*/ 421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8" h="754">
                <a:moveTo>
                  <a:pt x="444" y="399"/>
                </a:moveTo>
                <a:lnTo>
                  <a:pt x="444" y="399"/>
                </a:lnTo>
                <a:cubicBezTo>
                  <a:pt x="355" y="510"/>
                  <a:pt x="266" y="642"/>
                  <a:pt x="111" y="642"/>
                </a:cubicBezTo>
                <a:cubicBezTo>
                  <a:pt x="0" y="642"/>
                  <a:pt x="0" y="642"/>
                  <a:pt x="0" y="642"/>
                </a:cubicBezTo>
                <a:cubicBezTo>
                  <a:pt x="0" y="510"/>
                  <a:pt x="0" y="510"/>
                  <a:pt x="0" y="510"/>
                </a:cubicBezTo>
                <a:cubicBezTo>
                  <a:pt x="111" y="510"/>
                  <a:pt x="111" y="510"/>
                  <a:pt x="111" y="510"/>
                </a:cubicBezTo>
                <a:cubicBezTo>
                  <a:pt x="200" y="510"/>
                  <a:pt x="266" y="421"/>
                  <a:pt x="332" y="332"/>
                </a:cubicBezTo>
                <a:cubicBezTo>
                  <a:pt x="421" y="222"/>
                  <a:pt x="510" y="110"/>
                  <a:pt x="687" y="110"/>
                </a:cubicBezTo>
                <a:cubicBezTo>
                  <a:pt x="709" y="110"/>
                  <a:pt x="709" y="110"/>
                  <a:pt x="709" y="110"/>
                </a:cubicBezTo>
                <a:cubicBezTo>
                  <a:pt x="709" y="0"/>
                  <a:pt x="709" y="0"/>
                  <a:pt x="709" y="0"/>
                </a:cubicBezTo>
                <a:cubicBezTo>
                  <a:pt x="887" y="155"/>
                  <a:pt x="887" y="155"/>
                  <a:pt x="887" y="155"/>
                </a:cubicBezTo>
                <a:cubicBezTo>
                  <a:pt x="709" y="310"/>
                  <a:pt x="709" y="310"/>
                  <a:pt x="709" y="310"/>
                </a:cubicBezTo>
                <a:cubicBezTo>
                  <a:pt x="709" y="222"/>
                  <a:pt x="709" y="222"/>
                  <a:pt x="709" y="222"/>
                </a:cubicBezTo>
                <a:cubicBezTo>
                  <a:pt x="687" y="222"/>
                  <a:pt x="687" y="222"/>
                  <a:pt x="687" y="222"/>
                </a:cubicBezTo>
                <a:cubicBezTo>
                  <a:pt x="576" y="222"/>
                  <a:pt x="510" y="310"/>
                  <a:pt x="444" y="399"/>
                </a:cubicBezTo>
                <a:close/>
                <a:moveTo>
                  <a:pt x="111" y="244"/>
                </a:moveTo>
                <a:lnTo>
                  <a:pt x="111" y="244"/>
                </a:lnTo>
                <a:cubicBezTo>
                  <a:pt x="0" y="244"/>
                  <a:pt x="0" y="244"/>
                  <a:pt x="0" y="244"/>
                </a:cubicBezTo>
                <a:cubicBezTo>
                  <a:pt x="0" y="110"/>
                  <a:pt x="0" y="110"/>
                  <a:pt x="0" y="110"/>
                </a:cubicBezTo>
                <a:cubicBezTo>
                  <a:pt x="111" y="110"/>
                  <a:pt x="111" y="110"/>
                  <a:pt x="111" y="110"/>
                </a:cubicBezTo>
                <a:cubicBezTo>
                  <a:pt x="200" y="110"/>
                  <a:pt x="266" y="155"/>
                  <a:pt x="332" y="199"/>
                </a:cubicBezTo>
                <a:cubicBezTo>
                  <a:pt x="310" y="222"/>
                  <a:pt x="288" y="244"/>
                  <a:pt x="266" y="266"/>
                </a:cubicBezTo>
                <a:cubicBezTo>
                  <a:pt x="266" y="288"/>
                  <a:pt x="266" y="288"/>
                  <a:pt x="244" y="310"/>
                </a:cubicBezTo>
                <a:cubicBezTo>
                  <a:pt x="200" y="266"/>
                  <a:pt x="155" y="244"/>
                  <a:pt x="111" y="244"/>
                </a:cubicBezTo>
                <a:close/>
                <a:moveTo>
                  <a:pt x="709" y="421"/>
                </a:moveTo>
                <a:lnTo>
                  <a:pt x="709" y="421"/>
                </a:lnTo>
                <a:cubicBezTo>
                  <a:pt x="887" y="598"/>
                  <a:pt x="887" y="598"/>
                  <a:pt x="887" y="598"/>
                </a:cubicBezTo>
                <a:cubicBezTo>
                  <a:pt x="709" y="753"/>
                  <a:pt x="709" y="753"/>
                  <a:pt x="709" y="753"/>
                </a:cubicBezTo>
                <a:cubicBezTo>
                  <a:pt x="709" y="642"/>
                  <a:pt x="709" y="642"/>
                  <a:pt x="709" y="642"/>
                </a:cubicBezTo>
                <a:cubicBezTo>
                  <a:pt x="687" y="642"/>
                  <a:pt x="687" y="642"/>
                  <a:pt x="687" y="642"/>
                </a:cubicBezTo>
                <a:cubicBezTo>
                  <a:pt x="576" y="642"/>
                  <a:pt x="510" y="598"/>
                  <a:pt x="444" y="532"/>
                </a:cubicBezTo>
                <a:cubicBezTo>
                  <a:pt x="466" y="510"/>
                  <a:pt x="488" y="488"/>
                  <a:pt x="510" y="465"/>
                </a:cubicBezTo>
                <a:cubicBezTo>
                  <a:pt x="510" y="443"/>
                  <a:pt x="510" y="443"/>
                  <a:pt x="532" y="443"/>
                </a:cubicBezTo>
                <a:cubicBezTo>
                  <a:pt x="576" y="488"/>
                  <a:pt x="621" y="510"/>
                  <a:pt x="687" y="510"/>
                </a:cubicBezTo>
                <a:cubicBezTo>
                  <a:pt x="709" y="510"/>
                  <a:pt x="709" y="510"/>
                  <a:pt x="709" y="510"/>
                </a:cubicBezTo>
                <a:lnTo>
                  <a:pt x="709" y="421"/>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59" name="Freeform 54"/>
          <p:cNvSpPr>
            <a:spLocks noChangeArrowheads="1"/>
          </p:cNvSpPr>
          <p:nvPr/>
        </p:nvSpPr>
        <p:spPr bwMode="auto">
          <a:xfrm>
            <a:off x="2813115" y="2180998"/>
            <a:ext cx="250535" cy="177303"/>
          </a:xfrm>
          <a:custGeom>
            <a:avLst/>
            <a:gdLst>
              <a:gd name="T0" fmla="*/ 753 w 754"/>
              <a:gd name="T1" fmla="*/ 178 h 533"/>
              <a:gd name="T2" fmla="*/ 753 w 754"/>
              <a:gd name="T3" fmla="*/ 178 h 533"/>
              <a:gd name="T4" fmla="*/ 753 w 754"/>
              <a:gd name="T5" fmla="*/ 444 h 533"/>
              <a:gd name="T6" fmla="*/ 664 w 754"/>
              <a:gd name="T7" fmla="*/ 532 h 533"/>
              <a:gd name="T8" fmla="*/ 66 w 754"/>
              <a:gd name="T9" fmla="*/ 532 h 533"/>
              <a:gd name="T10" fmla="*/ 66 w 754"/>
              <a:gd name="T11" fmla="*/ 400 h 533"/>
              <a:gd name="T12" fmla="*/ 642 w 754"/>
              <a:gd name="T13" fmla="*/ 400 h 533"/>
              <a:gd name="T14" fmla="*/ 642 w 754"/>
              <a:gd name="T15" fmla="*/ 222 h 533"/>
              <a:gd name="T16" fmla="*/ 199 w 754"/>
              <a:gd name="T17" fmla="*/ 222 h 533"/>
              <a:gd name="T18" fmla="*/ 199 w 754"/>
              <a:gd name="T19" fmla="*/ 311 h 533"/>
              <a:gd name="T20" fmla="*/ 0 w 754"/>
              <a:gd name="T21" fmla="*/ 156 h 533"/>
              <a:gd name="T22" fmla="*/ 199 w 754"/>
              <a:gd name="T23" fmla="*/ 0 h 533"/>
              <a:gd name="T24" fmla="*/ 199 w 754"/>
              <a:gd name="T25" fmla="*/ 89 h 533"/>
              <a:gd name="T26" fmla="*/ 664 w 754"/>
              <a:gd name="T27" fmla="*/ 89 h 533"/>
              <a:gd name="T28" fmla="*/ 753 w 754"/>
              <a:gd name="T29" fmla="*/ 178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4" h="533">
                <a:moveTo>
                  <a:pt x="753" y="178"/>
                </a:moveTo>
                <a:lnTo>
                  <a:pt x="753" y="178"/>
                </a:lnTo>
                <a:cubicBezTo>
                  <a:pt x="753" y="444"/>
                  <a:pt x="753" y="444"/>
                  <a:pt x="753" y="444"/>
                </a:cubicBezTo>
                <a:cubicBezTo>
                  <a:pt x="753" y="488"/>
                  <a:pt x="731" y="532"/>
                  <a:pt x="664" y="532"/>
                </a:cubicBezTo>
                <a:cubicBezTo>
                  <a:pt x="66" y="532"/>
                  <a:pt x="66" y="532"/>
                  <a:pt x="66" y="532"/>
                </a:cubicBezTo>
                <a:cubicBezTo>
                  <a:pt x="66" y="400"/>
                  <a:pt x="66" y="400"/>
                  <a:pt x="66" y="400"/>
                </a:cubicBezTo>
                <a:cubicBezTo>
                  <a:pt x="642" y="400"/>
                  <a:pt x="642" y="400"/>
                  <a:pt x="642" y="400"/>
                </a:cubicBezTo>
                <a:cubicBezTo>
                  <a:pt x="642" y="222"/>
                  <a:pt x="642" y="222"/>
                  <a:pt x="642" y="222"/>
                </a:cubicBezTo>
                <a:cubicBezTo>
                  <a:pt x="199" y="222"/>
                  <a:pt x="199" y="222"/>
                  <a:pt x="199" y="222"/>
                </a:cubicBezTo>
                <a:cubicBezTo>
                  <a:pt x="199" y="311"/>
                  <a:pt x="199" y="311"/>
                  <a:pt x="199" y="311"/>
                </a:cubicBezTo>
                <a:cubicBezTo>
                  <a:pt x="0" y="156"/>
                  <a:pt x="0" y="156"/>
                  <a:pt x="0" y="156"/>
                </a:cubicBezTo>
                <a:cubicBezTo>
                  <a:pt x="199" y="0"/>
                  <a:pt x="199" y="0"/>
                  <a:pt x="199" y="0"/>
                </a:cubicBezTo>
                <a:cubicBezTo>
                  <a:pt x="199" y="89"/>
                  <a:pt x="199" y="89"/>
                  <a:pt x="199" y="89"/>
                </a:cubicBezTo>
                <a:cubicBezTo>
                  <a:pt x="664" y="89"/>
                  <a:pt x="664" y="89"/>
                  <a:pt x="664" y="89"/>
                </a:cubicBezTo>
                <a:cubicBezTo>
                  <a:pt x="731" y="89"/>
                  <a:pt x="753" y="134"/>
                  <a:pt x="753" y="178"/>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60" name="Freeform 55"/>
          <p:cNvSpPr>
            <a:spLocks noChangeArrowheads="1"/>
          </p:cNvSpPr>
          <p:nvPr/>
        </p:nvSpPr>
        <p:spPr bwMode="auto">
          <a:xfrm>
            <a:off x="3180703" y="2180998"/>
            <a:ext cx="294488" cy="177303"/>
          </a:xfrm>
          <a:custGeom>
            <a:avLst/>
            <a:gdLst>
              <a:gd name="T0" fmla="*/ 442 w 886"/>
              <a:gd name="T1" fmla="*/ 400 h 533"/>
              <a:gd name="T2" fmla="*/ 442 w 886"/>
              <a:gd name="T3" fmla="*/ 400 h 533"/>
              <a:gd name="T4" fmla="*/ 552 w 886"/>
              <a:gd name="T5" fmla="*/ 532 h 533"/>
              <a:gd name="T6" fmla="*/ 199 w 886"/>
              <a:gd name="T7" fmla="*/ 532 h 533"/>
              <a:gd name="T8" fmla="*/ 110 w 886"/>
              <a:gd name="T9" fmla="*/ 444 h 533"/>
              <a:gd name="T10" fmla="*/ 110 w 886"/>
              <a:gd name="T11" fmla="*/ 178 h 533"/>
              <a:gd name="T12" fmla="*/ 0 w 886"/>
              <a:gd name="T13" fmla="*/ 178 h 533"/>
              <a:gd name="T14" fmla="*/ 177 w 886"/>
              <a:gd name="T15" fmla="*/ 0 h 533"/>
              <a:gd name="T16" fmla="*/ 353 w 886"/>
              <a:gd name="T17" fmla="*/ 178 h 533"/>
              <a:gd name="T18" fmla="*/ 243 w 886"/>
              <a:gd name="T19" fmla="*/ 178 h 533"/>
              <a:gd name="T20" fmla="*/ 243 w 886"/>
              <a:gd name="T21" fmla="*/ 400 h 533"/>
              <a:gd name="T22" fmla="*/ 442 w 886"/>
              <a:gd name="T23" fmla="*/ 400 h 533"/>
              <a:gd name="T24" fmla="*/ 885 w 886"/>
              <a:gd name="T25" fmla="*/ 355 h 533"/>
              <a:gd name="T26" fmla="*/ 885 w 886"/>
              <a:gd name="T27" fmla="*/ 355 h 533"/>
              <a:gd name="T28" fmla="*/ 730 w 886"/>
              <a:gd name="T29" fmla="*/ 532 h 533"/>
              <a:gd name="T30" fmla="*/ 552 w 886"/>
              <a:gd name="T31" fmla="*/ 355 h 533"/>
              <a:gd name="T32" fmla="*/ 664 w 886"/>
              <a:gd name="T33" fmla="*/ 355 h 533"/>
              <a:gd name="T34" fmla="*/ 664 w 886"/>
              <a:gd name="T35" fmla="*/ 112 h 533"/>
              <a:gd name="T36" fmla="*/ 464 w 886"/>
              <a:gd name="T37" fmla="*/ 112 h 533"/>
              <a:gd name="T38" fmla="*/ 353 w 886"/>
              <a:gd name="T39" fmla="*/ 0 h 533"/>
              <a:gd name="T40" fmla="*/ 708 w 886"/>
              <a:gd name="T41" fmla="*/ 0 h 533"/>
              <a:gd name="T42" fmla="*/ 796 w 886"/>
              <a:gd name="T43" fmla="*/ 89 h 533"/>
              <a:gd name="T44" fmla="*/ 796 w 886"/>
              <a:gd name="T45" fmla="*/ 355 h 533"/>
              <a:gd name="T46" fmla="*/ 885 w 886"/>
              <a:gd name="T47" fmla="*/ 355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6" h="533">
                <a:moveTo>
                  <a:pt x="442" y="400"/>
                </a:moveTo>
                <a:lnTo>
                  <a:pt x="442" y="400"/>
                </a:lnTo>
                <a:cubicBezTo>
                  <a:pt x="552" y="532"/>
                  <a:pt x="552" y="532"/>
                  <a:pt x="552" y="532"/>
                </a:cubicBezTo>
                <a:cubicBezTo>
                  <a:pt x="199" y="532"/>
                  <a:pt x="199" y="532"/>
                  <a:pt x="199" y="532"/>
                </a:cubicBezTo>
                <a:cubicBezTo>
                  <a:pt x="155" y="532"/>
                  <a:pt x="110" y="488"/>
                  <a:pt x="110" y="444"/>
                </a:cubicBezTo>
                <a:cubicBezTo>
                  <a:pt x="110" y="178"/>
                  <a:pt x="110" y="178"/>
                  <a:pt x="110" y="178"/>
                </a:cubicBezTo>
                <a:cubicBezTo>
                  <a:pt x="0" y="178"/>
                  <a:pt x="0" y="178"/>
                  <a:pt x="0" y="178"/>
                </a:cubicBezTo>
                <a:cubicBezTo>
                  <a:pt x="177" y="0"/>
                  <a:pt x="177" y="0"/>
                  <a:pt x="177" y="0"/>
                </a:cubicBezTo>
                <a:cubicBezTo>
                  <a:pt x="353" y="178"/>
                  <a:pt x="353" y="178"/>
                  <a:pt x="353" y="178"/>
                </a:cubicBezTo>
                <a:cubicBezTo>
                  <a:pt x="243" y="178"/>
                  <a:pt x="243" y="178"/>
                  <a:pt x="243" y="178"/>
                </a:cubicBezTo>
                <a:cubicBezTo>
                  <a:pt x="243" y="400"/>
                  <a:pt x="243" y="400"/>
                  <a:pt x="243" y="400"/>
                </a:cubicBezTo>
                <a:lnTo>
                  <a:pt x="442" y="400"/>
                </a:lnTo>
                <a:close/>
                <a:moveTo>
                  <a:pt x="885" y="355"/>
                </a:moveTo>
                <a:lnTo>
                  <a:pt x="885" y="355"/>
                </a:lnTo>
                <a:cubicBezTo>
                  <a:pt x="730" y="532"/>
                  <a:pt x="730" y="532"/>
                  <a:pt x="730" y="532"/>
                </a:cubicBezTo>
                <a:cubicBezTo>
                  <a:pt x="552" y="355"/>
                  <a:pt x="552" y="355"/>
                  <a:pt x="552" y="355"/>
                </a:cubicBezTo>
                <a:cubicBezTo>
                  <a:pt x="664" y="355"/>
                  <a:pt x="664" y="355"/>
                  <a:pt x="664" y="355"/>
                </a:cubicBezTo>
                <a:cubicBezTo>
                  <a:pt x="664" y="112"/>
                  <a:pt x="664" y="112"/>
                  <a:pt x="664" y="112"/>
                </a:cubicBezTo>
                <a:cubicBezTo>
                  <a:pt x="464" y="112"/>
                  <a:pt x="464" y="112"/>
                  <a:pt x="464" y="112"/>
                </a:cubicBezTo>
                <a:cubicBezTo>
                  <a:pt x="353" y="0"/>
                  <a:pt x="353" y="0"/>
                  <a:pt x="353" y="0"/>
                </a:cubicBezTo>
                <a:cubicBezTo>
                  <a:pt x="708" y="0"/>
                  <a:pt x="708" y="0"/>
                  <a:pt x="708" y="0"/>
                </a:cubicBezTo>
                <a:cubicBezTo>
                  <a:pt x="752" y="0"/>
                  <a:pt x="796" y="23"/>
                  <a:pt x="796" y="89"/>
                </a:cubicBezTo>
                <a:cubicBezTo>
                  <a:pt x="796" y="355"/>
                  <a:pt x="796" y="355"/>
                  <a:pt x="796" y="355"/>
                </a:cubicBezTo>
                <a:lnTo>
                  <a:pt x="885" y="35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61" name="Freeform 56"/>
          <p:cNvSpPr>
            <a:spLocks noChangeArrowheads="1"/>
          </p:cNvSpPr>
          <p:nvPr/>
        </p:nvSpPr>
        <p:spPr bwMode="auto">
          <a:xfrm>
            <a:off x="3592243" y="2186951"/>
            <a:ext cx="206582" cy="147996"/>
          </a:xfrm>
          <a:custGeom>
            <a:avLst/>
            <a:gdLst>
              <a:gd name="T0" fmla="*/ 0 w 621"/>
              <a:gd name="T1" fmla="*/ 44 h 444"/>
              <a:gd name="T2" fmla="*/ 0 w 621"/>
              <a:gd name="T3" fmla="*/ 44 h 444"/>
              <a:gd name="T4" fmla="*/ 44 w 621"/>
              <a:gd name="T5" fmla="*/ 0 h 444"/>
              <a:gd name="T6" fmla="*/ 576 w 621"/>
              <a:gd name="T7" fmla="*/ 0 h 444"/>
              <a:gd name="T8" fmla="*/ 620 w 621"/>
              <a:gd name="T9" fmla="*/ 44 h 444"/>
              <a:gd name="T10" fmla="*/ 576 w 621"/>
              <a:gd name="T11" fmla="*/ 89 h 444"/>
              <a:gd name="T12" fmla="*/ 44 w 621"/>
              <a:gd name="T13" fmla="*/ 89 h 444"/>
              <a:gd name="T14" fmla="*/ 0 w 621"/>
              <a:gd name="T15" fmla="*/ 44 h 444"/>
              <a:gd name="T16" fmla="*/ 620 w 621"/>
              <a:gd name="T17" fmla="*/ 221 h 444"/>
              <a:gd name="T18" fmla="*/ 620 w 621"/>
              <a:gd name="T19" fmla="*/ 221 h 444"/>
              <a:gd name="T20" fmla="*/ 576 w 621"/>
              <a:gd name="T21" fmla="*/ 266 h 444"/>
              <a:gd name="T22" fmla="*/ 44 w 621"/>
              <a:gd name="T23" fmla="*/ 266 h 444"/>
              <a:gd name="T24" fmla="*/ 0 w 621"/>
              <a:gd name="T25" fmla="*/ 221 h 444"/>
              <a:gd name="T26" fmla="*/ 44 w 621"/>
              <a:gd name="T27" fmla="*/ 177 h 444"/>
              <a:gd name="T28" fmla="*/ 576 w 621"/>
              <a:gd name="T29" fmla="*/ 177 h 444"/>
              <a:gd name="T30" fmla="*/ 620 w 621"/>
              <a:gd name="T31" fmla="*/ 221 h 444"/>
              <a:gd name="T32" fmla="*/ 620 w 621"/>
              <a:gd name="T33" fmla="*/ 399 h 444"/>
              <a:gd name="T34" fmla="*/ 620 w 621"/>
              <a:gd name="T35" fmla="*/ 399 h 444"/>
              <a:gd name="T36" fmla="*/ 576 w 621"/>
              <a:gd name="T37" fmla="*/ 443 h 444"/>
              <a:gd name="T38" fmla="*/ 44 w 621"/>
              <a:gd name="T39" fmla="*/ 443 h 444"/>
              <a:gd name="T40" fmla="*/ 0 w 621"/>
              <a:gd name="T41" fmla="*/ 399 h 444"/>
              <a:gd name="T42" fmla="*/ 44 w 621"/>
              <a:gd name="T43" fmla="*/ 355 h 444"/>
              <a:gd name="T44" fmla="*/ 576 w 621"/>
              <a:gd name="T45" fmla="*/ 355 h 444"/>
              <a:gd name="T46" fmla="*/ 620 w 621"/>
              <a:gd name="T47" fmla="*/ 39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1" h="444">
                <a:moveTo>
                  <a:pt x="0" y="44"/>
                </a:moveTo>
                <a:lnTo>
                  <a:pt x="0" y="44"/>
                </a:lnTo>
                <a:cubicBezTo>
                  <a:pt x="0" y="22"/>
                  <a:pt x="22" y="0"/>
                  <a:pt x="44" y="0"/>
                </a:cubicBezTo>
                <a:cubicBezTo>
                  <a:pt x="576" y="0"/>
                  <a:pt x="576" y="0"/>
                  <a:pt x="576" y="0"/>
                </a:cubicBezTo>
                <a:cubicBezTo>
                  <a:pt x="598" y="0"/>
                  <a:pt x="620" y="22"/>
                  <a:pt x="620" y="44"/>
                </a:cubicBezTo>
                <a:cubicBezTo>
                  <a:pt x="620" y="67"/>
                  <a:pt x="598" y="89"/>
                  <a:pt x="576" y="89"/>
                </a:cubicBezTo>
                <a:cubicBezTo>
                  <a:pt x="44" y="89"/>
                  <a:pt x="44" y="89"/>
                  <a:pt x="44" y="89"/>
                </a:cubicBezTo>
                <a:cubicBezTo>
                  <a:pt x="22" y="89"/>
                  <a:pt x="0" y="67"/>
                  <a:pt x="0" y="44"/>
                </a:cubicBezTo>
                <a:close/>
                <a:moveTo>
                  <a:pt x="620" y="221"/>
                </a:moveTo>
                <a:lnTo>
                  <a:pt x="620" y="221"/>
                </a:lnTo>
                <a:cubicBezTo>
                  <a:pt x="620" y="244"/>
                  <a:pt x="598" y="266"/>
                  <a:pt x="576" y="266"/>
                </a:cubicBezTo>
                <a:cubicBezTo>
                  <a:pt x="44" y="266"/>
                  <a:pt x="44" y="266"/>
                  <a:pt x="44" y="266"/>
                </a:cubicBezTo>
                <a:cubicBezTo>
                  <a:pt x="22" y="266"/>
                  <a:pt x="0" y="244"/>
                  <a:pt x="0" y="221"/>
                </a:cubicBezTo>
                <a:cubicBezTo>
                  <a:pt x="0" y="199"/>
                  <a:pt x="22" y="177"/>
                  <a:pt x="44" y="177"/>
                </a:cubicBezTo>
                <a:cubicBezTo>
                  <a:pt x="576" y="177"/>
                  <a:pt x="576" y="177"/>
                  <a:pt x="576" y="177"/>
                </a:cubicBezTo>
                <a:cubicBezTo>
                  <a:pt x="598" y="177"/>
                  <a:pt x="620" y="199"/>
                  <a:pt x="620" y="221"/>
                </a:cubicBezTo>
                <a:close/>
                <a:moveTo>
                  <a:pt x="620" y="399"/>
                </a:moveTo>
                <a:lnTo>
                  <a:pt x="620" y="399"/>
                </a:lnTo>
                <a:cubicBezTo>
                  <a:pt x="620" y="421"/>
                  <a:pt x="598" y="443"/>
                  <a:pt x="576" y="443"/>
                </a:cubicBezTo>
                <a:cubicBezTo>
                  <a:pt x="44" y="443"/>
                  <a:pt x="44" y="443"/>
                  <a:pt x="44" y="443"/>
                </a:cubicBezTo>
                <a:cubicBezTo>
                  <a:pt x="22" y="443"/>
                  <a:pt x="0" y="421"/>
                  <a:pt x="0" y="399"/>
                </a:cubicBezTo>
                <a:cubicBezTo>
                  <a:pt x="0" y="377"/>
                  <a:pt x="22" y="355"/>
                  <a:pt x="44" y="355"/>
                </a:cubicBezTo>
                <a:cubicBezTo>
                  <a:pt x="576" y="355"/>
                  <a:pt x="576" y="355"/>
                  <a:pt x="576" y="355"/>
                </a:cubicBezTo>
                <a:cubicBezTo>
                  <a:pt x="598" y="355"/>
                  <a:pt x="620" y="377"/>
                  <a:pt x="620" y="399"/>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62" name="Freeform 57"/>
          <p:cNvSpPr>
            <a:spLocks noChangeArrowheads="1"/>
          </p:cNvSpPr>
          <p:nvPr/>
        </p:nvSpPr>
        <p:spPr bwMode="auto">
          <a:xfrm>
            <a:off x="3915877" y="2186951"/>
            <a:ext cx="294488" cy="147996"/>
          </a:xfrm>
          <a:custGeom>
            <a:avLst/>
            <a:gdLst>
              <a:gd name="T0" fmla="*/ 355 w 887"/>
              <a:gd name="T1" fmla="*/ 44 h 444"/>
              <a:gd name="T2" fmla="*/ 355 w 887"/>
              <a:gd name="T3" fmla="*/ 44 h 444"/>
              <a:gd name="T4" fmla="*/ 311 w 887"/>
              <a:gd name="T5" fmla="*/ 89 h 444"/>
              <a:gd name="T6" fmla="*/ 45 w 887"/>
              <a:gd name="T7" fmla="*/ 89 h 444"/>
              <a:gd name="T8" fmla="*/ 0 w 887"/>
              <a:gd name="T9" fmla="*/ 44 h 444"/>
              <a:gd name="T10" fmla="*/ 45 w 887"/>
              <a:gd name="T11" fmla="*/ 0 h 444"/>
              <a:gd name="T12" fmla="*/ 311 w 887"/>
              <a:gd name="T13" fmla="*/ 0 h 444"/>
              <a:gd name="T14" fmla="*/ 355 w 887"/>
              <a:gd name="T15" fmla="*/ 44 h 444"/>
              <a:gd name="T16" fmla="*/ 355 w 887"/>
              <a:gd name="T17" fmla="*/ 221 h 444"/>
              <a:gd name="T18" fmla="*/ 355 w 887"/>
              <a:gd name="T19" fmla="*/ 221 h 444"/>
              <a:gd name="T20" fmla="*/ 311 w 887"/>
              <a:gd name="T21" fmla="*/ 266 h 444"/>
              <a:gd name="T22" fmla="*/ 45 w 887"/>
              <a:gd name="T23" fmla="*/ 266 h 444"/>
              <a:gd name="T24" fmla="*/ 0 w 887"/>
              <a:gd name="T25" fmla="*/ 221 h 444"/>
              <a:gd name="T26" fmla="*/ 45 w 887"/>
              <a:gd name="T27" fmla="*/ 177 h 444"/>
              <a:gd name="T28" fmla="*/ 311 w 887"/>
              <a:gd name="T29" fmla="*/ 177 h 444"/>
              <a:gd name="T30" fmla="*/ 355 w 887"/>
              <a:gd name="T31" fmla="*/ 221 h 444"/>
              <a:gd name="T32" fmla="*/ 355 w 887"/>
              <a:gd name="T33" fmla="*/ 399 h 444"/>
              <a:gd name="T34" fmla="*/ 355 w 887"/>
              <a:gd name="T35" fmla="*/ 399 h 444"/>
              <a:gd name="T36" fmla="*/ 311 w 887"/>
              <a:gd name="T37" fmla="*/ 443 h 444"/>
              <a:gd name="T38" fmla="*/ 45 w 887"/>
              <a:gd name="T39" fmla="*/ 443 h 444"/>
              <a:gd name="T40" fmla="*/ 0 w 887"/>
              <a:gd name="T41" fmla="*/ 399 h 444"/>
              <a:gd name="T42" fmla="*/ 45 w 887"/>
              <a:gd name="T43" fmla="*/ 355 h 444"/>
              <a:gd name="T44" fmla="*/ 311 w 887"/>
              <a:gd name="T45" fmla="*/ 355 h 444"/>
              <a:gd name="T46" fmla="*/ 355 w 887"/>
              <a:gd name="T47" fmla="*/ 399 h 444"/>
              <a:gd name="T48" fmla="*/ 886 w 887"/>
              <a:gd name="T49" fmla="*/ 221 h 444"/>
              <a:gd name="T50" fmla="*/ 886 w 887"/>
              <a:gd name="T51" fmla="*/ 221 h 444"/>
              <a:gd name="T52" fmla="*/ 864 w 887"/>
              <a:gd name="T53" fmla="*/ 266 h 444"/>
              <a:gd name="T54" fmla="*/ 709 w 887"/>
              <a:gd name="T55" fmla="*/ 266 h 444"/>
              <a:gd name="T56" fmla="*/ 709 w 887"/>
              <a:gd name="T57" fmla="*/ 399 h 444"/>
              <a:gd name="T58" fmla="*/ 665 w 887"/>
              <a:gd name="T59" fmla="*/ 443 h 444"/>
              <a:gd name="T60" fmla="*/ 621 w 887"/>
              <a:gd name="T61" fmla="*/ 399 h 444"/>
              <a:gd name="T62" fmla="*/ 621 w 887"/>
              <a:gd name="T63" fmla="*/ 266 h 444"/>
              <a:gd name="T64" fmla="*/ 488 w 887"/>
              <a:gd name="T65" fmla="*/ 266 h 444"/>
              <a:gd name="T66" fmla="*/ 465 w 887"/>
              <a:gd name="T67" fmla="*/ 221 h 444"/>
              <a:gd name="T68" fmla="*/ 488 w 887"/>
              <a:gd name="T69" fmla="*/ 177 h 444"/>
              <a:gd name="T70" fmla="*/ 621 w 887"/>
              <a:gd name="T71" fmla="*/ 177 h 444"/>
              <a:gd name="T72" fmla="*/ 621 w 887"/>
              <a:gd name="T73" fmla="*/ 22 h 444"/>
              <a:gd name="T74" fmla="*/ 665 w 887"/>
              <a:gd name="T75" fmla="*/ 0 h 444"/>
              <a:gd name="T76" fmla="*/ 709 w 887"/>
              <a:gd name="T77" fmla="*/ 22 h 444"/>
              <a:gd name="T78" fmla="*/ 709 w 887"/>
              <a:gd name="T79" fmla="*/ 177 h 444"/>
              <a:gd name="T80" fmla="*/ 864 w 887"/>
              <a:gd name="T81" fmla="*/ 177 h 444"/>
              <a:gd name="T82" fmla="*/ 886 w 887"/>
              <a:gd name="T83" fmla="*/ 221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7" h="444">
                <a:moveTo>
                  <a:pt x="355" y="44"/>
                </a:moveTo>
                <a:lnTo>
                  <a:pt x="355" y="44"/>
                </a:lnTo>
                <a:cubicBezTo>
                  <a:pt x="355" y="67"/>
                  <a:pt x="333" y="89"/>
                  <a:pt x="311" y="89"/>
                </a:cubicBezTo>
                <a:cubicBezTo>
                  <a:pt x="45" y="89"/>
                  <a:pt x="45" y="89"/>
                  <a:pt x="45" y="89"/>
                </a:cubicBezTo>
                <a:cubicBezTo>
                  <a:pt x="22" y="89"/>
                  <a:pt x="0" y="67"/>
                  <a:pt x="0" y="44"/>
                </a:cubicBezTo>
                <a:cubicBezTo>
                  <a:pt x="0" y="22"/>
                  <a:pt x="22" y="0"/>
                  <a:pt x="45" y="0"/>
                </a:cubicBezTo>
                <a:cubicBezTo>
                  <a:pt x="311" y="0"/>
                  <a:pt x="311" y="0"/>
                  <a:pt x="311" y="0"/>
                </a:cubicBezTo>
                <a:cubicBezTo>
                  <a:pt x="333" y="0"/>
                  <a:pt x="355" y="22"/>
                  <a:pt x="355" y="44"/>
                </a:cubicBezTo>
                <a:close/>
                <a:moveTo>
                  <a:pt x="355" y="221"/>
                </a:moveTo>
                <a:lnTo>
                  <a:pt x="355" y="221"/>
                </a:lnTo>
                <a:cubicBezTo>
                  <a:pt x="355" y="244"/>
                  <a:pt x="333" y="266"/>
                  <a:pt x="311" y="266"/>
                </a:cubicBezTo>
                <a:cubicBezTo>
                  <a:pt x="45" y="266"/>
                  <a:pt x="45" y="266"/>
                  <a:pt x="45" y="266"/>
                </a:cubicBezTo>
                <a:cubicBezTo>
                  <a:pt x="22" y="266"/>
                  <a:pt x="0" y="244"/>
                  <a:pt x="0" y="221"/>
                </a:cubicBezTo>
                <a:cubicBezTo>
                  <a:pt x="0" y="199"/>
                  <a:pt x="22" y="177"/>
                  <a:pt x="45" y="177"/>
                </a:cubicBezTo>
                <a:cubicBezTo>
                  <a:pt x="311" y="177"/>
                  <a:pt x="311" y="177"/>
                  <a:pt x="311" y="177"/>
                </a:cubicBezTo>
                <a:cubicBezTo>
                  <a:pt x="333" y="177"/>
                  <a:pt x="355" y="199"/>
                  <a:pt x="355" y="221"/>
                </a:cubicBezTo>
                <a:close/>
                <a:moveTo>
                  <a:pt x="355" y="399"/>
                </a:moveTo>
                <a:lnTo>
                  <a:pt x="355" y="399"/>
                </a:lnTo>
                <a:cubicBezTo>
                  <a:pt x="355" y="421"/>
                  <a:pt x="333" y="443"/>
                  <a:pt x="311" y="443"/>
                </a:cubicBezTo>
                <a:cubicBezTo>
                  <a:pt x="45" y="443"/>
                  <a:pt x="45" y="443"/>
                  <a:pt x="45" y="443"/>
                </a:cubicBezTo>
                <a:cubicBezTo>
                  <a:pt x="22" y="443"/>
                  <a:pt x="0" y="421"/>
                  <a:pt x="0" y="399"/>
                </a:cubicBezTo>
                <a:cubicBezTo>
                  <a:pt x="0" y="377"/>
                  <a:pt x="22" y="355"/>
                  <a:pt x="45" y="355"/>
                </a:cubicBezTo>
                <a:cubicBezTo>
                  <a:pt x="311" y="355"/>
                  <a:pt x="311" y="355"/>
                  <a:pt x="311" y="355"/>
                </a:cubicBezTo>
                <a:cubicBezTo>
                  <a:pt x="333" y="355"/>
                  <a:pt x="355" y="377"/>
                  <a:pt x="355" y="399"/>
                </a:cubicBezTo>
                <a:close/>
                <a:moveTo>
                  <a:pt x="886" y="221"/>
                </a:moveTo>
                <a:lnTo>
                  <a:pt x="886" y="221"/>
                </a:lnTo>
                <a:cubicBezTo>
                  <a:pt x="886" y="244"/>
                  <a:pt x="886" y="266"/>
                  <a:pt x="864" y="266"/>
                </a:cubicBezTo>
                <a:cubicBezTo>
                  <a:pt x="709" y="266"/>
                  <a:pt x="709" y="266"/>
                  <a:pt x="709" y="266"/>
                </a:cubicBezTo>
                <a:cubicBezTo>
                  <a:pt x="709" y="399"/>
                  <a:pt x="709" y="399"/>
                  <a:pt x="709" y="399"/>
                </a:cubicBezTo>
                <a:cubicBezTo>
                  <a:pt x="709" y="443"/>
                  <a:pt x="687" y="443"/>
                  <a:pt x="665" y="443"/>
                </a:cubicBezTo>
                <a:cubicBezTo>
                  <a:pt x="643" y="443"/>
                  <a:pt x="621" y="443"/>
                  <a:pt x="621" y="399"/>
                </a:cubicBezTo>
                <a:cubicBezTo>
                  <a:pt x="621" y="266"/>
                  <a:pt x="621" y="266"/>
                  <a:pt x="621" y="266"/>
                </a:cubicBezTo>
                <a:cubicBezTo>
                  <a:pt x="488" y="266"/>
                  <a:pt x="488" y="266"/>
                  <a:pt x="488" y="266"/>
                </a:cubicBezTo>
                <a:cubicBezTo>
                  <a:pt x="465" y="266"/>
                  <a:pt x="465" y="244"/>
                  <a:pt x="465" y="221"/>
                </a:cubicBezTo>
                <a:cubicBezTo>
                  <a:pt x="465" y="199"/>
                  <a:pt x="465" y="177"/>
                  <a:pt x="488" y="177"/>
                </a:cubicBezTo>
                <a:cubicBezTo>
                  <a:pt x="621" y="177"/>
                  <a:pt x="621" y="177"/>
                  <a:pt x="621" y="177"/>
                </a:cubicBezTo>
                <a:cubicBezTo>
                  <a:pt x="621" y="22"/>
                  <a:pt x="621" y="22"/>
                  <a:pt x="621" y="22"/>
                </a:cubicBezTo>
                <a:cubicBezTo>
                  <a:pt x="621" y="0"/>
                  <a:pt x="643" y="0"/>
                  <a:pt x="665" y="0"/>
                </a:cubicBezTo>
                <a:cubicBezTo>
                  <a:pt x="687" y="0"/>
                  <a:pt x="709" y="0"/>
                  <a:pt x="709" y="22"/>
                </a:cubicBezTo>
                <a:cubicBezTo>
                  <a:pt x="709" y="177"/>
                  <a:pt x="709" y="177"/>
                  <a:pt x="709" y="177"/>
                </a:cubicBezTo>
                <a:cubicBezTo>
                  <a:pt x="864" y="177"/>
                  <a:pt x="864" y="177"/>
                  <a:pt x="864" y="177"/>
                </a:cubicBezTo>
                <a:cubicBezTo>
                  <a:pt x="886" y="177"/>
                  <a:pt x="886" y="199"/>
                  <a:pt x="886" y="221"/>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63" name="Freeform 58"/>
          <p:cNvSpPr>
            <a:spLocks noChangeArrowheads="1"/>
          </p:cNvSpPr>
          <p:nvPr/>
        </p:nvSpPr>
        <p:spPr bwMode="auto">
          <a:xfrm>
            <a:off x="4327417" y="2180998"/>
            <a:ext cx="177280" cy="177303"/>
          </a:xfrm>
          <a:custGeom>
            <a:avLst/>
            <a:gdLst>
              <a:gd name="T0" fmla="*/ 222 w 533"/>
              <a:gd name="T1" fmla="*/ 67 h 533"/>
              <a:gd name="T2" fmla="*/ 222 w 533"/>
              <a:gd name="T3" fmla="*/ 67 h 533"/>
              <a:gd name="T4" fmla="*/ 222 w 533"/>
              <a:gd name="T5" fmla="*/ 134 h 533"/>
              <a:gd name="T6" fmla="*/ 156 w 533"/>
              <a:gd name="T7" fmla="*/ 222 h 533"/>
              <a:gd name="T8" fmla="*/ 89 w 533"/>
              <a:gd name="T9" fmla="*/ 222 h 533"/>
              <a:gd name="T10" fmla="*/ 0 w 533"/>
              <a:gd name="T11" fmla="*/ 134 h 533"/>
              <a:gd name="T12" fmla="*/ 0 w 533"/>
              <a:gd name="T13" fmla="*/ 67 h 533"/>
              <a:gd name="T14" fmla="*/ 89 w 533"/>
              <a:gd name="T15" fmla="*/ 0 h 533"/>
              <a:gd name="T16" fmla="*/ 156 w 533"/>
              <a:gd name="T17" fmla="*/ 0 h 533"/>
              <a:gd name="T18" fmla="*/ 222 w 533"/>
              <a:gd name="T19" fmla="*/ 67 h 533"/>
              <a:gd name="T20" fmla="*/ 222 w 533"/>
              <a:gd name="T21" fmla="*/ 378 h 533"/>
              <a:gd name="T22" fmla="*/ 222 w 533"/>
              <a:gd name="T23" fmla="*/ 378 h 533"/>
              <a:gd name="T24" fmla="*/ 222 w 533"/>
              <a:gd name="T25" fmla="*/ 444 h 533"/>
              <a:gd name="T26" fmla="*/ 156 w 533"/>
              <a:gd name="T27" fmla="*/ 532 h 533"/>
              <a:gd name="T28" fmla="*/ 89 w 533"/>
              <a:gd name="T29" fmla="*/ 532 h 533"/>
              <a:gd name="T30" fmla="*/ 0 w 533"/>
              <a:gd name="T31" fmla="*/ 444 h 533"/>
              <a:gd name="T32" fmla="*/ 0 w 533"/>
              <a:gd name="T33" fmla="*/ 378 h 533"/>
              <a:gd name="T34" fmla="*/ 89 w 533"/>
              <a:gd name="T35" fmla="*/ 311 h 533"/>
              <a:gd name="T36" fmla="*/ 156 w 533"/>
              <a:gd name="T37" fmla="*/ 311 h 533"/>
              <a:gd name="T38" fmla="*/ 222 w 533"/>
              <a:gd name="T39" fmla="*/ 378 h 533"/>
              <a:gd name="T40" fmla="*/ 532 w 533"/>
              <a:gd name="T41" fmla="*/ 67 h 533"/>
              <a:gd name="T42" fmla="*/ 532 w 533"/>
              <a:gd name="T43" fmla="*/ 67 h 533"/>
              <a:gd name="T44" fmla="*/ 532 w 533"/>
              <a:gd name="T45" fmla="*/ 134 h 533"/>
              <a:gd name="T46" fmla="*/ 466 w 533"/>
              <a:gd name="T47" fmla="*/ 222 h 533"/>
              <a:gd name="T48" fmla="*/ 400 w 533"/>
              <a:gd name="T49" fmla="*/ 222 h 533"/>
              <a:gd name="T50" fmla="*/ 311 w 533"/>
              <a:gd name="T51" fmla="*/ 134 h 533"/>
              <a:gd name="T52" fmla="*/ 311 w 533"/>
              <a:gd name="T53" fmla="*/ 67 h 533"/>
              <a:gd name="T54" fmla="*/ 400 w 533"/>
              <a:gd name="T55" fmla="*/ 0 h 533"/>
              <a:gd name="T56" fmla="*/ 466 w 533"/>
              <a:gd name="T57" fmla="*/ 0 h 533"/>
              <a:gd name="T58" fmla="*/ 532 w 533"/>
              <a:gd name="T59" fmla="*/ 67 h 533"/>
              <a:gd name="T60" fmla="*/ 532 w 533"/>
              <a:gd name="T61" fmla="*/ 378 h 533"/>
              <a:gd name="T62" fmla="*/ 532 w 533"/>
              <a:gd name="T63" fmla="*/ 378 h 533"/>
              <a:gd name="T64" fmla="*/ 532 w 533"/>
              <a:gd name="T65" fmla="*/ 444 h 533"/>
              <a:gd name="T66" fmla="*/ 466 w 533"/>
              <a:gd name="T67" fmla="*/ 532 h 533"/>
              <a:gd name="T68" fmla="*/ 400 w 533"/>
              <a:gd name="T69" fmla="*/ 532 h 533"/>
              <a:gd name="T70" fmla="*/ 311 w 533"/>
              <a:gd name="T71" fmla="*/ 444 h 533"/>
              <a:gd name="T72" fmla="*/ 311 w 533"/>
              <a:gd name="T73" fmla="*/ 378 h 533"/>
              <a:gd name="T74" fmla="*/ 400 w 533"/>
              <a:gd name="T75" fmla="*/ 311 h 533"/>
              <a:gd name="T76" fmla="*/ 466 w 533"/>
              <a:gd name="T77" fmla="*/ 311 h 533"/>
              <a:gd name="T78" fmla="*/ 532 w 533"/>
              <a:gd name="T79" fmla="*/ 378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3" h="533">
                <a:moveTo>
                  <a:pt x="222" y="67"/>
                </a:moveTo>
                <a:lnTo>
                  <a:pt x="222" y="67"/>
                </a:lnTo>
                <a:cubicBezTo>
                  <a:pt x="222" y="134"/>
                  <a:pt x="222" y="134"/>
                  <a:pt x="222" y="134"/>
                </a:cubicBezTo>
                <a:cubicBezTo>
                  <a:pt x="222" y="200"/>
                  <a:pt x="200" y="222"/>
                  <a:pt x="156" y="222"/>
                </a:cubicBezTo>
                <a:cubicBezTo>
                  <a:pt x="89" y="222"/>
                  <a:pt x="89" y="222"/>
                  <a:pt x="89" y="222"/>
                </a:cubicBezTo>
                <a:cubicBezTo>
                  <a:pt x="22" y="222"/>
                  <a:pt x="0" y="200"/>
                  <a:pt x="0" y="134"/>
                </a:cubicBezTo>
                <a:cubicBezTo>
                  <a:pt x="0" y="67"/>
                  <a:pt x="0" y="67"/>
                  <a:pt x="0" y="67"/>
                </a:cubicBezTo>
                <a:cubicBezTo>
                  <a:pt x="0" y="23"/>
                  <a:pt x="22" y="0"/>
                  <a:pt x="89" y="0"/>
                </a:cubicBezTo>
                <a:cubicBezTo>
                  <a:pt x="156" y="0"/>
                  <a:pt x="156" y="0"/>
                  <a:pt x="156" y="0"/>
                </a:cubicBezTo>
                <a:cubicBezTo>
                  <a:pt x="200" y="0"/>
                  <a:pt x="222" y="23"/>
                  <a:pt x="222" y="67"/>
                </a:cubicBezTo>
                <a:close/>
                <a:moveTo>
                  <a:pt x="222" y="378"/>
                </a:moveTo>
                <a:lnTo>
                  <a:pt x="222" y="378"/>
                </a:lnTo>
                <a:cubicBezTo>
                  <a:pt x="222" y="444"/>
                  <a:pt x="222" y="444"/>
                  <a:pt x="222" y="444"/>
                </a:cubicBezTo>
                <a:cubicBezTo>
                  <a:pt x="222" y="510"/>
                  <a:pt x="200" y="532"/>
                  <a:pt x="156" y="532"/>
                </a:cubicBezTo>
                <a:cubicBezTo>
                  <a:pt x="89" y="532"/>
                  <a:pt x="89" y="532"/>
                  <a:pt x="89" y="532"/>
                </a:cubicBezTo>
                <a:cubicBezTo>
                  <a:pt x="22" y="532"/>
                  <a:pt x="0" y="510"/>
                  <a:pt x="0" y="444"/>
                </a:cubicBezTo>
                <a:cubicBezTo>
                  <a:pt x="0" y="378"/>
                  <a:pt x="0" y="378"/>
                  <a:pt x="0" y="378"/>
                </a:cubicBezTo>
                <a:cubicBezTo>
                  <a:pt x="0" y="333"/>
                  <a:pt x="22" y="311"/>
                  <a:pt x="89" y="311"/>
                </a:cubicBezTo>
                <a:cubicBezTo>
                  <a:pt x="156" y="311"/>
                  <a:pt x="156" y="311"/>
                  <a:pt x="156" y="311"/>
                </a:cubicBezTo>
                <a:cubicBezTo>
                  <a:pt x="200" y="311"/>
                  <a:pt x="222" y="333"/>
                  <a:pt x="222" y="378"/>
                </a:cubicBezTo>
                <a:close/>
                <a:moveTo>
                  <a:pt x="532" y="67"/>
                </a:moveTo>
                <a:lnTo>
                  <a:pt x="532" y="67"/>
                </a:lnTo>
                <a:cubicBezTo>
                  <a:pt x="532" y="134"/>
                  <a:pt x="532" y="134"/>
                  <a:pt x="532" y="134"/>
                </a:cubicBezTo>
                <a:cubicBezTo>
                  <a:pt x="532" y="200"/>
                  <a:pt x="510" y="222"/>
                  <a:pt x="466" y="222"/>
                </a:cubicBezTo>
                <a:cubicBezTo>
                  <a:pt x="400" y="222"/>
                  <a:pt x="400" y="222"/>
                  <a:pt x="400" y="222"/>
                </a:cubicBezTo>
                <a:cubicBezTo>
                  <a:pt x="333" y="222"/>
                  <a:pt x="311" y="200"/>
                  <a:pt x="311" y="134"/>
                </a:cubicBezTo>
                <a:cubicBezTo>
                  <a:pt x="311" y="67"/>
                  <a:pt x="311" y="67"/>
                  <a:pt x="311" y="67"/>
                </a:cubicBezTo>
                <a:cubicBezTo>
                  <a:pt x="311" y="23"/>
                  <a:pt x="333" y="0"/>
                  <a:pt x="400" y="0"/>
                </a:cubicBezTo>
                <a:cubicBezTo>
                  <a:pt x="466" y="0"/>
                  <a:pt x="466" y="0"/>
                  <a:pt x="466" y="0"/>
                </a:cubicBezTo>
                <a:cubicBezTo>
                  <a:pt x="510" y="0"/>
                  <a:pt x="532" y="23"/>
                  <a:pt x="532" y="67"/>
                </a:cubicBezTo>
                <a:close/>
                <a:moveTo>
                  <a:pt x="532" y="378"/>
                </a:moveTo>
                <a:lnTo>
                  <a:pt x="532" y="378"/>
                </a:lnTo>
                <a:cubicBezTo>
                  <a:pt x="532" y="444"/>
                  <a:pt x="532" y="444"/>
                  <a:pt x="532" y="444"/>
                </a:cubicBezTo>
                <a:cubicBezTo>
                  <a:pt x="532" y="510"/>
                  <a:pt x="510" y="532"/>
                  <a:pt x="466" y="532"/>
                </a:cubicBezTo>
                <a:cubicBezTo>
                  <a:pt x="400" y="532"/>
                  <a:pt x="400" y="532"/>
                  <a:pt x="400" y="532"/>
                </a:cubicBezTo>
                <a:cubicBezTo>
                  <a:pt x="333" y="532"/>
                  <a:pt x="311" y="510"/>
                  <a:pt x="311" y="444"/>
                </a:cubicBezTo>
                <a:cubicBezTo>
                  <a:pt x="311" y="378"/>
                  <a:pt x="311" y="378"/>
                  <a:pt x="311" y="378"/>
                </a:cubicBezTo>
                <a:cubicBezTo>
                  <a:pt x="311" y="333"/>
                  <a:pt x="333" y="311"/>
                  <a:pt x="400" y="311"/>
                </a:cubicBezTo>
                <a:cubicBezTo>
                  <a:pt x="466" y="311"/>
                  <a:pt x="466" y="311"/>
                  <a:pt x="466" y="311"/>
                </a:cubicBezTo>
                <a:cubicBezTo>
                  <a:pt x="510" y="311"/>
                  <a:pt x="532" y="333"/>
                  <a:pt x="532" y="378"/>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64" name="Freeform 59"/>
          <p:cNvSpPr>
            <a:spLocks noChangeArrowheads="1"/>
          </p:cNvSpPr>
          <p:nvPr/>
        </p:nvSpPr>
        <p:spPr bwMode="auto">
          <a:xfrm>
            <a:off x="4621749" y="2163139"/>
            <a:ext cx="206581" cy="265221"/>
          </a:xfrm>
          <a:custGeom>
            <a:avLst/>
            <a:gdLst>
              <a:gd name="T0" fmla="*/ 621 w 622"/>
              <a:gd name="T1" fmla="*/ 88 h 798"/>
              <a:gd name="T2" fmla="*/ 621 w 622"/>
              <a:gd name="T3" fmla="*/ 88 h 798"/>
              <a:gd name="T4" fmla="*/ 621 w 622"/>
              <a:gd name="T5" fmla="*/ 709 h 798"/>
              <a:gd name="T6" fmla="*/ 532 w 622"/>
              <a:gd name="T7" fmla="*/ 797 h 798"/>
              <a:gd name="T8" fmla="*/ 89 w 622"/>
              <a:gd name="T9" fmla="*/ 797 h 798"/>
              <a:gd name="T10" fmla="*/ 0 w 622"/>
              <a:gd name="T11" fmla="*/ 709 h 798"/>
              <a:gd name="T12" fmla="*/ 0 w 622"/>
              <a:gd name="T13" fmla="*/ 88 h 798"/>
              <a:gd name="T14" fmla="*/ 89 w 622"/>
              <a:gd name="T15" fmla="*/ 0 h 798"/>
              <a:gd name="T16" fmla="*/ 532 w 622"/>
              <a:gd name="T17" fmla="*/ 0 h 798"/>
              <a:gd name="T18" fmla="*/ 621 w 622"/>
              <a:gd name="T19" fmla="*/ 88 h 798"/>
              <a:gd name="T20" fmla="*/ 532 w 622"/>
              <a:gd name="T21" fmla="*/ 88 h 798"/>
              <a:gd name="T22" fmla="*/ 532 w 622"/>
              <a:gd name="T23" fmla="*/ 88 h 798"/>
              <a:gd name="T24" fmla="*/ 89 w 622"/>
              <a:gd name="T25" fmla="*/ 88 h 798"/>
              <a:gd name="T26" fmla="*/ 89 w 622"/>
              <a:gd name="T27" fmla="*/ 709 h 798"/>
              <a:gd name="T28" fmla="*/ 532 w 622"/>
              <a:gd name="T29" fmla="*/ 709 h 798"/>
              <a:gd name="T30" fmla="*/ 532 w 622"/>
              <a:gd name="T31" fmla="*/ 88 h 798"/>
              <a:gd name="T32" fmla="*/ 443 w 622"/>
              <a:gd name="T33" fmla="*/ 244 h 798"/>
              <a:gd name="T34" fmla="*/ 443 w 622"/>
              <a:gd name="T35" fmla="*/ 244 h 798"/>
              <a:gd name="T36" fmla="*/ 199 w 622"/>
              <a:gd name="T37" fmla="*/ 244 h 798"/>
              <a:gd name="T38" fmla="*/ 199 w 622"/>
              <a:gd name="T39" fmla="*/ 177 h 798"/>
              <a:gd name="T40" fmla="*/ 443 w 622"/>
              <a:gd name="T41" fmla="*/ 177 h 798"/>
              <a:gd name="T42" fmla="*/ 443 w 622"/>
              <a:gd name="T43" fmla="*/ 244 h 798"/>
              <a:gd name="T44" fmla="*/ 443 w 622"/>
              <a:gd name="T45" fmla="*/ 598 h 798"/>
              <a:gd name="T46" fmla="*/ 443 w 622"/>
              <a:gd name="T47" fmla="*/ 598 h 798"/>
              <a:gd name="T48" fmla="*/ 199 w 622"/>
              <a:gd name="T49" fmla="*/ 598 h 798"/>
              <a:gd name="T50" fmla="*/ 199 w 622"/>
              <a:gd name="T51" fmla="*/ 532 h 798"/>
              <a:gd name="T52" fmla="*/ 443 w 622"/>
              <a:gd name="T53" fmla="*/ 532 h 798"/>
              <a:gd name="T54" fmla="*/ 443 w 622"/>
              <a:gd name="T55" fmla="*/ 598 h 798"/>
              <a:gd name="T56" fmla="*/ 199 w 622"/>
              <a:gd name="T57" fmla="*/ 354 h 798"/>
              <a:gd name="T58" fmla="*/ 199 w 622"/>
              <a:gd name="T59" fmla="*/ 354 h 798"/>
              <a:gd name="T60" fmla="*/ 443 w 622"/>
              <a:gd name="T61" fmla="*/ 354 h 798"/>
              <a:gd name="T62" fmla="*/ 443 w 622"/>
              <a:gd name="T63" fmla="*/ 421 h 798"/>
              <a:gd name="T64" fmla="*/ 199 w 622"/>
              <a:gd name="T65" fmla="*/ 421 h 798"/>
              <a:gd name="T66" fmla="*/ 199 w 622"/>
              <a:gd name="T67" fmla="*/ 35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22" h="798">
                <a:moveTo>
                  <a:pt x="621" y="88"/>
                </a:moveTo>
                <a:lnTo>
                  <a:pt x="621" y="88"/>
                </a:lnTo>
                <a:cubicBezTo>
                  <a:pt x="621" y="709"/>
                  <a:pt x="621" y="709"/>
                  <a:pt x="621" y="709"/>
                </a:cubicBezTo>
                <a:cubicBezTo>
                  <a:pt x="621" y="753"/>
                  <a:pt x="599" y="797"/>
                  <a:pt x="532" y="797"/>
                </a:cubicBezTo>
                <a:cubicBezTo>
                  <a:pt x="89" y="797"/>
                  <a:pt x="89" y="797"/>
                  <a:pt x="89" y="797"/>
                </a:cubicBezTo>
                <a:cubicBezTo>
                  <a:pt x="45" y="797"/>
                  <a:pt x="0" y="753"/>
                  <a:pt x="0" y="709"/>
                </a:cubicBezTo>
                <a:cubicBezTo>
                  <a:pt x="0" y="88"/>
                  <a:pt x="0" y="88"/>
                  <a:pt x="0" y="88"/>
                </a:cubicBezTo>
                <a:cubicBezTo>
                  <a:pt x="0" y="22"/>
                  <a:pt x="45" y="0"/>
                  <a:pt x="89" y="0"/>
                </a:cubicBezTo>
                <a:cubicBezTo>
                  <a:pt x="532" y="0"/>
                  <a:pt x="532" y="0"/>
                  <a:pt x="532" y="0"/>
                </a:cubicBezTo>
                <a:cubicBezTo>
                  <a:pt x="599" y="0"/>
                  <a:pt x="621" y="22"/>
                  <a:pt x="621" y="88"/>
                </a:cubicBezTo>
                <a:close/>
                <a:moveTo>
                  <a:pt x="532" y="88"/>
                </a:moveTo>
                <a:lnTo>
                  <a:pt x="532" y="88"/>
                </a:lnTo>
                <a:cubicBezTo>
                  <a:pt x="89" y="88"/>
                  <a:pt x="89" y="88"/>
                  <a:pt x="89" y="88"/>
                </a:cubicBezTo>
                <a:cubicBezTo>
                  <a:pt x="89" y="709"/>
                  <a:pt x="89" y="709"/>
                  <a:pt x="89" y="709"/>
                </a:cubicBezTo>
                <a:cubicBezTo>
                  <a:pt x="532" y="709"/>
                  <a:pt x="532" y="709"/>
                  <a:pt x="532" y="709"/>
                </a:cubicBezTo>
                <a:lnTo>
                  <a:pt x="532" y="88"/>
                </a:lnTo>
                <a:close/>
                <a:moveTo>
                  <a:pt x="443" y="244"/>
                </a:moveTo>
                <a:lnTo>
                  <a:pt x="443" y="244"/>
                </a:lnTo>
                <a:cubicBezTo>
                  <a:pt x="199" y="244"/>
                  <a:pt x="199" y="244"/>
                  <a:pt x="199" y="244"/>
                </a:cubicBezTo>
                <a:cubicBezTo>
                  <a:pt x="199" y="177"/>
                  <a:pt x="199" y="177"/>
                  <a:pt x="199" y="177"/>
                </a:cubicBezTo>
                <a:cubicBezTo>
                  <a:pt x="443" y="177"/>
                  <a:pt x="443" y="177"/>
                  <a:pt x="443" y="177"/>
                </a:cubicBezTo>
                <a:lnTo>
                  <a:pt x="443" y="244"/>
                </a:lnTo>
                <a:close/>
                <a:moveTo>
                  <a:pt x="443" y="598"/>
                </a:moveTo>
                <a:lnTo>
                  <a:pt x="443" y="598"/>
                </a:lnTo>
                <a:cubicBezTo>
                  <a:pt x="199" y="598"/>
                  <a:pt x="199" y="598"/>
                  <a:pt x="199" y="598"/>
                </a:cubicBezTo>
                <a:cubicBezTo>
                  <a:pt x="199" y="532"/>
                  <a:pt x="199" y="532"/>
                  <a:pt x="199" y="532"/>
                </a:cubicBezTo>
                <a:cubicBezTo>
                  <a:pt x="443" y="532"/>
                  <a:pt x="443" y="532"/>
                  <a:pt x="443" y="532"/>
                </a:cubicBezTo>
                <a:lnTo>
                  <a:pt x="443" y="598"/>
                </a:lnTo>
                <a:close/>
                <a:moveTo>
                  <a:pt x="199" y="354"/>
                </a:moveTo>
                <a:lnTo>
                  <a:pt x="199" y="354"/>
                </a:lnTo>
                <a:cubicBezTo>
                  <a:pt x="443" y="354"/>
                  <a:pt x="443" y="354"/>
                  <a:pt x="443" y="354"/>
                </a:cubicBezTo>
                <a:cubicBezTo>
                  <a:pt x="443" y="421"/>
                  <a:pt x="443" y="421"/>
                  <a:pt x="443" y="421"/>
                </a:cubicBezTo>
                <a:cubicBezTo>
                  <a:pt x="199" y="421"/>
                  <a:pt x="199" y="421"/>
                  <a:pt x="199" y="421"/>
                </a:cubicBezTo>
                <a:lnTo>
                  <a:pt x="199" y="354"/>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65" name="Freeform 60"/>
          <p:cNvSpPr>
            <a:spLocks noChangeArrowheads="1"/>
          </p:cNvSpPr>
          <p:nvPr/>
        </p:nvSpPr>
        <p:spPr bwMode="auto">
          <a:xfrm>
            <a:off x="4945383" y="2163139"/>
            <a:ext cx="206581" cy="265221"/>
          </a:xfrm>
          <a:custGeom>
            <a:avLst/>
            <a:gdLst>
              <a:gd name="T0" fmla="*/ 621 w 622"/>
              <a:gd name="T1" fmla="*/ 88 h 798"/>
              <a:gd name="T2" fmla="*/ 621 w 622"/>
              <a:gd name="T3" fmla="*/ 88 h 798"/>
              <a:gd name="T4" fmla="*/ 621 w 622"/>
              <a:gd name="T5" fmla="*/ 709 h 798"/>
              <a:gd name="T6" fmla="*/ 532 w 622"/>
              <a:gd name="T7" fmla="*/ 797 h 798"/>
              <a:gd name="T8" fmla="*/ 89 w 622"/>
              <a:gd name="T9" fmla="*/ 797 h 798"/>
              <a:gd name="T10" fmla="*/ 0 w 622"/>
              <a:gd name="T11" fmla="*/ 709 h 798"/>
              <a:gd name="T12" fmla="*/ 0 w 622"/>
              <a:gd name="T13" fmla="*/ 88 h 798"/>
              <a:gd name="T14" fmla="*/ 89 w 622"/>
              <a:gd name="T15" fmla="*/ 0 h 798"/>
              <a:gd name="T16" fmla="*/ 532 w 622"/>
              <a:gd name="T17" fmla="*/ 0 h 798"/>
              <a:gd name="T18" fmla="*/ 621 w 622"/>
              <a:gd name="T19" fmla="*/ 88 h 798"/>
              <a:gd name="T20" fmla="*/ 532 w 622"/>
              <a:gd name="T21" fmla="*/ 88 h 798"/>
              <a:gd name="T22" fmla="*/ 532 w 622"/>
              <a:gd name="T23" fmla="*/ 88 h 798"/>
              <a:gd name="T24" fmla="*/ 89 w 622"/>
              <a:gd name="T25" fmla="*/ 88 h 798"/>
              <a:gd name="T26" fmla="*/ 89 w 622"/>
              <a:gd name="T27" fmla="*/ 709 h 798"/>
              <a:gd name="T28" fmla="*/ 532 w 622"/>
              <a:gd name="T29" fmla="*/ 709 h 798"/>
              <a:gd name="T30" fmla="*/ 532 w 622"/>
              <a:gd name="T31" fmla="*/ 88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2" h="798">
                <a:moveTo>
                  <a:pt x="621" y="88"/>
                </a:moveTo>
                <a:lnTo>
                  <a:pt x="621" y="88"/>
                </a:lnTo>
                <a:cubicBezTo>
                  <a:pt x="621" y="709"/>
                  <a:pt x="621" y="709"/>
                  <a:pt x="621" y="709"/>
                </a:cubicBezTo>
                <a:cubicBezTo>
                  <a:pt x="621" y="753"/>
                  <a:pt x="599" y="797"/>
                  <a:pt x="532" y="797"/>
                </a:cubicBezTo>
                <a:cubicBezTo>
                  <a:pt x="89" y="797"/>
                  <a:pt x="89" y="797"/>
                  <a:pt x="89" y="797"/>
                </a:cubicBezTo>
                <a:cubicBezTo>
                  <a:pt x="45" y="797"/>
                  <a:pt x="0" y="753"/>
                  <a:pt x="0" y="709"/>
                </a:cubicBezTo>
                <a:cubicBezTo>
                  <a:pt x="0" y="88"/>
                  <a:pt x="0" y="88"/>
                  <a:pt x="0" y="88"/>
                </a:cubicBezTo>
                <a:cubicBezTo>
                  <a:pt x="0" y="22"/>
                  <a:pt x="45" y="0"/>
                  <a:pt x="89" y="0"/>
                </a:cubicBezTo>
                <a:cubicBezTo>
                  <a:pt x="532" y="0"/>
                  <a:pt x="532" y="0"/>
                  <a:pt x="532" y="0"/>
                </a:cubicBezTo>
                <a:cubicBezTo>
                  <a:pt x="599" y="0"/>
                  <a:pt x="621" y="22"/>
                  <a:pt x="621" y="88"/>
                </a:cubicBezTo>
                <a:close/>
                <a:moveTo>
                  <a:pt x="532" y="88"/>
                </a:moveTo>
                <a:lnTo>
                  <a:pt x="532" y="88"/>
                </a:lnTo>
                <a:cubicBezTo>
                  <a:pt x="89" y="88"/>
                  <a:pt x="89" y="88"/>
                  <a:pt x="89" y="88"/>
                </a:cubicBezTo>
                <a:cubicBezTo>
                  <a:pt x="89" y="709"/>
                  <a:pt x="89" y="709"/>
                  <a:pt x="89" y="709"/>
                </a:cubicBezTo>
                <a:cubicBezTo>
                  <a:pt x="532" y="709"/>
                  <a:pt x="532" y="709"/>
                  <a:pt x="532" y="709"/>
                </a:cubicBezTo>
                <a:lnTo>
                  <a:pt x="532" y="88"/>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66" name="Freeform 61"/>
          <p:cNvSpPr>
            <a:spLocks noChangeArrowheads="1"/>
          </p:cNvSpPr>
          <p:nvPr/>
        </p:nvSpPr>
        <p:spPr bwMode="auto">
          <a:xfrm>
            <a:off x="5269016" y="2192801"/>
            <a:ext cx="206581" cy="265221"/>
          </a:xfrm>
          <a:custGeom>
            <a:avLst/>
            <a:gdLst>
              <a:gd name="T0" fmla="*/ 620 w 621"/>
              <a:gd name="T1" fmla="*/ 221 h 799"/>
              <a:gd name="T2" fmla="*/ 620 w 621"/>
              <a:gd name="T3" fmla="*/ 221 h 799"/>
              <a:gd name="T4" fmla="*/ 620 w 621"/>
              <a:gd name="T5" fmla="*/ 753 h 799"/>
              <a:gd name="T6" fmla="*/ 576 w 621"/>
              <a:gd name="T7" fmla="*/ 798 h 799"/>
              <a:gd name="T8" fmla="*/ 222 w 621"/>
              <a:gd name="T9" fmla="*/ 798 h 799"/>
              <a:gd name="T10" fmla="*/ 177 w 621"/>
              <a:gd name="T11" fmla="*/ 753 h 799"/>
              <a:gd name="T12" fmla="*/ 177 w 621"/>
              <a:gd name="T13" fmla="*/ 620 h 799"/>
              <a:gd name="T14" fmla="*/ 45 w 621"/>
              <a:gd name="T15" fmla="*/ 620 h 799"/>
              <a:gd name="T16" fmla="*/ 0 w 621"/>
              <a:gd name="T17" fmla="*/ 576 h 799"/>
              <a:gd name="T18" fmla="*/ 0 w 621"/>
              <a:gd name="T19" fmla="*/ 44 h 799"/>
              <a:gd name="T20" fmla="*/ 45 w 621"/>
              <a:gd name="T21" fmla="*/ 0 h 799"/>
              <a:gd name="T22" fmla="*/ 399 w 621"/>
              <a:gd name="T23" fmla="*/ 0 h 799"/>
              <a:gd name="T24" fmla="*/ 443 w 621"/>
              <a:gd name="T25" fmla="*/ 44 h 799"/>
              <a:gd name="T26" fmla="*/ 443 w 621"/>
              <a:gd name="T27" fmla="*/ 177 h 799"/>
              <a:gd name="T28" fmla="*/ 576 w 621"/>
              <a:gd name="T29" fmla="*/ 177 h 799"/>
              <a:gd name="T30" fmla="*/ 620 w 621"/>
              <a:gd name="T31" fmla="*/ 221 h 799"/>
              <a:gd name="T32" fmla="*/ 177 w 621"/>
              <a:gd name="T33" fmla="*/ 532 h 799"/>
              <a:gd name="T34" fmla="*/ 177 w 621"/>
              <a:gd name="T35" fmla="*/ 532 h 799"/>
              <a:gd name="T36" fmla="*/ 177 w 621"/>
              <a:gd name="T37" fmla="*/ 221 h 799"/>
              <a:gd name="T38" fmla="*/ 222 w 621"/>
              <a:gd name="T39" fmla="*/ 177 h 799"/>
              <a:gd name="T40" fmla="*/ 355 w 621"/>
              <a:gd name="T41" fmla="*/ 177 h 799"/>
              <a:gd name="T42" fmla="*/ 355 w 621"/>
              <a:gd name="T43" fmla="*/ 89 h 799"/>
              <a:gd name="T44" fmla="*/ 89 w 621"/>
              <a:gd name="T45" fmla="*/ 89 h 799"/>
              <a:gd name="T46" fmla="*/ 89 w 621"/>
              <a:gd name="T47" fmla="*/ 532 h 799"/>
              <a:gd name="T48" fmla="*/ 177 w 621"/>
              <a:gd name="T49" fmla="*/ 532 h 799"/>
              <a:gd name="T50" fmla="*/ 532 w 621"/>
              <a:gd name="T51" fmla="*/ 266 h 799"/>
              <a:gd name="T52" fmla="*/ 532 w 621"/>
              <a:gd name="T53" fmla="*/ 266 h 799"/>
              <a:gd name="T54" fmla="*/ 266 w 621"/>
              <a:gd name="T55" fmla="*/ 266 h 799"/>
              <a:gd name="T56" fmla="*/ 266 w 621"/>
              <a:gd name="T57" fmla="*/ 709 h 799"/>
              <a:gd name="T58" fmla="*/ 532 w 621"/>
              <a:gd name="T59" fmla="*/ 709 h 799"/>
              <a:gd name="T60" fmla="*/ 532 w 621"/>
              <a:gd name="T61" fmla="*/ 266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1" h="799">
                <a:moveTo>
                  <a:pt x="620" y="221"/>
                </a:moveTo>
                <a:lnTo>
                  <a:pt x="620" y="221"/>
                </a:lnTo>
                <a:cubicBezTo>
                  <a:pt x="620" y="753"/>
                  <a:pt x="620" y="753"/>
                  <a:pt x="620" y="753"/>
                </a:cubicBezTo>
                <a:cubicBezTo>
                  <a:pt x="620" y="776"/>
                  <a:pt x="598" y="798"/>
                  <a:pt x="576" y="798"/>
                </a:cubicBezTo>
                <a:cubicBezTo>
                  <a:pt x="222" y="798"/>
                  <a:pt x="222" y="798"/>
                  <a:pt x="222" y="798"/>
                </a:cubicBezTo>
                <a:cubicBezTo>
                  <a:pt x="177" y="798"/>
                  <a:pt x="177" y="776"/>
                  <a:pt x="177" y="753"/>
                </a:cubicBezTo>
                <a:cubicBezTo>
                  <a:pt x="177" y="620"/>
                  <a:pt x="177" y="620"/>
                  <a:pt x="177" y="620"/>
                </a:cubicBezTo>
                <a:cubicBezTo>
                  <a:pt x="45" y="620"/>
                  <a:pt x="45" y="620"/>
                  <a:pt x="45" y="620"/>
                </a:cubicBezTo>
                <a:cubicBezTo>
                  <a:pt x="0" y="620"/>
                  <a:pt x="0" y="598"/>
                  <a:pt x="0" y="576"/>
                </a:cubicBezTo>
                <a:cubicBezTo>
                  <a:pt x="0" y="44"/>
                  <a:pt x="0" y="44"/>
                  <a:pt x="0" y="44"/>
                </a:cubicBezTo>
                <a:cubicBezTo>
                  <a:pt x="0" y="22"/>
                  <a:pt x="0" y="0"/>
                  <a:pt x="45" y="0"/>
                </a:cubicBezTo>
                <a:cubicBezTo>
                  <a:pt x="399" y="0"/>
                  <a:pt x="399" y="0"/>
                  <a:pt x="399" y="0"/>
                </a:cubicBezTo>
                <a:cubicBezTo>
                  <a:pt x="421" y="0"/>
                  <a:pt x="443" y="22"/>
                  <a:pt x="443" y="44"/>
                </a:cubicBezTo>
                <a:cubicBezTo>
                  <a:pt x="443" y="177"/>
                  <a:pt x="443" y="177"/>
                  <a:pt x="443" y="177"/>
                </a:cubicBezTo>
                <a:cubicBezTo>
                  <a:pt x="576" y="177"/>
                  <a:pt x="576" y="177"/>
                  <a:pt x="576" y="177"/>
                </a:cubicBezTo>
                <a:cubicBezTo>
                  <a:pt x="598" y="177"/>
                  <a:pt x="620" y="199"/>
                  <a:pt x="620" y="221"/>
                </a:cubicBezTo>
                <a:close/>
                <a:moveTo>
                  <a:pt x="177" y="532"/>
                </a:moveTo>
                <a:lnTo>
                  <a:pt x="177" y="532"/>
                </a:lnTo>
                <a:cubicBezTo>
                  <a:pt x="177" y="221"/>
                  <a:pt x="177" y="221"/>
                  <a:pt x="177" y="221"/>
                </a:cubicBezTo>
                <a:cubicBezTo>
                  <a:pt x="177" y="199"/>
                  <a:pt x="177" y="177"/>
                  <a:pt x="222" y="177"/>
                </a:cubicBezTo>
                <a:cubicBezTo>
                  <a:pt x="355" y="177"/>
                  <a:pt x="355" y="177"/>
                  <a:pt x="355" y="177"/>
                </a:cubicBezTo>
                <a:cubicBezTo>
                  <a:pt x="355" y="89"/>
                  <a:pt x="355" y="89"/>
                  <a:pt x="355" y="89"/>
                </a:cubicBezTo>
                <a:cubicBezTo>
                  <a:pt x="89" y="89"/>
                  <a:pt x="89" y="89"/>
                  <a:pt x="89" y="89"/>
                </a:cubicBezTo>
                <a:cubicBezTo>
                  <a:pt x="89" y="532"/>
                  <a:pt x="89" y="532"/>
                  <a:pt x="89" y="532"/>
                </a:cubicBezTo>
                <a:lnTo>
                  <a:pt x="177" y="532"/>
                </a:lnTo>
                <a:close/>
                <a:moveTo>
                  <a:pt x="532" y="266"/>
                </a:moveTo>
                <a:lnTo>
                  <a:pt x="532" y="266"/>
                </a:lnTo>
                <a:cubicBezTo>
                  <a:pt x="266" y="266"/>
                  <a:pt x="266" y="266"/>
                  <a:pt x="266" y="266"/>
                </a:cubicBezTo>
                <a:cubicBezTo>
                  <a:pt x="266" y="709"/>
                  <a:pt x="266" y="709"/>
                  <a:pt x="266" y="709"/>
                </a:cubicBezTo>
                <a:cubicBezTo>
                  <a:pt x="532" y="709"/>
                  <a:pt x="532" y="709"/>
                  <a:pt x="532" y="709"/>
                </a:cubicBezTo>
                <a:lnTo>
                  <a:pt x="532" y="266"/>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67" name="Freeform 62"/>
          <p:cNvSpPr>
            <a:spLocks noChangeArrowheads="1"/>
          </p:cNvSpPr>
          <p:nvPr/>
        </p:nvSpPr>
        <p:spPr bwMode="auto">
          <a:xfrm>
            <a:off x="5592650" y="2204708"/>
            <a:ext cx="294487" cy="206608"/>
          </a:xfrm>
          <a:custGeom>
            <a:avLst/>
            <a:gdLst>
              <a:gd name="T0" fmla="*/ 88 w 887"/>
              <a:gd name="T1" fmla="*/ 0 h 621"/>
              <a:gd name="T2" fmla="*/ 88 w 887"/>
              <a:gd name="T3" fmla="*/ 0 h 621"/>
              <a:gd name="T4" fmla="*/ 797 w 887"/>
              <a:gd name="T5" fmla="*/ 0 h 621"/>
              <a:gd name="T6" fmla="*/ 886 w 887"/>
              <a:gd name="T7" fmla="*/ 88 h 621"/>
              <a:gd name="T8" fmla="*/ 886 w 887"/>
              <a:gd name="T9" fmla="*/ 531 h 621"/>
              <a:gd name="T10" fmla="*/ 797 w 887"/>
              <a:gd name="T11" fmla="*/ 620 h 621"/>
              <a:gd name="T12" fmla="*/ 88 w 887"/>
              <a:gd name="T13" fmla="*/ 620 h 621"/>
              <a:gd name="T14" fmla="*/ 0 w 887"/>
              <a:gd name="T15" fmla="*/ 531 h 621"/>
              <a:gd name="T16" fmla="*/ 0 w 887"/>
              <a:gd name="T17" fmla="*/ 88 h 621"/>
              <a:gd name="T18" fmla="*/ 88 w 887"/>
              <a:gd name="T19" fmla="*/ 0 h 621"/>
              <a:gd name="T20" fmla="*/ 88 w 887"/>
              <a:gd name="T21" fmla="*/ 88 h 621"/>
              <a:gd name="T22" fmla="*/ 88 w 887"/>
              <a:gd name="T23" fmla="*/ 88 h 621"/>
              <a:gd name="T24" fmla="*/ 88 w 887"/>
              <a:gd name="T25" fmla="*/ 531 h 621"/>
              <a:gd name="T26" fmla="*/ 797 w 887"/>
              <a:gd name="T27" fmla="*/ 531 h 621"/>
              <a:gd name="T28" fmla="*/ 797 w 887"/>
              <a:gd name="T29" fmla="*/ 88 h 621"/>
              <a:gd name="T30" fmla="*/ 88 w 887"/>
              <a:gd name="T31" fmla="*/ 88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7" h="621">
                <a:moveTo>
                  <a:pt x="88" y="0"/>
                </a:moveTo>
                <a:lnTo>
                  <a:pt x="88" y="0"/>
                </a:lnTo>
                <a:cubicBezTo>
                  <a:pt x="797" y="0"/>
                  <a:pt x="797" y="0"/>
                  <a:pt x="797" y="0"/>
                </a:cubicBezTo>
                <a:cubicBezTo>
                  <a:pt x="842" y="0"/>
                  <a:pt x="886" y="22"/>
                  <a:pt x="886" y="88"/>
                </a:cubicBezTo>
                <a:cubicBezTo>
                  <a:pt x="886" y="531"/>
                  <a:pt x="886" y="531"/>
                  <a:pt x="886" y="531"/>
                </a:cubicBezTo>
                <a:cubicBezTo>
                  <a:pt x="886" y="575"/>
                  <a:pt x="842" y="620"/>
                  <a:pt x="797" y="620"/>
                </a:cubicBezTo>
                <a:cubicBezTo>
                  <a:pt x="88" y="620"/>
                  <a:pt x="88" y="620"/>
                  <a:pt x="88" y="620"/>
                </a:cubicBezTo>
                <a:cubicBezTo>
                  <a:pt x="22" y="620"/>
                  <a:pt x="0" y="575"/>
                  <a:pt x="0" y="531"/>
                </a:cubicBezTo>
                <a:cubicBezTo>
                  <a:pt x="0" y="88"/>
                  <a:pt x="0" y="88"/>
                  <a:pt x="0" y="88"/>
                </a:cubicBezTo>
                <a:cubicBezTo>
                  <a:pt x="0" y="22"/>
                  <a:pt x="22" y="0"/>
                  <a:pt x="88" y="0"/>
                </a:cubicBezTo>
                <a:close/>
                <a:moveTo>
                  <a:pt x="88" y="88"/>
                </a:moveTo>
                <a:lnTo>
                  <a:pt x="88" y="88"/>
                </a:lnTo>
                <a:cubicBezTo>
                  <a:pt x="88" y="531"/>
                  <a:pt x="88" y="531"/>
                  <a:pt x="88" y="531"/>
                </a:cubicBezTo>
                <a:cubicBezTo>
                  <a:pt x="797" y="531"/>
                  <a:pt x="797" y="531"/>
                  <a:pt x="797" y="531"/>
                </a:cubicBezTo>
                <a:cubicBezTo>
                  <a:pt x="797" y="88"/>
                  <a:pt x="797" y="88"/>
                  <a:pt x="797" y="88"/>
                </a:cubicBezTo>
                <a:lnTo>
                  <a:pt x="88" y="88"/>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68" name="Freeform 63"/>
          <p:cNvSpPr>
            <a:spLocks noChangeArrowheads="1"/>
          </p:cNvSpPr>
          <p:nvPr/>
        </p:nvSpPr>
        <p:spPr bwMode="auto">
          <a:xfrm>
            <a:off x="6004189" y="2186848"/>
            <a:ext cx="301813" cy="287199"/>
          </a:xfrm>
          <a:custGeom>
            <a:avLst/>
            <a:gdLst>
              <a:gd name="T0" fmla="*/ 687 w 910"/>
              <a:gd name="T1" fmla="*/ 289 h 866"/>
              <a:gd name="T2" fmla="*/ 687 w 910"/>
              <a:gd name="T3" fmla="*/ 289 h 866"/>
              <a:gd name="T4" fmla="*/ 577 w 910"/>
              <a:gd name="T5" fmla="*/ 156 h 866"/>
              <a:gd name="T6" fmla="*/ 377 w 910"/>
              <a:gd name="T7" fmla="*/ 289 h 866"/>
              <a:gd name="T8" fmla="*/ 222 w 910"/>
              <a:gd name="T9" fmla="*/ 289 h 866"/>
              <a:gd name="T10" fmla="*/ 111 w 910"/>
              <a:gd name="T11" fmla="*/ 400 h 866"/>
              <a:gd name="T12" fmla="*/ 111 w 910"/>
              <a:gd name="T13" fmla="*/ 555 h 866"/>
              <a:gd name="T14" fmla="*/ 22 w 910"/>
              <a:gd name="T15" fmla="*/ 289 h 866"/>
              <a:gd name="T16" fmla="*/ 45 w 910"/>
              <a:gd name="T17" fmla="*/ 244 h 866"/>
              <a:gd name="T18" fmla="*/ 643 w 910"/>
              <a:gd name="T19" fmla="*/ 23 h 866"/>
              <a:gd name="T20" fmla="*/ 687 w 910"/>
              <a:gd name="T21" fmla="*/ 45 h 866"/>
              <a:gd name="T22" fmla="*/ 776 w 910"/>
              <a:gd name="T23" fmla="*/ 289 h 866"/>
              <a:gd name="T24" fmla="*/ 687 w 910"/>
              <a:gd name="T25" fmla="*/ 289 h 866"/>
              <a:gd name="T26" fmla="*/ 909 w 910"/>
              <a:gd name="T27" fmla="*/ 400 h 866"/>
              <a:gd name="T28" fmla="*/ 909 w 910"/>
              <a:gd name="T29" fmla="*/ 400 h 866"/>
              <a:gd name="T30" fmla="*/ 909 w 910"/>
              <a:gd name="T31" fmla="*/ 821 h 866"/>
              <a:gd name="T32" fmla="*/ 865 w 910"/>
              <a:gd name="T33" fmla="*/ 865 h 866"/>
              <a:gd name="T34" fmla="*/ 222 w 910"/>
              <a:gd name="T35" fmla="*/ 865 h 866"/>
              <a:gd name="T36" fmla="*/ 200 w 910"/>
              <a:gd name="T37" fmla="*/ 821 h 866"/>
              <a:gd name="T38" fmla="*/ 200 w 910"/>
              <a:gd name="T39" fmla="*/ 400 h 866"/>
              <a:gd name="T40" fmla="*/ 222 w 910"/>
              <a:gd name="T41" fmla="*/ 378 h 866"/>
              <a:gd name="T42" fmla="*/ 865 w 910"/>
              <a:gd name="T43" fmla="*/ 378 h 866"/>
              <a:gd name="T44" fmla="*/ 909 w 910"/>
              <a:gd name="T45" fmla="*/ 400 h 866"/>
              <a:gd name="T46" fmla="*/ 820 w 910"/>
              <a:gd name="T47" fmla="*/ 621 h 866"/>
              <a:gd name="T48" fmla="*/ 820 w 910"/>
              <a:gd name="T49" fmla="*/ 621 h 866"/>
              <a:gd name="T50" fmla="*/ 754 w 910"/>
              <a:gd name="T51" fmla="*/ 488 h 866"/>
              <a:gd name="T52" fmla="*/ 599 w 910"/>
              <a:gd name="T53" fmla="*/ 532 h 866"/>
              <a:gd name="T54" fmla="*/ 488 w 910"/>
              <a:gd name="T55" fmla="*/ 643 h 866"/>
              <a:gd name="T56" fmla="*/ 377 w 910"/>
              <a:gd name="T57" fmla="*/ 510 h 866"/>
              <a:gd name="T58" fmla="*/ 288 w 910"/>
              <a:gd name="T59" fmla="*/ 687 h 866"/>
              <a:gd name="T60" fmla="*/ 288 w 910"/>
              <a:gd name="T61" fmla="*/ 776 h 866"/>
              <a:gd name="T62" fmla="*/ 820 w 910"/>
              <a:gd name="T63" fmla="*/ 776 h 866"/>
              <a:gd name="T64" fmla="*/ 820 w 910"/>
              <a:gd name="T65" fmla="*/ 621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0" h="866">
                <a:moveTo>
                  <a:pt x="687" y="289"/>
                </a:moveTo>
                <a:lnTo>
                  <a:pt x="687" y="289"/>
                </a:lnTo>
                <a:cubicBezTo>
                  <a:pt x="577" y="156"/>
                  <a:pt x="577" y="156"/>
                  <a:pt x="577" y="156"/>
                </a:cubicBezTo>
                <a:cubicBezTo>
                  <a:pt x="377" y="289"/>
                  <a:pt x="377" y="289"/>
                  <a:pt x="377" y="289"/>
                </a:cubicBezTo>
                <a:cubicBezTo>
                  <a:pt x="222" y="289"/>
                  <a:pt x="222" y="289"/>
                  <a:pt x="222" y="289"/>
                </a:cubicBezTo>
                <a:cubicBezTo>
                  <a:pt x="156" y="289"/>
                  <a:pt x="111" y="333"/>
                  <a:pt x="111" y="400"/>
                </a:cubicBezTo>
                <a:cubicBezTo>
                  <a:pt x="111" y="555"/>
                  <a:pt x="111" y="555"/>
                  <a:pt x="111" y="555"/>
                </a:cubicBezTo>
                <a:cubicBezTo>
                  <a:pt x="22" y="289"/>
                  <a:pt x="22" y="289"/>
                  <a:pt x="22" y="289"/>
                </a:cubicBezTo>
                <a:cubicBezTo>
                  <a:pt x="0" y="266"/>
                  <a:pt x="22" y="244"/>
                  <a:pt x="45" y="244"/>
                </a:cubicBezTo>
                <a:cubicBezTo>
                  <a:pt x="643" y="23"/>
                  <a:pt x="643" y="23"/>
                  <a:pt x="643" y="23"/>
                </a:cubicBezTo>
                <a:cubicBezTo>
                  <a:pt x="665" y="0"/>
                  <a:pt x="665" y="23"/>
                  <a:pt x="687" y="45"/>
                </a:cubicBezTo>
                <a:cubicBezTo>
                  <a:pt x="776" y="289"/>
                  <a:pt x="776" y="289"/>
                  <a:pt x="776" y="289"/>
                </a:cubicBezTo>
                <a:lnTo>
                  <a:pt x="687" y="289"/>
                </a:lnTo>
                <a:close/>
                <a:moveTo>
                  <a:pt x="909" y="400"/>
                </a:moveTo>
                <a:lnTo>
                  <a:pt x="909" y="400"/>
                </a:lnTo>
                <a:cubicBezTo>
                  <a:pt x="909" y="821"/>
                  <a:pt x="909" y="821"/>
                  <a:pt x="909" y="821"/>
                </a:cubicBezTo>
                <a:cubicBezTo>
                  <a:pt x="909" y="843"/>
                  <a:pt x="887" y="865"/>
                  <a:pt x="865" y="865"/>
                </a:cubicBezTo>
                <a:cubicBezTo>
                  <a:pt x="222" y="865"/>
                  <a:pt x="222" y="865"/>
                  <a:pt x="222" y="865"/>
                </a:cubicBezTo>
                <a:cubicBezTo>
                  <a:pt x="200" y="865"/>
                  <a:pt x="200" y="843"/>
                  <a:pt x="200" y="821"/>
                </a:cubicBezTo>
                <a:cubicBezTo>
                  <a:pt x="200" y="400"/>
                  <a:pt x="200" y="400"/>
                  <a:pt x="200" y="400"/>
                </a:cubicBezTo>
                <a:cubicBezTo>
                  <a:pt x="200" y="378"/>
                  <a:pt x="200" y="378"/>
                  <a:pt x="222" y="378"/>
                </a:cubicBezTo>
                <a:cubicBezTo>
                  <a:pt x="865" y="378"/>
                  <a:pt x="865" y="378"/>
                  <a:pt x="865" y="378"/>
                </a:cubicBezTo>
                <a:cubicBezTo>
                  <a:pt x="887" y="378"/>
                  <a:pt x="909" y="378"/>
                  <a:pt x="909" y="400"/>
                </a:cubicBezTo>
                <a:close/>
                <a:moveTo>
                  <a:pt x="820" y="621"/>
                </a:moveTo>
                <a:lnTo>
                  <a:pt x="820" y="621"/>
                </a:lnTo>
                <a:cubicBezTo>
                  <a:pt x="754" y="488"/>
                  <a:pt x="754" y="488"/>
                  <a:pt x="754" y="488"/>
                </a:cubicBezTo>
                <a:cubicBezTo>
                  <a:pt x="599" y="532"/>
                  <a:pt x="599" y="532"/>
                  <a:pt x="599" y="532"/>
                </a:cubicBezTo>
                <a:cubicBezTo>
                  <a:pt x="488" y="643"/>
                  <a:pt x="488" y="643"/>
                  <a:pt x="488" y="643"/>
                </a:cubicBezTo>
                <a:cubicBezTo>
                  <a:pt x="377" y="510"/>
                  <a:pt x="377" y="510"/>
                  <a:pt x="377" y="510"/>
                </a:cubicBezTo>
                <a:cubicBezTo>
                  <a:pt x="288" y="687"/>
                  <a:pt x="288" y="687"/>
                  <a:pt x="288" y="687"/>
                </a:cubicBezTo>
                <a:cubicBezTo>
                  <a:pt x="288" y="776"/>
                  <a:pt x="288" y="776"/>
                  <a:pt x="288" y="776"/>
                </a:cubicBezTo>
                <a:cubicBezTo>
                  <a:pt x="820" y="776"/>
                  <a:pt x="820" y="776"/>
                  <a:pt x="820" y="776"/>
                </a:cubicBezTo>
                <a:lnTo>
                  <a:pt x="820" y="621"/>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69" name="Freeform 64"/>
          <p:cNvSpPr>
            <a:spLocks noChangeArrowheads="1"/>
          </p:cNvSpPr>
          <p:nvPr/>
        </p:nvSpPr>
        <p:spPr bwMode="auto">
          <a:xfrm>
            <a:off x="6423054" y="2204708"/>
            <a:ext cx="287162" cy="206608"/>
          </a:xfrm>
          <a:custGeom>
            <a:avLst/>
            <a:gdLst>
              <a:gd name="T0" fmla="*/ 775 w 865"/>
              <a:gd name="T1" fmla="*/ 88 h 621"/>
              <a:gd name="T2" fmla="*/ 775 w 865"/>
              <a:gd name="T3" fmla="*/ 88 h 621"/>
              <a:gd name="T4" fmla="*/ 775 w 865"/>
              <a:gd name="T5" fmla="*/ 177 h 621"/>
              <a:gd name="T6" fmla="*/ 864 w 865"/>
              <a:gd name="T7" fmla="*/ 177 h 621"/>
              <a:gd name="T8" fmla="*/ 864 w 865"/>
              <a:gd name="T9" fmla="*/ 266 h 621"/>
              <a:gd name="T10" fmla="*/ 775 w 865"/>
              <a:gd name="T11" fmla="*/ 266 h 621"/>
              <a:gd name="T12" fmla="*/ 775 w 865"/>
              <a:gd name="T13" fmla="*/ 354 h 621"/>
              <a:gd name="T14" fmla="*/ 864 w 865"/>
              <a:gd name="T15" fmla="*/ 354 h 621"/>
              <a:gd name="T16" fmla="*/ 864 w 865"/>
              <a:gd name="T17" fmla="*/ 443 h 621"/>
              <a:gd name="T18" fmla="*/ 775 w 865"/>
              <a:gd name="T19" fmla="*/ 443 h 621"/>
              <a:gd name="T20" fmla="*/ 775 w 865"/>
              <a:gd name="T21" fmla="*/ 531 h 621"/>
              <a:gd name="T22" fmla="*/ 864 w 865"/>
              <a:gd name="T23" fmla="*/ 531 h 621"/>
              <a:gd name="T24" fmla="*/ 864 w 865"/>
              <a:gd name="T25" fmla="*/ 575 h 621"/>
              <a:gd name="T26" fmla="*/ 820 w 865"/>
              <a:gd name="T27" fmla="*/ 620 h 621"/>
              <a:gd name="T28" fmla="*/ 22 w 865"/>
              <a:gd name="T29" fmla="*/ 620 h 621"/>
              <a:gd name="T30" fmla="*/ 0 w 865"/>
              <a:gd name="T31" fmla="*/ 575 h 621"/>
              <a:gd name="T32" fmla="*/ 0 w 865"/>
              <a:gd name="T33" fmla="*/ 531 h 621"/>
              <a:gd name="T34" fmla="*/ 88 w 865"/>
              <a:gd name="T35" fmla="*/ 531 h 621"/>
              <a:gd name="T36" fmla="*/ 88 w 865"/>
              <a:gd name="T37" fmla="*/ 443 h 621"/>
              <a:gd name="T38" fmla="*/ 0 w 865"/>
              <a:gd name="T39" fmla="*/ 443 h 621"/>
              <a:gd name="T40" fmla="*/ 0 w 865"/>
              <a:gd name="T41" fmla="*/ 354 h 621"/>
              <a:gd name="T42" fmla="*/ 88 w 865"/>
              <a:gd name="T43" fmla="*/ 354 h 621"/>
              <a:gd name="T44" fmla="*/ 88 w 865"/>
              <a:gd name="T45" fmla="*/ 266 h 621"/>
              <a:gd name="T46" fmla="*/ 0 w 865"/>
              <a:gd name="T47" fmla="*/ 266 h 621"/>
              <a:gd name="T48" fmla="*/ 0 w 865"/>
              <a:gd name="T49" fmla="*/ 177 h 621"/>
              <a:gd name="T50" fmla="*/ 88 w 865"/>
              <a:gd name="T51" fmla="*/ 177 h 621"/>
              <a:gd name="T52" fmla="*/ 88 w 865"/>
              <a:gd name="T53" fmla="*/ 88 h 621"/>
              <a:gd name="T54" fmla="*/ 0 w 865"/>
              <a:gd name="T55" fmla="*/ 88 h 621"/>
              <a:gd name="T56" fmla="*/ 0 w 865"/>
              <a:gd name="T57" fmla="*/ 22 h 621"/>
              <a:gd name="T58" fmla="*/ 22 w 865"/>
              <a:gd name="T59" fmla="*/ 0 h 621"/>
              <a:gd name="T60" fmla="*/ 820 w 865"/>
              <a:gd name="T61" fmla="*/ 0 h 621"/>
              <a:gd name="T62" fmla="*/ 864 w 865"/>
              <a:gd name="T63" fmla="*/ 22 h 621"/>
              <a:gd name="T64" fmla="*/ 864 w 865"/>
              <a:gd name="T65" fmla="*/ 88 h 621"/>
              <a:gd name="T66" fmla="*/ 775 w 865"/>
              <a:gd name="T67" fmla="*/ 88 h 621"/>
              <a:gd name="T68" fmla="*/ 554 w 865"/>
              <a:gd name="T69" fmla="*/ 310 h 621"/>
              <a:gd name="T70" fmla="*/ 554 w 865"/>
              <a:gd name="T71" fmla="*/ 310 h 621"/>
              <a:gd name="T72" fmla="*/ 332 w 865"/>
              <a:gd name="T73" fmla="*/ 177 h 621"/>
              <a:gd name="T74" fmla="*/ 332 w 865"/>
              <a:gd name="T75" fmla="*/ 443 h 621"/>
              <a:gd name="T76" fmla="*/ 554 w 865"/>
              <a:gd name="T77" fmla="*/ 31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5" h="621">
                <a:moveTo>
                  <a:pt x="775" y="88"/>
                </a:moveTo>
                <a:lnTo>
                  <a:pt x="775" y="88"/>
                </a:lnTo>
                <a:cubicBezTo>
                  <a:pt x="775" y="177"/>
                  <a:pt x="775" y="177"/>
                  <a:pt x="775" y="177"/>
                </a:cubicBezTo>
                <a:cubicBezTo>
                  <a:pt x="864" y="177"/>
                  <a:pt x="864" y="177"/>
                  <a:pt x="864" y="177"/>
                </a:cubicBezTo>
                <a:cubicBezTo>
                  <a:pt x="864" y="266"/>
                  <a:pt x="864" y="266"/>
                  <a:pt x="864" y="266"/>
                </a:cubicBezTo>
                <a:cubicBezTo>
                  <a:pt x="775" y="266"/>
                  <a:pt x="775" y="266"/>
                  <a:pt x="775" y="266"/>
                </a:cubicBezTo>
                <a:cubicBezTo>
                  <a:pt x="775" y="354"/>
                  <a:pt x="775" y="354"/>
                  <a:pt x="775" y="354"/>
                </a:cubicBezTo>
                <a:cubicBezTo>
                  <a:pt x="864" y="354"/>
                  <a:pt x="864" y="354"/>
                  <a:pt x="864" y="354"/>
                </a:cubicBezTo>
                <a:cubicBezTo>
                  <a:pt x="864" y="443"/>
                  <a:pt x="864" y="443"/>
                  <a:pt x="864" y="443"/>
                </a:cubicBezTo>
                <a:cubicBezTo>
                  <a:pt x="775" y="443"/>
                  <a:pt x="775" y="443"/>
                  <a:pt x="775" y="443"/>
                </a:cubicBezTo>
                <a:cubicBezTo>
                  <a:pt x="775" y="531"/>
                  <a:pt x="775" y="531"/>
                  <a:pt x="775" y="531"/>
                </a:cubicBezTo>
                <a:cubicBezTo>
                  <a:pt x="864" y="531"/>
                  <a:pt x="864" y="531"/>
                  <a:pt x="864" y="531"/>
                </a:cubicBezTo>
                <a:cubicBezTo>
                  <a:pt x="864" y="575"/>
                  <a:pt x="864" y="575"/>
                  <a:pt x="864" y="575"/>
                </a:cubicBezTo>
                <a:cubicBezTo>
                  <a:pt x="864" y="598"/>
                  <a:pt x="842" y="620"/>
                  <a:pt x="820" y="620"/>
                </a:cubicBezTo>
                <a:cubicBezTo>
                  <a:pt x="22" y="620"/>
                  <a:pt x="22" y="620"/>
                  <a:pt x="22" y="620"/>
                </a:cubicBezTo>
                <a:cubicBezTo>
                  <a:pt x="0" y="620"/>
                  <a:pt x="0" y="598"/>
                  <a:pt x="0" y="575"/>
                </a:cubicBezTo>
                <a:cubicBezTo>
                  <a:pt x="0" y="531"/>
                  <a:pt x="0" y="531"/>
                  <a:pt x="0" y="531"/>
                </a:cubicBezTo>
                <a:cubicBezTo>
                  <a:pt x="88" y="531"/>
                  <a:pt x="88" y="531"/>
                  <a:pt x="88" y="531"/>
                </a:cubicBezTo>
                <a:cubicBezTo>
                  <a:pt x="88" y="443"/>
                  <a:pt x="88" y="443"/>
                  <a:pt x="88" y="443"/>
                </a:cubicBezTo>
                <a:cubicBezTo>
                  <a:pt x="0" y="443"/>
                  <a:pt x="0" y="443"/>
                  <a:pt x="0" y="443"/>
                </a:cubicBezTo>
                <a:cubicBezTo>
                  <a:pt x="0" y="354"/>
                  <a:pt x="0" y="354"/>
                  <a:pt x="0" y="354"/>
                </a:cubicBezTo>
                <a:cubicBezTo>
                  <a:pt x="88" y="354"/>
                  <a:pt x="88" y="354"/>
                  <a:pt x="88" y="354"/>
                </a:cubicBezTo>
                <a:cubicBezTo>
                  <a:pt x="88" y="266"/>
                  <a:pt x="88" y="266"/>
                  <a:pt x="88" y="266"/>
                </a:cubicBezTo>
                <a:cubicBezTo>
                  <a:pt x="0" y="266"/>
                  <a:pt x="0" y="266"/>
                  <a:pt x="0" y="266"/>
                </a:cubicBezTo>
                <a:cubicBezTo>
                  <a:pt x="0" y="177"/>
                  <a:pt x="0" y="177"/>
                  <a:pt x="0" y="177"/>
                </a:cubicBezTo>
                <a:cubicBezTo>
                  <a:pt x="88" y="177"/>
                  <a:pt x="88" y="177"/>
                  <a:pt x="88" y="177"/>
                </a:cubicBezTo>
                <a:cubicBezTo>
                  <a:pt x="88" y="88"/>
                  <a:pt x="88" y="88"/>
                  <a:pt x="88" y="88"/>
                </a:cubicBezTo>
                <a:cubicBezTo>
                  <a:pt x="0" y="88"/>
                  <a:pt x="0" y="88"/>
                  <a:pt x="0" y="88"/>
                </a:cubicBezTo>
                <a:cubicBezTo>
                  <a:pt x="0" y="22"/>
                  <a:pt x="0" y="22"/>
                  <a:pt x="0" y="22"/>
                </a:cubicBezTo>
                <a:cubicBezTo>
                  <a:pt x="0" y="0"/>
                  <a:pt x="0" y="0"/>
                  <a:pt x="22" y="0"/>
                </a:cubicBezTo>
                <a:cubicBezTo>
                  <a:pt x="820" y="0"/>
                  <a:pt x="820" y="0"/>
                  <a:pt x="820" y="0"/>
                </a:cubicBezTo>
                <a:cubicBezTo>
                  <a:pt x="842" y="0"/>
                  <a:pt x="864" y="0"/>
                  <a:pt x="864" y="22"/>
                </a:cubicBezTo>
                <a:cubicBezTo>
                  <a:pt x="864" y="88"/>
                  <a:pt x="864" y="88"/>
                  <a:pt x="864" y="88"/>
                </a:cubicBezTo>
                <a:lnTo>
                  <a:pt x="775" y="88"/>
                </a:lnTo>
                <a:close/>
                <a:moveTo>
                  <a:pt x="554" y="310"/>
                </a:moveTo>
                <a:lnTo>
                  <a:pt x="554" y="310"/>
                </a:lnTo>
                <a:cubicBezTo>
                  <a:pt x="332" y="177"/>
                  <a:pt x="332" y="177"/>
                  <a:pt x="332" y="177"/>
                </a:cubicBezTo>
                <a:cubicBezTo>
                  <a:pt x="332" y="443"/>
                  <a:pt x="332" y="443"/>
                  <a:pt x="332" y="443"/>
                </a:cubicBezTo>
                <a:lnTo>
                  <a:pt x="554" y="310"/>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0" name="Freeform 65"/>
          <p:cNvSpPr>
            <a:spLocks noChangeArrowheads="1"/>
          </p:cNvSpPr>
          <p:nvPr/>
        </p:nvSpPr>
        <p:spPr bwMode="auto">
          <a:xfrm>
            <a:off x="6827268" y="2192801"/>
            <a:ext cx="206581" cy="265221"/>
          </a:xfrm>
          <a:custGeom>
            <a:avLst/>
            <a:gdLst>
              <a:gd name="T0" fmla="*/ 620 w 621"/>
              <a:gd name="T1" fmla="*/ 89 h 799"/>
              <a:gd name="T2" fmla="*/ 620 w 621"/>
              <a:gd name="T3" fmla="*/ 89 h 799"/>
              <a:gd name="T4" fmla="*/ 620 w 621"/>
              <a:gd name="T5" fmla="*/ 709 h 799"/>
              <a:gd name="T6" fmla="*/ 532 w 621"/>
              <a:gd name="T7" fmla="*/ 798 h 799"/>
              <a:gd name="T8" fmla="*/ 88 w 621"/>
              <a:gd name="T9" fmla="*/ 798 h 799"/>
              <a:gd name="T10" fmla="*/ 0 w 621"/>
              <a:gd name="T11" fmla="*/ 709 h 799"/>
              <a:gd name="T12" fmla="*/ 0 w 621"/>
              <a:gd name="T13" fmla="*/ 89 h 799"/>
              <a:gd name="T14" fmla="*/ 88 w 621"/>
              <a:gd name="T15" fmla="*/ 0 h 799"/>
              <a:gd name="T16" fmla="*/ 532 w 621"/>
              <a:gd name="T17" fmla="*/ 0 h 799"/>
              <a:gd name="T18" fmla="*/ 620 w 621"/>
              <a:gd name="T19" fmla="*/ 89 h 799"/>
              <a:gd name="T20" fmla="*/ 354 w 621"/>
              <a:gd name="T21" fmla="*/ 155 h 799"/>
              <a:gd name="T22" fmla="*/ 354 w 621"/>
              <a:gd name="T23" fmla="*/ 155 h 799"/>
              <a:gd name="T24" fmla="*/ 310 w 621"/>
              <a:gd name="T25" fmla="*/ 155 h 799"/>
              <a:gd name="T26" fmla="*/ 310 w 621"/>
              <a:gd name="T27" fmla="*/ 487 h 799"/>
              <a:gd name="T28" fmla="*/ 222 w 621"/>
              <a:gd name="T29" fmla="*/ 487 h 799"/>
              <a:gd name="T30" fmla="*/ 155 w 621"/>
              <a:gd name="T31" fmla="*/ 576 h 799"/>
              <a:gd name="T32" fmla="*/ 288 w 621"/>
              <a:gd name="T33" fmla="*/ 620 h 799"/>
              <a:gd name="T34" fmla="*/ 354 w 621"/>
              <a:gd name="T35" fmla="*/ 532 h 799"/>
              <a:gd name="T36" fmla="*/ 354 w 621"/>
              <a:gd name="T37" fmla="*/ 310 h 799"/>
              <a:gd name="T38" fmla="*/ 421 w 621"/>
              <a:gd name="T39" fmla="*/ 421 h 799"/>
              <a:gd name="T40" fmla="*/ 421 w 621"/>
              <a:gd name="T41" fmla="*/ 421 h 799"/>
              <a:gd name="T42" fmla="*/ 354 w 621"/>
              <a:gd name="T43" fmla="*/ 15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1" h="799">
                <a:moveTo>
                  <a:pt x="620" y="89"/>
                </a:moveTo>
                <a:lnTo>
                  <a:pt x="620" y="89"/>
                </a:lnTo>
                <a:cubicBezTo>
                  <a:pt x="620" y="709"/>
                  <a:pt x="620" y="709"/>
                  <a:pt x="620" y="709"/>
                </a:cubicBezTo>
                <a:cubicBezTo>
                  <a:pt x="620" y="753"/>
                  <a:pt x="576" y="798"/>
                  <a:pt x="532" y="798"/>
                </a:cubicBezTo>
                <a:cubicBezTo>
                  <a:pt x="88" y="798"/>
                  <a:pt x="88" y="798"/>
                  <a:pt x="88" y="798"/>
                </a:cubicBezTo>
                <a:cubicBezTo>
                  <a:pt x="44" y="798"/>
                  <a:pt x="0" y="753"/>
                  <a:pt x="0" y="709"/>
                </a:cubicBezTo>
                <a:cubicBezTo>
                  <a:pt x="0" y="89"/>
                  <a:pt x="0" y="89"/>
                  <a:pt x="0" y="89"/>
                </a:cubicBezTo>
                <a:cubicBezTo>
                  <a:pt x="0" y="22"/>
                  <a:pt x="44" y="0"/>
                  <a:pt x="88" y="0"/>
                </a:cubicBezTo>
                <a:cubicBezTo>
                  <a:pt x="532" y="0"/>
                  <a:pt x="532" y="0"/>
                  <a:pt x="532" y="0"/>
                </a:cubicBezTo>
                <a:cubicBezTo>
                  <a:pt x="576" y="0"/>
                  <a:pt x="620" y="22"/>
                  <a:pt x="620" y="89"/>
                </a:cubicBezTo>
                <a:close/>
                <a:moveTo>
                  <a:pt x="354" y="155"/>
                </a:moveTo>
                <a:lnTo>
                  <a:pt x="354" y="155"/>
                </a:lnTo>
                <a:cubicBezTo>
                  <a:pt x="310" y="155"/>
                  <a:pt x="310" y="155"/>
                  <a:pt x="310" y="155"/>
                </a:cubicBezTo>
                <a:cubicBezTo>
                  <a:pt x="310" y="487"/>
                  <a:pt x="310" y="487"/>
                  <a:pt x="310" y="487"/>
                </a:cubicBezTo>
                <a:cubicBezTo>
                  <a:pt x="288" y="465"/>
                  <a:pt x="244" y="465"/>
                  <a:pt x="222" y="487"/>
                </a:cubicBezTo>
                <a:cubicBezTo>
                  <a:pt x="177" y="510"/>
                  <a:pt x="133" y="554"/>
                  <a:pt x="155" y="576"/>
                </a:cubicBezTo>
                <a:cubicBezTo>
                  <a:pt x="177" y="620"/>
                  <a:pt x="222" y="642"/>
                  <a:pt x="288" y="620"/>
                </a:cubicBezTo>
                <a:cubicBezTo>
                  <a:pt x="332" y="598"/>
                  <a:pt x="354" y="576"/>
                  <a:pt x="354" y="532"/>
                </a:cubicBezTo>
                <a:cubicBezTo>
                  <a:pt x="354" y="310"/>
                  <a:pt x="354" y="310"/>
                  <a:pt x="354" y="310"/>
                </a:cubicBezTo>
                <a:cubicBezTo>
                  <a:pt x="421" y="310"/>
                  <a:pt x="421" y="399"/>
                  <a:pt x="421" y="421"/>
                </a:cubicBezTo>
                <a:lnTo>
                  <a:pt x="421" y="421"/>
                </a:lnTo>
                <a:cubicBezTo>
                  <a:pt x="510" y="288"/>
                  <a:pt x="354" y="221"/>
                  <a:pt x="354" y="155"/>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1" name="Freeform 66"/>
          <p:cNvSpPr>
            <a:spLocks noChangeArrowheads="1"/>
          </p:cNvSpPr>
          <p:nvPr/>
        </p:nvSpPr>
        <p:spPr bwMode="auto">
          <a:xfrm>
            <a:off x="7150902" y="2198754"/>
            <a:ext cx="294488" cy="235914"/>
          </a:xfrm>
          <a:custGeom>
            <a:avLst/>
            <a:gdLst>
              <a:gd name="T0" fmla="*/ 886 w 887"/>
              <a:gd name="T1" fmla="*/ 266 h 710"/>
              <a:gd name="T2" fmla="*/ 886 w 887"/>
              <a:gd name="T3" fmla="*/ 266 h 710"/>
              <a:gd name="T4" fmla="*/ 842 w 887"/>
              <a:gd name="T5" fmla="*/ 665 h 710"/>
              <a:gd name="T6" fmla="*/ 798 w 887"/>
              <a:gd name="T7" fmla="*/ 709 h 710"/>
              <a:gd name="T8" fmla="*/ 89 w 887"/>
              <a:gd name="T9" fmla="*/ 709 h 710"/>
              <a:gd name="T10" fmla="*/ 22 w 887"/>
              <a:gd name="T11" fmla="*/ 665 h 710"/>
              <a:gd name="T12" fmla="*/ 0 w 887"/>
              <a:gd name="T13" fmla="*/ 266 h 710"/>
              <a:gd name="T14" fmla="*/ 45 w 887"/>
              <a:gd name="T15" fmla="*/ 222 h 710"/>
              <a:gd name="T16" fmla="*/ 842 w 887"/>
              <a:gd name="T17" fmla="*/ 222 h 710"/>
              <a:gd name="T18" fmla="*/ 886 w 887"/>
              <a:gd name="T19" fmla="*/ 266 h 710"/>
              <a:gd name="T20" fmla="*/ 820 w 887"/>
              <a:gd name="T21" fmla="*/ 155 h 710"/>
              <a:gd name="T22" fmla="*/ 820 w 887"/>
              <a:gd name="T23" fmla="*/ 155 h 710"/>
              <a:gd name="T24" fmla="*/ 67 w 887"/>
              <a:gd name="T25" fmla="*/ 155 h 710"/>
              <a:gd name="T26" fmla="*/ 89 w 887"/>
              <a:gd name="T27" fmla="*/ 45 h 710"/>
              <a:gd name="T28" fmla="*/ 133 w 887"/>
              <a:gd name="T29" fmla="*/ 0 h 710"/>
              <a:gd name="T30" fmla="*/ 288 w 887"/>
              <a:gd name="T31" fmla="*/ 0 h 710"/>
              <a:gd name="T32" fmla="*/ 355 w 887"/>
              <a:gd name="T33" fmla="*/ 23 h 710"/>
              <a:gd name="T34" fmla="*/ 377 w 887"/>
              <a:gd name="T35" fmla="*/ 45 h 710"/>
              <a:gd name="T36" fmla="*/ 465 w 887"/>
              <a:gd name="T37" fmla="*/ 89 h 710"/>
              <a:gd name="T38" fmla="*/ 754 w 887"/>
              <a:gd name="T39" fmla="*/ 89 h 710"/>
              <a:gd name="T40" fmla="*/ 820 w 887"/>
              <a:gd name="T41" fmla="*/ 111 h 710"/>
              <a:gd name="T42" fmla="*/ 820 w 887"/>
              <a:gd name="T43" fmla="*/ 155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7" h="710">
                <a:moveTo>
                  <a:pt x="886" y="266"/>
                </a:moveTo>
                <a:lnTo>
                  <a:pt x="886" y="266"/>
                </a:lnTo>
                <a:cubicBezTo>
                  <a:pt x="842" y="665"/>
                  <a:pt x="842" y="665"/>
                  <a:pt x="842" y="665"/>
                </a:cubicBezTo>
                <a:cubicBezTo>
                  <a:pt x="842" y="687"/>
                  <a:pt x="842" y="709"/>
                  <a:pt x="798" y="709"/>
                </a:cubicBezTo>
                <a:cubicBezTo>
                  <a:pt x="89" y="709"/>
                  <a:pt x="89" y="709"/>
                  <a:pt x="89" y="709"/>
                </a:cubicBezTo>
                <a:cubicBezTo>
                  <a:pt x="45" y="709"/>
                  <a:pt x="45" y="687"/>
                  <a:pt x="22" y="665"/>
                </a:cubicBezTo>
                <a:cubicBezTo>
                  <a:pt x="0" y="266"/>
                  <a:pt x="0" y="266"/>
                  <a:pt x="0" y="266"/>
                </a:cubicBezTo>
                <a:cubicBezTo>
                  <a:pt x="0" y="244"/>
                  <a:pt x="0" y="222"/>
                  <a:pt x="45" y="222"/>
                </a:cubicBezTo>
                <a:cubicBezTo>
                  <a:pt x="842" y="222"/>
                  <a:pt x="842" y="222"/>
                  <a:pt x="842" y="222"/>
                </a:cubicBezTo>
                <a:cubicBezTo>
                  <a:pt x="886" y="222"/>
                  <a:pt x="886" y="244"/>
                  <a:pt x="886" y="266"/>
                </a:cubicBezTo>
                <a:close/>
                <a:moveTo>
                  <a:pt x="820" y="155"/>
                </a:moveTo>
                <a:lnTo>
                  <a:pt x="820" y="155"/>
                </a:lnTo>
                <a:cubicBezTo>
                  <a:pt x="67" y="155"/>
                  <a:pt x="67" y="155"/>
                  <a:pt x="67" y="155"/>
                </a:cubicBezTo>
                <a:cubicBezTo>
                  <a:pt x="89" y="45"/>
                  <a:pt x="89" y="45"/>
                  <a:pt x="89" y="45"/>
                </a:cubicBezTo>
                <a:cubicBezTo>
                  <a:pt x="89" y="23"/>
                  <a:pt x="111" y="0"/>
                  <a:pt x="133" y="0"/>
                </a:cubicBezTo>
                <a:cubicBezTo>
                  <a:pt x="288" y="0"/>
                  <a:pt x="288" y="0"/>
                  <a:pt x="288" y="0"/>
                </a:cubicBezTo>
                <a:cubicBezTo>
                  <a:pt x="311" y="0"/>
                  <a:pt x="333" y="0"/>
                  <a:pt x="355" y="23"/>
                </a:cubicBezTo>
                <a:cubicBezTo>
                  <a:pt x="377" y="45"/>
                  <a:pt x="377" y="45"/>
                  <a:pt x="377" y="45"/>
                </a:cubicBezTo>
                <a:cubicBezTo>
                  <a:pt x="399" y="67"/>
                  <a:pt x="421" y="89"/>
                  <a:pt x="465" y="89"/>
                </a:cubicBezTo>
                <a:cubicBezTo>
                  <a:pt x="754" y="89"/>
                  <a:pt x="754" y="89"/>
                  <a:pt x="754" y="89"/>
                </a:cubicBezTo>
                <a:cubicBezTo>
                  <a:pt x="776" y="89"/>
                  <a:pt x="798" y="89"/>
                  <a:pt x="820" y="111"/>
                </a:cubicBezTo>
                <a:lnTo>
                  <a:pt x="820" y="15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2" name="Freeform 67"/>
          <p:cNvSpPr>
            <a:spLocks noChangeArrowheads="1"/>
          </p:cNvSpPr>
          <p:nvPr/>
        </p:nvSpPr>
        <p:spPr bwMode="auto">
          <a:xfrm>
            <a:off x="7562442" y="2198754"/>
            <a:ext cx="287162" cy="235914"/>
          </a:xfrm>
          <a:custGeom>
            <a:avLst/>
            <a:gdLst>
              <a:gd name="T0" fmla="*/ 865 w 866"/>
              <a:gd name="T1" fmla="*/ 266 h 710"/>
              <a:gd name="T2" fmla="*/ 865 w 866"/>
              <a:gd name="T3" fmla="*/ 266 h 710"/>
              <a:gd name="T4" fmla="*/ 798 w 866"/>
              <a:gd name="T5" fmla="*/ 665 h 710"/>
              <a:gd name="T6" fmla="*/ 731 w 866"/>
              <a:gd name="T7" fmla="*/ 709 h 710"/>
              <a:gd name="T8" fmla="*/ 134 w 866"/>
              <a:gd name="T9" fmla="*/ 709 h 710"/>
              <a:gd name="T10" fmla="*/ 67 w 866"/>
              <a:gd name="T11" fmla="*/ 665 h 710"/>
              <a:gd name="T12" fmla="*/ 0 w 866"/>
              <a:gd name="T13" fmla="*/ 266 h 710"/>
              <a:gd name="T14" fmla="*/ 45 w 866"/>
              <a:gd name="T15" fmla="*/ 177 h 710"/>
              <a:gd name="T16" fmla="*/ 67 w 866"/>
              <a:gd name="T17" fmla="*/ 133 h 710"/>
              <a:gd name="T18" fmla="*/ 67 w 866"/>
              <a:gd name="T19" fmla="*/ 222 h 710"/>
              <a:gd name="T20" fmla="*/ 798 w 866"/>
              <a:gd name="T21" fmla="*/ 222 h 710"/>
              <a:gd name="T22" fmla="*/ 798 w 866"/>
              <a:gd name="T23" fmla="*/ 133 h 710"/>
              <a:gd name="T24" fmla="*/ 820 w 866"/>
              <a:gd name="T25" fmla="*/ 177 h 710"/>
              <a:gd name="T26" fmla="*/ 865 w 866"/>
              <a:gd name="T27" fmla="*/ 266 h 710"/>
              <a:gd name="T28" fmla="*/ 731 w 866"/>
              <a:gd name="T29" fmla="*/ 177 h 710"/>
              <a:gd name="T30" fmla="*/ 731 w 866"/>
              <a:gd name="T31" fmla="*/ 177 h 710"/>
              <a:gd name="T32" fmla="*/ 134 w 866"/>
              <a:gd name="T33" fmla="*/ 177 h 710"/>
              <a:gd name="T34" fmla="*/ 134 w 866"/>
              <a:gd name="T35" fmla="*/ 133 h 710"/>
              <a:gd name="T36" fmla="*/ 178 w 866"/>
              <a:gd name="T37" fmla="*/ 89 h 710"/>
              <a:gd name="T38" fmla="*/ 687 w 866"/>
              <a:gd name="T39" fmla="*/ 89 h 710"/>
              <a:gd name="T40" fmla="*/ 731 w 866"/>
              <a:gd name="T41" fmla="*/ 133 h 710"/>
              <a:gd name="T42" fmla="*/ 731 w 866"/>
              <a:gd name="T43" fmla="*/ 177 h 710"/>
              <a:gd name="T44" fmla="*/ 643 w 866"/>
              <a:gd name="T45" fmla="*/ 45 h 710"/>
              <a:gd name="T46" fmla="*/ 643 w 866"/>
              <a:gd name="T47" fmla="*/ 45 h 710"/>
              <a:gd name="T48" fmla="*/ 222 w 866"/>
              <a:gd name="T49" fmla="*/ 45 h 710"/>
              <a:gd name="T50" fmla="*/ 266 w 866"/>
              <a:gd name="T51" fmla="*/ 0 h 710"/>
              <a:gd name="T52" fmla="*/ 599 w 866"/>
              <a:gd name="T53" fmla="*/ 0 h 710"/>
              <a:gd name="T54" fmla="*/ 643 w 866"/>
              <a:gd name="T55" fmla="*/ 45 h 710"/>
              <a:gd name="T56" fmla="*/ 599 w 866"/>
              <a:gd name="T57" fmla="*/ 311 h 710"/>
              <a:gd name="T58" fmla="*/ 599 w 866"/>
              <a:gd name="T59" fmla="*/ 311 h 710"/>
              <a:gd name="T60" fmla="*/ 554 w 866"/>
              <a:gd name="T61" fmla="*/ 311 h 710"/>
              <a:gd name="T62" fmla="*/ 554 w 866"/>
              <a:gd name="T63" fmla="*/ 399 h 710"/>
              <a:gd name="T64" fmla="*/ 311 w 866"/>
              <a:gd name="T65" fmla="*/ 399 h 710"/>
              <a:gd name="T66" fmla="*/ 311 w 866"/>
              <a:gd name="T67" fmla="*/ 311 h 710"/>
              <a:gd name="T68" fmla="*/ 266 w 866"/>
              <a:gd name="T69" fmla="*/ 311 h 710"/>
              <a:gd name="T70" fmla="*/ 266 w 866"/>
              <a:gd name="T71" fmla="*/ 399 h 710"/>
              <a:gd name="T72" fmla="*/ 311 w 866"/>
              <a:gd name="T73" fmla="*/ 443 h 710"/>
              <a:gd name="T74" fmla="*/ 554 w 866"/>
              <a:gd name="T75" fmla="*/ 443 h 710"/>
              <a:gd name="T76" fmla="*/ 599 w 866"/>
              <a:gd name="T77" fmla="*/ 399 h 710"/>
              <a:gd name="T78" fmla="*/ 599 w 866"/>
              <a:gd name="T79" fmla="*/ 311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66" h="710">
                <a:moveTo>
                  <a:pt x="865" y="266"/>
                </a:moveTo>
                <a:lnTo>
                  <a:pt x="865" y="266"/>
                </a:lnTo>
                <a:cubicBezTo>
                  <a:pt x="865" y="311"/>
                  <a:pt x="798" y="620"/>
                  <a:pt x="798" y="665"/>
                </a:cubicBezTo>
                <a:cubicBezTo>
                  <a:pt x="776" y="709"/>
                  <a:pt x="731" y="709"/>
                  <a:pt x="731" y="709"/>
                </a:cubicBezTo>
                <a:cubicBezTo>
                  <a:pt x="134" y="709"/>
                  <a:pt x="134" y="709"/>
                  <a:pt x="134" y="709"/>
                </a:cubicBezTo>
                <a:cubicBezTo>
                  <a:pt x="134" y="709"/>
                  <a:pt x="67" y="709"/>
                  <a:pt x="67" y="665"/>
                </a:cubicBezTo>
                <a:cubicBezTo>
                  <a:pt x="67" y="620"/>
                  <a:pt x="22" y="311"/>
                  <a:pt x="0" y="266"/>
                </a:cubicBezTo>
                <a:cubicBezTo>
                  <a:pt x="0" y="200"/>
                  <a:pt x="0" y="200"/>
                  <a:pt x="45" y="177"/>
                </a:cubicBezTo>
                <a:cubicBezTo>
                  <a:pt x="67" y="133"/>
                  <a:pt x="67" y="133"/>
                  <a:pt x="67" y="133"/>
                </a:cubicBezTo>
                <a:cubicBezTo>
                  <a:pt x="67" y="222"/>
                  <a:pt x="67" y="222"/>
                  <a:pt x="67" y="222"/>
                </a:cubicBezTo>
                <a:cubicBezTo>
                  <a:pt x="798" y="222"/>
                  <a:pt x="798" y="222"/>
                  <a:pt x="798" y="222"/>
                </a:cubicBezTo>
                <a:cubicBezTo>
                  <a:pt x="798" y="133"/>
                  <a:pt x="798" y="133"/>
                  <a:pt x="798" y="133"/>
                </a:cubicBezTo>
                <a:cubicBezTo>
                  <a:pt x="798" y="133"/>
                  <a:pt x="798" y="133"/>
                  <a:pt x="820" y="177"/>
                </a:cubicBezTo>
                <a:cubicBezTo>
                  <a:pt x="865" y="200"/>
                  <a:pt x="865" y="200"/>
                  <a:pt x="865" y="266"/>
                </a:cubicBezTo>
                <a:close/>
                <a:moveTo>
                  <a:pt x="731" y="177"/>
                </a:moveTo>
                <a:lnTo>
                  <a:pt x="731" y="177"/>
                </a:lnTo>
                <a:cubicBezTo>
                  <a:pt x="134" y="177"/>
                  <a:pt x="134" y="177"/>
                  <a:pt x="134" y="177"/>
                </a:cubicBezTo>
                <a:cubicBezTo>
                  <a:pt x="134" y="133"/>
                  <a:pt x="134" y="133"/>
                  <a:pt x="134" y="133"/>
                </a:cubicBezTo>
                <a:cubicBezTo>
                  <a:pt x="134" y="89"/>
                  <a:pt x="178" y="89"/>
                  <a:pt x="178" y="89"/>
                </a:cubicBezTo>
                <a:cubicBezTo>
                  <a:pt x="687" y="89"/>
                  <a:pt x="687" y="89"/>
                  <a:pt x="687" y="89"/>
                </a:cubicBezTo>
                <a:cubicBezTo>
                  <a:pt x="687" y="89"/>
                  <a:pt x="731" y="89"/>
                  <a:pt x="731" y="133"/>
                </a:cubicBezTo>
                <a:lnTo>
                  <a:pt x="731" y="177"/>
                </a:lnTo>
                <a:close/>
                <a:moveTo>
                  <a:pt x="643" y="45"/>
                </a:moveTo>
                <a:lnTo>
                  <a:pt x="643" y="45"/>
                </a:lnTo>
                <a:cubicBezTo>
                  <a:pt x="222" y="45"/>
                  <a:pt x="222" y="45"/>
                  <a:pt x="222" y="45"/>
                </a:cubicBezTo>
                <a:cubicBezTo>
                  <a:pt x="222" y="0"/>
                  <a:pt x="266" y="0"/>
                  <a:pt x="266" y="0"/>
                </a:cubicBezTo>
                <a:cubicBezTo>
                  <a:pt x="599" y="0"/>
                  <a:pt x="599" y="0"/>
                  <a:pt x="599" y="0"/>
                </a:cubicBezTo>
                <a:cubicBezTo>
                  <a:pt x="599" y="0"/>
                  <a:pt x="643" y="0"/>
                  <a:pt x="643" y="45"/>
                </a:cubicBezTo>
                <a:close/>
                <a:moveTo>
                  <a:pt x="599" y="311"/>
                </a:moveTo>
                <a:lnTo>
                  <a:pt x="599" y="311"/>
                </a:lnTo>
                <a:cubicBezTo>
                  <a:pt x="554" y="311"/>
                  <a:pt x="554" y="311"/>
                  <a:pt x="554" y="311"/>
                </a:cubicBezTo>
                <a:cubicBezTo>
                  <a:pt x="554" y="399"/>
                  <a:pt x="554" y="399"/>
                  <a:pt x="554" y="399"/>
                </a:cubicBezTo>
                <a:cubicBezTo>
                  <a:pt x="311" y="399"/>
                  <a:pt x="311" y="399"/>
                  <a:pt x="311" y="399"/>
                </a:cubicBezTo>
                <a:cubicBezTo>
                  <a:pt x="311" y="311"/>
                  <a:pt x="311" y="311"/>
                  <a:pt x="311" y="311"/>
                </a:cubicBezTo>
                <a:cubicBezTo>
                  <a:pt x="266" y="311"/>
                  <a:pt x="266" y="311"/>
                  <a:pt x="266" y="311"/>
                </a:cubicBezTo>
                <a:cubicBezTo>
                  <a:pt x="266" y="399"/>
                  <a:pt x="266" y="399"/>
                  <a:pt x="266" y="399"/>
                </a:cubicBezTo>
                <a:cubicBezTo>
                  <a:pt x="266" y="399"/>
                  <a:pt x="266" y="443"/>
                  <a:pt x="311" y="443"/>
                </a:cubicBezTo>
                <a:cubicBezTo>
                  <a:pt x="554" y="443"/>
                  <a:pt x="554" y="443"/>
                  <a:pt x="554" y="443"/>
                </a:cubicBezTo>
                <a:cubicBezTo>
                  <a:pt x="599" y="443"/>
                  <a:pt x="599" y="399"/>
                  <a:pt x="599" y="399"/>
                </a:cubicBezTo>
                <a:lnTo>
                  <a:pt x="599" y="311"/>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3" name="Freeform 68"/>
          <p:cNvSpPr>
            <a:spLocks noChangeArrowheads="1"/>
          </p:cNvSpPr>
          <p:nvPr/>
        </p:nvSpPr>
        <p:spPr bwMode="auto">
          <a:xfrm>
            <a:off x="7966656" y="2195778"/>
            <a:ext cx="206581" cy="243240"/>
          </a:xfrm>
          <a:custGeom>
            <a:avLst/>
            <a:gdLst>
              <a:gd name="T0" fmla="*/ 597 w 620"/>
              <a:gd name="T1" fmla="*/ 111 h 732"/>
              <a:gd name="T2" fmla="*/ 597 w 620"/>
              <a:gd name="T3" fmla="*/ 111 h 732"/>
              <a:gd name="T4" fmla="*/ 530 w 620"/>
              <a:gd name="T5" fmla="*/ 642 h 732"/>
              <a:gd name="T6" fmla="*/ 308 w 620"/>
              <a:gd name="T7" fmla="*/ 731 h 732"/>
              <a:gd name="T8" fmla="*/ 66 w 620"/>
              <a:gd name="T9" fmla="*/ 642 h 732"/>
              <a:gd name="T10" fmla="*/ 0 w 620"/>
              <a:gd name="T11" fmla="*/ 111 h 732"/>
              <a:gd name="T12" fmla="*/ 308 w 620"/>
              <a:gd name="T13" fmla="*/ 0 h 732"/>
              <a:gd name="T14" fmla="*/ 597 w 620"/>
              <a:gd name="T15" fmla="*/ 111 h 732"/>
              <a:gd name="T16" fmla="*/ 530 w 620"/>
              <a:gd name="T17" fmla="*/ 133 h 732"/>
              <a:gd name="T18" fmla="*/ 530 w 620"/>
              <a:gd name="T19" fmla="*/ 133 h 732"/>
              <a:gd name="T20" fmla="*/ 308 w 620"/>
              <a:gd name="T21" fmla="*/ 67 h 732"/>
              <a:gd name="T22" fmla="*/ 66 w 620"/>
              <a:gd name="T23" fmla="*/ 133 h 732"/>
              <a:gd name="T24" fmla="*/ 308 w 620"/>
              <a:gd name="T25" fmla="*/ 199 h 732"/>
              <a:gd name="T26" fmla="*/ 530 w 620"/>
              <a:gd name="T27" fmla="*/ 13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0" h="732">
                <a:moveTo>
                  <a:pt x="597" y="111"/>
                </a:moveTo>
                <a:lnTo>
                  <a:pt x="597" y="111"/>
                </a:lnTo>
                <a:cubicBezTo>
                  <a:pt x="530" y="642"/>
                  <a:pt x="530" y="642"/>
                  <a:pt x="530" y="642"/>
                </a:cubicBezTo>
                <a:cubicBezTo>
                  <a:pt x="530" y="665"/>
                  <a:pt x="442" y="731"/>
                  <a:pt x="308" y="731"/>
                </a:cubicBezTo>
                <a:cubicBezTo>
                  <a:pt x="177" y="731"/>
                  <a:pt x="66" y="665"/>
                  <a:pt x="66" y="642"/>
                </a:cubicBezTo>
                <a:cubicBezTo>
                  <a:pt x="0" y="111"/>
                  <a:pt x="0" y="111"/>
                  <a:pt x="0" y="111"/>
                </a:cubicBezTo>
                <a:cubicBezTo>
                  <a:pt x="0" y="67"/>
                  <a:pt x="110" y="0"/>
                  <a:pt x="308" y="0"/>
                </a:cubicBezTo>
                <a:cubicBezTo>
                  <a:pt x="486" y="0"/>
                  <a:pt x="619" y="67"/>
                  <a:pt x="597" y="111"/>
                </a:cubicBezTo>
                <a:close/>
                <a:moveTo>
                  <a:pt x="530" y="133"/>
                </a:moveTo>
                <a:lnTo>
                  <a:pt x="530" y="133"/>
                </a:lnTo>
                <a:cubicBezTo>
                  <a:pt x="530" y="111"/>
                  <a:pt x="442" y="67"/>
                  <a:pt x="308" y="67"/>
                </a:cubicBezTo>
                <a:cubicBezTo>
                  <a:pt x="177" y="67"/>
                  <a:pt x="66" y="111"/>
                  <a:pt x="66" y="133"/>
                </a:cubicBezTo>
                <a:cubicBezTo>
                  <a:pt x="66" y="155"/>
                  <a:pt x="177" y="199"/>
                  <a:pt x="308" y="199"/>
                </a:cubicBezTo>
                <a:cubicBezTo>
                  <a:pt x="442" y="199"/>
                  <a:pt x="530" y="155"/>
                  <a:pt x="530" y="133"/>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4" name="Freeform 69"/>
          <p:cNvSpPr>
            <a:spLocks noChangeArrowheads="1"/>
          </p:cNvSpPr>
          <p:nvPr/>
        </p:nvSpPr>
        <p:spPr bwMode="auto">
          <a:xfrm>
            <a:off x="538688" y="2625961"/>
            <a:ext cx="301814" cy="250567"/>
          </a:xfrm>
          <a:custGeom>
            <a:avLst/>
            <a:gdLst>
              <a:gd name="T0" fmla="*/ 908 w 909"/>
              <a:gd name="T1" fmla="*/ 577 h 755"/>
              <a:gd name="T2" fmla="*/ 908 w 909"/>
              <a:gd name="T3" fmla="*/ 577 h 755"/>
              <a:gd name="T4" fmla="*/ 864 w 909"/>
              <a:gd name="T5" fmla="*/ 709 h 755"/>
              <a:gd name="T6" fmla="*/ 820 w 909"/>
              <a:gd name="T7" fmla="*/ 754 h 755"/>
              <a:gd name="T8" fmla="*/ 89 w 909"/>
              <a:gd name="T9" fmla="*/ 754 h 755"/>
              <a:gd name="T10" fmla="*/ 45 w 909"/>
              <a:gd name="T11" fmla="*/ 709 h 755"/>
              <a:gd name="T12" fmla="*/ 22 w 909"/>
              <a:gd name="T13" fmla="*/ 577 h 755"/>
              <a:gd name="T14" fmla="*/ 45 w 909"/>
              <a:gd name="T15" fmla="*/ 510 h 755"/>
              <a:gd name="T16" fmla="*/ 177 w 909"/>
              <a:gd name="T17" fmla="*/ 399 h 755"/>
              <a:gd name="T18" fmla="*/ 266 w 909"/>
              <a:gd name="T19" fmla="*/ 399 h 755"/>
              <a:gd name="T20" fmla="*/ 111 w 909"/>
              <a:gd name="T21" fmla="*/ 532 h 755"/>
              <a:gd name="T22" fmla="*/ 266 w 909"/>
              <a:gd name="T23" fmla="*/ 532 h 755"/>
              <a:gd name="T24" fmla="*/ 288 w 909"/>
              <a:gd name="T25" fmla="*/ 532 h 755"/>
              <a:gd name="T26" fmla="*/ 333 w 909"/>
              <a:gd name="T27" fmla="*/ 621 h 755"/>
              <a:gd name="T28" fmla="*/ 598 w 909"/>
              <a:gd name="T29" fmla="*/ 621 h 755"/>
              <a:gd name="T30" fmla="*/ 620 w 909"/>
              <a:gd name="T31" fmla="*/ 532 h 755"/>
              <a:gd name="T32" fmla="*/ 642 w 909"/>
              <a:gd name="T33" fmla="*/ 532 h 755"/>
              <a:gd name="T34" fmla="*/ 798 w 909"/>
              <a:gd name="T35" fmla="*/ 532 h 755"/>
              <a:gd name="T36" fmla="*/ 642 w 909"/>
              <a:gd name="T37" fmla="*/ 399 h 755"/>
              <a:gd name="T38" fmla="*/ 731 w 909"/>
              <a:gd name="T39" fmla="*/ 399 h 755"/>
              <a:gd name="T40" fmla="*/ 864 w 909"/>
              <a:gd name="T41" fmla="*/ 510 h 755"/>
              <a:gd name="T42" fmla="*/ 908 w 909"/>
              <a:gd name="T43" fmla="*/ 577 h 755"/>
              <a:gd name="T44" fmla="*/ 687 w 909"/>
              <a:gd name="T45" fmla="*/ 222 h 755"/>
              <a:gd name="T46" fmla="*/ 687 w 909"/>
              <a:gd name="T47" fmla="*/ 222 h 755"/>
              <a:gd name="T48" fmla="*/ 554 w 909"/>
              <a:gd name="T49" fmla="*/ 222 h 755"/>
              <a:gd name="T50" fmla="*/ 554 w 909"/>
              <a:gd name="T51" fmla="*/ 443 h 755"/>
              <a:gd name="T52" fmla="*/ 355 w 909"/>
              <a:gd name="T53" fmla="*/ 443 h 755"/>
              <a:gd name="T54" fmla="*/ 355 w 909"/>
              <a:gd name="T55" fmla="*/ 222 h 755"/>
              <a:gd name="T56" fmla="*/ 222 w 909"/>
              <a:gd name="T57" fmla="*/ 222 h 755"/>
              <a:gd name="T58" fmla="*/ 465 w 909"/>
              <a:gd name="T59" fmla="*/ 0 h 755"/>
              <a:gd name="T60" fmla="*/ 687 w 909"/>
              <a:gd name="T61" fmla="*/ 222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9" h="755">
                <a:moveTo>
                  <a:pt x="908" y="577"/>
                </a:moveTo>
                <a:lnTo>
                  <a:pt x="908" y="577"/>
                </a:lnTo>
                <a:cubicBezTo>
                  <a:pt x="864" y="709"/>
                  <a:pt x="864" y="709"/>
                  <a:pt x="864" y="709"/>
                </a:cubicBezTo>
                <a:cubicBezTo>
                  <a:pt x="864" y="731"/>
                  <a:pt x="842" y="754"/>
                  <a:pt x="820" y="754"/>
                </a:cubicBezTo>
                <a:cubicBezTo>
                  <a:pt x="89" y="754"/>
                  <a:pt x="89" y="754"/>
                  <a:pt x="89" y="754"/>
                </a:cubicBezTo>
                <a:cubicBezTo>
                  <a:pt x="67" y="754"/>
                  <a:pt x="45" y="731"/>
                  <a:pt x="45" y="709"/>
                </a:cubicBezTo>
                <a:cubicBezTo>
                  <a:pt x="22" y="577"/>
                  <a:pt x="22" y="577"/>
                  <a:pt x="22" y="577"/>
                </a:cubicBezTo>
                <a:cubicBezTo>
                  <a:pt x="0" y="554"/>
                  <a:pt x="22" y="510"/>
                  <a:pt x="45" y="510"/>
                </a:cubicBezTo>
                <a:cubicBezTo>
                  <a:pt x="177" y="399"/>
                  <a:pt x="177" y="399"/>
                  <a:pt x="177" y="399"/>
                </a:cubicBezTo>
                <a:cubicBezTo>
                  <a:pt x="266" y="399"/>
                  <a:pt x="266" y="399"/>
                  <a:pt x="266" y="399"/>
                </a:cubicBezTo>
                <a:cubicBezTo>
                  <a:pt x="111" y="532"/>
                  <a:pt x="111" y="532"/>
                  <a:pt x="111" y="532"/>
                </a:cubicBezTo>
                <a:cubicBezTo>
                  <a:pt x="266" y="532"/>
                  <a:pt x="266" y="532"/>
                  <a:pt x="266" y="532"/>
                </a:cubicBezTo>
                <a:cubicBezTo>
                  <a:pt x="288" y="532"/>
                  <a:pt x="288" y="532"/>
                  <a:pt x="288" y="532"/>
                </a:cubicBezTo>
                <a:cubicBezTo>
                  <a:pt x="333" y="621"/>
                  <a:pt x="333" y="621"/>
                  <a:pt x="333" y="621"/>
                </a:cubicBezTo>
                <a:cubicBezTo>
                  <a:pt x="598" y="621"/>
                  <a:pt x="598" y="621"/>
                  <a:pt x="598" y="621"/>
                </a:cubicBezTo>
                <a:cubicBezTo>
                  <a:pt x="620" y="532"/>
                  <a:pt x="620" y="532"/>
                  <a:pt x="620" y="532"/>
                </a:cubicBezTo>
                <a:cubicBezTo>
                  <a:pt x="620" y="532"/>
                  <a:pt x="620" y="532"/>
                  <a:pt x="642" y="532"/>
                </a:cubicBezTo>
                <a:cubicBezTo>
                  <a:pt x="798" y="532"/>
                  <a:pt x="798" y="532"/>
                  <a:pt x="798" y="532"/>
                </a:cubicBezTo>
                <a:cubicBezTo>
                  <a:pt x="642" y="399"/>
                  <a:pt x="642" y="399"/>
                  <a:pt x="642" y="399"/>
                </a:cubicBezTo>
                <a:cubicBezTo>
                  <a:pt x="731" y="399"/>
                  <a:pt x="731" y="399"/>
                  <a:pt x="731" y="399"/>
                </a:cubicBezTo>
                <a:cubicBezTo>
                  <a:pt x="864" y="510"/>
                  <a:pt x="864" y="510"/>
                  <a:pt x="864" y="510"/>
                </a:cubicBezTo>
                <a:cubicBezTo>
                  <a:pt x="886" y="510"/>
                  <a:pt x="908" y="554"/>
                  <a:pt x="908" y="577"/>
                </a:cubicBezTo>
                <a:close/>
                <a:moveTo>
                  <a:pt x="687" y="222"/>
                </a:moveTo>
                <a:lnTo>
                  <a:pt x="687" y="222"/>
                </a:lnTo>
                <a:cubicBezTo>
                  <a:pt x="554" y="222"/>
                  <a:pt x="554" y="222"/>
                  <a:pt x="554" y="222"/>
                </a:cubicBezTo>
                <a:cubicBezTo>
                  <a:pt x="554" y="443"/>
                  <a:pt x="554" y="443"/>
                  <a:pt x="554" y="443"/>
                </a:cubicBezTo>
                <a:cubicBezTo>
                  <a:pt x="355" y="443"/>
                  <a:pt x="355" y="443"/>
                  <a:pt x="355" y="443"/>
                </a:cubicBezTo>
                <a:cubicBezTo>
                  <a:pt x="355" y="222"/>
                  <a:pt x="355" y="222"/>
                  <a:pt x="355" y="222"/>
                </a:cubicBezTo>
                <a:cubicBezTo>
                  <a:pt x="222" y="222"/>
                  <a:pt x="222" y="222"/>
                  <a:pt x="222" y="222"/>
                </a:cubicBezTo>
                <a:cubicBezTo>
                  <a:pt x="465" y="0"/>
                  <a:pt x="465" y="0"/>
                  <a:pt x="465" y="0"/>
                </a:cubicBezTo>
                <a:lnTo>
                  <a:pt x="687" y="222"/>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5" name="Freeform 70"/>
          <p:cNvSpPr>
            <a:spLocks noChangeArrowheads="1"/>
          </p:cNvSpPr>
          <p:nvPr/>
        </p:nvSpPr>
        <p:spPr bwMode="auto">
          <a:xfrm>
            <a:off x="965814" y="2625961"/>
            <a:ext cx="301814" cy="250567"/>
          </a:xfrm>
          <a:custGeom>
            <a:avLst/>
            <a:gdLst>
              <a:gd name="T0" fmla="*/ 908 w 909"/>
              <a:gd name="T1" fmla="*/ 577 h 755"/>
              <a:gd name="T2" fmla="*/ 908 w 909"/>
              <a:gd name="T3" fmla="*/ 577 h 755"/>
              <a:gd name="T4" fmla="*/ 864 w 909"/>
              <a:gd name="T5" fmla="*/ 709 h 755"/>
              <a:gd name="T6" fmla="*/ 819 w 909"/>
              <a:gd name="T7" fmla="*/ 754 h 755"/>
              <a:gd name="T8" fmla="*/ 88 w 909"/>
              <a:gd name="T9" fmla="*/ 754 h 755"/>
              <a:gd name="T10" fmla="*/ 44 w 909"/>
              <a:gd name="T11" fmla="*/ 709 h 755"/>
              <a:gd name="T12" fmla="*/ 22 w 909"/>
              <a:gd name="T13" fmla="*/ 577 h 755"/>
              <a:gd name="T14" fmla="*/ 44 w 909"/>
              <a:gd name="T15" fmla="*/ 510 h 755"/>
              <a:gd name="T16" fmla="*/ 177 w 909"/>
              <a:gd name="T17" fmla="*/ 399 h 755"/>
              <a:gd name="T18" fmla="*/ 266 w 909"/>
              <a:gd name="T19" fmla="*/ 399 h 755"/>
              <a:gd name="T20" fmla="*/ 110 w 909"/>
              <a:gd name="T21" fmla="*/ 532 h 755"/>
              <a:gd name="T22" fmla="*/ 266 w 909"/>
              <a:gd name="T23" fmla="*/ 532 h 755"/>
              <a:gd name="T24" fmla="*/ 287 w 909"/>
              <a:gd name="T25" fmla="*/ 532 h 755"/>
              <a:gd name="T26" fmla="*/ 332 w 909"/>
              <a:gd name="T27" fmla="*/ 621 h 755"/>
              <a:gd name="T28" fmla="*/ 598 w 909"/>
              <a:gd name="T29" fmla="*/ 621 h 755"/>
              <a:gd name="T30" fmla="*/ 620 w 909"/>
              <a:gd name="T31" fmla="*/ 532 h 755"/>
              <a:gd name="T32" fmla="*/ 642 w 909"/>
              <a:gd name="T33" fmla="*/ 532 h 755"/>
              <a:gd name="T34" fmla="*/ 797 w 909"/>
              <a:gd name="T35" fmla="*/ 532 h 755"/>
              <a:gd name="T36" fmla="*/ 642 w 909"/>
              <a:gd name="T37" fmla="*/ 399 h 755"/>
              <a:gd name="T38" fmla="*/ 731 w 909"/>
              <a:gd name="T39" fmla="*/ 399 h 755"/>
              <a:gd name="T40" fmla="*/ 864 w 909"/>
              <a:gd name="T41" fmla="*/ 510 h 755"/>
              <a:gd name="T42" fmla="*/ 908 w 909"/>
              <a:gd name="T43" fmla="*/ 577 h 755"/>
              <a:gd name="T44" fmla="*/ 465 w 909"/>
              <a:gd name="T45" fmla="*/ 443 h 755"/>
              <a:gd name="T46" fmla="*/ 465 w 909"/>
              <a:gd name="T47" fmla="*/ 443 h 755"/>
              <a:gd name="T48" fmla="*/ 222 w 909"/>
              <a:gd name="T49" fmla="*/ 222 h 755"/>
              <a:gd name="T50" fmla="*/ 354 w 909"/>
              <a:gd name="T51" fmla="*/ 222 h 755"/>
              <a:gd name="T52" fmla="*/ 354 w 909"/>
              <a:gd name="T53" fmla="*/ 0 h 755"/>
              <a:gd name="T54" fmla="*/ 553 w 909"/>
              <a:gd name="T55" fmla="*/ 0 h 755"/>
              <a:gd name="T56" fmla="*/ 553 w 909"/>
              <a:gd name="T57" fmla="*/ 222 h 755"/>
              <a:gd name="T58" fmla="*/ 687 w 909"/>
              <a:gd name="T59" fmla="*/ 222 h 755"/>
              <a:gd name="T60" fmla="*/ 465 w 909"/>
              <a:gd name="T61" fmla="*/ 443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9" h="755">
                <a:moveTo>
                  <a:pt x="908" y="577"/>
                </a:moveTo>
                <a:lnTo>
                  <a:pt x="908" y="577"/>
                </a:lnTo>
                <a:cubicBezTo>
                  <a:pt x="864" y="709"/>
                  <a:pt x="864" y="709"/>
                  <a:pt x="864" y="709"/>
                </a:cubicBezTo>
                <a:cubicBezTo>
                  <a:pt x="864" y="731"/>
                  <a:pt x="842" y="754"/>
                  <a:pt x="819" y="754"/>
                </a:cubicBezTo>
                <a:cubicBezTo>
                  <a:pt x="88" y="754"/>
                  <a:pt x="88" y="754"/>
                  <a:pt x="88" y="754"/>
                </a:cubicBezTo>
                <a:cubicBezTo>
                  <a:pt x="66" y="754"/>
                  <a:pt x="44" y="731"/>
                  <a:pt x="44" y="709"/>
                </a:cubicBezTo>
                <a:cubicBezTo>
                  <a:pt x="22" y="577"/>
                  <a:pt x="22" y="577"/>
                  <a:pt x="22" y="577"/>
                </a:cubicBezTo>
                <a:cubicBezTo>
                  <a:pt x="0" y="554"/>
                  <a:pt x="22" y="510"/>
                  <a:pt x="44" y="510"/>
                </a:cubicBezTo>
                <a:cubicBezTo>
                  <a:pt x="177" y="399"/>
                  <a:pt x="177" y="399"/>
                  <a:pt x="177" y="399"/>
                </a:cubicBezTo>
                <a:cubicBezTo>
                  <a:pt x="266" y="399"/>
                  <a:pt x="266" y="399"/>
                  <a:pt x="266" y="399"/>
                </a:cubicBezTo>
                <a:cubicBezTo>
                  <a:pt x="110" y="532"/>
                  <a:pt x="110" y="532"/>
                  <a:pt x="110" y="532"/>
                </a:cubicBezTo>
                <a:cubicBezTo>
                  <a:pt x="266" y="532"/>
                  <a:pt x="266" y="532"/>
                  <a:pt x="266" y="532"/>
                </a:cubicBezTo>
                <a:cubicBezTo>
                  <a:pt x="287" y="532"/>
                  <a:pt x="287" y="532"/>
                  <a:pt x="287" y="532"/>
                </a:cubicBezTo>
                <a:cubicBezTo>
                  <a:pt x="332" y="621"/>
                  <a:pt x="332" y="621"/>
                  <a:pt x="332" y="621"/>
                </a:cubicBezTo>
                <a:cubicBezTo>
                  <a:pt x="598" y="621"/>
                  <a:pt x="598" y="621"/>
                  <a:pt x="598" y="621"/>
                </a:cubicBezTo>
                <a:cubicBezTo>
                  <a:pt x="620" y="532"/>
                  <a:pt x="620" y="532"/>
                  <a:pt x="620" y="532"/>
                </a:cubicBezTo>
                <a:cubicBezTo>
                  <a:pt x="620" y="532"/>
                  <a:pt x="620" y="532"/>
                  <a:pt x="642" y="532"/>
                </a:cubicBezTo>
                <a:cubicBezTo>
                  <a:pt x="797" y="532"/>
                  <a:pt x="797" y="532"/>
                  <a:pt x="797" y="532"/>
                </a:cubicBezTo>
                <a:cubicBezTo>
                  <a:pt x="642" y="399"/>
                  <a:pt x="642" y="399"/>
                  <a:pt x="642" y="399"/>
                </a:cubicBezTo>
                <a:cubicBezTo>
                  <a:pt x="731" y="399"/>
                  <a:pt x="731" y="399"/>
                  <a:pt x="731" y="399"/>
                </a:cubicBezTo>
                <a:cubicBezTo>
                  <a:pt x="864" y="510"/>
                  <a:pt x="864" y="510"/>
                  <a:pt x="864" y="510"/>
                </a:cubicBezTo>
                <a:cubicBezTo>
                  <a:pt x="886" y="510"/>
                  <a:pt x="908" y="554"/>
                  <a:pt x="908" y="577"/>
                </a:cubicBezTo>
                <a:close/>
                <a:moveTo>
                  <a:pt x="465" y="443"/>
                </a:moveTo>
                <a:lnTo>
                  <a:pt x="465" y="443"/>
                </a:lnTo>
                <a:cubicBezTo>
                  <a:pt x="222" y="222"/>
                  <a:pt x="222" y="222"/>
                  <a:pt x="222" y="222"/>
                </a:cubicBezTo>
                <a:cubicBezTo>
                  <a:pt x="354" y="222"/>
                  <a:pt x="354" y="222"/>
                  <a:pt x="354" y="222"/>
                </a:cubicBezTo>
                <a:cubicBezTo>
                  <a:pt x="354" y="0"/>
                  <a:pt x="354" y="0"/>
                  <a:pt x="354" y="0"/>
                </a:cubicBezTo>
                <a:cubicBezTo>
                  <a:pt x="553" y="0"/>
                  <a:pt x="553" y="0"/>
                  <a:pt x="553" y="0"/>
                </a:cubicBezTo>
                <a:cubicBezTo>
                  <a:pt x="553" y="222"/>
                  <a:pt x="553" y="222"/>
                  <a:pt x="553" y="222"/>
                </a:cubicBezTo>
                <a:cubicBezTo>
                  <a:pt x="687" y="222"/>
                  <a:pt x="687" y="222"/>
                  <a:pt x="687" y="222"/>
                </a:cubicBezTo>
                <a:lnTo>
                  <a:pt x="465" y="443"/>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6" name="Freeform 71"/>
          <p:cNvSpPr>
            <a:spLocks noChangeArrowheads="1"/>
          </p:cNvSpPr>
          <p:nvPr/>
        </p:nvSpPr>
        <p:spPr bwMode="auto">
          <a:xfrm>
            <a:off x="1392940" y="2632509"/>
            <a:ext cx="265186" cy="221262"/>
          </a:xfrm>
          <a:custGeom>
            <a:avLst/>
            <a:gdLst>
              <a:gd name="T0" fmla="*/ 798 w 799"/>
              <a:gd name="T1" fmla="*/ 443 h 665"/>
              <a:gd name="T2" fmla="*/ 798 w 799"/>
              <a:gd name="T3" fmla="*/ 443 h 665"/>
              <a:gd name="T4" fmla="*/ 754 w 799"/>
              <a:gd name="T5" fmla="*/ 620 h 665"/>
              <a:gd name="T6" fmla="*/ 709 w 799"/>
              <a:gd name="T7" fmla="*/ 664 h 665"/>
              <a:gd name="T8" fmla="*/ 67 w 799"/>
              <a:gd name="T9" fmla="*/ 664 h 665"/>
              <a:gd name="T10" fmla="*/ 23 w 799"/>
              <a:gd name="T11" fmla="*/ 620 h 665"/>
              <a:gd name="T12" fmla="*/ 0 w 799"/>
              <a:gd name="T13" fmla="*/ 443 h 665"/>
              <a:gd name="T14" fmla="*/ 0 w 799"/>
              <a:gd name="T15" fmla="*/ 354 h 665"/>
              <a:gd name="T16" fmla="*/ 155 w 799"/>
              <a:gd name="T17" fmla="*/ 22 h 665"/>
              <a:gd name="T18" fmla="*/ 222 w 799"/>
              <a:gd name="T19" fmla="*/ 0 h 665"/>
              <a:gd name="T20" fmla="*/ 311 w 799"/>
              <a:gd name="T21" fmla="*/ 0 h 665"/>
              <a:gd name="T22" fmla="*/ 289 w 799"/>
              <a:gd name="T23" fmla="*/ 177 h 665"/>
              <a:gd name="T24" fmla="*/ 155 w 799"/>
              <a:gd name="T25" fmla="*/ 177 h 665"/>
              <a:gd name="T26" fmla="*/ 399 w 799"/>
              <a:gd name="T27" fmla="*/ 354 h 665"/>
              <a:gd name="T28" fmla="*/ 621 w 799"/>
              <a:gd name="T29" fmla="*/ 177 h 665"/>
              <a:gd name="T30" fmla="*/ 488 w 799"/>
              <a:gd name="T31" fmla="*/ 177 h 665"/>
              <a:gd name="T32" fmla="*/ 488 w 799"/>
              <a:gd name="T33" fmla="*/ 0 h 665"/>
              <a:gd name="T34" fmla="*/ 577 w 799"/>
              <a:gd name="T35" fmla="*/ 0 h 665"/>
              <a:gd name="T36" fmla="*/ 643 w 799"/>
              <a:gd name="T37" fmla="*/ 22 h 665"/>
              <a:gd name="T38" fmla="*/ 776 w 799"/>
              <a:gd name="T39" fmla="*/ 354 h 665"/>
              <a:gd name="T40" fmla="*/ 798 w 799"/>
              <a:gd name="T41" fmla="*/ 443 h 665"/>
              <a:gd name="T42" fmla="*/ 687 w 799"/>
              <a:gd name="T43" fmla="*/ 443 h 665"/>
              <a:gd name="T44" fmla="*/ 687 w 799"/>
              <a:gd name="T45" fmla="*/ 443 h 665"/>
              <a:gd name="T46" fmla="*/ 112 w 799"/>
              <a:gd name="T47" fmla="*/ 443 h 665"/>
              <a:gd name="T48" fmla="*/ 67 w 799"/>
              <a:gd name="T49" fmla="*/ 487 h 665"/>
              <a:gd name="T50" fmla="*/ 89 w 799"/>
              <a:gd name="T51" fmla="*/ 554 h 665"/>
              <a:gd name="T52" fmla="*/ 134 w 799"/>
              <a:gd name="T53" fmla="*/ 598 h 665"/>
              <a:gd name="T54" fmla="*/ 643 w 799"/>
              <a:gd name="T55" fmla="*/ 598 h 665"/>
              <a:gd name="T56" fmla="*/ 709 w 799"/>
              <a:gd name="T57" fmla="*/ 554 h 665"/>
              <a:gd name="T58" fmla="*/ 709 w 799"/>
              <a:gd name="T59" fmla="*/ 487 h 665"/>
              <a:gd name="T60" fmla="*/ 687 w 799"/>
              <a:gd name="T61" fmla="*/ 443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9" h="665">
                <a:moveTo>
                  <a:pt x="798" y="443"/>
                </a:moveTo>
                <a:lnTo>
                  <a:pt x="798" y="443"/>
                </a:lnTo>
                <a:cubicBezTo>
                  <a:pt x="754" y="620"/>
                  <a:pt x="754" y="620"/>
                  <a:pt x="754" y="620"/>
                </a:cubicBezTo>
                <a:cubicBezTo>
                  <a:pt x="754" y="642"/>
                  <a:pt x="732" y="664"/>
                  <a:pt x="709" y="664"/>
                </a:cubicBezTo>
                <a:cubicBezTo>
                  <a:pt x="67" y="664"/>
                  <a:pt x="67" y="664"/>
                  <a:pt x="67" y="664"/>
                </a:cubicBezTo>
                <a:cubicBezTo>
                  <a:pt x="45" y="664"/>
                  <a:pt x="23" y="642"/>
                  <a:pt x="23" y="620"/>
                </a:cubicBezTo>
                <a:cubicBezTo>
                  <a:pt x="0" y="443"/>
                  <a:pt x="0" y="443"/>
                  <a:pt x="0" y="443"/>
                </a:cubicBezTo>
                <a:cubicBezTo>
                  <a:pt x="0" y="420"/>
                  <a:pt x="0" y="376"/>
                  <a:pt x="0" y="354"/>
                </a:cubicBezTo>
                <a:cubicBezTo>
                  <a:pt x="155" y="22"/>
                  <a:pt x="155" y="22"/>
                  <a:pt x="155" y="22"/>
                </a:cubicBezTo>
                <a:cubicBezTo>
                  <a:pt x="155" y="0"/>
                  <a:pt x="177" y="0"/>
                  <a:pt x="222" y="0"/>
                </a:cubicBezTo>
                <a:cubicBezTo>
                  <a:pt x="311" y="0"/>
                  <a:pt x="311" y="0"/>
                  <a:pt x="311" y="0"/>
                </a:cubicBezTo>
                <a:cubicBezTo>
                  <a:pt x="289" y="177"/>
                  <a:pt x="289" y="177"/>
                  <a:pt x="289" y="177"/>
                </a:cubicBezTo>
                <a:cubicBezTo>
                  <a:pt x="155" y="177"/>
                  <a:pt x="155" y="177"/>
                  <a:pt x="155" y="177"/>
                </a:cubicBezTo>
                <a:cubicBezTo>
                  <a:pt x="399" y="354"/>
                  <a:pt x="399" y="354"/>
                  <a:pt x="399" y="354"/>
                </a:cubicBezTo>
                <a:cubicBezTo>
                  <a:pt x="621" y="177"/>
                  <a:pt x="621" y="177"/>
                  <a:pt x="621" y="177"/>
                </a:cubicBezTo>
                <a:cubicBezTo>
                  <a:pt x="488" y="177"/>
                  <a:pt x="488" y="177"/>
                  <a:pt x="488" y="177"/>
                </a:cubicBezTo>
                <a:cubicBezTo>
                  <a:pt x="488" y="0"/>
                  <a:pt x="488" y="0"/>
                  <a:pt x="488" y="0"/>
                </a:cubicBezTo>
                <a:cubicBezTo>
                  <a:pt x="577" y="0"/>
                  <a:pt x="577" y="0"/>
                  <a:pt x="577" y="0"/>
                </a:cubicBezTo>
                <a:cubicBezTo>
                  <a:pt x="599" y="0"/>
                  <a:pt x="621" y="0"/>
                  <a:pt x="643" y="22"/>
                </a:cubicBezTo>
                <a:cubicBezTo>
                  <a:pt x="776" y="354"/>
                  <a:pt x="776" y="354"/>
                  <a:pt x="776" y="354"/>
                </a:cubicBezTo>
                <a:cubicBezTo>
                  <a:pt x="798" y="376"/>
                  <a:pt x="798" y="420"/>
                  <a:pt x="798" y="443"/>
                </a:cubicBezTo>
                <a:close/>
                <a:moveTo>
                  <a:pt x="687" y="443"/>
                </a:moveTo>
                <a:lnTo>
                  <a:pt x="687" y="443"/>
                </a:lnTo>
                <a:cubicBezTo>
                  <a:pt x="112" y="443"/>
                  <a:pt x="112" y="443"/>
                  <a:pt x="112" y="443"/>
                </a:cubicBezTo>
                <a:cubicBezTo>
                  <a:pt x="89" y="443"/>
                  <a:pt x="67" y="465"/>
                  <a:pt x="67" y="487"/>
                </a:cubicBezTo>
                <a:cubicBezTo>
                  <a:pt x="89" y="554"/>
                  <a:pt x="89" y="554"/>
                  <a:pt x="89" y="554"/>
                </a:cubicBezTo>
                <a:cubicBezTo>
                  <a:pt x="89" y="576"/>
                  <a:pt x="112" y="598"/>
                  <a:pt x="134" y="598"/>
                </a:cubicBezTo>
                <a:cubicBezTo>
                  <a:pt x="643" y="598"/>
                  <a:pt x="643" y="598"/>
                  <a:pt x="643" y="598"/>
                </a:cubicBezTo>
                <a:cubicBezTo>
                  <a:pt x="687" y="598"/>
                  <a:pt x="709" y="576"/>
                  <a:pt x="709" y="554"/>
                </a:cubicBezTo>
                <a:cubicBezTo>
                  <a:pt x="709" y="487"/>
                  <a:pt x="709" y="487"/>
                  <a:pt x="709" y="487"/>
                </a:cubicBezTo>
                <a:cubicBezTo>
                  <a:pt x="709" y="465"/>
                  <a:pt x="709" y="443"/>
                  <a:pt x="687" y="443"/>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7" name="Freeform 72"/>
          <p:cNvSpPr>
            <a:spLocks noChangeArrowheads="1"/>
          </p:cNvSpPr>
          <p:nvPr/>
        </p:nvSpPr>
        <p:spPr bwMode="auto">
          <a:xfrm>
            <a:off x="1783438" y="2638463"/>
            <a:ext cx="294488" cy="191955"/>
          </a:xfrm>
          <a:custGeom>
            <a:avLst/>
            <a:gdLst>
              <a:gd name="T0" fmla="*/ 886 w 887"/>
              <a:gd name="T1" fmla="*/ 354 h 577"/>
              <a:gd name="T2" fmla="*/ 886 w 887"/>
              <a:gd name="T3" fmla="*/ 354 h 577"/>
              <a:gd name="T4" fmla="*/ 665 w 887"/>
              <a:gd name="T5" fmla="*/ 576 h 577"/>
              <a:gd name="T6" fmla="*/ 155 w 887"/>
              <a:gd name="T7" fmla="*/ 576 h 577"/>
              <a:gd name="T8" fmla="*/ 0 w 887"/>
              <a:gd name="T9" fmla="*/ 421 h 577"/>
              <a:gd name="T10" fmla="*/ 155 w 887"/>
              <a:gd name="T11" fmla="*/ 244 h 577"/>
              <a:gd name="T12" fmla="*/ 177 w 887"/>
              <a:gd name="T13" fmla="*/ 266 h 577"/>
              <a:gd name="T14" fmla="*/ 177 w 887"/>
              <a:gd name="T15" fmla="*/ 222 h 577"/>
              <a:gd name="T16" fmla="*/ 399 w 887"/>
              <a:gd name="T17" fmla="*/ 0 h 577"/>
              <a:gd name="T18" fmla="*/ 620 w 887"/>
              <a:gd name="T19" fmla="*/ 155 h 577"/>
              <a:gd name="T20" fmla="*/ 665 w 887"/>
              <a:gd name="T21" fmla="*/ 155 h 577"/>
              <a:gd name="T22" fmla="*/ 886 w 887"/>
              <a:gd name="T23" fmla="*/ 354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7" h="577">
                <a:moveTo>
                  <a:pt x="886" y="354"/>
                </a:moveTo>
                <a:lnTo>
                  <a:pt x="886" y="354"/>
                </a:lnTo>
                <a:cubicBezTo>
                  <a:pt x="886" y="465"/>
                  <a:pt x="776" y="576"/>
                  <a:pt x="665" y="576"/>
                </a:cubicBezTo>
                <a:cubicBezTo>
                  <a:pt x="155" y="576"/>
                  <a:pt x="155" y="576"/>
                  <a:pt x="155" y="576"/>
                </a:cubicBezTo>
                <a:cubicBezTo>
                  <a:pt x="66" y="576"/>
                  <a:pt x="0" y="488"/>
                  <a:pt x="0" y="421"/>
                </a:cubicBezTo>
                <a:cubicBezTo>
                  <a:pt x="0" y="332"/>
                  <a:pt x="66" y="244"/>
                  <a:pt x="155" y="244"/>
                </a:cubicBezTo>
                <a:cubicBezTo>
                  <a:pt x="155" y="244"/>
                  <a:pt x="155" y="266"/>
                  <a:pt x="177" y="266"/>
                </a:cubicBezTo>
                <a:cubicBezTo>
                  <a:pt x="177" y="244"/>
                  <a:pt x="177" y="222"/>
                  <a:pt x="177" y="222"/>
                </a:cubicBezTo>
                <a:cubicBezTo>
                  <a:pt x="177" y="89"/>
                  <a:pt x="266" y="0"/>
                  <a:pt x="399" y="0"/>
                </a:cubicBezTo>
                <a:cubicBezTo>
                  <a:pt x="510" y="0"/>
                  <a:pt x="598" y="67"/>
                  <a:pt x="620" y="155"/>
                </a:cubicBezTo>
                <a:cubicBezTo>
                  <a:pt x="643" y="155"/>
                  <a:pt x="665" y="155"/>
                  <a:pt x="665" y="155"/>
                </a:cubicBezTo>
                <a:cubicBezTo>
                  <a:pt x="776" y="155"/>
                  <a:pt x="886" y="244"/>
                  <a:pt x="886" y="354"/>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8" name="Freeform 73"/>
          <p:cNvSpPr>
            <a:spLocks noChangeArrowheads="1"/>
          </p:cNvSpPr>
          <p:nvPr/>
        </p:nvSpPr>
        <p:spPr bwMode="auto">
          <a:xfrm>
            <a:off x="2203239" y="2638463"/>
            <a:ext cx="294488" cy="191955"/>
          </a:xfrm>
          <a:custGeom>
            <a:avLst/>
            <a:gdLst>
              <a:gd name="T0" fmla="*/ 886 w 887"/>
              <a:gd name="T1" fmla="*/ 354 h 577"/>
              <a:gd name="T2" fmla="*/ 886 w 887"/>
              <a:gd name="T3" fmla="*/ 354 h 577"/>
              <a:gd name="T4" fmla="*/ 665 w 887"/>
              <a:gd name="T5" fmla="*/ 576 h 577"/>
              <a:gd name="T6" fmla="*/ 488 w 887"/>
              <a:gd name="T7" fmla="*/ 576 h 577"/>
              <a:gd name="T8" fmla="*/ 488 w 887"/>
              <a:gd name="T9" fmla="*/ 399 h 577"/>
              <a:gd name="T10" fmla="*/ 598 w 887"/>
              <a:gd name="T11" fmla="*/ 399 h 577"/>
              <a:gd name="T12" fmla="*/ 443 w 887"/>
              <a:gd name="T13" fmla="*/ 199 h 577"/>
              <a:gd name="T14" fmla="*/ 289 w 887"/>
              <a:gd name="T15" fmla="*/ 399 h 577"/>
              <a:gd name="T16" fmla="*/ 377 w 887"/>
              <a:gd name="T17" fmla="*/ 399 h 577"/>
              <a:gd name="T18" fmla="*/ 377 w 887"/>
              <a:gd name="T19" fmla="*/ 576 h 577"/>
              <a:gd name="T20" fmla="*/ 155 w 887"/>
              <a:gd name="T21" fmla="*/ 576 h 577"/>
              <a:gd name="T22" fmla="*/ 0 w 887"/>
              <a:gd name="T23" fmla="*/ 421 h 577"/>
              <a:gd name="T24" fmla="*/ 155 w 887"/>
              <a:gd name="T25" fmla="*/ 266 h 577"/>
              <a:gd name="T26" fmla="*/ 177 w 887"/>
              <a:gd name="T27" fmla="*/ 266 h 577"/>
              <a:gd name="T28" fmla="*/ 177 w 887"/>
              <a:gd name="T29" fmla="*/ 222 h 577"/>
              <a:gd name="T30" fmla="*/ 399 w 887"/>
              <a:gd name="T31" fmla="*/ 0 h 577"/>
              <a:gd name="T32" fmla="*/ 643 w 887"/>
              <a:gd name="T33" fmla="*/ 155 h 577"/>
              <a:gd name="T34" fmla="*/ 665 w 887"/>
              <a:gd name="T35" fmla="*/ 155 h 577"/>
              <a:gd name="T36" fmla="*/ 886 w 887"/>
              <a:gd name="T37" fmla="*/ 354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7" h="577">
                <a:moveTo>
                  <a:pt x="886" y="354"/>
                </a:moveTo>
                <a:lnTo>
                  <a:pt x="886" y="354"/>
                </a:lnTo>
                <a:cubicBezTo>
                  <a:pt x="886" y="465"/>
                  <a:pt x="776" y="576"/>
                  <a:pt x="665" y="576"/>
                </a:cubicBezTo>
                <a:cubicBezTo>
                  <a:pt x="488" y="576"/>
                  <a:pt x="488" y="576"/>
                  <a:pt x="488" y="576"/>
                </a:cubicBezTo>
                <a:cubicBezTo>
                  <a:pt x="488" y="399"/>
                  <a:pt x="488" y="399"/>
                  <a:pt x="488" y="399"/>
                </a:cubicBezTo>
                <a:cubicBezTo>
                  <a:pt x="598" y="399"/>
                  <a:pt x="598" y="399"/>
                  <a:pt x="598" y="399"/>
                </a:cubicBezTo>
                <a:cubicBezTo>
                  <a:pt x="443" y="199"/>
                  <a:pt x="443" y="199"/>
                  <a:pt x="443" y="199"/>
                </a:cubicBezTo>
                <a:cubicBezTo>
                  <a:pt x="289" y="399"/>
                  <a:pt x="289" y="399"/>
                  <a:pt x="289" y="399"/>
                </a:cubicBezTo>
                <a:cubicBezTo>
                  <a:pt x="377" y="399"/>
                  <a:pt x="377" y="399"/>
                  <a:pt x="377" y="399"/>
                </a:cubicBezTo>
                <a:cubicBezTo>
                  <a:pt x="377" y="576"/>
                  <a:pt x="377" y="576"/>
                  <a:pt x="377" y="576"/>
                </a:cubicBezTo>
                <a:cubicBezTo>
                  <a:pt x="155" y="576"/>
                  <a:pt x="155" y="576"/>
                  <a:pt x="155" y="576"/>
                </a:cubicBezTo>
                <a:cubicBezTo>
                  <a:pt x="67" y="576"/>
                  <a:pt x="0" y="488"/>
                  <a:pt x="0" y="421"/>
                </a:cubicBezTo>
                <a:cubicBezTo>
                  <a:pt x="0" y="332"/>
                  <a:pt x="67" y="266"/>
                  <a:pt x="155" y="266"/>
                </a:cubicBezTo>
                <a:lnTo>
                  <a:pt x="177" y="266"/>
                </a:lnTo>
                <a:cubicBezTo>
                  <a:pt x="177" y="244"/>
                  <a:pt x="177" y="244"/>
                  <a:pt x="177" y="222"/>
                </a:cubicBezTo>
                <a:cubicBezTo>
                  <a:pt x="177" y="89"/>
                  <a:pt x="266" y="0"/>
                  <a:pt x="399" y="0"/>
                </a:cubicBezTo>
                <a:cubicBezTo>
                  <a:pt x="510" y="0"/>
                  <a:pt x="598" y="67"/>
                  <a:pt x="643" y="155"/>
                </a:cubicBezTo>
                <a:lnTo>
                  <a:pt x="665" y="155"/>
                </a:lnTo>
                <a:cubicBezTo>
                  <a:pt x="776" y="155"/>
                  <a:pt x="886" y="244"/>
                  <a:pt x="886" y="354"/>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79" name="Freeform 74"/>
          <p:cNvSpPr>
            <a:spLocks noChangeArrowheads="1"/>
          </p:cNvSpPr>
          <p:nvPr/>
        </p:nvSpPr>
        <p:spPr bwMode="auto">
          <a:xfrm>
            <a:off x="2623039" y="2628937"/>
            <a:ext cx="294488" cy="235914"/>
          </a:xfrm>
          <a:custGeom>
            <a:avLst/>
            <a:gdLst>
              <a:gd name="T0" fmla="*/ 887 w 888"/>
              <a:gd name="T1" fmla="*/ 156 h 710"/>
              <a:gd name="T2" fmla="*/ 887 w 888"/>
              <a:gd name="T3" fmla="*/ 156 h 710"/>
              <a:gd name="T4" fmla="*/ 887 w 888"/>
              <a:gd name="T5" fmla="*/ 665 h 710"/>
              <a:gd name="T6" fmla="*/ 865 w 888"/>
              <a:gd name="T7" fmla="*/ 687 h 710"/>
              <a:gd name="T8" fmla="*/ 843 w 888"/>
              <a:gd name="T9" fmla="*/ 709 h 710"/>
              <a:gd name="T10" fmla="*/ 843 w 888"/>
              <a:gd name="T11" fmla="*/ 687 h 710"/>
              <a:gd name="T12" fmla="*/ 643 w 888"/>
              <a:gd name="T13" fmla="*/ 577 h 710"/>
              <a:gd name="T14" fmla="*/ 443 w 888"/>
              <a:gd name="T15" fmla="*/ 687 h 710"/>
              <a:gd name="T16" fmla="*/ 421 w 888"/>
              <a:gd name="T17" fmla="*/ 687 h 710"/>
              <a:gd name="T18" fmla="*/ 222 w 888"/>
              <a:gd name="T19" fmla="*/ 577 h 710"/>
              <a:gd name="T20" fmla="*/ 45 w 888"/>
              <a:gd name="T21" fmla="*/ 687 h 710"/>
              <a:gd name="T22" fmla="*/ 0 w 888"/>
              <a:gd name="T23" fmla="*/ 687 h 710"/>
              <a:gd name="T24" fmla="*/ 0 w 888"/>
              <a:gd name="T25" fmla="*/ 665 h 710"/>
              <a:gd name="T26" fmla="*/ 0 w 888"/>
              <a:gd name="T27" fmla="*/ 156 h 710"/>
              <a:gd name="T28" fmla="*/ 0 w 888"/>
              <a:gd name="T29" fmla="*/ 134 h 710"/>
              <a:gd name="T30" fmla="*/ 222 w 888"/>
              <a:gd name="T31" fmla="*/ 0 h 710"/>
              <a:gd name="T32" fmla="*/ 244 w 888"/>
              <a:gd name="T33" fmla="*/ 0 h 710"/>
              <a:gd name="T34" fmla="*/ 443 w 888"/>
              <a:gd name="T35" fmla="*/ 112 h 710"/>
              <a:gd name="T36" fmla="*/ 621 w 888"/>
              <a:gd name="T37" fmla="*/ 0 h 710"/>
              <a:gd name="T38" fmla="*/ 665 w 888"/>
              <a:gd name="T39" fmla="*/ 0 h 710"/>
              <a:gd name="T40" fmla="*/ 865 w 888"/>
              <a:gd name="T41" fmla="*/ 134 h 710"/>
              <a:gd name="T42" fmla="*/ 887 w 888"/>
              <a:gd name="T43" fmla="*/ 156 h 710"/>
              <a:gd name="T44" fmla="*/ 200 w 888"/>
              <a:gd name="T45" fmla="*/ 67 h 710"/>
              <a:gd name="T46" fmla="*/ 200 w 888"/>
              <a:gd name="T47" fmla="*/ 67 h 710"/>
              <a:gd name="T48" fmla="*/ 45 w 888"/>
              <a:gd name="T49" fmla="*/ 178 h 710"/>
              <a:gd name="T50" fmla="*/ 45 w 888"/>
              <a:gd name="T51" fmla="*/ 621 h 710"/>
              <a:gd name="T52" fmla="*/ 200 w 888"/>
              <a:gd name="T53" fmla="*/ 532 h 710"/>
              <a:gd name="T54" fmla="*/ 200 w 888"/>
              <a:gd name="T55" fmla="*/ 67 h 710"/>
              <a:gd name="T56" fmla="*/ 399 w 888"/>
              <a:gd name="T57" fmla="*/ 178 h 710"/>
              <a:gd name="T58" fmla="*/ 399 w 888"/>
              <a:gd name="T59" fmla="*/ 178 h 710"/>
              <a:gd name="T60" fmla="*/ 266 w 888"/>
              <a:gd name="T61" fmla="*/ 67 h 710"/>
              <a:gd name="T62" fmla="*/ 266 w 888"/>
              <a:gd name="T63" fmla="*/ 532 h 710"/>
              <a:gd name="T64" fmla="*/ 399 w 888"/>
              <a:gd name="T65" fmla="*/ 621 h 710"/>
              <a:gd name="T66" fmla="*/ 399 w 888"/>
              <a:gd name="T67" fmla="*/ 178 h 710"/>
              <a:gd name="T68" fmla="*/ 621 w 888"/>
              <a:gd name="T69" fmla="*/ 67 h 710"/>
              <a:gd name="T70" fmla="*/ 621 w 888"/>
              <a:gd name="T71" fmla="*/ 67 h 710"/>
              <a:gd name="T72" fmla="*/ 466 w 888"/>
              <a:gd name="T73" fmla="*/ 178 h 710"/>
              <a:gd name="T74" fmla="*/ 466 w 888"/>
              <a:gd name="T75" fmla="*/ 621 h 710"/>
              <a:gd name="T76" fmla="*/ 621 w 888"/>
              <a:gd name="T77" fmla="*/ 532 h 710"/>
              <a:gd name="T78" fmla="*/ 621 w 888"/>
              <a:gd name="T79" fmla="*/ 67 h 710"/>
              <a:gd name="T80" fmla="*/ 821 w 888"/>
              <a:gd name="T81" fmla="*/ 178 h 710"/>
              <a:gd name="T82" fmla="*/ 821 w 888"/>
              <a:gd name="T83" fmla="*/ 178 h 710"/>
              <a:gd name="T84" fmla="*/ 665 w 888"/>
              <a:gd name="T85" fmla="*/ 67 h 710"/>
              <a:gd name="T86" fmla="*/ 665 w 888"/>
              <a:gd name="T87" fmla="*/ 532 h 710"/>
              <a:gd name="T88" fmla="*/ 821 w 888"/>
              <a:gd name="T89" fmla="*/ 621 h 710"/>
              <a:gd name="T90" fmla="*/ 821 w 888"/>
              <a:gd name="T91" fmla="*/ 17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8" h="710">
                <a:moveTo>
                  <a:pt x="887" y="156"/>
                </a:moveTo>
                <a:lnTo>
                  <a:pt x="887" y="156"/>
                </a:lnTo>
                <a:cubicBezTo>
                  <a:pt x="887" y="665"/>
                  <a:pt x="887" y="665"/>
                  <a:pt x="887" y="665"/>
                </a:cubicBezTo>
                <a:cubicBezTo>
                  <a:pt x="887" y="687"/>
                  <a:pt x="865" y="687"/>
                  <a:pt x="865" y="687"/>
                </a:cubicBezTo>
                <a:cubicBezTo>
                  <a:pt x="865" y="709"/>
                  <a:pt x="865" y="709"/>
                  <a:pt x="843" y="709"/>
                </a:cubicBezTo>
                <a:cubicBezTo>
                  <a:pt x="843" y="709"/>
                  <a:pt x="843" y="709"/>
                  <a:pt x="843" y="687"/>
                </a:cubicBezTo>
                <a:cubicBezTo>
                  <a:pt x="643" y="577"/>
                  <a:pt x="643" y="577"/>
                  <a:pt x="643" y="577"/>
                </a:cubicBezTo>
                <a:cubicBezTo>
                  <a:pt x="443" y="687"/>
                  <a:pt x="443" y="687"/>
                  <a:pt x="443" y="687"/>
                </a:cubicBezTo>
                <a:cubicBezTo>
                  <a:pt x="443" y="709"/>
                  <a:pt x="421" y="709"/>
                  <a:pt x="421" y="687"/>
                </a:cubicBezTo>
                <a:cubicBezTo>
                  <a:pt x="222" y="577"/>
                  <a:pt x="222" y="577"/>
                  <a:pt x="222" y="577"/>
                </a:cubicBezTo>
                <a:cubicBezTo>
                  <a:pt x="45" y="687"/>
                  <a:pt x="45" y="687"/>
                  <a:pt x="45" y="687"/>
                </a:cubicBezTo>
                <a:cubicBezTo>
                  <a:pt x="23" y="709"/>
                  <a:pt x="23" y="709"/>
                  <a:pt x="0" y="687"/>
                </a:cubicBezTo>
                <a:cubicBezTo>
                  <a:pt x="0" y="687"/>
                  <a:pt x="0" y="687"/>
                  <a:pt x="0" y="665"/>
                </a:cubicBezTo>
                <a:cubicBezTo>
                  <a:pt x="0" y="156"/>
                  <a:pt x="0" y="156"/>
                  <a:pt x="0" y="156"/>
                </a:cubicBezTo>
                <a:cubicBezTo>
                  <a:pt x="0" y="134"/>
                  <a:pt x="0" y="134"/>
                  <a:pt x="0" y="134"/>
                </a:cubicBezTo>
                <a:cubicBezTo>
                  <a:pt x="222" y="0"/>
                  <a:pt x="222" y="0"/>
                  <a:pt x="222" y="0"/>
                </a:cubicBezTo>
                <a:lnTo>
                  <a:pt x="244" y="0"/>
                </a:lnTo>
                <a:cubicBezTo>
                  <a:pt x="443" y="112"/>
                  <a:pt x="443" y="112"/>
                  <a:pt x="443" y="112"/>
                </a:cubicBezTo>
                <a:cubicBezTo>
                  <a:pt x="621" y="0"/>
                  <a:pt x="621" y="0"/>
                  <a:pt x="621" y="0"/>
                </a:cubicBezTo>
                <a:cubicBezTo>
                  <a:pt x="643" y="0"/>
                  <a:pt x="643" y="0"/>
                  <a:pt x="665" y="0"/>
                </a:cubicBezTo>
                <a:cubicBezTo>
                  <a:pt x="865" y="134"/>
                  <a:pt x="865" y="134"/>
                  <a:pt x="865" y="134"/>
                </a:cubicBezTo>
                <a:cubicBezTo>
                  <a:pt x="865" y="134"/>
                  <a:pt x="887" y="134"/>
                  <a:pt x="887" y="156"/>
                </a:cubicBezTo>
                <a:close/>
                <a:moveTo>
                  <a:pt x="200" y="67"/>
                </a:moveTo>
                <a:lnTo>
                  <a:pt x="200" y="67"/>
                </a:lnTo>
                <a:cubicBezTo>
                  <a:pt x="45" y="178"/>
                  <a:pt x="45" y="178"/>
                  <a:pt x="45" y="178"/>
                </a:cubicBezTo>
                <a:cubicBezTo>
                  <a:pt x="45" y="621"/>
                  <a:pt x="45" y="621"/>
                  <a:pt x="45" y="621"/>
                </a:cubicBezTo>
                <a:cubicBezTo>
                  <a:pt x="200" y="532"/>
                  <a:pt x="200" y="532"/>
                  <a:pt x="200" y="532"/>
                </a:cubicBezTo>
                <a:lnTo>
                  <a:pt x="200" y="67"/>
                </a:lnTo>
                <a:close/>
                <a:moveTo>
                  <a:pt x="399" y="178"/>
                </a:moveTo>
                <a:lnTo>
                  <a:pt x="399" y="178"/>
                </a:lnTo>
                <a:cubicBezTo>
                  <a:pt x="266" y="67"/>
                  <a:pt x="266" y="67"/>
                  <a:pt x="266" y="67"/>
                </a:cubicBezTo>
                <a:cubicBezTo>
                  <a:pt x="266" y="532"/>
                  <a:pt x="266" y="532"/>
                  <a:pt x="266" y="532"/>
                </a:cubicBezTo>
                <a:cubicBezTo>
                  <a:pt x="399" y="621"/>
                  <a:pt x="399" y="621"/>
                  <a:pt x="399" y="621"/>
                </a:cubicBezTo>
                <a:lnTo>
                  <a:pt x="399" y="178"/>
                </a:lnTo>
                <a:close/>
                <a:moveTo>
                  <a:pt x="621" y="67"/>
                </a:moveTo>
                <a:lnTo>
                  <a:pt x="621" y="67"/>
                </a:lnTo>
                <a:cubicBezTo>
                  <a:pt x="466" y="178"/>
                  <a:pt x="466" y="178"/>
                  <a:pt x="466" y="178"/>
                </a:cubicBezTo>
                <a:cubicBezTo>
                  <a:pt x="466" y="621"/>
                  <a:pt x="466" y="621"/>
                  <a:pt x="466" y="621"/>
                </a:cubicBezTo>
                <a:cubicBezTo>
                  <a:pt x="621" y="532"/>
                  <a:pt x="621" y="532"/>
                  <a:pt x="621" y="532"/>
                </a:cubicBezTo>
                <a:lnTo>
                  <a:pt x="621" y="67"/>
                </a:lnTo>
                <a:close/>
                <a:moveTo>
                  <a:pt x="821" y="178"/>
                </a:moveTo>
                <a:lnTo>
                  <a:pt x="821" y="178"/>
                </a:lnTo>
                <a:cubicBezTo>
                  <a:pt x="665" y="67"/>
                  <a:pt x="665" y="67"/>
                  <a:pt x="665" y="67"/>
                </a:cubicBezTo>
                <a:cubicBezTo>
                  <a:pt x="665" y="532"/>
                  <a:pt x="665" y="532"/>
                  <a:pt x="665" y="532"/>
                </a:cubicBezTo>
                <a:cubicBezTo>
                  <a:pt x="821" y="621"/>
                  <a:pt x="821" y="621"/>
                  <a:pt x="821" y="621"/>
                </a:cubicBezTo>
                <a:lnTo>
                  <a:pt x="821" y="178"/>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80" name="Freeform 75"/>
          <p:cNvSpPr>
            <a:spLocks noChangeArrowheads="1"/>
          </p:cNvSpPr>
          <p:nvPr/>
        </p:nvSpPr>
        <p:spPr bwMode="auto">
          <a:xfrm>
            <a:off x="3042839" y="2617031"/>
            <a:ext cx="279836" cy="287199"/>
          </a:xfrm>
          <a:custGeom>
            <a:avLst/>
            <a:gdLst>
              <a:gd name="T0" fmla="*/ 843 w 844"/>
              <a:gd name="T1" fmla="*/ 421 h 865"/>
              <a:gd name="T2" fmla="*/ 843 w 844"/>
              <a:gd name="T3" fmla="*/ 421 h 865"/>
              <a:gd name="T4" fmla="*/ 422 w 844"/>
              <a:gd name="T5" fmla="*/ 864 h 865"/>
              <a:gd name="T6" fmla="*/ 0 w 844"/>
              <a:gd name="T7" fmla="*/ 443 h 865"/>
              <a:gd name="T8" fmla="*/ 422 w 844"/>
              <a:gd name="T9" fmla="*/ 0 h 865"/>
              <a:gd name="T10" fmla="*/ 843 w 844"/>
              <a:gd name="T11" fmla="*/ 421 h 865"/>
              <a:gd name="T12" fmla="*/ 754 w 844"/>
              <a:gd name="T13" fmla="*/ 421 h 865"/>
              <a:gd name="T14" fmla="*/ 754 w 844"/>
              <a:gd name="T15" fmla="*/ 421 h 865"/>
              <a:gd name="T16" fmla="*/ 422 w 844"/>
              <a:gd name="T17" fmla="*/ 111 h 865"/>
              <a:gd name="T18" fmla="*/ 89 w 844"/>
              <a:gd name="T19" fmla="*/ 443 h 865"/>
              <a:gd name="T20" fmla="*/ 422 w 844"/>
              <a:gd name="T21" fmla="*/ 775 h 865"/>
              <a:gd name="T22" fmla="*/ 754 w 844"/>
              <a:gd name="T23" fmla="*/ 421 h 865"/>
              <a:gd name="T24" fmla="*/ 333 w 844"/>
              <a:gd name="T25" fmla="*/ 354 h 865"/>
              <a:gd name="T26" fmla="*/ 333 w 844"/>
              <a:gd name="T27" fmla="*/ 354 h 865"/>
              <a:gd name="T28" fmla="*/ 621 w 844"/>
              <a:gd name="T29" fmla="*/ 222 h 865"/>
              <a:gd name="T30" fmla="*/ 510 w 844"/>
              <a:gd name="T31" fmla="*/ 509 h 865"/>
              <a:gd name="T32" fmla="*/ 222 w 844"/>
              <a:gd name="T33" fmla="*/ 643 h 865"/>
              <a:gd name="T34" fmla="*/ 333 w 844"/>
              <a:gd name="T35" fmla="*/ 354 h 865"/>
              <a:gd name="T36" fmla="*/ 378 w 844"/>
              <a:gd name="T37" fmla="*/ 487 h 865"/>
              <a:gd name="T38" fmla="*/ 378 w 844"/>
              <a:gd name="T39" fmla="*/ 487 h 865"/>
              <a:gd name="T40" fmla="*/ 466 w 844"/>
              <a:gd name="T41" fmla="*/ 487 h 865"/>
              <a:gd name="T42" fmla="*/ 532 w 844"/>
              <a:gd name="T43" fmla="*/ 310 h 865"/>
              <a:gd name="T44" fmla="*/ 378 w 844"/>
              <a:gd name="T45" fmla="*/ 399 h 865"/>
              <a:gd name="T46" fmla="*/ 378 w 844"/>
              <a:gd name="T47" fmla="*/ 487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4" h="865">
                <a:moveTo>
                  <a:pt x="843" y="421"/>
                </a:moveTo>
                <a:lnTo>
                  <a:pt x="843" y="421"/>
                </a:lnTo>
                <a:cubicBezTo>
                  <a:pt x="843" y="665"/>
                  <a:pt x="666" y="864"/>
                  <a:pt x="422" y="864"/>
                </a:cubicBezTo>
                <a:cubicBezTo>
                  <a:pt x="200" y="864"/>
                  <a:pt x="0" y="687"/>
                  <a:pt x="0" y="443"/>
                </a:cubicBezTo>
                <a:cubicBezTo>
                  <a:pt x="0" y="200"/>
                  <a:pt x="178" y="22"/>
                  <a:pt x="422" y="0"/>
                </a:cubicBezTo>
                <a:cubicBezTo>
                  <a:pt x="644" y="0"/>
                  <a:pt x="843" y="200"/>
                  <a:pt x="843" y="421"/>
                </a:cubicBezTo>
                <a:close/>
                <a:moveTo>
                  <a:pt x="754" y="421"/>
                </a:moveTo>
                <a:lnTo>
                  <a:pt x="754" y="421"/>
                </a:lnTo>
                <a:cubicBezTo>
                  <a:pt x="754" y="244"/>
                  <a:pt x="599" y="88"/>
                  <a:pt x="422" y="111"/>
                </a:cubicBezTo>
                <a:cubicBezTo>
                  <a:pt x="222" y="111"/>
                  <a:pt x="89" y="244"/>
                  <a:pt x="89" y="443"/>
                </a:cubicBezTo>
                <a:cubicBezTo>
                  <a:pt x="89" y="620"/>
                  <a:pt x="244" y="775"/>
                  <a:pt x="422" y="775"/>
                </a:cubicBezTo>
                <a:cubicBezTo>
                  <a:pt x="621" y="775"/>
                  <a:pt x="754" y="620"/>
                  <a:pt x="754" y="421"/>
                </a:cubicBezTo>
                <a:close/>
                <a:moveTo>
                  <a:pt x="333" y="354"/>
                </a:moveTo>
                <a:lnTo>
                  <a:pt x="333" y="354"/>
                </a:lnTo>
                <a:cubicBezTo>
                  <a:pt x="422" y="266"/>
                  <a:pt x="621" y="222"/>
                  <a:pt x="621" y="222"/>
                </a:cubicBezTo>
                <a:cubicBezTo>
                  <a:pt x="621" y="222"/>
                  <a:pt x="599" y="443"/>
                  <a:pt x="510" y="509"/>
                </a:cubicBezTo>
                <a:cubicBezTo>
                  <a:pt x="422" y="598"/>
                  <a:pt x="222" y="643"/>
                  <a:pt x="222" y="643"/>
                </a:cubicBezTo>
                <a:cubicBezTo>
                  <a:pt x="222" y="643"/>
                  <a:pt x="244" y="421"/>
                  <a:pt x="333" y="354"/>
                </a:cubicBezTo>
                <a:close/>
                <a:moveTo>
                  <a:pt x="378" y="487"/>
                </a:moveTo>
                <a:lnTo>
                  <a:pt x="378" y="487"/>
                </a:lnTo>
                <a:cubicBezTo>
                  <a:pt x="400" y="509"/>
                  <a:pt x="444" y="509"/>
                  <a:pt x="466" y="487"/>
                </a:cubicBezTo>
                <a:cubicBezTo>
                  <a:pt x="510" y="443"/>
                  <a:pt x="532" y="377"/>
                  <a:pt x="532" y="310"/>
                </a:cubicBezTo>
                <a:cubicBezTo>
                  <a:pt x="488" y="332"/>
                  <a:pt x="422" y="354"/>
                  <a:pt x="378" y="399"/>
                </a:cubicBezTo>
                <a:cubicBezTo>
                  <a:pt x="355" y="421"/>
                  <a:pt x="355" y="443"/>
                  <a:pt x="378" y="487"/>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81" name="Freeform 76"/>
          <p:cNvSpPr>
            <a:spLocks noChangeArrowheads="1"/>
          </p:cNvSpPr>
          <p:nvPr/>
        </p:nvSpPr>
        <p:spPr bwMode="auto">
          <a:xfrm>
            <a:off x="3447988" y="2622984"/>
            <a:ext cx="257860" cy="257894"/>
          </a:xfrm>
          <a:custGeom>
            <a:avLst/>
            <a:gdLst>
              <a:gd name="T0" fmla="*/ 709 w 776"/>
              <a:gd name="T1" fmla="*/ 156 h 777"/>
              <a:gd name="T2" fmla="*/ 709 w 776"/>
              <a:gd name="T3" fmla="*/ 156 h 777"/>
              <a:gd name="T4" fmla="*/ 398 w 776"/>
              <a:gd name="T5" fmla="*/ 776 h 777"/>
              <a:gd name="T6" fmla="*/ 332 w 776"/>
              <a:gd name="T7" fmla="*/ 443 h 777"/>
              <a:gd name="T8" fmla="*/ 0 w 776"/>
              <a:gd name="T9" fmla="*/ 377 h 777"/>
              <a:gd name="T10" fmla="*/ 620 w 776"/>
              <a:gd name="T11" fmla="*/ 67 h 777"/>
              <a:gd name="T12" fmla="*/ 753 w 776"/>
              <a:gd name="T13" fmla="*/ 22 h 777"/>
              <a:gd name="T14" fmla="*/ 709 w 776"/>
              <a:gd name="T15" fmla="*/ 156 h 777"/>
              <a:gd name="T16" fmla="*/ 398 w 776"/>
              <a:gd name="T17" fmla="*/ 355 h 777"/>
              <a:gd name="T18" fmla="*/ 398 w 776"/>
              <a:gd name="T19" fmla="*/ 355 h 777"/>
              <a:gd name="T20" fmla="*/ 421 w 776"/>
              <a:gd name="T21" fmla="*/ 554 h 777"/>
              <a:gd name="T22" fmla="*/ 664 w 776"/>
              <a:gd name="T23" fmla="*/ 111 h 777"/>
              <a:gd name="T24" fmla="*/ 398 w 776"/>
              <a:gd name="T25" fmla="*/ 355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6" h="777">
                <a:moveTo>
                  <a:pt x="709" y="156"/>
                </a:moveTo>
                <a:lnTo>
                  <a:pt x="709" y="156"/>
                </a:lnTo>
                <a:cubicBezTo>
                  <a:pt x="620" y="377"/>
                  <a:pt x="398" y="776"/>
                  <a:pt x="398" y="776"/>
                </a:cubicBezTo>
                <a:cubicBezTo>
                  <a:pt x="332" y="443"/>
                  <a:pt x="332" y="443"/>
                  <a:pt x="332" y="443"/>
                </a:cubicBezTo>
                <a:cubicBezTo>
                  <a:pt x="0" y="377"/>
                  <a:pt x="0" y="377"/>
                  <a:pt x="0" y="377"/>
                </a:cubicBezTo>
                <a:cubicBezTo>
                  <a:pt x="0" y="377"/>
                  <a:pt x="398" y="178"/>
                  <a:pt x="620" y="67"/>
                </a:cubicBezTo>
                <a:cubicBezTo>
                  <a:pt x="709" y="22"/>
                  <a:pt x="731" y="0"/>
                  <a:pt x="753" y="22"/>
                </a:cubicBezTo>
                <a:cubicBezTo>
                  <a:pt x="775" y="44"/>
                  <a:pt x="753" y="67"/>
                  <a:pt x="709" y="156"/>
                </a:cubicBezTo>
                <a:close/>
                <a:moveTo>
                  <a:pt x="398" y="355"/>
                </a:moveTo>
                <a:lnTo>
                  <a:pt x="398" y="355"/>
                </a:lnTo>
                <a:cubicBezTo>
                  <a:pt x="421" y="554"/>
                  <a:pt x="421" y="554"/>
                  <a:pt x="421" y="554"/>
                </a:cubicBezTo>
                <a:cubicBezTo>
                  <a:pt x="664" y="111"/>
                  <a:pt x="664" y="111"/>
                  <a:pt x="664" y="111"/>
                </a:cubicBezTo>
                <a:lnTo>
                  <a:pt x="398" y="35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82" name="Freeform 77"/>
          <p:cNvSpPr>
            <a:spLocks noChangeArrowheads="1"/>
          </p:cNvSpPr>
          <p:nvPr/>
        </p:nvSpPr>
        <p:spPr bwMode="auto">
          <a:xfrm>
            <a:off x="3831160" y="2622984"/>
            <a:ext cx="250535" cy="257894"/>
          </a:xfrm>
          <a:custGeom>
            <a:avLst/>
            <a:gdLst>
              <a:gd name="T0" fmla="*/ 753 w 754"/>
              <a:gd name="T1" fmla="*/ 399 h 777"/>
              <a:gd name="T2" fmla="*/ 753 w 754"/>
              <a:gd name="T3" fmla="*/ 399 h 777"/>
              <a:gd name="T4" fmla="*/ 377 w 754"/>
              <a:gd name="T5" fmla="*/ 776 h 777"/>
              <a:gd name="T6" fmla="*/ 0 w 754"/>
              <a:gd name="T7" fmla="*/ 399 h 777"/>
              <a:gd name="T8" fmla="*/ 377 w 754"/>
              <a:gd name="T9" fmla="*/ 0 h 777"/>
              <a:gd name="T10" fmla="*/ 753 w 754"/>
              <a:gd name="T11" fmla="*/ 399 h 777"/>
              <a:gd name="T12" fmla="*/ 687 w 754"/>
              <a:gd name="T13" fmla="*/ 421 h 777"/>
              <a:gd name="T14" fmla="*/ 687 w 754"/>
              <a:gd name="T15" fmla="*/ 421 h 777"/>
              <a:gd name="T16" fmla="*/ 509 w 754"/>
              <a:gd name="T17" fmla="*/ 421 h 777"/>
              <a:gd name="T18" fmla="*/ 509 w 754"/>
              <a:gd name="T19" fmla="*/ 355 h 777"/>
              <a:gd name="T20" fmla="*/ 687 w 754"/>
              <a:gd name="T21" fmla="*/ 355 h 777"/>
              <a:gd name="T22" fmla="*/ 399 w 754"/>
              <a:gd name="T23" fmla="*/ 89 h 777"/>
              <a:gd name="T24" fmla="*/ 399 w 754"/>
              <a:gd name="T25" fmla="*/ 244 h 777"/>
              <a:gd name="T26" fmla="*/ 332 w 754"/>
              <a:gd name="T27" fmla="*/ 244 h 777"/>
              <a:gd name="T28" fmla="*/ 332 w 754"/>
              <a:gd name="T29" fmla="*/ 89 h 777"/>
              <a:gd name="T30" fmla="*/ 66 w 754"/>
              <a:gd name="T31" fmla="*/ 355 h 777"/>
              <a:gd name="T32" fmla="*/ 244 w 754"/>
              <a:gd name="T33" fmla="*/ 355 h 777"/>
              <a:gd name="T34" fmla="*/ 244 w 754"/>
              <a:gd name="T35" fmla="*/ 421 h 777"/>
              <a:gd name="T36" fmla="*/ 66 w 754"/>
              <a:gd name="T37" fmla="*/ 421 h 777"/>
              <a:gd name="T38" fmla="*/ 332 w 754"/>
              <a:gd name="T39" fmla="*/ 709 h 777"/>
              <a:gd name="T40" fmla="*/ 332 w 754"/>
              <a:gd name="T41" fmla="*/ 532 h 777"/>
              <a:gd name="T42" fmla="*/ 399 w 754"/>
              <a:gd name="T43" fmla="*/ 532 h 777"/>
              <a:gd name="T44" fmla="*/ 399 w 754"/>
              <a:gd name="T45" fmla="*/ 709 h 777"/>
              <a:gd name="T46" fmla="*/ 687 w 754"/>
              <a:gd name="T47" fmla="*/ 421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54" h="777">
                <a:moveTo>
                  <a:pt x="753" y="399"/>
                </a:moveTo>
                <a:lnTo>
                  <a:pt x="753" y="399"/>
                </a:lnTo>
                <a:cubicBezTo>
                  <a:pt x="753" y="599"/>
                  <a:pt x="576" y="776"/>
                  <a:pt x="377" y="776"/>
                </a:cubicBezTo>
                <a:cubicBezTo>
                  <a:pt x="155" y="776"/>
                  <a:pt x="0" y="599"/>
                  <a:pt x="0" y="399"/>
                </a:cubicBezTo>
                <a:cubicBezTo>
                  <a:pt x="0" y="178"/>
                  <a:pt x="155" y="0"/>
                  <a:pt x="377" y="0"/>
                </a:cubicBezTo>
                <a:cubicBezTo>
                  <a:pt x="576" y="0"/>
                  <a:pt x="753" y="178"/>
                  <a:pt x="753" y="399"/>
                </a:cubicBezTo>
                <a:close/>
                <a:moveTo>
                  <a:pt x="687" y="421"/>
                </a:moveTo>
                <a:lnTo>
                  <a:pt x="687" y="421"/>
                </a:lnTo>
                <a:cubicBezTo>
                  <a:pt x="509" y="421"/>
                  <a:pt x="509" y="421"/>
                  <a:pt x="509" y="421"/>
                </a:cubicBezTo>
                <a:cubicBezTo>
                  <a:pt x="509" y="355"/>
                  <a:pt x="509" y="355"/>
                  <a:pt x="509" y="355"/>
                </a:cubicBezTo>
                <a:cubicBezTo>
                  <a:pt x="687" y="355"/>
                  <a:pt x="687" y="355"/>
                  <a:pt x="687" y="355"/>
                </a:cubicBezTo>
                <a:cubicBezTo>
                  <a:pt x="665" y="222"/>
                  <a:pt x="554" y="89"/>
                  <a:pt x="399" y="89"/>
                </a:cubicBezTo>
                <a:cubicBezTo>
                  <a:pt x="399" y="244"/>
                  <a:pt x="399" y="244"/>
                  <a:pt x="399" y="244"/>
                </a:cubicBezTo>
                <a:cubicBezTo>
                  <a:pt x="332" y="244"/>
                  <a:pt x="332" y="244"/>
                  <a:pt x="332" y="244"/>
                </a:cubicBezTo>
                <a:cubicBezTo>
                  <a:pt x="332" y="89"/>
                  <a:pt x="332" y="89"/>
                  <a:pt x="332" y="89"/>
                </a:cubicBezTo>
                <a:cubicBezTo>
                  <a:pt x="200" y="89"/>
                  <a:pt x="89" y="222"/>
                  <a:pt x="66" y="355"/>
                </a:cubicBezTo>
                <a:cubicBezTo>
                  <a:pt x="244" y="355"/>
                  <a:pt x="244" y="355"/>
                  <a:pt x="244" y="355"/>
                </a:cubicBezTo>
                <a:cubicBezTo>
                  <a:pt x="244" y="421"/>
                  <a:pt x="244" y="421"/>
                  <a:pt x="244" y="421"/>
                </a:cubicBezTo>
                <a:cubicBezTo>
                  <a:pt x="66" y="421"/>
                  <a:pt x="66" y="421"/>
                  <a:pt x="66" y="421"/>
                </a:cubicBezTo>
                <a:cubicBezTo>
                  <a:pt x="89" y="576"/>
                  <a:pt x="200" y="687"/>
                  <a:pt x="332" y="709"/>
                </a:cubicBezTo>
                <a:cubicBezTo>
                  <a:pt x="332" y="532"/>
                  <a:pt x="332" y="532"/>
                  <a:pt x="332" y="532"/>
                </a:cubicBezTo>
                <a:cubicBezTo>
                  <a:pt x="399" y="532"/>
                  <a:pt x="399" y="532"/>
                  <a:pt x="399" y="532"/>
                </a:cubicBezTo>
                <a:cubicBezTo>
                  <a:pt x="399" y="709"/>
                  <a:pt x="399" y="709"/>
                  <a:pt x="399" y="709"/>
                </a:cubicBezTo>
                <a:cubicBezTo>
                  <a:pt x="554" y="687"/>
                  <a:pt x="665" y="576"/>
                  <a:pt x="687" y="421"/>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83" name="Freeform 78"/>
          <p:cNvSpPr>
            <a:spLocks noChangeArrowheads="1"/>
          </p:cNvSpPr>
          <p:nvPr/>
        </p:nvSpPr>
        <p:spPr bwMode="auto">
          <a:xfrm>
            <a:off x="4207007" y="2622984"/>
            <a:ext cx="235884" cy="265221"/>
          </a:xfrm>
          <a:custGeom>
            <a:avLst/>
            <a:gdLst>
              <a:gd name="T0" fmla="*/ 709 w 710"/>
              <a:gd name="T1" fmla="*/ 665 h 799"/>
              <a:gd name="T2" fmla="*/ 709 w 710"/>
              <a:gd name="T3" fmla="*/ 665 h 799"/>
              <a:gd name="T4" fmla="*/ 577 w 710"/>
              <a:gd name="T5" fmla="*/ 798 h 799"/>
              <a:gd name="T6" fmla="*/ 443 w 710"/>
              <a:gd name="T7" fmla="*/ 665 h 799"/>
              <a:gd name="T8" fmla="*/ 443 w 710"/>
              <a:gd name="T9" fmla="*/ 643 h 799"/>
              <a:gd name="T10" fmla="*/ 222 w 710"/>
              <a:gd name="T11" fmla="*/ 487 h 799"/>
              <a:gd name="T12" fmla="*/ 134 w 710"/>
              <a:gd name="T13" fmla="*/ 532 h 799"/>
              <a:gd name="T14" fmla="*/ 0 w 710"/>
              <a:gd name="T15" fmla="*/ 399 h 799"/>
              <a:gd name="T16" fmla="*/ 134 w 710"/>
              <a:gd name="T17" fmla="*/ 266 h 799"/>
              <a:gd name="T18" fmla="*/ 222 w 710"/>
              <a:gd name="T19" fmla="*/ 288 h 799"/>
              <a:gd name="T20" fmla="*/ 443 w 710"/>
              <a:gd name="T21" fmla="*/ 156 h 799"/>
              <a:gd name="T22" fmla="*/ 443 w 710"/>
              <a:gd name="T23" fmla="*/ 133 h 799"/>
              <a:gd name="T24" fmla="*/ 577 w 710"/>
              <a:gd name="T25" fmla="*/ 0 h 799"/>
              <a:gd name="T26" fmla="*/ 709 w 710"/>
              <a:gd name="T27" fmla="*/ 133 h 799"/>
              <a:gd name="T28" fmla="*/ 577 w 710"/>
              <a:gd name="T29" fmla="*/ 266 h 799"/>
              <a:gd name="T30" fmla="*/ 488 w 710"/>
              <a:gd name="T31" fmla="*/ 222 h 799"/>
              <a:gd name="T32" fmla="*/ 266 w 710"/>
              <a:gd name="T33" fmla="*/ 377 h 799"/>
              <a:gd name="T34" fmla="*/ 266 w 710"/>
              <a:gd name="T35" fmla="*/ 399 h 799"/>
              <a:gd name="T36" fmla="*/ 266 w 710"/>
              <a:gd name="T37" fmla="*/ 421 h 799"/>
              <a:gd name="T38" fmla="*/ 488 w 710"/>
              <a:gd name="T39" fmla="*/ 554 h 799"/>
              <a:gd name="T40" fmla="*/ 577 w 710"/>
              <a:gd name="T41" fmla="*/ 532 h 799"/>
              <a:gd name="T42" fmla="*/ 709 w 710"/>
              <a:gd name="T43" fmla="*/ 66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0" h="799">
                <a:moveTo>
                  <a:pt x="709" y="665"/>
                </a:moveTo>
                <a:lnTo>
                  <a:pt x="709" y="665"/>
                </a:lnTo>
                <a:cubicBezTo>
                  <a:pt x="709" y="731"/>
                  <a:pt x="643" y="798"/>
                  <a:pt x="577" y="798"/>
                </a:cubicBezTo>
                <a:cubicBezTo>
                  <a:pt x="510" y="798"/>
                  <a:pt x="443" y="731"/>
                  <a:pt x="443" y="665"/>
                </a:cubicBezTo>
                <a:cubicBezTo>
                  <a:pt x="443" y="643"/>
                  <a:pt x="443" y="643"/>
                  <a:pt x="443" y="643"/>
                </a:cubicBezTo>
                <a:cubicBezTo>
                  <a:pt x="222" y="487"/>
                  <a:pt x="222" y="487"/>
                  <a:pt x="222" y="487"/>
                </a:cubicBezTo>
                <a:cubicBezTo>
                  <a:pt x="200" y="510"/>
                  <a:pt x="156" y="532"/>
                  <a:pt x="134" y="532"/>
                </a:cubicBezTo>
                <a:cubicBezTo>
                  <a:pt x="67" y="532"/>
                  <a:pt x="0" y="465"/>
                  <a:pt x="0" y="399"/>
                </a:cubicBezTo>
                <a:cubicBezTo>
                  <a:pt x="0" y="310"/>
                  <a:pt x="67" y="266"/>
                  <a:pt x="134" y="266"/>
                </a:cubicBezTo>
                <a:cubicBezTo>
                  <a:pt x="156" y="266"/>
                  <a:pt x="200" y="266"/>
                  <a:pt x="222" y="288"/>
                </a:cubicBezTo>
                <a:cubicBezTo>
                  <a:pt x="443" y="156"/>
                  <a:pt x="443" y="156"/>
                  <a:pt x="443" y="156"/>
                </a:cubicBezTo>
                <a:cubicBezTo>
                  <a:pt x="443" y="133"/>
                  <a:pt x="443" y="133"/>
                  <a:pt x="443" y="133"/>
                </a:cubicBezTo>
                <a:cubicBezTo>
                  <a:pt x="443" y="44"/>
                  <a:pt x="510" y="0"/>
                  <a:pt x="577" y="0"/>
                </a:cubicBezTo>
                <a:cubicBezTo>
                  <a:pt x="643" y="0"/>
                  <a:pt x="709" y="44"/>
                  <a:pt x="709" y="133"/>
                </a:cubicBezTo>
                <a:cubicBezTo>
                  <a:pt x="709" y="200"/>
                  <a:pt x="643" y="266"/>
                  <a:pt x="577" y="266"/>
                </a:cubicBezTo>
                <a:cubicBezTo>
                  <a:pt x="554" y="266"/>
                  <a:pt x="510" y="244"/>
                  <a:pt x="488" y="222"/>
                </a:cubicBezTo>
                <a:cubicBezTo>
                  <a:pt x="266" y="377"/>
                  <a:pt x="266" y="377"/>
                  <a:pt x="266" y="377"/>
                </a:cubicBezTo>
                <a:cubicBezTo>
                  <a:pt x="266" y="377"/>
                  <a:pt x="266" y="377"/>
                  <a:pt x="266" y="399"/>
                </a:cubicBezTo>
                <a:cubicBezTo>
                  <a:pt x="266" y="399"/>
                  <a:pt x="266" y="399"/>
                  <a:pt x="266" y="421"/>
                </a:cubicBezTo>
                <a:cubicBezTo>
                  <a:pt x="488" y="554"/>
                  <a:pt x="488" y="554"/>
                  <a:pt x="488" y="554"/>
                </a:cubicBezTo>
                <a:cubicBezTo>
                  <a:pt x="510" y="532"/>
                  <a:pt x="554" y="532"/>
                  <a:pt x="577" y="532"/>
                </a:cubicBezTo>
                <a:cubicBezTo>
                  <a:pt x="643" y="532"/>
                  <a:pt x="709" y="576"/>
                  <a:pt x="709" y="665"/>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84" name="Freeform 79"/>
          <p:cNvSpPr>
            <a:spLocks noChangeArrowheads="1"/>
          </p:cNvSpPr>
          <p:nvPr/>
        </p:nvSpPr>
        <p:spPr bwMode="auto">
          <a:xfrm>
            <a:off x="4568204" y="2632509"/>
            <a:ext cx="265186" cy="213935"/>
          </a:xfrm>
          <a:custGeom>
            <a:avLst/>
            <a:gdLst>
              <a:gd name="T0" fmla="*/ 731 w 799"/>
              <a:gd name="T1" fmla="*/ 332 h 643"/>
              <a:gd name="T2" fmla="*/ 731 w 799"/>
              <a:gd name="T3" fmla="*/ 332 h 643"/>
              <a:gd name="T4" fmla="*/ 399 w 799"/>
              <a:gd name="T5" fmla="*/ 642 h 643"/>
              <a:gd name="T6" fmla="*/ 89 w 799"/>
              <a:gd name="T7" fmla="*/ 332 h 643"/>
              <a:gd name="T8" fmla="*/ 89 w 799"/>
              <a:gd name="T9" fmla="*/ 66 h 643"/>
              <a:gd name="T10" fmla="*/ 355 w 799"/>
              <a:gd name="T11" fmla="*/ 66 h 643"/>
              <a:gd name="T12" fmla="*/ 399 w 799"/>
              <a:gd name="T13" fmla="*/ 111 h 643"/>
              <a:gd name="T14" fmla="*/ 465 w 799"/>
              <a:gd name="T15" fmla="*/ 66 h 643"/>
              <a:gd name="T16" fmla="*/ 731 w 799"/>
              <a:gd name="T17" fmla="*/ 66 h 643"/>
              <a:gd name="T18" fmla="*/ 731 w 799"/>
              <a:gd name="T19" fmla="*/ 332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9" h="643">
                <a:moveTo>
                  <a:pt x="731" y="332"/>
                </a:moveTo>
                <a:lnTo>
                  <a:pt x="731" y="332"/>
                </a:lnTo>
                <a:cubicBezTo>
                  <a:pt x="399" y="642"/>
                  <a:pt x="399" y="642"/>
                  <a:pt x="399" y="642"/>
                </a:cubicBezTo>
                <a:cubicBezTo>
                  <a:pt x="89" y="332"/>
                  <a:pt x="89" y="332"/>
                  <a:pt x="89" y="332"/>
                </a:cubicBezTo>
                <a:cubicBezTo>
                  <a:pt x="0" y="266"/>
                  <a:pt x="0" y="133"/>
                  <a:pt x="89" y="66"/>
                </a:cubicBezTo>
                <a:cubicBezTo>
                  <a:pt x="156" y="0"/>
                  <a:pt x="288" y="0"/>
                  <a:pt x="355" y="66"/>
                </a:cubicBezTo>
                <a:cubicBezTo>
                  <a:pt x="399" y="111"/>
                  <a:pt x="399" y="111"/>
                  <a:pt x="399" y="111"/>
                </a:cubicBezTo>
                <a:cubicBezTo>
                  <a:pt x="465" y="66"/>
                  <a:pt x="465" y="66"/>
                  <a:pt x="465" y="66"/>
                </a:cubicBezTo>
                <a:cubicBezTo>
                  <a:pt x="532" y="0"/>
                  <a:pt x="643" y="0"/>
                  <a:pt x="731" y="66"/>
                </a:cubicBezTo>
                <a:cubicBezTo>
                  <a:pt x="798" y="133"/>
                  <a:pt x="798" y="266"/>
                  <a:pt x="731" y="332"/>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85" name="Freeform 80"/>
          <p:cNvSpPr>
            <a:spLocks noChangeArrowheads="1"/>
          </p:cNvSpPr>
          <p:nvPr/>
        </p:nvSpPr>
        <p:spPr bwMode="auto">
          <a:xfrm>
            <a:off x="4958703" y="2622984"/>
            <a:ext cx="257860" cy="257894"/>
          </a:xfrm>
          <a:custGeom>
            <a:avLst/>
            <a:gdLst>
              <a:gd name="T0" fmla="*/ 487 w 777"/>
              <a:gd name="T1" fmla="*/ 288 h 777"/>
              <a:gd name="T2" fmla="*/ 776 w 777"/>
              <a:gd name="T3" fmla="*/ 288 h 777"/>
              <a:gd name="T4" fmla="*/ 532 w 777"/>
              <a:gd name="T5" fmla="*/ 465 h 777"/>
              <a:gd name="T6" fmla="*/ 620 w 777"/>
              <a:gd name="T7" fmla="*/ 776 h 777"/>
              <a:gd name="T8" fmla="*/ 376 w 777"/>
              <a:gd name="T9" fmla="*/ 599 h 777"/>
              <a:gd name="T10" fmla="*/ 132 w 777"/>
              <a:gd name="T11" fmla="*/ 776 h 777"/>
              <a:gd name="T12" fmla="*/ 221 w 777"/>
              <a:gd name="T13" fmla="*/ 465 h 777"/>
              <a:gd name="T14" fmla="*/ 0 w 777"/>
              <a:gd name="T15" fmla="*/ 288 h 777"/>
              <a:gd name="T16" fmla="*/ 266 w 777"/>
              <a:gd name="T17" fmla="*/ 288 h 777"/>
              <a:gd name="T18" fmla="*/ 376 w 777"/>
              <a:gd name="T19" fmla="*/ 0 h 777"/>
              <a:gd name="T20" fmla="*/ 487 w 777"/>
              <a:gd name="T21" fmla="*/ 288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7" h="777">
                <a:moveTo>
                  <a:pt x="487" y="288"/>
                </a:moveTo>
                <a:lnTo>
                  <a:pt x="776" y="288"/>
                </a:lnTo>
                <a:lnTo>
                  <a:pt x="532" y="465"/>
                </a:lnTo>
                <a:lnTo>
                  <a:pt x="620" y="776"/>
                </a:lnTo>
                <a:lnTo>
                  <a:pt x="376" y="599"/>
                </a:lnTo>
                <a:lnTo>
                  <a:pt x="132" y="776"/>
                </a:lnTo>
                <a:lnTo>
                  <a:pt x="221" y="465"/>
                </a:lnTo>
                <a:lnTo>
                  <a:pt x="0" y="288"/>
                </a:lnTo>
                <a:lnTo>
                  <a:pt x="266" y="288"/>
                </a:lnTo>
                <a:lnTo>
                  <a:pt x="376" y="0"/>
                </a:lnTo>
                <a:lnTo>
                  <a:pt x="487" y="288"/>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86" name="Freeform 81"/>
          <p:cNvSpPr>
            <a:spLocks noChangeArrowheads="1"/>
          </p:cNvSpPr>
          <p:nvPr/>
        </p:nvSpPr>
        <p:spPr bwMode="auto">
          <a:xfrm>
            <a:off x="5341875" y="2625961"/>
            <a:ext cx="265185" cy="250567"/>
          </a:xfrm>
          <a:custGeom>
            <a:avLst/>
            <a:gdLst>
              <a:gd name="T0" fmla="*/ 21 w 798"/>
              <a:gd name="T1" fmla="*/ 311 h 755"/>
              <a:gd name="T2" fmla="*/ 21 w 798"/>
              <a:gd name="T3" fmla="*/ 311 h 755"/>
              <a:gd name="T4" fmla="*/ 177 w 798"/>
              <a:gd name="T5" fmla="*/ 311 h 755"/>
              <a:gd name="T6" fmla="*/ 177 w 798"/>
              <a:gd name="T7" fmla="*/ 665 h 755"/>
              <a:gd name="T8" fmla="*/ 43 w 798"/>
              <a:gd name="T9" fmla="*/ 665 h 755"/>
              <a:gd name="T10" fmla="*/ 0 w 798"/>
              <a:gd name="T11" fmla="*/ 621 h 755"/>
              <a:gd name="T12" fmla="*/ 0 w 798"/>
              <a:gd name="T13" fmla="*/ 333 h 755"/>
              <a:gd name="T14" fmla="*/ 21 w 798"/>
              <a:gd name="T15" fmla="*/ 311 h 755"/>
              <a:gd name="T16" fmla="*/ 797 w 798"/>
              <a:gd name="T17" fmla="*/ 377 h 755"/>
              <a:gd name="T18" fmla="*/ 797 w 798"/>
              <a:gd name="T19" fmla="*/ 377 h 755"/>
              <a:gd name="T20" fmla="*/ 797 w 798"/>
              <a:gd name="T21" fmla="*/ 599 h 755"/>
              <a:gd name="T22" fmla="*/ 597 w 798"/>
              <a:gd name="T23" fmla="*/ 754 h 755"/>
              <a:gd name="T24" fmla="*/ 420 w 798"/>
              <a:gd name="T25" fmla="*/ 754 h 755"/>
              <a:gd name="T26" fmla="*/ 221 w 798"/>
              <a:gd name="T27" fmla="*/ 665 h 755"/>
              <a:gd name="T28" fmla="*/ 221 w 798"/>
              <a:gd name="T29" fmla="*/ 311 h 755"/>
              <a:gd name="T30" fmla="*/ 221 w 798"/>
              <a:gd name="T31" fmla="*/ 311 h 755"/>
              <a:gd name="T32" fmla="*/ 420 w 798"/>
              <a:gd name="T33" fmla="*/ 134 h 755"/>
              <a:gd name="T34" fmla="*/ 465 w 798"/>
              <a:gd name="T35" fmla="*/ 0 h 755"/>
              <a:gd name="T36" fmla="*/ 531 w 798"/>
              <a:gd name="T37" fmla="*/ 111 h 755"/>
              <a:gd name="T38" fmla="*/ 531 w 798"/>
              <a:gd name="T39" fmla="*/ 244 h 755"/>
              <a:gd name="T40" fmla="*/ 686 w 798"/>
              <a:gd name="T41" fmla="*/ 244 h 755"/>
              <a:gd name="T42" fmla="*/ 797 w 798"/>
              <a:gd name="T43" fmla="*/ 377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8" h="755">
                <a:moveTo>
                  <a:pt x="21" y="311"/>
                </a:moveTo>
                <a:lnTo>
                  <a:pt x="21" y="311"/>
                </a:lnTo>
                <a:cubicBezTo>
                  <a:pt x="177" y="311"/>
                  <a:pt x="177" y="311"/>
                  <a:pt x="177" y="311"/>
                </a:cubicBezTo>
                <a:cubicBezTo>
                  <a:pt x="177" y="665"/>
                  <a:pt x="177" y="665"/>
                  <a:pt x="177" y="665"/>
                </a:cubicBezTo>
                <a:cubicBezTo>
                  <a:pt x="132" y="665"/>
                  <a:pt x="43" y="665"/>
                  <a:pt x="43" y="665"/>
                </a:cubicBezTo>
                <a:cubicBezTo>
                  <a:pt x="0" y="665"/>
                  <a:pt x="0" y="643"/>
                  <a:pt x="0" y="621"/>
                </a:cubicBezTo>
                <a:cubicBezTo>
                  <a:pt x="0" y="333"/>
                  <a:pt x="0" y="333"/>
                  <a:pt x="0" y="333"/>
                </a:cubicBezTo>
                <a:cubicBezTo>
                  <a:pt x="0" y="333"/>
                  <a:pt x="0" y="311"/>
                  <a:pt x="21" y="311"/>
                </a:cubicBezTo>
                <a:close/>
                <a:moveTo>
                  <a:pt x="797" y="377"/>
                </a:moveTo>
                <a:lnTo>
                  <a:pt x="797" y="377"/>
                </a:lnTo>
                <a:cubicBezTo>
                  <a:pt x="797" y="599"/>
                  <a:pt x="797" y="599"/>
                  <a:pt x="797" y="599"/>
                </a:cubicBezTo>
                <a:cubicBezTo>
                  <a:pt x="797" y="665"/>
                  <a:pt x="686" y="754"/>
                  <a:pt x="597" y="754"/>
                </a:cubicBezTo>
                <a:cubicBezTo>
                  <a:pt x="597" y="754"/>
                  <a:pt x="465" y="754"/>
                  <a:pt x="420" y="754"/>
                </a:cubicBezTo>
                <a:cubicBezTo>
                  <a:pt x="309" y="754"/>
                  <a:pt x="309" y="665"/>
                  <a:pt x="221" y="665"/>
                </a:cubicBezTo>
                <a:cubicBezTo>
                  <a:pt x="221" y="311"/>
                  <a:pt x="221" y="311"/>
                  <a:pt x="221" y="311"/>
                </a:cubicBezTo>
                <a:lnTo>
                  <a:pt x="221" y="311"/>
                </a:lnTo>
                <a:cubicBezTo>
                  <a:pt x="309" y="311"/>
                  <a:pt x="398" y="178"/>
                  <a:pt x="420" y="134"/>
                </a:cubicBezTo>
                <a:cubicBezTo>
                  <a:pt x="443" y="67"/>
                  <a:pt x="420" y="0"/>
                  <a:pt x="465" y="0"/>
                </a:cubicBezTo>
                <a:cubicBezTo>
                  <a:pt x="509" y="0"/>
                  <a:pt x="531" y="22"/>
                  <a:pt x="531" y="111"/>
                </a:cubicBezTo>
                <a:cubicBezTo>
                  <a:pt x="531" y="244"/>
                  <a:pt x="531" y="244"/>
                  <a:pt x="531" y="244"/>
                </a:cubicBezTo>
                <a:cubicBezTo>
                  <a:pt x="531" y="244"/>
                  <a:pt x="642" y="244"/>
                  <a:pt x="686" y="244"/>
                </a:cubicBezTo>
                <a:cubicBezTo>
                  <a:pt x="753" y="244"/>
                  <a:pt x="797" y="288"/>
                  <a:pt x="797" y="377"/>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87" name="Freeform 82"/>
          <p:cNvSpPr>
            <a:spLocks noChangeArrowheads="1"/>
          </p:cNvSpPr>
          <p:nvPr/>
        </p:nvSpPr>
        <p:spPr bwMode="auto">
          <a:xfrm>
            <a:off x="8290292" y="2192801"/>
            <a:ext cx="294489" cy="265221"/>
          </a:xfrm>
          <a:custGeom>
            <a:avLst/>
            <a:gdLst>
              <a:gd name="T0" fmla="*/ 554 w 887"/>
              <a:gd name="T1" fmla="*/ 487 h 799"/>
              <a:gd name="T2" fmla="*/ 554 w 887"/>
              <a:gd name="T3" fmla="*/ 487 h 799"/>
              <a:gd name="T4" fmla="*/ 576 w 887"/>
              <a:gd name="T5" fmla="*/ 487 h 799"/>
              <a:gd name="T6" fmla="*/ 576 w 887"/>
              <a:gd name="T7" fmla="*/ 576 h 799"/>
              <a:gd name="T8" fmla="*/ 487 w 887"/>
              <a:gd name="T9" fmla="*/ 665 h 799"/>
              <a:gd name="T10" fmla="*/ 266 w 887"/>
              <a:gd name="T11" fmla="*/ 665 h 799"/>
              <a:gd name="T12" fmla="*/ 133 w 887"/>
              <a:gd name="T13" fmla="*/ 798 h 799"/>
              <a:gd name="T14" fmla="*/ 133 w 887"/>
              <a:gd name="T15" fmla="*/ 665 h 799"/>
              <a:gd name="T16" fmla="*/ 89 w 887"/>
              <a:gd name="T17" fmla="*/ 665 h 799"/>
              <a:gd name="T18" fmla="*/ 0 w 887"/>
              <a:gd name="T19" fmla="*/ 576 h 799"/>
              <a:gd name="T20" fmla="*/ 0 w 887"/>
              <a:gd name="T21" fmla="*/ 310 h 799"/>
              <a:gd name="T22" fmla="*/ 89 w 887"/>
              <a:gd name="T23" fmla="*/ 222 h 799"/>
              <a:gd name="T24" fmla="*/ 243 w 887"/>
              <a:gd name="T25" fmla="*/ 222 h 799"/>
              <a:gd name="T26" fmla="*/ 243 w 887"/>
              <a:gd name="T27" fmla="*/ 487 h 799"/>
              <a:gd name="T28" fmla="*/ 554 w 887"/>
              <a:gd name="T29" fmla="*/ 487 h 799"/>
              <a:gd name="T30" fmla="*/ 886 w 887"/>
              <a:gd name="T31" fmla="*/ 89 h 799"/>
              <a:gd name="T32" fmla="*/ 886 w 887"/>
              <a:gd name="T33" fmla="*/ 89 h 799"/>
              <a:gd name="T34" fmla="*/ 886 w 887"/>
              <a:gd name="T35" fmla="*/ 355 h 799"/>
              <a:gd name="T36" fmla="*/ 798 w 887"/>
              <a:gd name="T37" fmla="*/ 443 h 799"/>
              <a:gd name="T38" fmla="*/ 753 w 887"/>
              <a:gd name="T39" fmla="*/ 443 h 799"/>
              <a:gd name="T40" fmla="*/ 753 w 887"/>
              <a:gd name="T41" fmla="*/ 576 h 799"/>
              <a:gd name="T42" fmla="*/ 621 w 887"/>
              <a:gd name="T43" fmla="*/ 443 h 799"/>
              <a:gd name="T44" fmla="*/ 310 w 887"/>
              <a:gd name="T45" fmla="*/ 443 h 799"/>
              <a:gd name="T46" fmla="*/ 310 w 887"/>
              <a:gd name="T47" fmla="*/ 89 h 799"/>
              <a:gd name="T48" fmla="*/ 399 w 887"/>
              <a:gd name="T49" fmla="*/ 0 h 799"/>
              <a:gd name="T50" fmla="*/ 798 w 887"/>
              <a:gd name="T51" fmla="*/ 0 h 799"/>
              <a:gd name="T52" fmla="*/ 886 w 887"/>
              <a:gd name="T53" fmla="*/ 89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7" h="799">
                <a:moveTo>
                  <a:pt x="554" y="487"/>
                </a:moveTo>
                <a:lnTo>
                  <a:pt x="554" y="487"/>
                </a:lnTo>
                <a:cubicBezTo>
                  <a:pt x="576" y="487"/>
                  <a:pt x="576" y="487"/>
                  <a:pt x="576" y="487"/>
                </a:cubicBezTo>
                <a:cubicBezTo>
                  <a:pt x="576" y="576"/>
                  <a:pt x="576" y="576"/>
                  <a:pt x="576" y="576"/>
                </a:cubicBezTo>
                <a:cubicBezTo>
                  <a:pt x="576" y="621"/>
                  <a:pt x="531" y="665"/>
                  <a:pt x="487" y="665"/>
                </a:cubicBezTo>
                <a:cubicBezTo>
                  <a:pt x="266" y="665"/>
                  <a:pt x="266" y="665"/>
                  <a:pt x="266" y="665"/>
                </a:cubicBezTo>
                <a:cubicBezTo>
                  <a:pt x="133" y="798"/>
                  <a:pt x="133" y="798"/>
                  <a:pt x="133" y="798"/>
                </a:cubicBezTo>
                <a:cubicBezTo>
                  <a:pt x="133" y="665"/>
                  <a:pt x="133" y="665"/>
                  <a:pt x="133" y="665"/>
                </a:cubicBezTo>
                <a:cubicBezTo>
                  <a:pt x="89" y="665"/>
                  <a:pt x="89" y="665"/>
                  <a:pt x="89" y="665"/>
                </a:cubicBezTo>
                <a:cubicBezTo>
                  <a:pt x="44" y="665"/>
                  <a:pt x="0" y="621"/>
                  <a:pt x="0" y="576"/>
                </a:cubicBezTo>
                <a:cubicBezTo>
                  <a:pt x="0" y="310"/>
                  <a:pt x="0" y="310"/>
                  <a:pt x="0" y="310"/>
                </a:cubicBezTo>
                <a:cubicBezTo>
                  <a:pt x="0" y="244"/>
                  <a:pt x="44" y="222"/>
                  <a:pt x="89" y="222"/>
                </a:cubicBezTo>
                <a:cubicBezTo>
                  <a:pt x="243" y="222"/>
                  <a:pt x="243" y="222"/>
                  <a:pt x="243" y="222"/>
                </a:cubicBezTo>
                <a:cubicBezTo>
                  <a:pt x="243" y="487"/>
                  <a:pt x="243" y="487"/>
                  <a:pt x="243" y="487"/>
                </a:cubicBezTo>
                <a:lnTo>
                  <a:pt x="554" y="487"/>
                </a:lnTo>
                <a:close/>
                <a:moveTo>
                  <a:pt x="886" y="89"/>
                </a:moveTo>
                <a:lnTo>
                  <a:pt x="886" y="89"/>
                </a:lnTo>
                <a:cubicBezTo>
                  <a:pt x="886" y="355"/>
                  <a:pt x="886" y="355"/>
                  <a:pt x="886" y="355"/>
                </a:cubicBezTo>
                <a:cubicBezTo>
                  <a:pt x="886" y="399"/>
                  <a:pt x="842" y="443"/>
                  <a:pt x="798" y="443"/>
                </a:cubicBezTo>
                <a:cubicBezTo>
                  <a:pt x="753" y="443"/>
                  <a:pt x="753" y="443"/>
                  <a:pt x="753" y="443"/>
                </a:cubicBezTo>
                <a:cubicBezTo>
                  <a:pt x="753" y="576"/>
                  <a:pt x="753" y="576"/>
                  <a:pt x="753" y="576"/>
                </a:cubicBezTo>
                <a:cubicBezTo>
                  <a:pt x="621" y="443"/>
                  <a:pt x="621" y="443"/>
                  <a:pt x="621" y="443"/>
                </a:cubicBezTo>
                <a:cubicBezTo>
                  <a:pt x="310" y="443"/>
                  <a:pt x="310" y="443"/>
                  <a:pt x="310" y="443"/>
                </a:cubicBezTo>
                <a:cubicBezTo>
                  <a:pt x="310" y="89"/>
                  <a:pt x="310" y="89"/>
                  <a:pt x="310" y="89"/>
                </a:cubicBezTo>
                <a:cubicBezTo>
                  <a:pt x="310" y="22"/>
                  <a:pt x="355" y="0"/>
                  <a:pt x="399" y="0"/>
                </a:cubicBezTo>
                <a:cubicBezTo>
                  <a:pt x="798" y="0"/>
                  <a:pt x="798" y="0"/>
                  <a:pt x="798" y="0"/>
                </a:cubicBezTo>
                <a:cubicBezTo>
                  <a:pt x="842" y="0"/>
                  <a:pt x="886" y="22"/>
                  <a:pt x="886" y="89"/>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88" name="Freeform 83"/>
          <p:cNvSpPr>
            <a:spLocks noChangeArrowheads="1"/>
          </p:cNvSpPr>
          <p:nvPr/>
        </p:nvSpPr>
        <p:spPr bwMode="auto">
          <a:xfrm>
            <a:off x="5732373" y="2696190"/>
            <a:ext cx="147977" cy="235914"/>
          </a:xfrm>
          <a:custGeom>
            <a:avLst/>
            <a:gdLst>
              <a:gd name="T0" fmla="*/ 443 w 444"/>
              <a:gd name="T1" fmla="*/ 221 h 710"/>
              <a:gd name="T2" fmla="*/ 443 w 444"/>
              <a:gd name="T3" fmla="*/ 221 h 710"/>
              <a:gd name="T4" fmla="*/ 222 w 444"/>
              <a:gd name="T5" fmla="*/ 709 h 710"/>
              <a:gd name="T6" fmla="*/ 0 w 444"/>
              <a:gd name="T7" fmla="*/ 221 h 710"/>
              <a:gd name="T8" fmla="*/ 222 w 444"/>
              <a:gd name="T9" fmla="*/ 0 h 710"/>
              <a:gd name="T10" fmla="*/ 443 w 444"/>
              <a:gd name="T11" fmla="*/ 221 h 710"/>
              <a:gd name="T12" fmla="*/ 333 w 444"/>
              <a:gd name="T13" fmla="*/ 221 h 710"/>
              <a:gd name="T14" fmla="*/ 333 w 444"/>
              <a:gd name="T15" fmla="*/ 221 h 710"/>
              <a:gd name="T16" fmla="*/ 222 w 444"/>
              <a:gd name="T17" fmla="*/ 88 h 710"/>
              <a:gd name="T18" fmla="*/ 89 w 444"/>
              <a:gd name="T19" fmla="*/ 221 h 710"/>
              <a:gd name="T20" fmla="*/ 222 w 444"/>
              <a:gd name="T21" fmla="*/ 332 h 710"/>
              <a:gd name="T22" fmla="*/ 333 w 444"/>
              <a:gd name="T23" fmla="*/ 221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4" h="710">
                <a:moveTo>
                  <a:pt x="443" y="221"/>
                </a:moveTo>
                <a:lnTo>
                  <a:pt x="443" y="221"/>
                </a:lnTo>
                <a:cubicBezTo>
                  <a:pt x="443" y="421"/>
                  <a:pt x="222" y="709"/>
                  <a:pt x="222" y="709"/>
                </a:cubicBezTo>
                <a:cubicBezTo>
                  <a:pt x="222" y="709"/>
                  <a:pt x="0" y="421"/>
                  <a:pt x="0" y="221"/>
                </a:cubicBezTo>
                <a:cubicBezTo>
                  <a:pt x="0" y="88"/>
                  <a:pt x="89" y="0"/>
                  <a:pt x="222" y="0"/>
                </a:cubicBezTo>
                <a:cubicBezTo>
                  <a:pt x="333" y="0"/>
                  <a:pt x="443" y="88"/>
                  <a:pt x="443" y="221"/>
                </a:cubicBezTo>
                <a:close/>
                <a:moveTo>
                  <a:pt x="333" y="221"/>
                </a:moveTo>
                <a:lnTo>
                  <a:pt x="333" y="221"/>
                </a:lnTo>
                <a:cubicBezTo>
                  <a:pt x="333" y="155"/>
                  <a:pt x="266" y="88"/>
                  <a:pt x="222" y="88"/>
                </a:cubicBezTo>
                <a:cubicBezTo>
                  <a:pt x="133" y="88"/>
                  <a:pt x="89" y="155"/>
                  <a:pt x="89" y="221"/>
                </a:cubicBezTo>
                <a:cubicBezTo>
                  <a:pt x="89" y="288"/>
                  <a:pt x="133" y="332"/>
                  <a:pt x="222" y="332"/>
                </a:cubicBezTo>
                <a:cubicBezTo>
                  <a:pt x="266" y="332"/>
                  <a:pt x="333" y="288"/>
                  <a:pt x="333" y="221"/>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90" name="Freeform 85"/>
          <p:cNvSpPr>
            <a:spLocks noChangeArrowheads="1"/>
          </p:cNvSpPr>
          <p:nvPr/>
        </p:nvSpPr>
        <p:spPr bwMode="auto">
          <a:xfrm>
            <a:off x="6005662" y="2687260"/>
            <a:ext cx="257859" cy="279873"/>
          </a:xfrm>
          <a:custGeom>
            <a:avLst/>
            <a:gdLst>
              <a:gd name="T0" fmla="*/ 731 w 777"/>
              <a:gd name="T1" fmla="*/ 487 h 842"/>
              <a:gd name="T2" fmla="*/ 731 w 777"/>
              <a:gd name="T3" fmla="*/ 487 h 842"/>
              <a:gd name="T4" fmla="*/ 444 w 777"/>
              <a:gd name="T5" fmla="*/ 753 h 842"/>
              <a:gd name="T6" fmla="*/ 44 w 777"/>
              <a:gd name="T7" fmla="*/ 731 h 842"/>
              <a:gd name="T8" fmla="*/ 89 w 777"/>
              <a:gd name="T9" fmla="*/ 531 h 842"/>
              <a:gd name="T10" fmla="*/ 133 w 777"/>
              <a:gd name="T11" fmla="*/ 110 h 842"/>
              <a:gd name="T12" fmla="*/ 178 w 777"/>
              <a:gd name="T13" fmla="*/ 22 h 842"/>
              <a:gd name="T14" fmla="*/ 266 w 777"/>
              <a:gd name="T15" fmla="*/ 44 h 842"/>
              <a:gd name="T16" fmla="*/ 599 w 777"/>
              <a:gd name="T17" fmla="*/ 354 h 842"/>
              <a:gd name="T18" fmla="*/ 731 w 777"/>
              <a:gd name="T19" fmla="*/ 487 h 842"/>
              <a:gd name="T20" fmla="*/ 687 w 777"/>
              <a:gd name="T21" fmla="*/ 509 h 842"/>
              <a:gd name="T22" fmla="*/ 687 w 777"/>
              <a:gd name="T23" fmla="*/ 509 h 842"/>
              <a:gd name="T24" fmla="*/ 355 w 777"/>
              <a:gd name="T25" fmla="*/ 509 h 842"/>
              <a:gd name="T26" fmla="*/ 111 w 777"/>
              <a:gd name="T27" fmla="*/ 709 h 842"/>
              <a:gd name="T28" fmla="*/ 422 w 777"/>
              <a:gd name="T29" fmla="*/ 709 h 842"/>
              <a:gd name="T30" fmla="*/ 687 w 777"/>
              <a:gd name="T31" fmla="*/ 509 h 842"/>
              <a:gd name="T32" fmla="*/ 399 w 777"/>
              <a:gd name="T33" fmla="*/ 531 h 842"/>
              <a:gd name="T34" fmla="*/ 399 w 777"/>
              <a:gd name="T35" fmla="*/ 531 h 842"/>
              <a:gd name="T36" fmla="*/ 399 w 777"/>
              <a:gd name="T37" fmla="*/ 531 h 842"/>
              <a:gd name="T38" fmla="*/ 310 w 777"/>
              <a:gd name="T39" fmla="*/ 664 h 842"/>
              <a:gd name="T40" fmla="*/ 178 w 777"/>
              <a:gd name="T41" fmla="*/ 664 h 842"/>
              <a:gd name="T42" fmla="*/ 377 w 777"/>
              <a:gd name="T43" fmla="*/ 553 h 842"/>
              <a:gd name="T44" fmla="*/ 399 w 777"/>
              <a:gd name="T45" fmla="*/ 531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7" h="842">
                <a:moveTo>
                  <a:pt x="731" y="487"/>
                </a:moveTo>
                <a:lnTo>
                  <a:pt x="731" y="487"/>
                </a:lnTo>
                <a:cubicBezTo>
                  <a:pt x="776" y="553"/>
                  <a:pt x="643" y="686"/>
                  <a:pt x="444" y="753"/>
                </a:cubicBezTo>
                <a:cubicBezTo>
                  <a:pt x="266" y="841"/>
                  <a:pt x="67" y="797"/>
                  <a:pt x="44" y="731"/>
                </a:cubicBezTo>
                <a:cubicBezTo>
                  <a:pt x="22" y="642"/>
                  <a:pt x="111" y="642"/>
                  <a:pt x="89" y="531"/>
                </a:cubicBezTo>
                <a:cubicBezTo>
                  <a:pt x="22" y="309"/>
                  <a:pt x="0" y="199"/>
                  <a:pt x="133" y="110"/>
                </a:cubicBezTo>
                <a:cubicBezTo>
                  <a:pt x="178" y="66"/>
                  <a:pt x="133" y="44"/>
                  <a:pt x="178" y="22"/>
                </a:cubicBezTo>
                <a:cubicBezTo>
                  <a:pt x="222" y="0"/>
                  <a:pt x="222" y="44"/>
                  <a:pt x="266" y="44"/>
                </a:cubicBezTo>
                <a:cubicBezTo>
                  <a:pt x="444" y="44"/>
                  <a:pt x="487" y="132"/>
                  <a:pt x="599" y="354"/>
                </a:cubicBezTo>
                <a:cubicBezTo>
                  <a:pt x="643" y="443"/>
                  <a:pt x="709" y="376"/>
                  <a:pt x="731" y="487"/>
                </a:cubicBezTo>
                <a:close/>
                <a:moveTo>
                  <a:pt x="687" y="509"/>
                </a:moveTo>
                <a:lnTo>
                  <a:pt x="687" y="509"/>
                </a:lnTo>
                <a:cubicBezTo>
                  <a:pt x="665" y="465"/>
                  <a:pt x="554" y="443"/>
                  <a:pt x="355" y="509"/>
                </a:cubicBezTo>
                <a:cubicBezTo>
                  <a:pt x="178" y="597"/>
                  <a:pt x="111" y="686"/>
                  <a:pt x="111" y="709"/>
                </a:cubicBezTo>
                <a:cubicBezTo>
                  <a:pt x="111" y="731"/>
                  <a:pt x="266" y="775"/>
                  <a:pt x="422" y="709"/>
                </a:cubicBezTo>
                <a:cubicBezTo>
                  <a:pt x="599" y="642"/>
                  <a:pt x="687" y="531"/>
                  <a:pt x="687" y="509"/>
                </a:cubicBezTo>
                <a:close/>
                <a:moveTo>
                  <a:pt x="399" y="531"/>
                </a:moveTo>
                <a:lnTo>
                  <a:pt x="399" y="531"/>
                </a:lnTo>
                <a:lnTo>
                  <a:pt x="399" y="531"/>
                </a:lnTo>
                <a:cubicBezTo>
                  <a:pt x="422" y="575"/>
                  <a:pt x="377" y="642"/>
                  <a:pt x="310" y="664"/>
                </a:cubicBezTo>
                <a:cubicBezTo>
                  <a:pt x="266" y="686"/>
                  <a:pt x="222" y="686"/>
                  <a:pt x="178" y="664"/>
                </a:cubicBezTo>
                <a:cubicBezTo>
                  <a:pt x="222" y="620"/>
                  <a:pt x="288" y="575"/>
                  <a:pt x="377" y="553"/>
                </a:cubicBezTo>
                <a:lnTo>
                  <a:pt x="399" y="531"/>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91" name="Freeform 86"/>
          <p:cNvSpPr>
            <a:spLocks noChangeArrowheads="1"/>
          </p:cNvSpPr>
          <p:nvPr/>
        </p:nvSpPr>
        <p:spPr bwMode="auto">
          <a:xfrm>
            <a:off x="6388834" y="2693214"/>
            <a:ext cx="243209" cy="243240"/>
          </a:xfrm>
          <a:custGeom>
            <a:avLst/>
            <a:gdLst>
              <a:gd name="T0" fmla="*/ 732 w 733"/>
              <a:gd name="T1" fmla="*/ 376 h 732"/>
              <a:gd name="T2" fmla="*/ 732 w 733"/>
              <a:gd name="T3" fmla="*/ 376 h 732"/>
              <a:gd name="T4" fmla="*/ 355 w 733"/>
              <a:gd name="T5" fmla="*/ 731 h 732"/>
              <a:gd name="T6" fmla="*/ 0 w 733"/>
              <a:gd name="T7" fmla="*/ 376 h 732"/>
              <a:gd name="T8" fmla="*/ 355 w 733"/>
              <a:gd name="T9" fmla="*/ 0 h 732"/>
              <a:gd name="T10" fmla="*/ 732 w 733"/>
              <a:gd name="T11" fmla="*/ 376 h 732"/>
              <a:gd name="T12" fmla="*/ 577 w 733"/>
              <a:gd name="T13" fmla="*/ 243 h 732"/>
              <a:gd name="T14" fmla="*/ 577 w 733"/>
              <a:gd name="T15" fmla="*/ 243 h 732"/>
              <a:gd name="T16" fmla="*/ 488 w 733"/>
              <a:gd name="T17" fmla="*/ 155 h 732"/>
              <a:gd name="T18" fmla="*/ 355 w 733"/>
              <a:gd name="T19" fmla="*/ 287 h 732"/>
              <a:gd name="T20" fmla="*/ 222 w 733"/>
              <a:gd name="T21" fmla="*/ 155 h 732"/>
              <a:gd name="T22" fmla="*/ 156 w 733"/>
              <a:gd name="T23" fmla="*/ 243 h 732"/>
              <a:gd name="T24" fmla="*/ 289 w 733"/>
              <a:gd name="T25" fmla="*/ 376 h 732"/>
              <a:gd name="T26" fmla="*/ 156 w 733"/>
              <a:gd name="T27" fmla="*/ 509 h 732"/>
              <a:gd name="T28" fmla="*/ 222 w 733"/>
              <a:gd name="T29" fmla="*/ 576 h 732"/>
              <a:gd name="T30" fmla="*/ 355 w 733"/>
              <a:gd name="T31" fmla="*/ 443 h 732"/>
              <a:gd name="T32" fmla="*/ 488 w 733"/>
              <a:gd name="T33" fmla="*/ 576 h 732"/>
              <a:gd name="T34" fmla="*/ 577 w 733"/>
              <a:gd name="T35" fmla="*/ 509 h 732"/>
              <a:gd name="T36" fmla="*/ 443 w 733"/>
              <a:gd name="T37" fmla="*/ 376 h 732"/>
              <a:gd name="T38" fmla="*/ 577 w 733"/>
              <a:gd name="T39" fmla="*/ 24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3" h="732">
                <a:moveTo>
                  <a:pt x="732" y="376"/>
                </a:moveTo>
                <a:lnTo>
                  <a:pt x="732" y="376"/>
                </a:lnTo>
                <a:cubicBezTo>
                  <a:pt x="732" y="576"/>
                  <a:pt x="577" y="731"/>
                  <a:pt x="355" y="731"/>
                </a:cubicBezTo>
                <a:cubicBezTo>
                  <a:pt x="156" y="731"/>
                  <a:pt x="0" y="576"/>
                  <a:pt x="0" y="376"/>
                </a:cubicBezTo>
                <a:cubicBezTo>
                  <a:pt x="0" y="155"/>
                  <a:pt x="156" y="0"/>
                  <a:pt x="355" y="0"/>
                </a:cubicBezTo>
                <a:cubicBezTo>
                  <a:pt x="577" y="0"/>
                  <a:pt x="732" y="155"/>
                  <a:pt x="732" y="376"/>
                </a:cubicBezTo>
                <a:close/>
                <a:moveTo>
                  <a:pt x="577" y="243"/>
                </a:moveTo>
                <a:lnTo>
                  <a:pt x="577" y="243"/>
                </a:lnTo>
                <a:cubicBezTo>
                  <a:pt x="488" y="155"/>
                  <a:pt x="488" y="155"/>
                  <a:pt x="488" y="155"/>
                </a:cubicBezTo>
                <a:cubicBezTo>
                  <a:pt x="355" y="287"/>
                  <a:pt x="355" y="287"/>
                  <a:pt x="355" y="287"/>
                </a:cubicBezTo>
                <a:cubicBezTo>
                  <a:pt x="222" y="155"/>
                  <a:pt x="222" y="155"/>
                  <a:pt x="222" y="155"/>
                </a:cubicBezTo>
                <a:cubicBezTo>
                  <a:pt x="156" y="243"/>
                  <a:pt x="156" y="243"/>
                  <a:pt x="156" y="243"/>
                </a:cubicBezTo>
                <a:cubicBezTo>
                  <a:pt x="289" y="376"/>
                  <a:pt x="289" y="376"/>
                  <a:pt x="289" y="376"/>
                </a:cubicBezTo>
                <a:cubicBezTo>
                  <a:pt x="156" y="509"/>
                  <a:pt x="156" y="509"/>
                  <a:pt x="156" y="509"/>
                </a:cubicBezTo>
                <a:cubicBezTo>
                  <a:pt x="222" y="576"/>
                  <a:pt x="222" y="576"/>
                  <a:pt x="222" y="576"/>
                </a:cubicBezTo>
                <a:cubicBezTo>
                  <a:pt x="355" y="443"/>
                  <a:pt x="355" y="443"/>
                  <a:pt x="355" y="443"/>
                </a:cubicBezTo>
                <a:cubicBezTo>
                  <a:pt x="488" y="576"/>
                  <a:pt x="488" y="576"/>
                  <a:pt x="488" y="576"/>
                </a:cubicBezTo>
                <a:cubicBezTo>
                  <a:pt x="577" y="509"/>
                  <a:pt x="577" y="509"/>
                  <a:pt x="577" y="509"/>
                </a:cubicBezTo>
                <a:cubicBezTo>
                  <a:pt x="443" y="376"/>
                  <a:pt x="443" y="376"/>
                  <a:pt x="443" y="376"/>
                </a:cubicBezTo>
                <a:lnTo>
                  <a:pt x="577" y="243"/>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92" name="Freeform 87"/>
          <p:cNvSpPr>
            <a:spLocks noChangeArrowheads="1"/>
          </p:cNvSpPr>
          <p:nvPr/>
        </p:nvSpPr>
        <p:spPr bwMode="auto">
          <a:xfrm>
            <a:off x="6757355" y="2708096"/>
            <a:ext cx="169954" cy="169976"/>
          </a:xfrm>
          <a:custGeom>
            <a:avLst/>
            <a:gdLst>
              <a:gd name="T0" fmla="*/ 509 w 510"/>
              <a:gd name="T1" fmla="*/ 266 h 511"/>
              <a:gd name="T2" fmla="*/ 509 w 510"/>
              <a:gd name="T3" fmla="*/ 266 h 511"/>
              <a:gd name="T4" fmla="*/ 487 w 510"/>
              <a:gd name="T5" fmla="*/ 311 h 511"/>
              <a:gd name="T6" fmla="*/ 310 w 510"/>
              <a:gd name="T7" fmla="*/ 311 h 511"/>
              <a:gd name="T8" fmla="*/ 310 w 510"/>
              <a:gd name="T9" fmla="*/ 488 h 511"/>
              <a:gd name="T10" fmla="*/ 266 w 510"/>
              <a:gd name="T11" fmla="*/ 510 h 511"/>
              <a:gd name="T12" fmla="*/ 221 w 510"/>
              <a:gd name="T13" fmla="*/ 488 h 511"/>
              <a:gd name="T14" fmla="*/ 221 w 510"/>
              <a:gd name="T15" fmla="*/ 311 h 511"/>
              <a:gd name="T16" fmla="*/ 22 w 510"/>
              <a:gd name="T17" fmla="*/ 311 h 511"/>
              <a:gd name="T18" fmla="*/ 0 w 510"/>
              <a:gd name="T19" fmla="*/ 266 h 511"/>
              <a:gd name="T20" fmla="*/ 22 w 510"/>
              <a:gd name="T21" fmla="*/ 222 h 511"/>
              <a:gd name="T22" fmla="*/ 221 w 510"/>
              <a:gd name="T23" fmla="*/ 222 h 511"/>
              <a:gd name="T24" fmla="*/ 221 w 510"/>
              <a:gd name="T25" fmla="*/ 23 h 511"/>
              <a:gd name="T26" fmla="*/ 266 w 510"/>
              <a:gd name="T27" fmla="*/ 0 h 511"/>
              <a:gd name="T28" fmla="*/ 310 w 510"/>
              <a:gd name="T29" fmla="*/ 23 h 511"/>
              <a:gd name="T30" fmla="*/ 310 w 510"/>
              <a:gd name="T31" fmla="*/ 222 h 511"/>
              <a:gd name="T32" fmla="*/ 487 w 510"/>
              <a:gd name="T33" fmla="*/ 222 h 511"/>
              <a:gd name="T34" fmla="*/ 509 w 510"/>
              <a:gd name="T35" fmla="*/ 266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0" h="511">
                <a:moveTo>
                  <a:pt x="509" y="266"/>
                </a:moveTo>
                <a:lnTo>
                  <a:pt x="509" y="266"/>
                </a:lnTo>
                <a:cubicBezTo>
                  <a:pt x="509" y="289"/>
                  <a:pt x="509" y="311"/>
                  <a:pt x="487" y="311"/>
                </a:cubicBezTo>
                <a:cubicBezTo>
                  <a:pt x="310" y="311"/>
                  <a:pt x="310" y="311"/>
                  <a:pt x="310" y="311"/>
                </a:cubicBezTo>
                <a:cubicBezTo>
                  <a:pt x="310" y="488"/>
                  <a:pt x="310" y="488"/>
                  <a:pt x="310" y="488"/>
                </a:cubicBezTo>
                <a:cubicBezTo>
                  <a:pt x="310" y="510"/>
                  <a:pt x="288" y="510"/>
                  <a:pt x="266" y="510"/>
                </a:cubicBezTo>
                <a:cubicBezTo>
                  <a:pt x="243" y="510"/>
                  <a:pt x="221" y="510"/>
                  <a:pt x="221" y="488"/>
                </a:cubicBezTo>
                <a:cubicBezTo>
                  <a:pt x="221" y="311"/>
                  <a:pt x="221" y="311"/>
                  <a:pt x="221" y="311"/>
                </a:cubicBezTo>
                <a:cubicBezTo>
                  <a:pt x="22" y="311"/>
                  <a:pt x="22" y="311"/>
                  <a:pt x="22" y="311"/>
                </a:cubicBezTo>
                <a:cubicBezTo>
                  <a:pt x="0" y="311"/>
                  <a:pt x="0" y="289"/>
                  <a:pt x="0" y="266"/>
                </a:cubicBezTo>
                <a:cubicBezTo>
                  <a:pt x="0" y="244"/>
                  <a:pt x="0" y="222"/>
                  <a:pt x="22" y="222"/>
                </a:cubicBezTo>
                <a:cubicBezTo>
                  <a:pt x="221" y="222"/>
                  <a:pt x="221" y="222"/>
                  <a:pt x="221" y="222"/>
                </a:cubicBezTo>
                <a:cubicBezTo>
                  <a:pt x="221" y="23"/>
                  <a:pt x="221" y="23"/>
                  <a:pt x="221" y="23"/>
                </a:cubicBezTo>
                <a:cubicBezTo>
                  <a:pt x="221" y="0"/>
                  <a:pt x="243" y="0"/>
                  <a:pt x="266" y="0"/>
                </a:cubicBezTo>
                <a:cubicBezTo>
                  <a:pt x="288" y="0"/>
                  <a:pt x="310" y="0"/>
                  <a:pt x="310" y="23"/>
                </a:cubicBezTo>
                <a:cubicBezTo>
                  <a:pt x="310" y="222"/>
                  <a:pt x="310" y="222"/>
                  <a:pt x="310" y="222"/>
                </a:cubicBezTo>
                <a:cubicBezTo>
                  <a:pt x="487" y="222"/>
                  <a:pt x="487" y="222"/>
                  <a:pt x="487" y="222"/>
                </a:cubicBezTo>
                <a:cubicBezTo>
                  <a:pt x="509" y="222"/>
                  <a:pt x="509" y="244"/>
                  <a:pt x="509" y="266"/>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93" name="Freeform 88"/>
          <p:cNvSpPr>
            <a:spLocks noChangeArrowheads="1"/>
          </p:cNvSpPr>
          <p:nvPr/>
        </p:nvSpPr>
        <p:spPr bwMode="auto">
          <a:xfrm>
            <a:off x="7052622" y="2737862"/>
            <a:ext cx="272760" cy="45090"/>
          </a:xfrm>
          <a:custGeom>
            <a:avLst/>
            <a:gdLst>
              <a:gd name="T0" fmla="*/ 532 w 533"/>
              <a:gd name="T1" fmla="*/ 44 h 90"/>
              <a:gd name="T2" fmla="*/ 532 w 533"/>
              <a:gd name="T3" fmla="*/ 44 h 90"/>
              <a:gd name="T4" fmla="*/ 488 w 533"/>
              <a:gd name="T5" fmla="*/ 89 h 90"/>
              <a:gd name="T6" fmla="*/ 45 w 533"/>
              <a:gd name="T7" fmla="*/ 89 h 90"/>
              <a:gd name="T8" fmla="*/ 0 w 533"/>
              <a:gd name="T9" fmla="*/ 44 h 90"/>
              <a:gd name="T10" fmla="*/ 45 w 533"/>
              <a:gd name="T11" fmla="*/ 0 h 90"/>
              <a:gd name="T12" fmla="*/ 488 w 533"/>
              <a:gd name="T13" fmla="*/ 0 h 90"/>
              <a:gd name="T14" fmla="*/ 532 w 533"/>
              <a:gd name="T15" fmla="*/ 4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3" h="90">
                <a:moveTo>
                  <a:pt x="532" y="44"/>
                </a:moveTo>
                <a:lnTo>
                  <a:pt x="532" y="44"/>
                </a:lnTo>
                <a:cubicBezTo>
                  <a:pt x="532" y="67"/>
                  <a:pt x="510" y="89"/>
                  <a:pt x="488" y="89"/>
                </a:cubicBezTo>
                <a:cubicBezTo>
                  <a:pt x="45" y="89"/>
                  <a:pt x="45" y="89"/>
                  <a:pt x="45" y="89"/>
                </a:cubicBezTo>
                <a:cubicBezTo>
                  <a:pt x="0" y="89"/>
                  <a:pt x="0" y="67"/>
                  <a:pt x="0" y="44"/>
                </a:cubicBezTo>
                <a:cubicBezTo>
                  <a:pt x="0" y="22"/>
                  <a:pt x="0" y="0"/>
                  <a:pt x="45" y="0"/>
                </a:cubicBezTo>
                <a:cubicBezTo>
                  <a:pt x="488" y="0"/>
                  <a:pt x="488" y="0"/>
                  <a:pt x="488" y="0"/>
                </a:cubicBezTo>
                <a:cubicBezTo>
                  <a:pt x="510" y="0"/>
                  <a:pt x="532" y="22"/>
                  <a:pt x="532" y="44"/>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96" name="Freeform 91"/>
          <p:cNvSpPr>
            <a:spLocks noChangeArrowheads="1"/>
          </p:cNvSpPr>
          <p:nvPr/>
        </p:nvSpPr>
        <p:spPr bwMode="auto">
          <a:xfrm>
            <a:off x="7450694" y="2693214"/>
            <a:ext cx="294488" cy="250568"/>
          </a:xfrm>
          <a:custGeom>
            <a:avLst/>
            <a:gdLst>
              <a:gd name="T0" fmla="*/ 598 w 886"/>
              <a:gd name="T1" fmla="*/ 620 h 754"/>
              <a:gd name="T2" fmla="*/ 598 w 886"/>
              <a:gd name="T3" fmla="*/ 620 h 754"/>
              <a:gd name="T4" fmla="*/ 598 w 886"/>
              <a:gd name="T5" fmla="*/ 753 h 754"/>
              <a:gd name="T6" fmla="*/ 0 w 886"/>
              <a:gd name="T7" fmla="*/ 753 h 754"/>
              <a:gd name="T8" fmla="*/ 0 w 886"/>
              <a:gd name="T9" fmla="*/ 598 h 754"/>
              <a:gd name="T10" fmla="*/ 66 w 886"/>
              <a:gd name="T11" fmla="*/ 531 h 754"/>
              <a:gd name="T12" fmla="*/ 177 w 886"/>
              <a:gd name="T13" fmla="*/ 399 h 754"/>
              <a:gd name="T14" fmla="*/ 133 w 886"/>
              <a:gd name="T15" fmla="*/ 287 h 754"/>
              <a:gd name="T16" fmla="*/ 110 w 886"/>
              <a:gd name="T17" fmla="*/ 221 h 754"/>
              <a:gd name="T18" fmla="*/ 133 w 886"/>
              <a:gd name="T19" fmla="*/ 199 h 754"/>
              <a:gd name="T20" fmla="*/ 110 w 886"/>
              <a:gd name="T21" fmla="*/ 133 h 754"/>
              <a:gd name="T22" fmla="*/ 244 w 886"/>
              <a:gd name="T23" fmla="*/ 0 h 754"/>
              <a:gd name="T24" fmla="*/ 399 w 886"/>
              <a:gd name="T25" fmla="*/ 133 h 754"/>
              <a:gd name="T26" fmla="*/ 376 w 886"/>
              <a:gd name="T27" fmla="*/ 199 h 754"/>
              <a:gd name="T28" fmla="*/ 399 w 886"/>
              <a:gd name="T29" fmla="*/ 221 h 754"/>
              <a:gd name="T30" fmla="*/ 376 w 886"/>
              <a:gd name="T31" fmla="*/ 287 h 754"/>
              <a:gd name="T32" fmla="*/ 332 w 886"/>
              <a:gd name="T33" fmla="*/ 399 h 754"/>
              <a:gd name="T34" fmla="*/ 443 w 886"/>
              <a:gd name="T35" fmla="*/ 531 h 754"/>
              <a:gd name="T36" fmla="*/ 598 w 886"/>
              <a:gd name="T37" fmla="*/ 620 h 754"/>
              <a:gd name="T38" fmla="*/ 687 w 886"/>
              <a:gd name="T39" fmla="*/ 753 h 754"/>
              <a:gd name="T40" fmla="*/ 687 w 886"/>
              <a:gd name="T41" fmla="*/ 753 h 754"/>
              <a:gd name="T42" fmla="*/ 687 w 886"/>
              <a:gd name="T43" fmla="*/ 620 h 754"/>
              <a:gd name="T44" fmla="*/ 510 w 886"/>
              <a:gd name="T45" fmla="*/ 465 h 754"/>
              <a:gd name="T46" fmla="*/ 554 w 886"/>
              <a:gd name="T47" fmla="*/ 399 h 754"/>
              <a:gd name="T48" fmla="*/ 532 w 886"/>
              <a:gd name="T49" fmla="*/ 332 h 754"/>
              <a:gd name="T50" fmla="*/ 488 w 886"/>
              <a:gd name="T51" fmla="*/ 287 h 754"/>
              <a:gd name="T52" fmla="*/ 510 w 886"/>
              <a:gd name="T53" fmla="*/ 243 h 754"/>
              <a:gd name="T54" fmla="*/ 510 w 886"/>
              <a:gd name="T55" fmla="*/ 199 h 754"/>
              <a:gd name="T56" fmla="*/ 598 w 886"/>
              <a:gd name="T57" fmla="*/ 110 h 754"/>
              <a:gd name="T58" fmla="*/ 709 w 886"/>
              <a:gd name="T59" fmla="*/ 199 h 754"/>
              <a:gd name="T60" fmla="*/ 709 w 886"/>
              <a:gd name="T61" fmla="*/ 243 h 754"/>
              <a:gd name="T62" fmla="*/ 709 w 886"/>
              <a:gd name="T63" fmla="*/ 287 h 754"/>
              <a:gd name="T64" fmla="*/ 687 w 886"/>
              <a:gd name="T65" fmla="*/ 332 h 754"/>
              <a:gd name="T66" fmla="*/ 665 w 886"/>
              <a:gd name="T67" fmla="*/ 399 h 754"/>
              <a:gd name="T68" fmla="*/ 754 w 886"/>
              <a:gd name="T69" fmla="*/ 487 h 754"/>
              <a:gd name="T70" fmla="*/ 863 w 886"/>
              <a:gd name="T71" fmla="*/ 576 h 754"/>
              <a:gd name="T72" fmla="*/ 885 w 886"/>
              <a:gd name="T73" fmla="*/ 753 h 754"/>
              <a:gd name="T74" fmla="*/ 687 w 886"/>
              <a:gd name="T75" fmla="*/ 753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6" h="754">
                <a:moveTo>
                  <a:pt x="598" y="620"/>
                </a:moveTo>
                <a:lnTo>
                  <a:pt x="598" y="620"/>
                </a:lnTo>
                <a:cubicBezTo>
                  <a:pt x="598" y="665"/>
                  <a:pt x="598" y="753"/>
                  <a:pt x="598" y="753"/>
                </a:cubicBezTo>
                <a:cubicBezTo>
                  <a:pt x="0" y="753"/>
                  <a:pt x="0" y="753"/>
                  <a:pt x="0" y="753"/>
                </a:cubicBezTo>
                <a:cubicBezTo>
                  <a:pt x="0" y="598"/>
                  <a:pt x="0" y="598"/>
                  <a:pt x="0" y="598"/>
                </a:cubicBezTo>
                <a:cubicBezTo>
                  <a:pt x="0" y="553"/>
                  <a:pt x="44" y="531"/>
                  <a:pt x="66" y="531"/>
                </a:cubicBezTo>
                <a:cubicBezTo>
                  <a:pt x="155" y="487"/>
                  <a:pt x="177" y="465"/>
                  <a:pt x="177" y="399"/>
                </a:cubicBezTo>
                <a:cubicBezTo>
                  <a:pt x="177" y="354"/>
                  <a:pt x="155" y="376"/>
                  <a:pt x="133" y="287"/>
                </a:cubicBezTo>
                <a:cubicBezTo>
                  <a:pt x="133" y="265"/>
                  <a:pt x="110" y="287"/>
                  <a:pt x="110" y="221"/>
                </a:cubicBezTo>
                <a:cubicBezTo>
                  <a:pt x="110" y="199"/>
                  <a:pt x="133" y="199"/>
                  <a:pt x="133" y="199"/>
                </a:cubicBezTo>
                <a:cubicBezTo>
                  <a:pt x="133" y="199"/>
                  <a:pt x="110" y="155"/>
                  <a:pt x="110" y="133"/>
                </a:cubicBezTo>
                <a:cubicBezTo>
                  <a:pt x="110" y="88"/>
                  <a:pt x="133" y="0"/>
                  <a:pt x="244" y="0"/>
                </a:cubicBezTo>
                <a:cubicBezTo>
                  <a:pt x="376" y="0"/>
                  <a:pt x="399" y="88"/>
                  <a:pt x="399" y="133"/>
                </a:cubicBezTo>
                <a:cubicBezTo>
                  <a:pt x="399" y="155"/>
                  <a:pt x="376" y="199"/>
                  <a:pt x="376" y="199"/>
                </a:cubicBezTo>
                <a:cubicBezTo>
                  <a:pt x="376" y="199"/>
                  <a:pt x="399" y="199"/>
                  <a:pt x="399" y="221"/>
                </a:cubicBezTo>
                <a:cubicBezTo>
                  <a:pt x="399" y="287"/>
                  <a:pt x="376" y="265"/>
                  <a:pt x="376" y="287"/>
                </a:cubicBezTo>
                <a:cubicBezTo>
                  <a:pt x="354" y="376"/>
                  <a:pt x="332" y="354"/>
                  <a:pt x="332" y="399"/>
                </a:cubicBezTo>
                <a:cubicBezTo>
                  <a:pt x="332" y="465"/>
                  <a:pt x="354" y="487"/>
                  <a:pt x="443" y="531"/>
                </a:cubicBezTo>
                <a:cubicBezTo>
                  <a:pt x="532" y="553"/>
                  <a:pt x="598" y="598"/>
                  <a:pt x="598" y="620"/>
                </a:cubicBezTo>
                <a:close/>
                <a:moveTo>
                  <a:pt x="687" y="753"/>
                </a:moveTo>
                <a:lnTo>
                  <a:pt x="687" y="753"/>
                </a:lnTo>
                <a:cubicBezTo>
                  <a:pt x="687" y="620"/>
                  <a:pt x="687" y="620"/>
                  <a:pt x="687" y="620"/>
                </a:cubicBezTo>
                <a:cubicBezTo>
                  <a:pt x="687" y="553"/>
                  <a:pt x="665" y="531"/>
                  <a:pt x="510" y="465"/>
                </a:cubicBezTo>
                <a:cubicBezTo>
                  <a:pt x="532" y="443"/>
                  <a:pt x="554" y="443"/>
                  <a:pt x="554" y="399"/>
                </a:cubicBezTo>
                <a:cubicBezTo>
                  <a:pt x="554" y="376"/>
                  <a:pt x="532" y="376"/>
                  <a:pt x="532" y="332"/>
                </a:cubicBezTo>
                <a:cubicBezTo>
                  <a:pt x="510" y="310"/>
                  <a:pt x="510" y="332"/>
                  <a:pt x="488" y="287"/>
                </a:cubicBezTo>
                <a:cubicBezTo>
                  <a:pt x="488" y="265"/>
                  <a:pt x="510" y="243"/>
                  <a:pt x="510" y="243"/>
                </a:cubicBezTo>
                <a:cubicBezTo>
                  <a:pt x="510" y="243"/>
                  <a:pt x="510" y="221"/>
                  <a:pt x="510" y="199"/>
                </a:cubicBezTo>
                <a:cubicBezTo>
                  <a:pt x="510" y="177"/>
                  <a:pt x="510" y="110"/>
                  <a:pt x="598" y="110"/>
                </a:cubicBezTo>
                <a:cubicBezTo>
                  <a:pt x="687" y="110"/>
                  <a:pt x="709" y="177"/>
                  <a:pt x="709" y="199"/>
                </a:cubicBezTo>
                <a:cubicBezTo>
                  <a:pt x="709" y="221"/>
                  <a:pt x="709" y="243"/>
                  <a:pt x="709" y="243"/>
                </a:cubicBezTo>
                <a:cubicBezTo>
                  <a:pt x="709" y="243"/>
                  <a:pt x="709" y="265"/>
                  <a:pt x="709" y="287"/>
                </a:cubicBezTo>
                <a:cubicBezTo>
                  <a:pt x="709" y="332"/>
                  <a:pt x="687" y="310"/>
                  <a:pt x="687" y="332"/>
                </a:cubicBezTo>
                <a:cubicBezTo>
                  <a:pt x="687" y="376"/>
                  <a:pt x="665" y="376"/>
                  <a:pt x="665" y="399"/>
                </a:cubicBezTo>
                <a:cubicBezTo>
                  <a:pt x="665" y="443"/>
                  <a:pt x="687" y="465"/>
                  <a:pt x="754" y="487"/>
                </a:cubicBezTo>
                <a:cubicBezTo>
                  <a:pt x="818" y="531"/>
                  <a:pt x="841" y="531"/>
                  <a:pt x="863" y="576"/>
                </a:cubicBezTo>
                <a:lnTo>
                  <a:pt x="885" y="753"/>
                </a:lnTo>
                <a:lnTo>
                  <a:pt x="687" y="753"/>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97" name="Freeform 92"/>
          <p:cNvSpPr>
            <a:spLocks noChangeArrowheads="1"/>
          </p:cNvSpPr>
          <p:nvPr/>
        </p:nvSpPr>
        <p:spPr bwMode="auto">
          <a:xfrm>
            <a:off x="7870495" y="2696190"/>
            <a:ext cx="294488" cy="235914"/>
          </a:xfrm>
          <a:custGeom>
            <a:avLst/>
            <a:gdLst>
              <a:gd name="T0" fmla="*/ 886 w 887"/>
              <a:gd name="T1" fmla="*/ 88 h 710"/>
              <a:gd name="T2" fmla="*/ 886 w 887"/>
              <a:gd name="T3" fmla="*/ 88 h 710"/>
              <a:gd name="T4" fmla="*/ 886 w 887"/>
              <a:gd name="T5" fmla="*/ 620 h 710"/>
              <a:gd name="T6" fmla="*/ 798 w 887"/>
              <a:gd name="T7" fmla="*/ 709 h 710"/>
              <a:gd name="T8" fmla="*/ 89 w 887"/>
              <a:gd name="T9" fmla="*/ 709 h 710"/>
              <a:gd name="T10" fmla="*/ 0 w 887"/>
              <a:gd name="T11" fmla="*/ 620 h 710"/>
              <a:gd name="T12" fmla="*/ 0 w 887"/>
              <a:gd name="T13" fmla="*/ 88 h 710"/>
              <a:gd name="T14" fmla="*/ 89 w 887"/>
              <a:gd name="T15" fmla="*/ 0 h 710"/>
              <a:gd name="T16" fmla="*/ 798 w 887"/>
              <a:gd name="T17" fmla="*/ 0 h 710"/>
              <a:gd name="T18" fmla="*/ 886 w 887"/>
              <a:gd name="T19" fmla="*/ 88 h 710"/>
              <a:gd name="T20" fmla="*/ 798 w 887"/>
              <a:gd name="T21" fmla="*/ 88 h 710"/>
              <a:gd name="T22" fmla="*/ 798 w 887"/>
              <a:gd name="T23" fmla="*/ 88 h 710"/>
              <a:gd name="T24" fmla="*/ 89 w 887"/>
              <a:gd name="T25" fmla="*/ 88 h 710"/>
              <a:gd name="T26" fmla="*/ 89 w 887"/>
              <a:gd name="T27" fmla="*/ 620 h 710"/>
              <a:gd name="T28" fmla="*/ 798 w 887"/>
              <a:gd name="T29" fmla="*/ 620 h 710"/>
              <a:gd name="T30" fmla="*/ 798 w 887"/>
              <a:gd name="T31" fmla="*/ 88 h 710"/>
              <a:gd name="T32" fmla="*/ 399 w 887"/>
              <a:gd name="T33" fmla="*/ 243 h 710"/>
              <a:gd name="T34" fmla="*/ 399 w 887"/>
              <a:gd name="T35" fmla="*/ 243 h 710"/>
              <a:gd name="T36" fmla="*/ 177 w 887"/>
              <a:gd name="T37" fmla="*/ 243 h 710"/>
              <a:gd name="T38" fmla="*/ 177 w 887"/>
              <a:gd name="T39" fmla="*/ 177 h 710"/>
              <a:gd name="T40" fmla="*/ 399 w 887"/>
              <a:gd name="T41" fmla="*/ 177 h 710"/>
              <a:gd name="T42" fmla="*/ 399 w 887"/>
              <a:gd name="T43" fmla="*/ 243 h 710"/>
              <a:gd name="T44" fmla="*/ 399 w 887"/>
              <a:gd name="T45" fmla="*/ 377 h 710"/>
              <a:gd name="T46" fmla="*/ 399 w 887"/>
              <a:gd name="T47" fmla="*/ 377 h 710"/>
              <a:gd name="T48" fmla="*/ 177 w 887"/>
              <a:gd name="T49" fmla="*/ 377 h 710"/>
              <a:gd name="T50" fmla="*/ 177 w 887"/>
              <a:gd name="T51" fmla="*/ 310 h 710"/>
              <a:gd name="T52" fmla="*/ 399 w 887"/>
              <a:gd name="T53" fmla="*/ 310 h 710"/>
              <a:gd name="T54" fmla="*/ 399 w 887"/>
              <a:gd name="T55" fmla="*/ 377 h 710"/>
              <a:gd name="T56" fmla="*/ 399 w 887"/>
              <a:gd name="T57" fmla="*/ 509 h 710"/>
              <a:gd name="T58" fmla="*/ 399 w 887"/>
              <a:gd name="T59" fmla="*/ 509 h 710"/>
              <a:gd name="T60" fmla="*/ 177 w 887"/>
              <a:gd name="T61" fmla="*/ 509 h 710"/>
              <a:gd name="T62" fmla="*/ 177 w 887"/>
              <a:gd name="T63" fmla="*/ 443 h 710"/>
              <a:gd name="T64" fmla="*/ 399 w 887"/>
              <a:gd name="T65" fmla="*/ 443 h 710"/>
              <a:gd name="T66" fmla="*/ 399 w 887"/>
              <a:gd name="T67" fmla="*/ 509 h 710"/>
              <a:gd name="T68" fmla="*/ 709 w 887"/>
              <a:gd name="T69" fmla="*/ 509 h 710"/>
              <a:gd name="T70" fmla="*/ 709 w 887"/>
              <a:gd name="T71" fmla="*/ 509 h 710"/>
              <a:gd name="T72" fmla="*/ 488 w 887"/>
              <a:gd name="T73" fmla="*/ 509 h 710"/>
              <a:gd name="T74" fmla="*/ 488 w 887"/>
              <a:gd name="T75" fmla="*/ 465 h 710"/>
              <a:gd name="T76" fmla="*/ 554 w 887"/>
              <a:gd name="T77" fmla="*/ 399 h 710"/>
              <a:gd name="T78" fmla="*/ 510 w 887"/>
              <a:gd name="T79" fmla="*/ 265 h 710"/>
              <a:gd name="T80" fmla="*/ 598 w 887"/>
              <a:gd name="T81" fmla="*/ 177 h 710"/>
              <a:gd name="T82" fmla="*/ 665 w 887"/>
              <a:gd name="T83" fmla="*/ 265 h 710"/>
              <a:gd name="T84" fmla="*/ 620 w 887"/>
              <a:gd name="T85" fmla="*/ 399 h 710"/>
              <a:gd name="T86" fmla="*/ 687 w 887"/>
              <a:gd name="T87" fmla="*/ 465 h 710"/>
              <a:gd name="T88" fmla="*/ 709 w 887"/>
              <a:gd name="T89" fmla="*/ 509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7" h="710">
                <a:moveTo>
                  <a:pt x="886" y="88"/>
                </a:moveTo>
                <a:lnTo>
                  <a:pt x="886" y="88"/>
                </a:lnTo>
                <a:cubicBezTo>
                  <a:pt x="886" y="620"/>
                  <a:pt x="886" y="620"/>
                  <a:pt x="886" y="620"/>
                </a:cubicBezTo>
                <a:cubicBezTo>
                  <a:pt x="886" y="665"/>
                  <a:pt x="842" y="709"/>
                  <a:pt x="798" y="709"/>
                </a:cubicBezTo>
                <a:cubicBezTo>
                  <a:pt x="89" y="709"/>
                  <a:pt x="89" y="709"/>
                  <a:pt x="89" y="709"/>
                </a:cubicBezTo>
                <a:cubicBezTo>
                  <a:pt x="22" y="709"/>
                  <a:pt x="0" y="665"/>
                  <a:pt x="0" y="620"/>
                </a:cubicBezTo>
                <a:cubicBezTo>
                  <a:pt x="0" y="88"/>
                  <a:pt x="0" y="88"/>
                  <a:pt x="0" y="88"/>
                </a:cubicBezTo>
                <a:cubicBezTo>
                  <a:pt x="0" y="22"/>
                  <a:pt x="22" y="0"/>
                  <a:pt x="89" y="0"/>
                </a:cubicBezTo>
                <a:cubicBezTo>
                  <a:pt x="798" y="0"/>
                  <a:pt x="798" y="0"/>
                  <a:pt x="798" y="0"/>
                </a:cubicBezTo>
                <a:cubicBezTo>
                  <a:pt x="842" y="0"/>
                  <a:pt x="886" y="22"/>
                  <a:pt x="886" y="88"/>
                </a:cubicBezTo>
                <a:close/>
                <a:moveTo>
                  <a:pt x="798" y="88"/>
                </a:moveTo>
                <a:lnTo>
                  <a:pt x="798" y="88"/>
                </a:lnTo>
                <a:cubicBezTo>
                  <a:pt x="89" y="88"/>
                  <a:pt x="89" y="88"/>
                  <a:pt x="89" y="88"/>
                </a:cubicBezTo>
                <a:cubicBezTo>
                  <a:pt x="89" y="620"/>
                  <a:pt x="89" y="620"/>
                  <a:pt x="89" y="620"/>
                </a:cubicBezTo>
                <a:cubicBezTo>
                  <a:pt x="798" y="620"/>
                  <a:pt x="798" y="620"/>
                  <a:pt x="798" y="620"/>
                </a:cubicBezTo>
                <a:lnTo>
                  <a:pt x="798" y="88"/>
                </a:lnTo>
                <a:close/>
                <a:moveTo>
                  <a:pt x="399" y="243"/>
                </a:moveTo>
                <a:lnTo>
                  <a:pt x="399" y="243"/>
                </a:lnTo>
                <a:cubicBezTo>
                  <a:pt x="177" y="243"/>
                  <a:pt x="177" y="243"/>
                  <a:pt x="177" y="243"/>
                </a:cubicBezTo>
                <a:cubicBezTo>
                  <a:pt x="177" y="177"/>
                  <a:pt x="177" y="177"/>
                  <a:pt x="177" y="177"/>
                </a:cubicBezTo>
                <a:cubicBezTo>
                  <a:pt x="399" y="177"/>
                  <a:pt x="399" y="177"/>
                  <a:pt x="399" y="177"/>
                </a:cubicBezTo>
                <a:lnTo>
                  <a:pt x="399" y="243"/>
                </a:lnTo>
                <a:close/>
                <a:moveTo>
                  <a:pt x="399" y="377"/>
                </a:moveTo>
                <a:lnTo>
                  <a:pt x="399" y="377"/>
                </a:lnTo>
                <a:cubicBezTo>
                  <a:pt x="177" y="377"/>
                  <a:pt x="177" y="377"/>
                  <a:pt x="177" y="377"/>
                </a:cubicBezTo>
                <a:cubicBezTo>
                  <a:pt x="177" y="310"/>
                  <a:pt x="177" y="310"/>
                  <a:pt x="177" y="310"/>
                </a:cubicBezTo>
                <a:cubicBezTo>
                  <a:pt x="399" y="310"/>
                  <a:pt x="399" y="310"/>
                  <a:pt x="399" y="310"/>
                </a:cubicBezTo>
                <a:lnTo>
                  <a:pt x="399" y="377"/>
                </a:lnTo>
                <a:close/>
                <a:moveTo>
                  <a:pt x="399" y="509"/>
                </a:moveTo>
                <a:lnTo>
                  <a:pt x="399" y="509"/>
                </a:lnTo>
                <a:cubicBezTo>
                  <a:pt x="177" y="509"/>
                  <a:pt x="177" y="509"/>
                  <a:pt x="177" y="509"/>
                </a:cubicBezTo>
                <a:cubicBezTo>
                  <a:pt x="177" y="443"/>
                  <a:pt x="177" y="443"/>
                  <a:pt x="177" y="443"/>
                </a:cubicBezTo>
                <a:cubicBezTo>
                  <a:pt x="399" y="443"/>
                  <a:pt x="399" y="443"/>
                  <a:pt x="399" y="443"/>
                </a:cubicBezTo>
                <a:lnTo>
                  <a:pt x="399" y="509"/>
                </a:lnTo>
                <a:close/>
                <a:moveTo>
                  <a:pt x="709" y="509"/>
                </a:moveTo>
                <a:lnTo>
                  <a:pt x="709" y="509"/>
                </a:lnTo>
                <a:cubicBezTo>
                  <a:pt x="488" y="509"/>
                  <a:pt x="488" y="509"/>
                  <a:pt x="488" y="509"/>
                </a:cubicBezTo>
                <a:lnTo>
                  <a:pt x="488" y="465"/>
                </a:lnTo>
                <a:cubicBezTo>
                  <a:pt x="488" y="465"/>
                  <a:pt x="554" y="443"/>
                  <a:pt x="554" y="399"/>
                </a:cubicBezTo>
                <a:cubicBezTo>
                  <a:pt x="554" y="354"/>
                  <a:pt x="510" y="354"/>
                  <a:pt x="510" y="265"/>
                </a:cubicBezTo>
                <a:cubicBezTo>
                  <a:pt x="510" y="199"/>
                  <a:pt x="532" y="177"/>
                  <a:pt x="598" y="177"/>
                </a:cubicBezTo>
                <a:cubicBezTo>
                  <a:pt x="642" y="177"/>
                  <a:pt x="665" y="199"/>
                  <a:pt x="665" y="265"/>
                </a:cubicBezTo>
                <a:cubicBezTo>
                  <a:pt x="665" y="354"/>
                  <a:pt x="620" y="354"/>
                  <a:pt x="620" y="399"/>
                </a:cubicBezTo>
                <a:cubicBezTo>
                  <a:pt x="620" y="443"/>
                  <a:pt x="687" y="465"/>
                  <a:pt x="687" y="465"/>
                </a:cubicBezTo>
                <a:cubicBezTo>
                  <a:pt x="709" y="465"/>
                  <a:pt x="709" y="509"/>
                  <a:pt x="709" y="509"/>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98" name="Freeform 93"/>
          <p:cNvSpPr>
            <a:spLocks noChangeArrowheads="1"/>
          </p:cNvSpPr>
          <p:nvPr/>
        </p:nvSpPr>
        <p:spPr bwMode="auto">
          <a:xfrm>
            <a:off x="8290293" y="2696190"/>
            <a:ext cx="294488" cy="228588"/>
          </a:xfrm>
          <a:custGeom>
            <a:avLst/>
            <a:gdLst>
              <a:gd name="T0" fmla="*/ 665 w 888"/>
              <a:gd name="T1" fmla="*/ 554 h 688"/>
              <a:gd name="T2" fmla="*/ 665 w 888"/>
              <a:gd name="T3" fmla="*/ 554 h 688"/>
              <a:gd name="T4" fmla="*/ 754 w 888"/>
              <a:gd name="T5" fmla="*/ 487 h 688"/>
              <a:gd name="T6" fmla="*/ 754 w 888"/>
              <a:gd name="T7" fmla="*/ 643 h 688"/>
              <a:gd name="T8" fmla="*/ 709 w 888"/>
              <a:gd name="T9" fmla="*/ 687 h 688"/>
              <a:gd name="T10" fmla="*/ 45 w 888"/>
              <a:gd name="T11" fmla="*/ 687 h 688"/>
              <a:gd name="T12" fmla="*/ 0 w 888"/>
              <a:gd name="T13" fmla="*/ 643 h 688"/>
              <a:gd name="T14" fmla="*/ 0 w 888"/>
              <a:gd name="T15" fmla="*/ 155 h 688"/>
              <a:gd name="T16" fmla="*/ 45 w 888"/>
              <a:gd name="T17" fmla="*/ 111 h 688"/>
              <a:gd name="T18" fmla="*/ 288 w 888"/>
              <a:gd name="T19" fmla="*/ 111 h 688"/>
              <a:gd name="T20" fmla="*/ 199 w 888"/>
              <a:gd name="T21" fmla="*/ 199 h 688"/>
              <a:gd name="T22" fmla="*/ 89 w 888"/>
              <a:gd name="T23" fmla="*/ 199 h 688"/>
              <a:gd name="T24" fmla="*/ 89 w 888"/>
              <a:gd name="T25" fmla="*/ 598 h 688"/>
              <a:gd name="T26" fmla="*/ 665 w 888"/>
              <a:gd name="T27" fmla="*/ 598 h 688"/>
              <a:gd name="T28" fmla="*/ 665 w 888"/>
              <a:gd name="T29" fmla="*/ 554 h 688"/>
              <a:gd name="T30" fmla="*/ 222 w 888"/>
              <a:gd name="T31" fmla="*/ 487 h 688"/>
              <a:gd name="T32" fmla="*/ 222 w 888"/>
              <a:gd name="T33" fmla="*/ 487 h 688"/>
              <a:gd name="T34" fmla="*/ 577 w 888"/>
              <a:gd name="T35" fmla="*/ 133 h 688"/>
              <a:gd name="T36" fmla="*/ 577 w 888"/>
              <a:gd name="T37" fmla="*/ 0 h 688"/>
              <a:gd name="T38" fmla="*/ 887 w 888"/>
              <a:gd name="T39" fmla="*/ 221 h 688"/>
              <a:gd name="T40" fmla="*/ 577 w 888"/>
              <a:gd name="T41" fmla="*/ 443 h 688"/>
              <a:gd name="T42" fmla="*/ 577 w 888"/>
              <a:gd name="T43" fmla="*/ 288 h 688"/>
              <a:gd name="T44" fmla="*/ 222 w 888"/>
              <a:gd name="T45" fmla="*/ 487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88" h="688">
                <a:moveTo>
                  <a:pt x="665" y="554"/>
                </a:moveTo>
                <a:lnTo>
                  <a:pt x="665" y="554"/>
                </a:lnTo>
                <a:cubicBezTo>
                  <a:pt x="754" y="487"/>
                  <a:pt x="754" y="487"/>
                  <a:pt x="754" y="487"/>
                </a:cubicBezTo>
                <a:cubicBezTo>
                  <a:pt x="754" y="643"/>
                  <a:pt x="754" y="643"/>
                  <a:pt x="754" y="643"/>
                </a:cubicBezTo>
                <a:cubicBezTo>
                  <a:pt x="754" y="665"/>
                  <a:pt x="731" y="687"/>
                  <a:pt x="709" y="687"/>
                </a:cubicBezTo>
                <a:cubicBezTo>
                  <a:pt x="45" y="687"/>
                  <a:pt x="45" y="687"/>
                  <a:pt x="45" y="687"/>
                </a:cubicBezTo>
                <a:cubicBezTo>
                  <a:pt x="0" y="687"/>
                  <a:pt x="0" y="665"/>
                  <a:pt x="0" y="643"/>
                </a:cubicBezTo>
                <a:cubicBezTo>
                  <a:pt x="0" y="155"/>
                  <a:pt x="0" y="155"/>
                  <a:pt x="0" y="155"/>
                </a:cubicBezTo>
                <a:cubicBezTo>
                  <a:pt x="0" y="133"/>
                  <a:pt x="0" y="111"/>
                  <a:pt x="45" y="111"/>
                </a:cubicBezTo>
                <a:cubicBezTo>
                  <a:pt x="288" y="111"/>
                  <a:pt x="288" y="111"/>
                  <a:pt x="288" y="111"/>
                </a:cubicBezTo>
                <a:cubicBezTo>
                  <a:pt x="222" y="155"/>
                  <a:pt x="199" y="199"/>
                  <a:pt x="199" y="199"/>
                </a:cubicBezTo>
                <a:cubicBezTo>
                  <a:pt x="89" y="199"/>
                  <a:pt x="89" y="199"/>
                  <a:pt x="89" y="199"/>
                </a:cubicBezTo>
                <a:cubicBezTo>
                  <a:pt x="89" y="598"/>
                  <a:pt x="89" y="598"/>
                  <a:pt x="89" y="598"/>
                </a:cubicBezTo>
                <a:cubicBezTo>
                  <a:pt x="665" y="598"/>
                  <a:pt x="665" y="598"/>
                  <a:pt x="665" y="598"/>
                </a:cubicBezTo>
                <a:lnTo>
                  <a:pt x="665" y="554"/>
                </a:lnTo>
                <a:close/>
                <a:moveTo>
                  <a:pt x="222" y="487"/>
                </a:moveTo>
                <a:lnTo>
                  <a:pt x="222" y="487"/>
                </a:lnTo>
                <a:cubicBezTo>
                  <a:pt x="222" y="487"/>
                  <a:pt x="222" y="133"/>
                  <a:pt x="577" y="133"/>
                </a:cubicBezTo>
                <a:cubicBezTo>
                  <a:pt x="577" y="0"/>
                  <a:pt x="577" y="0"/>
                  <a:pt x="577" y="0"/>
                </a:cubicBezTo>
                <a:cubicBezTo>
                  <a:pt x="887" y="221"/>
                  <a:pt x="887" y="221"/>
                  <a:pt x="887" y="221"/>
                </a:cubicBezTo>
                <a:cubicBezTo>
                  <a:pt x="577" y="443"/>
                  <a:pt x="577" y="443"/>
                  <a:pt x="577" y="443"/>
                </a:cubicBezTo>
                <a:cubicBezTo>
                  <a:pt x="577" y="288"/>
                  <a:pt x="577" y="288"/>
                  <a:pt x="577" y="288"/>
                </a:cubicBezTo>
                <a:cubicBezTo>
                  <a:pt x="377" y="288"/>
                  <a:pt x="333" y="332"/>
                  <a:pt x="222" y="487"/>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25" name="Freeform 1"/>
          <p:cNvSpPr>
            <a:spLocks noChangeArrowheads="1"/>
          </p:cNvSpPr>
          <p:nvPr/>
        </p:nvSpPr>
        <p:spPr bwMode="auto">
          <a:xfrm>
            <a:off x="554336" y="3186762"/>
            <a:ext cx="282024" cy="218968"/>
          </a:xfrm>
          <a:custGeom>
            <a:avLst/>
            <a:gdLst>
              <a:gd name="T0" fmla="*/ 1006 w 1007"/>
              <a:gd name="T1" fmla="*/ 76 h 779"/>
              <a:gd name="T2" fmla="*/ 1006 w 1007"/>
              <a:gd name="T3" fmla="*/ 76 h 779"/>
              <a:gd name="T4" fmla="*/ 1006 w 1007"/>
              <a:gd name="T5" fmla="*/ 778 h 779"/>
              <a:gd name="T6" fmla="*/ 0 w 1007"/>
              <a:gd name="T7" fmla="*/ 778 h 779"/>
              <a:gd name="T8" fmla="*/ 0 w 1007"/>
              <a:gd name="T9" fmla="*/ 76 h 779"/>
              <a:gd name="T10" fmla="*/ 152 w 1007"/>
              <a:gd name="T11" fmla="*/ 76 h 779"/>
              <a:gd name="T12" fmla="*/ 152 w 1007"/>
              <a:gd name="T13" fmla="*/ 0 h 779"/>
              <a:gd name="T14" fmla="*/ 266 w 1007"/>
              <a:gd name="T15" fmla="*/ 0 h 779"/>
              <a:gd name="T16" fmla="*/ 266 w 1007"/>
              <a:gd name="T17" fmla="*/ 76 h 779"/>
              <a:gd name="T18" fmla="*/ 1006 w 1007"/>
              <a:gd name="T19" fmla="*/ 76 h 779"/>
              <a:gd name="T20" fmla="*/ 969 w 1007"/>
              <a:gd name="T21" fmla="*/ 133 h 779"/>
              <a:gd name="T22" fmla="*/ 969 w 1007"/>
              <a:gd name="T23" fmla="*/ 133 h 779"/>
              <a:gd name="T24" fmla="*/ 57 w 1007"/>
              <a:gd name="T25" fmla="*/ 133 h 779"/>
              <a:gd name="T26" fmla="*/ 57 w 1007"/>
              <a:gd name="T27" fmla="*/ 341 h 779"/>
              <a:gd name="T28" fmla="*/ 323 w 1007"/>
              <a:gd name="T29" fmla="*/ 341 h 779"/>
              <a:gd name="T30" fmla="*/ 513 w 1007"/>
              <a:gd name="T31" fmla="*/ 246 h 779"/>
              <a:gd name="T32" fmla="*/ 684 w 1007"/>
              <a:gd name="T33" fmla="*/ 341 h 779"/>
              <a:gd name="T34" fmla="*/ 969 w 1007"/>
              <a:gd name="T35" fmla="*/ 341 h 779"/>
              <a:gd name="T36" fmla="*/ 969 w 1007"/>
              <a:gd name="T37" fmla="*/ 133 h 779"/>
              <a:gd name="T38" fmla="*/ 513 w 1007"/>
              <a:gd name="T39" fmla="*/ 285 h 779"/>
              <a:gd name="T40" fmla="*/ 513 w 1007"/>
              <a:gd name="T41" fmla="*/ 285 h 779"/>
              <a:gd name="T42" fmla="*/ 323 w 1007"/>
              <a:gd name="T43" fmla="*/ 474 h 779"/>
              <a:gd name="T44" fmla="*/ 513 w 1007"/>
              <a:gd name="T45" fmla="*/ 665 h 779"/>
              <a:gd name="T46" fmla="*/ 702 w 1007"/>
              <a:gd name="T47" fmla="*/ 474 h 779"/>
              <a:gd name="T48" fmla="*/ 513 w 1007"/>
              <a:gd name="T49" fmla="*/ 285 h 779"/>
              <a:gd name="T50" fmla="*/ 513 w 1007"/>
              <a:gd name="T51" fmla="*/ 361 h 779"/>
              <a:gd name="T52" fmla="*/ 513 w 1007"/>
              <a:gd name="T53" fmla="*/ 361 h 779"/>
              <a:gd name="T54" fmla="*/ 399 w 1007"/>
              <a:gd name="T55" fmla="*/ 474 h 779"/>
              <a:gd name="T56" fmla="*/ 513 w 1007"/>
              <a:gd name="T57" fmla="*/ 589 h 779"/>
              <a:gd name="T58" fmla="*/ 608 w 1007"/>
              <a:gd name="T59" fmla="*/ 474 h 779"/>
              <a:gd name="T60" fmla="*/ 513 w 1007"/>
              <a:gd name="T61" fmla="*/ 361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07" h="779">
                <a:moveTo>
                  <a:pt x="1006" y="76"/>
                </a:moveTo>
                <a:lnTo>
                  <a:pt x="1006" y="76"/>
                </a:lnTo>
                <a:cubicBezTo>
                  <a:pt x="1006" y="778"/>
                  <a:pt x="1006" y="778"/>
                  <a:pt x="1006" y="778"/>
                </a:cubicBezTo>
                <a:cubicBezTo>
                  <a:pt x="0" y="778"/>
                  <a:pt x="0" y="778"/>
                  <a:pt x="0" y="778"/>
                </a:cubicBezTo>
                <a:cubicBezTo>
                  <a:pt x="0" y="76"/>
                  <a:pt x="0" y="76"/>
                  <a:pt x="0" y="76"/>
                </a:cubicBezTo>
                <a:cubicBezTo>
                  <a:pt x="152" y="76"/>
                  <a:pt x="152" y="76"/>
                  <a:pt x="152" y="76"/>
                </a:cubicBezTo>
                <a:cubicBezTo>
                  <a:pt x="152" y="0"/>
                  <a:pt x="152" y="0"/>
                  <a:pt x="152" y="0"/>
                </a:cubicBezTo>
                <a:cubicBezTo>
                  <a:pt x="266" y="0"/>
                  <a:pt x="266" y="0"/>
                  <a:pt x="266" y="0"/>
                </a:cubicBezTo>
                <a:cubicBezTo>
                  <a:pt x="266" y="76"/>
                  <a:pt x="266" y="76"/>
                  <a:pt x="266" y="76"/>
                </a:cubicBezTo>
                <a:lnTo>
                  <a:pt x="1006" y="76"/>
                </a:lnTo>
                <a:close/>
                <a:moveTo>
                  <a:pt x="969" y="133"/>
                </a:moveTo>
                <a:lnTo>
                  <a:pt x="969" y="133"/>
                </a:lnTo>
                <a:cubicBezTo>
                  <a:pt x="57" y="133"/>
                  <a:pt x="57" y="133"/>
                  <a:pt x="57" y="133"/>
                </a:cubicBezTo>
                <a:cubicBezTo>
                  <a:pt x="57" y="341"/>
                  <a:pt x="57" y="341"/>
                  <a:pt x="57" y="341"/>
                </a:cubicBezTo>
                <a:cubicBezTo>
                  <a:pt x="323" y="341"/>
                  <a:pt x="323" y="341"/>
                  <a:pt x="323" y="341"/>
                </a:cubicBezTo>
                <a:cubicBezTo>
                  <a:pt x="380" y="285"/>
                  <a:pt x="437" y="246"/>
                  <a:pt x="513" y="246"/>
                </a:cubicBezTo>
                <a:cubicBezTo>
                  <a:pt x="570" y="246"/>
                  <a:pt x="646" y="285"/>
                  <a:pt x="684" y="341"/>
                </a:cubicBezTo>
                <a:cubicBezTo>
                  <a:pt x="969" y="341"/>
                  <a:pt x="969" y="341"/>
                  <a:pt x="969" y="341"/>
                </a:cubicBezTo>
                <a:lnTo>
                  <a:pt x="969" y="133"/>
                </a:lnTo>
                <a:close/>
                <a:moveTo>
                  <a:pt x="513" y="285"/>
                </a:moveTo>
                <a:lnTo>
                  <a:pt x="513" y="285"/>
                </a:lnTo>
                <a:cubicBezTo>
                  <a:pt x="399" y="285"/>
                  <a:pt x="323" y="380"/>
                  <a:pt x="323" y="474"/>
                </a:cubicBezTo>
                <a:cubicBezTo>
                  <a:pt x="323" y="589"/>
                  <a:pt x="399" y="665"/>
                  <a:pt x="513" y="665"/>
                </a:cubicBezTo>
                <a:cubicBezTo>
                  <a:pt x="608" y="665"/>
                  <a:pt x="702" y="589"/>
                  <a:pt x="702" y="474"/>
                </a:cubicBezTo>
                <a:cubicBezTo>
                  <a:pt x="702" y="380"/>
                  <a:pt x="608" y="285"/>
                  <a:pt x="513" y="285"/>
                </a:cubicBezTo>
                <a:close/>
                <a:moveTo>
                  <a:pt x="513" y="361"/>
                </a:moveTo>
                <a:lnTo>
                  <a:pt x="513" y="361"/>
                </a:lnTo>
                <a:cubicBezTo>
                  <a:pt x="456" y="361"/>
                  <a:pt x="399" y="417"/>
                  <a:pt x="399" y="474"/>
                </a:cubicBezTo>
                <a:cubicBezTo>
                  <a:pt x="399" y="531"/>
                  <a:pt x="456" y="589"/>
                  <a:pt x="513" y="589"/>
                </a:cubicBezTo>
                <a:cubicBezTo>
                  <a:pt x="570" y="589"/>
                  <a:pt x="608" y="531"/>
                  <a:pt x="608" y="474"/>
                </a:cubicBezTo>
                <a:cubicBezTo>
                  <a:pt x="608" y="417"/>
                  <a:pt x="570" y="361"/>
                  <a:pt x="513" y="361"/>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26" name="Freeform 2"/>
          <p:cNvSpPr>
            <a:spLocks noChangeArrowheads="1"/>
          </p:cNvSpPr>
          <p:nvPr/>
        </p:nvSpPr>
        <p:spPr bwMode="auto">
          <a:xfrm>
            <a:off x="916964" y="3173124"/>
            <a:ext cx="197912" cy="244948"/>
          </a:xfrm>
          <a:custGeom>
            <a:avLst/>
            <a:gdLst>
              <a:gd name="T0" fmla="*/ 703 w 704"/>
              <a:gd name="T1" fmla="*/ 133 h 874"/>
              <a:gd name="T2" fmla="*/ 703 w 704"/>
              <a:gd name="T3" fmla="*/ 133 h 874"/>
              <a:gd name="T4" fmla="*/ 703 w 704"/>
              <a:gd name="T5" fmla="*/ 873 h 874"/>
              <a:gd name="T6" fmla="*/ 152 w 704"/>
              <a:gd name="T7" fmla="*/ 873 h 874"/>
              <a:gd name="T8" fmla="*/ 0 w 704"/>
              <a:gd name="T9" fmla="*/ 741 h 874"/>
              <a:gd name="T10" fmla="*/ 0 w 704"/>
              <a:gd name="T11" fmla="*/ 95 h 874"/>
              <a:gd name="T12" fmla="*/ 76 w 704"/>
              <a:gd name="T13" fmla="*/ 0 h 874"/>
              <a:gd name="T14" fmla="*/ 589 w 704"/>
              <a:gd name="T15" fmla="*/ 0 h 874"/>
              <a:gd name="T16" fmla="*/ 589 w 704"/>
              <a:gd name="T17" fmla="*/ 645 h 874"/>
              <a:gd name="T18" fmla="*/ 152 w 704"/>
              <a:gd name="T19" fmla="*/ 645 h 874"/>
              <a:gd name="T20" fmla="*/ 38 w 704"/>
              <a:gd name="T21" fmla="*/ 741 h 874"/>
              <a:gd name="T22" fmla="*/ 38 w 704"/>
              <a:gd name="T23" fmla="*/ 741 h 874"/>
              <a:gd name="T24" fmla="*/ 152 w 704"/>
              <a:gd name="T25" fmla="*/ 835 h 874"/>
              <a:gd name="T26" fmla="*/ 665 w 704"/>
              <a:gd name="T27" fmla="*/ 835 h 874"/>
              <a:gd name="T28" fmla="*/ 665 w 704"/>
              <a:gd name="T29" fmla="*/ 133 h 874"/>
              <a:gd name="T30" fmla="*/ 703 w 704"/>
              <a:gd name="T31" fmla="*/ 133 h 874"/>
              <a:gd name="T32" fmla="*/ 589 w 704"/>
              <a:gd name="T33" fmla="*/ 721 h 874"/>
              <a:gd name="T34" fmla="*/ 589 w 704"/>
              <a:gd name="T35" fmla="*/ 721 h 874"/>
              <a:gd name="T36" fmla="*/ 152 w 704"/>
              <a:gd name="T37" fmla="*/ 721 h 874"/>
              <a:gd name="T38" fmla="*/ 133 w 704"/>
              <a:gd name="T39" fmla="*/ 741 h 874"/>
              <a:gd name="T40" fmla="*/ 152 w 704"/>
              <a:gd name="T41" fmla="*/ 759 h 874"/>
              <a:gd name="T42" fmla="*/ 589 w 704"/>
              <a:gd name="T43" fmla="*/ 759 h 874"/>
              <a:gd name="T44" fmla="*/ 589 w 704"/>
              <a:gd name="T45" fmla="*/ 721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4" h="874">
                <a:moveTo>
                  <a:pt x="703" y="133"/>
                </a:moveTo>
                <a:lnTo>
                  <a:pt x="703" y="133"/>
                </a:lnTo>
                <a:cubicBezTo>
                  <a:pt x="703" y="873"/>
                  <a:pt x="703" y="873"/>
                  <a:pt x="703" y="873"/>
                </a:cubicBezTo>
                <a:cubicBezTo>
                  <a:pt x="152" y="873"/>
                  <a:pt x="152" y="873"/>
                  <a:pt x="152" y="873"/>
                </a:cubicBezTo>
                <a:cubicBezTo>
                  <a:pt x="57" y="873"/>
                  <a:pt x="0" y="816"/>
                  <a:pt x="0" y="741"/>
                </a:cubicBezTo>
                <a:cubicBezTo>
                  <a:pt x="0" y="95"/>
                  <a:pt x="0" y="95"/>
                  <a:pt x="0" y="95"/>
                </a:cubicBezTo>
                <a:cubicBezTo>
                  <a:pt x="0" y="38"/>
                  <a:pt x="38" y="0"/>
                  <a:pt x="76" y="0"/>
                </a:cubicBezTo>
                <a:cubicBezTo>
                  <a:pt x="589" y="0"/>
                  <a:pt x="589" y="0"/>
                  <a:pt x="589" y="0"/>
                </a:cubicBezTo>
                <a:cubicBezTo>
                  <a:pt x="589" y="645"/>
                  <a:pt x="589" y="645"/>
                  <a:pt x="589" y="645"/>
                </a:cubicBezTo>
                <a:cubicBezTo>
                  <a:pt x="152" y="645"/>
                  <a:pt x="152" y="645"/>
                  <a:pt x="152" y="645"/>
                </a:cubicBezTo>
                <a:cubicBezTo>
                  <a:pt x="95" y="645"/>
                  <a:pt x="38" y="683"/>
                  <a:pt x="38" y="741"/>
                </a:cubicBezTo>
                <a:lnTo>
                  <a:pt x="38" y="741"/>
                </a:lnTo>
                <a:cubicBezTo>
                  <a:pt x="38" y="797"/>
                  <a:pt x="95" y="835"/>
                  <a:pt x="152" y="835"/>
                </a:cubicBezTo>
                <a:cubicBezTo>
                  <a:pt x="665" y="835"/>
                  <a:pt x="665" y="835"/>
                  <a:pt x="665" y="835"/>
                </a:cubicBezTo>
                <a:cubicBezTo>
                  <a:pt x="665" y="133"/>
                  <a:pt x="665" y="133"/>
                  <a:pt x="665" y="133"/>
                </a:cubicBezTo>
                <a:lnTo>
                  <a:pt x="703" y="133"/>
                </a:lnTo>
                <a:close/>
                <a:moveTo>
                  <a:pt x="589" y="721"/>
                </a:moveTo>
                <a:lnTo>
                  <a:pt x="589" y="721"/>
                </a:lnTo>
                <a:cubicBezTo>
                  <a:pt x="152" y="721"/>
                  <a:pt x="152" y="721"/>
                  <a:pt x="152" y="721"/>
                </a:cubicBezTo>
                <a:cubicBezTo>
                  <a:pt x="133" y="721"/>
                  <a:pt x="133" y="721"/>
                  <a:pt x="133" y="741"/>
                </a:cubicBezTo>
                <a:cubicBezTo>
                  <a:pt x="133" y="759"/>
                  <a:pt x="133" y="759"/>
                  <a:pt x="152" y="759"/>
                </a:cubicBezTo>
                <a:cubicBezTo>
                  <a:pt x="589" y="759"/>
                  <a:pt x="589" y="759"/>
                  <a:pt x="589" y="759"/>
                </a:cubicBezTo>
                <a:lnTo>
                  <a:pt x="589" y="721"/>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27" name="Freeform 3"/>
          <p:cNvSpPr>
            <a:spLocks noChangeArrowheads="1"/>
          </p:cNvSpPr>
          <p:nvPr/>
        </p:nvSpPr>
        <p:spPr bwMode="auto">
          <a:xfrm>
            <a:off x="1195481" y="3169906"/>
            <a:ext cx="256048" cy="251132"/>
          </a:xfrm>
          <a:custGeom>
            <a:avLst/>
            <a:gdLst>
              <a:gd name="T0" fmla="*/ 911 w 912"/>
              <a:gd name="T1" fmla="*/ 457 h 894"/>
              <a:gd name="T2" fmla="*/ 911 w 912"/>
              <a:gd name="T3" fmla="*/ 457 h 894"/>
              <a:gd name="T4" fmla="*/ 455 w 912"/>
              <a:gd name="T5" fmla="*/ 893 h 894"/>
              <a:gd name="T6" fmla="*/ 0 w 912"/>
              <a:gd name="T7" fmla="*/ 457 h 894"/>
              <a:gd name="T8" fmla="*/ 455 w 912"/>
              <a:gd name="T9" fmla="*/ 0 h 894"/>
              <a:gd name="T10" fmla="*/ 911 w 912"/>
              <a:gd name="T11" fmla="*/ 457 h 894"/>
              <a:gd name="T12" fmla="*/ 170 w 912"/>
              <a:gd name="T13" fmla="*/ 741 h 894"/>
              <a:gd name="T14" fmla="*/ 170 w 912"/>
              <a:gd name="T15" fmla="*/ 741 h 894"/>
              <a:gd name="T16" fmla="*/ 246 w 912"/>
              <a:gd name="T17" fmla="*/ 817 h 894"/>
              <a:gd name="T18" fmla="*/ 360 w 912"/>
              <a:gd name="T19" fmla="*/ 627 h 894"/>
              <a:gd name="T20" fmla="*/ 455 w 912"/>
              <a:gd name="T21" fmla="*/ 646 h 894"/>
              <a:gd name="T22" fmla="*/ 645 w 912"/>
              <a:gd name="T23" fmla="*/ 457 h 894"/>
              <a:gd name="T24" fmla="*/ 607 w 912"/>
              <a:gd name="T25" fmla="*/ 324 h 894"/>
              <a:gd name="T26" fmla="*/ 778 w 912"/>
              <a:gd name="T27" fmla="*/ 191 h 894"/>
              <a:gd name="T28" fmla="*/ 740 w 912"/>
              <a:gd name="T29" fmla="*/ 153 h 894"/>
              <a:gd name="T30" fmla="*/ 664 w 912"/>
              <a:gd name="T31" fmla="*/ 96 h 894"/>
              <a:gd name="T32" fmla="*/ 550 w 912"/>
              <a:gd name="T33" fmla="*/ 285 h 894"/>
              <a:gd name="T34" fmla="*/ 455 w 912"/>
              <a:gd name="T35" fmla="*/ 267 h 894"/>
              <a:gd name="T36" fmla="*/ 266 w 912"/>
              <a:gd name="T37" fmla="*/ 457 h 894"/>
              <a:gd name="T38" fmla="*/ 322 w 912"/>
              <a:gd name="T39" fmla="*/ 589 h 894"/>
              <a:gd name="T40" fmla="*/ 133 w 912"/>
              <a:gd name="T41" fmla="*/ 703 h 894"/>
              <a:gd name="T42" fmla="*/ 170 w 912"/>
              <a:gd name="T43" fmla="*/ 741 h 894"/>
              <a:gd name="T44" fmla="*/ 379 w 912"/>
              <a:gd name="T45" fmla="*/ 457 h 894"/>
              <a:gd name="T46" fmla="*/ 379 w 912"/>
              <a:gd name="T47" fmla="*/ 457 h 894"/>
              <a:gd name="T48" fmla="*/ 455 w 912"/>
              <a:gd name="T49" fmla="*/ 361 h 894"/>
              <a:gd name="T50" fmla="*/ 550 w 912"/>
              <a:gd name="T51" fmla="*/ 457 h 894"/>
              <a:gd name="T52" fmla="*/ 455 w 912"/>
              <a:gd name="T53" fmla="*/ 533 h 894"/>
              <a:gd name="T54" fmla="*/ 379 w 912"/>
              <a:gd name="T55" fmla="*/ 457 h 894"/>
              <a:gd name="T56" fmla="*/ 418 w 912"/>
              <a:gd name="T57" fmla="*/ 457 h 894"/>
              <a:gd name="T58" fmla="*/ 418 w 912"/>
              <a:gd name="T59" fmla="*/ 457 h 894"/>
              <a:gd name="T60" fmla="*/ 455 w 912"/>
              <a:gd name="T61" fmla="*/ 494 h 894"/>
              <a:gd name="T62" fmla="*/ 493 w 912"/>
              <a:gd name="T63" fmla="*/ 457 h 894"/>
              <a:gd name="T64" fmla="*/ 455 w 912"/>
              <a:gd name="T65" fmla="*/ 418 h 894"/>
              <a:gd name="T66" fmla="*/ 418 w 912"/>
              <a:gd name="T67" fmla="*/ 457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2" h="894">
                <a:moveTo>
                  <a:pt x="911" y="457"/>
                </a:moveTo>
                <a:lnTo>
                  <a:pt x="911" y="457"/>
                </a:lnTo>
                <a:cubicBezTo>
                  <a:pt x="911" y="703"/>
                  <a:pt x="702" y="893"/>
                  <a:pt x="455" y="893"/>
                </a:cubicBezTo>
                <a:cubicBezTo>
                  <a:pt x="209" y="893"/>
                  <a:pt x="0" y="703"/>
                  <a:pt x="0" y="457"/>
                </a:cubicBezTo>
                <a:cubicBezTo>
                  <a:pt x="0" y="209"/>
                  <a:pt x="209" y="0"/>
                  <a:pt x="455" y="0"/>
                </a:cubicBezTo>
                <a:cubicBezTo>
                  <a:pt x="702" y="0"/>
                  <a:pt x="911" y="209"/>
                  <a:pt x="911" y="457"/>
                </a:cubicBezTo>
                <a:close/>
                <a:moveTo>
                  <a:pt x="170" y="741"/>
                </a:moveTo>
                <a:lnTo>
                  <a:pt x="170" y="741"/>
                </a:lnTo>
                <a:cubicBezTo>
                  <a:pt x="190" y="779"/>
                  <a:pt x="227" y="798"/>
                  <a:pt x="246" y="817"/>
                </a:cubicBezTo>
                <a:cubicBezTo>
                  <a:pt x="360" y="627"/>
                  <a:pt x="360" y="627"/>
                  <a:pt x="360" y="627"/>
                </a:cubicBezTo>
                <a:cubicBezTo>
                  <a:pt x="379" y="646"/>
                  <a:pt x="418" y="646"/>
                  <a:pt x="455" y="646"/>
                </a:cubicBezTo>
                <a:cubicBezTo>
                  <a:pt x="569" y="646"/>
                  <a:pt x="645" y="570"/>
                  <a:pt x="645" y="457"/>
                </a:cubicBezTo>
                <a:cubicBezTo>
                  <a:pt x="645" y="400"/>
                  <a:pt x="626" y="342"/>
                  <a:pt x="607" y="324"/>
                </a:cubicBezTo>
                <a:cubicBezTo>
                  <a:pt x="778" y="191"/>
                  <a:pt x="778" y="191"/>
                  <a:pt x="778" y="191"/>
                </a:cubicBezTo>
                <a:cubicBezTo>
                  <a:pt x="778" y="191"/>
                  <a:pt x="759" y="172"/>
                  <a:pt x="740" y="153"/>
                </a:cubicBezTo>
                <a:cubicBezTo>
                  <a:pt x="721" y="133"/>
                  <a:pt x="683" y="115"/>
                  <a:pt x="664" y="96"/>
                </a:cubicBezTo>
                <a:cubicBezTo>
                  <a:pt x="550" y="285"/>
                  <a:pt x="550" y="285"/>
                  <a:pt x="550" y="285"/>
                </a:cubicBezTo>
                <a:cubicBezTo>
                  <a:pt x="531" y="267"/>
                  <a:pt x="493" y="267"/>
                  <a:pt x="455" y="267"/>
                </a:cubicBezTo>
                <a:cubicBezTo>
                  <a:pt x="342" y="267"/>
                  <a:pt x="266" y="342"/>
                  <a:pt x="266" y="457"/>
                </a:cubicBezTo>
                <a:cubicBezTo>
                  <a:pt x="266" y="513"/>
                  <a:pt x="284" y="552"/>
                  <a:pt x="322" y="589"/>
                </a:cubicBezTo>
                <a:cubicBezTo>
                  <a:pt x="133" y="703"/>
                  <a:pt x="133" y="703"/>
                  <a:pt x="133" y="703"/>
                </a:cubicBezTo>
                <a:cubicBezTo>
                  <a:pt x="133" y="722"/>
                  <a:pt x="151" y="722"/>
                  <a:pt x="170" y="741"/>
                </a:cubicBezTo>
                <a:close/>
                <a:moveTo>
                  <a:pt x="379" y="457"/>
                </a:moveTo>
                <a:lnTo>
                  <a:pt x="379" y="457"/>
                </a:lnTo>
                <a:cubicBezTo>
                  <a:pt x="379" y="400"/>
                  <a:pt x="418" y="361"/>
                  <a:pt x="455" y="361"/>
                </a:cubicBezTo>
                <a:cubicBezTo>
                  <a:pt x="512" y="361"/>
                  <a:pt x="550" y="400"/>
                  <a:pt x="550" y="457"/>
                </a:cubicBezTo>
                <a:cubicBezTo>
                  <a:pt x="550" y="494"/>
                  <a:pt x="512" y="533"/>
                  <a:pt x="455" y="533"/>
                </a:cubicBezTo>
                <a:cubicBezTo>
                  <a:pt x="418" y="533"/>
                  <a:pt x="379" y="494"/>
                  <a:pt x="379" y="457"/>
                </a:cubicBezTo>
                <a:close/>
                <a:moveTo>
                  <a:pt x="418" y="457"/>
                </a:moveTo>
                <a:lnTo>
                  <a:pt x="418" y="457"/>
                </a:lnTo>
                <a:cubicBezTo>
                  <a:pt x="418" y="476"/>
                  <a:pt x="436" y="494"/>
                  <a:pt x="455" y="494"/>
                </a:cubicBezTo>
                <a:cubicBezTo>
                  <a:pt x="474" y="494"/>
                  <a:pt x="493" y="476"/>
                  <a:pt x="493" y="457"/>
                </a:cubicBezTo>
                <a:cubicBezTo>
                  <a:pt x="493" y="418"/>
                  <a:pt x="474" y="418"/>
                  <a:pt x="455" y="418"/>
                </a:cubicBezTo>
                <a:cubicBezTo>
                  <a:pt x="436" y="418"/>
                  <a:pt x="418" y="418"/>
                  <a:pt x="418" y="457"/>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28" name="Freeform 4"/>
          <p:cNvSpPr>
            <a:spLocks noChangeArrowheads="1"/>
          </p:cNvSpPr>
          <p:nvPr/>
        </p:nvSpPr>
        <p:spPr bwMode="auto">
          <a:xfrm>
            <a:off x="1532133" y="3173794"/>
            <a:ext cx="196674" cy="239999"/>
          </a:xfrm>
          <a:custGeom>
            <a:avLst/>
            <a:gdLst>
              <a:gd name="T0" fmla="*/ 474 w 703"/>
              <a:gd name="T1" fmla="*/ 0 h 855"/>
              <a:gd name="T2" fmla="*/ 702 w 703"/>
              <a:gd name="T3" fmla="*/ 247 h 855"/>
              <a:gd name="T4" fmla="*/ 702 w 703"/>
              <a:gd name="T5" fmla="*/ 854 h 855"/>
              <a:gd name="T6" fmla="*/ 0 w 703"/>
              <a:gd name="T7" fmla="*/ 854 h 855"/>
              <a:gd name="T8" fmla="*/ 0 w 703"/>
              <a:gd name="T9" fmla="*/ 0 h 855"/>
              <a:gd name="T10" fmla="*/ 474 w 703"/>
              <a:gd name="T11" fmla="*/ 0 h 855"/>
              <a:gd name="T12" fmla="*/ 113 w 703"/>
              <a:gd name="T13" fmla="*/ 759 h 855"/>
              <a:gd name="T14" fmla="*/ 607 w 703"/>
              <a:gd name="T15" fmla="*/ 759 h 855"/>
              <a:gd name="T16" fmla="*/ 607 w 703"/>
              <a:gd name="T17" fmla="*/ 285 h 855"/>
              <a:gd name="T18" fmla="*/ 417 w 703"/>
              <a:gd name="T19" fmla="*/ 285 h 855"/>
              <a:gd name="T20" fmla="*/ 417 w 703"/>
              <a:gd name="T21" fmla="*/ 113 h 855"/>
              <a:gd name="T22" fmla="*/ 113 w 703"/>
              <a:gd name="T23" fmla="*/ 113 h 855"/>
              <a:gd name="T24" fmla="*/ 113 w 703"/>
              <a:gd name="T25" fmla="*/ 759 h 855"/>
              <a:gd name="T26" fmla="*/ 417 w 703"/>
              <a:gd name="T27" fmla="*/ 474 h 855"/>
              <a:gd name="T28" fmla="*/ 417 w 703"/>
              <a:gd name="T29" fmla="*/ 361 h 855"/>
              <a:gd name="T30" fmla="*/ 285 w 703"/>
              <a:gd name="T31" fmla="*/ 361 h 855"/>
              <a:gd name="T32" fmla="*/ 304 w 703"/>
              <a:gd name="T33" fmla="*/ 474 h 855"/>
              <a:gd name="T34" fmla="*/ 171 w 703"/>
              <a:gd name="T35" fmla="*/ 474 h 855"/>
              <a:gd name="T36" fmla="*/ 361 w 703"/>
              <a:gd name="T37" fmla="*/ 683 h 855"/>
              <a:gd name="T38" fmla="*/ 532 w 703"/>
              <a:gd name="T39" fmla="*/ 474 h 855"/>
              <a:gd name="T40" fmla="*/ 417 w 703"/>
              <a:gd name="T41" fmla="*/ 474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3" h="855">
                <a:moveTo>
                  <a:pt x="474" y="0"/>
                </a:moveTo>
                <a:lnTo>
                  <a:pt x="702" y="247"/>
                </a:lnTo>
                <a:lnTo>
                  <a:pt x="702" y="854"/>
                </a:lnTo>
                <a:lnTo>
                  <a:pt x="0" y="854"/>
                </a:lnTo>
                <a:lnTo>
                  <a:pt x="0" y="0"/>
                </a:lnTo>
                <a:lnTo>
                  <a:pt x="474" y="0"/>
                </a:lnTo>
                <a:close/>
                <a:moveTo>
                  <a:pt x="113" y="759"/>
                </a:moveTo>
                <a:lnTo>
                  <a:pt x="607" y="759"/>
                </a:lnTo>
                <a:lnTo>
                  <a:pt x="607" y="285"/>
                </a:lnTo>
                <a:lnTo>
                  <a:pt x="417" y="285"/>
                </a:lnTo>
                <a:lnTo>
                  <a:pt x="417" y="113"/>
                </a:lnTo>
                <a:lnTo>
                  <a:pt x="113" y="113"/>
                </a:lnTo>
                <a:lnTo>
                  <a:pt x="113" y="759"/>
                </a:lnTo>
                <a:close/>
                <a:moveTo>
                  <a:pt x="417" y="474"/>
                </a:moveTo>
                <a:lnTo>
                  <a:pt x="417" y="361"/>
                </a:lnTo>
                <a:lnTo>
                  <a:pt x="285" y="361"/>
                </a:lnTo>
                <a:lnTo>
                  <a:pt x="304" y="474"/>
                </a:lnTo>
                <a:lnTo>
                  <a:pt x="171" y="474"/>
                </a:lnTo>
                <a:lnTo>
                  <a:pt x="361" y="683"/>
                </a:lnTo>
                <a:lnTo>
                  <a:pt x="532" y="474"/>
                </a:lnTo>
                <a:lnTo>
                  <a:pt x="417" y="474"/>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29" name="Freeform 5"/>
          <p:cNvSpPr>
            <a:spLocks noChangeArrowheads="1"/>
          </p:cNvSpPr>
          <p:nvPr/>
        </p:nvSpPr>
        <p:spPr bwMode="auto">
          <a:xfrm>
            <a:off x="1809411" y="3196009"/>
            <a:ext cx="304289" cy="207834"/>
          </a:xfrm>
          <a:custGeom>
            <a:avLst/>
            <a:gdLst>
              <a:gd name="T0" fmla="*/ 1082 w 1083"/>
              <a:gd name="T1" fmla="*/ 380 h 741"/>
              <a:gd name="T2" fmla="*/ 1082 w 1083"/>
              <a:gd name="T3" fmla="*/ 380 h 741"/>
              <a:gd name="T4" fmla="*/ 551 w 1083"/>
              <a:gd name="T5" fmla="*/ 740 h 741"/>
              <a:gd name="T6" fmla="*/ 0 w 1083"/>
              <a:gd name="T7" fmla="*/ 380 h 741"/>
              <a:gd name="T8" fmla="*/ 551 w 1083"/>
              <a:gd name="T9" fmla="*/ 0 h 741"/>
              <a:gd name="T10" fmla="*/ 1082 w 1083"/>
              <a:gd name="T11" fmla="*/ 380 h 741"/>
              <a:gd name="T12" fmla="*/ 816 w 1083"/>
              <a:gd name="T13" fmla="*/ 380 h 741"/>
              <a:gd name="T14" fmla="*/ 816 w 1083"/>
              <a:gd name="T15" fmla="*/ 380 h 741"/>
              <a:gd name="T16" fmla="*/ 551 w 1083"/>
              <a:gd name="T17" fmla="*/ 114 h 741"/>
              <a:gd name="T18" fmla="*/ 285 w 1083"/>
              <a:gd name="T19" fmla="*/ 380 h 741"/>
              <a:gd name="T20" fmla="*/ 551 w 1083"/>
              <a:gd name="T21" fmla="*/ 645 h 741"/>
              <a:gd name="T22" fmla="*/ 816 w 1083"/>
              <a:gd name="T23" fmla="*/ 380 h 741"/>
              <a:gd name="T24" fmla="*/ 551 w 1083"/>
              <a:gd name="T25" fmla="*/ 247 h 741"/>
              <a:gd name="T26" fmla="*/ 551 w 1083"/>
              <a:gd name="T27" fmla="*/ 247 h 741"/>
              <a:gd name="T28" fmla="*/ 437 w 1083"/>
              <a:gd name="T29" fmla="*/ 380 h 741"/>
              <a:gd name="T30" fmla="*/ 551 w 1083"/>
              <a:gd name="T31" fmla="*/ 493 h 741"/>
              <a:gd name="T32" fmla="*/ 665 w 1083"/>
              <a:gd name="T33" fmla="*/ 380 h 741"/>
              <a:gd name="T34" fmla="*/ 551 w 1083"/>
              <a:gd name="T35" fmla="*/ 247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3" h="741">
                <a:moveTo>
                  <a:pt x="1082" y="380"/>
                </a:moveTo>
                <a:lnTo>
                  <a:pt x="1082" y="380"/>
                </a:lnTo>
                <a:cubicBezTo>
                  <a:pt x="1082" y="380"/>
                  <a:pt x="873" y="740"/>
                  <a:pt x="551" y="740"/>
                </a:cubicBezTo>
                <a:cubicBezTo>
                  <a:pt x="228" y="740"/>
                  <a:pt x="0" y="380"/>
                  <a:pt x="0" y="380"/>
                </a:cubicBezTo>
                <a:cubicBezTo>
                  <a:pt x="0" y="380"/>
                  <a:pt x="228" y="0"/>
                  <a:pt x="551" y="0"/>
                </a:cubicBezTo>
                <a:cubicBezTo>
                  <a:pt x="873" y="0"/>
                  <a:pt x="1082" y="380"/>
                  <a:pt x="1082" y="380"/>
                </a:cubicBezTo>
                <a:close/>
                <a:moveTo>
                  <a:pt x="816" y="380"/>
                </a:moveTo>
                <a:lnTo>
                  <a:pt x="816" y="380"/>
                </a:lnTo>
                <a:cubicBezTo>
                  <a:pt x="816" y="228"/>
                  <a:pt x="703" y="114"/>
                  <a:pt x="551" y="114"/>
                </a:cubicBezTo>
                <a:cubicBezTo>
                  <a:pt x="399" y="114"/>
                  <a:pt x="285" y="228"/>
                  <a:pt x="285" y="380"/>
                </a:cubicBezTo>
                <a:cubicBezTo>
                  <a:pt x="285" y="512"/>
                  <a:pt x="399" y="645"/>
                  <a:pt x="551" y="645"/>
                </a:cubicBezTo>
                <a:cubicBezTo>
                  <a:pt x="703" y="645"/>
                  <a:pt x="816" y="512"/>
                  <a:pt x="816" y="380"/>
                </a:cubicBezTo>
                <a:close/>
                <a:moveTo>
                  <a:pt x="551" y="247"/>
                </a:moveTo>
                <a:lnTo>
                  <a:pt x="551" y="247"/>
                </a:lnTo>
                <a:cubicBezTo>
                  <a:pt x="475" y="247"/>
                  <a:pt x="437" y="304"/>
                  <a:pt x="437" y="380"/>
                </a:cubicBezTo>
                <a:cubicBezTo>
                  <a:pt x="437" y="436"/>
                  <a:pt x="475" y="493"/>
                  <a:pt x="551" y="493"/>
                </a:cubicBezTo>
                <a:cubicBezTo>
                  <a:pt x="608" y="493"/>
                  <a:pt x="665" y="436"/>
                  <a:pt x="665" y="380"/>
                </a:cubicBezTo>
                <a:cubicBezTo>
                  <a:pt x="665" y="304"/>
                  <a:pt x="608" y="247"/>
                  <a:pt x="551" y="247"/>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30" name="Freeform 6"/>
          <p:cNvSpPr>
            <a:spLocks noChangeArrowheads="1"/>
          </p:cNvSpPr>
          <p:nvPr/>
        </p:nvSpPr>
        <p:spPr bwMode="auto">
          <a:xfrm>
            <a:off x="2194305" y="3173795"/>
            <a:ext cx="122457" cy="239999"/>
          </a:xfrm>
          <a:custGeom>
            <a:avLst/>
            <a:gdLst>
              <a:gd name="T0" fmla="*/ 361 w 438"/>
              <a:gd name="T1" fmla="*/ 152 h 855"/>
              <a:gd name="T2" fmla="*/ 361 w 438"/>
              <a:gd name="T3" fmla="*/ 152 h 855"/>
              <a:gd name="T4" fmla="*/ 285 w 438"/>
              <a:gd name="T5" fmla="*/ 228 h 855"/>
              <a:gd name="T6" fmla="*/ 285 w 438"/>
              <a:gd name="T7" fmla="*/ 285 h 855"/>
              <a:gd name="T8" fmla="*/ 437 w 438"/>
              <a:gd name="T9" fmla="*/ 285 h 855"/>
              <a:gd name="T10" fmla="*/ 418 w 438"/>
              <a:gd name="T11" fmla="*/ 474 h 855"/>
              <a:gd name="T12" fmla="*/ 285 w 438"/>
              <a:gd name="T13" fmla="*/ 474 h 855"/>
              <a:gd name="T14" fmla="*/ 285 w 438"/>
              <a:gd name="T15" fmla="*/ 854 h 855"/>
              <a:gd name="T16" fmla="*/ 114 w 438"/>
              <a:gd name="T17" fmla="*/ 854 h 855"/>
              <a:gd name="T18" fmla="*/ 114 w 438"/>
              <a:gd name="T19" fmla="*/ 474 h 855"/>
              <a:gd name="T20" fmla="*/ 0 w 438"/>
              <a:gd name="T21" fmla="*/ 474 h 855"/>
              <a:gd name="T22" fmla="*/ 0 w 438"/>
              <a:gd name="T23" fmla="*/ 285 h 855"/>
              <a:gd name="T24" fmla="*/ 114 w 438"/>
              <a:gd name="T25" fmla="*/ 285 h 855"/>
              <a:gd name="T26" fmla="*/ 114 w 438"/>
              <a:gd name="T27" fmla="*/ 152 h 855"/>
              <a:gd name="T28" fmla="*/ 285 w 438"/>
              <a:gd name="T29" fmla="*/ 0 h 855"/>
              <a:gd name="T30" fmla="*/ 437 w 438"/>
              <a:gd name="T31" fmla="*/ 0 h 855"/>
              <a:gd name="T32" fmla="*/ 437 w 438"/>
              <a:gd name="T33" fmla="*/ 152 h 855"/>
              <a:gd name="T34" fmla="*/ 361 w 438"/>
              <a:gd name="T35" fmla="*/ 152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855">
                <a:moveTo>
                  <a:pt x="361" y="152"/>
                </a:moveTo>
                <a:lnTo>
                  <a:pt x="361" y="152"/>
                </a:lnTo>
                <a:cubicBezTo>
                  <a:pt x="285" y="152"/>
                  <a:pt x="285" y="189"/>
                  <a:pt x="285" y="228"/>
                </a:cubicBezTo>
                <a:cubicBezTo>
                  <a:pt x="285" y="285"/>
                  <a:pt x="285" y="285"/>
                  <a:pt x="285" y="285"/>
                </a:cubicBezTo>
                <a:cubicBezTo>
                  <a:pt x="437" y="285"/>
                  <a:pt x="437" y="285"/>
                  <a:pt x="437" y="285"/>
                </a:cubicBezTo>
                <a:cubicBezTo>
                  <a:pt x="418" y="474"/>
                  <a:pt x="418" y="474"/>
                  <a:pt x="418" y="474"/>
                </a:cubicBezTo>
                <a:cubicBezTo>
                  <a:pt x="285" y="474"/>
                  <a:pt x="285" y="474"/>
                  <a:pt x="285" y="474"/>
                </a:cubicBezTo>
                <a:cubicBezTo>
                  <a:pt x="285" y="854"/>
                  <a:pt x="285" y="854"/>
                  <a:pt x="285" y="854"/>
                </a:cubicBezTo>
                <a:cubicBezTo>
                  <a:pt x="114" y="854"/>
                  <a:pt x="114" y="854"/>
                  <a:pt x="114" y="854"/>
                </a:cubicBezTo>
                <a:cubicBezTo>
                  <a:pt x="114" y="474"/>
                  <a:pt x="114" y="474"/>
                  <a:pt x="114" y="474"/>
                </a:cubicBezTo>
                <a:cubicBezTo>
                  <a:pt x="0" y="474"/>
                  <a:pt x="0" y="474"/>
                  <a:pt x="0" y="474"/>
                </a:cubicBezTo>
                <a:cubicBezTo>
                  <a:pt x="0" y="285"/>
                  <a:pt x="0" y="285"/>
                  <a:pt x="0" y="285"/>
                </a:cubicBezTo>
                <a:cubicBezTo>
                  <a:pt x="114" y="285"/>
                  <a:pt x="114" y="285"/>
                  <a:pt x="114" y="285"/>
                </a:cubicBezTo>
                <a:cubicBezTo>
                  <a:pt x="114" y="152"/>
                  <a:pt x="114" y="152"/>
                  <a:pt x="114" y="152"/>
                </a:cubicBezTo>
                <a:cubicBezTo>
                  <a:pt x="114" y="57"/>
                  <a:pt x="171" y="0"/>
                  <a:pt x="285" y="0"/>
                </a:cubicBezTo>
                <a:cubicBezTo>
                  <a:pt x="437" y="0"/>
                  <a:pt x="437" y="0"/>
                  <a:pt x="437" y="0"/>
                </a:cubicBezTo>
                <a:cubicBezTo>
                  <a:pt x="437" y="152"/>
                  <a:pt x="437" y="152"/>
                  <a:pt x="437" y="152"/>
                </a:cubicBezTo>
                <a:lnTo>
                  <a:pt x="361" y="152"/>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31" name="Freeform 7"/>
          <p:cNvSpPr>
            <a:spLocks noChangeArrowheads="1"/>
          </p:cNvSpPr>
          <p:nvPr/>
        </p:nvSpPr>
        <p:spPr bwMode="auto">
          <a:xfrm>
            <a:off x="2397366" y="3173794"/>
            <a:ext cx="235019" cy="239999"/>
          </a:xfrm>
          <a:custGeom>
            <a:avLst/>
            <a:gdLst>
              <a:gd name="T0" fmla="*/ 740 w 836"/>
              <a:gd name="T1" fmla="*/ 0 h 855"/>
              <a:gd name="T2" fmla="*/ 740 w 836"/>
              <a:gd name="T3" fmla="*/ 0 h 855"/>
              <a:gd name="T4" fmla="*/ 835 w 836"/>
              <a:gd name="T5" fmla="*/ 95 h 855"/>
              <a:gd name="T6" fmla="*/ 835 w 836"/>
              <a:gd name="T7" fmla="*/ 759 h 855"/>
              <a:gd name="T8" fmla="*/ 740 w 836"/>
              <a:gd name="T9" fmla="*/ 854 h 855"/>
              <a:gd name="T10" fmla="*/ 512 w 836"/>
              <a:gd name="T11" fmla="*/ 854 h 855"/>
              <a:gd name="T12" fmla="*/ 512 w 836"/>
              <a:gd name="T13" fmla="*/ 569 h 855"/>
              <a:gd name="T14" fmla="*/ 626 w 836"/>
              <a:gd name="T15" fmla="*/ 569 h 855"/>
              <a:gd name="T16" fmla="*/ 626 w 836"/>
              <a:gd name="T17" fmla="*/ 456 h 855"/>
              <a:gd name="T18" fmla="*/ 512 w 836"/>
              <a:gd name="T19" fmla="*/ 456 h 855"/>
              <a:gd name="T20" fmla="*/ 512 w 836"/>
              <a:gd name="T21" fmla="*/ 361 h 855"/>
              <a:gd name="T22" fmla="*/ 569 w 836"/>
              <a:gd name="T23" fmla="*/ 304 h 855"/>
              <a:gd name="T24" fmla="*/ 626 w 836"/>
              <a:gd name="T25" fmla="*/ 304 h 855"/>
              <a:gd name="T26" fmla="*/ 626 w 836"/>
              <a:gd name="T27" fmla="*/ 189 h 855"/>
              <a:gd name="T28" fmla="*/ 512 w 836"/>
              <a:gd name="T29" fmla="*/ 189 h 855"/>
              <a:gd name="T30" fmla="*/ 360 w 836"/>
              <a:gd name="T31" fmla="*/ 304 h 855"/>
              <a:gd name="T32" fmla="*/ 360 w 836"/>
              <a:gd name="T33" fmla="*/ 456 h 855"/>
              <a:gd name="T34" fmla="*/ 284 w 836"/>
              <a:gd name="T35" fmla="*/ 456 h 855"/>
              <a:gd name="T36" fmla="*/ 284 w 836"/>
              <a:gd name="T37" fmla="*/ 569 h 855"/>
              <a:gd name="T38" fmla="*/ 360 w 836"/>
              <a:gd name="T39" fmla="*/ 569 h 855"/>
              <a:gd name="T40" fmla="*/ 360 w 836"/>
              <a:gd name="T41" fmla="*/ 854 h 855"/>
              <a:gd name="T42" fmla="*/ 76 w 836"/>
              <a:gd name="T43" fmla="*/ 854 h 855"/>
              <a:gd name="T44" fmla="*/ 0 w 836"/>
              <a:gd name="T45" fmla="*/ 759 h 855"/>
              <a:gd name="T46" fmla="*/ 0 w 836"/>
              <a:gd name="T47" fmla="*/ 95 h 855"/>
              <a:gd name="T48" fmla="*/ 76 w 836"/>
              <a:gd name="T49" fmla="*/ 0 h 855"/>
              <a:gd name="T50" fmla="*/ 740 w 836"/>
              <a:gd name="T51" fmla="*/ 0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6" h="855">
                <a:moveTo>
                  <a:pt x="740" y="0"/>
                </a:moveTo>
                <a:lnTo>
                  <a:pt x="740" y="0"/>
                </a:lnTo>
                <a:cubicBezTo>
                  <a:pt x="816" y="0"/>
                  <a:pt x="835" y="38"/>
                  <a:pt x="835" y="95"/>
                </a:cubicBezTo>
                <a:cubicBezTo>
                  <a:pt x="835" y="759"/>
                  <a:pt x="835" y="759"/>
                  <a:pt x="835" y="759"/>
                </a:cubicBezTo>
                <a:cubicBezTo>
                  <a:pt x="835" y="816"/>
                  <a:pt x="816" y="854"/>
                  <a:pt x="740" y="854"/>
                </a:cubicBezTo>
                <a:cubicBezTo>
                  <a:pt x="512" y="854"/>
                  <a:pt x="512" y="854"/>
                  <a:pt x="512" y="854"/>
                </a:cubicBezTo>
                <a:cubicBezTo>
                  <a:pt x="512" y="569"/>
                  <a:pt x="512" y="569"/>
                  <a:pt x="512" y="569"/>
                </a:cubicBezTo>
                <a:cubicBezTo>
                  <a:pt x="626" y="569"/>
                  <a:pt x="626" y="569"/>
                  <a:pt x="626" y="569"/>
                </a:cubicBezTo>
                <a:cubicBezTo>
                  <a:pt x="626" y="456"/>
                  <a:pt x="626" y="456"/>
                  <a:pt x="626" y="456"/>
                </a:cubicBezTo>
                <a:cubicBezTo>
                  <a:pt x="512" y="456"/>
                  <a:pt x="512" y="456"/>
                  <a:pt x="512" y="456"/>
                </a:cubicBezTo>
                <a:cubicBezTo>
                  <a:pt x="512" y="361"/>
                  <a:pt x="512" y="361"/>
                  <a:pt x="512" y="361"/>
                </a:cubicBezTo>
                <a:cubicBezTo>
                  <a:pt x="512" y="341"/>
                  <a:pt x="532" y="304"/>
                  <a:pt x="569" y="304"/>
                </a:cubicBezTo>
                <a:cubicBezTo>
                  <a:pt x="626" y="304"/>
                  <a:pt x="626" y="304"/>
                  <a:pt x="626" y="304"/>
                </a:cubicBezTo>
                <a:cubicBezTo>
                  <a:pt x="626" y="189"/>
                  <a:pt x="626" y="189"/>
                  <a:pt x="626" y="189"/>
                </a:cubicBezTo>
                <a:cubicBezTo>
                  <a:pt x="512" y="189"/>
                  <a:pt x="512" y="189"/>
                  <a:pt x="512" y="189"/>
                </a:cubicBezTo>
                <a:cubicBezTo>
                  <a:pt x="417" y="189"/>
                  <a:pt x="360" y="228"/>
                  <a:pt x="360" y="304"/>
                </a:cubicBezTo>
                <a:cubicBezTo>
                  <a:pt x="360" y="456"/>
                  <a:pt x="360" y="456"/>
                  <a:pt x="360" y="456"/>
                </a:cubicBezTo>
                <a:cubicBezTo>
                  <a:pt x="284" y="456"/>
                  <a:pt x="284" y="456"/>
                  <a:pt x="284" y="456"/>
                </a:cubicBezTo>
                <a:cubicBezTo>
                  <a:pt x="284" y="569"/>
                  <a:pt x="284" y="569"/>
                  <a:pt x="284" y="569"/>
                </a:cubicBezTo>
                <a:cubicBezTo>
                  <a:pt x="360" y="569"/>
                  <a:pt x="360" y="569"/>
                  <a:pt x="360" y="569"/>
                </a:cubicBezTo>
                <a:cubicBezTo>
                  <a:pt x="360" y="854"/>
                  <a:pt x="360" y="854"/>
                  <a:pt x="360" y="854"/>
                </a:cubicBezTo>
                <a:cubicBezTo>
                  <a:pt x="76" y="854"/>
                  <a:pt x="76" y="854"/>
                  <a:pt x="76" y="854"/>
                </a:cubicBezTo>
                <a:cubicBezTo>
                  <a:pt x="19" y="854"/>
                  <a:pt x="0" y="816"/>
                  <a:pt x="0" y="759"/>
                </a:cubicBezTo>
                <a:cubicBezTo>
                  <a:pt x="0" y="95"/>
                  <a:pt x="0" y="95"/>
                  <a:pt x="0" y="95"/>
                </a:cubicBezTo>
                <a:cubicBezTo>
                  <a:pt x="0" y="38"/>
                  <a:pt x="19" y="0"/>
                  <a:pt x="76" y="0"/>
                </a:cubicBezTo>
                <a:lnTo>
                  <a:pt x="740" y="0"/>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32" name="Freeform 8"/>
          <p:cNvSpPr>
            <a:spLocks noChangeArrowheads="1"/>
          </p:cNvSpPr>
          <p:nvPr/>
        </p:nvSpPr>
        <p:spPr bwMode="auto">
          <a:xfrm>
            <a:off x="2712990" y="3173794"/>
            <a:ext cx="298103" cy="239999"/>
          </a:xfrm>
          <a:custGeom>
            <a:avLst/>
            <a:gdLst>
              <a:gd name="T0" fmla="*/ 873 w 1064"/>
              <a:gd name="T1" fmla="*/ 361 h 855"/>
              <a:gd name="T2" fmla="*/ 873 w 1064"/>
              <a:gd name="T3" fmla="*/ 361 h 855"/>
              <a:gd name="T4" fmla="*/ 721 w 1064"/>
              <a:gd name="T5" fmla="*/ 361 h 855"/>
              <a:gd name="T6" fmla="*/ 721 w 1064"/>
              <a:gd name="T7" fmla="*/ 437 h 855"/>
              <a:gd name="T8" fmla="*/ 626 w 1064"/>
              <a:gd name="T9" fmla="*/ 532 h 855"/>
              <a:gd name="T10" fmla="*/ 266 w 1064"/>
              <a:gd name="T11" fmla="*/ 532 h 855"/>
              <a:gd name="T12" fmla="*/ 0 w 1064"/>
              <a:gd name="T13" fmla="*/ 361 h 855"/>
              <a:gd name="T14" fmla="*/ 0 w 1064"/>
              <a:gd name="T15" fmla="*/ 171 h 855"/>
              <a:gd name="T16" fmla="*/ 266 w 1064"/>
              <a:gd name="T17" fmla="*/ 19 h 855"/>
              <a:gd name="T18" fmla="*/ 626 w 1064"/>
              <a:gd name="T19" fmla="*/ 19 h 855"/>
              <a:gd name="T20" fmla="*/ 721 w 1064"/>
              <a:gd name="T21" fmla="*/ 95 h 855"/>
              <a:gd name="T22" fmla="*/ 721 w 1064"/>
              <a:gd name="T23" fmla="*/ 171 h 855"/>
              <a:gd name="T24" fmla="*/ 873 w 1064"/>
              <a:gd name="T25" fmla="*/ 171 h 855"/>
              <a:gd name="T26" fmla="*/ 873 w 1064"/>
              <a:gd name="T27" fmla="*/ 361 h 855"/>
              <a:gd name="T28" fmla="*/ 323 w 1064"/>
              <a:gd name="T29" fmla="*/ 322 h 855"/>
              <a:gd name="T30" fmla="*/ 323 w 1064"/>
              <a:gd name="T31" fmla="*/ 322 h 855"/>
              <a:gd name="T32" fmla="*/ 247 w 1064"/>
              <a:gd name="T33" fmla="*/ 228 h 855"/>
              <a:gd name="T34" fmla="*/ 171 w 1064"/>
              <a:gd name="T35" fmla="*/ 322 h 855"/>
              <a:gd name="T36" fmla="*/ 247 w 1064"/>
              <a:gd name="T37" fmla="*/ 398 h 855"/>
              <a:gd name="T38" fmla="*/ 323 w 1064"/>
              <a:gd name="T39" fmla="*/ 322 h 855"/>
              <a:gd name="T40" fmla="*/ 684 w 1064"/>
              <a:gd name="T41" fmla="*/ 854 h 855"/>
              <a:gd name="T42" fmla="*/ 684 w 1064"/>
              <a:gd name="T43" fmla="*/ 854 h 855"/>
              <a:gd name="T44" fmla="*/ 608 w 1064"/>
              <a:gd name="T45" fmla="*/ 589 h 855"/>
              <a:gd name="T46" fmla="*/ 417 w 1064"/>
              <a:gd name="T47" fmla="*/ 589 h 855"/>
              <a:gd name="T48" fmla="*/ 475 w 1064"/>
              <a:gd name="T49" fmla="*/ 816 h 855"/>
              <a:gd name="T50" fmla="*/ 532 w 1064"/>
              <a:gd name="T51" fmla="*/ 854 h 855"/>
              <a:gd name="T52" fmla="*/ 684 w 1064"/>
              <a:gd name="T53" fmla="*/ 854 h 855"/>
              <a:gd name="T54" fmla="*/ 1063 w 1064"/>
              <a:gd name="T55" fmla="*/ 76 h 855"/>
              <a:gd name="T56" fmla="*/ 1063 w 1064"/>
              <a:gd name="T57" fmla="*/ 76 h 855"/>
              <a:gd name="T58" fmla="*/ 1063 w 1064"/>
              <a:gd name="T59" fmla="*/ 456 h 855"/>
              <a:gd name="T60" fmla="*/ 930 w 1064"/>
              <a:gd name="T61" fmla="*/ 361 h 855"/>
              <a:gd name="T62" fmla="*/ 930 w 1064"/>
              <a:gd name="T63" fmla="*/ 171 h 855"/>
              <a:gd name="T64" fmla="*/ 1063 w 1064"/>
              <a:gd name="T65" fmla="*/ 76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4" h="855">
                <a:moveTo>
                  <a:pt x="873" y="361"/>
                </a:moveTo>
                <a:lnTo>
                  <a:pt x="873" y="361"/>
                </a:lnTo>
                <a:cubicBezTo>
                  <a:pt x="721" y="361"/>
                  <a:pt x="721" y="361"/>
                  <a:pt x="721" y="361"/>
                </a:cubicBezTo>
                <a:cubicBezTo>
                  <a:pt x="721" y="437"/>
                  <a:pt x="721" y="437"/>
                  <a:pt x="721" y="437"/>
                </a:cubicBezTo>
                <a:cubicBezTo>
                  <a:pt x="721" y="493"/>
                  <a:pt x="684" y="532"/>
                  <a:pt x="626" y="532"/>
                </a:cubicBezTo>
                <a:cubicBezTo>
                  <a:pt x="626" y="532"/>
                  <a:pt x="361" y="532"/>
                  <a:pt x="266" y="532"/>
                </a:cubicBezTo>
                <a:cubicBezTo>
                  <a:pt x="209" y="513"/>
                  <a:pt x="0" y="456"/>
                  <a:pt x="0" y="361"/>
                </a:cubicBezTo>
                <a:cubicBezTo>
                  <a:pt x="0" y="171"/>
                  <a:pt x="0" y="171"/>
                  <a:pt x="0" y="171"/>
                </a:cubicBezTo>
                <a:cubicBezTo>
                  <a:pt x="0" y="95"/>
                  <a:pt x="190" y="19"/>
                  <a:pt x="266" y="19"/>
                </a:cubicBezTo>
                <a:cubicBezTo>
                  <a:pt x="380" y="0"/>
                  <a:pt x="626" y="19"/>
                  <a:pt x="626" y="19"/>
                </a:cubicBezTo>
                <a:cubicBezTo>
                  <a:pt x="684" y="19"/>
                  <a:pt x="721" y="57"/>
                  <a:pt x="721" y="95"/>
                </a:cubicBezTo>
                <a:cubicBezTo>
                  <a:pt x="721" y="171"/>
                  <a:pt x="721" y="171"/>
                  <a:pt x="721" y="171"/>
                </a:cubicBezTo>
                <a:cubicBezTo>
                  <a:pt x="873" y="171"/>
                  <a:pt x="873" y="171"/>
                  <a:pt x="873" y="171"/>
                </a:cubicBezTo>
                <a:lnTo>
                  <a:pt x="873" y="361"/>
                </a:lnTo>
                <a:close/>
                <a:moveTo>
                  <a:pt x="323" y="322"/>
                </a:moveTo>
                <a:lnTo>
                  <a:pt x="323" y="322"/>
                </a:lnTo>
                <a:cubicBezTo>
                  <a:pt x="323" y="265"/>
                  <a:pt x="285" y="228"/>
                  <a:pt x="247" y="228"/>
                </a:cubicBezTo>
                <a:cubicBezTo>
                  <a:pt x="209" y="228"/>
                  <a:pt x="171" y="265"/>
                  <a:pt x="171" y="322"/>
                </a:cubicBezTo>
                <a:cubicBezTo>
                  <a:pt x="171" y="361"/>
                  <a:pt x="209" y="398"/>
                  <a:pt x="247" y="398"/>
                </a:cubicBezTo>
                <a:cubicBezTo>
                  <a:pt x="285" y="398"/>
                  <a:pt x="323" y="361"/>
                  <a:pt x="323" y="322"/>
                </a:cubicBezTo>
                <a:close/>
                <a:moveTo>
                  <a:pt x="684" y="854"/>
                </a:moveTo>
                <a:lnTo>
                  <a:pt x="684" y="854"/>
                </a:lnTo>
                <a:cubicBezTo>
                  <a:pt x="608" y="589"/>
                  <a:pt x="608" y="589"/>
                  <a:pt x="608" y="589"/>
                </a:cubicBezTo>
                <a:cubicBezTo>
                  <a:pt x="417" y="589"/>
                  <a:pt x="417" y="589"/>
                  <a:pt x="417" y="589"/>
                </a:cubicBezTo>
                <a:cubicBezTo>
                  <a:pt x="475" y="816"/>
                  <a:pt x="475" y="816"/>
                  <a:pt x="475" y="816"/>
                </a:cubicBezTo>
                <a:cubicBezTo>
                  <a:pt x="493" y="835"/>
                  <a:pt x="493" y="854"/>
                  <a:pt x="532" y="854"/>
                </a:cubicBezTo>
                <a:lnTo>
                  <a:pt x="684" y="854"/>
                </a:lnTo>
                <a:close/>
                <a:moveTo>
                  <a:pt x="1063" y="76"/>
                </a:moveTo>
                <a:lnTo>
                  <a:pt x="1063" y="76"/>
                </a:lnTo>
                <a:cubicBezTo>
                  <a:pt x="1063" y="456"/>
                  <a:pt x="1063" y="456"/>
                  <a:pt x="1063" y="456"/>
                </a:cubicBezTo>
                <a:cubicBezTo>
                  <a:pt x="930" y="361"/>
                  <a:pt x="930" y="361"/>
                  <a:pt x="930" y="361"/>
                </a:cubicBezTo>
                <a:cubicBezTo>
                  <a:pt x="930" y="171"/>
                  <a:pt x="930" y="171"/>
                  <a:pt x="930" y="171"/>
                </a:cubicBezTo>
                <a:lnTo>
                  <a:pt x="1063" y="76"/>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33" name="Freeform 9"/>
          <p:cNvSpPr>
            <a:spLocks noChangeArrowheads="1"/>
          </p:cNvSpPr>
          <p:nvPr/>
        </p:nvSpPr>
        <p:spPr bwMode="auto">
          <a:xfrm>
            <a:off x="3091698" y="3170743"/>
            <a:ext cx="256047" cy="244947"/>
          </a:xfrm>
          <a:custGeom>
            <a:avLst/>
            <a:gdLst>
              <a:gd name="T0" fmla="*/ 912 w 913"/>
              <a:gd name="T1" fmla="*/ 58 h 875"/>
              <a:gd name="T2" fmla="*/ 855 w 913"/>
              <a:gd name="T3" fmla="*/ 115 h 875"/>
              <a:gd name="T4" fmla="*/ 209 w 913"/>
              <a:gd name="T5" fmla="*/ 874 h 875"/>
              <a:gd name="T6" fmla="*/ 38 w 913"/>
              <a:gd name="T7" fmla="*/ 115 h 875"/>
              <a:gd name="T8" fmla="*/ 38 w 913"/>
              <a:gd name="T9" fmla="*/ 0 h 875"/>
              <a:gd name="T10" fmla="*/ 912 w 913"/>
              <a:gd name="T11" fmla="*/ 58 h 875"/>
              <a:gd name="T12" fmla="*/ 190 w 913"/>
              <a:gd name="T13" fmla="*/ 115 h 875"/>
              <a:gd name="T14" fmla="*/ 152 w 913"/>
              <a:gd name="T15" fmla="*/ 153 h 875"/>
              <a:gd name="T16" fmla="*/ 152 w 913"/>
              <a:gd name="T17" fmla="*/ 209 h 875"/>
              <a:gd name="T18" fmla="*/ 171 w 913"/>
              <a:gd name="T19" fmla="*/ 305 h 875"/>
              <a:gd name="T20" fmla="*/ 285 w 913"/>
              <a:gd name="T21" fmla="*/ 248 h 875"/>
              <a:gd name="T22" fmla="*/ 152 w 913"/>
              <a:gd name="T23" fmla="*/ 209 h 875"/>
              <a:gd name="T24" fmla="*/ 228 w 913"/>
              <a:gd name="T25" fmla="*/ 552 h 875"/>
              <a:gd name="T26" fmla="*/ 209 w 913"/>
              <a:gd name="T27" fmla="*/ 400 h 875"/>
              <a:gd name="T28" fmla="*/ 228 w 913"/>
              <a:gd name="T29" fmla="*/ 552 h 875"/>
              <a:gd name="T30" fmla="*/ 399 w 913"/>
              <a:gd name="T31" fmla="*/ 115 h 875"/>
              <a:gd name="T32" fmla="*/ 247 w 913"/>
              <a:gd name="T33" fmla="*/ 133 h 875"/>
              <a:gd name="T34" fmla="*/ 418 w 913"/>
              <a:gd name="T35" fmla="*/ 133 h 875"/>
              <a:gd name="T36" fmla="*/ 323 w 913"/>
              <a:gd name="T37" fmla="*/ 457 h 875"/>
              <a:gd name="T38" fmla="*/ 418 w 913"/>
              <a:gd name="T39" fmla="*/ 361 h 875"/>
              <a:gd name="T40" fmla="*/ 247 w 913"/>
              <a:gd name="T41" fmla="*/ 361 h 875"/>
              <a:gd name="T42" fmla="*/ 247 w 913"/>
              <a:gd name="T43" fmla="*/ 609 h 875"/>
              <a:gd name="T44" fmla="*/ 323 w 913"/>
              <a:gd name="T45" fmla="*/ 703 h 875"/>
              <a:gd name="T46" fmla="*/ 323 w 913"/>
              <a:gd name="T47" fmla="*/ 533 h 875"/>
              <a:gd name="T48" fmla="*/ 266 w 913"/>
              <a:gd name="T49" fmla="*/ 798 h 875"/>
              <a:gd name="T50" fmla="*/ 361 w 913"/>
              <a:gd name="T51" fmla="*/ 798 h 875"/>
              <a:gd name="T52" fmla="*/ 266 w 913"/>
              <a:gd name="T53" fmla="*/ 798 h 875"/>
              <a:gd name="T54" fmla="*/ 532 w 913"/>
              <a:gd name="T55" fmla="*/ 248 h 875"/>
              <a:gd name="T56" fmla="*/ 361 w 913"/>
              <a:gd name="T57" fmla="*/ 248 h 875"/>
              <a:gd name="T58" fmla="*/ 532 w 913"/>
              <a:gd name="T59" fmla="*/ 248 h 875"/>
              <a:gd name="T60" fmla="*/ 361 w 913"/>
              <a:gd name="T61" fmla="*/ 494 h 875"/>
              <a:gd name="T62" fmla="*/ 532 w 913"/>
              <a:gd name="T63" fmla="*/ 494 h 875"/>
              <a:gd name="T64" fmla="*/ 361 w 913"/>
              <a:gd name="T65" fmla="*/ 494 h 875"/>
              <a:gd name="T66" fmla="*/ 361 w 913"/>
              <a:gd name="T67" fmla="*/ 741 h 875"/>
              <a:gd name="T68" fmla="*/ 475 w 913"/>
              <a:gd name="T69" fmla="*/ 798 h 875"/>
              <a:gd name="T70" fmla="*/ 456 w 913"/>
              <a:gd name="T71" fmla="*/ 646 h 875"/>
              <a:gd name="T72" fmla="*/ 627 w 913"/>
              <a:gd name="T73" fmla="*/ 115 h 875"/>
              <a:gd name="T74" fmla="*/ 494 w 913"/>
              <a:gd name="T75" fmla="*/ 115 h 875"/>
              <a:gd name="T76" fmla="*/ 570 w 913"/>
              <a:gd name="T77" fmla="*/ 209 h 875"/>
              <a:gd name="T78" fmla="*/ 627 w 913"/>
              <a:gd name="T79" fmla="*/ 115 h 875"/>
              <a:gd name="T80" fmla="*/ 570 w 913"/>
              <a:gd name="T81" fmla="*/ 457 h 875"/>
              <a:gd name="T82" fmla="*/ 570 w 913"/>
              <a:gd name="T83" fmla="*/ 285 h 875"/>
              <a:gd name="T84" fmla="*/ 570 w 913"/>
              <a:gd name="T85" fmla="*/ 457 h 875"/>
              <a:gd name="T86" fmla="*/ 646 w 913"/>
              <a:gd name="T87" fmla="*/ 609 h 875"/>
              <a:gd name="T88" fmla="*/ 475 w 913"/>
              <a:gd name="T89" fmla="*/ 609 h 875"/>
              <a:gd name="T90" fmla="*/ 646 w 913"/>
              <a:gd name="T91" fmla="*/ 609 h 875"/>
              <a:gd name="T92" fmla="*/ 532 w 913"/>
              <a:gd name="T93" fmla="*/ 798 h 875"/>
              <a:gd name="T94" fmla="*/ 664 w 913"/>
              <a:gd name="T95" fmla="*/ 685 h 875"/>
              <a:gd name="T96" fmla="*/ 740 w 913"/>
              <a:gd name="T97" fmla="*/ 229 h 875"/>
              <a:gd name="T98" fmla="*/ 684 w 913"/>
              <a:gd name="T99" fmla="*/ 172 h 875"/>
              <a:gd name="T100" fmla="*/ 684 w 913"/>
              <a:gd name="T101" fmla="*/ 342 h 875"/>
              <a:gd name="T102" fmla="*/ 740 w 913"/>
              <a:gd name="T103" fmla="*/ 229 h 875"/>
              <a:gd name="T104" fmla="*/ 703 w 913"/>
              <a:gd name="T105" fmla="*/ 418 h 875"/>
              <a:gd name="T106" fmla="*/ 608 w 913"/>
              <a:gd name="T107" fmla="*/ 494 h 875"/>
              <a:gd name="T108" fmla="*/ 703 w 913"/>
              <a:gd name="T109" fmla="*/ 418 h 875"/>
              <a:gd name="T110" fmla="*/ 779 w 913"/>
              <a:gd name="T111" fmla="*/ 115 h 875"/>
              <a:gd name="T112" fmla="*/ 760 w 913"/>
              <a:gd name="T113" fmla="*/ 153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13" h="875">
                <a:moveTo>
                  <a:pt x="912" y="58"/>
                </a:moveTo>
                <a:lnTo>
                  <a:pt x="912" y="58"/>
                </a:lnTo>
                <a:cubicBezTo>
                  <a:pt x="912" y="77"/>
                  <a:pt x="873" y="115"/>
                  <a:pt x="855" y="115"/>
                </a:cubicBezTo>
                <a:lnTo>
                  <a:pt x="855" y="115"/>
                </a:lnTo>
                <a:cubicBezTo>
                  <a:pt x="703" y="874"/>
                  <a:pt x="703" y="874"/>
                  <a:pt x="703" y="874"/>
                </a:cubicBezTo>
                <a:cubicBezTo>
                  <a:pt x="209" y="874"/>
                  <a:pt x="209" y="874"/>
                  <a:pt x="209" y="874"/>
                </a:cubicBezTo>
                <a:cubicBezTo>
                  <a:pt x="57" y="115"/>
                  <a:pt x="57" y="115"/>
                  <a:pt x="57" y="115"/>
                </a:cubicBezTo>
                <a:cubicBezTo>
                  <a:pt x="38" y="115"/>
                  <a:pt x="38" y="115"/>
                  <a:pt x="38" y="115"/>
                </a:cubicBezTo>
                <a:cubicBezTo>
                  <a:pt x="19" y="115"/>
                  <a:pt x="0" y="77"/>
                  <a:pt x="0" y="58"/>
                </a:cubicBezTo>
                <a:cubicBezTo>
                  <a:pt x="0" y="20"/>
                  <a:pt x="19" y="0"/>
                  <a:pt x="38" y="0"/>
                </a:cubicBezTo>
                <a:cubicBezTo>
                  <a:pt x="855" y="0"/>
                  <a:pt x="855" y="0"/>
                  <a:pt x="855" y="0"/>
                </a:cubicBezTo>
                <a:cubicBezTo>
                  <a:pt x="873" y="0"/>
                  <a:pt x="912" y="20"/>
                  <a:pt x="912" y="58"/>
                </a:cubicBezTo>
                <a:close/>
                <a:moveTo>
                  <a:pt x="190" y="115"/>
                </a:moveTo>
                <a:lnTo>
                  <a:pt x="190" y="115"/>
                </a:lnTo>
                <a:cubicBezTo>
                  <a:pt x="133" y="115"/>
                  <a:pt x="133" y="115"/>
                  <a:pt x="133" y="115"/>
                </a:cubicBezTo>
                <a:cubicBezTo>
                  <a:pt x="152" y="153"/>
                  <a:pt x="152" y="153"/>
                  <a:pt x="152" y="153"/>
                </a:cubicBezTo>
                <a:lnTo>
                  <a:pt x="190" y="115"/>
                </a:lnTo>
                <a:close/>
                <a:moveTo>
                  <a:pt x="152" y="209"/>
                </a:moveTo>
                <a:lnTo>
                  <a:pt x="152" y="209"/>
                </a:lnTo>
                <a:cubicBezTo>
                  <a:pt x="171" y="305"/>
                  <a:pt x="171" y="305"/>
                  <a:pt x="171" y="305"/>
                </a:cubicBezTo>
                <a:cubicBezTo>
                  <a:pt x="209" y="342"/>
                  <a:pt x="209" y="342"/>
                  <a:pt x="209" y="342"/>
                </a:cubicBezTo>
                <a:cubicBezTo>
                  <a:pt x="285" y="248"/>
                  <a:pt x="285" y="248"/>
                  <a:pt x="285" y="248"/>
                </a:cubicBezTo>
                <a:cubicBezTo>
                  <a:pt x="209" y="172"/>
                  <a:pt x="209" y="172"/>
                  <a:pt x="209" y="172"/>
                </a:cubicBezTo>
                <a:lnTo>
                  <a:pt x="152" y="209"/>
                </a:lnTo>
                <a:close/>
                <a:moveTo>
                  <a:pt x="228" y="552"/>
                </a:moveTo>
                <a:lnTo>
                  <a:pt x="228" y="552"/>
                </a:lnTo>
                <a:cubicBezTo>
                  <a:pt x="285" y="494"/>
                  <a:pt x="285" y="494"/>
                  <a:pt x="285" y="494"/>
                </a:cubicBezTo>
                <a:cubicBezTo>
                  <a:pt x="209" y="400"/>
                  <a:pt x="209" y="400"/>
                  <a:pt x="209" y="400"/>
                </a:cubicBezTo>
                <a:cubicBezTo>
                  <a:pt x="190" y="418"/>
                  <a:pt x="190" y="418"/>
                  <a:pt x="190" y="418"/>
                </a:cubicBezTo>
                <a:lnTo>
                  <a:pt x="228" y="552"/>
                </a:lnTo>
                <a:close/>
                <a:moveTo>
                  <a:pt x="399" y="115"/>
                </a:moveTo>
                <a:lnTo>
                  <a:pt x="399" y="115"/>
                </a:lnTo>
                <a:cubicBezTo>
                  <a:pt x="266" y="115"/>
                  <a:pt x="266" y="115"/>
                  <a:pt x="266" y="115"/>
                </a:cubicBezTo>
                <a:cubicBezTo>
                  <a:pt x="247" y="133"/>
                  <a:pt x="247" y="133"/>
                  <a:pt x="247" y="133"/>
                </a:cubicBezTo>
                <a:cubicBezTo>
                  <a:pt x="323" y="209"/>
                  <a:pt x="323" y="209"/>
                  <a:pt x="323" y="209"/>
                </a:cubicBezTo>
                <a:cubicBezTo>
                  <a:pt x="418" y="133"/>
                  <a:pt x="418" y="133"/>
                  <a:pt x="418" y="133"/>
                </a:cubicBezTo>
                <a:lnTo>
                  <a:pt x="399" y="115"/>
                </a:lnTo>
                <a:close/>
                <a:moveTo>
                  <a:pt x="323" y="457"/>
                </a:moveTo>
                <a:lnTo>
                  <a:pt x="323" y="457"/>
                </a:lnTo>
                <a:cubicBezTo>
                  <a:pt x="418" y="361"/>
                  <a:pt x="418" y="361"/>
                  <a:pt x="418" y="361"/>
                </a:cubicBezTo>
                <a:cubicBezTo>
                  <a:pt x="323" y="285"/>
                  <a:pt x="323" y="285"/>
                  <a:pt x="323" y="285"/>
                </a:cubicBezTo>
                <a:cubicBezTo>
                  <a:pt x="247" y="361"/>
                  <a:pt x="247" y="361"/>
                  <a:pt x="247" y="361"/>
                </a:cubicBezTo>
                <a:lnTo>
                  <a:pt x="323" y="457"/>
                </a:lnTo>
                <a:close/>
                <a:moveTo>
                  <a:pt x="247" y="609"/>
                </a:moveTo>
                <a:lnTo>
                  <a:pt x="247" y="609"/>
                </a:lnTo>
                <a:cubicBezTo>
                  <a:pt x="323" y="703"/>
                  <a:pt x="323" y="703"/>
                  <a:pt x="323" y="703"/>
                </a:cubicBezTo>
                <a:cubicBezTo>
                  <a:pt x="418" y="609"/>
                  <a:pt x="418" y="609"/>
                  <a:pt x="418" y="609"/>
                </a:cubicBezTo>
                <a:cubicBezTo>
                  <a:pt x="323" y="533"/>
                  <a:pt x="323" y="533"/>
                  <a:pt x="323" y="533"/>
                </a:cubicBezTo>
                <a:lnTo>
                  <a:pt x="247" y="609"/>
                </a:lnTo>
                <a:close/>
                <a:moveTo>
                  <a:pt x="266" y="798"/>
                </a:moveTo>
                <a:lnTo>
                  <a:pt x="266" y="798"/>
                </a:lnTo>
                <a:cubicBezTo>
                  <a:pt x="361" y="798"/>
                  <a:pt x="361" y="798"/>
                  <a:pt x="361" y="798"/>
                </a:cubicBezTo>
                <a:cubicBezTo>
                  <a:pt x="247" y="703"/>
                  <a:pt x="247" y="703"/>
                  <a:pt x="247" y="703"/>
                </a:cubicBezTo>
                <a:lnTo>
                  <a:pt x="266" y="798"/>
                </a:lnTo>
                <a:close/>
                <a:moveTo>
                  <a:pt x="532" y="248"/>
                </a:moveTo>
                <a:lnTo>
                  <a:pt x="532" y="248"/>
                </a:lnTo>
                <a:cubicBezTo>
                  <a:pt x="456" y="172"/>
                  <a:pt x="456" y="172"/>
                  <a:pt x="456" y="172"/>
                </a:cubicBezTo>
                <a:cubicBezTo>
                  <a:pt x="361" y="248"/>
                  <a:pt x="361" y="248"/>
                  <a:pt x="361" y="248"/>
                </a:cubicBezTo>
                <a:cubicBezTo>
                  <a:pt x="456" y="342"/>
                  <a:pt x="456" y="342"/>
                  <a:pt x="456" y="342"/>
                </a:cubicBezTo>
                <a:lnTo>
                  <a:pt x="532" y="248"/>
                </a:lnTo>
                <a:close/>
                <a:moveTo>
                  <a:pt x="361" y="494"/>
                </a:moveTo>
                <a:lnTo>
                  <a:pt x="361" y="494"/>
                </a:lnTo>
                <a:cubicBezTo>
                  <a:pt x="456" y="570"/>
                  <a:pt x="456" y="570"/>
                  <a:pt x="456" y="570"/>
                </a:cubicBezTo>
                <a:cubicBezTo>
                  <a:pt x="532" y="494"/>
                  <a:pt x="532" y="494"/>
                  <a:pt x="532" y="494"/>
                </a:cubicBezTo>
                <a:cubicBezTo>
                  <a:pt x="456" y="400"/>
                  <a:pt x="456" y="400"/>
                  <a:pt x="456" y="400"/>
                </a:cubicBezTo>
                <a:lnTo>
                  <a:pt x="361" y="494"/>
                </a:lnTo>
                <a:close/>
                <a:moveTo>
                  <a:pt x="361" y="741"/>
                </a:moveTo>
                <a:lnTo>
                  <a:pt x="361" y="741"/>
                </a:lnTo>
                <a:cubicBezTo>
                  <a:pt x="418" y="798"/>
                  <a:pt x="418" y="798"/>
                  <a:pt x="418" y="798"/>
                </a:cubicBezTo>
                <a:cubicBezTo>
                  <a:pt x="475" y="798"/>
                  <a:pt x="475" y="798"/>
                  <a:pt x="475" y="798"/>
                </a:cubicBezTo>
                <a:cubicBezTo>
                  <a:pt x="532" y="741"/>
                  <a:pt x="532" y="741"/>
                  <a:pt x="532" y="741"/>
                </a:cubicBezTo>
                <a:cubicBezTo>
                  <a:pt x="456" y="646"/>
                  <a:pt x="456" y="646"/>
                  <a:pt x="456" y="646"/>
                </a:cubicBezTo>
                <a:lnTo>
                  <a:pt x="361" y="741"/>
                </a:lnTo>
                <a:close/>
                <a:moveTo>
                  <a:pt x="627" y="115"/>
                </a:moveTo>
                <a:lnTo>
                  <a:pt x="627" y="115"/>
                </a:lnTo>
                <a:cubicBezTo>
                  <a:pt x="494" y="115"/>
                  <a:pt x="494" y="115"/>
                  <a:pt x="494" y="115"/>
                </a:cubicBezTo>
                <a:cubicBezTo>
                  <a:pt x="475" y="133"/>
                  <a:pt x="475" y="133"/>
                  <a:pt x="475" y="133"/>
                </a:cubicBezTo>
                <a:cubicBezTo>
                  <a:pt x="570" y="209"/>
                  <a:pt x="570" y="209"/>
                  <a:pt x="570" y="209"/>
                </a:cubicBezTo>
                <a:cubicBezTo>
                  <a:pt x="646" y="133"/>
                  <a:pt x="646" y="133"/>
                  <a:pt x="646" y="133"/>
                </a:cubicBezTo>
                <a:lnTo>
                  <a:pt x="627" y="115"/>
                </a:lnTo>
                <a:close/>
                <a:moveTo>
                  <a:pt x="570" y="457"/>
                </a:moveTo>
                <a:lnTo>
                  <a:pt x="570" y="457"/>
                </a:lnTo>
                <a:cubicBezTo>
                  <a:pt x="646" y="361"/>
                  <a:pt x="646" y="361"/>
                  <a:pt x="646" y="361"/>
                </a:cubicBezTo>
                <a:cubicBezTo>
                  <a:pt x="570" y="285"/>
                  <a:pt x="570" y="285"/>
                  <a:pt x="570" y="285"/>
                </a:cubicBezTo>
                <a:cubicBezTo>
                  <a:pt x="475" y="361"/>
                  <a:pt x="475" y="361"/>
                  <a:pt x="475" y="361"/>
                </a:cubicBezTo>
                <a:lnTo>
                  <a:pt x="570" y="457"/>
                </a:lnTo>
                <a:close/>
                <a:moveTo>
                  <a:pt x="646" y="609"/>
                </a:moveTo>
                <a:lnTo>
                  <a:pt x="646" y="609"/>
                </a:lnTo>
                <a:cubicBezTo>
                  <a:pt x="570" y="533"/>
                  <a:pt x="570" y="533"/>
                  <a:pt x="570" y="533"/>
                </a:cubicBezTo>
                <a:cubicBezTo>
                  <a:pt x="475" y="609"/>
                  <a:pt x="475" y="609"/>
                  <a:pt x="475" y="609"/>
                </a:cubicBezTo>
                <a:cubicBezTo>
                  <a:pt x="570" y="703"/>
                  <a:pt x="570" y="703"/>
                  <a:pt x="570" y="703"/>
                </a:cubicBezTo>
                <a:lnTo>
                  <a:pt x="646" y="609"/>
                </a:lnTo>
                <a:close/>
                <a:moveTo>
                  <a:pt x="532" y="798"/>
                </a:moveTo>
                <a:lnTo>
                  <a:pt x="532" y="798"/>
                </a:lnTo>
                <a:cubicBezTo>
                  <a:pt x="627" y="798"/>
                  <a:pt x="627" y="798"/>
                  <a:pt x="627" y="798"/>
                </a:cubicBezTo>
                <a:cubicBezTo>
                  <a:pt x="664" y="685"/>
                  <a:pt x="664" y="685"/>
                  <a:pt x="664" y="685"/>
                </a:cubicBezTo>
                <a:lnTo>
                  <a:pt x="532" y="798"/>
                </a:lnTo>
                <a:close/>
                <a:moveTo>
                  <a:pt x="740" y="229"/>
                </a:moveTo>
                <a:lnTo>
                  <a:pt x="740" y="229"/>
                </a:lnTo>
                <a:cubicBezTo>
                  <a:pt x="684" y="172"/>
                  <a:pt x="684" y="172"/>
                  <a:pt x="684" y="172"/>
                </a:cubicBezTo>
                <a:cubicBezTo>
                  <a:pt x="608" y="248"/>
                  <a:pt x="608" y="248"/>
                  <a:pt x="608" y="248"/>
                </a:cubicBezTo>
                <a:cubicBezTo>
                  <a:pt x="684" y="342"/>
                  <a:pt x="684" y="342"/>
                  <a:pt x="684" y="342"/>
                </a:cubicBezTo>
                <a:cubicBezTo>
                  <a:pt x="740" y="285"/>
                  <a:pt x="740" y="285"/>
                  <a:pt x="740" y="285"/>
                </a:cubicBezTo>
                <a:lnTo>
                  <a:pt x="740" y="229"/>
                </a:lnTo>
                <a:close/>
                <a:moveTo>
                  <a:pt x="703" y="418"/>
                </a:moveTo>
                <a:lnTo>
                  <a:pt x="703" y="418"/>
                </a:lnTo>
                <a:cubicBezTo>
                  <a:pt x="684" y="400"/>
                  <a:pt x="684" y="400"/>
                  <a:pt x="684" y="400"/>
                </a:cubicBezTo>
                <a:cubicBezTo>
                  <a:pt x="608" y="494"/>
                  <a:pt x="608" y="494"/>
                  <a:pt x="608" y="494"/>
                </a:cubicBezTo>
                <a:cubicBezTo>
                  <a:pt x="684" y="570"/>
                  <a:pt x="684" y="570"/>
                  <a:pt x="684" y="570"/>
                </a:cubicBezTo>
                <a:lnTo>
                  <a:pt x="703" y="418"/>
                </a:lnTo>
                <a:close/>
                <a:moveTo>
                  <a:pt x="779" y="115"/>
                </a:moveTo>
                <a:lnTo>
                  <a:pt x="779" y="115"/>
                </a:lnTo>
                <a:cubicBezTo>
                  <a:pt x="703" y="115"/>
                  <a:pt x="703" y="115"/>
                  <a:pt x="703" y="115"/>
                </a:cubicBezTo>
                <a:cubicBezTo>
                  <a:pt x="760" y="153"/>
                  <a:pt x="760" y="153"/>
                  <a:pt x="760" y="153"/>
                </a:cubicBezTo>
                <a:lnTo>
                  <a:pt x="779" y="11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34" name="Freeform 11"/>
          <p:cNvSpPr>
            <a:spLocks noChangeArrowheads="1"/>
          </p:cNvSpPr>
          <p:nvPr/>
        </p:nvSpPr>
        <p:spPr bwMode="auto">
          <a:xfrm>
            <a:off x="570843" y="3633055"/>
            <a:ext cx="256047" cy="304328"/>
          </a:xfrm>
          <a:custGeom>
            <a:avLst/>
            <a:gdLst>
              <a:gd name="T0" fmla="*/ 741 w 912"/>
              <a:gd name="T1" fmla="*/ 589 h 1083"/>
              <a:gd name="T2" fmla="*/ 741 w 912"/>
              <a:gd name="T3" fmla="*/ 589 h 1083"/>
              <a:gd name="T4" fmla="*/ 475 w 912"/>
              <a:gd name="T5" fmla="*/ 1063 h 1083"/>
              <a:gd name="T6" fmla="*/ 418 w 912"/>
              <a:gd name="T7" fmla="*/ 1082 h 1083"/>
              <a:gd name="T8" fmla="*/ 38 w 912"/>
              <a:gd name="T9" fmla="*/ 854 h 1083"/>
              <a:gd name="T10" fmla="*/ 19 w 912"/>
              <a:gd name="T11" fmla="*/ 798 h 1083"/>
              <a:gd name="T12" fmla="*/ 285 w 912"/>
              <a:gd name="T13" fmla="*/ 322 h 1083"/>
              <a:gd name="T14" fmla="*/ 513 w 912"/>
              <a:gd name="T15" fmla="*/ 190 h 1083"/>
              <a:gd name="T16" fmla="*/ 608 w 912"/>
              <a:gd name="T17" fmla="*/ 246 h 1083"/>
              <a:gd name="T18" fmla="*/ 627 w 912"/>
              <a:gd name="T19" fmla="*/ 209 h 1083"/>
              <a:gd name="T20" fmla="*/ 722 w 912"/>
              <a:gd name="T21" fmla="*/ 19 h 1083"/>
              <a:gd name="T22" fmla="*/ 835 w 912"/>
              <a:gd name="T23" fmla="*/ 19 h 1083"/>
              <a:gd name="T24" fmla="*/ 893 w 912"/>
              <a:gd name="T25" fmla="*/ 57 h 1083"/>
              <a:gd name="T26" fmla="*/ 911 w 912"/>
              <a:gd name="T27" fmla="*/ 133 h 1083"/>
              <a:gd name="T28" fmla="*/ 855 w 912"/>
              <a:gd name="T29" fmla="*/ 228 h 1083"/>
              <a:gd name="T30" fmla="*/ 722 w 912"/>
              <a:gd name="T31" fmla="*/ 246 h 1083"/>
              <a:gd name="T32" fmla="*/ 646 w 912"/>
              <a:gd name="T33" fmla="*/ 266 h 1083"/>
              <a:gd name="T34" fmla="*/ 759 w 912"/>
              <a:gd name="T35" fmla="*/ 322 h 1083"/>
              <a:gd name="T36" fmla="*/ 741 w 912"/>
              <a:gd name="T37" fmla="*/ 589 h 1083"/>
              <a:gd name="T38" fmla="*/ 627 w 912"/>
              <a:gd name="T39" fmla="*/ 455 h 1083"/>
              <a:gd name="T40" fmla="*/ 627 w 912"/>
              <a:gd name="T41" fmla="*/ 455 h 1083"/>
              <a:gd name="T42" fmla="*/ 627 w 912"/>
              <a:gd name="T43" fmla="*/ 342 h 1083"/>
              <a:gd name="T44" fmla="*/ 570 w 912"/>
              <a:gd name="T45" fmla="*/ 304 h 1083"/>
              <a:gd name="T46" fmla="*/ 456 w 912"/>
              <a:gd name="T47" fmla="*/ 361 h 1083"/>
              <a:gd name="T48" fmla="*/ 494 w 912"/>
              <a:gd name="T49" fmla="*/ 494 h 1083"/>
              <a:gd name="T50" fmla="*/ 627 w 912"/>
              <a:gd name="T51" fmla="*/ 455 h 1083"/>
              <a:gd name="T52" fmla="*/ 646 w 912"/>
              <a:gd name="T53" fmla="*/ 209 h 1083"/>
              <a:gd name="T54" fmla="*/ 646 w 912"/>
              <a:gd name="T55" fmla="*/ 209 h 1083"/>
              <a:gd name="T56" fmla="*/ 646 w 912"/>
              <a:gd name="T57" fmla="*/ 228 h 1083"/>
              <a:gd name="T58" fmla="*/ 646 w 912"/>
              <a:gd name="T59" fmla="*/ 246 h 1083"/>
              <a:gd name="T60" fmla="*/ 722 w 912"/>
              <a:gd name="T61" fmla="*/ 228 h 1083"/>
              <a:gd name="T62" fmla="*/ 835 w 912"/>
              <a:gd name="T63" fmla="*/ 209 h 1083"/>
              <a:gd name="T64" fmla="*/ 893 w 912"/>
              <a:gd name="T65" fmla="*/ 133 h 1083"/>
              <a:gd name="T66" fmla="*/ 835 w 912"/>
              <a:gd name="T67" fmla="*/ 38 h 1083"/>
              <a:gd name="T68" fmla="*/ 835 w 912"/>
              <a:gd name="T69" fmla="*/ 38 h 1083"/>
              <a:gd name="T70" fmla="*/ 741 w 912"/>
              <a:gd name="T71" fmla="*/ 38 h 1083"/>
              <a:gd name="T72" fmla="*/ 646 w 912"/>
              <a:gd name="T73" fmla="*/ 209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12" h="1083">
                <a:moveTo>
                  <a:pt x="741" y="589"/>
                </a:moveTo>
                <a:lnTo>
                  <a:pt x="741" y="589"/>
                </a:lnTo>
                <a:cubicBezTo>
                  <a:pt x="475" y="1063"/>
                  <a:pt x="475" y="1063"/>
                  <a:pt x="475" y="1063"/>
                </a:cubicBezTo>
                <a:cubicBezTo>
                  <a:pt x="456" y="1082"/>
                  <a:pt x="437" y="1082"/>
                  <a:pt x="418" y="1082"/>
                </a:cubicBezTo>
                <a:cubicBezTo>
                  <a:pt x="38" y="854"/>
                  <a:pt x="38" y="854"/>
                  <a:pt x="38" y="854"/>
                </a:cubicBezTo>
                <a:cubicBezTo>
                  <a:pt x="19" y="854"/>
                  <a:pt x="0" y="816"/>
                  <a:pt x="19" y="798"/>
                </a:cubicBezTo>
                <a:cubicBezTo>
                  <a:pt x="285" y="322"/>
                  <a:pt x="285" y="322"/>
                  <a:pt x="285" y="322"/>
                </a:cubicBezTo>
                <a:cubicBezTo>
                  <a:pt x="513" y="190"/>
                  <a:pt x="513" y="190"/>
                  <a:pt x="513" y="190"/>
                </a:cubicBezTo>
                <a:cubicBezTo>
                  <a:pt x="608" y="246"/>
                  <a:pt x="608" y="246"/>
                  <a:pt x="608" y="246"/>
                </a:cubicBezTo>
                <a:cubicBezTo>
                  <a:pt x="627" y="228"/>
                  <a:pt x="627" y="228"/>
                  <a:pt x="627" y="209"/>
                </a:cubicBezTo>
                <a:cubicBezTo>
                  <a:pt x="627" y="171"/>
                  <a:pt x="646" y="95"/>
                  <a:pt x="722" y="19"/>
                </a:cubicBezTo>
                <a:cubicBezTo>
                  <a:pt x="759" y="0"/>
                  <a:pt x="798" y="0"/>
                  <a:pt x="835" y="19"/>
                </a:cubicBezTo>
                <a:cubicBezTo>
                  <a:pt x="874" y="38"/>
                  <a:pt x="893" y="57"/>
                  <a:pt x="893" y="57"/>
                </a:cubicBezTo>
                <a:cubicBezTo>
                  <a:pt x="911" y="95"/>
                  <a:pt x="911" y="114"/>
                  <a:pt x="911" y="133"/>
                </a:cubicBezTo>
                <a:cubicBezTo>
                  <a:pt x="911" y="152"/>
                  <a:pt x="911" y="190"/>
                  <a:pt x="855" y="228"/>
                </a:cubicBezTo>
                <a:cubicBezTo>
                  <a:pt x="798" y="246"/>
                  <a:pt x="759" y="246"/>
                  <a:pt x="722" y="246"/>
                </a:cubicBezTo>
                <a:cubicBezTo>
                  <a:pt x="703" y="246"/>
                  <a:pt x="665" y="266"/>
                  <a:pt x="646" y="266"/>
                </a:cubicBezTo>
                <a:cubicBezTo>
                  <a:pt x="759" y="322"/>
                  <a:pt x="759" y="322"/>
                  <a:pt x="759" y="322"/>
                </a:cubicBezTo>
                <a:lnTo>
                  <a:pt x="741" y="589"/>
                </a:lnTo>
                <a:close/>
                <a:moveTo>
                  <a:pt x="627" y="455"/>
                </a:moveTo>
                <a:lnTo>
                  <a:pt x="627" y="455"/>
                </a:lnTo>
                <a:cubicBezTo>
                  <a:pt x="646" y="418"/>
                  <a:pt x="646" y="361"/>
                  <a:pt x="627" y="342"/>
                </a:cubicBezTo>
                <a:cubicBezTo>
                  <a:pt x="570" y="304"/>
                  <a:pt x="570" y="304"/>
                  <a:pt x="570" y="304"/>
                </a:cubicBezTo>
                <a:cubicBezTo>
                  <a:pt x="532" y="304"/>
                  <a:pt x="494" y="322"/>
                  <a:pt x="456" y="361"/>
                </a:cubicBezTo>
                <a:cubicBezTo>
                  <a:pt x="437" y="398"/>
                  <a:pt x="456" y="455"/>
                  <a:pt x="494" y="494"/>
                </a:cubicBezTo>
                <a:cubicBezTo>
                  <a:pt x="551" y="513"/>
                  <a:pt x="608" y="494"/>
                  <a:pt x="627" y="455"/>
                </a:cubicBezTo>
                <a:close/>
                <a:moveTo>
                  <a:pt x="646" y="209"/>
                </a:moveTo>
                <a:lnTo>
                  <a:pt x="646" y="209"/>
                </a:lnTo>
                <a:cubicBezTo>
                  <a:pt x="646" y="228"/>
                  <a:pt x="646" y="228"/>
                  <a:pt x="646" y="228"/>
                </a:cubicBezTo>
                <a:lnTo>
                  <a:pt x="646" y="246"/>
                </a:lnTo>
                <a:cubicBezTo>
                  <a:pt x="665" y="228"/>
                  <a:pt x="684" y="228"/>
                  <a:pt x="722" y="228"/>
                </a:cubicBezTo>
                <a:cubicBezTo>
                  <a:pt x="759" y="228"/>
                  <a:pt x="798" y="228"/>
                  <a:pt x="835" y="209"/>
                </a:cubicBezTo>
                <a:cubicBezTo>
                  <a:pt x="874" y="190"/>
                  <a:pt x="893" y="152"/>
                  <a:pt x="893" y="133"/>
                </a:cubicBezTo>
                <a:cubicBezTo>
                  <a:pt x="893" y="95"/>
                  <a:pt x="874" y="57"/>
                  <a:pt x="835" y="38"/>
                </a:cubicBezTo>
                <a:lnTo>
                  <a:pt x="835" y="38"/>
                </a:lnTo>
                <a:cubicBezTo>
                  <a:pt x="798" y="19"/>
                  <a:pt x="759" y="19"/>
                  <a:pt x="741" y="38"/>
                </a:cubicBezTo>
                <a:cubicBezTo>
                  <a:pt x="665" y="95"/>
                  <a:pt x="646" y="171"/>
                  <a:pt x="646" y="209"/>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35" name="Freeform 12"/>
          <p:cNvSpPr>
            <a:spLocks noChangeArrowheads="1"/>
          </p:cNvSpPr>
          <p:nvPr/>
        </p:nvSpPr>
        <p:spPr bwMode="auto">
          <a:xfrm>
            <a:off x="7197745" y="4160072"/>
            <a:ext cx="191727" cy="239999"/>
          </a:xfrm>
          <a:custGeom>
            <a:avLst/>
            <a:gdLst>
              <a:gd name="T0" fmla="*/ 455 w 684"/>
              <a:gd name="T1" fmla="*/ 0 h 855"/>
              <a:gd name="T2" fmla="*/ 683 w 684"/>
              <a:gd name="T3" fmla="*/ 247 h 855"/>
              <a:gd name="T4" fmla="*/ 683 w 684"/>
              <a:gd name="T5" fmla="*/ 854 h 855"/>
              <a:gd name="T6" fmla="*/ 0 w 684"/>
              <a:gd name="T7" fmla="*/ 854 h 855"/>
              <a:gd name="T8" fmla="*/ 0 w 684"/>
              <a:gd name="T9" fmla="*/ 0 h 855"/>
              <a:gd name="T10" fmla="*/ 455 w 684"/>
              <a:gd name="T11" fmla="*/ 0 h 855"/>
              <a:gd name="T12" fmla="*/ 94 w 684"/>
              <a:gd name="T13" fmla="*/ 759 h 855"/>
              <a:gd name="T14" fmla="*/ 588 w 684"/>
              <a:gd name="T15" fmla="*/ 759 h 855"/>
              <a:gd name="T16" fmla="*/ 588 w 684"/>
              <a:gd name="T17" fmla="*/ 285 h 855"/>
              <a:gd name="T18" fmla="*/ 398 w 684"/>
              <a:gd name="T19" fmla="*/ 285 h 855"/>
              <a:gd name="T20" fmla="*/ 398 w 684"/>
              <a:gd name="T21" fmla="*/ 113 h 855"/>
              <a:gd name="T22" fmla="*/ 94 w 684"/>
              <a:gd name="T23" fmla="*/ 113 h 855"/>
              <a:gd name="T24" fmla="*/ 94 w 684"/>
              <a:gd name="T25" fmla="*/ 759 h 855"/>
              <a:gd name="T26" fmla="*/ 170 w 684"/>
              <a:gd name="T27" fmla="*/ 417 h 855"/>
              <a:gd name="T28" fmla="*/ 512 w 684"/>
              <a:gd name="T29" fmla="*/ 417 h 855"/>
              <a:gd name="T30" fmla="*/ 512 w 684"/>
              <a:gd name="T31" fmla="*/ 380 h 855"/>
              <a:gd name="T32" fmla="*/ 170 w 684"/>
              <a:gd name="T33" fmla="*/ 380 h 855"/>
              <a:gd name="T34" fmla="*/ 170 w 684"/>
              <a:gd name="T35" fmla="*/ 417 h 855"/>
              <a:gd name="T36" fmla="*/ 170 w 684"/>
              <a:gd name="T37" fmla="*/ 532 h 855"/>
              <a:gd name="T38" fmla="*/ 512 w 684"/>
              <a:gd name="T39" fmla="*/ 532 h 855"/>
              <a:gd name="T40" fmla="*/ 512 w 684"/>
              <a:gd name="T41" fmla="*/ 493 h 855"/>
              <a:gd name="T42" fmla="*/ 170 w 684"/>
              <a:gd name="T43" fmla="*/ 493 h 855"/>
              <a:gd name="T44" fmla="*/ 170 w 684"/>
              <a:gd name="T45" fmla="*/ 532 h 855"/>
              <a:gd name="T46" fmla="*/ 170 w 684"/>
              <a:gd name="T47" fmla="*/ 645 h 855"/>
              <a:gd name="T48" fmla="*/ 512 w 684"/>
              <a:gd name="T49" fmla="*/ 645 h 855"/>
              <a:gd name="T50" fmla="*/ 512 w 684"/>
              <a:gd name="T51" fmla="*/ 607 h 855"/>
              <a:gd name="T52" fmla="*/ 170 w 684"/>
              <a:gd name="T53" fmla="*/ 607 h 855"/>
              <a:gd name="T54" fmla="*/ 170 w 684"/>
              <a:gd name="T55" fmla="*/ 645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84" h="855">
                <a:moveTo>
                  <a:pt x="455" y="0"/>
                </a:moveTo>
                <a:lnTo>
                  <a:pt x="683" y="247"/>
                </a:lnTo>
                <a:lnTo>
                  <a:pt x="683" y="854"/>
                </a:lnTo>
                <a:lnTo>
                  <a:pt x="0" y="854"/>
                </a:lnTo>
                <a:lnTo>
                  <a:pt x="0" y="0"/>
                </a:lnTo>
                <a:lnTo>
                  <a:pt x="455" y="0"/>
                </a:lnTo>
                <a:close/>
                <a:moveTo>
                  <a:pt x="94" y="759"/>
                </a:moveTo>
                <a:lnTo>
                  <a:pt x="588" y="759"/>
                </a:lnTo>
                <a:lnTo>
                  <a:pt x="588" y="285"/>
                </a:lnTo>
                <a:lnTo>
                  <a:pt x="398" y="285"/>
                </a:lnTo>
                <a:lnTo>
                  <a:pt x="398" y="113"/>
                </a:lnTo>
                <a:lnTo>
                  <a:pt x="94" y="113"/>
                </a:lnTo>
                <a:lnTo>
                  <a:pt x="94" y="759"/>
                </a:lnTo>
                <a:close/>
                <a:moveTo>
                  <a:pt x="170" y="417"/>
                </a:moveTo>
                <a:lnTo>
                  <a:pt x="512" y="417"/>
                </a:lnTo>
                <a:lnTo>
                  <a:pt x="512" y="380"/>
                </a:lnTo>
                <a:lnTo>
                  <a:pt x="170" y="380"/>
                </a:lnTo>
                <a:lnTo>
                  <a:pt x="170" y="417"/>
                </a:lnTo>
                <a:close/>
                <a:moveTo>
                  <a:pt x="170" y="532"/>
                </a:moveTo>
                <a:lnTo>
                  <a:pt x="512" y="532"/>
                </a:lnTo>
                <a:lnTo>
                  <a:pt x="512" y="493"/>
                </a:lnTo>
                <a:lnTo>
                  <a:pt x="170" y="493"/>
                </a:lnTo>
                <a:lnTo>
                  <a:pt x="170" y="532"/>
                </a:lnTo>
                <a:close/>
                <a:moveTo>
                  <a:pt x="170" y="645"/>
                </a:moveTo>
                <a:lnTo>
                  <a:pt x="512" y="645"/>
                </a:lnTo>
                <a:lnTo>
                  <a:pt x="512" y="607"/>
                </a:lnTo>
                <a:lnTo>
                  <a:pt x="170" y="607"/>
                </a:lnTo>
                <a:lnTo>
                  <a:pt x="170" y="64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36" name="Freeform 13"/>
          <p:cNvSpPr>
            <a:spLocks noChangeArrowheads="1"/>
          </p:cNvSpPr>
          <p:nvPr/>
        </p:nvSpPr>
        <p:spPr bwMode="auto">
          <a:xfrm>
            <a:off x="3074102" y="3636739"/>
            <a:ext cx="244915" cy="277112"/>
          </a:xfrm>
          <a:custGeom>
            <a:avLst/>
            <a:gdLst>
              <a:gd name="T0" fmla="*/ 76 w 874"/>
              <a:gd name="T1" fmla="*/ 247 h 988"/>
              <a:gd name="T2" fmla="*/ 76 w 874"/>
              <a:gd name="T3" fmla="*/ 247 h 988"/>
              <a:gd name="T4" fmla="*/ 589 w 874"/>
              <a:gd name="T5" fmla="*/ 171 h 988"/>
              <a:gd name="T6" fmla="*/ 589 w 874"/>
              <a:gd name="T7" fmla="*/ 114 h 988"/>
              <a:gd name="T8" fmla="*/ 626 w 874"/>
              <a:gd name="T9" fmla="*/ 76 h 988"/>
              <a:gd name="T10" fmla="*/ 854 w 874"/>
              <a:gd name="T11" fmla="*/ 76 h 988"/>
              <a:gd name="T12" fmla="*/ 873 w 874"/>
              <a:gd name="T13" fmla="*/ 114 h 988"/>
              <a:gd name="T14" fmla="*/ 873 w 874"/>
              <a:gd name="T15" fmla="*/ 645 h 988"/>
              <a:gd name="T16" fmla="*/ 854 w 874"/>
              <a:gd name="T17" fmla="*/ 683 h 988"/>
              <a:gd name="T18" fmla="*/ 626 w 874"/>
              <a:gd name="T19" fmla="*/ 683 h 988"/>
              <a:gd name="T20" fmla="*/ 589 w 874"/>
              <a:gd name="T21" fmla="*/ 645 h 988"/>
              <a:gd name="T22" fmla="*/ 589 w 874"/>
              <a:gd name="T23" fmla="*/ 608 h 988"/>
              <a:gd name="T24" fmla="*/ 417 w 874"/>
              <a:gd name="T25" fmla="*/ 873 h 988"/>
              <a:gd name="T26" fmla="*/ 304 w 874"/>
              <a:gd name="T27" fmla="*/ 987 h 988"/>
              <a:gd name="T28" fmla="*/ 171 w 874"/>
              <a:gd name="T29" fmla="*/ 797 h 988"/>
              <a:gd name="T30" fmla="*/ 209 w 874"/>
              <a:gd name="T31" fmla="*/ 683 h 988"/>
              <a:gd name="T32" fmla="*/ 189 w 874"/>
              <a:gd name="T33" fmla="*/ 683 h 988"/>
              <a:gd name="T34" fmla="*/ 38 w 874"/>
              <a:gd name="T35" fmla="*/ 513 h 988"/>
              <a:gd name="T36" fmla="*/ 57 w 874"/>
              <a:gd name="T37" fmla="*/ 380 h 988"/>
              <a:gd name="T38" fmla="*/ 76 w 874"/>
              <a:gd name="T39" fmla="*/ 247 h 988"/>
              <a:gd name="T40" fmla="*/ 171 w 874"/>
              <a:gd name="T41" fmla="*/ 398 h 988"/>
              <a:gd name="T42" fmla="*/ 171 w 874"/>
              <a:gd name="T43" fmla="*/ 398 h 988"/>
              <a:gd name="T44" fmla="*/ 171 w 874"/>
              <a:gd name="T45" fmla="*/ 493 h 988"/>
              <a:gd name="T46" fmla="*/ 171 w 874"/>
              <a:gd name="T47" fmla="*/ 513 h 988"/>
              <a:gd name="T48" fmla="*/ 189 w 874"/>
              <a:gd name="T49" fmla="*/ 589 h 988"/>
              <a:gd name="T50" fmla="*/ 265 w 874"/>
              <a:gd name="T51" fmla="*/ 589 h 988"/>
              <a:gd name="T52" fmla="*/ 304 w 874"/>
              <a:gd name="T53" fmla="*/ 626 h 988"/>
              <a:gd name="T54" fmla="*/ 247 w 874"/>
              <a:gd name="T55" fmla="*/ 797 h 988"/>
              <a:gd name="T56" fmla="*/ 304 w 874"/>
              <a:gd name="T57" fmla="*/ 911 h 988"/>
              <a:gd name="T58" fmla="*/ 341 w 874"/>
              <a:gd name="T59" fmla="*/ 854 h 988"/>
              <a:gd name="T60" fmla="*/ 589 w 874"/>
              <a:gd name="T61" fmla="*/ 513 h 988"/>
              <a:gd name="T62" fmla="*/ 589 w 874"/>
              <a:gd name="T63" fmla="*/ 265 h 988"/>
              <a:gd name="T64" fmla="*/ 247 w 874"/>
              <a:gd name="T65" fmla="*/ 189 h 988"/>
              <a:gd name="T66" fmla="*/ 209 w 874"/>
              <a:gd name="T67" fmla="*/ 285 h 988"/>
              <a:gd name="T68" fmla="*/ 209 w 874"/>
              <a:gd name="T69" fmla="*/ 304 h 988"/>
              <a:gd name="T70" fmla="*/ 171 w 874"/>
              <a:gd name="T71" fmla="*/ 380 h 988"/>
              <a:gd name="T72" fmla="*/ 171 w 874"/>
              <a:gd name="T73" fmla="*/ 39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4" h="988">
                <a:moveTo>
                  <a:pt x="76" y="247"/>
                </a:moveTo>
                <a:lnTo>
                  <a:pt x="76" y="247"/>
                </a:lnTo>
                <a:cubicBezTo>
                  <a:pt x="0" y="0"/>
                  <a:pt x="550" y="133"/>
                  <a:pt x="589" y="171"/>
                </a:cubicBezTo>
                <a:cubicBezTo>
                  <a:pt x="589" y="114"/>
                  <a:pt x="589" y="114"/>
                  <a:pt x="589" y="114"/>
                </a:cubicBezTo>
                <a:cubicBezTo>
                  <a:pt x="589" y="95"/>
                  <a:pt x="607" y="76"/>
                  <a:pt x="626" y="76"/>
                </a:cubicBezTo>
                <a:cubicBezTo>
                  <a:pt x="854" y="76"/>
                  <a:pt x="854" y="76"/>
                  <a:pt x="854" y="76"/>
                </a:cubicBezTo>
                <a:cubicBezTo>
                  <a:pt x="873" y="76"/>
                  <a:pt x="873" y="95"/>
                  <a:pt x="873" y="114"/>
                </a:cubicBezTo>
                <a:cubicBezTo>
                  <a:pt x="873" y="645"/>
                  <a:pt x="873" y="645"/>
                  <a:pt x="873" y="645"/>
                </a:cubicBezTo>
                <a:cubicBezTo>
                  <a:pt x="873" y="665"/>
                  <a:pt x="873" y="683"/>
                  <a:pt x="854" y="683"/>
                </a:cubicBezTo>
                <a:cubicBezTo>
                  <a:pt x="626" y="683"/>
                  <a:pt x="626" y="683"/>
                  <a:pt x="626" y="683"/>
                </a:cubicBezTo>
                <a:cubicBezTo>
                  <a:pt x="607" y="683"/>
                  <a:pt x="589" y="665"/>
                  <a:pt x="589" y="645"/>
                </a:cubicBezTo>
                <a:cubicBezTo>
                  <a:pt x="589" y="608"/>
                  <a:pt x="589" y="608"/>
                  <a:pt x="589" y="608"/>
                </a:cubicBezTo>
                <a:cubicBezTo>
                  <a:pt x="474" y="683"/>
                  <a:pt x="417" y="873"/>
                  <a:pt x="417" y="873"/>
                </a:cubicBezTo>
                <a:cubicBezTo>
                  <a:pt x="398" y="949"/>
                  <a:pt x="360" y="987"/>
                  <a:pt x="304" y="987"/>
                </a:cubicBezTo>
                <a:cubicBezTo>
                  <a:pt x="247" y="987"/>
                  <a:pt x="171" y="930"/>
                  <a:pt x="171" y="797"/>
                </a:cubicBezTo>
                <a:cubicBezTo>
                  <a:pt x="171" y="759"/>
                  <a:pt x="189" y="721"/>
                  <a:pt x="209" y="683"/>
                </a:cubicBezTo>
                <a:cubicBezTo>
                  <a:pt x="189" y="683"/>
                  <a:pt x="189" y="683"/>
                  <a:pt x="189" y="683"/>
                </a:cubicBezTo>
                <a:cubicBezTo>
                  <a:pt x="95" y="683"/>
                  <a:pt x="0" y="645"/>
                  <a:pt x="38" y="513"/>
                </a:cubicBezTo>
                <a:cubicBezTo>
                  <a:pt x="0" y="456"/>
                  <a:pt x="19" y="398"/>
                  <a:pt x="57" y="380"/>
                </a:cubicBezTo>
                <a:cubicBezTo>
                  <a:pt x="19" y="323"/>
                  <a:pt x="38" y="285"/>
                  <a:pt x="76" y="247"/>
                </a:cubicBezTo>
                <a:close/>
                <a:moveTo>
                  <a:pt x="171" y="398"/>
                </a:moveTo>
                <a:lnTo>
                  <a:pt x="171" y="398"/>
                </a:lnTo>
                <a:cubicBezTo>
                  <a:pt x="95" y="398"/>
                  <a:pt x="95" y="493"/>
                  <a:pt x="171" y="493"/>
                </a:cubicBezTo>
                <a:lnTo>
                  <a:pt x="171" y="513"/>
                </a:lnTo>
                <a:cubicBezTo>
                  <a:pt x="95" y="513"/>
                  <a:pt x="95" y="589"/>
                  <a:pt x="189" y="589"/>
                </a:cubicBezTo>
                <a:cubicBezTo>
                  <a:pt x="265" y="589"/>
                  <a:pt x="265" y="589"/>
                  <a:pt x="265" y="589"/>
                </a:cubicBezTo>
                <a:cubicBezTo>
                  <a:pt x="285" y="589"/>
                  <a:pt x="304" y="608"/>
                  <a:pt x="304" y="626"/>
                </a:cubicBezTo>
                <a:cubicBezTo>
                  <a:pt x="304" y="665"/>
                  <a:pt x="247" y="741"/>
                  <a:pt x="247" y="797"/>
                </a:cubicBezTo>
                <a:cubicBezTo>
                  <a:pt x="247" y="873"/>
                  <a:pt x="285" y="911"/>
                  <a:pt x="304" y="911"/>
                </a:cubicBezTo>
                <a:cubicBezTo>
                  <a:pt x="322" y="911"/>
                  <a:pt x="341" y="892"/>
                  <a:pt x="341" y="854"/>
                </a:cubicBezTo>
                <a:cubicBezTo>
                  <a:pt x="360" y="759"/>
                  <a:pt x="493" y="569"/>
                  <a:pt x="589" y="513"/>
                </a:cubicBezTo>
                <a:cubicBezTo>
                  <a:pt x="589" y="265"/>
                  <a:pt x="589" y="265"/>
                  <a:pt x="589" y="265"/>
                </a:cubicBezTo>
                <a:cubicBezTo>
                  <a:pt x="437" y="189"/>
                  <a:pt x="304" y="189"/>
                  <a:pt x="247" y="189"/>
                </a:cubicBezTo>
                <a:cubicBezTo>
                  <a:pt x="152" y="189"/>
                  <a:pt x="113" y="265"/>
                  <a:pt x="209" y="285"/>
                </a:cubicBezTo>
                <a:cubicBezTo>
                  <a:pt x="228" y="285"/>
                  <a:pt x="228" y="304"/>
                  <a:pt x="209" y="304"/>
                </a:cubicBezTo>
                <a:cubicBezTo>
                  <a:pt x="113" y="304"/>
                  <a:pt x="95" y="380"/>
                  <a:pt x="171" y="380"/>
                </a:cubicBezTo>
                <a:cubicBezTo>
                  <a:pt x="189" y="380"/>
                  <a:pt x="189" y="398"/>
                  <a:pt x="171" y="398"/>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37" name="Freeform 14"/>
          <p:cNvSpPr>
            <a:spLocks noChangeArrowheads="1"/>
          </p:cNvSpPr>
          <p:nvPr/>
        </p:nvSpPr>
        <p:spPr bwMode="auto">
          <a:xfrm>
            <a:off x="7487939" y="4150156"/>
            <a:ext cx="154618" cy="256080"/>
          </a:xfrm>
          <a:custGeom>
            <a:avLst/>
            <a:gdLst>
              <a:gd name="T0" fmla="*/ 550 w 551"/>
              <a:gd name="T1" fmla="*/ 76 h 912"/>
              <a:gd name="T2" fmla="*/ 550 w 551"/>
              <a:gd name="T3" fmla="*/ 76 h 912"/>
              <a:gd name="T4" fmla="*/ 550 w 551"/>
              <a:gd name="T5" fmla="*/ 835 h 912"/>
              <a:gd name="T6" fmla="*/ 474 w 551"/>
              <a:gd name="T7" fmla="*/ 911 h 912"/>
              <a:gd name="T8" fmla="*/ 76 w 551"/>
              <a:gd name="T9" fmla="*/ 911 h 912"/>
              <a:gd name="T10" fmla="*/ 0 w 551"/>
              <a:gd name="T11" fmla="*/ 835 h 912"/>
              <a:gd name="T12" fmla="*/ 0 w 551"/>
              <a:gd name="T13" fmla="*/ 76 h 912"/>
              <a:gd name="T14" fmla="*/ 76 w 551"/>
              <a:gd name="T15" fmla="*/ 0 h 912"/>
              <a:gd name="T16" fmla="*/ 474 w 551"/>
              <a:gd name="T17" fmla="*/ 0 h 912"/>
              <a:gd name="T18" fmla="*/ 550 w 551"/>
              <a:gd name="T19" fmla="*/ 76 h 912"/>
              <a:gd name="T20" fmla="*/ 474 w 551"/>
              <a:gd name="T21" fmla="*/ 95 h 912"/>
              <a:gd name="T22" fmla="*/ 474 w 551"/>
              <a:gd name="T23" fmla="*/ 95 h 912"/>
              <a:gd name="T24" fmla="*/ 76 w 551"/>
              <a:gd name="T25" fmla="*/ 95 h 912"/>
              <a:gd name="T26" fmla="*/ 76 w 551"/>
              <a:gd name="T27" fmla="*/ 361 h 912"/>
              <a:gd name="T28" fmla="*/ 474 w 551"/>
              <a:gd name="T29" fmla="*/ 361 h 912"/>
              <a:gd name="T30" fmla="*/ 474 w 551"/>
              <a:gd name="T31" fmla="*/ 95 h 912"/>
              <a:gd name="T32" fmla="*/ 456 w 551"/>
              <a:gd name="T33" fmla="*/ 626 h 912"/>
              <a:gd name="T34" fmla="*/ 456 w 551"/>
              <a:gd name="T35" fmla="*/ 626 h 912"/>
              <a:gd name="T36" fmla="*/ 266 w 551"/>
              <a:gd name="T37" fmla="*/ 455 h 912"/>
              <a:gd name="T38" fmla="*/ 95 w 551"/>
              <a:gd name="T39" fmla="*/ 626 h 912"/>
              <a:gd name="T40" fmla="*/ 266 w 551"/>
              <a:gd name="T41" fmla="*/ 798 h 912"/>
              <a:gd name="T42" fmla="*/ 456 w 551"/>
              <a:gd name="T43" fmla="*/ 626 h 912"/>
              <a:gd name="T44" fmla="*/ 342 w 551"/>
              <a:gd name="T45" fmla="*/ 626 h 912"/>
              <a:gd name="T46" fmla="*/ 342 w 551"/>
              <a:gd name="T47" fmla="*/ 626 h 912"/>
              <a:gd name="T48" fmla="*/ 266 w 551"/>
              <a:gd name="T49" fmla="*/ 683 h 912"/>
              <a:gd name="T50" fmla="*/ 209 w 551"/>
              <a:gd name="T51" fmla="*/ 626 h 912"/>
              <a:gd name="T52" fmla="*/ 266 w 551"/>
              <a:gd name="T53" fmla="*/ 550 h 912"/>
              <a:gd name="T54" fmla="*/ 342 w 551"/>
              <a:gd name="T55" fmla="*/ 62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1" h="912">
                <a:moveTo>
                  <a:pt x="550" y="76"/>
                </a:moveTo>
                <a:lnTo>
                  <a:pt x="550" y="76"/>
                </a:lnTo>
                <a:cubicBezTo>
                  <a:pt x="550" y="835"/>
                  <a:pt x="550" y="835"/>
                  <a:pt x="550" y="835"/>
                </a:cubicBezTo>
                <a:cubicBezTo>
                  <a:pt x="550" y="873"/>
                  <a:pt x="513" y="911"/>
                  <a:pt x="474" y="911"/>
                </a:cubicBezTo>
                <a:cubicBezTo>
                  <a:pt x="76" y="911"/>
                  <a:pt x="76" y="911"/>
                  <a:pt x="76" y="911"/>
                </a:cubicBezTo>
                <a:cubicBezTo>
                  <a:pt x="38" y="911"/>
                  <a:pt x="0" y="873"/>
                  <a:pt x="0" y="835"/>
                </a:cubicBezTo>
                <a:cubicBezTo>
                  <a:pt x="0" y="76"/>
                  <a:pt x="0" y="76"/>
                  <a:pt x="0" y="76"/>
                </a:cubicBezTo>
                <a:cubicBezTo>
                  <a:pt x="0" y="38"/>
                  <a:pt x="38" y="0"/>
                  <a:pt x="76" y="0"/>
                </a:cubicBezTo>
                <a:cubicBezTo>
                  <a:pt x="474" y="0"/>
                  <a:pt x="474" y="0"/>
                  <a:pt x="474" y="0"/>
                </a:cubicBezTo>
                <a:cubicBezTo>
                  <a:pt x="513" y="0"/>
                  <a:pt x="550" y="38"/>
                  <a:pt x="550" y="76"/>
                </a:cubicBezTo>
                <a:close/>
                <a:moveTo>
                  <a:pt x="474" y="95"/>
                </a:moveTo>
                <a:lnTo>
                  <a:pt x="474" y="95"/>
                </a:lnTo>
                <a:cubicBezTo>
                  <a:pt x="76" y="95"/>
                  <a:pt x="76" y="95"/>
                  <a:pt x="76" y="95"/>
                </a:cubicBezTo>
                <a:cubicBezTo>
                  <a:pt x="76" y="361"/>
                  <a:pt x="76" y="361"/>
                  <a:pt x="76" y="361"/>
                </a:cubicBezTo>
                <a:cubicBezTo>
                  <a:pt x="474" y="361"/>
                  <a:pt x="474" y="361"/>
                  <a:pt x="474" y="361"/>
                </a:cubicBezTo>
                <a:lnTo>
                  <a:pt x="474" y="95"/>
                </a:lnTo>
                <a:close/>
                <a:moveTo>
                  <a:pt x="456" y="626"/>
                </a:moveTo>
                <a:lnTo>
                  <a:pt x="456" y="626"/>
                </a:lnTo>
                <a:cubicBezTo>
                  <a:pt x="456" y="531"/>
                  <a:pt x="380" y="455"/>
                  <a:pt x="266" y="455"/>
                </a:cubicBezTo>
                <a:cubicBezTo>
                  <a:pt x="171" y="455"/>
                  <a:pt x="95" y="531"/>
                  <a:pt x="95" y="626"/>
                </a:cubicBezTo>
                <a:cubicBezTo>
                  <a:pt x="95" y="722"/>
                  <a:pt x="171" y="798"/>
                  <a:pt x="266" y="798"/>
                </a:cubicBezTo>
                <a:cubicBezTo>
                  <a:pt x="380" y="798"/>
                  <a:pt x="456" y="722"/>
                  <a:pt x="456" y="626"/>
                </a:cubicBezTo>
                <a:close/>
                <a:moveTo>
                  <a:pt x="342" y="626"/>
                </a:moveTo>
                <a:lnTo>
                  <a:pt x="342" y="626"/>
                </a:lnTo>
                <a:cubicBezTo>
                  <a:pt x="342" y="664"/>
                  <a:pt x="304" y="683"/>
                  <a:pt x="266" y="683"/>
                </a:cubicBezTo>
                <a:cubicBezTo>
                  <a:pt x="247" y="683"/>
                  <a:pt x="209" y="664"/>
                  <a:pt x="209" y="626"/>
                </a:cubicBezTo>
                <a:cubicBezTo>
                  <a:pt x="209" y="589"/>
                  <a:pt x="247" y="550"/>
                  <a:pt x="266" y="550"/>
                </a:cubicBezTo>
                <a:cubicBezTo>
                  <a:pt x="304" y="550"/>
                  <a:pt x="342" y="589"/>
                  <a:pt x="342" y="626"/>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38" name="Freeform 16"/>
          <p:cNvSpPr>
            <a:spLocks noChangeArrowheads="1"/>
          </p:cNvSpPr>
          <p:nvPr/>
        </p:nvSpPr>
        <p:spPr bwMode="auto">
          <a:xfrm>
            <a:off x="935083" y="3667289"/>
            <a:ext cx="138538" cy="244947"/>
          </a:xfrm>
          <a:custGeom>
            <a:avLst/>
            <a:gdLst>
              <a:gd name="T0" fmla="*/ 494 w 495"/>
              <a:gd name="T1" fmla="*/ 19 h 874"/>
              <a:gd name="T2" fmla="*/ 399 w 495"/>
              <a:gd name="T3" fmla="*/ 873 h 874"/>
              <a:gd name="T4" fmla="*/ 0 w 495"/>
              <a:gd name="T5" fmla="*/ 778 h 874"/>
              <a:gd name="T6" fmla="*/ 38 w 495"/>
              <a:gd name="T7" fmla="*/ 0 h 874"/>
              <a:gd name="T8" fmla="*/ 494 w 495"/>
              <a:gd name="T9" fmla="*/ 19 h 874"/>
              <a:gd name="T10" fmla="*/ 76 w 495"/>
              <a:gd name="T11" fmla="*/ 132 h 874"/>
              <a:gd name="T12" fmla="*/ 418 w 495"/>
              <a:gd name="T13" fmla="*/ 399 h 874"/>
              <a:gd name="T14" fmla="*/ 76 w 495"/>
              <a:gd name="T15" fmla="*/ 132 h 874"/>
              <a:gd name="T16" fmla="*/ 171 w 495"/>
              <a:gd name="T17" fmla="*/ 475 h 874"/>
              <a:gd name="T18" fmla="*/ 76 w 495"/>
              <a:gd name="T19" fmla="*/ 532 h 874"/>
              <a:gd name="T20" fmla="*/ 171 w 495"/>
              <a:gd name="T21" fmla="*/ 475 h 874"/>
              <a:gd name="T22" fmla="*/ 171 w 495"/>
              <a:gd name="T23" fmla="*/ 551 h 874"/>
              <a:gd name="T24" fmla="*/ 76 w 495"/>
              <a:gd name="T25" fmla="*/ 608 h 874"/>
              <a:gd name="T26" fmla="*/ 171 w 495"/>
              <a:gd name="T27" fmla="*/ 551 h 874"/>
              <a:gd name="T28" fmla="*/ 171 w 495"/>
              <a:gd name="T29" fmla="*/ 645 h 874"/>
              <a:gd name="T30" fmla="*/ 76 w 495"/>
              <a:gd name="T31" fmla="*/ 702 h 874"/>
              <a:gd name="T32" fmla="*/ 171 w 495"/>
              <a:gd name="T33" fmla="*/ 645 h 874"/>
              <a:gd name="T34" fmla="*/ 171 w 495"/>
              <a:gd name="T35" fmla="*/ 721 h 874"/>
              <a:gd name="T36" fmla="*/ 133 w 495"/>
              <a:gd name="T37" fmla="*/ 778 h 874"/>
              <a:gd name="T38" fmla="*/ 171 w 495"/>
              <a:gd name="T39" fmla="*/ 721 h 874"/>
              <a:gd name="T40" fmla="*/ 190 w 495"/>
              <a:gd name="T41" fmla="*/ 75 h 874"/>
              <a:gd name="T42" fmla="*/ 285 w 495"/>
              <a:gd name="T43" fmla="*/ 95 h 874"/>
              <a:gd name="T44" fmla="*/ 285 w 495"/>
              <a:gd name="T45" fmla="*/ 57 h 874"/>
              <a:gd name="T46" fmla="*/ 190 w 495"/>
              <a:gd name="T47" fmla="*/ 75 h 874"/>
              <a:gd name="T48" fmla="*/ 285 w 495"/>
              <a:gd name="T49" fmla="*/ 475 h 874"/>
              <a:gd name="T50" fmla="*/ 190 w 495"/>
              <a:gd name="T51" fmla="*/ 532 h 874"/>
              <a:gd name="T52" fmla="*/ 285 w 495"/>
              <a:gd name="T53" fmla="*/ 475 h 874"/>
              <a:gd name="T54" fmla="*/ 285 w 495"/>
              <a:gd name="T55" fmla="*/ 551 h 874"/>
              <a:gd name="T56" fmla="*/ 190 w 495"/>
              <a:gd name="T57" fmla="*/ 608 h 874"/>
              <a:gd name="T58" fmla="*/ 285 w 495"/>
              <a:gd name="T59" fmla="*/ 551 h 874"/>
              <a:gd name="T60" fmla="*/ 285 w 495"/>
              <a:gd name="T61" fmla="*/ 645 h 874"/>
              <a:gd name="T62" fmla="*/ 190 w 495"/>
              <a:gd name="T63" fmla="*/ 702 h 874"/>
              <a:gd name="T64" fmla="*/ 285 w 495"/>
              <a:gd name="T65" fmla="*/ 645 h 874"/>
              <a:gd name="T66" fmla="*/ 285 w 495"/>
              <a:gd name="T67" fmla="*/ 721 h 874"/>
              <a:gd name="T68" fmla="*/ 190 w 495"/>
              <a:gd name="T69" fmla="*/ 778 h 874"/>
              <a:gd name="T70" fmla="*/ 285 w 495"/>
              <a:gd name="T71" fmla="*/ 721 h 874"/>
              <a:gd name="T72" fmla="*/ 418 w 495"/>
              <a:gd name="T73" fmla="*/ 475 h 874"/>
              <a:gd name="T74" fmla="*/ 323 w 495"/>
              <a:gd name="T75" fmla="*/ 532 h 874"/>
              <a:gd name="T76" fmla="*/ 418 w 495"/>
              <a:gd name="T77" fmla="*/ 475 h 874"/>
              <a:gd name="T78" fmla="*/ 418 w 495"/>
              <a:gd name="T79" fmla="*/ 551 h 874"/>
              <a:gd name="T80" fmla="*/ 323 w 495"/>
              <a:gd name="T81" fmla="*/ 608 h 874"/>
              <a:gd name="T82" fmla="*/ 418 w 495"/>
              <a:gd name="T83" fmla="*/ 551 h 874"/>
              <a:gd name="T84" fmla="*/ 418 w 495"/>
              <a:gd name="T85" fmla="*/ 645 h 874"/>
              <a:gd name="T86" fmla="*/ 323 w 495"/>
              <a:gd name="T87" fmla="*/ 702 h 874"/>
              <a:gd name="T88" fmla="*/ 418 w 495"/>
              <a:gd name="T89" fmla="*/ 645 h 874"/>
              <a:gd name="T90" fmla="*/ 361 w 495"/>
              <a:gd name="T91" fmla="*/ 778 h 874"/>
              <a:gd name="T92" fmla="*/ 323 w 495"/>
              <a:gd name="T93" fmla="*/ 721 h 874"/>
              <a:gd name="T94" fmla="*/ 361 w 495"/>
              <a:gd name="T95" fmla="*/ 778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5" h="874">
                <a:moveTo>
                  <a:pt x="494" y="19"/>
                </a:moveTo>
                <a:lnTo>
                  <a:pt x="494" y="19"/>
                </a:lnTo>
                <a:cubicBezTo>
                  <a:pt x="494" y="778"/>
                  <a:pt x="494" y="778"/>
                  <a:pt x="494" y="778"/>
                </a:cubicBezTo>
                <a:cubicBezTo>
                  <a:pt x="494" y="835"/>
                  <a:pt x="437" y="873"/>
                  <a:pt x="399" y="873"/>
                </a:cubicBezTo>
                <a:cubicBezTo>
                  <a:pt x="95" y="873"/>
                  <a:pt x="95" y="873"/>
                  <a:pt x="95" y="873"/>
                </a:cubicBezTo>
                <a:cubicBezTo>
                  <a:pt x="38" y="873"/>
                  <a:pt x="0" y="835"/>
                  <a:pt x="0" y="778"/>
                </a:cubicBezTo>
                <a:cubicBezTo>
                  <a:pt x="0" y="19"/>
                  <a:pt x="0" y="19"/>
                  <a:pt x="0" y="19"/>
                </a:cubicBezTo>
                <a:cubicBezTo>
                  <a:pt x="0" y="0"/>
                  <a:pt x="19" y="0"/>
                  <a:pt x="38" y="0"/>
                </a:cubicBezTo>
                <a:cubicBezTo>
                  <a:pt x="456" y="0"/>
                  <a:pt x="456" y="0"/>
                  <a:pt x="456" y="0"/>
                </a:cubicBezTo>
                <a:cubicBezTo>
                  <a:pt x="475" y="0"/>
                  <a:pt x="494" y="0"/>
                  <a:pt x="494" y="19"/>
                </a:cubicBezTo>
                <a:close/>
                <a:moveTo>
                  <a:pt x="76" y="132"/>
                </a:moveTo>
                <a:lnTo>
                  <a:pt x="76" y="132"/>
                </a:lnTo>
                <a:cubicBezTo>
                  <a:pt x="76" y="399"/>
                  <a:pt x="76" y="399"/>
                  <a:pt x="76" y="399"/>
                </a:cubicBezTo>
                <a:cubicBezTo>
                  <a:pt x="418" y="399"/>
                  <a:pt x="418" y="399"/>
                  <a:pt x="418" y="399"/>
                </a:cubicBezTo>
                <a:cubicBezTo>
                  <a:pt x="418" y="132"/>
                  <a:pt x="418" y="132"/>
                  <a:pt x="418" y="132"/>
                </a:cubicBezTo>
                <a:lnTo>
                  <a:pt x="76" y="132"/>
                </a:lnTo>
                <a:close/>
                <a:moveTo>
                  <a:pt x="171" y="475"/>
                </a:moveTo>
                <a:lnTo>
                  <a:pt x="171" y="475"/>
                </a:lnTo>
                <a:cubicBezTo>
                  <a:pt x="76" y="475"/>
                  <a:pt x="76" y="475"/>
                  <a:pt x="76" y="475"/>
                </a:cubicBezTo>
                <a:cubicBezTo>
                  <a:pt x="76" y="532"/>
                  <a:pt x="76" y="532"/>
                  <a:pt x="76" y="532"/>
                </a:cubicBezTo>
                <a:cubicBezTo>
                  <a:pt x="171" y="532"/>
                  <a:pt x="171" y="532"/>
                  <a:pt x="171" y="532"/>
                </a:cubicBezTo>
                <a:lnTo>
                  <a:pt x="171" y="475"/>
                </a:lnTo>
                <a:close/>
                <a:moveTo>
                  <a:pt x="171" y="551"/>
                </a:moveTo>
                <a:lnTo>
                  <a:pt x="171" y="551"/>
                </a:lnTo>
                <a:cubicBezTo>
                  <a:pt x="76" y="551"/>
                  <a:pt x="76" y="551"/>
                  <a:pt x="76" y="551"/>
                </a:cubicBezTo>
                <a:cubicBezTo>
                  <a:pt x="76" y="608"/>
                  <a:pt x="76" y="608"/>
                  <a:pt x="76" y="608"/>
                </a:cubicBezTo>
                <a:cubicBezTo>
                  <a:pt x="171" y="608"/>
                  <a:pt x="171" y="608"/>
                  <a:pt x="171" y="608"/>
                </a:cubicBezTo>
                <a:lnTo>
                  <a:pt x="171" y="551"/>
                </a:lnTo>
                <a:close/>
                <a:moveTo>
                  <a:pt x="171" y="645"/>
                </a:moveTo>
                <a:lnTo>
                  <a:pt x="171" y="645"/>
                </a:lnTo>
                <a:cubicBezTo>
                  <a:pt x="76" y="645"/>
                  <a:pt x="76" y="645"/>
                  <a:pt x="76" y="645"/>
                </a:cubicBezTo>
                <a:cubicBezTo>
                  <a:pt x="76" y="702"/>
                  <a:pt x="76" y="702"/>
                  <a:pt x="76" y="702"/>
                </a:cubicBezTo>
                <a:cubicBezTo>
                  <a:pt x="171" y="702"/>
                  <a:pt x="171" y="702"/>
                  <a:pt x="171" y="702"/>
                </a:cubicBezTo>
                <a:lnTo>
                  <a:pt x="171" y="645"/>
                </a:lnTo>
                <a:close/>
                <a:moveTo>
                  <a:pt x="171" y="721"/>
                </a:moveTo>
                <a:lnTo>
                  <a:pt x="171" y="721"/>
                </a:lnTo>
                <a:cubicBezTo>
                  <a:pt x="76" y="721"/>
                  <a:pt x="76" y="721"/>
                  <a:pt x="76" y="721"/>
                </a:cubicBezTo>
                <a:cubicBezTo>
                  <a:pt x="76" y="760"/>
                  <a:pt x="95" y="778"/>
                  <a:pt x="133" y="778"/>
                </a:cubicBezTo>
                <a:cubicBezTo>
                  <a:pt x="171" y="778"/>
                  <a:pt x="171" y="778"/>
                  <a:pt x="171" y="778"/>
                </a:cubicBezTo>
                <a:lnTo>
                  <a:pt x="171" y="721"/>
                </a:lnTo>
                <a:close/>
                <a:moveTo>
                  <a:pt x="190" y="75"/>
                </a:moveTo>
                <a:lnTo>
                  <a:pt x="190" y="75"/>
                </a:lnTo>
                <a:cubicBezTo>
                  <a:pt x="190" y="75"/>
                  <a:pt x="190" y="95"/>
                  <a:pt x="209" y="95"/>
                </a:cubicBezTo>
                <a:cubicBezTo>
                  <a:pt x="285" y="95"/>
                  <a:pt x="285" y="95"/>
                  <a:pt x="285" y="95"/>
                </a:cubicBezTo>
                <a:lnTo>
                  <a:pt x="304" y="75"/>
                </a:lnTo>
                <a:cubicBezTo>
                  <a:pt x="304" y="57"/>
                  <a:pt x="285" y="57"/>
                  <a:pt x="285" y="57"/>
                </a:cubicBezTo>
                <a:cubicBezTo>
                  <a:pt x="209" y="57"/>
                  <a:pt x="209" y="57"/>
                  <a:pt x="209" y="57"/>
                </a:cubicBezTo>
                <a:cubicBezTo>
                  <a:pt x="190" y="57"/>
                  <a:pt x="190" y="57"/>
                  <a:pt x="190" y="75"/>
                </a:cubicBezTo>
                <a:close/>
                <a:moveTo>
                  <a:pt x="285" y="475"/>
                </a:moveTo>
                <a:lnTo>
                  <a:pt x="285" y="475"/>
                </a:lnTo>
                <a:cubicBezTo>
                  <a:pt x="190" y="475"/>
                  <a:pt x="190" y="475"/>
                  <a:pt x="190" y="475"/>
                </a:cubicBezTo>
                <a:cubicBezTo>
                  <a:pt x="190" y="532"/>
                  <a:pt x="190" y="532"/>
                  <a:pt x="190" y="532"/>
                </a:cubicBezTo>
                <a:cubicBezTo>
                  <a:pt x="285" y="532"/>
                  <a:pt x="285" y="532"/>
                  <a:pt x="285" y="532"/>
                </a:cubicBezTo>
                <a:lnTo>
                  <a:pt x="285" y="475"/>
                </a:lnTo>
                <a:close/>
                <a:moveTo>
                  <a:pt x="285" y="551"/>
                </a:moveTo>
                <a:lnTo>
                  <a:pt x="285" y="551"/>
                </a:lnTo>
                <a:cubicBezTo>
                  <a:pt x="190" y="551"/>
                  <a:pt x="190" y="551"/>
                  <a:pt x="190" y="551"/>
                </a:cubicBezTo>
                <a:cubicBezTo>
                  <a:pt x="190" y="608"/>
                  <a:pt x="190" y="608"/>
                  <a:pt x="190" y="608"/>
                </a:cubicBezTo>
                <a:cubicBezTo>
                  <a:pt x="285" y="608"/>
                  <a:pt x="285" y="608"/>
                  <a:pt x="285" y="608"/>
                </a:cubicBezTo>
                <a:lnTo>
                  <a:pt x="285" y="551"/>
                </a:lnTo>
                <a:close/>
                <a:moveTo>
                  <a:pt x="285" y="645"/>
                </a:moveTo>
                <a:lnTo>
                  <a:pt x="285" y="645"/>
                </a:lnTo>
                <a:cubicBezTo>
                  <a:pt x="190" y="645"/>
                  <a:pt x="190" y="645"/>
                  <a:pt x="190" y="645"/>
                </a:cubicBezTo>
                <a:cubicBezTo>
                  <a:pt x="190" y="702"/>
                  <a:pt x="190" y="702"/>
                  <a:pt x="190" y="702"/>
                </a:cubicBezTo>
                <a:cubicBezTo>
                  <a:pt x="285" y="702"/>
                  <a:pt x="285" y="702"/>
                  <a:pt x="285" y="702"/>
                </a:cubicBezTo>
                <a:lnTo>
                  <a:pt x="285" y="645"/>
                </a:lnTo>
                <a:close/>
                <a:moveTo>
                  <a:pt x="285" y="721"/>
                </a:moveTo>
                <a:lnTo>
                  <a:pt x="285" y="721"/>
                </a:lnTo>
                <a:cubicBezTo>
                  <a:pt x="190" y="721"/>
                  <a:pt x="190" y="721"/>
                  <a:pt x="190" y="721"/>
                </a:cubicBezTo>
                <a:cubicBezTo>
                  <a:pt x="190" y="778"/>
                  <a:pt x="190" y="778"/>
                  <a:pt x="190" y="778"/>
                </a:cubicBezTo>
                <a:cubicBezTo>
                  <a:pt x="285" y="778"/>
                  <a:pt x="285" y="778"/>
                  <a:pt x="285" y="778"/>
                </a:cubicBezTo>
                <a:lnTo>
                  <a:pt x="285" y="721"/>
                </a:lnTo>
                <a:close/>
                <a:moveTo>
                  <a:pt x="418" y="475"/>
                </a:moveTo>
                <a:lnTo>
                  <a:pt x="418" y="475"/>
                </a:lnTo>
                <a:cubicBezTo>
                  <a:pt x="323" y="475"/>
                  <a:pt x="323" y="475"/>
                  <a:pt x="323" y="475"/>
                </a:cubicBezTo>
                <a:cubicBezTo>
                  <a:pt x="323" y="532"/>
                  <a:pt x="323" y="532"/>
                  <a:pt x="323" y="532"/>
                </a:cubicBezTo>
                <a:cubicBezTo>
                  <a:pt x="418" y="532"/>
                  <a:pt x="418" y="532"/>
                  <a:pt x="418" y="532"/>
                </a:cubicBezTo>
                <a:lnTo>
                  <a:pt x="418" y="475"/>
                </a:lnTo>
                <a:close/>
                <a:moveTo>
                  <a:pt x="418" y="551"/>
                </a:moveTo>
                <a:lnTo>
                  <a:pt x="418" y="551"/>
                </a:lnTo>
                <a:cubicBezTo>
                  <a:pt x="323" y="551"/>
                  <a:pt x="323" y="551"/>
                  <a:pt x="323" y="551"/>
                </a:cubicBezTo>
                <a:cubicBezTo>
                  <a:pt x="323" y="608"/>
                  <a:pt x="323" y="608"/>
                  <a:pt x="323" y="608"/>
                </a:cubicBezTo>
                <a:cubicBezTo>
                  <a:pt x="418" y="608"/>
                  <a:pt x="418" y="608"/>
                  <a:pt x="418" y="608"/>
                </a:cubicBezTo>
                <a:lnTo>
                  <a:pt x="418" y="551"/>
                </a:lnTo>
                <a:close/>
                <a:moveTo>
                  <a:pt x="418" y="645"/>
                </a:moveTo>
                <a:lnTo>
                  <a:pt x="418" y="645"/>
                </a:lnTo>
                <a:cubicBezTo>
                  <a:pt x="323" y="645"/>
                  <a:pt x="323" y="645"/>
                  <a:pt x="323" y="645"/>
                </a:cubicBezTo>
                <a:cubicBezTo>
                  <a:pt x="323" y="702"/>
                  <a:pt x="323" y="702"/>
                  <a:pt x="323" y="702"/>
                </a:cubicBezTo>
                <a:cubicBezTo>
                  <a:pt x="418" y="702"/>
                  <a:pt x="418" y="702"/>
                  <a:pt x="418" y="702"/>
                </a:cubicBezTo>
                <a:lnTo>
                  <a:pt x="418" y="645"/>
                </a:lnTo>
                <a:close/>
                <a:moveTo>
                  <a:pt x="361" y="778"/>
                </a:moveTo>
                <a:lnTo>
                  <a:pt x="361" y="778"/>
                </a:lnTo>
                <a:cubicBezTo>
                  <a:pt x="399" y="778"/>
                  <a:pt x="418" y="760"/>
                  <a:pt x="418" y="721"/>
                </a:cubicBezTo>
                <a:cubicBezTo>
                  <a:pt x="323" y="721"/>
                  <a:pt x="323" y="721"/>
                  <a:pt x="323" y="721"/>
                </a:cubicBezTo>
                <a:cubicBezTo>
                  <a:pt x="323" y="778"/>
                  <a:pt x="323" y="778"/>
                  <a:pt x="323" y="778"/>
                </a:cubicBezTo>
                <a:lnTo>
                  <a:pt x="361" y="778"/>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39" name="Freeform 17"/>
          <p:cNvSpPr>
            <a:spLocks noChangeArrowheads="1"/>
          </p:cNvSpPr>
          <p:nvPr/>
        </p:nvSpPr>
        <p:spPr bwMode="auto">
          <a:xfrm>
            <a:off x="1181814" y="3660423"/>
            <a:ext cx="149671" cy="256082"/>
          </a:xfrm>
          <a:custGeom>
            <a:avLst/>
            <a:gdLst>
              <a:gd name="T0" fmla="*/ 436 w 532"/>
              <a:gd name="T1" fmla="*/ 0 h 912"/>
              <a:gd name="T2" fmla="*/ 436 w 532"/>
              <a:gd name="T3" fmla="*/ 0 h 912"/>
              <a:gd name="T4" fmla="*/ 531 w 532"/>
              <a:gd name="T5" fmla="*/ 76 h 912"/>
              <a:gd name="T6" fmla="*/ 531 w 532"/>
              <a:gd name="T7" fmla="*/ 835 h 912"/>
              <a:gd name="T8" fmla="*/ 436 w 532"/>
              <a:gd name="T9" fmla="*/ 911 h 912"/>
              <a:gd name="T10" fmla="*/ 75 w 532"/>
              <a:gd name="T11" fmla="*/ 911 h 912"/>
              <a:gd name="T12" fmla="*/ 0 w 532"/>
              <a:gd name="T13" fmla="*/ 835 h 912"/>
              <a:gd name="T14" fmla="*/ 0 w 532"/>
              <a:gd name="T15" fmla="*/ 76 h 912"/>
              <a:gd name="T16" fmla="*/ 94 w 532"/>
              <a:gd name="T17" fmla="*/ 0 h 912"/>
              <a:gd name="T18" fmla="*/ 436 w 532"/>
              <a:gd name="T19" fmla="*/ 0 h 912"/>
              <a:gd name="T20" fmla="*/ 474 w 532"/>
              <a:gd name="T21" fmla="*/ 170 h 912"/>
              <a:gd name="T22" fmla="*/ 474 w 532"/>
              <a:gd name="T23" fmla="*/ 170 h 912"/>
              <a:gd name="T24" fmla="*/ 57 w 532"/>
              <a:gd name="T25" fmla="*/ 170 h 912"/>
              <a:gd name="T26" fmla="*/ 57 w 532"/>
              <a:gd name="T27" fmla="*/ 722 h 912"/>
              <a:gd name="T28" fmla="*/ 474 w 532"/>
              <a:gd name="T29" fmla="*/ 722 h 912"/>
              <a:gd name="T30" fmla="*/ 474 w 532"/>
              <a:gd name="T31" fmla="*/ 170 h 912"/>
              <a:gd name="T32" fmla="*/ 170 w 532"/>
              <a:gd name="T33" fmla="*/ 76 h 912"/>
              <a:gd name="T34" fmla="*/ 170 w 532"/>
              <a:gd name="T35" fmla="*/ 76 h 912"/>
              <a:gd name="T36" fmla="*/ 189 w 532"/>
              <a:gd name="T37" fmla="*/ 95 h 912"/>
              <a:gd name="T38" fmla="*/ 322 w 532"/>
              <a:gd name="T39" fmla="*/ 95 h 912"/>
              <a:gd name="T40" fmla="*/ 342 w 532"/>
              <a:gd name="T41" fmla="*/ 76 h 912"/>
              <a:gd name="T42" fmla="*/ 322 w 532"/>
              <a:gd name="T43" fmla="*/ 57 h 912"/>
              <a:gd name="T44" fmla="*/ 189 w 532"/>
              <a:gd name="T45" fmla="*/ 57 h 912"/>
              <a:gd name="T46" fmla="*/ 170 w 532"/>
              <a:gd name="T47" fmla="*/ 76 h 912"/>
              <a:gd name="T48" fmla="*/ 322 w 532"/>
              <a:gd name="T49" fmla="*/ 816 h 912"/>
              <a:gd name="T50" fmla="*/ 322 w 532"/>
              <a:gd name="T51" fmla="*/ 816 h 912"/>
              <a:gd name="T52" fmla="*/ 266 w 532"/>
              <a:gd name="T53" fmla="*/ 778 h 912"/>
              <a:gd name="T54" fmla="*/ 209 w 532"/>
              <a:gd name="T55" fmla="*/ 816 h 912"/>
              <a:gd name="T56" fmla="*/ 266 w 532"/>
              <a:gd name="T57" fmla="*/ 873 h 912"/>
              <a:gd name="T58" fmla="*/ 322 w 532"/>
              <a:gd name="T59" fmla="*/ 816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2" h="912">
                <a:moveTo>
                  <a:pt x="436" y="0"/>
                </a:moveTo>
                <a:lnTo>
                  <a:pt x="436" y="0"/>
                </a:lnTo>
                <a:cubicBezTo>
                  <a:pt x="494" y="0"/>
                  <a:pt x="531" y="38"/>
                  <a:pt x="531" y="76"/>
                </a:cubicBezTo>
                <a:cubicBezTo>
                  <a:pt x="531" y="835"/>
                  <a:pt x="531" y="835"/>
                  <a:pt x="531" y="835"/>
                </a:cubicBezTo>
                <a:cubicBezTo>
                  <a:pt x="531" y="873"/>
                  <a:pt x="494" y="911"/>
                  <a:pt x="436" y="911"/>
                </a:cubicBezTo>
                <a:cubicBezTo>
                  <a:pt x="75" y="911"/>
                  <a:pt x="75" y="911"/>
                  <a:pt x="75" y="911"/>
                </a:cubicBezTo>
                <a:cubicBezTo>
                  <a:pt x="38" y="911"/>
                  <a:pt x="0" y="873"/>
                  <a:pt x="0" y="835"/>
                </a:cubicBezTo>
                <a:cubicBezTo>
                  <a:pt x="0" y="76"/>
                  <a:pt x="0" y="76"/>
                  <a:pt x="0" y="76"/>
                </a:cubicBezTo>
                <a:cubicBezTo>
                  <a:pt x="0" y="38"/>
                  <a:pt x="38" y="0"/>
                  <a:pt x="94" y="0"/>
                </a:cubicBezTo>
                <a:lnTo>
                  <a:pt x="436" y="0"/>
                </a:lnTo>
                <a:close/>
                <a:moveTo>
                  <a:pt x="474" y="170"/>
                </a:moveTo>
                <a:lnTo>
                  <a:pt x="474" y="170"/>
                </a:lnTo>
                <a:cubicBezTo>
                  <a:pt x="57" y="170"/>
                  <a:pt x="57" y="170"/>
                  <a:pt x="57" y="170"/>
                </a:cubicBezTo>
                <a:cubicBezTo>
                  <a:pt x="57" y="722"/>
                  <a:pt x="57" y="722"/>
                  <a:pt x="57" y="722"/>
                </a:cubicBezTo>
                <a:cubicBezTo>
                  <a:pt x="474" y="722"/>
                  <a:pt x="474" y="722"/>
                  <a:pt x="474" y="722"/>
                </a:cubicBezTo>
                <a:lnTo>
                  <a:pt x="474" y="170"/>
                </a:lnTo>
                <a:close/>
                <a:moveTo>
                  <a:pt x="170" y="76"/>
                </a:moveTo>
                <a:lnTo>
                  <a:pt x="170" y="76"/>
                </a:lnTo>
                <a:lnTo>
                  <a:pt x="189" y="95"/>
                </a:lnTo>
                <a:cubicBezTo>
                  <a:pt x="322" y="95"/>
                  <a:pt x="322" y="95"/>
                  <a:pt x="322" y="95"/>
                </a:cubicBezTo>
                <a:cubicBezTo>
                  <a:pt x="342" y="95"/>
                  <a:pt x="342" y="76"/>
                  <a:pt x="342" y="76"/>
                </a:cubicBezTo>
                <a:cubicBezTo>
                  <a:pt x="342" y="57"/>
                  <a:pt x="342" y="57"/>
                  <a:pt x="322" y="57"/>
                </a:cubicBezTo>
                <a:cubicBezTo>
                  <a:pt x="189" y="57"/>
                  <a:pt x="189" y="57"/>
                  <a:pt x="189" y="57"/>
                </a:cubicBezTo>
                <a:cubicBezTo>
                  <a:pt x="189" y="57"/>
                  <a:pt x="170" y="57"/>
                  <a:pt x="170" y="76"/>
                </a:cubicBezTo>
                <a:close/>
                <a:moveTo>
                  <a:pt x="322" y="816"/>
                </a:moveTo>
                <a:lnTo>
                  <a:pt x="322" y="816"/>
                </a:lnTo>
                <a:cubicBezTo>
                  <a:pt x="322" y="798"/>
                  <a:pt x="285" y="778"/>
                  <a:pt x="266" y="778"/>
                </a:cubicBezTo>
                <a:cubicBezTo>
                  <a:pt x="227" y="778"/>
                  <a:pt x="209" y="798"/>
                  <a:pt x="209" y="816"/>
                </a:cubicBezTo>
                <a:cubicBezTo>
                  <a:pt x="209" y="854"/>
                  <a:pt x="227" y="873"/>
                  <a:pt x="266" y="873"/>
                </a:cubicBezTo>
                <a:cubicBezTo>
                  <a:pt x="285" y="873"/>
                  <a:pt x="322" y="854"/>
                  <a:pt x="322" y="816"/>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0" name="Freeform 18"/>
          <p:cNvSpPr>
            <a:spLocks noChangeArrowheads="1"/>
          </p:cNvSpPr>
          <p:nvPr/>
        </p:nvSpPr>
        <p:spPr bwMode="auto">
          <a:xfrm>
            <a:off x="1439678" y="3690174"/>
            <a:ext cx="265943" cy="207834"/>
          </a:xfrm>
          <a:custGeom>
            <a:avLst/>
            <a:gdLst>
              <a:gd name="T0" fmla="*/ 855 w 950"/>
              <a:gd name="T1" fmla="*/ 0 h 742"/>
              <a:gd name="T2" fmla="*/ 855 w 950"/>
              <a:gd name="T3" fmla="*/ 0 h 742"/>
              <a:gd name="T4" fmla="*/ 949 w 950"/>
              <a:gd name="T5" fmla="*/ 96 h 742"/>
              <a:gd name="T6" fmla="*/ 949 w 950"/>
              <a:gd name="T7" fmla="*/ 646 h 742"/>
              <a:gd name="T8" fmla="*/ 855 w 950"/>
              <a:gd name="T9" fmla="*/ 741 h 742"/>
              <a:gd name="T10" fmla="*/ 95 w 950"/>
              <a:gd name="T11" fmla="*/ 741 h 742"/>
              <a:gd name="T12" fmla="*/ 0 w 950"/>
              <a:gd name="T13" fmla="*/ 646 h 742"/>
              <a:gd name="T14" fmla="*/ 0 w 950"/>
              <a:gd name="T15" fmla="*/ 96 h 742"/>
              <a:gd name="T16" fmla="*/ 95 w 950"/>
              <a:gd name="T17" fmla="*/ 0 h 742"/>
              <a:gd name="T18" fmla="*/ 855 w 950"/>
              <a:gd name="T19" fmla="*/ 0 h 742"/>
              <a:gd name="T20" fmla="*/ 285 w 950"/>
              <a:gd name="T21" fmla="*/ 172 h 742"/>
              <a:gd name="T22" fmla="*/ 285 w 950"/>
              <a:gd name="T23" fmla="*/ 172 h 742"/>
              <a:gd name="T24" fmla="*/ 285 w 950"/>
              <a:gd name="T25" fmla="*/ 589 h 742"/>
              <a:gd name="T26" fmla="*/ 703 w 950"/>
              <a:gd name="T27" fmla="*/ 380 h 742"/>
              <a:gd name="T28" fmla="*/ 285 w 950"/>
              <a:gd name="T29" fmla="*/ 17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0" h="742">
                <a:moveTo>
                  <a:pt x="855" y="0"/>
                </a:moveTo>
                <a:lnTo>
                  <a:pt x="855" y="0"/>
                </a:lnTo>
                <a:cubicBezTo>
                  <a:pt x="912" y="0"/>
                  <a:pt x="949" y="39"/>
                  <a:pt x="949" y="96"/>
                </a:cubicBezTo>
                <a:cubicBezTo>
                  <a:pt x="949" y="646"/>
                  <a:pt x="949" y="646"/>
                  <a:pt x="949" y="646"/>
                </a:cubicBezTo>
                <a:cubicBezTo>
                  <a:pt x="949" y="703"/>
                  <a:pt x="912" y="741"/>
                  <a:pt x="855" y="741"/>
                </a:cubicBezTo>
                <a:cubicBezTo>
                  <a:pt x="95" y="741"/>
                  <a:pt x="95" y="741"/>
                  <a:pt x="95" y="741"/>
                </a:cubicBezTo>
                <a:cubicBezTo>
                  <a:pt x="38" y="741"/>
                  <a:pt x="0" y="703"/>
                  <a:pt x="0" y="646"/>
                </a:cubicBezTo>
                <a:cubicBezTo>
                  <a:pt x="0" y="96"/>
                  <a:pt x="0" y="96"/>
                  <a:pt x="0" y="96"/>
                </a:cubicBezTo>
                <a:cubicBezTo>
                  <a:pt x="0" y="39"/>
                  <a:pt x="38" y="0"/>
                  <a:pt x="95" y="0"/>
                </a:cubicBezTo>
                <a:lnTo>
                  <a:pt x="855" y="0"/>
                </a:lnTo>
                <a:close/>
                <a:moveTo>
                  <a:pt x="285" y="172"/>
                </a:moveTo>
                <a:lnTo>
                  <a:pt x="285" y="172"/>
                </a:lnTo>
                <a:cubicBezTo>
                  <a:pt x="285" y="589"/>
                  <a:pt x="285" y="589"/>
                  <a:pt x="285" y="589"/>
                </a:cubicBezTo>
                <a:cubicBezTo>
                  <a:pt x="703" y="380"/>
                  <a:pt x="703" y="380"/>
                  <a:pt x="703" y="380"/>
                </a:cubicBezTo>
                <a:lnTo>
                  <a:pt x="285" y="172"/>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1" name="Freeform 19"/>
          <p:cNvSpPr>
            <a:spLocks noChangeArrowheads="1"/>
          </p:cNvSpPr>
          <p:nvPr/>
        </p:nvSpPr>
        <p:spPr bwMode="auto">
          <a:xfrm>
            <a:off x="6875392" y="4173576"/>
            <a:ext cx="223887" cy="272163"/>
          </a:xfrm>
          <a:custGeom>
            <a:avLst/>
            <a:gdLst>
              <a:gd name="T0" fmla="*/ 798 w 799"/>
              <a:gd name="T1" fmla="*/ 114 h 969"/>
              <a:gd name="T2" fmla="*/ 798 w 799"/>
              <a:gd name="T3" fmla="*/ 114 h 969"/>
              <a:gd name="T4" fmla="*/ 798 w 799"/>
              <a:gd name="T5" fmla="*/ 855 h 969"/>
              <a:gd name="T6" fmla="*/ 684 w 799"/>
              <a:gd name="T7" fmla="*/ 968 h 969"/>
              <a:gd name="T8" fmla="*/ 114 w 799"/>
              <a:gd name="T9" fmla="*/ 968 h 969"/>
              <a:gd name="T10" fmla="*/ 0 w 799"/>
              <a:gd name="T11" fmla="*/ 855 h 969"/>
              <a:gd name="T12" fmla="*/ 0 w 799"/>
              <a:gd name="T13" fmla="*/ 114 h 969"/>
              <a:gd name="T14" fmla="*/ 114 w 799"/>
              <a:gd name="T15" fmla="*/ 0 h 969"/>
              <a:gd name="T16" fmla="*/ 684 w 799"/>
              <a:gd name="T17" fmla="*/ 0 h 969"/>
              <a:gd name="T18" fmla="*/ 798 w 799"/>
              <a:gd name="T19" fmla="*/ 114 h 969"/>
              <a:gd name="T20" fmla="*/ 664 w 799"/>
              <a:gd name="T21" fmla="*/ 133 h 969"/>
              <a:gd name="T22" fmla="*/ 664 w 799"/>
              <a:gd name="T23" fmla="*/ 133 h 969"/>
              <a:gd name="T24" fmla="*/ 133 w 799"/>
              <a:gd name="T25" fmla="*/ 133 h 969"/>
              <a:gd name="T26" fmla="*/ 133 w 799"/>
              <a:gd name="T27" fmla="*/ 797 h 969"/>
              <a:gd name="T28" fmla="*/ 664 w 799"/>
              <a:gd name="T29" fmla="*/ 797 h 969"/>
              <a:gd name="T30" fmla="*/ 664 w 799"/>
              <a:gd name="T31" fmla="*/ 133 h 969"/>
              <a:gd name="T32" fmla="*/ 455 w 799"/>
              <a:gd name="T33" fmla="*/ 873 h 969"/>
              <a:gd name="T34" fmla="*/ 455 w 799"/>
              <a:gd name="T35" fmla="*/ 873 h 969"/>
              <a:gd name="T36" fmla="*/ 399 w 799"/>
              <a:gd name="T37" fmla="*/ 835 h 969"/>
              <a:gd name="T38" fmla="*/ 342 w 799"/>
              <a:gd name="T39" fmla="*/ 873 h 969"/>
              <a:gd name="T40" fmla="*/ 399 w 799"/>
              <a:gd name="T41" fmla="*/ 930 h 969"/>
              <a:gd name="T42" fmla="*/ 455 w 799"/>
              <a:gd name="T43" fmla="*/ 873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9" h="969">
                <a:moveTo>
                  <a:pt x="798" y="114"/>
                </a:moveTo>
                <a:lnTo>
                  <a:pt x="798" y="114"/>
                </a:lnTo>
                <a:cubicBezTo>
                  <a:pt x="798" y="855"/>
                  <a:pt x="798" y="855"/>
                  <a:pt x="798" y="855"/>
                </a:cubicBezTo>
                <a:cubicBezTo>
                  <a:pt x="798" y="911"/>
                  <a:pt x="740" y="968"/>
                  <a:pt x="684" y="968"/>
                </a:cubicBezTo>
                <a:cubicBezTo>
                  <a:pt x="114" y="968"/>
                  <a:pt x="114" y="968"/>
                  <a:pt x="114" y="968"/>
                </a:cubicBezTo>
                <a:cubicBezTo>
                  <a:pt x="57" y="968"/>
                  <a:pt x="0" y="911"/>
                  <a:pt x="0" y="855"/>
                </a:cubicBezTo>
                <a:cubicBezTo>
                  <a:pt x="0" y="114"/>
                  <a:pt x="0" y="114"/>
                  <a:pt x="0" y="114"/>
                </a:cubicBezTo>
                <a:cubicBezTo>
                  <a:pt x="0" y="38"/>
                  <a:pt x="57" y="0"/>
                  <a:pt x="114" y="0"/>
                </a:cubicBezTo>
                <a:cubicBezTo>
                  <a:pt x="684" y="0"/>
                  <a:pt x="684" y="0"/>
                  <a:pt x="684" y="0"/>
                </a:cubicBezTo>
                <a:cubicBezTo>
                  <a:pt x="740" y="0"/>
                  <a:pt x="798" y="38"/>
                  <a:pt x="798" y="114"/>
                </a:cubicBezTo>
                <a:close/>
                <a:moveTo>
                  <a:pt x="664" y="133"/>
                </a:moveTo>
                <a:lnTo>
                  <a:pt x="664" y="133"/>
                </a:lnTo>
                <a:cubicBezTo>
                  <a:pt x="133" y="133"/>
                  <a:pt x="133" y="133"/>
                  <a:pt x="133" y="133"/>
                </a:cubicBezTo>
                <a:cubicBezTo>
                  <a:pt x="133" y="797"/>
                  <a:pt x="133" y="797"/>
                  <a:pt x="133" y="797"/>
                </a:cubicBezTo>
                <a:cubicBezTo>
                  <a:pt x="664" y="797"/>
                  <a:pt x="664" y="797"/>
                  <a:pt x="664" y="797"/>
                </a:cubicBezTo>
                <a:lnTo>
                  <a:pt x="664" y="133"/>
                </a:lnTo>
                <a:close/>
                <a:moveTo>
                  <a:pt x="455" y="873"/>
                </a:moveTo>
                <a:lnTo>
                  <a:pt x="455" y="873"/>
                </a:lnTo>
                <a:cubicBezTo>
                  <a:pt x="455" y="855"/>
                  <a:pt x="437" y="835"/>
                  <a:pt x="399" y="835"/>
                </a:cubicBezTo>
                <a:cubicBezTo>
                  <a:pt x="361" y="835"/>
                  <a:pt x="342" y="855"/>
                  <a:pt x="342" y="873"/>
                </a:cubicBezTo>
                <a:cubicBezTo>
                  <a:pt x="342" y="911"/>
                  <a:pt x="361" y="930"/>
                  <a:pt x="399" y="930"/>
                </a:cubicBezTo>
                <a:cubicBezTo>
                  <a:pt x="437" y="930"/>
                  <a:pt x="455" y="911"/>
                  <a:pt x="455" y="873"/>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2" name="Freeform 20"/>
          <p:cNvSpPr>
            <a:spLocks noChangeArrowheads="1"/>
          </p:cNvSpPr>
          <p:nvPr/>
        </p:nvSpPr>
        <p:spPr bwMode="auto">
          <a:xfrm>
            <a:off x="1813814" y="3666451"/>
            <a:ext cx="202859" cy="251132"/>
          </a:xfrm>
          <a:custGeom>
            <a:avLst/>
            <a:gdLst>
              <a:gd name="T0" fmla="*/ 721 w 722"/>
              <a:gd name="T1" fmla="*/ 532 h 893"/>
              <a:gd name="T2" fmla="*/ 721 w 722"/>
              <a:gd name="T3" fmla="*/ 532 h 893"/>
              <a:gd name="T4" fmla="*/ 607 w 722"/>
              <a:gd name="T5" fmla="*/ 797 h 893"/>
              <a:gd name="T6" fmla="*/ 360 w 722"/>
              <a:gd name="T7" fmla="*/ 892 h 893"/>
              <a:gd name="T8" fmla="*/ 113 w 722"/>
              <a:gd name="T9" fmla="*/ 797 h 893"/>
              <a:gd name="T10" fmla="*/ 0 w 722"/>
              <a:gd name="T11" fmla="*/ 532 h 893"/>
              <a:gd name="T12" fmla="*/ 113 w 722"/>
              <a:gd name="T13" fmla="*/ 284 h 893"/>
              <a:gd name="T14" fmla="*/ 360 w 722"/>
              <a:gd name="T15" fmla="*/ 190 h 893"/>
              <a:gd name="T16" fmla="*/ 303 w 722"/>
              <a:gd name="T17" fmla="*/ 0 h 893"/>
              <a:gd name="T18" fmla="*/ 683 w 722"/>
              <a:gd name="T19" fmla="*/ 247 h 893"/>
              <a:gd name="T20" fmla="*/ 322 w 722"/>
              <a:gd name="T21" fmla="*/ 512 h 893"/>
              <a:gd name="T22" fmla="*/ 360 w 722"/>
              <a:gd name="T23" fmla="*/ 304 h 893"/>
              <a:gd name="T24" fmla="*/ 133 w 722"/>
              <a:gd name="T25" fmla="*/ 532 h 893"/>
              <a:gd name="T26" fmla="*/ 360 w 722"/>
              <a:gd name="T27" fmla="*/ 760 h 893"/>
              <a:gd name="T28" fmla="*/ 588 w 722"/>
              <a:gd name="T29" fmla="*/ 532 h 893"/>
              <a:gd name="T30" fmla="*/ 721 w 722"/>
              <a:gd name="T31" fmla="*/ 532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2" h="893">
                <a:moveTo>
                  <a:pt x="721" y="532"/>
                </a:moveTo>
                <a:lnTo>
                  <a:pt x="721" y="532"/>
                </a:lnTo>
                <a:cubicBezTo>
                  <a:pt x="721" y="626"/>
                  <a:pt x="683" y="721"/>
                  <a:pt x="607" y="797"/>
                </a:cubicBezTo>
                <a:cubicBezTo>
                  <a:pt x="550" y="854"/>
                  <a:pt x="455" y="892"/>
                  <a:pt x="360" y="892"/>
                </a:cubicBezTo>
                <a:cubicBezTo>
                  <a:pt x="265" y="892"/>
                  <a:pt x="170" y="854"/>
                  <a:pt x="113" y="797"/>
                </a:cubicBezTo>
                <a:cubicBezTo>
                  <a:pt x="37" y="721"/>
                  <a:pt x="0" y="626"/>
                  <a:pt x="0" y="532"/>
                </a:cubicBezTo>
                <a:cubicBezTo>
                  <a:pt x="0" y="436"/>
                  <a:pt x="37" y="360"/>
                  <a:pt x="113" y="284"/>
                </a:cubicBezTo>
                <a:cubicBezTo>
                  <a:pt x="170" y="228"/>
                  <a:pt x="265" y="190"/>
                  <a:pt x="360" y="190"/>
                </a:cubicBezTo>
                <a:cubicBezTo>
                  <a:pt x="303" y="0"/>
                  <a:pt x="303" y="0"/>
                  <a:pt x="303" y="0"/>
                </a:cubicBezTo>
                <a:cubicBezTo>
                  <a:pt x="683" y="247"/>
                  <a:pt x="683" y="247"/>
                  <a:pt x="683" y="247"/>
                </a:cubicBezTo>
                <a:cubicBezTo>
                  <a:pt x="322" y="512"/>
                  <a:pt x="322" y="512"/>
                  <a:pt x="322" y="512"/>
                </a:cubicBezTo>
                <a:cubicBezTo>
                  <a:pt x="360" y="304"/>
                  <a:pt x="360" y="304"/>
                  <a:pt x="360" y="304"/>
                </a:cubicBezTo>
                <a:cubicBezTo>
                  <a:pt x="227" y="304"/>
                  <a:pt x="133" y="417"/>
                  <a:pt x="133" y="532"/>
                </a:cubicBezTo>
                <a:cubicBezTo>
                  <a:pt x="133" y="664"/>
                  <a:pt x="227" y="760"/>
                  <a:pt x="360" y="760"/>
                </a:cubicBezTo>
                <a:cubicBezTo>
                  <a:pt x="493" y="760"/>
                  <a:pt x="588" y="664"/>
                  <a:pt x="588" y="532"/>
                </a:cubicBezTo>
                <a:lnTo>
                  <a:pt x="721" y="532"/>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3" name="Freeform 21"/>
          <p:cNvSpPr>
            <a:spLocks noChangeArrowheads="1"/>
          </p:cNvSpPr>
          <p:nvPr/>
        </p:nvSpPr>
        <p:spPr bwMode="auto">
          <a:xfrm>
            <a:off x="2124866" y="3659287"/>
            <a:ext cx="251100" cy="282060"/>
          </a:xfrm>
          <a:custGeom>
            <a:avLst/>
            <a:gdLst>
              <a:gd name="T0" fmla="*/ 417 w 893"/>
              <a:gd name="T1" fmla="*/ 854 h 1007"/>
              <a:gd name="T2" fmla="*/ 417 w 893"/>
              <a:gd name="T3" fmla="*/ 854 h 1007"/>
              <a:gd name="T4" fmla="*/ 247 w 893"/>
              <a:gd name="T5" fmla="*/ 911 h 1007"/>
              <a:gd name="T6" fmla="*/ 228 w 893"/>
              <a:gd name="T7" fmla="*/ 892 h 1007"/>
              <a:gd name="T8" fmla="*/ 417 w 893"/>
              <a:gd name="T9" fmla="*/ 779 h 1007"/>
              <a:gd name="T10" fmla="*/ 417 w 893"/>
              <a:gd name="T11" fmla="*/ 703 h 1007"/>
              <a:gd name="T12" fmla="*/ 57 w 893"/>
              <a:gd name="T13" fmla="*/ 703 h 1007"/>
              <a:gd name="T14" fmla="*/ 0 w 893"/>
              <a:gd name="T15" fmla="*/ 664 h 1007"/>
              <a:gd name="T16" fmla="*/ 57 w 893"/>
              <a:gd name="T17" fmla="*/ 607 h 1007"/>
              <a:gd name="T18" fmla="*/ 57 w 893"/>
              <a:gd name="T19" fmla="*/ 151 h 1007"/>
              <a:gd name="T20" fmla="*/ 0 w 893"/>
              <a:gd name="T21" fmla="*/ 94 h 1007"/>
              <a:gd name="T22" fmla="*/ 57 w 893"/>
              <a:gd name="T23" fmla="*/ 38 h 1007"/>
              <a:gd name="T24" fmla="*/ 417 w 893"/>
              <a:gd name="T25" fmla="*/ 38 h 1007"/>
              <a:gd name="T26" fmla="*/ 437 w 893"/>
              <a:gd name="T27" fmla="*/ 0 h 1007"/>
              <a:gd name="T28" fmla="*/ 456 w 893"/>
              <a:gd name="T29" fmla="*/ 0 h 1007"/>
              <a:gd name="T30" fmla="*/ 474 w 893"/>
              <a:gd name="T31" fmla="*/ 38 h 1007"/>
              <a:gd name="T32" fmla="*/ 835 w 893"/>
              <a:gd name="T33" fmla="*/ 38 h 1007"/>
              <a:gd name="T34" fmla="*/ 892 w 893"/>
              <a:gd name="T35" fmla="*/ 94 h 1007"/>
              <a:gd name="T36" fmla="*/ 835 w 893"/>
              <a:gd name="T37" fmla="*/ 151 h 1007"/>
              <a:gd name="T38" fmla="*/ 835 w 893"/>
              <a:gd name="T39" fmla="*/ 607 h 1007"/>
              <a:gd name="T40" fmla="*/ 892 w 893"/>
              <a:gd name="T41" fmla="*/ 664 h 1007"/>
              <a:gd name="T42" fmla="*/ 835 w 893"/>
              <a:gd name="T43" fmla="*/ 703 h 1007"/>
              <a:gd name="T44" fmla="*/ 474 w 893"/>
              <a:gd name="T45" fmla="*/ 703 h 1007"/>
              <a:gd name="T46" fmla="*/ 474 w 893"/>
              <a:gd name="T47" fmla="*/ 779 h 1007"/>
              <a:gd name="T48" fmla="*/ 664 w 893"/>
              <a:gd name="T49" fmla="*/ 892 h 1007"/>
              <a:gd name="T50" fmla="*/ 645 w 893"/>
              <a:gd name="T51" fmla="*/ 911 h 1007"/>
              <a:gd name="T52" fmla="*/ 474 w 893"/>
              <a:gd name="T53" fmla="*/ 854 h 1007"/>
              <a:gd name="T54" fmla="*/ 474 w 893"/>
              <a:gd name="T55" fmla="*/ 968 h 1007"/>
              <a:gd name="T56" fmla="*/ 437 w 893"/>
              <a:gd name="T57" fmla="*/ 1006 h 1007"/>
              <a:gd name="T58" fmla="*/ 417 w 893"/>
              <a:gd name="T59" fmla="*/ 968 h 1007"/>
              <a:gd name="T60" fmla="*/ 417 w 893"/>
              <a:gd name="T61" fmla="*/ 854 h 1007"/>
              <a:gd name="T62" fmla="*/ 778 w 893"/>
              <a:gd name="T63" fmla="*/ 151 h 1007"/>
              <a:gd name="T64" fmla="*/ 778 w 893"/>
              <a:gd name="T65" fmla="*/ 151 h 1007"/>
              <a:gd name="T66" fmla="*/ 113 w 893"/>
              <a:gd name="T67" fmla="*/ 151 h 1007"/>
              <a:gd name="T68" fmla="*/ 113 w 893"/>
              <a:gd name="T69" fmla="*/ 607 h 1007"/>
              <a:gd name="T70" fmla="*/ 778 w 893"/>
              <a:gd name="T71" fmla="*/ 607 h 1007"/>
              <a:gd name="T72" fmla="*/ 778 w 893"/>
              <a:gd name="T73" fmla="*/ 151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3" h="1007">
                <a:moveTo>
                  <a:pt x="417" y="854"/>
                </a:moveTo>
                <a:lnTo>
                  <a:pt x="417" y="854"/>
                </a:lnTo>
                <a:cubicBezTo>
                  <a:pt x="247" y="911"/>
                  <a:pt x="247" y="911"/>
                  <a:pt x="247" y="911"/>
                </a:cubicBezTo>
                <a:cubicBezTo>
                  <a:pt x="228" y="892"/>
                  <a:pt x="228" y="892"/>
                  <a:pt x="228" y="892"/>
                </a:cubicBezTo>
                <a:cubicBezTo>
                  <a:pt x="417" y="779"/>
                  <a:pt x="417" y="779"/>
                  <a:pt x="417" y="779"/>
                </a:cubicBezTo>
                <a:cubicBezTo>
                  <a:pt x="417" y="703"/>
                  <a:pt x="417" y="703"/>
                  <a:pt x="417" y="703"/>
                </a:cubicBezTo>
                <a:cubicBezTo>
                  <a:pt x="57" y="703"/>
                  <a:pt x="57" y="703"/>
                  <a:pt x="57" y="703"/>
                </a:cubicBezTo>
                <a:cubicBezTo>
                  <a:pt x="19" y="703"/>
                  <a:pt x="0" y="683"/>
                  <a:pt x="0" y="664"/>
                </a:cubicBezTo>
                <a:cubicBezTo>
                  <a:pt x="0" y="627"/>
                  <a:pt x="19" y="607"/>
                  <a:pt x="57" y="607"/>
                </a:cubicBezTo>
                <a:cubicBezTo>
                  <a:pt x="57" y="151"/>
                  <a:pt x="57" y="151"/>
                  <a:pt x="57" y="151"/>
                </a:cubicBezTo>
                <a:cubicBezTo>
                  <a:pt x="19" y="151"/>
                  <a:pt x="0" y="114"/>
                  <a:pt x="0" y="94"/>
                </a:cubicBezTo>
                <a:cubicBezTo>
                  <a:pt x="0" y="76"/>
                  <a:pt x="19" y="38"/>
                  <a:pt x="57" y="38"/>
                </a:cubicBezTo>
                <a:cubicBezTo>
                  <a:pt x="417" y="38"/>
                  <a:pt x="417" y="38"/>
                  <a:pt x="417" y="38"/>
                </a:cubicBezTo>
                <a:cubicBezTo>
                  <a:pt x="437" y="0"/>
                  <a:pt x="437" y="0"/>
                  <a:pt x="437" y="0"/>
                </a:cubicBezTo>
                <a:cubicBezTo>
                  <a:pt x="456" y="0"/>
                  <a:pt x="456" y="0"/>
                  <a:pt x="456" y="0"/>
                </a:cubicBezTo>
                <a:cubicBezTo>
                  <a:pt x="474" y="38"/>
                  <a:pt x="474" y="38"/>
                  <a:pt x="474" y="38"/>
                </a:cubicBezTo>
                <a:cubicBezTo>
                  <a:pt x="835" y="38"/>
                  <a:pt x="835" y="38"/>
                  <a:pt x="835" y="38"/>
                </a:cubicBezTo>
                <a:cubicBezTo>
                  <a:pt x="873" y="38"/>
                  <a:pt x="892" y="76"/>
                  <a:pt x="892" y="94"/>
                </a:cubicBezTo>
                <a:cubicBezTo>
                  <a:pt x="892" y="133"/>
                  <a:pt x="873" y="151"/>
                  <a:pt x="835" y="151"/>
                </a:cubicBezTo>
                <a:cubicBezTo>
                  <a:pt x="835" y="607"/>
                  <a:pt x="835" y="607"/>
                  <a:pt x="835" y="607"/>
                </a:cubicBezTo>
                <a:cubicBezTo>
                  <a:pt x="873" y="607"/>
                  <a:pt x="892" y="627"/>
                  <a:pt x="892" y="664"/>
                </a:cubicBezTo>
                <a:cubicBezTo>
                  <a:pt x="892" y="683"/>
                  <a:pt x="873" y="703"/>
                  <a:pt x="835" y="703"/>
                </a:cubicBezTo>
                <a:cubicBezTo>
                  <a:pt x="474" y="703"/>
                  <a:pt x="474" y="703"/>
                  <a:pt x="474" y="703"/>
                </a:cubicBezTo>
                <a:cubicBezTo>
                  <a:pt x="474" y="779"/>
                  <a:pt x="474" y="779"/>
                  <a:pt x="474" y="779"/>
                </a:cubicBezTo>
                <a:cubicBezTo>
                  <a:pt x="664" y="892"/>
                  <a:pt x="664" y="892"/>
                  <a:pt x="664" y="892"/>
                </a:cubicBezTo>
                <a:cubicBezTo>
                  <a:pt x="645" y="911"/>
                  <a:pt x="645" y="911"/>
                  <a:pt x="645" y="911"/>
                </a:cubicBezTo>
                <a:cubicBezTo>
                  <a:pt x="474" y="854"/>
                  <a:pt x="474" y="854"/>
                  <a:pt x="474" y="854"/>
                </a:cubicBezTo>
                <a:cubicBezTo>
                  <a:pt x="474" y="968"/>
                  <a:pt x="474" y="968"/>
                  <a:pt x="474" y="968"/>
                </a:cubicBezTo>
                <a:cubicBezTo>
                  <a:pt x="474" y="1006"/>
                  <a:pt x="456" y="1006"/>
                  <a:pt x="437" y="1006"/>
                </a:cubicBezTo>
                <a:cubicBezTo>
                  <a:pt x="417" y="1006"/>
                  <a:pt x="417" y="1006"/>
                  <a:pt x="417" y="968"/>
                </a:cubicBezTo>
                <a:lnTo>
                  <a:pt x="417" y="854"/>
                </a:lnTo>
                <a:close/>
                <a:moveTo>
                  <a:pt x="778" y="151"/>
                </a:moveTo>
                <a:lnTo>
                  <a:pt x="778" y="151"/>
                </a:lnTo>
                <a:cubicBezTo>
                  <a:pt x="113" y="151"/>
                  <a:pt x="113" y="151"/>
                  <a:pt x="113" y="151"/>
                </a:cubicBezTo>
                <a:cubicBezTo>
                  <a:pt x="113" y="607"/>
                  <a:pt x="113" y="607"/>
                  <a:pt x="113" y="607"/>
                </a:cubicBezTo>
                <a:cubicBezTo>
                  <a:pt x="778" y="607"/>
                  <a:pt x="778" y="607"/>
                  <a:pt x="778" y="607"/>
                </a:cubicBezTo>
                <a:lnTo>
                  <a:pt x="778" y="151"/>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4" name="Freeform 22"/>
          <p:cNvSpPr>
            <a:spLocks noChangeArrowheads="1"/>
          </p:cNvSpPr>
          <p:nvPr/>
        </p:nvSpPr>
        <p:spPr bwMode="auto">
          <a:xfrm>
            <a:off x="2484159" y="3680257"/>
            <a:ext cx="138538" cy="223917"/>
          </a:xfrm>
          <a:custGeom>
            <a:avLst/>
            <a:gdLst>
              <a:gd name="T0" fmla="*/ 398 w 493"/>
              <a:gd name="T1" fmla="*/ 627 h 799"/>
              <a:gd name="T2" fmla="*/ 398 w 493"/>
              <a:gd name="T3" fmla="*/ 627 h 799"/>
              <a:gd name="T4" fmla="*/ 492 w 493"/>
              <a:gd name="T5" fmla="*/ 703 h 799"/>
              <a:gd name="T6" fmla="*/ 398 w 493"/>
              <a:gd name="T7" fmla="*/ 798 h 799"/>
              <a:gd name="T8" fmla="*/ 322 w 493"/>
              <a:gd name="T9" fmla="*/ 798 h 799"/>
              <a:gd name="T10" fmla="*/ 322 w 493"/>
              <a:gd name="T11" fmla="*/ 798 h 799"/>
              <a:gd name="T12" fmla="*/ 94 w 493"/>
              <a:gd name="T13" fmla="*/ 703 h 799"/>
              <a:gd name="T14" fmla="*/ 0 w 493"/>
              <a:gd name="T15" fmla="*/ 476 h 799"/>
              <a:gd name="T16" fmla="*/ 0 w 493"/>
              <a:gd name="T17" fmla="*/ 96 h 799"/>
              <a:gd name="T18" fmla="*/ 94 w 493"/>
              <a:gd name="T19" fmla="*/ 0 h 799"/>
              <a:gd name="T20" fmla="*/ 170 w 493"/>
              <a:gd name="T21" fmla="*/ 96 h 799"/>
              <a:gd name="T22" fmla="*/ 170 w 493"/>
              <a:gd name="T23" fmla="*/ 229 h 799"/>
              <a:gd name="T24" fmla="*/ 398 w 493"/>
              <a:gd name="T25" fmla="*/ 229 h 799"/>
              <a:gd name="T26" fmla="*/ 492 w 493"/>
              <a:gd name="T27" fmla="*/ 305 h 799"/>
              <a:gd name="T28" fmla="*/ 398 w 493"/>
              <a:gd name="T29" fmla="*/ 400 h 799"/>
              <a:gd name="T30" fmla="*/ 170 w 493"/>
              <a:gd name="T31" fmla="*/ 400 h 799"/>
              <a:gd name="T32" fmla="*/ 170 w 493"/>
              <a:gd name="T33" fmla="*/ 476 h 799"/>
              <a:gd name="T34" fmla="*/ 322 w 493"/>
              <a:gd name="T35" fmla="*/ 627 h 799"/>
              <a:gd name="T36" fmla="*/ 398 w 493"/>
              <a:gd name="T37" fmla="*/ 627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3" h="799">
                <a:moveTo>
                  <a:pt x="398" y="627"/>
                </a:moveTo>
                <a:lnTo>
                  <a:pt x="398" y="627"/>
                </a:lnTo>
                <a:cubicBezTo>
                  <a:pt x="455" y="627"/>
                  <a:pt x="492" y="665"/>
                  <a:pt x="492" y="703"/>
                </a:cubicBezTo>
                <a:cubicBezTo>
                  <a:pt x="492" y="760"/>
                  <a:pt x="455" y="798"/>
                  <a:pt x="398" y="798"/>
                </a:cubicBezTo>
                <a:cubicBezTo>
                  <a:pt x="322" y="798"/>
                  <a:pt x="322" y="798"/>
                  <a:pt x="322" y="798"/>
                </a:cubicBezTo>
                <a:lnTo>
                  <a:pt x="322" y="798"/>
                </a:lnTo>
                <a:cubicBezTo>
                  <a:pt x="227" y="798"/>
                  <a:pt x="151" y="760"/>
                  <a:pt x="94" y="703"/>
                </a:cubicBezTo>
                <a:cubicBezTo>
                  <a:pt x="38" y="646"/>
                  <a:pt x="0" y="570"/>
                  <a:pt x="0" y="476"/>
                </a:cubicBezTo>
                <a:cubicBezTo>
                  <a:pt x="0" y="96"/>
                  <a:pt x="0" y="96"/>
                  <a:pt x="0" y="96"/>
                </a:cubicBezTo>
                <a:cubicBezTo>
                  <a:pt x="0" y="39"/>
                  <a:pt x="38" y="0"/>
                  <a:pt x="94" y="0"/>
                </a:cubicBezTo>
                <a:cubicBezTo>
                  <a:pt x="132" y="0"/>
                  <a:pt x="170" y="39"/>
                  <a:pt x="170" y="96"/>
                </a:cubicBezTo>
                <a:cubicBezTo>
                  <a:pt x="170" y="229"/>
                  <a:pt x="170" y="229"/>
                  <a:pt x="170" y="229"/>
                </a:cubicBezTo>
                <a:cubicBezTo>
                  <a:pt x="398" y="229"/>
                  <a:pt x="398" y="229"/>
                  <a:pt x="398" y="229"/>
                </a:cubicBezTo>
                <a:cubicBezTo>
                  <a:pt x="455" y="229"/>
                  <a:pt x="492" y="266"/>
                  <a:pt x="492" y="305"/>
                </a:cubicBezTo>
                <a:cubicBezTo>
                  <a:pt x="492" y="361"/>
                  <a:pt x="455" y="400"/>
                  <a:pt x="398" y="400"/>
                </a:cubicBezTo>
                <a:cubicBezTo>
                  <a:pt x="170" y="400"/>
                  <a:pt x="170" y="400"/>
                  <a:pt x="170" y="400"/>
                </a:cubicBezTo>
                <a:cubicBezTo>
                  <a:pt x="170" y="476"/>
                  <a:pt x="170" y="476"/>
                  <a:pt x="170" y="476"/>
                </a:cubicBezTo>
                <a:cubicBezTo>
                  <a:pt x="170" y="551"/>
                  <a:pt x="246" y="609"/>
                  <a:pt x="322" y="627"/>
                </a:cubicBezTo>
                <a:lnTo>
                  <a:pt x="398" y="627"/>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5" name="Freeform 23"/>
          <p:cNvSpPr>
            <a:spLocks noChangeArrowheads="1"/>
          </p:cNvSpPr>
          <p:nvPr/>
        </p:nvSpPr>
        <p:spPr bwMode="auto">
          <a:xfrm>
            <a:off x="2730890" y="3670340"/>
            <a:ext cx="235019" cy="239999"/>
          </a:xfrm>
          <a:custGeom>
            <a:avLst/>
            <a:gdLst>
              <a:gd name="T0" fmla="*/ 759 w 836"/>
              <a:gd name="T1" fmla="*/ 0 h 855"/>
              <a:gd name="T2" fmla="*/ 759 w 836"/>
              <a:gd name="T3" fmla="*/ 0 h 855"/>
              <a:gd name="T4" fmla="*/ 835 w 836"/>
              <a:gd name="T5" fmla="*/ 95 h 855"/>
              <a:gd name="T6" fmla="*/ 835 w 836"/>
              <a:gd name="T7" fmla="*/ 759 h 855"/>
              <a:gd name="T8" fmla="*/ 759 w 836"/>
              <a:gd name="T9" fmla="*/ 854 h 855"/>
              <a:gd name="T10" fmla="*/ 76 w 836"/>
              <a:gd name="T11" fmla="*/ 854 h 855"/>
              <a:gd name="T12" fmla="*/ 0 w 836"/>
              <a:gd name="T13" fmla="*/ 759 h 855"/>
              <a:gd name="T14" fmla="*/ 0 w 836"/>
              <a:gd name="T15" fmla="*/ 95 h 855"/>
              <a:gd name="T16" fmla="*/ 76 w 836"/>
              <a:gd name="T17" fmla="*/ 0 h 855"/>
              <a:gd name="T18" fmla="*/ 759 w 836"/>
              <a:gd name="T19" fmla="*/ 0 h 855"/>
              <a:gd name="T20" fmla="*/ 474 w 836"/>
              <a:gd name="T21" fmla="*/ 589 h 855"/>
              <a:gd name="T22" fmla="*/ 474 w 836"/>
              <a:gd name="T23" fmla="*/ 589 h 855"/>
              <a:gd name="T24" fmla="*/ 360 w 836"/>
              <a:gd name="T25" fmla="*/ 474 h 855"/>
              <a:gd name="T26" fmla="*/ 360 w 836"/>
              <a:gd name="T27" fmla="*/ 417 h 855"/>
              <a:gd name="T28" fmla="*/ 569 w 836"/>
              <a:gd name="T29" fmla="*/ 417 h 855"/>
              <a:gd name="T30" fmla="*/ 626 w 836"/>
              <a:gd name="T31" fmla="*/ 361 h 855"/>
              <a:gd name="T32" fmla="*/ 569 w 836"/>
              <a:gd name="T33" fmla="*/ 285 h 855"/>
              <a:gd name="T34" fmla="*/ 360 w 836"/>
              <a:gd name="T35" fmla="*/ 285 h 855"/>
              <a:gd name="T36" fmla="*/ 360 w 836"/>
              <a:gd name="T37" fmla="*/ 209 h 855"/>
              <a:gd name="T38" fmla="*/ 303 w 836"/>
              <a:gd name="T39" fmla="*/ 133 h 855"/>
              <a:gd name="T40" fmla="*/ 227 w 836"/>
              <a:gd name="T41" fmla="*/ 209 h 855"/>
              <a:gd name="T42" fmla="*/ 227 w 836"/>
              <a:gd name="T43" fmla="*/ 474 h 855"/>
              <a:gd name="T44" fmla="*/ 303 w 836"/>
              <a:gd name="T45" fmla="*/ 645 h 855"/>
              <a:gd name="T46" fmla="*/ 474 w 836"/>
              <a:gd name="T47" fmla="*/ 721 h 855"/>
              <a:gd name="T48" fmla="*/ 569 w 836"/>
              <a:gd name="T49" fmla="*/ 721 h 855"/>
              <a:gd name="T50" fmla="*/ 626 w 836"/>
              <a:gd name="T51" fmla="*/ 645 h 855"/>
              <a:gd name="T52" fmla="*/ 569 w 836"/>
              <a:gd name="T53" fmla="*/ 589 h 855"/>
              <a:gd name="T54" fmla="*/ 474 w 836"/>
              <a:gd name="T55" fmla="*/ 589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6" h="855">
                <a:moveTo>
                  <a:pt x="759" y="0"/>
                </a:moveTo>
                <a:lnTo>
                  <a:pt x="759" y="0"/>
                </a:lnTo>
                <a:cubicBezTo>
                  <a:pt x="816" y="0"/>
                  <a:pt x="835" y="38"/>
                  <a:pt x="835" y="95"/>
                </a:cubicBezTo>
                <a:cubicBezTo>
                  <a:pt x="835" y="759"/>
                  <a:pt x="835" y="759"/>
                  <a:pt x="835" y="759"/>
                </a:cubicBezTo>
                <a:cubicBezTo>
                  <a:pt x="835" y="816"/>
                  <a:pt x="816" y="854"/>
                  <a:pt x="759" y="854"/>
                </a:cubicBezTo>
                <a:cubicBezTo>
                  <a:pt x="76" y="854"/>
                  <a:pt x="76" y="854"/>
                  <a:pt x="76" y="854"/>
                </a:cubicBezTo>
                <a:cubicBezTo>
                  <a:pt x="18" y="854"/>
                  <a:pt x="0" y="816"/>
                  <a:pt x="0" y="759"/>
                </a:cubicBezTo>
                <a:cubicBezTo>
                  <a:pt x="0" y="95"/>
                  <a:pt x="0" y="95"/>
                  <a:pt x="0" y="95"/>
                </a:cubicBezTo>
                <a:cubicBezTo>
                  <a:pt x="0" y="38"/>
                  <a:pt x="18" y="0"/>
                  <a:pt x="76" y="0"/>
                </a:cubicBezTo>
                <a:lnTo>
                  <a:pt x="759" y="0"/>
                </a:lnTo>
                <a:close/>
                <a:moveTo>
                  <a:pt x="474" y="589"/>
                </a:moveTo>
                <a:lnTo>
                  <a:pt x="474" y="589"/>
                </a:lnTo>
                <a:cubicBezTo>
                  <a:pt x="417" y="569"/>
                  <a:pt x="360" y="532"/>
                  <a:pt x="360" y="474"/>
                </a:cubicBezTo>
                <a:cubicBezTo>
                  <a:pt x="360" y="417"/>
                  <a:pt x="360" y="417"/>
                  <a:pt x="360" y="417"/>
                </a:cubicBezTo>
                <a:cubicBezTo>
                  <a:pt x="569" y="417"/>
                  <a:pt x="569" y="417"/>
                  <a:pt x="569" y="417"/>
                </a:cubicBezTo>
                <a:cubicBezTo>
                  <a:pt x="607" y="417"/>
                  <a:pt x="626" y="380"/>
                  <a:pt x="626" y="361"/>
                </a:cubicBezTo>
                <a:cubicBezTo>
                  <a:pt x="626" y="322"/>
                  <a:pt x="607" y="285"/>
                  <a:pt x="569" y="285"/>
                </a:cubicBezTo>
                <a:cubicBezTo>
                  <a:pt x="360" y="285"/>
                  <a:pt x="360" y="285"/>
                  <a:pt x="360" y="285"/>
                </a:cubicBezTo>
                <a:cubicBezTo>
                  <a:pt x="360" y="209"/>
                  <a:pt x="360" y="209"/>
                  <a:pt x="360" y="209"/>
                </a:cubicBezTo>
                <a:cubicBezTo>
                  <a:pt x="360" y="171"/>
                  <a:pt x="341" y="133"/>
                  <a:pt x="303" y="133"/>
                </a:cubicBezTo>
                <a:cubicBezTo>
                  <a:pt x="265" y="133"/>
                  <a:pt x="227" y="171"/>
                  <a:pt x="227" y="209"/>
                </a:cubicBezTo>
                <a:cubicBezTo>
                  <a:pt x="227" y="474"/>
                  <a:pt x="227" y="474"/>
                  <a:pt x="227" y="474"/>
                </a:cubicBezTo>
                <a:cubicBezTo>
                  <a:pt x="227" y="532"/>
                  <a:pt x="265" y="607"/>
                  <a:pt x="303" y="645"/>
                </a:cubicBezTo>
                <a:cubicBezTo>
                  <a:pt x="341" y="683"/>
                  <a:pt x="398" y="702"/>
                  <a:pt x="474" y="721"/>
                </a:cubicBezTo>
                <a:cubicBezTo>
                  <a:pt x="569" y="721"/>
                  <a:pt x="569" y="721"/>
                  <a:pt x="569" y="721"/>
                </a:cubicBezTo>
                <a:cubicBezTo>
                  <a:pt x="607" y="721"/>
                  <a:pt x="626" y="683"/>
                  <a:pt x="626" y="645"/>
                </a:cubicBezTo>
                <a:cubicBezTo>
                  <a:pt x="626" y="607"/>
                  <a:pt x="607" y="589"/>
                  <a:pt x="569" y="589"/>
                </a:cubicBezTo>
                <a:lnTo>
                  <a:pt x="474" y="589"/>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6" name="Freeform 90"/>
          <p:cNvSpPr>
            <a:spLocks noChangeArrowheads="1"/>
          </p:cNvSpPr>
          <p:nvPr/>
        </p:nvSpPr>
        <p:spPr bwMode="auto">
          <a:xfrm>
            <a:off x="3428349" y="3169235"/>
            <a:ext cx="256048" cy="256082"/>
          </a:xfrm>
          <a:custGeom>
            <a:avLst/>
            <a:gdLst>
              <a:gd name="T0" fmla="*/ 911 w 912"/>
              <a:gd name="T1" fmla="*/ 455 h 912"/>
              <a:gd name="T2" fmla="*/ 911 w 912"/>
              <a:gd name="T3" fmla="*/ 455 h 912"/>
              <a:gd name="T4" fmla="*/ 456 w 912"/>
              <a:gd name="T5" fmla="*/ 911 h 912"/>
              <a:gd name="T6" fmla="*/ 0 w 912"/>
              <a:gd name="T7" fmla="*/ 455 h 912"/>
              <a:gd name="T8" fmla="*/ 456 w 912"/>
              <a:gd name="T9" fmla="*/ 0 h 912"/>
              <a:gd name="T10" fmla="*/ 911 w 912"/>
              <a:gd name="T11" fmla="*/ 455 h 912"/>
              <a:gd name="T12" fmla="*/ 532 w 912"/>
              <a:gd name="T13" fmla="*/ 228 h 912"/>
              <a:gd name="T14" fmla="*/ 532 w 912"/>
              <a:gd name="T15" fmla="*/ 228 h 912"/>
              <a:gd name="T16" fmla="*/ 456 w 912"/>
              <a:gd name="T17" fmla="*/ 132 h 912"/>
              <a:gd name="T18" fmla="*/ 380 w 912"/>
              <a:gd name="T19" fmla="*/ 228 h 912"/>
              <a:gd name="T20" fmla="*/ 456 w 912"/>
              <a:gd name="T21" fmla="*/ 304 h 912"/>
              <a:gd name="T22" fmla="*/ 532 w 912"/>
              <a:gd name="T23" fmla="*/ 228 h 912"/>
              <a:gd name="T24" fmla="*/ 512 w 912"/>
              <a:gd name="T25" fmla="*/ 360 h 912"/>
              <a:gd name="T26" fmla="*/ 512 w 912"/>
              <a:gd name="T27" fmla="*/ 360 h 912"/>
              <a:gd name="T28" fmla="*/ 380 w 912"/>
              <a:gd name="T29" fmla="*/ 360 h 912"/>
              <a:gd name="T30" fmla="*/ 380 w 912"/>
              <a:gd name="T31" fmla="*/ 760 h 912"/>
              <a:gd name="T32" fmla="*/ 512 w 912"/>
              <a:gd name="T33" fmla="*/ 760 h 912"/>
              <a:gd name="T34" fmla="*/ 512 w 912"/>
              <a:gd name="T35" fmla="*/ 36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2" h="912">
                <a:moveTo>
                  <a:pt x="911" y="455"/>
                </a:moveTo>
                <a:lnTo>
                  <a:pt x="911" y="455"/>
                </a:lnTo>
                <a:cubicBezTo>
                  <a:pt x="911" y="702"/>
                  <a:pt x="702" y="911"/>
                  <a:pt x="456" y="911"/>
                </a:cubicBezTo>
                <a:cubicBezTo>
                  <a:pt x="209" y="911"/>
                  <a:pt x="0" y="702"/>
                  <a:pt x="0" y="455"/>
                </a:cubicBezTo>
                <a:cubicBezTo>
                  <a:pt x="0" y="208"/>
                  <a:pt x="209" y="0"/>
                  <a:pt x="456" y="0"/>
                </a:cubicBezTo>
                <a:cubicBezTo>
                  <a:pt x="702" y="0"/>
                  <a:pt x="911" y="208"/>
                  <a:pt x="911" y="455"/>
                </a:cubicBezTo>
                <a:close/>
                <a:moveTo>
                  <a:pt x="532" y="228"/>
                </a:moveTo>
                <a:lnTo>
                  <a:pt x="532" y="228"/>
                </a:lnTo>
                <a:cubicBezTo>
                  <a:pt x="532" y="171"/>
                  <a:pt x="493" y="132"/>
                  <a:pt x="456" y="132"/>
                </a:cubicBezTo>
                <a:cubicBezTo>
                  <a:pt x="399" y="132"/>
                  <a:pt x="380" y="171"/>
                  <a:pt x="380" y="228"/>
                </a:cubicBezTo>
                <a:cubicBezTo>
                  <a:pt x="380" y="266"/>
                  <a:pt x="399" y="304"/>
                  <a:pt x="456" y="304"/>
                </a:cubicBezTo>
                <a:cubicBezTo>
                  <a:pt x="493" y="304"/>
                  <a:pt x="532" y="266"/>
                  <a:pt x="532" y="228"/>
                </a:cubicBezTo>
                <a:close/>
                <a:moveTo>
                  <a:pt x="512" y="360"/>
                </a:moveTo>
                <a:lnTo>
                  <a:pt x="512" y="360"/>
                </a:lnTo>
                <a:cubicBezTo>
                  <a:pt x="380" y="360"/>
                  <a:pt x="380" y="360"/>
                  <a:pt x="380" y="360"/>
                </a:cubicBezTo>
                <a:cubicBezTo>
                  <a:pt x="380" y="760"/>
                  <a:pt x="380" y="760"/>
                  <a:pt x="380" y="760"/>
                </a:cubicBezTo>
                <a:cubicBezTo>
                  <a:pt x="512" y="760"/>
                  <a:pt x="512" y="760"/>
                  <a:pt x="512" y="760"/>
                </a:cubicBezTo>
                <a:lnTo>
                  <a:pt x="512" y="360"/>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7" name="Freeform 91"/>
          <p:cNvSpPr>
            <a:spLocks noChangeArrowheads="1"/>
          </p:cNvSpPr>
          <p:nvPr/>
        </p:nvSpPr>
        <p:spPr bwMode="auto">
          <a:xfrm>
            <a:off x="3765001" y="3202875"/>
            <a:ext cx="191727" cy="196700"/>
          </a:xfrm>
          <a:custGeom>
            <a:avLst/>
            <a:gdLst>
              <a:gd name="T0" fmla="*/ 683 w 684"/>
              <a:gd name="T1" fmla="*/ 361 h 703"/>
              <a:gd name="T2" fmla="*/ 342 w 684"/>
              <a:gd name="T3" fmla="*/ 702 h 703"/>
              <a:gd name="T4" fmla="*/ 0 w 684"/>
              <a:gd name="T5" fmla="*/ 361 h 703"/>
              <a:gd name="T6" fmla="*/ 228 w 684"/>
              <a:gd name="T7" fmla="*/ 361 h 703"/>
              <a:gd name="T8" fmla="*/ 228 w 684"/>
              <a:gd name="T9" fmla="*/ 0 h 703"/>
              <a:gd name="T10" fmla="*/ 436 w 684"/>
              <a:gd name="T11" fmla="*/ 0 h 703"/>
              <a:gd name="T12" fmla="*/ 436 w 684"/>
              <a:gd name="T13" fmla="*/ 361 h 703"/>
              <a:gd name="T14" fmla="*/ 683 w 684"/>
              <a:gd name="T15" fmla="*/ 361 h 7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4" h="703">
                <a:moveTo>
                  <a:pt x="683" y="361"/>
                </a:moveTo>
                <a:lnTo>
                  <a:pt x="342" y="702"/>
                </a:lnTo>
                <a:lnTo>
                  <a:pt x="0" y="361"/>
                </a:lnTo>
                <a:lnTo>
                  <a:pt x="228" y="361"/>
                </a:lnTo>
                <a:lnTo>
                  <a:pt x="228" y="0"/>
                </a:lnTo>
                <a:lnTo>
                  <a:pt x="436" y="0"/>
                </a:lnTo>
                <a:lnTo>
                  <a:pt x="436" y="361"/>
                </a:lnTo>
                <a:lnTo>
                  <a:pt x="683" y="361"/>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8" name="Freeform 92"/>
          <p:cNvSpPr>
            <a:spLocks noChangeArrowheads="1"/>
          </p:cNvSpPr>
          <p:nvPr/>
        </p:nvSpPr>
        <p:spPr bwMode="auto">
          <a:xfrm>
            <a:off x="4037332" y="3196680"/>
            <a:ext cx="196675" cy="202885"/>
          </a:xfrm>
          <a:custGeom>
            <a:avLst/>
            <a:gdLst>
              <a:gd name="T0" fmla="*/ 0 w 703"/>
              <a:gd name="T1" fmla="*/ 341 h 722"/>
              <a:gd name="T2" fmla="*/ 341 w 703"/>
              <a:gd name="T3" fmla="*/ 0 h 722"/>
              <a:gd name="T4" fmla="*/ 702 w 703"/>
              <a:gd name="T5" fmla="*/ 341 h 722"/>
              <a:gd name="T6" fmla="*/ 455 w 703"/>
              <a:gd name="T7" fmla="*/ 341 h 722"/>
              <a:gd name="T8" fmla="*/ 455 w 703"/>
              <a:gd name="T9" fmla="*/ 721 h 722"/>
              <a:gd name="T10" fmla="*/ 246 w 703"/>
              <a:gd name="T11" fmla="*/ 721 h 722"/>
              <a:gd name="T12" fmla="*/ 246 w 703"/>
              <a:gd name="T13" fmla="*/ 341 h 722"/>
              <a:gd name="T14" fmla="*/ 0 w 703"/>
              <a:gd name="T15" fmla="*/ 341 h 7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3" h="722">
                <a:moveTo>
                  <a:pt x="0" y="341"/>
                </a:moveTo>
                <a:lnTo>
                  <a:pt x="341" y="0"/>
                </a:lnTo>
                <a:lnTo>
                  <a:pt x="702" y="341"/>
                </a:lnTo>
                <a:lnTo>
                  <a:pt x="455" y="341"/>
                </a:lnTo>
                <a:lnTo>
                  <a:pt x="455" y="721"/>
                </a:lnTo>
                <a:lnTo>
                  <a:pt x="246" y="721"/>
                </a:lnTo>
                <a:lnTo>
                  <a:pt x="246" y="341"/>
                </a:lnTo>
                <a:lnTo>
                  <a:pt x="0" y="341"/>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49" name="Freeform 93"/>
          <p:cNvSpPr>
            <a:spLocks noChangeArrowheads="1"/>
          </p:cNvSpPr>
          <p:nvPr/>
        </p:nvSpPr>
        <p:spPr bwMode="auto">
          <a:xfrm>
            <a:off x="4314612" y="3203545"/>
            <a:ext cx="260995" cy="191751"/>
          </a:xfrm>
          <a:custGeom>
            <a:avLst/>
            <a:gdLst>
              <a:gd name="T0" fmla="*/ 171 w 931"/>
              <a:gd name="T1" fmla="*/ 170 h 684"/>
              <a:gd name="T2" fmla="*/ 0 w 931"/>
              <a:gd name="T3" fmla="*/ 170 h 684"/>
              <a:gd name="T4" fmla="*/ 0 w 931"/>
              <a:gd name="T5" fmla="*/ 0 h 684"/>
              <a:gd name="T6" fmla="*/ 171 w 931"/>
              <a:gd name="T7" fmla="*/ 0 h 684"/>
              <a:gd name="T8" fmla="*/ 171 w 931"/>
              <a:gd name="T9" fmla="*/ 170 h 684"/>
              <a:gd name="T10" fmla="*/ 171 w 931"/>
              <a:gd name="T11" fmla="*/ 436 h 684"/>
              <a:gd name="T12" fmla="*/ 0 w 931"/>
              <a:gd name="T13" fmla="*/ 436 h 684"/>
              <a:gd name="T14" fmla="*/ 0 w 931"/>
              <a:gd name="T15" fmla="*/ 246 h 684"/>
              <a:gd name="T16" fmla="*/ 171 w 931"/>
              <a:gd name="T17" fmla="*/ 246 h 684"/>
              <a:gd name="T18" fmla="*/ 171 w 931"/>
              <a:gd name="T19" fmla="*/ 436 h 684"/>
              <a:gd name="T20" fmla="*/ 171 w 931"/>
              <a:gd name="T21" fmla="*/ 683 h 684"/>
              <a:gd name="T22" fmla="*/ 0 w 931"/>
              <a:gd name="T23" fmla="*/ 683 h 684"/>
              <a:gd name="T24" fmla="*/ 0 w 931"/>
              <a:gd name="T25" fmla="*/ 512 h 684"/>
              <a:gd name="T26" fmla="*/ 171 w 931"/>
              <a:gd name="T27" fmla="*/ 512 h 684"/>
              <a:gd name="T28" fmla="*/ 171 w 931"/>
              <a:gd name="T29" fmla="*/ 683 h 684"/>
              <a:gd name="T30" fmla="*/ 418 w 931"/>
              <a:gd name="T31" fmla="*/ 170 h 684"/>
              <a:gd name="T32" fmla="*/ 247 w 931"/>
              <a:gd name="T33" fmla="*/ 170 h 684"/>
              <a:gd name="T34" fmla="*/ 247 w 931"/>
              <a:gd name="T35" fmla="*/ 0 h 684"/>
              <a:gd name="T36" fmla="*/ 418 w 931"/>
              <a:gd name="T37" fmla="*/ 0 h 684"/>
              <a:gd name="T38" fmla="*/ 418 w 931"/>
              <a:gd name="T39" fmla="*/ 170 h 684"/>
              <a:gd name="T40" fmla="*/ 418 w 931"/>
              <a:gd name="T41" fmla="*/ 436 h 684"/>
              <a:gd name="T42" fmla="*/ 247 w 931"/>
              <a:gd name="T43" fmla="*/ 436 h 684"/>
              <a:gd name="T44" fmla="*/ 247 w 931"/>
              <a:gd name="T45" fmla="*/ 246 h 684"/>
              <a:gd name="T46" fmla="*/ 418 w 931"/>
              <a:gd name="T47" fmla="*/ 246 h 684"/>
              <a:gd name="T48" fmla="*/ 418 w 931"/>
              <a:gd name="T49" fmla="*/ 436 h 684"/>
              <a:gd name="T50" fmla="*/ 418 w 931"/>
              <a:gd name="T51" fmla="*/ 683 h 684"/>
              <a:gd name="T52" fmla="*/ 247 w 931"/>
              <a:gd name="T53" fmla="*/ 683 h 684"/>
              <a:gd name="T54" fmla="*/ 247 w 931"/>
              <a:gd name="T55" fmla="*/ 512 h 684"/>
              <a:gd name="T56" fmla="*/ 418 w 931"/>
              <a:gd name="T57" fmla="*/ 512 h 684"/>
              <a:gd name="T58" fmla="*/ 418 w 931"/>
              <a:gd name="T59" fmla="*/ 683 h 684"/>
              <a:gd name="T60" fmla="*/ 684 w 931"/>
              <a:gd name="T61" fmla="*/ 170 h 684"/>
              <a:gd name="T62" fmla="*/ 494 w 931"/>
              <a:gd name="T63" fmla="*/ 170 h 684"/>
              <a:gd name="T64" fmla="*/ 494 w 931"/>
              <a:gd name="T65" fmla="*/ 0 h 684"/>
              <a:gd name="T66" fmla="*/ 684 w 931"/>
              <a:gd name="T67" fmla="*/ 0 h 684"/>
              <a:gd name="T68" fmla="*/ 684 w 931"/>
              <a:gd name="T69" fmla="*/ 170 h 684"/>
              <a:gd name="T70" fmla="*/ 684 w 931"/>
              <a:gd name="T71" fmla="*/ 436 h 684"/>
              <a:gd name="T72" fmla="*/ 494 w 931"/>
              <a:gd name="T73" fmla="*/ 436 h 684"/>
              <a:gd name="T74" fmla="*/ 494 w 931"/>
              <a:gd name="T75" fmla="*/ 246 h 684"/>
              <a:gd name="T76" fmla="*/ 684 w 931"/>
              <a:gd name="T77" fmla="*/ 246 h 684"/>
              <a:gd name="T78" fmla="*/ 684 w 931"/>
              <a:gd name="T79" fmla="*/ 436 h 684"/>
              <a:gd name="T80" fmla="*/ 684 w 931"/>
              <a:gd name="T81" fmla="*/ 683 h 684"/>
              <a:gd name="T82" fmla="*/ 494 w 931"/>
              <a:gd name="T83" fmla="*/ 683 h 684"/>
              <a:gd name="T84" fmla="*/ 494 w 931"/>
              <a:gd name="T85" fmla="*/ 512 h 684"/>
              <a:gd name="T86" fmla="*/ 684 w 931"/>
              <a:gd name="T87" fmla="*/ 512 h 684"/>
              <a:gd name="T88" fmla="*/ 684 w 931"/>
              <a:gd name="T89" fmla="*/ 683 h 684"/>
              <a:gd name="T90" fmla="*/ 930 w 931"/>
              <a:gd name="T91" fmla="*/ 170 h 684"/>
              <a:gd name="T92" fmla="*/ 760 w 931"/>
              <a:gd name="T93" fmla="*/ 170 h 684"/>
              <a:gd name="T94" fmla="*/ 760 w 931"/>
              <a:gd name="T95" fmla="*/ 0 h 684"/>
              <a:gd name="T96" fmla="*/ 930 w 931"/>
              <a:gd name="T97" fmla="*/ 0 h 684"/>
              <a:gd name="T98" fmla="*/ 930 w 931"/>
              <a:gd name="T99" fmla="*/ 170 h 684"/>
              <a:gd name="T100" fmla="*/ 930 w 931"/>
              <a:gd name="T101" fmla="*/ 436 h 684"/>
              <a:gd name="T102" fmla="*/ 760 w 931"/>
              <a:gd name="T103" fmla="*/ 436 h 684"/>
              <a:gd name="T104" fmla="*/ 760 w 931"/>
              <a:gd name="T105" fmla="*/ 246 h 684"/>
              <a:gd name="T106" fmla="*/ 930 w 931"/>
              <a:gd name="T107" fmla="*/ 246 h 684"/>
              <a:gd name="T108" fmla="*/ 930 w 931"/>
              <a:gd name="T109" fmla="*/ 436 h 684"/>
              <a:gd name="T110" fmla="*/ 930 w 931"/>
              <a:gd name="T111" fmla="*/ 683 h 684"/>
              <a:gd name="T112" fmla="*/ 760 w 931"/>
              <a:gd name="T113" fmla="*/ 683 h 684"/>
              <a:gd name="T114" fmla="*/ 760 w 931"/>
              <a:gd name="T115" fmla="*/ 494 h 684"/>
              <a:gd name="T116" fmla="*/ 930 w 931"/>
              <a:gd name="T117" fmla="*/ 494 h 684"/>
              <a:gd name="T118" fmla="*/ 930 w 931"/>
              <a:gd name="T119" fmla="*/ 683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1" h="684">
                <a:moveTo>
                  <a:pt x="171" y="170"/>
                </a:moveTo>
                <a:lnTo>
                  <a:pt x="0" y="170"/>
                </a:lnTo>
                <a:lnTo>
                  <a:pt x="0" y="0"/>
                </a:lnTo>
                <a:lnTo>
                  <a:pt x="171" y="0"/>
                </a:lnTo>
                <a:lnTo>
                  <a:pt x="171" y="170"/>
                </a:lnTo>
                <a:close/>
                <a:moveTo>
                  <a:pt x="171" y="436"/>
                </a:moveTo>
                <a:lnTo>
                  <a:pt x="0" y="436"/>
                </a:lnTo>
                <a:lnTo>
                  <a:pt x="0" y="246"/>
                </a:lnTo>
                <a:lnTo>
                  <a:pt x="171" y="246"/>
                </a:lnTo>
                <a:lnTo>
                  <a:pt x="171" y="436"/>
                </a:lnTo>
                <a:close/>
                <a:moveTo>
                  <a:pt x="171" y="683"/>
                </a:moveTo>
                <a:lnTo>
                  <a:pt x="0" y="683"/>
                </a:lnTo>
                <a:lnTo>
                  <a:pt x="0" y="512"/>
                </a:lnTo>
                <a:lnTo>
                  <a:pt x="171" y="512"/>
                </a:lnTo>
                <a:lnTo>
                  <a:pt x="171" y="683"/>
                </a:lnTo>
                <a:close/>
                <a:moveTo>
                  <a:pt x="418" y="170"/>
                </a:moveTo>
                <a:lnTo>
                  <a:pt x="247" y="170"/>
                </a:lnTo>
                <a:lnTo>
                  <a:pt x="247" y="0"/>
                </a:lnTo>
                <a:lnTo>
                  <a:pt x="418" y="0"/>
                </a:lnTo>
                <a:lnTo>
                  <a:pt x="418" y="170"/>
                </a:lnTo>
                <a:close/>
                <a:moveTo>
                  <a:pt x="418" y="436"/>
                </a:moveTo>
                <a:lnTo>
                  <a:pt x="247" y="436"/>
                </a:lnTo>
                <a:lnTo>
                  <a:pt x="247" y="246"/>
                </a:lnTo>
                <a:lnTo>
                  <a:pt x="418" y="246"/>
                </a:lnTo>
                <a:lnTo>
                  <a:pt x="418" y="436"/>
                </a:lnTo>
                <a:close/>
                <a:moveTo>
                  <a:pt x="418" y="683"/>
                </a:moveTo>
                <a:lnTo>
                  <a:pt x="247" y="683"/>
                </a:lnTo>
                <a:lnTo>
                  <a:pt x="247" y="512"/>
                </a:lnTo>
                <a:lnTo>
                  <a:pt x="418" y="512"/>
                </a:lnTo>
                <a:lnTo>
                  <a:pt x="418" y="683"/>
                </a:lnTo>
                <a:close/>
                <a:moveTo>
                  <a:pt x="684" y="170"/>
                </a:moveTo>
                <a:lnTo>
                  <a:pt x="494" y="170"/>
                </a:lnTo>
                <a:lnTo>
                  <a:pt x="494" y="0"/>
                </a:lnTo>
                <a:lnTo>
                  <a:pt x="684" y="0"/>
                </a:lnTo>
                <a:lnTo>
                  <a:pt x="684" y="170"/>
                </a:lnTo>
                <a:close/>
                <a:moveTo>
                  <a:pt x="684" y="436"/>
                </a:moveTo>
                <a:lnTo>
                  <a:pt x="494" y="436"/>
                </a:lnTo>
                <a:lnTo>
                  <a:pt x="494" y="246"/>
                </a:lnTo>
                <a:lnTo>
                  <a:pt x="684" y="246"/>
                </a:lnTo>
                <a:lnTo>
                  <a:pt x="684" y="436"/>
                </a:lnTo>
                <a:close/>
                <a:moveTo>
                  <a:pt x="684" y="683"/>
                </a:moveTo>
                <a:lnTo>
                  <a:pt x="494" y="683"/>
                </a:lnTo>
                <a:lnTo>
                  <a:pt x="494" y="512"/>
                </a:lnTo>
                <a:lnTo>
                  <a:pt x="684" y="512"/>
                </a:lnTo>
                <a:lnTo>
                  <a:pt x="684" y="683"/>
                </a:lnTo>
                <a:close/>
                <a:moveTo>
                  <a:pt x="930" y="170"/>
                </a:moveTo>
                <a:lnTo>
                  <a:pt x="760" y="170"/>
                </a:lnTo>
                <a:lnTo>
                  <a:pt x="760" y="0"/>
                </a:lnTo>
                <a:lnTo>
                  <a:pt x="930" y="0"/>
                </a:lnTo>
                <a:lnTo>
                  <a:pt x="930" y="170"/>
                </a:lnTo>
                <a:close/>
                <a:moveTo>
                  <a:pt x="930" y="436"/>
                </a:moveTo>
                <a:lnTo>
                  <a:pt x="760" y="436"/>
                </a:lnTo>
                <a:lnTo>
                  <a:pt x="760" y="246"/>
                </a:lnTo>
                <a:lnTo>
                  <a:pt x="930" y="246"/>
                </a:lnTo>
                <a:lnTo>
                  <a:pt x="930" y="436"/>
                </a:lnTo>
                <a:close/>
                <a:moveTo>
                  <a:pt x="930" y="683"/>
                </a:moveTo>
                <a:lnTo>
                  <a:pt x="760" y="683"/>
                </a:lnTo>
                <a:lnTo>
                  <a:pt x="760" y="494"/>
                </a:lnTo>
                <a:lnTo>
                  <a:pt x="930" y="494"/>
                </a:lnTo>
                <a:lnTo>
                  <a:pt x="930" y="683"/>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50" name="Freeform 96"/>
          <p:cNvSpPr>
            <a:spLocks noChangeArrowheads="1"/>
          </p:cNvSpPr>
          <p:nvPr/>
        </p:nvSpPr>
        <p:spPr bwMode="auto">
          <a:xfrm>
            <a:off x="7741024" y="4144650"/>
            <a:ext cx="171427" cy="273326"/>
          </a:xfrm>
          <a:custGeom>
            <a:avLst/>
            <a:gdLst>
              <a:gd name="T0" fmla="*/ 455 w 608"/>
              <a:gd name="T1" fmla="*/ 608 h 969"/>
              <a:gd name="T2" fmla="*/ 455 w 608"/>
              <a:gd name="T3" fmla="*/ 608 h 969"/>
              <a:gd name="T4" fmla="*/ 303 w 608"/>
              <a:gd name="T5" fmla="*/ 949 h 969"/>
              <a:gd name="T6" fmla="*/ 285 w 608"/>
              <a:gd name="T7" fmla="*/ 949 h 969"/>
              <a:gd name="T8" fmla="*/ 152 w 608"/>
              <a:gd name="T9" fmla="*/ 608 h 969"/>
              <a:gd name="T10" fmla="*/ 0 w 608"/>
              <a:gd name="T11" fmla="*/ 304 h 969"/>
              <a:gd name="T12" fmla="*/ 303 w 608"/>
              <a:gd name="T13" fmla="*/ 0 h 969"/>
              <a:gd name="T14" fmla="*/ 607 w 608"/>
              <a:gd name="T15" fmla="*/ 304 h 969"/>
              <a:gd name="T16" fmla="*/ 455 w 608"/>
              <a:gd name="T17" fmla="*/ 608 h 969"/>
              <a:gd name="T18" fmla="*/ 417 w 608"/>
              <a:gd name="T19" fmla="*/ 304 h 969"/>
              <a:gd name="T20" fmla="*/ 417 w 608"/>
              <a:gd name="T21" fmla="*/ 304 h 969"/>
              <a:gd name="T22" fmla="*/ 303 w 608"/>
              <a:gd name="T23" fmla="*/ 189 h 969"/>
              <a:gd name="T24" fmla="*/ 189 w 608"/>
              <a:gd name="T25" fmla="*/ 304 h 969"/>
              <a:gd name="T26" fmla="*/ 303 w 608"/>
              <a:gd name="T27" fmla="*/ 417 h 969"/>
              <a:gd name="T28" fmla="*/ 417 w 608"/>
              <a:gd name="T29" fmla="*/ 304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8" h="969">
                <a:moveTo>
                  <a:pt x="455" y="608"/>
                </a:moveTo>
                <a:lnTo>
                  <a:pt x="455" y="608"/>
                </a:lnTo>
                <a:cubicBezTo>
                  <a:pt x="322" y="797"/>
                  <a:pt x="303" y="949"/>
                  <a:pt x="303" y="949"/>
                </a:cubicBezTo>
                <a:cubicBezTo>
                  <a:pt x="303" y="968"/>
                  <a:pt x="303" y="968"/>
                  <a:pt x="285" y="949"/>
                </a:cubicBezTo>
                <a:cubicBezTo>
                  <a:pt x="285" y="949"/>
                  <a:pt x="265" y="797"/>
                  <a:pt x="152" y="608"/>
                </a:cubicBezTo>
                <a:cubicBezTo>
                  <a:pt x="37" y="474"/>
                  <a:pt x="0" y="417"/>
                  <a:pt x="0" y="304"/>
                </a:cubicBezTo>
                <a:cubicBezTo>
                  <a:pt x="0" y="132"/>
                  <a:pt x="133" y="0"/>
                  <a:pt x="303" y="0"/>
                </a:cubicBezTo>
                <a:cubicBezTo>
                  <a:pt x="455" y="0"/>
                  <a:pt x="607" y="132"/>
                  <a:pt x="607" y="304"/>
                </a:cubicBezTo>
                <a:cubicBezTo>
                  <a:pt x="607" y="417"/>
                  <a:pt x="512" y="532"/>
                  <a:pt x="455" y="608"/>
                </a:cubicBezTo>
                <a:close/>
                <a:moveTo>
                  <a:pt x="417" y="304"/>
                </a:moveTo>
                <a:lnTo>
                  <a:pt x="417" y="304"/>
                </a:lnTo>
                <a:cubicBezTo>
                  <a:pt x="417" y="247"/>
                  <a:pt x="361" y="189"/>
                  <a:pt x="303" y="189"/>
                </a:cubicBezTo>
                <a:cubicBezTo>
                  <a:pt x="246" y="189"/>
                  <a:pt x="189" y="247"/>
                  <a:pt x="189" y="304"/>
                </a:cubicBezTo>
                <a:cubicBezTo>
                  <a:pt x="189" y="380"/>
                  <a:pt x="246" y="417"/>
                  <a:pt x="303" y="417"/>
                </a:cubicBezTo>
                <a:cubicBezTo>
                  <a:pt x="361" y="417"/>
                  <a:pt x="417" y="380"/>
                  <a:pt x="417" y="304"/>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51" name="Freeform 25"/>
          <p:cNvSpPr>
            <a:spLocks noChangeArrowheads="1"/>
          </p:cNvSpPr>
          <p:nvPr/>
        </p:nvSpPr>
        <p:spPr bwMode="auto">
          <a:xfrm>
            <a:off x="8010918" y="4156233"/>
            <a:ext cx="277076" cy="282060"/>
          </a:xfrm>
          <a:custGeom>
            <a:avLst/>
            <a:gdLst>
              <a:gd name="T0" fmla="*/ 114 w 989"/>
              <a:gd name="T1" fmla="*/ 911 h 1007"/>
              <a:gd name="T2" fmla="*/ 114 w 989"/>
              <a:gd name="T3" fmla="*/ 911 h 1007"/>
              <a:gd name="T4" fmla="*/ 608 w 989"/>
              <a:gd name="T5" fmla="*/ 911 h 1007"/>
              <a:gd name="T6" fmla="*/ 608 w 989"/>
              <a:gd name="T7" fmla="*/ 608 h 1007"/>
              <a:gd name="T8" fmla="*/ 703 w 989"/>
              <a:gd name="T9" fmla="*/ 493 h 1007"/>
              <a:gd name="T10" fmla="*/ 703 w 989"/>
              <a:gd name="T11" fmla="*/ 1006 h 1007"/>
              <a:gd name="T12" fmla="*/ 0 w 989"/>
              <a:gd name="T13" fmla="*/ 1006 h 1007"/>
              <a:gd name="T14" fmla="*/ 0 w 989"/>
              <a:gd name="T15" fmla="*/ 152 h 1007"/>
              <a:gd name="T16" fmla="*/ 608 w 989"/>
              <a:gd name="T17" fmla="*/ 152 h 1007"/>
              <a:gd name="T18" fmla="*/ 532 w 989"/>
              <a:gd name="T19" fmla="*/ 247 h 1007"/>
              <a:gd name="T20" fmla="*/ 114 w 989"/>
              <a:gd name="T21" fmla="*/ 247 h 1007"/>
              <a:gd name="T22" fmla="*/ 114 w 989"/>
              <a:gd name="T23" fmla="*/ 911 h 1007"/>
              <a:gd name="T24" fmla="*/ 779 w 989"/>
              <a:gd name="T25" fmla="*/ 133 h 1007"/>
              <a:gd name="T26" fmla="*/ 779 w 989"/>
              <a:gd name="T27" fmla="*/ 133 h 1007"/>
              <a:gd name="T28" fmla="*/ 779 w 989"/>
              <a:gd name="T29" fmla="*/ 133 h 1007"/>
              <a:gd name="T30" fmla="*/ 855 w 989"/>
              <a:gd name="T31" fmla="*/ 209 h 1007"/>
              <a:gd name="T32" fmla="*/ 836 w 989"/>
              <a:gd name="T33" fmla="*/ 285 h 1007"/>
              <a:gd name="T34" fmla="*/ 418 w 989"/>
              <a:gd name="T35" fmla="*/ 721 h 1007"/>
              <a:gd name="T36" fmla="*/ 247 w 989"/>
              <a:gd name="T37" fmla="*/ 759 h 1007"/>
              <a:gd name="T38" fmla="*/ 247 w 989"/>
              <a:gd name="T39" fmla="*/ 759 h 1007"/>
              <a:gd name="T40" fmla="*/ 285 w 989"/>
              <a:gd name="T41" fmla="*/ 589 h 1007"/>
              <a:gd name="T42" fmla="*/ 703 w 989"/>
              <a:gd name="T43" fmla="*/ 152 h 1007"/>
              <a:gd name="T44" fmla="*/ 779 w 989"/>
              <a:gd name="T45" fmla="*/ 133 h 1007"/>
              <a:gd name="T46" fmla="*/ 380 w 989"/>
              <a:gd name="T47" fmla="*/ 569 h 1007"/>
              <a:gd name="T48" fmla="*/ 380 w 989"/>
              <a:gd name="T49" fmla="*/ 569 h 1007"/>
              <a:gd name="T50" fmla="*/ 342 w 989"/>
              <a:gd name="T51" fmla="*/ 589 h 1007"/>
              <a:gd name="T52" fmla="*/ 304 w 989"/>
              <a:gd name="T53" fmla="*/ 608 h 1007"/>
              <a:gd name="T54" fmla="*/ 304 w 989"/>
              <a:gd name="T55" fmla="*/ 645 h 1007"/>
              <a:gd name="T56" fmla="*/ 342 w 989"/>
              <a:gd name="T57" fmla="*/ 702 h 1007"/>
              <a:gd name="T58" fmla="*/ 399 w 989"/>
              <a:gd name="T59" fmla="*/ 684 h 1007"/>
              <a:gd name="T60" fmla="*/ 418 w 989"/>
              <a:gd name="T61" fmla="*/ 665 h 1007"/>
              <a:gd name="T62" fmla="*/ 418 w 989"/>
              <a:gd name="T63" fmla="*/ 626 h 1007"/>
              <a:gd name="T64" fmla="*/ 380 w 989"/>
              <a:gd name="T65" fmla="*/ 569 h 1007"/>
              <a:gd name="T66" fmla="*/ 931 w 989"/>
              <a:gd name="T67" fmla="*/ 190 h 1007"/>
              <a:gd name="T68" fmla="*/ 931 w 989"/>
              <a:gd name="T69" fmla="*/ 190 h 1007"/>
              <a:gd name="T70" fmla="*/ 874 w 989"/>
              <a:gd name="T71" fmla="*/ 247 h 1007"/>
              <a:gd name="T72" fmla="*/ 892 w 989"/>
              <a:gd name="T73" fmla="*/ 171 h 1007"/>
              <a:gd name="T74" fmla="*/ 816 w 989"/>
              <a:gd name="T75" fmla="*/ 95 h 1007"/>
              <a:gd name="T76" fmla="*/ 740 w 989"/>
              <a:gd name="T77" fmla="*/ 114 h 1007"/>
              <a:gd name="T78" fmla="*/ 798 w 989"/>
              <a:gd name="T79" fmla="*/ 38 h 1007"/>
              <a:gd name="T80" fmla="*/ 949 w 989"/>
              <a:gd name="T81" fmla="*/ 38 h 1007"/>
              <a:gd name="T82" fmla="*/ 931 w 989"/>
              <a:gd name="T83" fmla="*/ 19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89" h="1007">
                <a:moveTo>
                  <a:pt x="114" y="911"/>
                </a:moveTo>
                <a:lnTo>
                  <a:pt x="114" y="911"/>
                </a:lnTo>
                <a:cubicBezTo>
                  <a:pt x="608" y="911"/>
                  <a:pt x="608" y="911"/>
                  <a:pt x="608" y="911"/>
                </a:cubicBezTo>
                <a:cubicBezTo>
                  <a:pt x="608" y="608"/>
                  <a:pt x="608" y="608"/>
                  <a:pt x="608" y="608"/>
                </a:cubicBezTo>
                <a:cubicBezTo>
                  <a:pt x="703" y="493"/>
                  <a:pt x="703" y="493"/>
                  <a:pt x="703" y="493"/>
                </a:cubicBezTo>
                <a:cubicBezTo>
                  <a:pt x="703" y="1006"/>
                  <a:pt x="703" y="1006"/>
                  <a:pt x="703" y="1006"/>
                </a:cubicBezTo>
                <a:cubicBezTo>
                  <a:pt x="0" y="1006"/>
                  <a:pt x="0" y="1006"/>
                  <a:pt x="0" y="1006"/>
                </a:cubicBezTo>
                <a:cubicBezTo>
                  <a:pt x="0" y="152"/>
                  <a:pt x="0" y="152"/>
                  <a:pt x="0" y="152"/>
                </a:cubicBezTo>
                <a:cubicBezTo>
                  <a:pt x="608" y="152"/>
                  <a:pt x="608" y="152"/>
                  <a:pt x="608" y="152"/>
                </a:cubicBezTo>
                <a:cubicBezTo>
                  <a:pt x="532" y="247"/>
                  <a:pt x="532" y="247"/>
                  <a:pt x="532" y="247"/>
                </a:cubicBezTo>
                <a:cubicBezTo>
                  <a:pt x="114" y="247"/>
                  <a:pt x="114" y="247"/>
                  <a:pt x="114" y="247"/>
                </a:cubicBezTo>
                <a:lnTo>
                  <a:pt x="114" y="911"/>
                </a:lnTo>
                <a:close/>
                <a:moveTo>
                  <a:pt x="779" y="133"/>
                </a:moveTo>
                <a:lnTo>
                  <a:pt x="779" y="133"/>
                </a:lnTo>
                <a:lnTo>
                  <a:pt x="779" y="133"/>
                </a:lnTo>
                <a:cubicBezTo>
                  <a:pt x="855" y="209"/>
                  <a:pt x="855" y="209"/>
                  <a:pt x="855" y="209"/>
                </a:cubicBezTo>
                <a:lnTo>
                  <a:pt x="836" y="285"/>
                </a:lnTo>
                <a:cubicBezTo>
                  <a:pt x="418" y="721"/>
                  <a:pt x="418" y="721"/>
                  <a:pt x="418" y="721"/>
                </a:cubicBezTo>
                <a:cubicBezTo>
                  <a:pt x="247" y="759"/>
                  <a:pt x="247" y="759"/>
                  <a:pt x="247" y="759"/>
                </a:cubicBezTo>
                <a:lnTo>
                  <a:pt x="247" y="759"/>
                </a:lnTo>
                <a:cubicBezTo>
                  <a:pt x="285" y="589"/>
                  <a:pt x="285" y="589"/>
                  <a:pt x="285" y="589"/>
                </a:cubicBezTo>
                <a:cubicBezTo>
                  <a:pt x="703" y="152"/>
                  <a:pt x="703" y="152"/>
                  <a:pt x="703" y="152"/>
                </a:cubicBezTo>
                <a:lnTo>
                  <a:pt x="779" y="133"/>
                </a:lnTo>
                <a:close/>
                <a:moveTo>
                  <a:pt x="380" y="569"/>
                </a:moveTo>
                <a:lnTo>
                  <a:pt x="380" y="569"/>
                </a:lnTo>
                <a:cubicBezTo>
                  <a:pt x="342" y="589"/>
                  <a:pt x="342" y="589"/>
                  <a:pt x="342" y="589"/>
                </a:cubicBezTo>
                <a:cubicBezTo>
                  <a:pt x="304" y="608"/>
                  <a:pt x="304" y="608"/>
                  <a:pt x="304" y="608"/>
                </a:cubicBezTo>
                <a:cubicBezTo>
                  <a:pt x="304" y="645"/>
                  <a:pt x="304" y="645"/>
                  <a:pt x="304" y="645"/>
                </a:cubicBezTo>
                <a:cubicBezTo>
                  <a:pt x="342" y="702"/>
                  <a:pt x="342" y="702"/>
                  <a:pt x="342" y="702"/>
                </a:cubicBezTo>
                <a:cubicBezTo>
                  <a:pt x="399" y="684"/>
                  <a:pt x="399" y="684"/>
                  <a:pt x="399" y="684"/>
                </a:cubicBezTo>
                <a:cubicBezTo>
                  <a:pt x="418" y="665"/>
                  <a:pt x="418" y="665"/>
                  <a:pt x="418" y="665"/>
                </a:cubicBezTo>
                <a:cubicBezTo>
                  <a:pt x="418" y="626"/>
                  <a:pt x="418" y="626"/>
                  <a:pt x="418" y="626"/>
                </a:cubicBezTo>
                <a:lnTo>
                  <a:pt x="380" y="569"/>
                </a:lnTo>
                <a:close/>
                <a:moveTo>
                  <a:pt x="931" y="190"/>
                </a:moveTo>
                <a:lnTo>
                  <a:pt x="931" y="190"/>
                </a:lnTo>
                <a:cubicBezTo>
                  <a:pt x="874" y="247"/>
                  <a:pt x="874" y="247"/>
                  <a:pt x="874" y="247"/>
                </a:cubicBezTo>
                <a:cubicBezTo>
                  <a:pt x="892" y="171"/>
                  <a:pt x="892" y="171"/>
                  <a:pt x="892" y="171"/>
                </a:cubicBezTo>
                <a:cubicBezTo>
                  <a:pt x="816" y="95"/>
                  <a:pt x="816" y="95"/>
                  <a:pt x="816" y="95"/>
                </a:cubicBezTo>
                <a:cubicBezTo>
                  <a:pt x="740" y="114"/>
                  <a:pt x="740" y="114"/>
                  <a:pt x="740" y="114"/>
                </a:cubicBezTo>
                <a:cubicBezTo>
                  <a:pt x="798" y="38"/>
                  <a:pt x="798" y="38"/>
                  <a:pt x="798" y="38"/>
                </a:cubicBezTo>
                <a:cubicBezTo>
                  <a:pt x="836" y="0"/>
                  <a:pt x="912" y="0"/>
                  <a:pt x="949" y="38"/>
                </a:cubicBezTo>
                <a:cubicBezTo>
                  <a:pt x="988" y="76"/>
                  <a:pt x="988" y="152"/>
                  <a:pt x="931" y="190"/>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52" name="Freeform 26"/>
          <p:cNvSpPr>
            <a:spLocks noChangeArrowheads="1"/>
          </p:cNvSpPr>
          <p:nvPr/>
        </p:nvSpPr>
        <p:spPr bwMode="auto">
          <a:xfrm>
            <a:off x="8386463" y="4182764"/>
            <a:ext cx="272128" cy="239999"/>
          </a:xfrm>
          <a:custGeom>
            <a:avLst/>
            <a:gdLst>
              <a:gd name="T0" fmla="*/ 570 w 970"/>
              <a:gd name="T1" fmla="*/ 171 h 855"/>
              <a:gd name="T2" fmla="*/ 570 w 970"/>
              <a:gd name="T3" fmla="*/ 171 h 855"/>
              <a:gd name="T4" fmla="*/ 570 w 970"/>
              <a:gd name="T5" fmla="*/ 113 h 855"/>
              <a:gd name="T6" fmla="*/ 114 w 970"/>
              <a:gd name="T7" fmla="*/ 113 h 855"/>
              <a:gd name="T8" fmla="*/ 114 w 970"/>
              <a:gd name="T9" fmla="*/ 493 h 855"/>
              <a:gd name="T10" fmla="*/ 171 w 970"/>
              <a:gd name="T11" fmla="*/ 493 h 855"/>
              <a:gd name="T12" fmla="*/ 171 w 970"/>
              <a:gd name="T13" fmla="*/ 589 h 855"/>
              <a:gd name="T14" fmla="*/ 76 w 970"/>
              <a:gd name="T15" fmla="*/ 589 h 855"/>
              <a:gd name="T16" fmla="*/ 0 w 970"/>
              <a:gd name="T17" fmla="*/ 513 h 855"/>
              <a:gd name="T18" fmla="*/ 0 w 970"/>
              <a:gd name="T19" fmla="*/ 76 h 855"/>
              <a:gd name="T20" fmla="*/ 76 w 970"/>
              <a:gd name="T21" fmla="*/ 0 h 855"/>
              <a:gd name="T22" fmla="*/ 608 w 970"/>
              <a:gd name="T23" fmla="*/ 0 h 855"/>
              <a:gd name="T24" fmla="*/ 684 w 970"/>
              <a:gd name="T25" fmla="*/ 76 h 855"/>
              <a:gd name="T26" fmla="*/ 684 w 970"/>
              <a:gd name="T27" fmla="*/ 171 h 855"/>
              <a:gd name="T28" fmla="*/ 570 w 970"/>
              <a:gd name="T29" fmla="*/ 171 h 855"/>
              <a:gd name="T30" fmla="*/ 893 w 970"/>
              <a:gd name="T31" fmla="*/ 265 h 855"/>
              <a:gd name="T32" fmla="*/ 893 w 970"/>
              <a:gd name="T33" fmla="*/ 265 h 855"/>
              <a:gd name="T34" fmla="*/ 969 w 970"/>
              <a:gd name="T35" fmla="*/ 341 h 855"/>
              <a:gd name="T36" fmla="*/ 969 w 970"/>
              <a:gd name="T37" fmla="*/ 778 h 855"/>
              <a:gd name="T38" fmla="*/ 893 w 970"/>
              <a:gd name="T39" fmla="*/ 854 h 855"/>
              <a:gd name="T40" fmla="*/ 342 w 970"/>
              <a:gd name="T41" fmla="*/ 854 h 855"/>
              <a:gd name="T42" fmla="*/ 266 w 970"/>
              <a:gd name="T43" fmla="*/ 778 h 855"/>
              <a:gd name="T44" fmla="*/ 266 w 970"/>
              <a:gd name="T45" fmla="*/ 341 h 855"/>
              <a:gd name="T46" fmla="*/ 342 w 970"/>
              <a:gd name="T47" fmla="*/ 265 h 855"/>
              <a:gd name="T48" fmla="*/ 893 w 970"/>
              <a:gd name="T49" fmla="*/ 265 h 855"/>
              <a:gd name="T50" fmla="*/ 380 w 970"/>
              <a:gd name="T51" fmla="*/ 361 h 855"/>
              <a:gd name="T52" fmla="*/ 380 w 970"/>
              <a:gd name="T53" fmla="*/ 361 h 855"/>
              <a:gd name="T54" fmla="*/ 380 w 970"/>
              <a:gd name="T55" fmla="*/ 759 h 855"/>
              <a:gd name="T56" fmla="*/ 855 w 970"/>
              <a:gd name="T57" fmla="*/ 759 h 855"/>
              <a:gd name="T58" fmla="*/ 855 w 970"/>
              <a:gd name="T59" fmla="*/ 361 h 855"/>
              <a:gd name="T60" fmla="*/ 380 w 970"/>
              <a:gd name="T61" fmla="*/ 361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0" h="855">
                <a:moveTo>
                  <a:pt x="570" y="171"/>
                </a:moveTo>
                <a:lnTo>
                  <a:pt x="570" y="171"/>
                </a:lnTo>
                <a:cubicBezTo>
                  <a:pt x="570" y="113"/>
                  <a:pt x="570" y="113"/>
                  <a:pt x="570" y="113"/>
                </a:cubicBezTo>
                <a:cubicBezTo>
                  <a:pt x="114" y="113"/>
                  <a:pt x="114" y="113"/>
                  <a:pt x="114" y="113"/>
                </a:cubicBezTo>
                <a:cubicBezTo>
                  <a:pt x="114" y="493"/>
                  <a:pt x="114" y="493"/>
                  <a:pt x="114" y="493"/>
                </a:cubicBezTo>
                <a:cubicBezTo>
                  <a:pt x="171" y="493"/>
                  <a:pt x="171" y="493"/>
                  <a:pt x="171" y="493"/>
                </a:cubicBezTo>
                <a:cubicBezTo>
                  <a:pt x="171" y="589"/>
                  <a:pt x="171" y="589"/>
                  <a:pt x="171" y="589"/>
                </a:cubicBezTo>
                <a:cubicBezTo>
                  <a:pt x="76" y="589"/>
                  <a:pt x="76" y="589"/>
                  <a:pt x="76" y="589"/>
                </a:cubicBezTo>
                <a:cubicBezTo>
                  <a:pt x="39" y="589"/>
                  <a:pt x="0" y="569"/>
                  <a:pt x="0" y="513"/>
                </a:cubicBezTo>
                <a:cubicBezTo>
                  <a:pt x="0" y="76"/>
                  <a:pt x="0" y="76"/>
                  <a:pt x="0" y="76"/>
                </a:cubicBezTo>
                <a:cubicBezTo>
                  <a:pt x="0" y="38"/>
                  <a:pt x="39" y="0"/>
                  <a:pt x="76" y="0"/>
                </a:cubicBezTo>
                <a:cubicBezTo>
                  <a:pt x="608" y="0"/>
                  <a:pt x="608" y="0"/>
                  <a:pt x="608" y="0"/>
                </a:cubicBezTo>
                <a:cubicBezTo>
                  <a:pt x="646" y="0"/>
                  <a:pt x="684" y="38"/>
                  <a:pt x="684" y="76"/>
                </a:cubicBezTo>
                <a:cubicBezTo>
                  <a:pt x="684" y="171"/>
                  <a:pt x="684" y="171"/>
                  <a:pt x="684" y="171"/>
                </a:cubicBezTo>
                <a:lnTo>
                  <a:pt x="570" y="171"/>
                </a:lnTo>
                <a:close/>
                <a:moveTo>
                  <a:pt x="893" y="265"/>
                </a:moveTo>
                <a:lnTo>
                  <a:pt x="893" y="265"/>
                </a:lnTo>
                <a:cubicBezTo>
                  <a:pt x="930" y="265"/>
                  <a:pt x="969" y="285"/>
                  <a:pt x="969" y="341"/>
                </a:cubicBezTo>
                <a:cubicBezTo>
                  <a:pt x="969" y="778"/>
                  <a:pt x="969" y="778"/>
                  <a:pt x="969" y="778"/>
                </a:cubicBezTo>
                <a:cubicBezTo>
                  <a:pt x="969" y="816"/>
                  <a:pt x="930" y="854"/>
                  <a:pt x="893" y="854"/>
                </a:cubicBezTo>
                <a:cubicBezTo>
                  <a:pt x="342" y="854"/>
                  <a:pt x="342" y="854"/>
                  <a:pt x="342" y="854"/>
                </a:cubicBezTo>
                <a:cubicBezTo>
                  <a:pt x="304" y="854"/>
                  <a:pt x="266" y="816"/>
                  <a:pt x="266" y="778"/>
                </a:cubicBezTo>
                <a:cubicBezTo>
                  <a:pt x="266" y="341"/>
                  <a:pt x="266" y="341"/>
                  <a:pt x="266" y="341"/>
                </a:cubicBezTo>
                <a:cubicBezTo>
                  <a:pt x="266" y="285"/>
                  <a:pt x="304" y="265"/>
                  <a:pt x="342" y="265"/>
                </a:cubicBezTo>
                <a:lnTo>
                  <a:pt x="893" y="265"/>
                </a:lnTo>
                <a:close/>
                <a:moveTo>
                  <a:pt x="380" y="361"/>
                </a:moveTo>
                <a:lnTo>
                  <a:pt x="380" y="361"/>
                </a:lnTo>
                <a:cubicBezTo>
                  <a:pt x="380" y="759"/>
                  <a:pt x="380" y="759"/>
                  <a:pt x="380" y="759"/>
                </a:cubicBezTo>
                <a:cubicBezTo>
                  <a:pt x="855" y="759"/>
                  <a:pt x="855" y="759"/>
                  <a:pt x="855" y="759"/>
                </a:cubicBezTo>
                <a:cubicBezTo>
                  <a:pt x="855" y="361"/>
                  <a:pt x="855" y="361"/>
                  <a:pt x="855" y="361"/>
                </a:cubicBezTo>
                <a:lnTo>
                  <a:pt x="380" y="361"/>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53" name="Freeform 27"/>
          <p:cNvSpPr>
            <a:spLocks noChangeArrowheads="1"/>
          </p:cNvSpPr>
          <p:nvPr/>
        </p:nvSpPr>
        <p:spPr bwMode="auto">
          <a:xfrm>
            <a:off x="4656211" y="3227696"/>
            <a:ext cx="191726" cy="186803"/>
          </a:xfrm>
          <a:custGeom>
            <a:avLst/>
            <a:gdLst>
              <a:gd name="T0" fmla="*/ 341 w 684"/>
              <a:gd name="T1" fmla="*/ 190 h 665"/>
              <a:gd name="T2" fmla="*/ 550 w 684"/>
              <a:gd name="T3" fmla="*/ 0 h 665"/>
              <a:gd name="T4" fmla="*/ 683 w 684"/>
              <a:gd name="T5" fmla="*/ 133 h 665"/>
              <a:gd name="T6" fmla="*/ 474 w 684"/>
              <a:gd name="T7" fmla="*/ 322 h 665"/>
              <a:gd name="T8" fmla="*/ 683 w 684"/>
              <a:gd name="T9" fmla="*/ 531 h 665"/>
              <a:gd name="T10" fmla="*/ 550 w 684"/>
              <a:gd name="T11" fmla="*/ 664 h 665"/>
              <a:gd name="T12" fmla="*/ 341 w 684"/>
              <a:gd name="T13" fmla="*/ 474 h 665"/>
              <a:gd name="T14" fmla="*/ 151 w 684"/>
              <a:gd name="T15" fmla="*/ 664 h 665"/>
              <a:gd name="T16" fmla="*/ 0 w 684"/>
              <a:gd name="T17" fmla="*/ 531 h 665"/>
              <a:gd name="T18" fmla="*/ 209 w 684"/>
              <a:gd name="T19" fmla="*/ 322 h 665"/>
              <a:gd name="T20" fmla="*/ 18 w 684"/>
              <a:gd name="T21" fmla="*/ 133 h 665"/>
              <a:gd name="T22" fmla="*/ 151 w 684"/>
              <a:gd name="T23" fmla="*/ 0 h 665"/>
              <a:gd name="T24" fmla="*/ 341 w 684"/>
              <a:gd name="T25" fmla="*/ 190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665">
                <a:moveTo>
                  <a:pt x="341" y="190"/>
                </a:moveTo>
                <a:lnTo>
                  <a:pt x="550" y="0"/>
                </a:lnTo>
                <a:lnTo>
                  <a:pt x="683" y="133"/>
                </a:lnTo>
                <a:lnTo>
                  <a:pt x="474" y="322"/>
                </a:lnTo>
                <a:lnTo>
                  <a:pt x="683" y="531"/>
                </a:lnTo>
                <a:lnTo>
                  <a:pt x="550" y="664"/>
                </a:lnTo>
                <a:lnTo>
                  <a:pt x="341" y="474"/>
                </a:lnTo>
                <a:lnTo>
                  <a:pt x="151" y="664"/>
                </a:lnTo>
                <a:lnTo>
                  <a:pt x="0" y="531"/>
                </a:lnTo>
                <a:lnTo>
                  <a:pt x="209" y="322"/>
                </a:lnTo>
                <a:lnTo>
                  <a:pt x="18" y="133"/>
                </a:lnTo>
                <a:lnTo>
                  <a:pt x="151" y="0"/>
                </a:lnTo>
                <a:lnTo>
                  <a:pt x="341" y="190"/>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54" name="Freeform 28"/>
          <p:cNvSpPr>
            <a:spLocks noChangeArrowheads="1"/>
          </p:cNvSpPr>
          <p:nvPr/>
        </p:nvSpPr>
        <p:spPr bwMode="auto">
          <a:xfrm>
            <a:off x="4928542" y="3208066"/>
            <a:ext cx="373557" cy="235050"/>
          </a:xfrm>
          <a:custGeom>
            <a:avLst/>
            <a:gdLst>
              <a:gd name="T0" fmla="*/ 911 w 1330"/>
              <a:gd name="T1" fmla="*/ 37 h 836"/>
              <a:gd name="T2" fmla="*/ 911 w 1330"/>
              <a:gd name="T3" fmla="*/ 37 h 836"/>
              <a:gd name="T4" fmla="*/ 911 w 1330"/>
              <a:gd name="T5" fmla="*/ 683 h 836"/>
              <a:gd name="T6" fmla="*/ 873 w 1330"/>
              <a:gd name="T7" fmla="*/ 721 h 836"/>
              <a:gd name="T8" fmla="*/ 835 w 1330"/>
              <a:gd name="T9" fmla="*/ 683 h 836"/>
              <a:gd name="T10" fmla="*/ 475 w 1330"/>
              <a:gd name="T11" fmla="*/ 493 h 836"/>
              <a:gd name="T12" fmla="*/ 399 w 1330"/>
              <a:gd name="T13" fmla="*/ 493 h 836"/>
              <a:gd name="T14" fmla="*/ 551 w 1330"/>
              <a:gd name="T15" fmla="*/ 759 h 836"/>
              <a:gd name="T16" fmla="*/ 455 w 1330"/>
              <a:gd name="T17" fmla="*/ 816 h 836"/>
              <a:gd name="T18" fmla="*/ 399 w 1330"/>
              <a:gd name="T19" fmla="*/ 797 h 836"/>
              <a:gd name="T20" fmla="*/ 209 w 1330"/>
              <a:gd name="T21" fmla="*/ 493 h 836"/>
              <a:gd name="T22" fmla="*/ 95 w 1330"/>
              <a:gd name="T23" fmla="*/ 493 h 836"/>
              <a:gd name="T24" fmla="*/ 0 w 1330"/>
              <a:gd name="T25" fmla="*/ 361 h 836"/>
              <a:gd name="T26" fmla="*/ 95 w 1330"/>
              <a:gd name="T27" fmla="*/ 228 h 836"/>
              <a:gd name="T28" fmla="*/ 475 w 1330"/>
              <a:gd name="T29" fmla="*/ 228 h 836"/>
              <a:gd name="T30" fmla="*/ 835 w 1330"/>
              <a:gd name="T31" fmla="*/ 37 h 836"/>
              <a:gd name="T32" fmla="*/ 873 w 1330"/>
              <a:gd name="T33" fmla="*/ 0 h 836"/>
              <a:gd name="T34" fmla="*/ 911 w 1330"/>
              <a:gd name="T35" fmla="*/ 37 h 836"/>
              <a:gd name="T36" fmla="*/ 285 w 1330"/>
              <a:gd name="T37" fmla="*/ 322 h 836"/>
              <a:gd name="T38" fmla="*/ 285 w 1330"/>
              <a:gd name="T39" fmla="*/ 322 h 836"/>
              <a:gd name="T40" fmla="*/ 266 w 1330"/>
              <a:gd name="T41" fmla="*/ 304 h 836"/>
              <a:gd name="T42" fmla="*/ 151 w 1330"/>
              <a:gd name="T43" fmla="*/ 304 h 836"/>
              <a:gd name="T44" fmla="*/ 133 w 1330"/>
              <a:gd name="T45" fmla="*/ 322 h 836"/>
              <a:gd name="T46" fmla="*/ 151 w 1330"/>
              <a:gd name="T47" fmla="*/ 341 h 836"/>
              <a:gd name="T48" fmla="*/ 266 w 1330"/>
              <a:gd name="T49" fmla="*/ 341 h 836"/>
              <a:gd name="T50" fmla="*/ 285 w 1330"/>
              <a:gd name="T51" fmla="*/ 322 h 836"/>
              <a:gd name="T52" fmla="*/ 285 w 1330"/>
              <a:gd name="T53" fmla="*/ 398 h 836"/>
              <a:gd name="T54" fmla="*/ 285 w 1330"/>
              <a:gd name="T55" fmla="*/ 398 h 836"/>
              <a:gd name="T56" fmla="*/ 266 w 1330"/>
              <a:gd name="T57" fmla="*/ 380 h 836"/>
              <a:gd name="T58" fmla="*/ 151 w 1330"/>
              <a:gd name="T59" fmla="*/ 380 h 836"/>
              <a:gd name="T60" fmla="*/ 133 w 1330"/>
              <a:gd name="T61" fmla="*/ 398 h 836"/>
              <a:gd name="T62" fmla="*/ 151 w 1330"/>
              <a:gd name="T63" fmla="*/ 417 h 836"/>
              <a:gd name="T64" fmla="*/ 266 w 1330"/>
              <a:gd name="T65" fmla="*/ 417 h 836"/>
              <a:gd name="T66" fmla="*/ 285 w 1330"/>
              <a:gd name="T67" fmla="*/ 398 h 836"/>
              <a:gd name="T68" fmla="*/ 816 w 1330"/>
              <a:gd name="T69" fmla="*/ 569 h 836"/>
              <a:gd name="T70" fmla="*/ 816 w 1330"/>
              <a:gd name="T71" fmla="*/ 569 h 836"/>
              <a:gd name="T72" fmla="*/ 816 w 1330"/>
              <a:gd name="T73" fmla="*/ 152 h 836"/>
              <a:gd name="T74" fmla="*/ 494 w 1330"/>
              <a:gd name="T75" fmla="*/ 285 h 836"/>
              <a:gd name="T76" fmla="*/ 494 w 1330"/>
              <a:gd name="T77" fmla="*/ 437 h 836"/>
              <a:gd name="T78" fmla="*/ 816 w 1330"/>
              <a:gd name="T79" fmla="*/ 569 h 836"/>
              <a:gd name="T80" fmla="*/ 1006 w 1330"/>
              <a:gd name="T81" fmla="*/ 152 h 836"/>
              <a:gd name="T82" fmla="*/ 1006 w 1330"/>
              <a:gd name="T83" fmla="*/ 152 h 836"/>
              <a:gd name="T84" fmla="*/ 1158 w 1330"/>
              <a:gd name="T85" fmla="*/ 0 h 836"/>
              <a:gd name="T86" fmla="*/ 1196 w 1330"/>
              <a:gd name="T87" fmla="*/ 37 h 836"/>
              <a:gd name="T88" fmla="*/ 1044 w 1330"/>
              <a:gd name="T89" fmla="*/ 189 h 836"/>
              <a:gd name="T90" fmla="*/ 1006 w 1330"/>
              <a:gd name="T91" fmla="*/ 152 h 836"/>
              <a:gd name="T92" fmla="*/ 1044 w 1330"/>
              <a:gd name="T93" fmla="*/ 531 h 836"/>
              <a:gd name="T94" fmla="*/ 1044 w 1330"/>
              <a:gd name="T95" fmla="*/ 531 h 836"/>
              <a:gd name="T96" fmla="*/ 1196 w 1330"/>
              <a:gd name="T97" fmla="*/ 683 h 836"/>
              <a:gd name="T98" fmla="*/ 1158 w 1330"/>
              <a:gd name="T99" fmla="*/ 721 h 836"/>
              <a:gd name="T100" fmla="*/ 1006 w 1330"/>
              <a:gd name="T101" fmla="*/ 569 h 836"/>
              <a:gd name="T102" fmla="*/ 1044 w 1330"/>
              <a:gd name="T103" fmla="*/ 531 h 836"/>
              <a:gd name="T104" fmla="*/ 1082 w 1330"/>
              <a:gd name="T105" fmla="*/ 322 h 836"/>
              <a:gd name="T106" fmla="*/ 1082 w 1330"/>
              <a:gd name="T107" fmla="*/ 322 h 836"/>
              <a:gd name="T108" fmla="*/ 1329 w 1330"/>
              <a:gd name="T109" fmla="*/ 322 h 836"/>
              <a:gd name="T110" fmla="*/ 1329 w 1330"/>
              <a:gd name="T111" fmla="*/ 380 h 836"/>
              <a:gd name="T112" fmla="*/ 1082 w 1330"/>
              <a:gd name="T113" fmla="*/ 380 h 836"/>
              <a:gd name="T114" fmla="*/ 1082 w 1330"/>
              <a:gd name="T115" fmla="*/ 322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30" h="836">
                <a:moveTo>
                  <a:pt x="911" y="37"/>
                </a:moveTo>
                <a:lnTo>
                  <a:pt x="911" y="37"/>
                </a:lnTo>
                <a:cubicBezTo>
                  <a:pt x="911" y="683"/>
                  <a:pt x="911" y="683"/>
                  <a:pt x="911" y="683"/>
                </a:cubicBezTo>
                <a:cubicBezTo>
                  <a:pt x="911" y="702"/>
                  <a:pt x="892" y="721"/>
                  <a:pt x="873" y="721"/>
                </a:cubicBezTo>
                <a:cubicBezTo>
                  <a:pt x="835" y="721"/>
                  <a:pt x="835" y="702"/>
                  <a:pt x="835" y="683"/>
                </a:cubicBezTo>
                <a:cubicBezTo>
                  <a:pt x="759" y="589"/>
                  <a:pt x="645" y="493"/>
                  <a:pt x="475" y="493"/>
                </a:cubicBezTo>
                <a:cubicBezTo>
                  <a:pt x="399" y="493"/>
                  <a:pt x="399" y="493"/>
                  <a:pt x="399" y="493"/>
                </a:cubicBezTo>
                <a:cubicBezTo>
                  <a:pt x="551" y="759"/>
                  <a:pt x="551" y="759"/>
                  <a:pt x="551" y="759"/>
                </a:cubicBezTo>
                <a:cubicBezTo>
                  <a:pt x="455" y="816"/>
                  <a:pt x="455" y="816"/>
                  <a:pt x="455" y="816"/>
                </a:cubicBezTo>
                <a:cubicBezTo>
                  <a:pt x="436" y="835"/>
                  <a:pt x="418" y="816"/>
                  <a:pt x="399" y="797"/>
                </a:cubicBezTo>
                <a:cubicBezTo>
                  <a:pt x="209" y="493"/>
                  <a:pt x="209" y="493"/>
                  <a:pt x="209" y="493"/>
                </a:cubicBezTo>
                <a:cubicBezTo>
                  <a:pt x="95" y="493"/>
                  <a:pt x="95" y="493"/>
                  <a:pt x="95" y="493"/>
                </a:cubicBezTo>
                <a:cubicBezTo>
                  <a:pt x="95" y="493"/>
                  <a:pt x="0" y="437"/>
                  <a:pt x="0" y="361"/>
                </a:cubicBezTo>
                <a:cubicBezTo>
                  <a:pt x="0" y="265"/>
                  <a:pt x="95" y="228"/>
                  <a:pt x="95" y="228"/>
                </a:cubicBezTo>
                <a:cubicBezTo>
                  <a:pt x="475" y="228"/>
                  <a:pt x="475" y="228"/>
                  <a:pt x="475" y="228"/>
                </a:cubicBezTo>
                <a:cubicBezTo>
                  <a:pt x="645" y="228"/>
                  <a:pt x="759" y="113"/>
                  <a:pt x="835" y="37"/>
                </a:cubicBezTo>
                <a:cubicBezTo>
                  <a:pt x="835" y="19"/>
                  <a:pt x="835" y="0"/>
                  <a:pt x="873" y="0"/>
                </a:cubicBezTo>
                <a:cubicBezTo>
                  <a:pt x="892" y="0"/>
                  <a:pt x="911" y="19"/>
                  <a:pt x="911" y="37"/>
                </a:cubicBezTo>
                <a:close/>
                <a:moveTo>
                  <a:pt x="285" y="322"/>
                </a:moveTo>
                <a:lnTo>
                  <a:pt x="285" y="322"/>
                </a:lnTo>
                <a:cubicBezTo>
                  <a:pt x="285" y="304"/>
                  <a:pt x="266" y="304"/>
                  <a:pt x="266" y="304"/>
                </a:cubicBezTo>
                <a:cubicBezTo>
                  <a:pt x="151" y="304"/>
                  <a:pt x="151" y="304"/>
                  <a:pt x="151" y="304"/>
                </a:cubicBezTo>
                <a:cubicBezTo>
                  <a:pt x="133" y="304"/>
                  <a:pt x="133" y="304"/>
                  <a:pt x="133" y="322"/>
                </a:cubicBezTo>
                <a:cubicBezTo>
                  <a:pt x="133" y="322"/>
                  <a:pt x="133" y="341"/>
                  <a:pt x="151" y="341"/>
                </a:cubicBezTo>
                <a:cubicBezTo>
                  <a:pt x="266" y="341"/>
                  <a:pt x="266" y="341"/>
                  <a:pt x="266" y="341"/>
                </a:cubicBezTo>
                <a:lnTo>
                  <a:pt x="285" y="322"/>
                </a:lnTo>
                <a:close/>
                <a:moveTo>
                  <a:pt x="285" y="398"/>
                </a:moveTo>
                <a:lnTo>
                  <a:pt x="285" y="398"/>
                </a:lnTo>
                <a:cubicBezTo>
                  <a:pt x="285" y="380"/>
                  <a:pt x="266" y="380"/>
                  <a:pt x="266" y="380"/>
                </a:cubicBezTo>
                <a:cubicBezTo>
                  <a:pt x="151" y="380"/>
                  <a:pt x="151" y="380"/>
                  <a:pt x="151" y="380"/>
                </a:cubicBezTo>
                <a:cubicBezTo>
                  <a:pt x="133" y="380"/>
                  <a:pt x="133" y="380"/>
                  <a:pt x="133" y="398"/>
                </a:cubicBezTo>
                <a:cubicBezTo>
                  <a:pt x="133" y="398"/>
                  <a:pt x="133" y="417"/>
                  <a:pt x="151" y="417"/>
                </a:cubicBezTo>
                <a:cubicBezTo>
                  <a:pt x="266" y="417"/>
                  <a:pt x="266" y="417"/>
                  <a:pt x="266" y="417"/>
                </a:cubicBezTo>
                <a:lnTo>
                  <a:pt x="285" y="398"/>
                </a:lnTo>
                <a:close/>
                <a:moveTo>
                  <a:pt x="816" y="569"/>
                </a:moveTo>
                <a:lnTo>
                  <a:pt x="816" y="569"/>
                </a:lnTo>
                <a:cubicBezTo>
                  <a:pt x="816" y="152"/>
                  <a:pt x="816" y="152"/>
                  <a:pt x="816" y="152"/>
                </a:cubicBezTo>
                <a:cubicBezTo>
                  <a:pt x="721" y="228"/>
                  <a:pt x="627" y="285"/>
                  <a:pt x="494" y="285"/>
                </a:cubicBezTo>
                <a:cubicBezTo>
                  <a:pt x="494" y="437"/>
                  <a:pt x="494" y="437"/>
                  <a:pt x="494" y="437"/>
                </a:cubicBezTo>
                <a:cubicBezTo>
                  <a:pt x="627" y="437"/>
                  <a:pt x="721" y="474"/>
                  <a:pt x="816" y="569"/>
                </a:cubicBezTo>
                <a:close/>
                <a:moveTo>
                  <a:pt x="1006" y="152"/>
                </a:moveTo>
                <a:lnTo>
                  <a:pt x="1006" y="152"/>
                </a:lnTo>
                <a:cubicBezTo>
                  <a:pt x="1158" y="0"/>
                  <a:pt x="1158" y="0"/>
                  <a:pt x="1158" y="0"/>
                </a:cubicBezTo>
                <a:cubicBezTo>
                  <a:pt x="1196" y="37"/>
                  <a:pt x="1196" y="37"/>
                  <a:pt x="1196" y="37"/>
                </a:cubicBezTo>
                <a:cubicBezTo>
                  <a:pt x="1044" y="189"/>
                  <a:pt x="1044" y="189"/>
                  <a:pt x="1044" y="189"/>
                </a:cubicBezTo>
                <a:lnTo>
                  <a:pt x="1006" y="152"/>
                </a:lnTo>
                <a:close/>
                <a:moveTo>
                  <a:pt x="1044" y="531"/>
                </a:moveTo>
                <a:lnTo>
                  <a:pt x="1044" y="531"/>
                </a:lnTo>
                <a:cubicBezTo>
                  <a:pt x="1196" y="683"/>
                  <a:pt x="1196" y="683"/>
                  <a:pt x="1196" y="683"/>
                </a:cubicBezTo>
                <a:cubicBezTo>
                  <a:pt x="1158" y="721"/>
                  <a:pt x="1158" y="721"/>
                  <a:pt x="1158" y="721"/>
                </a:cubicBezTo>
                <a:cubicBezTo>
                  <a:pt x="1006" y="569"/>
                  <a:pt x="1006" y="569"/>
                  <a:pt x="1006" y="569"/>
                </a:cubicBezTo>
                <a:lnTo>
                  <a:pt x="1044" y="531"/>
                </a:lnTo>
                <a:close/>
                <a:moveTo>
                  <a:pt x="1082" y="322"/>
                </a:moveTo>
                <a:lnTo>
                  <a:pt x="1082" y="322"/>
                </a:lnTo>
                <a:cubicBezTo>
                  <a:pt x="1329" y="322"/>
                  <a:pt x="1329" y="322"/>
                  <a:pt x="1329" y="322"/>
                </a:cubicBezTo>
                <a:cubicBezTo>
                  <a:pt x="1329" y="380"/>
                  <a:pt x="1329" y="380"/>
                  <a:pt x="1329" y="380"/>
                </a:cubicBezTo>
                <a:cubicBezTo>
                  <a:pt x="1082" y="380"/>
                  <a:pt x="1082" y="380"/>
                  <a:pt x="1082" y="380"/>
                </a:cubicBezTo>
                <a:lnTo>
                  <a:pt x="1082" y="322"/>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55" name="Freeform 29"/>
          <p:cNvSpPr>
            <a:spLocks noChangeArrowheads="1"/>
          </p:cNvSpPr>
          <p:nvPr/>
        </p:nvSpPr>
        <p:spPr bwMode="auto">
          <a:xfrm>
            <a:off x="5382704" y="3227026"/>
            <a:ext cx="218939" cy="191751"/>
          </a:xfrm>
          <a:custGeom>
            <a:avLst/>
            <a:gdLst>
              <a:gd name="T0" fmla="*/ 778 w 779"/>
              <a:gd name="T1" fmla="*/ 76 h 684"/>
              <a:gd name="T2" fmla="*/ 0 w 779"/>
              <a:gd name="T3" fmla="*/ 76 h 684"/>
              <a:gd name="T4" fmla="*/ 0 w 779"/>
              <a:gd name="T5" fmla="*/ 0 h 684"/>
              <a:gd name="T6" fmla="*/ 778 w 779"/>
              <a:gd name="T7" fmla="*/ 0 h 684"/>
              <a:gd name="T8" fmla="*/ 778 w 779"/>
              <a:gd name="T9" fmla="*/ 76 h 684"/>
              <a:gd name="T10" fmla="*/ 569 w 779"/>
              <a:gd name="T11" fmla="*/ 285 h 684"/>
              <a:gd name="T12" fmla="*/ 0 w 779"/>
              <a:gd name="T13" fmla="*/ 285 h 684"/>
              <a:gd name="T14" fmla="*/ 0 w 779"/>
              <a:gd name="T15" fmla="*/ 190 h 684"/>
              <a:gd name="T16" fmla="*/ 569 w 779"/>
              <a:gd name="T17" fmla="*/ 190 h 684"/>
              <a:gd name="T18" fmla="*/ 569 w 779"/>
              <a:gd name="T19" fmla="*/ 285 h 684"/>
              <a:gd name="T20" fmla="*/ 778 w 779"/>
              <a:gd name="T21" fmla="*/ 474 h 684"/>
              <a:gd name="T22" fmla="*/ 0 w 779"/>
              <a:gd name="T23" fmla="*/ 474 h 684"/>
              <a:gd name="T24" fmla="*/ 0 w 779"/>
              <a:gd name="T25" fmla="*/ 398 h 684"/>
              <a:gd name="T26" fmla="*/ 778 w 779"/>
              <a:gd name="T27" fmla="*/ 398 h 684"/>
              <a:gd name="T28" fmla="*/ 778 w 779"/>
              <a:gd name="T29" fmla="*/ 474 h 684"/>
              <a:gd name="T30" fmla="*/ 569 w 779"/>
              <a:gd name="T31" fmla="*/ 683 h 684"/>
              <a:gd name="T32" fmla="*/ 0 w 779"/>
              <a:gd name="T33" fmla="*/ 683 h 684"/>
              <a:gd name="T34" fmla="*/ 0 w 779"/>
              <a:gd name="T35" fmla="*/ 588 h 684"/>
              <a:gd name="T36" fmla="*/ 569 w 779"/>
              <a:gd name="T37" fmla="*/ 588 h 684"/>
              <a:gd name="T38" fmla="*/ 569 w 779"/>
              <a:gd name="T39" fmla="*/ 683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9" h="684">
                <a:moveTo>
                  <a:pt x="778" y="76"/>
                </a:moveTo>
                <a:lnTo>
                  <a:pt x="0" y="76"/>
                </a:lnTo>
                <a:lnTo>
                  <a:pt x="0" y="0"/>
                </a:lnTo>
                <a:lnTo>
                  <a:pt x="778" y="0"/>
                </a:lnTo>
                <a:lnTo>
                  <a:pt x="778" y="76"/>
                </a:lnTo>
                <a:close/>
                <a:moveTo>
                  <a:pt x="569" y="285"/>
                </a:moveTo>
                <a:lnTo>
                  <a:pt x="0" y="285"/>
                </a:lnTo>
                <a:lnTo>
                  <a:pt x="0" y="190"/>
                </a:lnTo>
                <a:lnTo>
                  <a:pt x="569" y="190"/>
                </a:lnTo>
                <a:lnTo>
                  <a:pt x="569" y="285"/>
                </a:lnTo>
                <a:close/>
                <a:moveTo>
                  <a:pt x="778" y="474"/>
                </a:moveTo>
                <a:lnTo>
                  <a:pt x="0" y="474"/>
                </a:lnTo>
                <a:lnTo>
                  <a:pt x="0" y="398"/>
                </a:lnTo>
                <a:lnTo>
                  <a:pt x="778" y="398"/>
                </a:lnTo>
                <a:lnTo>
                  <a:pt x="778" y="474"/>
                </a:lnTo>
                <a:close/>
                <a:moveTo>
                  <a:pt x="569" y="683"/>
                </a:moveTo>
                <a:lnTo>
                  <a:pt x="0" y="683"/>
                </a:lnTo>
                <a:lnTo>
                  <a:pt x="0" y="588"/>
                </a:lnTo>
                <a:lnTo>
                  <a:pt x="569" y="588"/>
                </a:lnTo>
                <a:lnTo>
                  <a:pt x="569" y="683"/>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56" name="Freeform 30"/>
          <p:cNvSpPr>
            <a:spLocks noChangeArrowheads="1"/>
          </p:cNvSpPr>
          <p:nvPr/>
        </p:nvSpPr>
        <p:spPr bwMode="auto">
          <a:xfrm>
            <a:off x="5682247" y="3207395"/>
            <a:ext cx="217702" cy="239999"/>
          </a:xfrm>
          <a:custGeom>
            <a:avLst/>
            <a:gdLst>
              <a:gd name="T0" fmla="*/ 512 w 778"/>
              <a:gd name="T1" fmla="*/ 854 h 855"/>
              <a:gd name="T2" fmla="*/ 512 w 778"/>
              <a:gd name="T3" fmla="*/ 854 h 855"/>
              <a:gd name="T4" fmla="*/ 265 w 778"/>
              <a:gd name="T5" fmla="*/ 589 h 855"/>
              <a:gd name="T6" fmla="*/ 0 w 778"/>
              <a:gd name="T7" fmla="*/ 589 h 855"/>
              <a:gd name="T8" fmla="*/ 0 w 778"/>
              <a:gd name="T9" fmla="*/ 265 h 855"/>
              <a:gd name="T10" fmla="*/ 265 w 778"/>
              <a:gd name="T11" fmla="*/ 265 h 855"/>
              <a:gd name="T12" fmla="*/ 512 w 778"/>
              <a:gd name="T13" fmla="*/ 0 h 855"/>
              <a:gd name="T14" fmla="*/ 512 w 778"/>
              <a:gd name="T15" fmla="*/ 854 h 855"/>
              <a:gd name="T16" fmla="*/ 588 w 778"/>
              <a:gd name="T17" fmla="*/ 607 h 855"/>
              <a:gd name="T18" fmla="*/ 588 w 778"/>
              <a:gd name="T19" fmla="*/ 607 h 855"/>
              <a:gd name="T20" fmla="*/ 664 w 778"/>
              <a:gd name="T21" fmla="*/ 417 h 855"/>
              <a:gd name="T22" fmla="*/ 607 w 778"/>
              <a:gd name="T23" fmla="*/ 246 h 855"/>
              <a:gd name="T24" fmla="*/ 664 w 778"/>
              <a:gd name="T25" fmla="*/ 171 h 855"/>
              <a:gd name="T26" fmla="*/ 777 w 778"/>
              <a:gd name="T27" fmla="*/ 437 h 855"/>
              <a:gd name="T28" fmla="*/ 664 w 778"/>
              <a:gd name="T29" fmla="*/ 683 h 855"/>
              <a:gd name="T30" fmla="*/ 588 w 778"/>
              <a:gd name="T31" fmla="*/ 607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8" h="855">
                <a:moveTo>
                  <a:pt x="512" y="854"/>
                </a:moveTo>
                <a:lnTo>
                  <a:pt x="512" y="854"/>
                </a:lnTo>
                <a:cubicBezTo>
                  <a:pt x="265" y="589"/>
                  <a:pt x="265" y="589"/>
                  <a:pt x="265" y="589"/>
                </a:cubicBezTo>
                <a:cubicBezTo>
                  <a:pt x="0" y="589"/>
                  <a:pt x="0" y="589"/>
                  <a:pt x="0" y="589"/>
                </a:cubicBezTo>
                <a:cubicBezTo>
                  <a:pt x="0" y="265"/>
                  <a:pt x="0" y="265"/>
                  <a:pt x="0" y="265"/>
                </a:cubicBezTo>
                <a:cubicBezTo>
                  <a:pt x="265" y="265"/>
                  <a:pt x="265" y="265"/>
                  <a:pt x="265" y="265"/>
                </a:cubicBezTo>
                <a:cubicBezTo>
                  <a:pt x="512" y="0"/>
                  <a:pt x="512" y="0"/>
                  <a:pt x="512" y="0"/>
                </a:cubicBezTo>
                <a:lnTo>
                  <a:pt x="512" y="854"/>
                </a:lnTo>
                <a:close/>
                <a:moveTo>
                  <a:pt x="588" y="607"/>
                </a:moveTo>
                <a:lnTo>
                  <a:pt x="588" y="607"/>
                </a:lnTo>
                <a:cubicBezTo>
                  <a:pt x="645" y="550"/>
                  <a:pt x="664" y="493"/>
                  <a:pt x="664" y="417"/>
                </a:cubicBezTo>
                <a:cubicBezTo>
                  <a:pt x="664" y="361"/>
                  <a:pt x="645" y="285"/>
                  <a:pt x="607" y="246"/>
                </a:cubicBezTo>
                <a:cubicBezTo>
                  <a:pt x="664" y="171"/>
                  <a:pt x="664" y="171"/>
                  <a:pt x="664" y="171"/>
                </a:cubicBezTo>
                <a:cubicBezTo>
                  <a:pt x="740" y="246"/>
                  <a:pt x="777" y="341"/>
                  <a:pt x="777" y="437"/>
                </a:cubicBezTo>
                <a:cubicBezTo>
                  <a:pt x="777" y="513"/>
                  <a:pt x="740" y="607"/>
                  <a:pt x="664" y="683"/>
                </a:cubicBezTo>
                <a:lnTo>
                  <a:pt x="588" y="607"/>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57" name="Freeform 31"/>
          <p:cNvSpPr>
            <a:spLocks noChangeArrowheads="1"/>
          </p:cNvSpPr>
          <p:nvPr/>
        </p:nvSpPr>
        <p:spPr bwMode="auto">
          <a:xfrm>
            <a:off x="5980554" y="3207395"/>
            <a:ext cx="277076" cy="239999"/>
          </a:xfrm>
          <a:custGeom>
            <a:avLst/>
            <a:gdLst>
              <a:gd name="T0" fmla="*/ 513 w 989"/>
              <a:gd name="T1" fmla="*/ 854 h 855"/>
              <a:gd name="T2" fmla="*/ 513 w 989"/>
              <a:gd name="T3" fmla="*/ 854 h 855"/>
              <a:gd name="T4" fmla="*/ 247 w 989"/>
              <a:gd name="T5" fmla="*/ 589 h 855"/>
              <a:gd name="T6" fmla="*/ 0 w 989"/>
              <a:gd name="T7" fmla="*/ 589 h 855"/>
              <a:gd name="T8" fmla="*/ 0 w 989"/>
              <a:gd name="T9" fmla="*/ 265 h 855"/>
              <a:gd name="T10" fmla="*/ 247 w 989"/>
              <a:gd name="T11" fmla="*/ 265 h 855"/>
              <a:gd name="T12" fmla="*/ 513 w 989"/>
              <a:gd name="T13" fmla="*/ 0 h 855"/>
              <a:gd name="T14" fmla="*/ 513 w 989"/>
              <a:gd name="T15" fmla="*/ 854 h 855"/>
              <a:gd name="T16" fmla="*/ 589 w 989"/>
              <a:gd name="T17" fmla="*/ 607 h 855"/>
              <a:gd name="T18" fmla="*/ 589 w 989"/>
              <a:gd name="T19" fmla="*/ 607 h 855"/>
              <a:gd name="T20" fmla="*/ 665 w 989"/>
              <a:gd name="T21" fmla="*/ 417 h 855"/>
              <a:gd name="T22" fmla="*/ 589 w 989"/>
              <a:gd name="T23" fmla="*/ 246 h 855"/>
              <a:gd name="T24" fmla="*/ 665 w 989"/>
              <a:gd name="T25" fmla="*/ 171 h 855"/>
              <a:gd name="T26" fmla="*/ 760 w 989"/>
              <a:gd name="T27" fmla="*/ 437 h 855"/>
              <a:gd name="T28" fmla="*/ 665 w 989"/>
              <a:gd name="T29" fmla="*/ 683 h 855"/>
              <a:gd name="T30" fmla="*/ 589 w 989"/>
              <a:gd name="T31" fmla="*/ 607 h 855"/>
              <a:gd name="T32" fmla="*/ 741 w 989"/>
              <a:gd name="T33" fmla="*/ 740 h 855"/>
              <a:gd name="T34" fmla="*/ 741 w 989"/>
              <a:gd name="T35" fmla="*/ 740 h 855"/>
              <a:gd name="T36" fmla="*/ 874 w 989"/>
              <a:gd name="T37" fmla="*/ 417 h 855"/>
              <a:gd name="T38" fmla="*/ 741 w 989"/>
              <a:gd name="T39" fmla="*/ 113 h 855"/>
              <a:gd name="T40" fmla="*/ 816 w 989"/>
              <a:gd name="T41" fmla="*/ 37 h 855"/>
              <a:gd name="T42" fmla="*/ 988 w 989"/>
              <a:gd name="T43" fmla="*/ 437 h 855"/>
              <a:gd name="T44" fmla="*/ 816 w 989"/>
              <a:gd name="T45" fmla="*/ 816 h 855"/>
              <a:gd name="T46" fmla="*/ 741 w 989"/>
              <a:gd name="T47" fmla="*/ 740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9" h="855">
                <a:moveTo>
                  <a:pt x="513" y="854"/>
                </a:moveTo>
                <a:lnTo>
                  <a:pt x="513" y="854"/>
                </a:lnTo>
                <a:cubicBezTo>
                  <a:pt x="247" y="589"/>
                  <a:pt x="247" y="589"/>
                  <a:pt x="247" y="589"/>
                </a:cubicBezTo>
                <a:cubicBezTo>
                  <a:pt x="0" y="589"/>
                  <a:pt x="0" y="589"/>
                  <a:pt x="0" y="589"/>
                </a:cubicBezTo>
                <a:cubicBezTo>
                  <a:pt x="0" y="265"/>
                  <a:pt x="0" y="265"/>
                  <a:pt x="0" y="265"/>
                </a:cubicBezTo>
                <a:cubicBezTo>
                  <a:pt x="247" y="265"/>
                  <a:pt x="247" y="265"/>
                  <a:pt x="247" y="265"/>
                </a:cubicBezTo>
                <a:cubicBezTo>
                  <a:pt x="513" y="0"/>
                  <a:pt x="513" y="0"/>
                  <a:pt x="513" y="0"/>
                </a:cubicBezTo>
                <a:lnTo>
                  <a:pt x="513" y="854"/>
                </a:lnTo>
                <a:close/>
                <a:moveTo>
                  <a:pt x="589" y="607"/>
                </a:moveTo>
                <a:lnTo>
                  <a:pt x="589" y="607"/>
                </a:lnTo>
                <a:cubicBezTo>
                  <a:pt x="627" y="550"/>
                  <a:pt x="665" y="493"/>
                  <a:pt x="665" y="417"/>
                </a:cubicBezTo>
                <a:cubicBezTo>
                  <a:pt x="665" y="361"/>
                  <a:pt x="627" y="285"/>
                  <a:pt x="589" y="246"/>
                </a:cubicBezTo>
                <a:cubicBezTo>
                  <a:pt x="665" y="171"/>
                  <a:pt x="665" y="171"/>
                  <a:pt x="665" y="171"/>
                </a:cubicBezTo>
                <a:cubicBezTo>
                  <a:pt x="722" y="246"/>
                  <a:pt x="760" y="341"/>
                  <a:pt x="760" y="437"/>
                </a:cubicBezTo>
                <a:cubicBezTo>
                  <a:pt x="760" y="513"/>
                  <a:pt x="741" y="607"/>
                  <a:pt x="665" y="683"/>
                </a:cubicBezTo>
                <a:lnTo>
                  <a:pt x="589" y="607"/>
                </a:lnTo>
                <a:close/>
                <a:moveTo>
                  <a:pt x="741" y="740"/>
                </a:moveTo>
                <a:lnTo>
                  <a:pt x="741" y="740"/>
                </a:lnTo>
                <a:cubicBezTo>
                  <a:pt x="816" y="665"/>
                  <a:pt x="874" y="550"/>
                  <a:pt x="874" y="417"/>
                </a:cubicBezTo>
                <a:cubicBezTo>
                  <a:pt x="874" y="304"/>
                  <a:pt x="816" y="189"/>
                  <a:pt x="741" y="113"/>
                </a:cubicBezTo>
                <a:cubicBezTo>
                  <a:pt x="816" y="37"/>
                  <a:pt x="816" y="37"/>
                  <a:pt x="816" y="37"/>
                </a:cubicBezTo>
                <a:cubicBezTo>
                  <a:pt x="931" y="133"/>
                  <a:pt x="988" y="285"/>
                  <a:pt x="988" y="437"/>
                </a:cubicBezTo>
                <a:cubicBezTo>
                  <a:pt x="988" y="569"/>
                  <a:pt x="931" y="702"/>
                  <a:pt x="816" y="816"/>
                </a:cubicBezTo>
                <a:lnTo>
                  <a:pt x="741" y="740"/>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58" name="Freeform 32"/>
          <p:cNvSpPr>
            <a:spLocks noChangeArrowheads="1"/>
          </p:cNvSpPr>
          <p:nvPr/>
        </p:nvSpPr>
        <p:spPr bwMode="auto">
          <a:xfrm>
            <a:off x="6338234" y="3200327"/>
            <a:ext cx="299341" cy="235050"/>
          </a:xfrm>
          <a:custGeom>
            <a:avLst/>
            <a:gdLst>
              <a:gd name="T0" fmla="*/ 1064 w 1065"/>
              <a:gd name="T1" fmla="*/ 0 h 836"/>
              <a:gd name="T2" fmla="*/ 0 w 1065"/>
              <a:gd name="T3" fmla="*/ 835 h 836"/>
              <a:gd name="T4" fmla="*/ 76 w 1065"/>
              <a:gd name="T5" fmla="*/ 76 h 836"/>
              <a:gd name="T6" fmla="*/ 247 w 1065"/>
              <a:gd name="T7" fmla="*/ 266 h 836"/>
              <a:gd name="T8" fmla="*/ 76 w 1065"/>
              <a:gd name="T9" fmla="*/ 76 h 836"/>
              <a:gd name="T10" fmla="*/ 247 w 1065"/>
              <a:gd name="T11" fmla="*/ 513 h 836"/>
              <a:gd name="T12" fmla="*/ 76 w 1065"/>
              <a:gd name="T13" fmla="*/ 342 h 836"/>
              <a:gd name="T14" fmla="*/ 247 w 1065"/>
              <a:gd name="T15" fmla="*/ 759 h 836"/>
              <a:gd name="T16" fmla="*/ 76 w 1065"/>
              <a:gd name="T17" fmla="*/ 588 h 836"/>
              <a:gd name="T18" fmla="*/ 247 w 1065"/>
              <a:gd name="T19" fmla="*/ 759 h 836"/>
              <a:gd name="T20" fmla="*/ 323 w 1065"/>
              <a:gd name="T21" fmla="*/ 76 h 836"/>
              <a:gd name="T22" fmla="*/ 494 w 1065"/>
              <a:gd name="T23" fmla="*/ 266 h 836"/>
              <a:gd name="T24" fmla="*/ 494 w 1065"/>
              <a:gd name="T25" fmla="*/ 342 h 836"/>
              <a:gd name="T26" fmla="*/ 323 w 1065"/>
              <a:gd name="T27" fmla="*/ 513 h 836"/>
              <a:gd name="T28" fmla="*/ 494 w 1065"/>
              <a:gd name="T29" fmla="*/ 342 h 836"/>
              <a:gd name="T30" fmla="*/ 494 w 1065"/>
              <a:gd name="T31" fmla="*/ 588 h 836"/>
              <a:gd name="T32" fmla="*/ 323 w 1065"/>
              <a:gd name="T33" fmla="*/ 759 h 836"/>
              <a:gd name="T34" fmla="*/ 570 w 1065"/>
              <a:gd name="T35" fmla="*/ 76 h 836"/>
              <a:gd name="T36" fmla="*/ 741 w 1065"/>
              <a:gd name="T37" fmla="*/ 266 h 836"/>
              <a:gd name="T38" fmla="*/ 570 w 1065"/>
              <a:gd name="T39" fmla="*/ 76 h 836"/>
              <a:gd name="T40" fmla="*/ 741 w 1065"/>
              <a:gd name="T41" fmla="*/ 513 h 836"/>
              <a:gd name="T42" fmla="*/ 570 w 1065"/>
              <a:gd name="T43" fmla="*/ 342 h 836"/>
              <a:gd name="T44" fmla="*/ 741 w 1065"/>
              <a:gd name="T45" fmla="*/ 759 h 836"/>
              <a:gd name="T46" fmla="*/ 570 w 1065"/>
              <a:gd name="T47" fmla="*/ 588 h 836"/>
              <a:gd name="T48" fmla="*/ 741 w 1065"/>
              <a:gd name="T49" fmla="*/ 759 h 836"/>
              <a:gd name="T50" fmla="*/ 817 w 1065"/>
              <a:gd name="T51" fmla="*/ 76 h 836"/>
              <a:gd name="T52" fmla="*/ 988 w 1065"/>
              <a:gd name="T53" fmla="*/ 266 h 836"/>
              <a:gd name="T54" fmla="*/ 988 w 1065"/>
              <a:gd name="T55" fmla="*/ 342 h 836"/>
              <a:gd name="T56" fmla="*/ 817 w 1065"/>
              <a:gd name="T57" fmla="*/ 513 h 836"/>
              <a:gd name="T58" fmla="*/ 988 w 1065"/>
              <a:gd name="T59" fmla="*/ 342 h 836"/>
              <a:gd name="T60" fmla="*/ 988 w 1065"/>
              <a:gd name="T61" fmla="*/ 588 h 836"/>
              <a:gd name="T62" fmla="*/ 817 w 1065"/>
              <a:gd name="T63" fmla="*/ 759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5" h="836">
                <a:moveTo>
                  <a:pt x="0" y="0"/>
                </a:moveTo>
                <a:lnTo>
                  <a:pt x="1064" y="0"/>
                </a:lnTo>
                <a:lnTo>
                  <a:pt x="1064" y="835"/>
                </a:lnTo>
                <a:lnTo>
                  <a:pt x="0" y="835"/>
                </a:lnTo>
                <a:lnTo>
                  <a:pt x="0" y="0"/>
                </a:lnTo>
                <a:close/>
                <a:moveTo>
                  <a:pt x="76" y="76"/>
                </a:moveTo>
                <a:lnTo>
                  <a:pt x="76" y="266"/>
                </a:lnTo>
                <a:lnTo>
                  <a:pt x="247" y="266"/>
                </a:lnTo>
                <a:lnTo>
                  <a:pt x="247" y="76"/>
                </a:lnTo>
                <a:lnTo>
                  <a:pt x="76" y="76"/>
                </a:lnTo>
                <a:close/>
                <a:moveTo>
                  <a:pt x="76" y="513"/>
                </a:moveTo>
                <a:lnTo>
                  <a:pt x="247" y="513"/>
                </a:lnTo>
                <a:lnTo>
                  <a:pt x="247" y="342"/>
                </a:lnTo>
                <a:lnTo>
                  <a:pt x="76" y="342"/>
                </a:lnTo>
                <a:lnTo>
                  <a:pt x="76" y="513"/>
                </a:lnTo>
                <a:close/>
                <a:moveTo>
                  <a:pt x="247" y="759"/>
                </a:moveTo>
                <a:lnTo>
                  <a:pt x="247" y="588"/>
                </a:lnTo>
                <a:lnTo>
                  <a:pt x="76" y="588"/>
                </a:lnTo>
                <a:lnTo>
                  <a:pt x="76" y="759"/>
                </a:lnTo>
                <a:lnTo>
                  <a:pt x="247" y="759"/>
                </a:lnTo>
                <a:close/>
                <a:moveTo>
                  <a:pt x="494" y="76"/>
                </a:moveTo>
                <a:lnTo>
                  <a:pt x="323" y="76"/>
                </a:lnTo>
                <a:lnTo>
                  <a:pt x="323" y="266"/>
                </a:lnTo>
                <a:lnTo>
                  <a:pt x="494" y="266"/>
                </a:lnTo>
                <a:lnTo>
                  <a:pt x="494" y="76"/>
                </a:lnTo>
                <a:close/>
                <a:moveTo>
                  <a:pt x="494" y="342"/>
                </a:moveTo>
                <a:lnTo>
                  <a:pt x="323" y="342"/>
                </a:lnTo>
                <a:lnTo>
                  <a:pt x="323" y="513"/>
                </a:lnTo>
                <a:lnTo>
                  <a:pt x="494" y="513"/>
                </a:lnTo>
                <a:lnTo>
                  <a:pt x="494" y="342"/>
                </a:lnTo>
                <a:close/>
                <a:moveTo>
                  <a:pt x="494" y="759"/>
                </a:moveTo>
                <a:lnTo>
                  <a:pt x="494" y="588"/>
                </a:lnTo>
                <a:lnTo>
                  <a:pt x="323" y="588"/>
                </a:lnTo>
                <a:lnTo>
                  <a:pt x="323" y="759"/>
                </a:lnTo>
                <a:lnTo>
                  <a:pt x="494" y="759"/>
                </a:lnTo>
                <a:close/>
                <a:moveTo>
                  <a:pt x="570" y="76"/>
                </a:moveTo>
                <a:lnTo>
                  <a:pt x="570" y="266"/>
                </a:lnTo>
                <a:lnTo>
                  <a:pt x="741" y="266"/>
                </a:lnTo>
                <a:lnTo>
                  <a:pt x="741" y="76"/>
                </a:lnTo>
                <a:lnTo>
                  <a:pt x="570" y="76"/>
                </a:lnTo>
                <a:close/>
                <a:moveTo>
                  <a:pt x="570" y="513"/>
                </a:moveTo>
                <a:lnTo>
                  <a:pt x="741" y="513"/>
                </a:lnTo>
                <a:lnTo>
                  <a:pt x="741" y="342"/>
                </a:lnTo>
                <a:lnTo>
                  <a:pt x="570" y="342"/>
                </a:lnTo>
                <a:lnTo>
                  <a:pt x="570" y="513"/>
                </a:lnTo>
                <a:close/>
                <a:moveTo>
                  <a:pt x="741" y="759"/>
                </a:moveTo>
                <a:lnTo>
                  <a:pt x="741" y="588"/>
                </a:lnTo>
                <a:lnTo>
                  <a:pt x="570" y="588"/>
                </a:lnTo>
                <a:lnTo>
                  <a:pt x="570" y="759"/>
                </a:lnTo>
                <a:lnTo>
                  <a:pt x="741" y="759"/>
                </a:lnTo>
                <a:close/>
                <a:moveTo>
                  <a:pt x="988" y="76"/>
                </a:moveTo>
                <a:lnTo>
                  <a:pt x="817" y="76"/>
                </a:lnTo>
                <a:lnTo>
                  <a:pt x="817" y="266"/>
                </a:lnTo>
                <a:lnTo>
                  <a:pt x="988" y="266"/>
                </a:lnTo>
                <a:lnTo>
                  <a:pt x="988" y="76"/>
                </a:lnTo>
                <a:close/>
                <a:moveTo>
                  <a:pt x="988" y="342"/>
                </a:moveTo>
                <a:lnTo>
                  <a:pt x="817" y="342"/>
                </a:lnTo>
                <a:lnTo>
                  <a:pt x="817" y="513"/>
                </a:lnTo>
                <a:lnTo>
                  <a:pt x="988" y="513"/>
                </a:lnTo>
                <a:lnTo>
                  <a:pt x="988" y="342"/>
                </a:lnTo>
                <a:close/>
                <a:moveTo>
                  <a:pt x="988" y="759"/>
                </a:moveTo>
                <a:lnTo>
                  <a:pt x="988" y="588"/>
                </a:lnTo>
                <a:lnTo>
                  <a:pt x="817" y="588"/>
                </a:lnTo>
                <a:lnTo>
                  <a:pt x="817" y="759"/>
                </a:lnTo>
                <a:lnTo>
                  <a:pt x="988" y="759"/>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59" name="Freeform 33"/>
          <p:cNvSpPr>
            <a:spLocks noChangeArrowheads="1"/>
          </p:cNvSpPr>
          <p:nvPr/>
        </p:nvSpPr>
        <p:spPr bwMode="auto">
          <a:xfrm>
            <a:off x="6718179" y="3216310"/>
            <a:ext cx="251100" cy="191751"/>
          </a:xfrm>
          <a:custGeom>
            <a:avLst/>
            <a:gdLst>
              <a:gd name="T0" fmla="*/ 170 w 893"/>
              <a:gd name="T1" fmla="*/ 170 h 684"/>
              <a:gd name="T2" fmla="*/ 0 w 893"/>
              <a:gd name="T3" fmla="*/ 170 h 684"/>
              <a:gd name="T4" fmla="*/ 0 w 893"/>
              <a:gd name="T5" fmla="*/ 0 h 684"/>
              <a:gd name="T6" fmla="*/ 170 w 893"/>
              <a:gd name="T7" fmla="*/ 0 h 684"/>
              <a:gd name="T8" fmla="*/ 170 w 893"/>
              <a:gd name="T9" fmla="*/ 170 h 684"/>
              <a:gd name="T10" fmla="*/ 170 w 893"/>
              <a:gd name="T11" fmla="*/ 437 h 684"/>
              <a:gd name="T12" fmla="*/ 0 w 893"/>
              <a:gd name="T13" fmla="*/ 437 h 684"/>
              <a:gd name="T14" fmla="*/ 0 w 893"/>
              <a:gd name="T15" fmla="*/ 246 h 684"/>
              <a:gd name="T16" fmla="*/ 170 w 893"/>
              <a:gd name="T17" fmla="*/ 246 h 684"/>
              <a:gd name="T18" fmla="*/ 170 w 893"/>
              <a:gd name="T19" fmla="*/ 437 h 684"/>
              <a:gd name="T20" fmla="*/ 170 w 893"/>
              <a:gd name="T21" fmla="*/ 683 h 684"/>
              <a:gd name="T22" fmla="*/ 0 w 893"/>
              <a:gd name="T23" fmla="*/ 683 h 684"/>
              <a:gd name="T24" fmla="*/ 0 w 893"/>
              <a:gd name="T25" fmla="*/ 512 h 684"/>
              <a:gd name="T26" fmla="*/ 170 w 893"/>
              <a:gd name="T27" fmla="*/ 512 h 684"/>
              <a:gd name="T28" fmla="*/ 170 w 893"/>
              <a:gd name="T29" fmla="*/ 683 h 684"/>
              <a:gd name="T30" fmla="*/ 892 w 893"/>
              <a:gd name="T31" fmla="*/ 152 h 684"/>
              <a:gd name="T32" fmla="*/ 284 w 893"/>
              <a:gd name="T33" fmla="*/ 152 h 684"/>
              <a:gd name="T34" fmla="*/ 284 w 893"/>
              <a:gd name="T35" fmla="*/ 57 h 684"/>
              <a:gd name="T36" fmla="*/ 892 w 893"/>
              <a:gd name="T37" fmla="*/ 57 h 684"/>
              <a:gd name="T38" fmla="*/ 892 w 893"/>
              <a:gd name="T39" fmla="*/ 152 h 684"/>
              <a:gd name="T40" fmla="*/ 892 w 893"/>
              <a:gd name="T41" fmla="*/ 398 h 684"/>
              <a:gd name="T42" fmla="*/ 284 w 893"/>
              <a:gd name="T43" fmla="*/ 398 h 684"/>
              <a:gd name="T44" fmla="*/ 284 w 893"/>
              <a:gd name="T45" fmla="*/ 322 h 684"/>
              <a:gd name="T46" fmla="*/ 892 w 893"/>
              <a:gd name="T47" fmla="*/ 322 h 684"/>
              <a:gd name="T48" fmla="*/ 892 w 893"/>
              <a:gd name="T49" fmla="*/ 398 h 684"/>
              <a:gd name="T50" fmla="*/ 892 w 893"/>
              <a:gd name="T51" fmla="*/ 646 h 684"/>
              <a:gd name="T52" fmla="*/ 284 w 893"/>
              <a:gd name="T53" fmla="*/ 646 h 684"/>
              <a:gd name="T54" fmla="*/ 284 w 893"/>
              <a:gd name="T55" fmla="*/ 550 h 684"/>
              <a:gd name="T56" fmla="*/ 892 w 893"/>
              <a:gd name="T57" fmla="*/ 550 h 684"/>
              <a:gd name="T58" fmla="*/ 892 w 893"/>
              <a:gd name="T59" fmla="*/ 646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93" h="684">
                <a:moveTo>
                  <a:pt x="170" y="170"/>
                </a:moveTo>
                <a:lnTo>
                  <a:pt x="0" y="170"/>
                </a:lnTo>
                <a:lnTo>
                  <a:pt x="0" y="0"/>
                </a:lnTo>
                <a:lnTo>
                  <a:pt x="170" y="0"/>
                </a:lnTo>
                <a:lnTo>
                  <a:pt x="170" y="170"/>
                </a:lnTo>
                <a:close/>
                <a:moveTo>
                  <a:pt x="170" y="437"/>
                </a:moveTo>
                <a:lnTo>
                  <a:pt x="0" y="437"/>
                </a:lnTo>
                <a:lnTo>
                  <a:pt x="0" y="246"/>
                </a:lnTo>
                <a:lnTo>
                  <a:pt x="170" y="246"/>
                </a:lnTo>
                <a:lnTo>
                  <a:pt x="170" y="437"/>
                </a:lnTo>
                <a:close/>
                <a:moveTo>
                  <a:pt x="170" y="683"/>
                </a:moveTo>
                <a:lnTo>
                  <a:pt x="0" y="683"/>
                </a:lnTo>
                <a:lnTo>
                  <a:pt x="0" y="512"/>
                </a:lnTo>
                <a:lnTo>
                  <a:pt x="170" y="512"/>
                </a:lnTo>
                <a:lnTo>
                  <a:pt x="170" y="683"/>
                </a:lnTo>
                <a:close/>
                <a:moveTo>
                  <a:pt x="892" y="152"/>
                </a:moveTo>
                <a:lnTo>
                  <a:pt x="284" y="152"/>
                </a:lnTo>
                <a:lnTo>
                  <a:pt x="284" y="57"/>
                </a:lnTo>
                <a:lnTo>
                  <a:pt x="892" y="57"/>
                </a:lnTo>
                <a:lnTo>
                  <a:pt x="892" y="152"/>
                </a:lnTo>
                <a:close/>
                <a:moveTo>
                  <a:pt x="892" y="398"/>
                </a:moveTo>
                <a:lnTo>
                  <a:pt x="284" y="398"/>
                </a:lnTo>
                <a:lnTo>
                  <a:pt x="284" y="322"/>
                </a:lnTo>
                <a:lnTo>
                  <a:pt x="892" y="322"/>
                </a:lnTo>
                <a:lnTo>
                  <a:pt x="892" y="398"/>
                </a:lnTo>
                <a:close/>
                <a:moveTo>
                  <a:pt x="892" y="646"/>
                </a:moveTo>
                <a:lnTo>
                  <a:pt x="284" y="646"/>
                </a:lnTo>
                <a:lnTo>
                  <a:pt x="284" y="550"/>
                </a:lnTo>
                <a:lnTo>
                  <a:pt x="892" y="550"/>
                </a:lnTo>
                <a:lnTo>
                  <a:pt x="892" y="646"/>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60" name="Freeform 34"/>
          <p:cNvSpPr>
            <a:spLocks noChangeArrowheads="1"/>
          </p:cNvSpPr>
          <p:nvPr/>
        </p:nvSpPr>
        <p:spPr bwMode="auto">
          <a:xfrm>
            <a:off x="7049884" y="3202504"/>
            <a:ext cx="239967" cy="218968"/>
          </a:xfrm>
          <a:custGeom>
            <a:avLst/>
            <a:gdLst>
              <a:gd name="T0" fmla="*/ 0 w 855"/>
              <a:gd name="T1" fmla="*/ 209 h 779"/>
              <a:gd name="T2" fmla="*/ 0 w 855"/>
              <a:gd name="T3" fmla="*/ 0 h 779"/>
              <a:gd name="T4" fmla="*/ 227 w 855"/>
              <a:gd name="T5" fmla="*/ 0 h 779"/>
              <a:gd name="T6" fmla="*/ 227 w 855"/>
              <a:gd name="T7" fmla="*/ 209 h 779"/>
              <a:gd name="T8" fmla="*/ 0 w 855"/>
              <a:gd name="T9" fmla="*/ 209 h 779"/>
              <a:gd name="T10" fmla="*/ 37 w 855"/>
              <a:gd name="T11" fmla="*/ 322 h 779"/>
              <a:gd name="T12" fmla="*/ 209 w 855"/>
              <a:gd name="T13" fmla="*/ 322 h 779"/>
              <a:gd name="T14" fmla="*/ 209 w 855"/>
              <a:gd name="T15" fmla="*/ 398 h 779"/>
              <a:gd name="T16" fmla="*/ 37 w 855"/>
              <a:gd name="T17" fmla="*/ 398 h 779"/>
              <a:gd name="T18" fmla="*/ 37 w 855"/>
              <a:gd name="T19" fmla="*/ 322 h 779"/>
              <a:gd name="T20" fmla="*/ 37 w 855"/>
              <a:gd name="T21" fmla="*/ 513 h 779"/>
              <a:gd name="T22" fmla="*/ 209 w 855"/>
              <a:gd name="T23" fmla="*/ 513 h 779"/>
              <a:gd name="T24" fmla="*/ 209 w 855"/>
              <a:gd name="T25" fmla="*/ 588 h 779"/>
              <a:gd name="T26" fmla="*/ 37 w 855"/>
              <a:gd name="T27" fmla="*/ 588 h 779"/>
              <a:gd name="T28" fmla="*/ 37 w 855"/>
              <a:gd name="T29" fmla="*/ 513 h 779"/>
              <a:gd name="T30" fmla="*/ 37 w 855"/>
              <a:gd name="T31" fmla="*/ 702 h 779"/>
              <a:gd name="T32" fmla="*/ 209 w 855"/>
              <a:gd name="T33" fmla="*/ 702 h 779"/>
              <a:gd name="T34" fmla="*/ 209 w 855"/>
              <a:gd name="T35" fmla="*/ 778 h 779"/>
              <a:gd name="T36" fmla="*/ 37 w 855"/>
              <a:gd name="T37" fmla="*/ 778 h 779"/>
              <a:gd name="T38" fmla="*/ 37 w 855"/>
              <a:gd name="T39" fmla="*/ 702 h 779"/>
              <a:gd name="T40" fmla="*/ 303 w 855"/>
              <a:gd name="T41" fmla="*/ 209 h 779"/>
              <a:gd name="T42" fmla="*/ 303 w 855"/>
              <a:gd name="T43" fmla="*/ 0 h 779"/>
              <a:gd name="T44" fmla="*/ 550 w 855"/>
              <a:gd name="T45" fmla="*/ 0 h 779"/>
              <a:gd name="T46" fmla="*/ 550 w 855"/>
              <a:gd name="T47" fmla="*/ 209 h 779"/>
              <a:gd name="T48" fmla="*/ 303 w 855"/>
              <a:gd name="T49" fmla="*/ 209 h 779"/>
              <a:gd name="T50" fmla="*/ 341 w 855"/>
              <a:gd name="T51" fmla="*/ 322 h 779"/>
              <a:gd name="T52" fmla="*/ 512 w 855"/>
              <a:gd name="T53" fmla="*/ 322 h 779"/>
              <a:gd name="T54" fmla="*/ 512 w 855"/>
              <a:gd name="T55" fmla="*/ 398 h 779"/>
              <a:gd name="T56" fmla="*/ 341 w 855"/>
              <a:gd name="T57" fmla="*/ 398 h 779"/>
              <a:gd name="T58" fmla="*/ 341 w 855"/>
              <a:gd name="T59" fmla="*/ 322 h 779"/>
              <a:gd name="T60" fmla="*/ 341 w 855"/>
              <a:gd name="T61" fmla="*/ 513 h 779"/>
              <a:gd name="T62" fmla="*/ 512 w 855"/>
              <a:gd name="T63" fmla="*/ 513 h 779"/>
              <a:gd name="T64" fmla="*/ 512 w 855"/>
              <a:gd name="T65" fmla="*/ 588 h 779"/>
              <a:gd name="T66" fmla="*/ 341 w 855"/>
              <a:gd name="T67" fmla="*/ 588 h 779"/>
              <a:gd name="T68" fmla="*/ 341 w 855"/>
              <a:gd name="T69" fmla="*/ 513 h 779"/>
              <a:gd name="T70" fmla="*/ 341 w 855"/>
              <a:gd name="T71" fmla="*/ 702 h 779"/>
              <a:gd name="T72" fmla="*/ 512 w 855"/>
              <a:gd name="T73" fmla="*/ 702 h 779"/>
              <a:gd name="T74" fmla="*/ 512 w 855"/>
              <a:gd name="T75" fmla="*/ 778 h 779"/>
              <a:gd name="T76" fmla="*/ 341 w 855"/>
              <a:gd name="T77" fmla="*/ 778 h 779"/>
              <a:gd name="T78" fmla="*/ 341 w 855"/>
              <a:gd name="T79" fmla="*/ 702 h 779"/>
              <a:gd name="T80" fmla="*/ 626 w 855"/>
              <a:gd name="T81" fmla="*/ 209 h 779"/>
              <a:gd name="T82" fmla="*/ 626 w 855"/>
              <a:gd name="T83" fmla="*/ 0 h 779"/>
              <a:gd name="T84" fmla="*/ 854 w 855"/>
              <a:gd name="T85" fmla="*/ 0 h 779"/>
              <a:gd name="T86" fmla="*/ 854 w 855"/>
              <a:gd name="T87" fmla="*/ 209 h 779"/>
              <a:gd name="T88" fmla="*/ 626 w 855"/>
              <a:gd name="T89" fmla="*/ 209 h 779"/>
              <a:gd name="T90" fmla="*/ 645 w 855"/>
              <a:gd name="T91" fmla="*/ 322 h 779"/>
              <a:gd name="T92" fmla="*/ 835 w 855"/>
              <a:gd name="T93" fmla="*/ 322 h 779"/>
              <a:gd name="T94" fmla="*/ 835 w 855"/>
              <a:gd name="T95" fmla="*/ 398 h 779"/>
              <a:gd name="T96" fmla="*/ 645 w 855"/>
              <a:gd name="T97" fmla="*/ 398 h 779"/>
              <a:gd name="T98" fmla="*/ 645 w 855"/>
              <a:gd name="T99" fmla="*/ 322 h 779"/>
              <a:gd name="T100" fmla="*/ 645 w 855"/>
              <a:gd name="T101" fmla="*/ 513 h 779"/>
              <a:gd name="T102" fmla="*/ 835 w 855"/>
              <a:gd name="T103" fmla="*/ 513 h 779"/>
              <a:gd name="T104" fmla="*/ 835 w 855"/>
              <a:gd name="T105" fmla="*/ 588 h 779"/>
              <a:gd name="T106" fmla="*/ 645 w 855"/>
              <a:gd name="T107" fmla="*/ 588 h 779"/>
              <a:gd name="T108" fmla="*/ 645 w 855"/>
              <a:gd name="T109" fmla="*/ 513 h 779"/>
              <a:gd name="T110" fmla="*/ 645 w 855"/>
              <a:gd name="T111" fmla="*/ 702 h 779"/>
              <a:gd name="T112" fmla="*/ 835 w 855"/>
              <a:gd name="T113" fmla="*/ 702 h 779"/>
              <a:gd name="T114" fmla="*/ 835 w 855"/>
              <a:gd name="T115" fmla="*/ 778 h 779"/>
              <a:gd name="T116" fmla="*/ 645 w 855"/>
              <a:gd name="T117" fmla="*/ 778 h 779"/>
              <a:gd name="T118" fmla="*/ 645 w 855"/>
              <a:gd name="T119" fmla="*/ 702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55" h="779">
                <a:moveTo>
                  <a:pt x="0" y="209"/>
                </a:moveTo>
                <a:lnTo>
                  <a:pt x="0" y="0"/>
                </a:lnTo>
                <a:lnTo>
                  <a:pt x="227" y="0"/>
                </a:lnTo>
                <a:lnTo>
                  <a:pt x="227" y="209"/>
                </a:lnTo>
                <a:lnTo>
                  <a:pt x="0" y="209"/>
                </a:lnTo>
                <a:close/>
                <a:moveTo>
                  <a:pt x="37" y="322"/>
                </a:moveTo>
                <a:lnTo>
                  <a:pt x="209" y="322"/>
                </a:lnTo>
                <a:lnTo>
                  <a:pt x="209" y="398"/>
                </a:lnTo>
                <a:lnTo>
                  <a:pt x="37" y="398"/>
                </a:lnTo>
                <a:lnTo>
                  <a:pt x="37" y="322"/>
                </a:lnTo>
                <a:close/>
                <a:moveTo>
                  <a:pt x="37" y="513"/>
                </a:moveTo>
                <a:lnTo>
                  <a:pt x="209" y="513"/>
                </a:lnTo>
                <a:lnTo>
                  <a:pt x="209" y="588"/>
                </a:lnTo>
                <a:lnTo>
                  <a:pt x="37" y="588"/>
                </a:lnTo>
                <a:lnTo>
                  <a:pt x="37" y="513"/>
                </a:lnTo>
                <a:close/>
                <a:moveTo>
                  <a:pt x="37" y="702"/>
                </a:moveTo>
                <a:lnTo>
                  <a:pt x="209" y="702"/>
                </a:lnTo>
                <a:lnTo>
                  <a:pt x="209" y="778"/>
                </a:lnTo>
                <a:lnTo>
                  <a:pt x="37" y="778"/>
                </a:lnTo>
                <a:lnTo>
                  <a:pt x="37" y="702"/>
                </a:lnTo>
                <a:close/>
                <a:moveTo>
                  <a:pt x="303" y="209"/>
                </a:moveTo>
                <a:lnTo>
                  <a:pt x="303" y="0"/>
                </a:lnTo>
                <a:lnTo>
                  <a:pt x="550" y="0"/>
                </a:lnTo>
                <a:lnTo>
                  <a:pt x="550" y="209"/>
                </a:lnTo>
                <a:lnTo>
                  <a:pt x="303" y="209"/>
                </a:lnTo>
                <a:close/>
                <a:moveTo>
                  <a:pt x="341" y="322"/>
                </a:moveTo>
                <a:lnTo>
                  <a:pt x="512" y="322"/>
                </a:lnTo>
                <a:lnTo>
                  <a:pt x="512" y="398"/>
                </a:lnTo>
                <a:lnTo>
                  <a:pt x="341" y="398"/>
                </a:lnTo>
                <a:lnTo>
                  <a:pt x="341" y="322"/>
                </a:lnTo>
                <a:close/>
                <a:moveTo>
                  <a:pt x="341" y="513"/>
                </a:moveTo>
                <a:lnTo>
                  <a:pt x="512" y="513"/>
                </a:lnTo>
                <a:lnTo>
                  <a:pt x="512" y="588"/>
                </a:lnTo>
                <a:lnTo>
                  <a:pt x="341" y="588"/>
                </a:lnTo>
                <a:lnTo>
                  <a:pt x="341" y="513"/>
                </a:lnTo>
                <a:close/>
                <a:moveTo>
                  <a:pt x="341" y="702"/>
                </a:moveTo>
                <a:lnTo>
                  <a:pt x="512" y="702"/>
                </a:lnTo>
                <a:lnTo>
                  <a:pt x="512" y="778"/>
                </a:lnTo>
                <a:lnTo>
                  <a:pt x="341" y="778"/>
                </a:lnTo>
                <a:lnTo>
                  <a:pt x="341" y="702"/>
                </a:lnTo>
                <a:close/>
                <a:moveTo>
                  <a:pt x="626" y="209"/>
                </a:moveTo>
                <a:lnTo>
                  <a:pt x="626" y="0"/>
                </a:lnTo>
                <a:lnTo>
                  <a:pt x="854" y="0"/>
                </a:lnTo>
                <a:lnTo>
                  <a:pt x="854" y="209"/>
                </a:lnTo>
                <a:lnTo>
                  <a:pt x="626" y="209"/>
                </a:lnTo>
                <a:close/>
                <a:moveTo>
                  <a:pt x="645" y="322"/>
                </a:moveTo>
                <a:lnTo>
                  <a:pt x="835" y="322"/>
                </a:lnTo>
                <a:lnTo>
                  <a:pt x="835" y="398"/>
                </a:lnTo>
                <a:lnTo>
                  <a:pt x="645" y="398"/>
                </a:lnTo>
                <a:lnTo>
                  <a:pt x="645" y="322"/>
                </a:lnTo>
                <a:close/>
                <a:moveTo>
                  <a:pt x="645" y="513"/>
                </a:moveTo>
                <a:lnTo>
                  <a:pt x="835" y="513"/>
                </a:lnTo>
                <a:lnTo>
                  <a:pt x="835" y="588"/>
                </a:lnTo>
                <a:lnTo>
                  <a:pt x="645" y="588"/>
                </a:lnTo>
                <a:lnTo>
                  <a:pt x="645" y="513"/>
                </a:lnTo>
                <a:close/>
                <a:moveTo>
                  <a:pt x="645" y="702"/>
                </a:moveTo>
                <a:lnTo>
                  <a:pt x="835" y="702"/>
                </a:lnTo>
                <a:lnTo>
                  <a:pt x="835" y="778"/>
                </a:lnTo>
                <a:lnTo>
                  <a:pt x="645" y="778"/>
                </a:lnTo>
                <a:lnTo>
                  <a:pt x="645" y="702"/>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61" name="Freeform 35"/>
          <p:cNvSpPr>
            <a:spLocks noChangeArrowheads="1"/>
          </p:cNvSpPr>
          <p:nvPr/>
        </p:nvSpPr>
        <p:spPr bwMode="auto">
          <a:xfrm>
            <a:off x="3427210" y="3694401"/>
            <a:ext cx="304289" cy="191752"/>
          </a:xfrm>
          <a:custGeom>
            <a:avLst/>
            <a:gdLst>
              <a:gd name="T0" fmla="*/ 57 w 1083"/>
              <a:gd name="T1" fmla="*/ 665 h 684"/>
              <a:gd name="T2" fmla="*/ 57 w 1083"/>
              <a:gd name="T3" fmla="*/ 665 h 684"/>
              <a:gd name="T4" fmla="*/ 38 w 1083"/>
              <a:gd name="T5" fmla="*/ 531 h 684"/>
              <a:gd name="T6" fmla="*/ 304 w 1083"/>
              <a:gd name="T7" fmla="*/ 209 h 684"/>
              <a:gd name="T8" fmla="*/ 437 w 1083"/>
              <a:gd name="T9" fmla="*/ 171 h 684"/>
              <a:gd name="T10" fmla="*/ 684 w 1083"/>
              <a:gd name="T11" fmla="*/ 322 h 684"/>
              <a:gd name="T12" fmla="*/ 912 w 1083"/>
              <a:gd name="T13" fmla="*/ 57 h 684"/>
              <a:gd name="T14" fmla="*/ 1045 w 1083"/>
              <a:gd name="T15" fmla="*/ 37 h 684"/>
              <a:gd name="T16" fmla="*/ 1063 w 1083"/>
              <a:gd name="T17" fmla="*/ 171 h 684"/>
              <a:gd name="T18" fmla="*/ 778 w 1083"/>
              <a:gd name="T19" fmla="*/ 513 h 684"/>
              <a:gd name="T20" fmla="*/ 665 w 1083"/>
              <a:gd name="T21" fmla="*/ 531 h 684"/>
              <a:gd name="T22" fmla="*/ 399 w 1083"/>
              <a:gd name="T23" fmla="*/ 380 h 684"/>
              <a:gd name="T24" fmla="*/ 190 w 1083"/>
              <a:gd name="T25" fmla="*/ 645 h 684"/>
              <a:gd name="T26" fmla="*/ 114 w 1083"/>
              <a:gd name="T27" fmla="*/ 683 h 684"/>
              <a:gd name="T28" fmla="*/ 57 w 1083"/>
              <a:gd name="T29" fmla="*/ 66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3" h="684">
                <a:moveTo>
                  <a:pt x="57" y="665"/>
                </a:moveTo>
                <a:lnTo>
                  <a:pt x="57" y="665"/>
                </a:lnTo>
                <a:cubicBezTo>
                  <a:pt x="19" y="626"/>
                  <a:pt x="0" y="569"/>
                  <a:pt x="38" y="531"/>
                </a:cubicBezTo>
                <a:cubicBezTo>
                  <a:pt x="304" y="209"/>
                  <a:pt x="304" y="209"/>
                  <a:pt x="304" y="209"/>
                </a:cubicBezTo>
                <a:cubicBezTo>
                  <a:pt x="342" y="171"/>
                  <a:pt x="399" y="152"/>
                  <a:pt x="437" y="171"/>
                </a:cubicBezTo>
                <a:cubicBezTo>
                  <a:pt x="684" y="322"/>
                  <a:pt x="684" y="322"/>
                  <a:pt x="684" y="322"/>
                </a:cubicBezTo>
                <a:cubicBezTo>
                  <a:pt x="912" y="57"/>
                  <a:pt x="912" y="57"/>
                  <a:pt x="912" y="57"/>
                </a:cubicBezTo>
                <a:cubicBezTo>
                  <a:pt x="950" y="19"/>
                  <a:pt x="1006" y="0"/>
                  <a:pt x="1045" y="37"/>
                </a:cubicBezTo>
                <a:cubicBezTo>
                  <a:pt x="1082" y="76"/>
                  <a:pt x="1082" y="133"/>
                  <a:pt x="1063" y="171"/>
                </a:cubicBezTo>
                <a:cubicBezTo>
                  <a:pt x="778" y="513"/>
                  <a:pt x="778" y="513"/>
                  <a:pt x="778" y="513"/>
                </a:cubicBezTo>
                <a:cubicBezTo>
                  <a:pt x="760" y="550"/>
                  <a:pt x="703" y="550"/>
                  <a:pt x="665" y="531"/>
                </a:cubicBezTo>
                <a:cubicBezTo>
                  <a:pt x="399" y="380"/>
                  <a:pt x="399" y="380"/>
                  <a:pt x="399" y="380"/>
                </a:cubicBezTo>
                <a:cubicBezTo>
                  <a:pt x="190" y="645"/>
                  <a:pt x="190" y="645"/>
                  <a:pt x="190" y="645"/>
                </a:cubicBezTo>
                <a:cubicBezTo>
                  <a:pt x="171" y="683"/>
                  <a:pt x="133" y="683"/>
                  <a:pt x="114" y="683"/>
                </a:cubicBezTo>
                <a:cubicBezTo>
                  <a:pt x="95" y="683"/>
                  <a:pt x="76" y="683"/>
                  <a:pt x="57" y="665"/>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62" name="Freeform 36"/>
          <p:cNvSpPr>
            <a:spLocks noChangeArrowheads="1"/>
          </p:cNvSpPr>
          <p:nvPr/>
        </p:nvSpPr>
        <p:spPr bwMode="auto">
          <a:xfrm>
            <a:off x="3839692" y="3680799"/>
            <a:ext cx="213991" cy="235050"/>
          </a:xfrm>
          <a:custGeom>
            <a:avLst/>
            <a:gdLst>
              <a:gd name="T0" fmla="*/ 209 w 761"/>
              <a:gd name="T1" fmla="*/ 835 h 836"/>
              <a:gd name="T2" fmla="*/ 0 w 761"/>
              <a:gd name="T3" fmla="*/ 835 h 836"/>
              <a:gd name="T4" fmla="*/ 0 w 761"/>
              <a:gd name="T5" fmla="*/ 228 h 836"/>
              <a:gd name="T6" fmla="*/ 209 w 761"/>
              <a:gd name="T7" fmla="*/ 228 h 836"/>
              <a:gd name="T8" fmla="*/ 209 w 761"/>
              <a:gd name="T9" fmla="*/ 835 h 836"/>
              <a:gd name="T10" fmla="*/ 475 w 761"/>
              <a:gd name="T11" fmla="*/ 835 h 836"/>
              <a:gd name="T12" fmla="*/ 285 w 761"/>
              <a:gd name="T13" fmla="*/ 835 h 836"/>
              <a:gd name="T14" fmla="*/ 285 w 761"/>
              <a:gd name="T15" fmla="*/ 398 h 836"/>
              <a:gd name="T16" fmla="*/ 475 w 761"/>
              <a:gd name="T17" fmla="*/ 398 h 836"/>
              <a:gd name="T18" fmla="*/ 475 w 761"/>
              <a:gd name="T19" fmla="*/ 835 h 836"/>
              <a:gd name="T20" fmla="*/ 760 w 761"/>
              <a:gd name="T21" fmla="*/ 835 h 836"/>
              <a:gd name="T22" fmla="*/ 551 w 761"/>
              <a:gd name="T23" fmla="*/ 835 h 836"/>
              <a:gd name="T24" fmla="*/ 551 w 761"/>
              <a:gd name="T25" fmla="*/ 0 h 836"/>
              <a:gd name="T26" fmla="*/ 760 w 761"/>
              <a:gd name="T27" fmla="*/ 0 h 836"/>
              <a:gd name="T28" fmla="*/ 760 w 761"/>
              <a:gd name="T29" fmla="*/ 835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1" h="836">
                <a:moveTo>
                  <a:pt x="209" y="835"/>
                </a:moveTo>
                <a:lnTo>
                  <a:pt x="0" y="835"/>
                </a:lnTo>
                <a:lnTo>
                  <a:pt x="0" y="228"/>
                </a:lnTo>
                <a:lnTo>
                  <a:pt x="209" y="228"/>
                </a:lnTo>
                <a:lnTo>
                  <a:pt x="209" y="835"/>
                </a:lnTo>
                <a:close/>
                <a:moveTo>
                  <a:pt x="475" y="835"/>
                </a:moveTo>
                <a:lnTo>
                  <a:pt x="285" y="835"/>
                </a:lnTo>
                <a:lnTo>
                  <a:pt x="285" y="398"/>
                </a:lnTo>
                <a:lnTo>
                  <a:pt x="475" y="398"/>
                </a:lnTo>
                <a:lnTo>
                  <a:pt x="475" y="835"/>
                </a:lnTo>
                <a:close/>
                <a:moveTo>
                  <a:pt x="760" y="835"/>
                </a:moveTo>
                <a:lnTo>
                  <a:pt x="551" y="835"/>
                </a:lnTo>
                <a:lnTo>
                  <a:pt x="551" y="0"/>
                </a:lnTo>
                <a:lnTo>
                  <a:pt x="760" y="0"/>
                </a:lnTo>
                <a:lnTo>
                  <a:pt x="760" y="83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63" name="Freeform 37"/>
          <p:cNvSpPr>
            <a:spLocks noChangeArrowheads="1"/>
          </p:cNvSpPr>
          <p:nvPr/>
        </p:nvSpPr>
        <p:spPr bwMode="auto">
          <a:xfrm>
            <a:off x="4161876" y="3680129"/>
            <a:ext cx="239967" cy="239999"/>
          </a:xfrm>
          <a:custGeom>
            <a:avLst/>
            <a:gdLst>
              <a:gd name="T0" fmla="*/ 740 w 855"/>
              <a:gd name="T1" fmla="*/ 494 h 855"/>
              <a:gd name="T2" fmla="*/ 740 w 855"/>
              <a:gd name="T3" fmla="*/ 494 h 855"/>
              <a:gd name="T4" fmla="*/ 740 w 855"/>
              <a:gd name="T5" fmla="*/ 474 h 855"/>
              <a:gd name="T6" fmla="*/ 379 w 855"/>
              <a:gd name="T7" fmla="*/ 854 h 855"/>
              <a:gd name="T8" fmla="*/ 0 w 855"/>
              <a:gd name="T9" fmla="*/ 474 h 855"/>
              <a:gd name="T10" fmla="*/ 379 w 855"/>
              <a:gd name="T11" fmla="*/ 114 h 855"/>
              <a:gd name="T12" fmla="*/ 379 w 855"/>
              <a:gd name="T13" fmla="*/ 494 h 855"/>
              <a:gd name="T14" fmla="*/ 740 w 855"/>
              <a:gd name="T15" fmla="*/ 494 h 855"/>
              <a:gd name="T16" fmla="*/ 493 w 855"/>
              <a:gd name="T17" fmla="*/ 379 h 855"/>
              <a:gd name="T18" fmla="*/ 493 w 855"/>
              <a:gd name="T19" fmla="*/ 379 h 855"/>
              <a:gd name="T20" fmla="*/ 493 w 855"/>
              <a:gd name="T21" fmla="*/ 0 h 855"/>
              <a:gd name="T22" fmla="*/ 854 w 855"/>
              <a:gd name="T23" fmla="*/ 361 h 855"/>
              <a:gd name="T24" fmla="*/ 854 w 855"/>
              <a:gd name="T25" fmla="*/ 379 h 855"/>
              <a:gd name="T26" fmla="*/ 493 w 855"/>
              <a:gd name="T27" fmla="*/ 379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5" h="855">
                <a:moveTo>
                  <a:pt x="740" y="494"/>
                </a:moveTo>
                <a:lnTo>
                  <a:pt x="740" y="494"/>
                </a:lnTo>
                <a:lnTo>
                  <a:pt x="740" y="474"/>
                </a:lnTo>
                <a:cubicBezTo>
                  <a:pt x="740" y="683"/>
                  <a:pt x="588" y="854"/>
                  <a:pt x="379" y="854"/>
                </a:cubicBezTo>
                <a:cubicBezTo>
                  <a:pt x="170" y="854"/>
                  <a:pt x="0" y="683"/>
                  <a:pt x="0" y="474"/>
                </a:cubicBezTo>
                <a:cubicBezTo>
                  <a:pt x="0" y="285"/>
                  <a:pt x="170" y="114"/>
                  <a:pt x="379" y="114"/>
                </a:cubicBezTo>
                <a:cubicBezTo>
                  <a:pt x="379" y="494"/>
                  <a:pt x="379" y="494"/>
                  <a:pt x="379" y="494"/>
                </a:cubicBezTo>
                <a:lnTo>
                  <a:pt x="740" y="494"/>
                </a:lnTo>
                <a:close/>
                <a:moveTo>
                  <a:pt x="493" y="379"/>
                </a:moveTo>
                <a:lnTo>
                  <a:pt x="493" y="379"/>
                </a:lnTo>
                <a:cubicBezTo>
                  <a:pt x="493" y="0"/>
                  <a:pt x="493" y="0"/>
                  <a:pt x="493" y="0"/>
                </a:cubicBezTo>
                <a:cubicBezTo>
                  <a:pt x="702" y="0"/>
                  <a:pt x="854" y="170"/>
                  <a:pt x="854" y="361"/>
                </a:cubicBezTo>
                <a:cubicBezTo>
                  <a:pt x="854" y="361"/>
                  <a:pt x="854" y="361"/>
                  <a:pt x="854" y="379"/>
                </a:cubicBezTo>
                <a:lnTo>
                  <a:pt x="493" y="379"/>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64" name="Freeform 38"/>
          <p:cNvSpPr>
            <a:spLocks noChangeArrowheads="1"/>
          </p:cNvSpPr>
          <p:nvPr/>
        </p:nvSpPr>
        <p:spPr bwMode="auto">
          <a:xfrm>
            <a:off x="4510036" y="3682510"/>
            <a:ext cx="223887" cy="239999"/>
          </a:xfrm>
          <a:custGeom>
            <a:avLst/>
            <a:gdLst>
              <a:gd name="T0" fmla="*/ 797 w 798"/>
              <a:gd name="T1" fmla="*/ 721 h 855"/>
              <a:gd name="T2" fmla="*/ 797 w 798"/>
              <a:gd name="T3" fmla="*/ 721 h 855"/>
              <a:gd name="T4" fmla="*/ 399 w 798"/>
              <a:gd name="T5" fmla="*/ 854 h 855"/>
              <a:gd name="T6" fmla="*/ 0 w 798"/>
              <a:gd name="T7" fmla="*/ 721 h 855"/>
              <a:gd name="T8" fmla="*/ 18 w 798"/>
              <a:gd name="T9" fmla="*/ 664 h 855"/>
              <a:gd name="T10" fmla="*/ 190 w 798"/>
              <a:gd name="T11" fmla="*/ 151 h 855"/>
              <a:gd name="T12" fmla="*/ 323 w 798"/>
              <a:gd name="T13" fmla="*/ 75 h 855"/>
              <a:gd name="T14" fmla="*/ 399 w 798"/>
              <a:gd name="T15" fmla="*/ 0 h 855"/>
              <a:gd name="T16" fmla="*/ 475 w 798"/>
              <a:gd name="T17" fmla="*/ 75 h 855"/>
              <a:gd name="T18" fmla="*/ 607 w 798"/>
              <a:gd name="T19" fmla="*/ 151 h 855"/>
              <a:gd name="T20" fmla="*/ 779 w 798"/>
              <a:gd name="T21" fmla="*/ 664 h 855"/>
              <a:gd name="T22" fmla="*/ 797 w 798"/>
              <a:gd name="T23" fmla="*/ 721 h 855"/>
              <a:gd name="T24" fmla="*/ 721 w 798"/>
              <a:gd name="T25" fmla="*/ 683 h 855"/>
              <a:gd name="T26" fmla="*/ 721 w 798"/>
              <a:gd name="T27" fmla="*/ 683 h 855"/>
              <a:gd name="T28" fmla="*/ 399 w 798"/>
              <a:gd name="T29" fmla="*/ 607 h 855"/>
              <a:gd name="T30" fmla="*/ 76 w 798"/>
              <a:gd name="T31" fmla="*/ 683 h 855"/>
              <a:gd name="T32" fmla="*/ 399 w 798"/>
              <a:gd name="T33" fmla="*/ 759 h 855"/>
              <a:gd name="T34" fmla="*/ 721 w 798"/>
              <a:gd name="T35" fmla="*/ 683 h 855"/>
              <a:gd name="T36" fmla="*/ 342 w 798"/>
              <a:gd name="T37" fmla="*/ 645 h 855"/>
              <a:gd name="T38" fmla="*/ 342 w 798"/>
              <a:gd name="T39" fmla="*/ 645 h 855"/>
              <a:gd name="T40" fmla="*/ 399 w 798"/>
              <a:gd name="T41" fmla="*/ 645 h 855"/>
              <a:gd name="T42" fmla="*/ 455 w 798"/>
              <a:gd name="T43" fmla="*/ 645 h 855"/>
              <a:gd name="T44" fmla="*/ 399 w 798"/>
              <a:gd name="T45" fmla="*/ 721 h 855"/>
              <a:gd name="T46" fmla="*/ 342 w 798"/>
              <a:gd name="T47" fmla="*/ 645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8" h="855">
                <a:moveTo>
                  <a:pt x="797" y="721"/>
                </a:moveTo>
                <a:lnTo>
                  <a:pt x="797" y="721"/>
                </a:lnTo>
                <a:cubicBezTo>
                  <a:pt x="797" y="816"/>
                  <a:pt x="551" y="854"/>
                  <a:pt x="399" y="854"/>
                </a:cubicBezTo>
                <a:cubicBezTo>
                  <a:pt x="247" y="854"/>
                  <a:pt x="0" y="816"/>
                  <a:pt x="0" y="721"/>
                </a:cubicBezTo>
                <a:cubicBezTo>
                  <a:pt x="0" y="703"/>
                  <a:pt x="18" y="683"/>
                  <a:pt x="18" y="664"/>
                </a:cubicBezTo>
                <a:cubicBezTo>
                  <a:pt x="152" y="399"/>
                  <a:pt x="114" y="266"/>
                  <a:pt x="190" y="151"/>
                </a:cubicBezTo>
                <a:cubicBezTo>
                  <a:pt x="227" y="114"/>
                  <a:pt x="266" y="95"/>
                  <a:pt x="323" y="75"/>
                </a:cubicBezTo>
                <a:cubicBezTo>
                  <a:pt x="342" y="38"/>
                  <a:pt x="361" y="0"/>
                  <a:pt x="399" y="0"/>
                </a:cubicBezTo>
                <a:cubicBezTo>
                  <a:pt x="437" y="0"/>
                  <a:pt x="475" y="38"/>
                  <a:pt x="475" y="75"/>
                </a:cubicBezTo>
                <a:cubicBezTo>
                  <a:pt x="531" y="95"/>
                  <a:pt x="570" y="114"/>
                  <a:pt x="607" y="151"/>
                </a:cubicBezTo>
                <a:cubicBezTo>
                  <a:pt x="683" y="266"/>
                  <a:pt x="646" y="399"/>
                  <a:pt x="779" y="664"/>
                </a:cubicBezTo>
                <a:cubicBezTo>
                  <a:pt x="797" y="683"/>
                  <a:pt x="797" y="703"/>
                  <a:pt x="797" y="721"/>
                </a:cubicBezTo>
                <a:close/>
                <a:moveTo>
                  <a:pt x="721" y="683"/>
                </a:moveTo>
                <a:lnTo>
                  <a:pt x="721" y="683"/>
                </a:lnTo>
                <a:cubicBezTo>
                  <a:pt x="664" y="607"/>
                  <a:pt x="512" y="607"/>
                  <a:pt x="399" y="607"/>
                </a:cubicBezTo>
                <a:cubicBezTo>
                  <a:pt x="285" y="607"/>
                  <a:pt x="152" y="607"/>
                  <a:pt x="76" y="683"/>
                </a:cubicBezTo>
                <a:cubicBezTo>
                  <a:pt x="152" y="759"/>
                  <a:pt x="285" y="778"/>
                  <a:pt x="399" y="759"/>
                </a:cubicBezTo>
                <a:cubicBezTo>
                  <a:pt x="512" y="759"/>
                  <a:pt x="664" y="759"/>
                  <a:pt x="721" y="683"/>
                </a:cubicBezTo>
                <a:close/>
                <a:moveTo>
                  <a:pt x="342" y="645"/>
                </a:moveTo>
                <a:lnTo>
                  <a:pt x="342" y="645"/>
                </a:lnTo>
                <a:cubicBezTo>
                  <a:pt x="342" y="645"/>
                  <a:pt x="379" y="645"/>
                  <a:pt x="399" y="645"/>
                </a:cubicBezTo>
                <a:cubicBezTo>
                  <a:pt x="455" y="645"/>
                  <a:pt x="455" y="645"/>
                  <a:pt x="455" y="645"/>
                </a:cubicBezTo>
                <a:cubicBezTo>
                  <a:pt x="455" y="683"/>
                  <a:pt x="437" y="721"/>
                  <a:pt x="399" y="721"/>
                </a:cubicBezTo>
                <a:cubicBezTo>
                  <a:pt x="361" y="721"/>
                  <a:pt x="342" y="683"/>
                  <a:pt x="342" y="645"/>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65" name="Freeform 39"/>
          <p:cNvSpPr>
            <a:spLocks noChangeArrowheads="1"/>
          </p:cNvSpPr>
          <p:nvPr/>
        </p:nvSpPr>
        <p:spPr bwMode="auto">
          <a:xfrm>
            <a:off x="4842116" y="3687868"/>
            <a:ext cx="144723" cy="239999"/>
          </a:xfrm>
          <a:custGeom>
            <a:avLst/>
            <a:gdLst>
              <a:gd name="T0" fmla="*/ 513 w 514"/>
              <a:gd name="T1" fmla="*/ 854 h 855"/>
              <a:gd name="T2" fmla="*/ 247 w 514"/>
              <a:gd name="T3" fmla="*/ 589 h 855"/>
              <a:gd name="T4" fmla="*/ 0 w 514"/>
              <a:gd name="T5" fmla="*/ 589 h 855"/>
              <a:gd name="T6" fmla="*/ 0 w 514"/>
              <a:gd name="T7" fmla="*/ 265 h 855"/>
              <a:gd name="T8" fmla="*/ 247 w 514"/>
              <a:gd name="T9" fmla="*/ 265 h 855"/>
              <a:gd name="T10" fmla="*/ 513 w 514"/>
              <a:gd name="T11" fmla="*/ 0 h 855"/>
              <a:gd name="T12" fmla="*/ 513 w 514"/>
              <a:gd name="T13" fmla="*/ 854 h 855"/>
            </a:gdLst>
            <a:ahLst/>
            <a:cxnLst>
              <a:cxn ang="0">
                <a:pos x="T0" y="T1"/>
              </a:cxn>
              <a:cxn ang="0">
                <a:pos x="T2" y="T3"/>
              </a:cxn>
              <a:cxn ang="0">
                <a:pos x="T4" y="T5"/>
              </a:cxn>
              <a:cxn ang="0">
                <a:pos x="T6" y="T7"/>
              </a:cxn>
              <a:cxn ang="0">
                <a:pos x="T8" y="T9"/>
              </a:cxn>
              <a:cxn ang="0">
                <a:pos x="T10" y="T11"/>
              </a:cxn>
              <a:cxn ang="0">
                <a:pos x="T12" y="T13"/>
              </a:cxn>
            </a:cxnLst>
            <a:rect l="0" t="0" r="r" b="b"/>
            <a:pathLst>
              <a:path w="514" h="855">
                <a:moveTo>
                  <a:pt x="513" y="854"/>
                </a:moveTo>
                <a:lnTo>
                  <a:pt x="247" y="589"/>
                </a:lnTo>
                <a:lnTo>
                  <a:pt x="0" y="589"/>
                </a:lnTo>
                <a:lnTo>
                  <a:pt x="0" y="265"/>
                </a:lnTo>
                <a:lnTo>
                  <a:pt x="247" y="265"/>
                </a:lnTo>
                <a:lnTo>
                  <a:pt x="513" y="0"/>
                </a:lnTo>
                <a:lnTo>
                  <a:pt x="513" y="854"/>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66" name="Freeform 40"/>
          <p:cNvSpPr>
            <a:spLocks noChangeArrowheads="1"/>
          </p:cNvSpPr>
          <p:nvPr/>
        </p:nvSpPr>
        <p:spPr bwMode="auto">
          <a:xfrm>
            <a:off x="5095032" y="3703851"/>
            <a:ext cx="410666" cy="196700"/>
          </a:xfrm>
          <a:custGeom>
            <a:avLst/>
            <a:gdLst>
              <a:gd name="T0" fmla="*/ 1462 w 1463"/>
              <a:gd name="T1" fmla="*/ 0 h 703"/>
              <a:gd name="T2" fmla="*/ 1462 w 1463"/>
              <a:gd name="T3" fmla="*/ 702 h 703"/>
              <a:gd name="T4" fmla="*/ 0 w 1463"/>
              <a:gd name="T5" fmla="*/ 702 h 703"/>
              <a:gd name="T6" fmla="*/ 0 w 1463"/>
              <a:gd name="T7" fmla="*/ 0 h 703"/>
              <a:gd name="T8" fmla="*/ 1462 w 1463"/>
              <a:gd name="T9" fmla="*/ 0 h 703"/>
              <a:gd name="T10" fmla="*/ 437 w 1463"/>
              <a:gd name="T11" fmla="*/ 133 h 703"/>
              <a:gd name="T12" fmla="*/ 229 w 1463"/>
              <a:gd name="T13" fmla="*/ 133 h 703"/>
              <a:gd name="T14" fmla="*/ 229 w 1463"/>
              <a:gd name="T15" fmla="*/ 209 h 703"/>
              <a:gd name="T16" fmla="*/ 437 w 1463"/>
              <a:gd name="T17" fmla="*/ 209 h 703"/>
              <a:gd name="T18" fmla="*/ 437 w 1463"/>
              <a:gd name="T19" fmla="*/ 133 h 703"/>
              <a:gd name="T20" fmla="*/ 437 w 1463"/>
              <a:gd name="T21" fmla="*/ 322 h 703"/>
              <a:gd name="T22" fmla="*/ 229 w 1463"/>
              <a:gd name="T23" fmla="*/ 322 h 703"/>
              <a:gd name="T24" fmla="*/ 229 w 1463"/>
              <a:gd name="T25" fmla="*/ 398 h 703"/>
              <a:gd name="T26" fmla="*/ 437 w 1463"/>
              <a:gd name="T27" fmla="*/ 398 h 703"/>
              <a:gd name="T28" fmla="*/ 437 w 1463"/>
              <a:gd name="T29" fmla="*/ 322 h 703"/>
              <a:gd name="T30" fmla="*/ 437 w 1463"/>
              <a:gd name="T31" fmla="*/ 513 h 703"/>
              <a:gd name="T32" fmla="*/ 229 w 1463"/>
              <a:gd name="T33" fmla="*/ 513 h 703"/>
              <a:gd name="T34" fmla="*/ 229 w 1463"/>
              <a:gd name="T35" fmla="*/ 589 h 703"/>
              <a:gd name="T36" fmla="*/ 437 w 1463"/>
              <a:gd name="T37" fmla="*/ 589 h 703"/>
              <a:gd name="T38" fmla="*/ 437 w 1463"/>
              <a:gd name="T39" fmla="*/ 513 h 703"/>
              <a:gd name="T40" fmla="*/ 1234 w 1463"/>
              <a:gd name="T41" fmla="*/ 133 h 703"/>
              <a:gd name="T42" fmla="*/ 1025 w 1463"/>
              <a:gd name="T43" fmla="*/ 133 h 703"/>
              <a:gd name="T44" fmla="*/ 1025 w 1463"/>
              <a:gd name="T45" fmla="*/ 209 h 703"/>
              <a:gd name="T46" fmla="*/ 1234 w 1463"/>
              <a:gd name="T47" fmla="*/ 209 h 703"/>
              <a:gd name="T48" fmla="*/ 1234 w 1463"/>
              <a:gd name="T49" fmla="*/ 133 h 703"/>
              <a:gd name="T50" fmla="*/ 1234 w 1463"/>
              <a:gd name="T51" fmla="*/ 322 h 703"/>
              <a:gd name="T52" fmla="*/ 1025 w 1463"/>
              <a:gd name="T53" fmla="*/ 322 h 703"/>
              <a:gd name="T54" fmla="*/ 1025 w 1463"/>
              <a:gd name="T55" fmla="*/ 398 h 703"/>
              <a:gd name="T56" fmla="*/ 1234 w 1463"/>
              <a:gd name="T57" fmla="*/ 398 h 703"/>
              <a:gd name="T58" fmla="*/ 1234 w 1463"/>
              <a:gd name="T59" fmla="*/ 322 h 703"/>
              <a:gd name="T60" fmla="*/ 1234 w 1463"/>
              <a:gd name="T61" fmla="*/ 513 h 703"/>
              <a:gd name="T62" fmla="*/ 1025 w 1463"/>
              <a:gd name="T63" fmla="*/ 513 h 703"/>
              <a:gd name="T64" fmla="*/ 1025 w 1463"/>
              <a:gd name="T65" fmla="*/ 589 h 703"/>
              <a:gd name="T66" fmla="*/ 1234 w 1463"/>
              <a:gd name="T67" fmla="*/ 589 h 703"/>
              <a:gd name="T68" fmla="*/ 1234 w 1463"/>
              <a:gd name="T69" fmla="*/ 513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63" h="703">
                <a:moveTo>
                  <a:pt x="1462" y="0"/>
                </a:moveTo>
                <a:lnTo>
                  <a:pt x="1462" y="702"/>
                </a:lnTo>
                <a:lnTo>
                  <a:pt x="0" y="702"/>
                </a:lnTo>
                <a:lnTo>
                  <a:pt x="0" y="0"/>
                </a:lnTo>
                <a:lnTo>
                  <a:pt x="1462" y="0"/>
                </a:lnTo>
                <a:close/>
                <a:moveTo>
                  <a:pt x="437" y="133"/>
                </a:moveTo>
                <a:lnTo>
                  <a:pt x="229" y="133"/>
                </a:lnTo>
                <a:lnTo>
                  <a:pt x="229" y="209"/>
                </a:lnTo>
                <a:lnTo>
                  <a:pt x="437" y="209"/>
                </a:lnTo>
                <a:lnTo>
                  <a:pt x="437" y="133"/>
                </a:lnTo>
                <a:close/>
                <a:moveTo>
                  <a:pt x="437" y="322"/>
                </a:moveTo>
                <a:lnTo>
                  <a:pt x="229" y="322"/>
                </a:lnTo>
                <a:lnTo>
                  <a:pt x="229" y="398"/>
                </a:lnTo>
                <a:lnTo>
                  <a:pt x="437" y="398"/>
                </a:lnTo>
                <a:lnTo>
                  <a:pt x="437" y="322"/>
                </a:lnTo>
                <a:close/>
                <a:moveTo>
                  <a:pt x="437" y="513"/>
                </a:moveTo>
                <a:lnTo>
                  <a:pt x="229" y="513"/>
                </a:lnTo>
                <a:lnTo>
                  <a:pt x="229" y="589"/>
                </a:lnTo>
                <a:lnTo>
                  <a:pt x="437" y="589"/>
                </a:lnTo>
                <a:lnTo>
                  <a:pt x="437" y="513"/>
                </a:lnTo>
                <a:close/>
                <a:moveTo>
                  <a:pt x="1234" y="133"/>
                </a:moveTo>
                <a:lnTo>
                  <a:pt x="1025" y="133"/>
                </a:lnTo>
                <a:lnTo>
                  <a:pt x="1025" y="209"/>
                </a:lnTo>
                <a:lnTo>
                  <a:pt x="1234" y="209"/>
                </a:lnTo>
                <a:lnTo>
                  <a:pt x="1234" y="133"/>
                </a:lnTo>
                <a:close/>
                <a:moveTo>
                  <a:pt x="1234" y="322"/>
                </a:moveTo>
                <a:lnTo>
                  <a:pt x="1025" y="322"/>
                </a:lnTo>
                <a:lnTo>
                  <a:pt x="1025" y="398"/>
                </a:lnTo>
                <a:lnTo>
                  <a:pt x="1234" y="398"/>
                </a:lnTo>
                <a:lnTo>
                  <a:pt x="1234" y="322"/>
                </a:lnTo>
                <a:close/>
                <a:moveTo>
                  <a:pt x="1234" y="513"/>
                </a:moveTo>
                <a:lnTo>
                  <a:pt x="1025" y="513"/>
                </a:lnTo>
                <a:lnTo>
                  <a:pt x="1025" y="589"/>
                </a:lnTo>
                <a:lnTo>
                  <a:pt x="1234" y="589"/>
                </a:lnTo>
                <a:lnTo>
                  <a:pt x="1234" y="513"/>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67" name="Freeform 41"/>
          <p:cNvSpPr>
            <a:spLocks noChangeArrowheads="1"/>
          </p:cNvSpPr>
          <p:nvPr/>
        </p:nvSpPr>
        <p:spPr bwMode="auto">
          <a:xfrm>
            <a:off x="5613891" y="3703852"/>
            <a:ext cx="197912" cy="196700"/>
          </a:xfrm>
          <a:custGeom>
            <a:avLst/>
            <a:gdLst>
              <a:gd name="T0" fmla="*/ 703 w 704"/>
              <a:gd name="T1" fmla="*/ 246 h 703"/>
              <a:gd name="T2" fmla="*/ 703 w 704"/>
              <a:gd name="T3" fmla="*/ 437 h 703"/>
              <a:gd name="T4" fmla="*/ 456 w 704"/>
              <a:gd name="T5" fmla="*/ 437 h 703"/>
              <a:gd name="T6" fmla="*/ 456 w 704"/>
              <a:gd name="T7" fmla="*/ 702 h 703"/>
              <a:gd name="T8" fmla="*/ 266 w 704"/>
              <a:gd name="T9" fmla="*/ 702 h 703"/>
              <a:gd name="T10" fmla="*/ 266 w 704"/>
              <a:gd name="T11" fmla="*/ 437 h 703"/>
              <a:gd name="T12" fmla="*/ 0 w 704"/>
              <a:gd name="T13" fmla="*/ 437 h 703"/>
              <a:gd name="T14" fmla="*/ 0 w 704"/>
              <a:gd name="T15" fmla="*/ 246 h 703"/>
              <a:gd name="T16" fmla="*/ 266 w 704"/>
              <a:gd name="T17" fmla="*/ 246 h 703"/>
              <a:gd name="T18" fmla="*/ 266 w 704"/>
              <a:gd name="T19" fmla="*/ 0 h 703"/>
              <a:gd name="T20" fmla="*/ 456 w 704"/>
              <a:gd name="T21" fmla="*/ 0 h 703"/>
              <a:gd name="T22" fmla="*/ 456 w 704"/>
              <a:gd name="T23" fmla="*/ 246 h 703"/>
              <a:gd name="T24" fmla="*/ 703 w 704"/>
              <a:gd name="T25" fmla="*/ 246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4" h="703">
                <a:moveTo>
                  <a:pt x="703" y="246"/>
                </a:moveTo>
                <a:lnTo>
                  <a:pt x="703" y="437"/>
                </a:lnTo>
                <a:lnTo>
                  <a:pt x="456" y="437"/>
                </a:lnTo>
                <a:lnTo>
                  <a:pt x="456" y="702"/>
                </a:lnTo>
                <a:lnTo>
                  <a:pt x="266" y="702"/>
                </a:lnTo>
                <a:lnTo>
                  <a:pt x="266" y="437"/>
                </a:lnTo>
                <a:lnTo>
                  <a:pt x="0" y="437"/>
                </a:lnTo>
                <a:lnTo>
                  <a:pt x="0" y="246"/>
                </a:lnTo>
                <a:lnTo>
                  <a:pt x="266" y="246"/>
                </a:lnTo>
                <a:lnTo>
                  <a:pt x="266" y="0"/>
                </a:lnTo>
                <a:lnTo>
                  <a:pt x="456" y="0"/>
                </a:lnTo>
                <a:lnTo>
                  <a:pt x="456" y="246"/>
                </a:lnTo>
                <a:lnTo>
                  <a:pt x="703" y="246"/>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68" name="Freeform 42"/>
          <p:cNvSpPr>
            <a:spLocks noChangeArrowheads="1"/>
          </p:cNvSpPr>
          <p:nvPr/>
        </p:nvSpPr>
        <p:spPr bwMode="auto">
          <a:xfrm>
            <a:off x="5919995" y="3673188"/>
            <a:ext cx="256048" cy="256081"/>
          </a:xfrm>
          <a:custGeom>
            <a:avLst/>
            <a:gdLst>
              <a:gd name="T0" fmla="*/ 911 w 912"/>
              <a:gd name="T1" fmla="*/ 456 h 912"/>
              <a:gd name="T2" fmla="*/ 911 w 912"/>
              <a:gd name="T3" fmla="*/ 456 h 912"/>
              <a:gd name="T4" fmla="*/ 456 w 912"/>
              <a:gd name="T5" fmla="*/ 911 h 912"/>
              <a:gd name="T6" fmla="*/ 0 w 912"/>
              <a:gd name="T7" fmla="*/ 456 h 912"/>
              <a:gd name="T8" fmla="*/ 456 w 912"/>
              <a:gd name="T9" fmla="*/ 0 h 912"/>
              <a:gd name="T10" fmla="*/ 911 w 912"/>
              <a:gd name="T11" fmla="*/ 456 h 912"/>
              <a:gd name="T12" fmla="*/ 797 w 912"/>
              <a:gd name="T13" fmla="*/ 456 h 912"/>
              <a:gd name="T14" fmla="*/ 797 w 912"/>
              <a:gd name="T15" fmla="*/ 456 h 912"/>
              <a:gd name="T16" fmla="*/ 456 w 912"/>
              <a:gd name="T17" fmla="*/ 95 h 912"/>
              <a:gd name="T18" fmla="*/ 95 w 912"/>
              <a:gd name="T19" fmla="*/ 456 h 912"/>
              <a:gd name="T20" fmla="*/ 456 w 912"/>
              <a:gd name="T21" fmla="*/ 797 h 912"/>
              <a:gd name="T22" fmla="*/ 797 w 912"/>
              <a:gd name="T23" fmla="*/ 456 h 912"/>
              <a:gd name="T24" fmla="*/ 190 w 912"/>
              <a:gd name="T25" fmla="*/ 417 h 912"/>
              <a:gd name="T26" fmla="*/ 190 w 912"/>
              <a:gd name="T27" fmla="*/ 417 h 912"/>
              <a:gd name="T28" fmla="*/ 208 w 912"/>
              <a:gd name="T29" fmla="*/ 456 h 912"/>
              <a:gd name="T30" fmla="*/ 190 w 912"/>
              <a:gd name="T31" fmla="*/ 475 h 912"/>
              <a:gd name="T32" fmla="*/ 152 w 912"/>
              <a:gd name="T33" fmla="*/ 456 h 912"/>
              <a:gd name="T34" fmla="*/ 190 w 912"/>
              <a:gd name="T35" fmla="*/ 417 h 912"/>
              <a:gd name="T36" fmla="*/ 588 w 912"/>
              <a:gd name="T37" fmla="*/ 399 h 912"/>
              <a:gd name="T38" fmla="*/ 588 w 912"/>
              <a:gd name="T39" fmla="*/ 399 h 912"/>
              <a:gd name="T40" fmla="*/ 456 w 912"/>
              <a:gd name="T41" fmla="*/ 399 h 912"/>
              <a:gd name="T42" fmla="*/ 323 w 912"/>
              <a:gd name="T43" fmla="*/ 247 h 912"/>
              <a:gd name="T44" fmla="*/ 247 w 912"/>
              <a:gd name="T45" fmla="*/ 323 h 912"/>
              <a:gd name="T46" fmla="*/ 399 w 912"/>
              <a:gd name="T47" fmla="*/ 493 h 912"/>
              <a:gd name="T48" fmla="*/ 436 w 912"/>
              <a:gd name="T49" fmla="*/ 512 h 912"/>
              <a:gd name="T50" fmla="*/ 588 w 912"/>
              <a:gd name="T51" fmla="*/ 512 h 912"/>
              <a:gd name="T52" fmla="*/ 588 w 912"/>
              <a:gd name="T53" fmla="*/ 399 h 912"/>
              <a:gd name="T54" fmla="*/ 265 w 912"/>
              <a:gd name="T55" fmla="*/ 626 h 912"/>
              <a:gd name="T56" fmla="*/ 265 w 912"/>
              <a:gd name="T57" fmla="*/ 626 h 912"/>
              <a:gd name="T58" fmla="*/ 284 w 912"/>
              <a:gd name="T59" fmla="*/ 645 h 912"/>
              <a:gd name="T60" fmla="*/ 265 w 912"/>
              <a:gd name="T61" fmla="*/ 664 h 912"/>
              <a:gd name="T62" fmla="*/ 247 w 912"/>
              <a:gd name="T63" fmla="*/ 645 h 912"/>
              <a:gd name="T64" fmla="*/ 265 w 912"/>
              <a:gd name="T65" fmla="*/ 626 h 912"/>
              <a:gd name="T66" fmla="*/ 456 w 912"/>
              <a:gd name="T67" fmla="*/ 684 h 912"/>
              <a:gd name="T68" fmla="*/ 456 w 912"/>
              <a:gd name="T69" fmla="*/ 684 h 912"/>
              <a:gd name="T70" fmla="*/ 474 w 912"/>
              <a:gd name="T71" fmla="*/ 721 h 912"/>
              <a:gd name="T72" fmla="*/ 456 w 912"/>
              <a:gd name="T73" fmla="*/ 740 h 912"/>
              <a:gd name="T74" fmla="*/ 417 w 912"/>
              <a:gd name="T75" fmla="*/ 721 h 912"/>
              <a:gd name="T76" fmla="*/ 456 w 912"/>
              <a:gd name="T77" fmla="*/ 684 h 912"/>
              <a:gd name="T78" fmla="*/ 456 w 912"/>
              <a:gd name="T79" fmla="*/ 152 h 912"/>
              <a:gd name="T80" fmla="*/ 456 w 912"/>
              <a:gd name="T81" fmla="*/ 152 h 912"/>
              <a:gd name="T82" fmla="*/ 474 w 912"/>
              <a:gd name="T83" fmla="*/ 190 h 912"/>
              <a:gd name="T84" fmla="*/ 456 w 912"/>
              <a:gd name="T85" fmla="*/ 208 h 912"/>
              <a:gd name="T86" fmla="*/ 417 w 912"/>
              <a:gd name="T87" fmla="*/ 190 h 912"/>
              <a:gd name="T88" fmla="*/ 456 w 912"/>
              <a:gd name="T89" fmla="*/ 152 h 912"/>
              <a:gd name="T90" fmla="*/ 626 w 912"/>
              <a:gd name="T91" fmla="*/ 228 h 912"/>
              <a:gd name="T92" fmla="*/ 626 w 912"/>
              <a:gd name="T93" fmla="*/ 228 h 912"/>
              <a:gd name="T94" fmla="*/ 664 w 912"/>
              <a:gd name="T95" fmla="*/ 266 h 912"/>
              <a:gd name="T96" fmla="*/ 626 w 912"/>
              <a:gd name="T97" fmla="*/ 284 h 912"/>
              <a:gd name="T98" fmla="*/ 608 w 912"/>
              <a:gd name="T99" fmla="*/ 266 h 912"/>
              <a:gd name="T100" fmla="*/ 626 w 912"/>
              <a:gd name="T101" fmla="*/ 228 h 912"/>
              <a:gd name="T102" fmla="*/ 645 w 912"/>
              <a:gd name="T103" fmla="*/ 608 h 912"/>
              <a:gd name="T104" fmla="*/ 645 w 912"/>
              <a:gd name="T105" fmla="*/ 608 h 912"/>
              <a:gd name="T106" fmla="*/ 664 w 912"/>
              <a:gd name="T107" fmla="*/ 626 h 912"/>
              <a:gd name="T108" fmla="*/ 645 w 912"/>
              <a:gd name="T109" fmla="*/ 664 h 912"/>
              <a:gd name="T110" fmla="*/ 608 w 912"/>
              <a:gd name="T111" fmla="*/ 626 h 912"/>
              <a:gd name="T112" fmla="*/ 645 w 912"/>
              <a:gd name="T113" fmla="*/ 608 h 912"/>
              <a:gd name="T114" fmla="*/ 721 w 912"/>
              <a:gd name="T115" fmla="*/ 417 h 912"/>
              <a:gd name="T116" fmla="*/ 721 w 912"/>
              <a:gd name="T117" fmla="*/ 417 h 912"/>
              <a:gd name="T118" fmla="*/ 740 w 912"/>
              <a:gd name="T119" fmla="*/ 456 h 912"/>
              <a:gd name="T120" fmla="*/ 721 w 912"/>
              <a:gd name="T121" fmla="*/ 475 h 912"/>
              <a:gd name="T122" fmla="*/ 683 w 912"/>
              <a:gd name="T123" fmla="*/ 456 h 912"/>
              <a:gd name="T124" fmla="*/ 721 w 912"/>
              <a:gd name="T125" fmla="*/ 41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912">
                <a:moveTo>
                  <a:pt x="911" y="456"/>
                </a:moveTo>
                <a:lnTo>
                  <a:pt x="911" y="456"/>
                </a:lnTo>
                <a:cubicBezTo>
                  <a:pt x="911" y="702"/>
                  <a:pt x="702" y="911"/>
                  <a:pt x="456" y="911"/>
                </a:cubicBezTo>
                <a:cubicBezTo>
                  <a:pt x="208" y="911"/>
                  <a:pt x="0" y="702"/>
                  <a:pt x="0" y="456"/>
                </a:cubicBezTo>
                <a:cubicBezTo>
                  <a:pt x="0" y="208"/>
                  <a:pt x="208" y="0"/>
                  <a:pt x="456" y="0"/>
                </a:cubicBezTo>
                <a:cubicBezTo>
                  <a:pt x="702" y="0"/>
                  <a:pt x="911" y="208"/>
                  <a:pt x="911" y="456"/>
                </a:cubicBezTo>
                <a:close/>
                <a:moveTo>
                  <a:pt x="797" y="456"/>
                </a:moveTo>
                <a:lnTo>
                  <a:pt x="797" y="456"/>
                </a:lnTo>
                <a:cubicBezTo>
                  <a:pt x="797" y="247"/>
                  <a:pt x="645" y="95"/>
                  <a:pt x="456" y="95"/>
                </a:cubicBezTo>
                <a:cubicBezTo>
                  <a:pt x="247" y="95"/>
                  <a:pt x="95" y="247"/>
                  <a:pt x="95" y="456"/>
                </a:cubicBezTo>
                <a:cubicBezTo>
                  <a:pt x="95" y="645"/>
                  <a:pt x="247" y="797"/>
                  <a:pt x="456" y="797"/>
                </a:cubicBezTo>
                <a:cubicBezTo>
                  <a:pt x="645" y="797"/>
                  <a:pt x="797" y="645"/>
                  <a:pt x="797" y="456"/>
                </a:cubicBezTo>
                <a:close/>
                <a:moveTo>
                  <a:pt x="190" y="417"/>
                </a:moveTo>
                <a:lnTo>
                  <a:pt x="190" y="417"/>
                </a:lnTo>
                <a:cubicBezTo>
                  <a:pt x="190" y="417"/>
                  <a:pt x="208" y="436"/>
                  <a:pt x="208" y="456"/>
                </a:cubicBezTo>
                <a:lnTo>
                  <a:pt x="190" y="475"/>
                </a:lnTo>
                <a:cubicBezTo>
                  <a:pt x="171" y="475"/>
                  <a:pt x="152" y="456"/>
                  <a:pt x="152" y="456"/>
                </a:cubicBezTo>
                <a:cubicBezTo>
                  <a:pt x="152" y="436"/>
                  <a:pt x="171" y="417"/>
                  <a:pt x="190" y="417"/>
                </a:cubicBezTo>
                <a:close/>
                <a:moveTo>
                  <a:pt x="588" y="399"/>
                </a:moveTo>
                <a:lnTo>
                  <a:pt x="588" y="399"/>
                </a:lnTo>
                <a:cubicBezTo>
                  <a:pt x="456" y="399"/>
                  <a:pt x="456" y="399"/>
                  <a:pt x="456" y="399"/>
                </a:cubicBezTo>
                <a:cubicBezTo>
                  <a:pt x="323" y="247"/>
                  <a:pt x="323" y="247"/>
                  <a:pt x="323" y="247"/>
                </a:cubicBezTo>
                <a:cubicBezTo>
                  <a:pt x="265" y="208"/>
                  <a:pt x="208" y="266"/>
                  <a:pt x="247" y="323"/>
                </a:cubicBezTo>
                <a:cubicBezTo>
                  <a:pt x="399" y="493"/>
                  <a:pt x="399" y="493"/>
                  <a:pt x="399" y="493"/>
                </a:cubicBezTo>
                <a:cubicBezTo>
                  <a:pt x="417" y="493"/>
                  <a:pt x="417" y="512"/>
                  <a:pt x="436" y="512"/>
                </a:cubicBezTo>
                <a:cubicBezTo>
                  <a:pt x="588" y="512"/>
                  <a:pt x="588" y="512"/>
                  <a:pt x="588" y="512"/>
                </a:cubicBezTo>
                <a:cubicBezTo>
                  <a:pt x="645" y="512"/>
                  <a:pt x="645" y="399"/>
                  <a:pt x="588" y="399"/>
                </a:cubicBezTo>
                <a:close/>
                <a:moveTo>
                  <a:pt x="265" y="626"/>
                </a:moveTo>
                <a:lnTo>
                  <a:pt x="265" y="626"/>
                </a:lnTo>
                <a:cubicBezTo>
                  <a:pt x="284" y="626"/>
                  <a:pt x="284" y="626"/>
                  <a:pt x="284" y="645"/>
                </a:cubicBezTo>
                <a:cubicBezTo>
                  <a:pt x="284" y="664"/>
                  <a:pt x="284" y="664"/>
                  <a:pt x="265" y="664"/>
                </a:cubicBezTo>
                <a:cubicBezTo>
                  <a:pt x="247" y="664"/>
                  <a:pt x="247" y="664"/>
                  <a:pt x="247" y="645"/>
                </a:cubicBezTo>
                <a:cubicBezTo>
                  <a:pt x="247" y="626"/>
                  <a:pt x="247" y="626"/>
                  <a:pt x="265" y="626"/>
                </a:cubicBezTo>
                <a:close/>
                <a:moveTo>
                  <a:pt x="456" y="684"/>
                </a:moveTo>
                <a:lnTo>
                  <a:pt x="456" y="684"/>
                </a:lnTo>
                <a:cubicBezTo>
                  <a:pt x="456" y="684"/>
                  <a:pt x="474" y="702"/>
                  <a:pt x="474" y="721"/>
                </a:cubicBezTo>
                <a:lnTo>
                  <a:pt x="456" y="740"/>
                </a:lnTo>
                <a:cubicBezTo>
                  <a:pt x="436" y="740"/>
                  <a:pt x="417" y="721"/>
                  <a:pt x="417" y="721"/>
                </a:cubicBezTo>
                <a:cubicBezTo>
                  <a:pt x="417" y="702"/>
                  <a:pt x="436" y="684"/>
                  <a:pt x="456" y="684"/>
                </a:cubicBezTo>
                <a:close/>
                <a:moveTo>
                  <a:pt x="456" y="152"/>
                </a:moveTo>
                <a:lnTo>
                  <a:pt x="456" y="152"/>
                </a:lnTo>
                <a:cubicBezTo>
                  <a:pt x="456" y="152"/>
                  <a:pt x="474" y="171"/>
                  <a:pt x="474" y="190"/>
                </a:cubicBezTo>
                <a:cubicBezTo>
                  <a:pt x="474" y="208"/>
                  <a:pt x="456" y="208"/>
                  <a:pt x="456" y="208"/>
                </a:cubicBezTo>
                <a:cubicBezTo>
                  <a:pt x="436" y="208"/>
                  <a:pt x="417" y="208"/>
                  <a:pt x="417" y="190"/>
                </a:cubicBezTo>
                <a:cubicBezTo>
                  <a:pt x="417" y="171"/>
                  <a:pt x="436" y="152"/>
                  <a:pt x="456" y="152"/>
                </a:cubicBezTo>
                <a:close/>
                <a:moveTo>
                  <a:pt x="626" y="228"/>
                </a:moveTo>
                <a:lnTo>
                  <a:pt x="626" y="228"/>
                </a:lnTo>
                <a:cubicBezTo>
                  <a:pt x="645" y="228"/>
                  <a:pt x="664" y="247"/>
                  <a:pt x="664" y="266"/>
                </a:cubicBezTo>
                <a:cubicBezTo>
                  <a:pt x="664" y="266"/>
                  <a:pt x="645" y="284"/>
                  <a:pt x="626" y="284"/>
                </a:cubicBezTo>
                <a:lnTo>
                  <a:pt x="608" y="266"/>
                </a:lnTo>
                <a:cubicBezTo>
                  <a:pt x="608" y="247"/>
                  <a:pt x="626" y="228"/>
                  <a:pt x="626" y="228"/>
                </a:cubicBezTo>
                <a:close/>
                <a:moveTo>
                  <a:pt x="645" y="608"/>
                </a:moveTo>
                <a:lnTo>
                  <a:pt x="645" y="608"/>
                </a:lnTo>
                <a:cubicBezTo>
                  <a:pt x="664" y="608"/>
                  <a:pt x="664" y="626"/>
                  <a:pt x="664" y="626"/>
                </a:cubicBezTo>
                <a:cubicBezTo>
                  <a:pt x="664" y="645"/>
                  <a:pt x="664" y="664"/>
                  <a:pt x="645" y="664"/>
                </a:cubicBezTo>
                <a:cubicBezTo>
                  <a:pt x="626" y="664"/>
                  <a:pt x="608" y="645"/>
                  <a:pt x="608" y="626"/>
                </a:cubicBezTo>
                <a:cubicBezTo>
                  <a:pt x="608" y="626"/>
                  <a:pt x="626" y="608"/>
                  <a:pt x="645" y="608"/>
                </a:cubicBezTo>
                <a:close/>
                <a:moveTo>
                  <a:pt x="721" y="417"/>
                </a:moveTo>
                <a:lnTo>
                  <a:pt x="721" y="417"/>
                </a:lnTo>
                <a:cubicBezTo>
                  <a:pt x="721" y="417"/>
                  <a:pt x="740" y="436"/>
                  <a:pt x="740" y="456"/>
                </a:cubicBezTo>
                <a:lnTo>
                  <a:pt x="721" y="475"/>
                </a:lnTo>
                <a:cubicBezTo>
                  <a:pt x="702" y="475"/>
                  <a:pt x="683" y="456"/>
                  <a:pt x="683" y="456"/>
                </a:cubicBezTo>
                <a:cubicBezTo>
                  <a:pt x="683" y="436"/>
                  <a:pt x="702" y="417"/>
                  <a:pt x="721" y="417"/>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69" name="Freeform 43"/>
          <p:cNvSpPr>
            <a:spLocks noChangeArrowheads="1"/>
          </p:cNvSpPr>
          <p:nvPr/>
        </p:nvSpPr>
        <p:spPr bwMode="auto">
          <a:xfrm>
            <a:off x="6284237" y="3673188"/>
            <a:ext cx="256048" cy="256081"/>
          </a:xfrm>
          <a:custGeom>
            <a:avLst/>
            <a:gdLst>
              <a:gd name="T0" fmla="*/ 912 w 913"/>
              <a:gd name="T1" fmla="*/ 456 h 912"/>
              <a:gd name="T2" fmla="*/ 912 w 913"/>
              <a:gd name="T3" fmla="*/ 456 h 912"/>
              <a:gd name="T4" fmla="*/ 456 w 913"/>
              <a:gd name="T5" fmla="*/ 911 h 912"/>
              <a:gd name="T6" fmla="*/ 0 w 913"/>
              <a:gd name="T7" fmla="*/ 456 h 912"/>
              <a:gd name="T8" fmla="*/ 456 w 913"/>
              <a:gd name="T9" fmla="*/ 0 h 912"/>
              <a:gd name="T10" fmla="*/ 912 w 913"/>
              <a:gd name="T11" fmla="*/ 456 h 912"/>
              <a:gd name="T12" fmla="*/ 797 w 913"/>
              <a:gd name="T13" fmla="*/ 456 h 912"/>
              <a:gd name="T14" fmla="*/ 797 w 913"/>
              <a:gd name="T15" fmla="*/ 456 h 912"/>
              <a:gd name="T16" fmla="*/ 456 w 913"/>
              <a:gd name="T17" fmla="*/ 95 h 912"/>
              <a:gd name="T18" fmla="*/ 95 w 913"/>
              <a:gd name="T19" fmla="*/ 456 h 912"/>
              <a:gd name="T20" fmla="*/ 456 w 913"/>
              <a:gd name="T21" fmla="*/ 797 h 912"/>
              <a:gd name="T22" fmla="*/ 797 w 913"/>
              <a:gd name="T23" fmla="*/ 456 h 912"/>
              <a:gd name="T24" fmla="*/ 570 w 913"/>
              <a:gd name="T25" fmla="*/ 399 h 912"/>
              <a:gd name="T26" fmla="*/ 570 w 913"/>
              <a:gd name="T27" fmla="*/ 399 h 912"/>
              <a:gd name="T28" fmla="*/ 475 w 913"/>
              <a:gd name="T29" fmla="*/ 399 h 912"/>
              <a:gd name="T30" fmla="*/ 342 w 913"/>
              <a:gd name="T31" fmla="*/ 266 h 912"/>
              <a:gd name="T32" fmla="*/ 266 w 913"/>
              <a:gd name="T33" fmla="*/ 323 h 912"/>
              <a:gd name="T34" fmla="*/ 399 w 913"/>
              <a:gd name="T35" fmla="*/ 493 h 912"/>
              <a:gd name="T36" fmla="*/ 436 w 913"/>
              <a:gd name="T37" fmla="*/ 512 h 912"/>
              <a:gd name="T38" fmla="*/ 570 w 913"/>
              <a:gd name="T39" fmla="*/ 512 h 912"/>
              <a:gd name="T40" fmla="*/ 570 w 913"/>
              <a:gd name="T41" fmla="*/ 399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3" h="912">
                <a:moveTo>
                  <a:pt x="912" y="456"/>
                </a:moveTo>
                <a:lnTo>
                  <a:pt x="912" y="456"/>
                </a:lnTo>
                <a:cubicBezTo>
                  <a:pt x="912" y="702"/>
                  <a:pt x="703" y="911"/>
                  <a:pt x="456" y="911"/>
                </a:cubicBezTo>
                <a:cubicBezTo>
                  <a:pt x="209" y="911"/>
                  <a:pt x="0" y="702"/>
                  <a:pt x="0" y="456"/>
                </a:cubicBezTo>
                <a:cubicBezTo>
                  <a:pt x="0" y="208"/>
                  <a:pt x="209" y="0"/>
                  <a:pt x="456" y="0"/>
                </a:cubicBezTo>
                <a:cubicBezTo>
                  <a:pt x="703" y="0"/>
                  <a:pt x="912" y="208"/>
                  <a:pt x="912" y="456"/>
                </a:cubicBezTo>
                <a:close/>
                <a:moveTo>
                  <a:pt x="797" y="456"/>
                </a:moveTo>
                <a:lnTo>
                  <a:pt x="797" y="456"/>
                </a:lnTo>
                <a:cubicBezTo>
                  <a:pt x="797" y="247"/>
                  <a:pt x="645" y="95"/>
                  <a:pt x="456" y="95"/>
                </a:cubicBezTo>
                <a:cubicBezTo>
                  <a:pt x="266" y="95"/>
                  <a:pt x="95" y="247"/>
                  <a:pt x="95" y="456"/>
                </a:cubicBezTo>
                <a:cubicBezTo>
                  <a:pt x="95" y="645"/>
                  <a:pt x="266" y="797"/>
                  <a:pt x="456" y="797"/>
                </a:cubicBezTo>
                <a:cubicBezTo>
                  <a:pt x="645" y="797"/>
                  <a:pt x="797" y="645"/>
                  <a:pt x="797" y="456"/>
                </a:cubicBezTo>
                <a:close/>
                <a:moveTo>
                  <a:pt x="570" y="399"/>
                </a:moveTo>
                <a:lnTo>
                  <a:pt x="570" y="399"/>
                </a:lnTo>
                <a:cubicBezTo>
                  <a:pt x="475" y="399"/>
                  <a:pt x="475" y="399"/>
                  <a:pt x="475" y="399"/>
                </a:cubicBezTo>
                <a:cubicBezTo>
                  <a:pt x="342" y="266"/>
                  <a:pt x="342" y="266"/>
                  <a:pt x="342" y="266"/>
                </a:cubicBezTo>
                <a:cubicBezTo>
                  <a:pt x="285" y="208"/>
                  <a:pt x="228" y="284"/>
                  <a:pt x="266" y="323"/>
                </a:cubicBezTo>
                <a:cubicBezTo>
                  <a:pt x="399" y="493"/>
                  <a:pt x="399" y="493"/>
                  <a:pt x="399" y="493"/>
                </a:cubicBezTo>
                <a:cubicBezTo>
                  <a:pt x="418" y="493"/>
                  <a:pt x="436" y="512"/>
                  <a:pt x="436" y="512"/>
                </a:cubicBezTo>
                <a:cubicBezTo>
                  <a:pt x="570" y="512"/>
                  <a:pt x="570" y="512"/>
                  <a:pt x="570" y="512"/>
                </a:cubicBezTo>
                <a:cubicBezTo>
                  <a:pt x="627" y="512"/>
                  <a:pt x="645" y="399"/>
                  <a:pt x="570" y="399"/>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70" name="Freeform 49"/>
          <p:cNvSpPr>
            <a:spLocks noChangeArrowheads="1"/>
          </p:cNvSpPr>
          <p:nvPr/>
        </p:nvSpPr>
        <p:spPr bwMode="auto">
          <a:xfrm>
            <a:off x="6648478" y="3673188"/>
            <a:ext cx="256048" cy="256081"/>
          </a:xfrm>
          <a:custGeom>
            <a:avLst/>
            <a:gdLst>
              <a:gd name="T0" fmla="*/ 912 w 913"/>
              <a:gd name="T1" fmla="*/ 457 h 912"/>
              <a:gd name="T2" fmla="*/ 912 w 913"/>
              <a:gd name="T3" fmla="*/ 457 h 912"/>
              <a:gd name="T4" fmla="*/ 456 w 913"/>
              <a:gd name="T5" fmla="*/ 911 h 912"/>
              <a:gd name="T6" fmla="*/ 0 w 913"/>
              <a:gd name="T7" fmla="*/ 457 h 912"/>
              <a:gd name="T8" fmla="*/ 456 w 913"/>
              <a:gd name="T9" fmla="*/ 0 h 912"/>
              <a:gd name="T10" fmla="*/ 912 w 913"/>
              <a:gd name="T11" fmla="*/ 457 h 912"/>
              <a:gd name="T12" fmla="*/ 267 w 913"/>
              <a:gd name="T13" fmla="*/ 342 h 912"/>
              <a:gd name="T14" fmla="*/ 267 w 913"/>
              <a:gd name="T15" fmla="*/ 342 h 912"/>
              <a:gd name="T16" fmla="*/ 418 w 913"/>
              <a:gd name="T17" fmla="*/ 342 h 912"/>
              <a:gd name="T18" fmla="*/ 456 w 913"/>
              <a:gd name="T19" fmla="*/ 267 h 912"/>
              <a:gd name="T20" fmla="*/ 476 w 913"/>
              <a:gd name="T21" fmla="*/ 342 h 912"/>
              <a:gd name="T22" fmla="*/ 400 w 913"/>
              <a:gd name="T23" fmla="*/ 418 h 912"/>
              <a:gd name="T24" fmla="*/ 380 w 913"/>
              <a:gd name="T25" fmla="*/ 418 h 912"/>
              <a:gd name="T26" fmla="*/ 380 w 913"/>
              <a:gd name="T27" fmla="*/ 551 h 912"/>
              <a:gd name="T28" fmla="*/ 532 w 913"/>
              <a:gd name="T29" fmla="*/ 551 h 912"/>
              <a:gd name="T30" fmla="*/ 532 w 913"/>
              <a:gd name="T31" fmla="*/ 494 h 912"/>
              <a:gd name="T32" fmla="*/ 627 w 913"/>
              <a:gd name="T33" fmla="*/ 342 h 912"/>
              <a:gd name="T34" fmla="*/ 456 w 913"/>
              <a:gd name="T35" fmla="*/ 153 h 912"/>
              <a:gd name="T36" fmla="*/ 267 w 913"/>
              <a:gd name="T37" fmla="*/ 342 h 912"/>
              <a:gd name="T38" fmla="*/ 361 w 913"/>
              <a:gd name="T39" fmla="*/ 684 h 912"/>
              <a:gd name="T40" fmla="*/ 361 w 913"/>
              <a:gd name="T41" fmla="*/ 684 h 912"/>
              <a:gd name="T42" fmla="*/ 456 w 913"/>
              <a:gd name="T43" fmla="*/ 778 h 912"/>
              <a:gd name="T44" fmla="*/ 532 w 913"/>
              <a:gd name="T45" fmla="*/ 684 h 912"/>
              <a:gd name="T46" fmla="*/ 456 w 913"/>
              <a:gd name="T47" fmla="*/ 608 h 912"/>
              <a:gd name="T48" fmla="*/ 361 w 913"/>
              <a:gd name="T49" fmla="*/ 684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3" h="912">
                <a:moveTo>
                  <a:pt x="912" y="457"/>
                </a:moveTo>
                <a:lnTo>
                  <a:pt x="912" y="457"/>
                </a:lnTo>
                <a:cubicBezTo>
                  <a:pt x="912" y="702"/>
                  <a:pt x="703" y="911"/>
                  <a:pt x="456" y="911"/>
                </a:cubicBezTo>
                <a:cubicBezTo>
                  <a:pt x="209" y="911"/>
                  <a:pt x="0" y="702"/>
                  <a:pt x="0" y="457"/>
                </a:cubicBezTo>
                <a:cubicBezTo>
                  <a:pt x="0" y="209"/>
                  <a:pt x="209" y="0"/>
                  <a:pt x="456" y="0"/>
                </a:cubicBezTo>
                <a:cubicBezTo>
                  <a:pt x="703" y="0"/>
                  <a:pt x="912" y="209"/>
                  <a:pt x="912" y="457"/>
                </a:cubicBezTo>
                <a:close/>
                <a:moveTo>
                  <a:pt x="267" y="342"/>
                </a:moveTo>
                <a:lnTo>
                  <a:pt x="267" y="342"/>
                </a:lnTo>
                <a:cubicBezTo>
                  <a:pt x="418" y="342"/>
                  <a:pt x="418" y="342"/>
                  <a:pt x="418" y="342"/>
                </a:cubicBezTo>
                <a:cubicBezTo>
                  <a:pt x="418" y="285"/>
                  <a:pt x="418" y="267"/>
                  <a:pt x="456" y="267"/>
                </a:cubicBezTo>
                <a:cubicBezTo>
                  <a:pt x="476" y="267"/>
                  <a:pt x="476" y="285"/>
                  <a:pt x="476" y="342"/>
                </a:cubicBezTo>
                <a:cubicBezTo>
                  <a:pt x="476" y="400"/>
                  <a:pt x="456" y="418"/>
                  <a:pt x="400" y="418"/>
                </a:cubicBezTo>
                <a:lnTo>
                  <a:pt x="380" y="418"/>
                </a:lnTo>
                <a:cubicBezTo>
                  <a:pt x="380" y="551"/>
                  <a:pt x="380" y="551"/>
                  <a:pt x="380" y="551"/>
                </a:cubicBezTo>
                <a:cubicBezTo>
                  <a:pt x="532" y="551"/>
                  <a:pt x="532" y="551"/>
                  <a:pt x="532" y="551"/>
                </a:cubicBezTo>
                <a:cubicBezTo>
                  <a:pt x="532" y="494"/>
                  <a:pt x="532" y="494"/>
                  <a:pt x="532" y="494"/>
                </a:cubicBezTo>
                <a:cubicBezTo>
                  <a:pt x="589" y="476"/>
                  <a:pt x="627" y="418"/>
                  <a:pt x="627" y="342"/>
                </a:cubicBezTo>
                <a:cubicBezTo>
                  <a:pt x="627" y="229"/>
                  <a:pt x="552" y="153"/>
                  <a:pt x="456" y="153"/>
                </a:cubicBezTo>
                <a:cubicBezTo>
                  <a:pt x="324" y="153"/>
                  <a:pt x="267" y="229"/>
                  <a:pt x="267" y="342"/>
                </a:cubicBezTo>
                <a:close/>
                <a:moveTo>
                  <a:pt x="361" y="684"/>
                </a:moveTo>
                <a:lnTo>
                  <a:pt x="361" y="684"/>
                </a:lnTo>
                <a:cubicBezTo>
                  <a:pt x="361" y="740"/>
                  <a:pt x="400" y="778"/>
                  <a:pt x="456" y="778"/>
                </a:cubicBezTo>
                <a:cubicBezTo>
                  <a:pt x="494" y="778"/>
                  <a:pt x="532" y="740"/>
                  <a:pt x="532" y="684"/>
                </a:cubicBezTo>
                <a:cubicBezTo>
                  <a:pt x="532" y="645"/>
                  <a:pt x="494" y="608"/>
                  <a:pt x="456" y="608"/>
                </a:cubicBezTo>
                <a:cubicBezTo>
                  <a:pt x="400" y="608"/>
                  <a:pt x="361" y="645"/>
                  <a:pt x="361" y="684"/>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71" name="Freeform 60"/>
          <p:cNvSpPr>
            <a:spLocks noChangeArrowheads="1"/>
          </p:cNvSpPr>
          <p:nvPr/>
        </p:nvSpPr>
        <p:spPr bwMode="auto">
          <a:xfrm>
            <a:off x="7370456" y="3209370"/>
            <a:ext cx="239967" cy="207834"/>
          </a:xfrm>
          <a:custGeom>
            <a:avLst/>
            <a:gdLst>
              <a:gd name="T0" fmla="*/ 114 w 856"/>
              <a:gd name="T1" fmla="*/ 436 h 741"/>
              <a:gd name="T2" fmla="*/ 114 w 856"/>
              <a:gd name="T3" fmla="*/ 436 h 741"/>
              <a:gd name="T4" fmla="*/ 0 w 856"/>
              <a:gd name="T5" fmla="*/ 208 h 741"/>
              <a:gd name="T6" fmla="*/ 209 w 856"/>
              <a:gd name="T7" fmla="*/ 0 h 741"/>
              <a:gd name="T8" fmla="*/ 437 w 856"/>
              <a:gd name="T9" fmla="*/ 132 h 741"/>
              <a:gd name="T10" fmla="*/ 646 w 856"/>
              <a:gd name="T11" fmla="*/ 0 h 741"/>
              <a:gd name="T12" fmla="*/ 855 w 856"/>
              <a:gd name="T13" fmla="*/ 208 h 741"/>
              <a:gd name="T14" fmla="*/ 759 w 856"/>
              <a:gd name="T15" fmla="*/ 436 h 741"/>
              <a:gd name="T16" fmla="*/ 437 w 856"/>
              <a:gd name="T17" fmla="*/ 740 h 741"/>
              <a:gd name="T18" fmla="*/ 114 w 856"/>
              <a:gd name="T19" fmla="*/ 436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 h="741">
                <a:moveTo>
                  <a:pt x="114" y="436"/>
                </a:moveTo>
                <a:lnTo>
                  <a:pt x="114" y="436"/>
                </a:lnTo>
                <a:cubicBezTo>
                  <a:pt x="38" y="360"/>
                  <a:pt x="0" y="284"/>
                  <a:pt x="0" y="208"/>
                </a:cubicBezTo>
                <a:cubicBezTo>
                  <a:pt x="0" y="95"/>
                  <a:pt x="95" y="0"/>
                  <a:pt x="209" y="0"/>
                </a:cubicBezTo>
                <a:cubicBezTo>
                  <a:pt x="323" y="0"/>
                  <a:pt x="361" y="56"/>
                  <a:pt x="437" y="132"/>
                </a:cubicBezTo>
                <a:cubicBezTo>
                  <a:pt x="494" y="56"/>
                  <a:pt x="532" y="0"/>
                  <a:pt x="646" y="0"/>
                </a:cubicBezTo>
                <a:cubicBezTo>
                  <a:pt x="779" y="0"/>
                  <a:pt x="855" y="95"/>
                  <a:pt x="855" y="208"/>
                </a:cubicBezTo>
                <a:cubicBezTo>
                  <a:pt x="855" y="284"/>
                  <a:pt x="816" y="360"/>
                  <a:pt x="759" y="436"/>
                </a:cubicBezTo>
                <a:cubicBezTo>
                  <a:pt x="437" y="740"/>
                  <a:pt x="437" y="740"/>
                  <a:pt x="437" y="740"/>
                </a:cubicBezTo>
                <a:lnTo>
                  <a:pt x="114" y="436"/>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72" name="Freeform 61"/>
          <p:cNvSpPr>
            <a:spLocks noChangeArrowheads="1"/>
          </p:cNvSpPr>
          <p:nvPr/>
        </p:nvSpPr>
        <p:spPr bwMode="auto">
          <a:xfrm>
            <a:off x="7691027" y="3180290"/>
            <a:ext cx="218939" cy="251133"/>
          </a:xfrm>
          <a:custGeom>
            <a:avLst/>
            <a:gdLst>
              <a:gd name="T0" fmla="*/ 227 w 779"/>
              <a:gd name="T1" fmla="*/ 531 h 893"/>
              <a:gd name="T2" fmla="*/ 227 w 779"/>
              <a:gd name="T3" fmla="*/ 531 h 893"/>
              <a:gd name="T4" fmla="*/ 209 w 779"/>
              <a:gd name="T5" fmla="*/ 551 h 893"/>
              <a:gd name="T6" fmla="*/ 189 w 779"/>
              <a:gd name="T7" fmla="*/ 494 h 893"/>
              <a:gd name="T8" fmla="*/ 151 w 779"/>
              <a:gd name="T9" fmla="*/ 455 h 893"/>
              <a:gd name="T10" fmla="*/ 189 w 779"/>
              <a:gd name="T11" fmla="*/ 418 h 893"/>
              <a:gd name="T12" fmla="*/ 189 w 779"/>
              <a:gd name="T13" fmla="*/ 379 h 893"/>
              <a:gd name="T14" fmla="*/ 170 w 779"/>
              <a:gd name="T15" fmla="*/ 360 h 893"/>
              <a:gd name="T16" fmla="*/ 151 w 779"/>
              <a:gd name="T17" fmla="*/ 285 h 893"/>
              <a:gd name="T18" fmla="*/ 170 w 779"/>
              <a:gd name="T19" fmla="*/ 247 h 893"/>
              <a:gd name="T20" fmla="*/ 189 w 779"/>
              <a:gd name="T21" fmla="*/ 171 h 893"/>
              <a:gd name="T22" fmla="*/ 227 w 779"/>
              <a:gd name="T23" fmla="*/ 0 h 893"/>
              <a:gd name="T24" fmla="*/ 398 w 779"/>
              <a:gd name="T25" fmla="*/ 57 h 893"/>
              <a:gd name="T26" fmla="*/ 512 w 779"/>
              <a:gd name="T27" fmla="*/ 0 h 893"/>
              <a:gd name="T28" fmla="*/ 569 w 779"/>
              <a:gd name="T29" fmla="*/ 151 h 893"/>
              <a:gd name="T30" fmla="*/ 588 w 779"/>
              <a:gd name="T31" fmla="*/ 247 h 893"/>
              <a:gd name="T32" fmla="*/ 588 w 779"/>
              <a:gd name="T33" fmla="*/ 303 h 893"/>
              <a:gd name="T34" fmla="*/ 588 w 779"/>
              <a:gd name="T35" fmla="*/ 360 h 893"/>
              <a:gd name="T36" fmla="*/ 569 w 779"/>
              <a:gd name="T37" fmla="*/ 399 h 893"/>
              <a:gd name="T38" fmla="*/ 588 w 779"/>
              <a:gd name="T39" fmla="*/ 418 h 893"/>
              <a:gd name="T40" fmla="*/ 588 w 779"/>
              <a:gd name="T41" fmla="*/ 475 h 893"/>
              <a:gd name="T42" fmla="*/ 569 w 779"/>
              <a:gd name="T43" fmla="*/ 512 h 893"/>
              <a:gd name="T44" fmla="*/ 531 w 779"/>
              <a:gd name="T45" fmla="*/ 551 h 893"/>
              <a:gd name="T46" fmla="*/ 493 w 779"/>
              <a:gd name="T47" fmla="*/ 759 h 893"/>
              <a:gd name="T48" fmla="*/ 512 w 779"/>
              <a:gd name="T49" fmla="*/ 759 h 893"/>
              <a:gd name="T50" fmla="*/ 778 w 779"/>
              <a:gd name="T51" fmla="*/ 835 h 893"/>
              <a:gd name="T52" fmla="*/ 778 w 779"/>
              <a:gd name="T53" fmla="*/ 892 h 893"/>
              <a:gd name="T54" fmla="*/ 0 w 779"/>
              <a:gd name="T55" fmla="*/ 892 h 893"/>
              <a:gd name="T56" fmla="*/ 0 w 779"/>
              <a:gd name="T57" fmla="*/ 835 h 893"/>
              <a:gd name="T58" fmla="*/ 227 w 779"/>
              <a:gd name="T59" fmla="*/ 759 h 893"/>
              <a:gd name="T60" fmla="*/ 265 w 779"/>
              <a:gd name="T61" fmla="*/ 607 h 893"/>
              <a:gd name="T62" fmla="*/ 227 w 779"/>
              <a:gd name="T63" fmla="*/ 531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893">
                <a:moveTo>
                  <a:pt x="227" y="531"/>
                </a:moveTo>
                <a:lnTo>
                  <a:pt x="227" y="531"/>
                </a:lnTo>
                <a:cubicBezTo>
                  <a:pt x="227" y="531"/>
                  <a:pt x="227" y="551"/>
                  <a:pt x="209" y="551"/>
                </a:cubicBezTo>
                <a:cubicBezTo>
                  <a:pt x="209" y="531"/>
                  <a:pt x="189" y="512"/>
                  <a:pt x="189" y="494"/>
                </a:cubicBezTo>
                <a:cubicBezTo>
                  <a:pt x="170" y="494"/>
                  <a:pt x="170" y="455"/>
                  <a:pt x="151" y="455"/>
                </a:cubicBezTo>
                <a:cubicBezTo>
                  <a:pt x="151" y="436"/>
                  <a:pt x="151" y="418"/>
                  <a:pt x="189" y="418"/>
                </a:cubicBezTo>
                <a:cubicBezTo>
                  <a:pt x="189" y="418"/>
                  <a:pt x="170" y="399"/>
                  <a:pt x="189" y="379"/>
                </a:cubicBezTo>
                <a:cubicBezTo>
                  <a:pt x="189" y="379"/>
                  <a:pt x="151" y="379"/>
                  <a:pt x="170" y="360"/>
                </a:cubicBezTo>
                <a:cubicBezTo>
                  <a:pt x="170" y="360"/>
                  <a:pt x="113" y="342"/>
                  <a:pt x="151" y="285"/>
                </a:cubicBezTo>
                <a:cubicBezTo>
                  <a:pt x="151" y="285"/>
                  <a:pt x="133" y="266"/>
                  <a:pt x="170" y="247"/>
                </a:cubicBezTo>
                <a:cubicBezTo>
                  <a:pt x="170" y="247"/>
                  <a:pt x="113" y="190"/>
                  <a:pt x="189" y="171"/>
                </a:cubicBezTo>
                <a:cubicBezTo>
                  <a:pt x="189" y="171"/>
                  <a:pt x="113" y="19"/>
                  <a:pt x="227" y="0"/>
                </a:cubicBezTo>
                <a:cubicBezTo>
                  <a:pt x="303" y="0"/>
                  <a:pt x="341" y="38"/>
                  <a:pt x="398" y="57"/>
                </a:cubicBezTo>
                <a:cubicBezTo>
                  <a:pt x="398" y="57"/>
                  <a:pt x="474" y="0"/>
                  <a:pt x="512" y="0"/>
                </a:cubicBezTo>
                <a:cubicBezTo>
                  <a:pt x="588" y="19"/>
                  <a:pt x="607" y="95"/>
                  <a:pt x="569" y="151"/>
                </a:cubicBezTo>
                <a:cubicBezTo>
                  <a:pt x="607" y="151"/>
                  <a:pt x="626" y="227"/>
                  <a:pt x="588" y="247"/>
                </a:cubicBezTo>
                <a:cubicBezTo>
                  <a:pt x="588" y="247"/>
                  <a:pt x="626" y="266"/>
                  <a:pt x="588" y="303"/>
                </a:cubicBezTo>
                <a:cubicBezTo>
                  <a:pt x="588" y="303"/>
                  <a:pt x="626" y="342"/>
                  <a:pt x="588" y="360"/>
                </a:cubicBezTo>
                <a:cubicBezTo>
                  <a:pt x="588" y="360"/>
                  <a:pt x="588" y="399"/>
                  <a:pt x="569" y="399"/>
                </a:cubicBezTo>
                <a:cubicBezTo>
                  <a:pt x="569" y="399"/>
                  <a:pt x="588" y="399"/>
                  <a:pt x="588" y="418"/>
                </a:cubicBezTo>
                <a:cubicBezTo>
                  <a:pt x="607" y="436"/>
                  <a:pt x="607" y="455"/>
                  <a:pt x="588" y="475"/>
                </a:cubicBezTo>
                <a:cubicBezTo>
                  <a:pt x="569" y="494"/>
                  <a:pt x="569" y="512"/>
                  <a:pt x="569" y="512"/>
                </a:cubicBezTo>
                <a:cubicBezTo>
                  <a:pt x="569" y="531"/>
                  <a:pt x="550" y="570"/>
                  <a:pt x="531" y="551"/>
                </a:cubicBezTo>
                <a:cubicBezTo>
                  <a:pt x="493" y="588"/>
                  <a:pt x="474" y="683"/>
                  <a:pt x="493" y="759"/>
                </a:cubicBezTo>
                <a:cubicBezTo>
                  <a:pt x="512" y="759"/>
                  <a:pt x="512" y="759"/>
                  <a:pt x="512" y="759"/>
                </a:cubicBezTo>
                <a:cubicBezTo>
                  <a:pt x="607" y="779"/>
                  <a:pt x="721" y="797"/>
                  <a:pt x="778" y="835"/>
                </a:cubicBezTo>
                <a:cubicBezTo>
                  <a:pt x="778" y="854"/>
                  <a:pt x="778" y="892"/>
                  <a:pt x="778" y="892"/>
                </a:cubicBezTo>
                <a:cubicBezTo>
                  <a:pt x="0" y="892"/>
                  <a:pt x="0" y="892"/>
                  <a:pt x="0" y="892"/>
                </a:cubicBezTo>
                <a:cubicBezTo>
                  <a:pt x="0" y="892"/>
                  <a:pt x="0" y="873"/>
                  <a:pt x="0" y="835"/>
                </a:cubicBezTo>
                <a:cubicBezTo>
                  <a:pt x="37" y="816"/>
                  <a:pt x="133" y="779"/>
                  <a:pt x="227" y="759"/>
                </a:cubicBezTo>
                <a:cubicBezTo>
                  <a:pt x="246" y="721"/>
                  <a:pt x="265" y="721"/>
                  <a:pt x="265" y="607"/>
                </a:cubicBezTo>
                <a:cubicBezTo>
                  <a:pt x="265" y="588"/>
                  <a:pt x="227" y="531"/>
                  <a:pt x="227" y="531"/>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73" name="Freeform 62"/>
          <p:cNvSpPr>
            <a:spLocks noChangeArrowheads="1"/>
          </p:cNvSpPr>
          <p:nvPr/>
        </p:nvSpPr>
        <p:spPr bwMode="auto">
          <a:xfrm>
            <a:off x="7990571" y="3176771"/>
            <a:ext cx="244915" cy="277112"/>
          </a:xfrm>
          <a:custGeom>
            <a:avLst/>
            <a:gdLst>
              <a:gd name="T0" fmla="*/ 797 w 874"/>
              <a:gd name="T1" fmla="*/ 740 h 988"/>
              <a:gd name="T2" fmla="*/ 797 w 874"/>
              <a:gd name="T3" fmla="*/ 740 h 988"/>
              <a:gd name="T4" fmla="*/ 285 w 874"/>
              <a:gd name="T5" fmla="*/ 816 h 988"/>
              <a:gd name="T6" fmla="*/ 285 w 874"/>
              <a:gd name="T7" fmla="*/ 873 h 988"/>
              <a:gd name="T8" fmla="*/ 266 w 874"/>
              <a:gd name="T9" fmla="*/ 911 h 988"/>
              <a:gd name="T10" fmla="*/ 38 w 874"/>
              <a:gd name="T11" fmla="*/ 911 h 988"/>
              <a:gd name="T12" fmla="*/ 0 w 874"/>
              <a:gd name="T13" fmla="*/ 873 h 988"/>
              <a:gd name="T14" fmla="*/ 0 w 874"/>
              <a:gd name="T15" fmla="*/ 342 h 988"/>
              <a:gd name="T16" fmla="*/ 38 w 874"/>
              <a:gd name="T17" fmla="*/ 303 h 988"/>
              <a:gd name="T18" fmla="*/ 266 w 874"/>
              <a:gd name="T19" fmla="*/ 303 h 988"/>
              <a:gd name="T20" fmla="*/ 285 w 874"/>
              <a:gd name="T21" fmla="*/ 342 h 988"/>
              <a:gd name="T22" fmla="*/ 285 w 874"/>
              <a:gd name="T23" fmla="*/ 379 h 988"/>
              <a:gd name="T24" fmla="*/ 455 w 874"/>
              <a:gd name="T25" fmla="*/ 114 h 988"/>
              <a:gd name="T26" fmla="*/ 569 w 874"/>
              <a:gd name="T27" fmla="*/ 0 h 988"/>
              <a:gd name="T28" fmla="*/ 721 w 874"/>
              <a:gd name="T29" fmla="*/ 190 h 988"/>
              <a:gd name="T30" fmla="*/ 683 w 874"/>
              <a:gd name="T31" fmla="*/ 323 h 988"/>
              <a:gd name="T32" fmla="*/ 703 w 874"/>
              <a:gd name="T33" fmla="*/ 323 h 988"/>
              <a:gd name="T34" fmla="*/ 854 w 874"/>
              <a:gd name="T35" fmla="*/ 475 h 988"/>
              <a:gd name="T36" fmla="*/ 835 w 874"/>
              <a:gd name="T37" fmla="*/ 607 h 988"/>
              <a:gd name="T38" fmla="*/ 797 w 874"/>
              <a:gd name="T39" fmla="*/ 740 h 988"/>
              <a:gd name="T40" fmla="*/ 703 w 874"/>
              <a:gd name="T41" fmla="*/ 588 h 988"/>
              <a:gd name="T42" fmla="*/ 703 w 874"/>
              <a:gd name="T43" fmla="*/ 588 h 988"/>
              <a:gd name="T44" fmla="*/ 721 w 874"/>
              <a:gd name="T45" fmla="*/ 512 h 988"/>
              <a:gd name="T46" fmla="*/ 721 w 874"/>
              <a:gd name="T47" fmla="*/ 494 h 988"/>
              <a:gd name="T48" fmla="*/ 703 w 874"/>
              <a:gd name="T49" fmla="*/ 399 h 988"/>
              <a:gd name="T50" fmla="*/ 627 w 874"/>
              <a:gd name="T51" fmla="*/ 399 h 988"/>
              <a:gd name="T52" fmla="*/ 569 w 874"/>
              <a:gd name="T53" fmla="*/ 360 h 988"/>
              <a:gd name="T54" fmla="*/ 627 w 874"/>
              <a:gd name="T55" fmla="*/ 190 h 988"/>
              <a:gd name="T56" fmla="*/ 569 w 874"/>
              <a:gd name="T57" fmla="*/ 95 h 988"/>
              <a:gd name="T58" fmla="*/ 531 w 874"/>
              <a:gd name="T59" fmla="*/ 133 h 988"/>
              <a:gd name="T60" fmla="*/ 285 w 874"/>
              <a:gd name="T61" fmla="*/ 475 h 988"/>
              <a:gd name="T62" fmla="*/ 285 w 874"/>
              <a:gd name="T63" fmla="*/ 721 h 988"/>
              <a:gd name="T64" fmla="*/ 645 w 874"/>
              <a:gd name="T65" fmla="*/ 797 h 988"/>
              <a:gd name="T66" fmla="*/ 683 w 874"/>
              <a:gd name="T67" fmla="*/ 721 h 988"/>
              <a:gd name="T68" fmla="*/ 683 w 874"/>
              <a:gd name="T69" fmla="*/ 683 h 988"/>
              <a:gd name="T70" fmla="*/ 703 w 874"/>
              <a:gd name="T71" fmla="*/ 607 h 988"/>
              <a:gd name="T72" fmla="*/ 703 w 874"/>
              <a:gd name="T73" fmla="*/ 58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4" h="988">
                <a:moveTo>
                  <a:pt x="797" y="740"/>
                </a:moveTo>
                <a:lnTo>
                  <a:pt x="797" y="740"/>
                </a:lnTo>
                <a:cubicBezTo>
                  <a:pt x="873" y="987"/>
                  <a:pt x="342" y="854"/>
                  <a:pt x="285" y="816"/>
                </a:cubicBezTo>
                <a:cubicBezTo>
                  <a:pt x="285" y="873"/>
                  <a:pt x="285" y="873"/>
                  <a:pt x="285" y="873"/>
                </a:cubicBezTo>
                <a:cubicBezTo>
                  <a:pt x="285" y="892"/>
                  <a:pt x="285" y="911"/>
                  <a:pt x="266" y="911"/>
                </a:cubicBezTo>
                <a:cubicBezTo>
                  <a:pt x="38" y="911"/>
                  <a:pt x="38" y="911"/>
                  <a:pt x="38" y="911"/>
                </a:cubicBezTo>
                <a:cubicBezTo>
                  <a:pt x="19" y="911"/>
                  <a:pt x="0" y="892"/>
                  <a:pt x="0" y="873"/>
                </a:cubicBezTo>
                <a:cubicBezTo>
                  <a:pt x="0" y="342"/>
                  <a:pt x="0" y="342"/>
                  <a:pt x="0" y="342"/>
                </a:cubicBezTo>
                <a:cubicBezTo>
                  <a:pt x="0" y="323"/>
                  <a:pt x="19" y="303"/>
                  <a:pt x="38" y="303"/>
                </a:cubicBezTo>
                <a:cubicBezTo>
                  <a:pt x="266" y="303"/>
                  <a:pt x="266" y="303"/>
                  <a:pt x="266" y="303"/>
                </a:cubicBezTo>
                <a:cubicBezTo>
                  <a:pt x="285" y="303"/>
                  <a:pt x="285" y="323"/>
                  <a:pt x="285" y="342"/>
                </a:cubicBezTo>
                <a:cubicBezTo>
                  <a:pt x="285" y="379"/>
                  <a:pt x="285" y="379"/>
                  <a:pt x="285" y="379"/>
                </a:cubicBezTo>
                <a:cubicBezTo>
                  <a:pt x="398" y="303"/>
                  <a:pt x="455" y="133"/>
                  <a:pt x="455" y="114"/>
                </a:cubicBezTo>
                <a:cubicBezTo>
                  <a:pt x="475" y="57"/>
                  <a:pt x="512" y="0"/>
                  <a:pt x="569" y="0"/>
                </a:cubicBezTo>
                <a:cubicBezTo>
                  <a:pt x="645" y="0"/>
                  <a:pt x="721" y="75"/>
                  <a:pt x="721" y="190"/>
                </a:cubicBezTo>
                <a:cubicBezTo>
                  <a:pt x="721" y="227"/>
                  <a:pt x="703" y="285"/>
                  <a:pt x="683" y="323"/>
                </a:cubicBezTo>
                <a:cubicBezTo>
                  <a:pt x="703" y="323"/>
                  <a:pt x="703" y="323"/>
                  <a:pt x="703" y="323"/>
                </a:cubicBezTo>
                <a:cubicBezTo>
                  <a:pt x="778" y="323"/>
                  <a:pt x="873" y="360"/>
                  <a:pt x="854" y="475"/>
                </a:cubicBezTo>
                <a:cubicBezTo>
                  <a:pt x="873" y="531"/>
                  <a:pt x="854" y="588"/>
                  <a:pt x="835" y="607"/>
                </a:cubicBezTo>
                <a:cubicBezTo>
                  <a:pt x="854" y="664"/>
                  <a:pt x="835" y="721"/>
                  <a:pt x="797" y="740"/>
                </a:cubicBezTo>
                <a:close/>
                <a:moveTo>
                  <a:pt x="703" y="588"/>
                </a:moveTo>
                <a:lnTo>
                  <a:pt x="703" y="588"/>
                </a:lnTo>
                <a:cubicBezTo>
                  <a:pt x="797" y="588"/>
                  <a:pt x="797" y="512"/>
                  <a:pt x="721" y="512"/>
                </a:cubicBezTo>
                <a:cubicBezTo>
                  <a:pt x="703" y="512"/>
                  <a:pt x="703" y="494"/>
                  <a:pt x="721" y="494"/>
                </a:cubicBezTo>
                <a:cubicBezTo>
                  <a:pt x="797" y="494"/>
                  <a:pt x="778" y="399"/>
                  <a:pt x="703" y="399"/>
                </a:cubicBezTo>
                <a:cubicBezTo>
                  <a:pt x="627" y="399"/>
                  <a:pt x="627" y="399"/>
                  <a:pt x="627" y="399"/>
                </a:cubicBezTo>
                <a:cubicBezTo>
                  <a:pt x="588" y="399"/>
                  <a:pt x="569" y="379"/>
                  <a:pt x="569" y="360"/>
                </a:cubicBezTo>
                <a:cubicBezTo>
                  <a:pt x="569" y="323"/>
                  <a:pt x="627" y="247"/>
                  <a:pt x="627" y="190"/>
                </a:cubicBezTo>
                <a:cubicBezTo>
                  <a:pt x="627" y="133"/>
                  <a:pt x="607" y="95"/>
                  <a:pt x="569" y="95"/>
                </a:cubicBezTo>
                <a:cubicBezTo>
                  <a:pt x="551" y="95"/>
                  <a:pt x="551" y="114"/>
                  <a:pt x="531" y="133"/>
                </a:cubicBezTo>
                <a:cubicBezTo>
                  <a:pt x="531" y="247"/>
                  <a:pt x="398" y="418"/>
                  <a:pt x="285" y="475"/>
                </a:cubicBezTo>
                <a:cubicBezTo>
                  <a:pt x="285" y="721"/>
                  <a:pt x="285" y="721"/>
                  <a:pt x="285" y="721"/>
                </a:cubicBezTo>
                <a:cubicBezTo>
                  <a:pt x="436" y="797"/>
                  <a:pt x="569" y="797"/>
                  <a:pt x="645" y="797"/>
                </a:cubicBezTo>
                <a:cubicBezTo>
                  <a:pt x="740" y="816"/>
                  <a:pt x="778" y="740"/>
                  <a:pt x="683" y="721"/>
                </a:cubicBezTo>
                <a:cubicBezTo>
                  <a:pt x="664" y="703"/>
                  <a:pt x="664" y="683"/>
                  <a:pt x="683" y="683"/>
                </a:cubicBezTo>
                <a:cubicBezTo>
                  <a:pt x="778" y="683"/>
                  <a:pt x="778" y="627"/>
                  <a:pt x="703" y="607"/>
                </a:cubicBezTo>
                <a:cubicBezTo>
                  <a:pt x="683" y="607"/>
                  <a:pt x="683" y="588"/>
                  <a:pt x="703" y="588"/>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74" name="Freeform 63"/>
          <p:cNvSpPr>
            <a:spLocks noChangeArrowheads="1"/>
          </p:cNvSpPr>
          <p:nvPr/>
        </p:nvSpPr>
        <p:spPr bwMode="auto">
          <a:xfrm>
            <a:off x="8316089" y="3216310"/>
            <a:ext cx="277076" cy="191752"/>
          </a:xfrm>
          <a:custGeom>
            <a:avLst/>
            <a:gdLst>
              <a:gd name="T0" fmla="*/ 0 w 988"/>
              <a:gd name="T1" fmla="*/ 57 h 684"/>
              <a:gd name="T2" fmla="*/ 304 w 988"/>
              <a:gd name="T3" fmla="*/ 342 h 684"/>
              <a:gd name="T4" fmla="*/ 0 w 988"/>
              <a:gd name="T5" fmla="*/ 626 h 684"/>
              <a:gd name="T6" fmla="*/ 0 w 988"/>
              <a:gd name="T7" fmla="*/ 57 h 684"/>
              <a:gd name="T8" fmla="*/ 930 w 988"/>
              <a:gd name="T9" fmla="*/ 683 h 684"/>
              <a:gd name="T10" fmla="*/ 57 w 988"/>
              <a:gd name="T11" fmla="*/ 683 h 684"/>
              <a:gd name="T12" fmla="*/ 342 w 988"/>
              <a:gd name="T13" fmla="*/ 398 h 684"/>
              <a:gd name="T14" fmla="*/ 493 w 988"/>
              <a:gd name="T15" fmla="*/ 531 h 684"/>
              <a:gd name="T16" fmla="*/ 645 w 988"/>
              <a:gd name="T17" fmla="*/ 379 h 684"/>
              <a:gd name="T18" fmla="*/ 930 w 988"/>
              <a:gd name="T19" fmla="*/ 683 h 684"/>
              <a:gd name="T20" fmla="*/ 930 w 988"/>
              <a:gd name="T21" fmla="*/ 0 h 684"/>
              <a:gd name="T22" fmla="*/ 493 w 988"/>
              <a:gd name="T23" fmla="*/ 398 h 684"/>
              <a:gd name="T24" fmla="*/ 76 w 988"/>
              <a:gd name="T25" fmla="*/ 0 h 684"/>
              <a:gd name="T26" fmla="*/ 930 w 988"/>
              <a:gd name="T27" fmla="*/ 0 h 684"/>
              <a:gd name="T28" fmla="*/ 987 w 988"/>
              <a:gd name="T29" fmla="*/ 57 h 684"/>
              <a:gd name="T30" fmla="*/ 987 w 988"/>
              <a:gd name="T31" fmla="*/ 626 h 684"/>
              <a:gd name="T32" fmla="*/ 702 w 988"/>
              <a:gd name="T33" fmla="*/ 342 h 684"/>
              <a:gd name="T34" fmla="*/ 987 w 988"/>
              <a:gd name="T35" fmla="*/ 57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8" h="684">
                <a:moveTo>
                  <a:pt x="0" y="57"/>
                </a:moveTo>
                <a:lnTo>
                  <a:pt x="304" y="342"/>
                </a:lnTo>
                <a:lnTo>
                  <a:pt x="0" y="626"/>
                </a:lnTo>
                <a:lnTo>
                  <a:pt x="0" y="57"/>
                </a:lnTo>
                <a:close/>
                <a:moveTo>
                  <a:pt x="930" y="683"/>
                </a:moveTo>
                <a:lnTo>
                  <a:pt x="57" y="683"/>
                </a:lnTo>
                <a:lnTo>
                  <a:pt x="342" y="398"/>
                </a:lnTo>
                <a:lnTo>
                  <a:pt x="493" y="531"/>
                </a:lnTo>
                <a:lnTo>
                  <a:pt x="645" y="379"/>
                </a:lnTo>
                <a:lnTo>
                  <a:pt x="930" y="683"/>
                </a:lnTo>
                <a:close/>
                <a:moveTo>
                  <a:pt x="930" y="0"/>
                </a:moveTo>
                <a:lnTo>
                  <a:pt x="493" y="398"/>
                </a:lnTo>
                <a:lnTo>
                  <a:pt x="76" y="0"/>
                </a:lnTo>
                <a:lnTo>
                  <a:pt x="930" y="0"/>
                </a:lnTo>
                <a:close/>
                <a:moveTo>
                  <a:pt x="987" y="57"/>
                </a:moveTo>
                <a:lnTo>
                  <a:pt x="987" y="626"/>
                </a:lnTo>
                <a:lnTo>
                  <a:pt x="702" y="342"/>
                </a:lnTo>
                <a:lnTo>
                  <a:pt x="987" y="57"/>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75" name="Freeform 74"/>
          <p:cNvSpPr>
            <a:spLocks noChangeArrowheads="1"/>
          </p:cNvSpPr>
          <p:nvPr/>
        </p:nvSpPr>
        <p:spPr bwMode="auto">
          <a:xfrm>
            <a:off x="7012719" y="3739050"/>
            <a:ext cx="191727" cy="191752"/>
          </a:xfrm>
          <a:custGeom>
            <a:avLst/>
            <a:gdLst>
              <a:gd name="T0" fmla="*/ 76 w 685"/>
              <a:gd name="T1" fmla="*/ 151 h 684"/>
              <a:gd name="T2" fmla="*/ 0 w 685"/>
              <a:gd name="T3" fmla="*/ 227 h 684"/>
              <a:gd name="T4" fmla="*/ 0 w 685"/>
              <a:gd name="T5" fmla="*/ 0 h 684"/>
              <a:gd name="T6" fmla="*/ 228 w 685"/>
              <a:gd name="T7" fmla="*/ 0 h 684"/>
              <a:gd name="T8" fmla="*/ 152 w 685"/>
              <a:gd name="T9" fmla="*/ 76 h 684"/>
              <a:gd name="T10" fmla="*/ 285 w 685"/>
              <a:gd name="T11" fmla="*/ 209 h 684"/>
              <a:gd name="T12" fmla="*/ 209 w 685"/>
              <a:gd name="T13" fmla="*/ 285 h 684"/>
              <a:gd name="T14" fmla="*/ 76 w 685"/>
              <a:gd name="T15" fmla="*/ 151 h 684"/>
              <a:gd name="T16" fmla="*/ 285 w 685"/>
              <a:gd name="T17" fmla="*/ 474 h 684"/>
              <a:gd name="T18" fmla="*/ 152 w 685"/>
              <a:gd name="T19" fmla="*/ 607 h 684"/>
              <a:gd name="T20" fmla="*/ 228 w 685"/>
              <a:gd name="T21" fmla="*/ 683 h 684"/>
              <a:gd name="T22" fmla="*/ 0 w 685"/>
              <a:gd name="T23" fmla="*/ 683 h 684"/>
              <a:gd name="T24" fmla="*/ 0 w 685"/>
              <a:gd name="T25" fmla="*/ 455 h 684"/>
              <a:gd name="T26" fmla="*/ 76 w 685"/>
              <a:gd name="T27" fmla="*/ 531 h 684"/>
              <a:gd name="T28" fmla="*/ 209 w 685"/>
              <a:gd name="T29" fmla="*/ 398 h 684"/>
              <a:gd name="T30" fmla="*/ 285 w 685"/>
              <a:gd name="T31" fmla="*/ 474 h 684"/>
              <a:gd name="T32" fmla="*/ 399 w 685"/>
              <a:gd name="T33" fmla="*/ 209 h 684"/>
              <a:gd name="T34" fmla="*/ 532 w 685"/>
              <a:gd name="T35" fmla="*/ 76 h 684"/>
              <a:gd name="T36" fmla="*/ 456 w 685"/>
              <a:gd name="T37" fmla="*/ 0 h 684"/>
              <a:gd name="T38" fmla="*/ 684 w 685"/>
              <a:gd name="T39" fmla="*/ 0 h 684"/>
              <a:gd name="T40" fmla="*/ 684 w 685"/>
              <a:gd name="T41" fmla="*/ 227 h 684"/>
              <a:gd name="T42" fmla="*/ 608 w 685"/>
              <a:gd name="T43" fmla="*/ 151 h 684"/>
              <a:gd name="T44" fmla="*/ 475 w 685"/>
              <a:gd name="T45" fmla="*/ 285 h 684"/>
              <a:gd name="T46" fmla="*/ 399 w 685"/>
              <a:gd name="T47" fmla="*/ 209 h 684"/>
              <a:gd name="T48" fmla="*/ 684 w 685"/>
              <a:gd name="T49" fmla="*/ 455 h 684"/>
              <a:gd name="T50" fmla="*/ 684 w 685"/>
              <a:gd name="T51" fmla="*/ 683 h 684"/>
              <a:gd name="T52" fmla="*/ 456 w 685"/>
              <a:gd name="T53" fmla="*/ 683 h 684"/>
              <a:gd name="T54" fmla="*/ 532 w 685"/>
              <a:gd name="T55" fmla="*/ 607 h 684"/>
              <a:gd name="T56" fmla="*/ 399 w 685"/>
              <a:gd name="T57" fmla="*/ 474 h 684"/>
              <a:gd name="T58" fmla="*/ 475 w 685"/>
              <a:gd name="T59" fmla="*/ 398 h 684"/>
              <a:gd name="T60" fmla="*/ 608 w 685"/>
              <a:gd name="T61" fmla="*/ 531 h 684"/>
              <a:gd name="T62" fmla="*/ 684 w 685"/>
              <a:gd name="T63" fmla="*/ 45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5" h="684">
                <a:moveTo>
                  <a:pt x="76" y="151"/>
                </a:moveTo>
                <a:lnTo>
                  <a:pt x="0" y="227"/>
                </a:lnTo>
                <a:lnTo>
                  <a:pt x="0" y="0"/>
                </a:lnTo>
                <a:lnTo>
                  <a:pt x="228" y="0"/>
                </a:lnTo>
                <a:lnTo>
                  <a:pt x="152" y="76"/>
                </a:lnTo>
                <a:lnTo>
                  <a:pt x="285" y="209"/>
                </a:lnTo>
                <a:lnTo>
                  <a:pt x="209" y="285"/>
                </a:lnTo>
                <a:lnTo>
                  <a:pt x="76" y="151"/>
                </a:lnTo>
                <a:close/>
                <a:moveTo>
                  <a:pt x="285" y="474"/>
                </a:moveTo>
                <a:lnTo>
                  <a:pt x="152" y="607"/>
                </a:lnTo>
                <a:lnTo>
                  <a:pt x="228" y="683"/>
                </a:lnTo>
                <a:lnTo>
                  <a:pt x="0" y="683"/>
                </a:lnTo>
                <a:lnTo>
                  <a:pt x="0" y="455"/>
                </a:lnTo>
                <a:lnTo>
                  <a:pt x="76" y="531"/>
                </a:lnTo>
                <a:lnTo>
                  <a:pt x="209" y="398"/>
                </a:lnTo>
                <a:lnTo>
                  <a:pt x="285" y="474"/>
                </a:lnTo>
                <a:close/>
                <a:moveTo>
                  <a:pt x="399" y="209"/>
                </a:moveTo>
                <a:lnTo>
                  <a:pt x="532" y="76"/>
                </a:lnTo>
                <a:lnTo>
                  <a:pt x="456" y="0"/>
                </a:lnTo>
                <a:lnTo>
                  <a:pt x="684" y="0"/>
                </a:lnTo>
                <a:lnTo>
                  <a:pt x="684" y="227"/>
                </a:lnTo>
                <a:lnTo>
                  <a:pt x="608" y="151"/>
                </a:lnTo>
                <a:lnTo>
                  <a:pt x="475" y="285"/>
                </a:lnTo>
                <a:lnTo>
                  <a:pt x="399" y="209"/>
                </a:lnTo>
                <a:close/>
                <a:moveTo>
                  <a:pt x="684" y="455"/>
                </a:moveTo>
                <a:lnTo>
                  <a:pt x="684" y="683"/>
                </a:lnTo>
                <a:lnTo>
                  <a:pt x="456" y="683"/>
                </a:lnTo>
                <a:lnTo>
                  <a:pt x="532" y="607"/>
                </a:lnTo>
                <a:lnTo>
                  <a:pt x="399" y="474"/>
                </a:lnTo>
                <a:lnTo>
                  <a:pt x="475" y="398"/>
                </a:lnTo>
                <a:lnTo>
                  <a:pt x="608" y="531"/>
                </a:lnTo>
                <a:lnTo>
                  <a:pt x="684" y="45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76" name="Freeform 75"/>
          <p:cNvSpPr>
            <a:spLocks noChangeArrowheads="1"/>
          </p:cNvSpPr>
          <p:nvPr/>
        </p:nvSpPr>
        <p:spPr bwMode="auto">
          <a:xfrm>
            <a:off x="7312638" y="3705410"/>
            <a:ext cx="251100" cy="251132"/>
          </a:xfrm>
          <a:custGeom>
            <a:avLst/>
            <a:gdLst>
              <a:gd name="T0" fmla="*/ 893 w 894"/>
              <a:gd name="T1" fmla="*/ 456 h 893"/>
              <a:gd name="T2" fmla="*/ 0 w 894"/>
              <a:gd name="T3" fmla="*/ 456 h 893"/>
              <a:gd name="T4" fmla="*/ 893 w 894"/>
              <a:gd name="T5" fmla="*/ 456 h 893"/>
              <a:gd name="T6" fmla="*/ 228 w 894"/>
              <a:gd name="T7" fmla="*/ 569 h 893"/>
              <a:gd name="T8" fmla="*/ 228 w 894"/>
              <a:gd name="T9" fmla="*/ 380 h 893"/>
              <a:gd name="T10" fmla="*/ 76 w 894"/>
              <a:gd name="T11" fmla="*/ 456 h 893"/>
              <a:gd name="T12" fmla="*/ 228 w 894"/>
              <a:gd name="T13" fmla="*/ 569 h 893"/>
              <a:gd name="T14" fmla="*/ 304 w 894"/>
              <a:gd name="T15" fmla="*/ 797 h 893"/>
              <a:gd name="T16" fmla="*/ 95 w 894"/>
              <a:gd name="T17" fmla="*/ 569 h 893"/>
              <a:gd name="T18" fmla="*/ 304 w 894"/>
              <a:gd name="T19" fmla="*/ 797 h 893"/>
              <a:gd name="T20" fmla="*/ 115 w 894"/>
              <a:gd name="T21" fmla="*/ 284 h 893"/>
              <a:gd name="T22" fmla="*/ 304 w 894"/>
              <a:gd name="T23" fmla="*/ 114 h 893"/>
              <a:gd name="T24" fmla="*/ 115 w 894"/>
              <a:gd name="T25" fmla="*/ 284 h 893"/>
              <a:gd name="T26" fmla="*/ 285 w 894"/>
              <a:gd name="T27" fmla="*/ 569 h 893"/>
              <a:gd name="T28" fmla="*/ 418 w 894"/>
              <a:gd name="T29" fmla="*/ 399 h 893"/>
              <a:gd name="T30" fmla="*/ 267 w 894"/>
              <a:gd name="T31" fmla="*/ 456 h 893"/>
              <a:gd name="T32" fmla="*/ 285 w 894"/>
              <a:gd name="T33" fmla="*/ 341 h 893"/>
              <a:gd name="T34" fmla="*/ 418 w 894"/>
              <a:gd name="T35" fmla="*/ 341 h 893"/>
              <a:gd name="T36" fmla="*/ 418 w 894"/>
              <a:gd name="T37" fmla="*/ 76 h 893"/>
              <a:gd name="T38" fmla="*/ 418 w 894"/>
              <a:gd name="T39" fmla="*/ 816 h 893"/>
              <a:gd name="T40" fmla="*/ 418 w 894"/>
              <a:gd name="T41" fmla="*/ 645 h 893"/>
              <a:gd name="T42" fmla="*/ 323 w 894"/>
              <a:gd name="T43" fmla="*/ 721 h 893"/>
              <a:gd name="T44" fmla="*/ 475 w 894"/>
              <a:gd name="T45" fmla="*/ 76 h 893"/>
              <a:gd name="T46" fmla="*/ 475 w 894"/>
              <a:gd name="T47" fmla="*/ 341 h 893"/>
              <a:gd name="T48" fmla="*/ 513 w 894"/>
              <a:gd name="T49" fmla="*/ 95 h 893"/>
              <a:gd name="T50" fmla="*/ 608 w 894"/>
              <a:gd name="T51" fmla="*/ 569 h 893"/>
              <a:gd name="T52" fmla="*/ 627 w 894"/>
              <a:gd name="T53" fmla="*/ 456 h 893"/>
              <a:gd name="T54" fmla="*/ 475 w 894"/>
              <a:gd name="T55" fmla="*/ 399 h 893"/>
              <a:gd name="T56" fmla="*/ 608 w 894"/>
              <a:gd name="T57" fmla="*/ 569 h 893"/>
              <a:gd name="T58" fmla="*/ 608 w 894"/>
              <a:gd name="T59" fmla="*/ 626 h 893"/>
              <a:gd name="T60" fmla="*/ 475 w 894"/>
              <a:gd name="T61" fmla="*/ 816 h 893"/>
              <a:gd name="T62" fmla="*/ 570 w 894"/>
              <a:gd name="T63" fmla="*/ 114 h 893"/>
              <a:gd name="T64" fmla="*/ 665 w 894"/>
              <a:gd name="T65" fmla="*/ 323 h 893"/>
              <a:gd name="T66" fmla="*/ 570 w 894"/>
              <a:gd name="T67" fmla="*/ 114 h 893"/>
              <a:gd name="T68" fmla="*/ 798 w 894"/>
              <a:gd name="T69" fmla="*/ 588 h 893"/>
              <a:gd name="T70" fmla="*/ 589 w 894"/>
              <a:gd name="T71" fmla="*/ 797 h 893"/>
              <a:gd name="T72" fmla="*/ 798 w 894"/>
              <a:gd name="T73" fmla="*/ 588 h 893"/>
              <a:gd name="T74" fmla="*/ 665 w 894"/>
              <a:gd name="T75" fmla="*/ 456 h 893"/>
              <a:gd name="T76" fmla="*/ 817 w 894"/>
              <a:gd name="T77" fmla="*/ 456 h 893"/>
              <a:gd name="T78" fmla="*/ 665 w 894"/>
              <a:gd name="T79" fmla="*/ 38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94" h="893">
                <a:moveTo>
                  <a:pt x="893" y="456"/>
                </a:moveTo>
                <a:lnTo>
                  <a:pt x="893" y="456"/>
                </a:lnTo>
                <a:cubicBezTo>
                  <a:pt x="893" y="702"/>
                  <a:pt x="703" y="892"/>
                  <a:pt x="437" y="892"/>
                </a:cubicBezTo>
                <a:cubicBezTo>
                  <a:pt x="191" y="892"/>
                  <a:pt x="0" y="702"/>
                  <a:pt x="0" y="456"/>
                </a:cubicBezTo>
                <a:cubicBezTo>
                  <a:pt x="0" y="208"/>
                  <a:pt x="191" y="0"/>
                  <a:pt x="437" y="0"/>
                </a:cubicBezTo>
                <a:cubicBezTo>
                  <a:pt x="703" y="0"/>
                  <a:pt x="893" y="208"/>
                  <a:pt x="893" y="456"/>
                </a:cubicBezTo>
                <a:close/>
                <a:moveTo>
                  <a:pt x="228" y="569"/>
                </a:moveTo>
                <a:lnTo>
                  <a:pt x="228" y="569"/>
                </a:lnTo>
                <a:cubicBezTo>
                  <a:pt x="228" y="532"/>
                  <a:pt x="228" y="493"/>
                  <a:pt x="228" y="456"/>
                </a:cubicBezTo>
                <a:cubicBezTo>
                  <a:pt x="228" y="417"/>
                  <a:pt x="228" y="399"/>
                  <a:pt x="228" y="380"/>
                </a:cubicBezTo>
                <a:cubicBezTo>
                  <a:pt x="152" y="360"/>
                  <a:pt x="115" y="360"/>
                  <a:pt x="95" y="341"/>
                </a:cubicBezTo>
                <a:cubicBezTo>
                  <a:pt x="76" y="380"/>
                  <a:pt x="76" y="417"/>
                  <a:pt x="76" y="456"/>
                </a:cubicBezTo>
                <a:cubicBezTo>
                  <a:pt x="76" y="475"/>
                  <a:pt x="76" y="493"/>
                  <a:pt x="76" y="493"/>
                </a:cubicBezTo>
                <a:cubicBezTo>
                  <a:pt x="95" y="512"/>
                  <a:pt x="152" y="551"/>
                  <a:pt x="228" y="569"/>
                </a:cubicBezTo>
                <a:close/>
                <a:moveTo>
                  <a:pt x="304" y="797"/>
                </a:moveTo>
                <a:lnTo>
                  <a:pt x="304" y="797"/>
                </a:lnTo>
                <a:cubicBezTo>
                  <a:pt x="267" y="740"/>
                  <a:pt x="247" y="684"/>
                  <a:pt x="228" y="626"/>
                </a:cubicBezTo>
                <a:cubicBezTo>
                  <a:pt x="191" y="608"/>
                  <a:pt x="134" y="588"/>
                  <a:pt x="95" y="569"/>
                </a:cubicBezTo>
                <a:cubicBezTo>
                  <a:pt x="115" y="626"/>
                  <a:pt x="152" y="664"/>
                  <a:pt x="191" y="702"/>
                </a:cubicBezTo>
                <a:cubicBezTo>
                  <a:pt x="228" y="740"/>
                  <a:pt x="267" y="778"/>
                  <a:pt x="304" y="797"/>
                </a:cubicBezTo>
                <a:close/>
                <a:moveTo>
                  <a:pt x="115" y="284"/>
                </a:moveTo>
                <a:lnTo>
                  <a:pt x="115" y="284"/>
                </a:lnTo>
                <a:cubicBezTo>
                  <a:pt x="134" y="304"/>
                  <a:pt x="152" y="304"/>
                  <a:pt x="228" y="323"/>
                </a:cubicBezTo>
                <a:cubicBezTo>
                  <a:pt x="247" y="247"/>
                  <a:pt x="267" y="171"/>
                  <a:pt x="304" y="114"/>
                </a:cubicBezTo>
                <a:cubicBezTo>
                  <a:pt x="267" y="132"/>
                  <a:pt x="228" y="152"/>
                  <a:pt x="191" y="190"/>
                </a:cubicBezTo>
                <a:cubicBezTo>
                  <a:pt x="152" y="228"/>
                  <a:pt x="134" y="266"/>
                  <a:pt x="115" y="284"/>
                </a:cubicBezTo>
                <a:close/>
                <a:moveTo>
                  <a:pt x="285" y="569"/>
                </a:moveTo>
                <a:lnTo>
                  <a:pt x="285" y="569"/>
                </a:lnTo>
                <a:cubicBezTo>
                  <a:pt x="323" y="588"/>
                  <a:pt x="380" y="588"/>
                  <a:pt x="418" y="588"/>
                </a:cubicBezTo>
                <a:cubicBezTo>
                  <a:pt x="418" y="399"/>
                  <a:pt x="418" y="399"/>
                  <a:pt x="418" y="399"/>
                </a:cubicBezTo>
                <a:cubicBezTo>
                  <a:pt x="361" y="399"/>
                  <a:pt x="323" y="380"/>
                  <a:pt x="267" y="380"/>
                </a:cubicBezTo>
                <a:cubicBezTo>
                  <a:pt x="267" y="399"/>
                  <a:pt x="267" y="436"/>
                  <a:pt x="267" y="456"/>
                </a:cubicBezTo>
                <a:cubicBezTo>
                  <a:pt x="267" y="493"/>
                  <a:pt x="267" y="532"/>
                  <a:pt x="285" y="569"/>
                </a:cubicBezTo>
                <a:close/>
                <a:moveTo>
                  <a:pt x="285" y="341"/>
                </a:moveTo>
                <a:lnTo>
                  <a:pt x="285" y="341"/>
                </a:lnTo>
                <a:cubicBezTo>
                  <a:pt x="323" y="341"/>
                  <a:pt x="380" y="341"/>
                  <a:pt x="418" y="341"/>
                </a:cubicBezTo>
                <a:cubicBezTo>
                  <a:pt x="418" y="76"/>
                  <a:pt x="418" y="76"/>
                  <a:pt x="418" y="76"/>
                </a:cubicBezTo>
                <a:lnTo>
                  <a:pt x="418" y="76"/>
                </a:lnTo>
                <a:cubicBezTo>
                  <a:pt x="361" y="114"/>
                  <a:pt x="304" y="208"/>
                  <a:pt x="285" y="341"/>
                </a:cubicBezTo>
                <a:close/>
                <a:moveTo>
                  <a:pt x="418" y="816"/>
                </a:moveTo>
                <a:lnTo>
                  <a:pt x="418" y="816"/>
                </a:lnTo>
                <a:cubicBezTo>
                  <a:pt x="418" y="645"/>
                  <a:pt x="418" y="645"/>
                  <a:pt x="418" y="645"/>
                </a:cubicBezTo>
                <a:cubicBezTo>
                  <a:pt x="380" y="626"/>
                  <a:pt x="323" y="626"/>
                  <a:pt x="285" y="626"/>
                </a:cubicBezTo>
                <a:cubicBezTo>
                  <a:pt x="304" y="664"/>
                  <a:pt x="304" y="702"/>
                  <a:pt x="323" y="721"/>
                </a:cubicBezTo>
                <a:cubicBezTo>
                  <a:pt x="343" y="778"/>
                  <a:pt x="380" y="816"/>
                  <a:pt x="418" y="816"/>
                </a:cubicBezTo>
                <a:close/>
                <a:moveTo>
                  <a:pt x="475" y="76"/>
                </a:moveTo>
                <a:lnTo>
                  <a:pt x="475" y="76"/>
                </a:lnTo>
                <a:cubicBezTo>
                  <a:pt x="475" y="341"/>
                  <a:pt x="475" y="341"/>
                  <a:pt x="475" y="341"/>
                </a:cubicBezTo>
                <a:cubicBezTo>
                  <a:pt x="513" y="341"/>
                  <a:pt x="570" y="341"/>
                  <a:pt x="608" y="341"/>
                </a:cubicBezTo>
                <a:cubicBezTo>
                  <a:pt x="589" y="228"/>
                  <a:pt x="551" y="152"/>
                  <a:pt x="513" y="95"/>
                </a:cubicBezTo>
                <a:cubicBezTo>
                  <a:pt x="494" y="95"/>
                  <a:pt x="475" y="76"/>
                  <a:pt x="475" y="76"/>
                </a:cubicBezTo>
                <a:close/>
                <a:moveTo>
                  <a:pt x="608" y="569"/>
                </a:moveTo>
                <a:lnTo>
                  <a:pt x="608" y="569"/>
                </a:lnTo>
                <a:cubicBezTo>
                  <a:pt x="627" y="532"/>
                  <a:pt x="627" y="493"/>
                  <a:pt x="627" y="456"/>
                </a:cubicBezTo>
                <a:cubicBezTo>
                  <a:pt x="627" y="436"/>
                  <a:pt x="627" y="399"/>
                  <a:pt x="627" y="380"/>
                </a:cubicBezTo>
                <a:cubicBezTo>
                  <a:pt x="570" y="380"/>
                  <a:pt x="532" y="399"/>
                  <a:pt x="475" y="399"/>
                </a:cubicBezTo>
                <a:cubicBezTo>
                  <a:pt x="475" y="588"/>
                  <a:pt x="475" y="588"/>
                  <a:pt x="475" y="588"/>
                </a:cubicBezTo>
                <a:cubicBezTo>
                  <a:pt x="513" y="588"/>
                  <a:pt x="570" y="588"/>
                  <a:pt x="608" y="569"/>
                </a:cubicBezTo>
                <a:close/>
                <a:moveTo>
                  <a:pt x="608" y="626"/>
                </a:moveTo>
                <a:lnTo>
                  <a:pt x="608" y="626"/>
                </a:lnTo>
                <a:cubicBezTo>
                  <a:pt x="551" y="626"/>
                  <a:pt x="513" y="626"/>
                  <a:pt x="475" y="645"/>
                </a:cubicBezTo>
                <a:cubicBezTo>
                  <a:pt x="475" y="816"/>
                  <a:pt x="475" y="816"/>
                  <a:pt x="475" y="816"/>
                </a:cubicBezTo>
                <a:cubicBezTo>
                  <a:pt x="551" y="816"/>
                  <a:pt x="589" y="684"/>
                  <a:pt x="608" y="626"/>
                </a:cubicBezTo>
                <a:close/>
                <a:moveTo>
                  <a:pt x="570" y="114"/>
                </a:moveTo>
                <a:lnTo>
                  <a:pt x="570" y="114"/>
                </a:lnTo>
                <a:cubicBezTo>
                  <a:pt x="627" y="171"/>
                  <a:pt x="646" y="247"/>
                  <a:pt x="665" y="323"/>
                </a:cubicBezTo>
                <a:cubicBezTo>
                  <a:pt x="741" y="323"/>
                  <a:pt x="760" y="304"/>
                  <a:pt x="779" y="304"/>
                </a:cubicBezTo>
                <a:cubicBezTo>
                  <a:pt x="741" y="208"/>
                  <a:pt x="665" y="132"/>
                  <a:pt x="570" y="114"/>
                </a:cubicBezTo>
                <a:close/>
                <a:moveTo>
                  <a:pt x="798" y="588"/>
                </a:moveTo>
                <a:lnTo>
                  <a:pt x="798" y="588"/>
                </a:lnTo>
                <a:cubicBezTo>
                  <a:pt x="760" y="588"/>
                  <a:pt x="703" y="608"/>
                  <a:pt x="646" y="626"/>
                </a:cubicBezTo>
                <a:cubicBezTo>
                  <a:pt x="646" y="684"/>
                  <a:pt x="627" y="740"/>
                  <a:pt x="589" y="797"/>
                </a:cubicBezTo>
                <a:cubicBezTo>
                  <a:pt x="627" y="778"/>
                  <a:pt x="665" y="740"/>
                  <a:pt x="703" y="702"/>
                </a:cubicBezTo>
                <a:cubicBezTo>
                  <a:pt x="741" y="664"/>
                  <a:pt x="779" y="626"/>
                  <a:pt x="798" y="588"/>
                </a:cubicBezTo>
                <a:close/>
                <a:moveTo>
                  <a:pt x="665" y="456"/>
                </a:moveTo>
                <a:lnTo>
                  <a:pt x="665" y="456"/>
                </a:lnTo>
                <a:cubicBezTo>
                  <a:pt x="665" y="493"/>
                  <a:pt x="665" y="532"/>
                  <a:pt x="665" y="569"/>
                </a:cubicBezTo>
                <a:cubicBezTo>
                  <a:pt x="817" y="551"/>
                  <a:pt x="817" y="512"/>
                  <a:pt x="817" y="456"/>
                </a:cubicBezTo>
                <a:cubicBezTo>
                  <a:pt x="817" y="417"/>
                  <a:pt x="817" y="380"/>
                  <a:pt x="798" y="341"/>
                </a:cubicBezTo>
                <a:cubicBezTo>
                  <a:pt x="779" y="360"/>
                  <a:pt x="722" y="380"/>
                  <a:pt x="665" y="380"/>
                </a:cubicBezTo>
                <a:cubicBezTo>
                  <a:pt x="665" y="399"/>
                  <a:pt x="665" y="417"/>
                  <a:pt x="665" y="456"/>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77" name="Freeform 76"/>
          <p:cNvSpPr>
            <a:spLocks noChangeArrowheads="1"/>
          </p:cNvSpPr>
          <p:nvPr/>
        </p:nvSpPr>
        <p:spPr bwMode="auto">
          <a:xfrm>
            <a:off x="7671932" y="3705410"/>
            <a:ext cx="251100" cy="251132"/>
          </a:xfrm>
          <a:custGeom>
            <a:avLst/>
            <a:gdLst>
              <a:gd name="T0" fmla="*/ 892 w 893"/>
              <a:gd name="T1" fmla="*/ 456 h 893"/>
              <a:gd name="T2" fmla="*/ 892 w 893"/>
              <a:gd name="T3" fmla="*/ 456 h 893"/>
              <a:gd name="T4" fmla="*/ 455 w 893"/>
              <a:gd name="T5" fmla="*/ 892 h 893"/>
              <a:gd name="T6" fmla="*/ 0 w 893"/>
              <a:gd name="T7" fmla="*/ 456 h 893"/>
              <a:gd name="T8" fmla="*/ 455 w 893"/>
              <a:gd name="T9" fmla="*/ 0 h 893"/>
              <a:gd name="T10" fmla="*/ 892 w 893"/>
              <a:gd name="T11" fmla="*/ 456 h 893"/>
              <a:gd name="T12" fmla="*/ 683 w 893"/>
              <a:gd name="T13" fmla="*/ 304 h 893"/>
              <a:gd name="T14" fmla="*/ 683 w 893"/>
              <a:gd name="T15" fmla="*/ 304 h 893"/>
              <a:gd name="T16" fmla="*/ 588 w 893"/>
              <a:gd name="T17" fmla="*/ 208 h 893"/>
              <a:gd name="T18" fmla="*/ 455 w 893"/>
              <a:gd name="T19" fmla="*/ 360 h 893"/>
              <a:gd name="T20" fmla="*/ 303 w 893"/>
              <a:gd name="T21" fmla="*/ 208 h 893"/>
              <a:gd name="T22" fmla="*/ 209 w 893"/>
              <a:gd name="T23" fmla="*/ 304 h 893"/>
              <a:gd name="T24" fmla="*/ 361 w 893"/>
              <a:gd name="T25" fmla="*/ 456 h 893"/>
              <a:gd name="T26" fmla="*/ 209 w 893"/>
              <a:gd name="T27" fmla="*/ 588 h 893"/>
              <a:gd name="T28" fmla="*/ 303 w 893"/>
              <a:gd name="T29" fmla="*/ 684 h 893"/>
              <a:gd name="T30" fmla="*/ 455 w 893"/>
              <a:gd name="T31" fmla="*/ 551 h 893"/>
              <a:gd name="T32" fmla="*/ 588 w 893"/>
              <a:gd name="T33" fmla="*/ 684 h 893"/>
              <a:gd name="T34" fmla="*/ 683 w 893"/>
              <a:gd name="T35" fmla="*/ 588 h 893"/>
              <a:gd name="T36" fmla="*/ 531 w 893"/>
              <a:gd name="T37" fmla="*/ 456 h 893"/>
              <a:gd name="T38" fmla="*/ 683 w 893"/>
              <a:gd name="T39" fmla="*/ 304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3" h="893">
                <a:moveTo>
                  <a:pt x="892" y="456"/>
                </a:moveTo>
                <a:lnTo>
                  <a:pt x="892" y="456"/>
                </a:lnTo>
                <a:cubicBezTo>
                  <a:pt x="892" y="702"/>
                  <a:pt x="702" y="892"/>
                  <a:pt x="455" y="892"/>
                </a:cubicBezTo>
                <a:cubicBezTo>
                  <a:pt x="190" y="892"/>
                  <a:pt x="0" y="702"/>
                  <a:pt x="0" y="456"/>
                </a:cubicBezTo>
                <a:cubicBezTo>
                  <a:pt x="0" y="208"/>
                  <a:pt x="190" y="0"/>
                  <a:pt x="455" y="0"/>
                </a:cubicBezTo>
                <a:cubicBezTo>
                  <a:pt x="702" y="0"/>
                  <a:pt x="892" y="208"/>
                  <a:pt x="892" y="456"/>
                </a:cubicBezTo>
                <a:close/>
                <a:moveTo>
                  <a:pt x="683" y="304"/>
                </a:moveTo>
                <a:lnTo>
                  <a:pt x="683" y="304"/>
                </a:lnTo>
                <a:cubicBezTo>
                  <a:pt x="588" y="208"/>
                  <a:pt x="588" y="208"/>
                  <a:pt x="588" y="208"/>
                </a:cubicBezTo>
                <a:cubicBezTo>
                  <a:pt x="455" y="360"/>
                  <a:pt x="455" y="360"/>
                  <a:pt x="455" y="360"/>
                </a:cubicBezTo>
                <a:cubicBezTo>
                  <a:pt x="303" y="208"/>
                  <a:pt x="303" y="208"/>
                  <a:pt x="303" y="208"/>
                </a:cubicBezTo>
                <a:cubicBezTo>
                  <a:pt x="209" y="304"/>
                  <a:pt x="209" y="304"/>
                  <a:pt x="209" y="304"/>
                </a:cubicBezTo>
                <a:cubicBezTo>
                  <a:pt x="361" y="456"/>
                  <a:pt x="361" y="456"/>
                  <a:pt x="361" y="456"/>
                </a:cubicBezTo>
                <a:cubicBezTo>
                  <a:pt x="209" y="588"/>
                  <a:pt x="209" y="588"/>
                  <a:pt x="209" y="588"/>
                </a:cubicBezTo>
                <a:cubicBezTo>
                  <a:pt x="303" y="684"/>
                  <a:pt x="303" y="684"/>
                  <a:pt x="303" y="684"/>
                </a:cubicBezTo>
                <a:cubicBezTo>
                  <a:pt x="455" y="551"/>
                  <a:pt x="455" y="551"/>
                  <a:pt x="455" y="551"/>
                </a:cubicBezTo>
                <a:cubicBezTo>
                  <a:pt x="588" y="684"/>
                  <a:pt x="588" y="684"/>
                  <a:pt x="588" y="684"/>
                </a:cubicBezTo>
                <a:cubicBezTo>
                  <a:pt x="683" y="588"/>
                  <a:pt x="683" y="588"/>
                  <a:pt x="683" y="588"/>
                </a:cubicBezTo>
                <a:cubicBezTo>
                  <a:pt x="531" y="456"/>
                  <a:pt x="531" y="456"/>
                  <a:pt x="531" y="456"/>
                </a:cubicBezTo>
                <a:lnTo>
                  <a:pt x="683" y="304"/>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78" name="Freeform 77"/>
          <p:cNvSpPr>
            <a:spLocks noChangeArrowheads="1"/>
          </p:cNvSpPr>
          <p:nvPr/>
        </p:nvSpPr>
        <p:spPr bwMode="auto">
          <a:xfrm>
            <a:off x="8031225" y="3704740"/>
            <a:ext cx="256048" cy="256081"/>
          </a:xfrm>
          <a:custGeom>
            <a:avLst/>
            <a:gdLst>
              <a:gd name="T0" fmla="*/ 114 w 912"/>
              <a:gd name="T1" fmla="*/ 132 h 912"/>
              <a:gd name="T2" fmla="*/ 114 w 912"/>
              <a:gd name="T3" fmla="*/ 132 h 912"/>
              <a:gd name="T4" fmla="*/ 607 w 912"/>
              <a:gd name="T5" fmla="*/ 132 h 912"/>
              <a:gd name="T6" fmla="*/ 607 w 912"/>
              <a:gd name="T7" fmla="*/ 588 h 912"/>
              <a:gd name="T8" fmla="*/ 740 w 912"/>
              <a:gd name="T9" fmla="*/ 626 h 912"/>
              <a:gd name="T10" fmla="*/ 892 w 912"/>
              <a:gd name="T11" fmla="*/ 778 h 912"/>
              <a:gd name="T12" fmla="*/ 874 w 912"/>
              <a:gd name="T13" fmla="*/ 873 h 912"/>
              <a:gd name="T14" fmla="*/ 759 w 912"/>
              <a:gd name="T15" fmla="*/ 892 h 912"/>
              <a:gd name="T16" fmla="*/ 627 w 912"/>
              <a:gd name="T17" fmla="*/ 740 h 912"/>
              <a:gd name="T18" fmla="*/ 570 w 912"/>
              <a:gd name="T19" fmla="*/ 626 h 912"/>
              <a:gd name="T20" fmla="*/ 114 w 912"/>
              <a:gd name="T21" fmla="*/ 608 h 912"/>
              <a:gd name="T22" fmla="*/ 114 w 912"/>
              <a:gd name="T23" fmla="*/ 132 h 912"/>
              <a:gd name="T24" fmla="*/ 531 w 912"/>
              <a:gd name="T25" fmla="*/ 190 h 912"/>
              <a:gd name="T26" fmla="*/ 531 w 912"/>
              <a:gd name="T27" fmla="*/ 190 h 912"/>
              <a:gd name="T28" fmla="*/ 190 w 912"/>
              <a:gd name="T29" fmla="*/ 190 h 912"/>
              <a:gd name="T30" fmla="*/ 190 w 912"/>
              <a:gd name="T31" fmla="*/ 532 h 912"/>
              <a:gd name="T32" fmla="*/ 531 w 912"/>
              <a:gd name="T33" fmla="*/ 532 h 912"/>
              <a:gd name="T34" fmla="*/ 531 w 912"/>
              <a:gd name="T35" fmla="*/ 190 h 912"/>
              <a:gd name="T36" fmla="*/ 323 w 912"/>
              <a:gd name="T37" fmla="*/ 323 h 912"/>
              <a:gd name="T38" fmla="*/ 323 w 912"/>
              <a:gd name="T39" fmla="*/ 323 h 912"/>
              <a:gd name="T40" fmla="*/ 323 w 912"/>
              <a:gd name="T41" fmla="*/ 208 h 912"/>
              <a:gd name="T42" fmla="*/ 399 w 912"/>
              <a:gd name="T43" fmla="*/ 208 h 912"/>
              <a:gd name="T44" fmla="*/ 399 w 912"/>
              <a:gd name="T45" fmla="*/ 323 h 912"/>
              <a:gd name="T46" fmla="*/ 513 w 912"/>
              <a:gd name="T47" fmla="*/ 323 h 912"/>
              <a:gd name="T48" fmla="*/ 513 w 912"/>
              <a:gd name="T49" fmla="*/ 399 h 912"/>
              <a:gd name="T50" fmla="*/ 399 w 912"/>
              <a:gd name="T51" fmla="*/ 399 h 912"/>
              <a:gd name="T52" fmla="*/ 399 w 912"/>
              <a:gd name="T53" fmla="*/ 512 h 912"/>
              <a:gd name="T54" fmla="*/ 323 w 912"/>
              <a:gd name="T55" fmla="*/ 512 h 912"/>
              <a:gd name="T56" fmla="*/ 323 w 912"/>
              <a:gd name="T57" fmla="*/ 399 h 912"/>
              <a:gd name="T58" fmla="*/ 209 w 912"/>
              <a:gd name="T59" fmla="*/ 399 h 912"/>
              <a:gd name="T60" fmla="*/ 209 w 912"/>
              <a:gd name="T61" fmla="*/ 323 h 912"/>
              <a:gd name="T62" fmla="*/ 323 w 912"/>
              <a:gd name="T63" fmla="*/ 323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2" h="912">
                <a:moveTo>
                  <a:pt x="114" y="132"/>
                </a:moveTo>
                <a:lnTo>
                  <a:pt x="114" y="132"/>
                </a:lnTo>
                <a:cubicBezTo>
                  <a:pt x="246" y="0"/>
                  <a:pt x="475" y="0"/>
                  <a:pt x="607" y="132"/>
                </a:cubicBezTo>
                <a:cubicBezTo>
                  <a:pt x="722" y="247"/>
                  <a:pt x="722" y="456"/>
                  <a:pt x="607" y="588"/>
                </a:cubicBezTo>
                <a:cubicBezTo>
                  <a:pt x="740" y="626"/>
                  <a:pt x="740" y="626"/>
                  <a:pt x="740" y="626"/>
                </a:cubicBezTo>
                <a:cubicBezTo>
                  <a:pt x="892" y="778"/>
                  <a:pt x="892" y="778"/>
                  <a:pt x="892" y="778"/>
                </a:cubicBezTo>
                <a:cubicBezTo>
                  <a:pt x="911" y="797"/>
                  <a:pt x="911" y="854"/>
                  <a:pt x="874" y="873"/>
                </a:cubicBezTo>
                <a:cubicBezTo>
                  <a:pt x="855" y="911"/>
                  <a:pt x="798" y="911"/>
                  <a:pt x="759" y="892"/>
                </a:cubicBezTo>
                <a:cubicBezTo>
                  <a:pt x="627" y="740"/>
                  <a:pt x="627" y="740"/>
                  <a:pt x="627" y="740"/>
                </a:cubicBezTo>
                <a:cubicBezTo>
                  <a:pt x="570" y="626"/>
                  <a:pt x="570" y="626"/>
                  <a:pt x="570" y="626"/>
                </a:cubicBezTo>
                <a:cubicBezTo>
                  <a:pt x="455" y="721"/>
                  <a:pt x="246" y="721"/>
                  <a:pt x="114" y="608"/>
                </a:cubicBezTo>
                <a:cubicBezTo>
                  <a:pt x="0" y="475"/>
                  <a:pt x="0" y="247"/>
                  <a:pt x="114" y="132"/>
                </a:cubicBezTo>
                <a:close/>
                <a:moveTo>
                  <a:pt x="531" y="190"/>
                </a:moveTo>
                <a:lnTo>
                  <a:pt x="531" y="190"/>
                </a:lnTo>
                <a:cubicBezTo>
                  <a:pt x="437" y="95"/>
                  <a:pt x="285" y="95"/>
                  <a:pt x="190" y="190"/>
                </a:cubicBezTo>
                <a:cubicBezTo>
                  <a:pt x="95" y="284"/>
                  <a:pt x="95" y="436"/>
                  <a:pt x="190" y="532"/>
                </a:cubicBezTo>
                <a:cubicBezTo>
                  <a:pt x="285" y="626"/>
                  <a:pt x="437" y="626"/>
                  <a:pt x="531" y="532"/>
                </a:cubicBezTo>
                <a:cubicBezTo>
                  <a:pt x="627" y="436"/>
                  <a:pt x="627" y="284"/>
                  <a:pt x="531" y="190"/>
                </a:cubicBezTo>
                <a:close/>
                <a:moveTo>
                  <a:pt x="323" y="323"/>
                </a:moveTo>
                <a:lnTo>
                  <a:pt x="323" y="323"/>
                </a:lnTo>
                <a:cubicBezTo>
                  <a:pt x="323" y="208"/>
                  <a:pt x="323" y="208"/>
                  <a:pt x="323" y="208"/>
                </a:cubicBezTo>
                <a:cubicBezTo>
                  <a:pt x="399" y="208"/>
                  <a:pt x="399" y="208"/>
                  <a:pt x="399" y="208"/>
                </a:cubicBezTo>
                <a:cubicBezTo>
                  <a:pt x="399" y="323"/>
                  <a:pt x="399" y="323"/>
                  <a:pt x="399" y="323"/>
                </a:cubicBezTo>
                <a:cubicBezTo>
                  <a:pt x="513" y="323"/>
                  <a:pt x="513" y="323"/>
                  <a:pt x="513" y="323"/>
                </a:cubicBezTo>
                <a:cubicBezTo>
                  <a:pt x="513" y="399"/>
                  <a:pt x="513" y="399"/>
                  <a:pt x="513" y="399"/>
                </a:cubicBezTo>
                <a:cubicBezTo>
                  <a:pt x="399" y="399"/>
                  <a:pt x="399" y="399"/>
                  <a:pt x="399" y="399"/>
                </a:cubicBezTo>
                <a:cubicBezTo>
                  <a:pt x="399" y="512"/>
                  <a:pt x="399" y="512"/>
                  <a:pt x="399" y="512"/>
                </a:cubicBezTo>
                <a:cubicBezTo>
                  <a:pt x="323" y="512"/>
                  <a:pt x="323" y="512"/>
                  <a:pt x="323" y="512"/>
                </a:cubicBezTo>
                <a:cubicBezTo>
                  <a:pt x="323" y="399"/>
                  <a:pt x="323" y="399"/>
                  <a:pt x="323" y="399"/>
                </a:cubicBezTo>
                <a:cubicBezTo>
                  <a:pt x="209" y="399"/>
                  <a:pt x="209" y="399"/>
                  <a:pt x="209" y="399"/>
                </a:cubicBezTo>
                <a:cubicBezTo>
                  <a:pt x="209" y="323"/>
                  <a:pt x="209" y="323"/>
                  <a:pt x="209" y="323"/>
                </a:cubicBezTo>
                <a:lnTo>
                  <a:pt x="323" y="323"/>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79" name="Freeform 78"/>
          <p:cNvSpPr>
            <a:spLocks noChangeArrowheads="1"/>
          </p:cNvSpPr>
          <p:nvPr/>
        </p:nvSpPr>
        <p:spPr bwMode="auto">
          <a:xfrm>
            <a:off x="8395468" y="3704740"/>
            <a:ext cx="260996" cy="256081"/>
          </a:xfrm>
          <a:custGeom>
            <a:avLst/>
            <a:gdLst>
              <a:gd name="T0" fmla="*/ 133 w 931"/>
              <a:gd name="T1" fmla="*/ 132 h 912"/>
              <a:gd name="T2" fmla="*/ 133 w 931"/>
              <a:gd name="T3" fmla="*/ 132 h 912"/>
              <a:gd name="T4" fmla="*/ 608 w 931"/>
              <a:gd name="T5" fmla="*/ 132 h 912"/>
              <a:gd name="T6" fmla="*/ 627 w 931"/>
              <a:gd name="T7" fmla="*/ 588 h 912"/>
              <a:gd name="T8" fmla="*/ 760 w 931"/>
              <a:gd name="T9" fmla="*/ 626 h 912"/>
              <a:gd name="T10" fmla="*/ 893 w 931"/>
              <a:gd name="T11" fmla="*/ 778 h 912"/>
              <a:gd name="T12" fmla="*/ 893 w 931"/>
              <a:gd name="T13" fmla="*/ 873 h 912"/>
              <a:gd name="T14" fmla="*/ 779 w 931"/>
              <a:gd name="T15" fmla="*/ 892 h 912"/>
              <a:gd name="T16" fmla="*/ 646 w 931"/>
              <a:gd name="T17" fmla="*/ 740 h 912"/>
              <a:gd name="T18" fmla="*/ 589 w 931"/>
              <a:gd name="T19" fmla="*/ 626 h 912"/>
              <a:gd name="T20" fmla="*/ 133 w 931"/>
              <a:gd name="T21" fmla="*/ 608 h 912"/>
              <a:gd name="T22" fmla="*/ 133 w 931"/>
              <a:gd name="T23" fmla="*/ 132 h 912"/>
              <a:gd name="T24" fmla="*/ 551 w 931"/>
              <a:gd name="T25" fmla="*/ 190 h 912"/>
              <a:gd name="T26" fmla="*/ 551 w 931"/>
              <a:gd name="T27" fmla="*/ 190 h 912"/>
              <a:gd name="T28" fmla="*/ 209 w 931"/>
              <a:gd name="T29" fmla="*/ 190 h 912"/>
              <a:gd name="T30" fmla="*/ 209 w 931"/>
              <a:gd name="T31" fmla="*/ 532 h 912"/>
              <a:gd name="T32" fmla="*/ 551 w 931"/>
              <a:gd name="T33" fmla="*/ 532 h 912"/>
              <a:gd name="T34" fmla="*/ 551 w 931"/>
              <a:gd name="T35" fmla="*/ 190 h 912"/>
              <a:gd name="T36" fmla="*/ 532 w 931"/>
              <a:gd name="T37" fmla="*/ 304 h 912"/>
              <a:gd name="T38" fmla="*/ 532 w 931"/>
              <a:gd name="T39" fmla="*/ 304 h 912"/>
              <a:gd name="T40" fmla="*/ 532 w 931"/>
              <a:gd name="T41" fmla="*/ 417 h 912"/>
              <a:gd name="T42" fmla="*/ 228 w 931"/>
              <a:gd name="T43" fmla="*/ 417 h 912"/>
              <a:gd name="T44" fmla="*/ 228 w 931"/>
              <a:gd name="T45" fmla="*/ 304 h 912"/>
              <a:gd name="T46" fmla="*/ 532 w 931"/>
              <a:gd name="T47" fmla="*/ 304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31" h="912">
                <a:moveTo>
                  <a:pt x="133" y="132"/>
                </a:moveTo>
                <a:lnTo>
                  <a:pt x="133" y="132"/>
                </a:lnTo>
                <a:cubicBezTo>
                  <a:pt x="266" y="0"/>
                  <a:pt x="475" y="0"/>
                  <a:pt x="608" y="132"/>
                </a:cubicBezTo>
                <a:cubicBezTo>
                  <a:pt x="741" y="247"/>
                  <a:pt x="741" y="456"/>
                  <a:pt x="627" y="588"/>
                </a:cubicBezTo>
                <a:cubicBezTo>
                  <a:pt x="760" y="626"/>
                  <a:pt x="760" y="626"/>
                  <a:pt x="760" y="626"/>
                </a:cubicBezTo>
                <a:cubicBezTo>
                  <a:pt x="893" y="778"/>
                  <a:pt x="893" y="778"/>
                  <a:pt x="893" y="778"/>
                </a:cubicBezTo>
                <a:cubicBezTo>
                  <a:pt x="930" y="797"/>
                  <a:pt x="930" y="854"/>
                  <a:pt x="893" y="873"/>
                </a:cubicBezTo>
                <a:cubicBezTo>
                  <a:pt x="855" y="911"/>
                  <a:pt x="817" y="911"/>
                  <a:pt x="779" y="892"/>
                </a:cubicBezTo>
                <a:cubicBezTo>
                  <a:pt x="646" y="740"/>
                  <a:pt x="646" y="740"/>
                  <a:pt x="646" y="740"/>
                </a:cubicBezTo>
                <a:cubicBezTo>
                  <a:pt x="589" y="626"/>
                  <a:pt x="589" y="626"/>
                  <a:pt x="589" y="626"/>
                </a:cubicBezTo>
                <a:cubicBezTo>
                  <a:pt x="475" y="721"/>
                  <a:pt x="266" y="721"/>
                  <a:pt x="133" y="608"/>
                </a:cubicBezTo>
                <a:cubicBezTo>
                  <a:pt x="0" y="475"/>
                  <a:pt x="0" y="247"/>
                  <a:pt x="133" y="132"/>
                </a:cubicBezTo>
                <a:close/>
                <a:moveTo>
                  <a:pt x="551" y="190"/>
                </a:moveTo>
                <a:lnTo>
                  <a:pt x="551" y="190"/>
                </a:lnTo>
                <a:cubicBezTo>
                  <a:pt x="456" y="95"/>
                  <a:pt x="304" y="95"/>
                  <a:pt x="209" y="190"/>
                </a:cubicBezTo>
                <a:cubicBezTo>
                  <a:pt x="95" y="284"/>
                  <a:pt x="95" y="436"/>
                  <a:pt x="209" y="532"/>
                </a:cubicBezTo>
                <a:cubicBezTo>
                  <a:pt x="304" y="626"/>
                  <a:pt x="456" y="626"/>
                  <a:pt x="551" y="532"/>
                </a:cubicBezTo>
                <a:cubicBezTo>
                  <a:pt x="646" y="436"/>
                  <a:pt x="646" y="284"/>
                  <a:pt x="551" y="190"/>
                </a:cubicBezTo>
                <a:close/>
                <a:moveTo>
                  <a:pt x="532" y="304"/>
                </a:moveTo>
                <a:lnTo>
                  <a:pt x="532" y="304"/>
                </a:lnTo>
                <a:cubicBezTo>
                  <a:pt x="532" y="417"/>
                  <a:pt x="532" y="417"/>
                  <a:pt x="532" y="417"/>
                </a:cubicBezTo>
                <a:cubicBezTo>
                  <a:pt x="228" y="417"/>
                  <a:pt x="228" y="417"/>
                  <a:pt x="228" y="417"/>
                </a:cubicBezTo>
                <a:cubicBezTo>
                  <a:pt x="228" y="304"/>
                  <a:pt x="228" y="304"/>
                  <a:pt x="228" y="304"/>
                </a:cubicBezTo>
                <a:lnTo>
                  <a:pt x="532" y="304"/>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80" name="Freeform 50"/>
          <p:cNvSpPr>
            <a:spLocks noChangeArrowheads="1"/>
          </p:cNvSpPr>
          <p:nvPr/>
        </p:nvSpPr>
        <p:spPr bwMode="auto">
          <a:xfrm>
            <a:off x="544354" y="4193898"/>
            <a:ext cx="298104" cy="235050"/>
          </a:xfrm>
          <a:custGeom>
            <a:avLst/>
            <a:gdLst>
              <a:gd name="T0" fmla="*/ 1063 w 1064"/>
              <a:gd name="T1" fmla="*/ 0 h 836"/>
              <a:gd name="T2" fmla="*/ 950 w 1064"/>
              <a:gd name="T3" fmla="*/ 835 h 836"/>
              <a:gd name="T4" fmla="*/ 0 w 1064"/>
              <a:gd name="T5" fmla="*/ 664 h 836"/>
              <a:gd name="T6" fmla="*/ 152 w 1064"/>
              <a:gd name="T7" fmla="*/ 152 h 836"/>
              <a:gd name="T8" fmla="*/ 1063 w 1064"/>
              <a:gd name="T9" fmla="*/ 0 h 836"/>
              <a:gd name="T10" fmla="*/ 152 w 1064"/>
              <a:gd name="T11" fmla="*/ 228 h 836"/>
              <a:gd name="T12" fmla="*/ 76 w 1064"/>
              <a:gd name="T13" fmla="*/ 664 h 836"/>
              <a:gd name="T14" fmla="*/ 152 w 1064"/>
              <a:gd name="T15" fmla="*/ 664 h 836"/>
              <a:gd name="T16" fmla="*/ 987 w 1064"/>
              <a:gd name="T17" fmla="*/ 76 h 836"/>
              <a:gd name="T18" fmla="*/ 228 w 1064"/>
              <a:gd name="T19" fmla="*/ 76 h 836"/>
              <a:gd name="T20" fmla="*/ 209 w 1064"/>
              <a:gd name="T21" fmla="*/ 759 h 836"/>
              <a:gd name="T22" fmla="*/ 987 w 1064"/>
              <a:gd name="T23" fmla="*/ 702 h 836"/>
              <a:gd name="T24" fmla="*/ 513 w 1064"/>
              <a:gd name="T25" fmla="*/ 342 h 836"/>
              <a:gd name="T26" fmla="*/ 342 w 1064"/>
              <a:gd name="T27" fmla="*/ 342 h 836"/>
              <a:gd name="T28" fmla="*/ 513 w 1064"/>
              <a:gd name="T29" fmla="*/ 322 h 836"/>
              <a:gd name="T30" fmla="*/ 513 w 1064"/>
              <a:gd name="T31" fmla="*/ 437 h 836"/>
              <a:gd name="T32" fmla="*/ 342 w 1064"/>
              <a:gd name="T33" fmla="*/ 437 h 836"/>
              <a:gd name="T34" fmla="*/ 513 w 1064"/>
              <a:gd name="T35" fmla="*/ 398 h 836"/>
              <a:gd name="T36" fmla="*/ 513 w 1064"/>
              <a:gd name="T37" fmla="*/ 513 h 836"/>
              <a:gd name="T38" fmla="*/ 342 w 1064"/>
              <a:gd name="T39" fmla="*/ 513 h 836"/>
              <a:gd name="T40" fmla="*/ 513 w 1064"/>
              <a:gd name="T41" fmla="*/ 494 h 836"/>
              <a:gd name="T42" fmla="*/ 513 w 1064"/>
              <a:gd name="T43" fmla="*/ 588 h 836"/>
              <a:gd name="T44" fmla="*/ 342 w 1064"/>
              <a:gd name="T45" fmla="*/ 588 h 836"/>
              <a:gd name="T46" fmla="*/ 513 w 1064"/>
              <a:gd name="T47" fmla="*/ 570 h 836"/>
              <a:gd name="T48" fmla="*/ 513 w 1064"/>
              <a:gd name="T49" fmla="*/ 664 h 836"/>
              <a:gd name="T50" fmla="*/ 342 w 1064"/>
              <a:gd name="T51" fmla="*/ 664 h 836"/>
              <a:gd name="T52" fmla="*/ 513 w 1064"/>
              <a:gd name="T53" fmla="*/ 646 h 836"/>
              <a:gd name="T54" fmla="*/ 361 w 1064"/>
              <a:gd name="T55" fmla="*/ 190 h 836"/>
              <a:gd name="T56" fmla="*/ 836 w 1064"/>
              <a:gd name="T57" fmla="*/ 190 h 836"/>
              <a:gd name="T58" fmla="*/ 361 w 1064"/>
              <a:gd name="T59" fmla="*/ 246 h 836"/>
              <a:gd name="T60" fmla="*/ 589 w 1064"/>
              <a:gd name="T61" fmla="*/ 322 h 836"/>
              <a:gd name="T62" fmla="*/ 893 w 1064"/>
              <a:gd name="T63" fmla="*/ 322 h 836"/>
              <a:gd name="T64" fmla="*/ 589 w 1064"/>
              <a:gd name="T65" fmla="*/ 607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4" h="836">
                <a:moveTo>
                  <a:pt x="1063" y="0"/>
                </a:moveTo>
                <a:lnTo>
                  <a:pt x="1063" y="0"/>
                </a:lnTo>
                <a:cubicBezTo>
                  <a:pt x="1063" y="702"/>
                  <a:pt x="1063" y="702"/>
                  <a:pt x="1063" y="702"/>
                </a:cubicBezTo>
                <a:cubicBezTo>
                  <a:pt x="1063" y="778"/>
                  <a:pt x="1006" y="835"/>
                  <a:pt x="950" y="835"/>
                </a:cubicBezTo>
                <a:cubicBezTo>
                  <a:pt x="152" y="835"/>
                  <a:pt x="152" y="835"/>
                  <a:pt x="152" y="835"/>
                </a:cubicBezTo>
                <a:cubicBezTo>
                  <a:pt x="57" y="835"/>
                  <a:pt x="0" y="778"/>
                  <a:pt x="0" y="664"/>
                </a:cubicBezTo>
                <a:cubicBezTo>
                  <a:pt x="0" y="152"/>
                  <a:pt x="0" y="152"/>
                  <a:pt x="0" y="152"/>
                </a:cubicBezTo>
                <a:cubicBezTo>
                  <a:pt x="152" y="152"/>
                  <a:pt x="152" y="152"/>
                  <a:pt x="152" y="152"/>
                </a:cubicBezTo>
                <a:cubicBezTo>
                  <a:pt x="152" y="0"/>
                  <a:pt x="152" y="0"/>
                  <a:pt x="152" y="0"/>
                </a:cubicBezTo>
                <a:lnTo>
                  <a:pt x="1063" y="0"/>
                </a:lnTo>
                <a:close/>
                <a:moveTo>
                  <a:pt x="152" y="228"/>
                </a:moveTo>
                <a:lnTo>
                  <a:pt x="152" y="228"/>
                </a:lnTo>
                <a:cubicBezTo>
                  <a:pt x="76" y="228"/>
                  <a:pt x="76" y="228"/>
                  <a:pt x="76" y="228"/>
                </a:cubicBezTo>
                <a:cubicBezTo>
                  <a:pt x="76" y="664"/>
                  <a:pt x="76" y="664"/>
                  <a:pt x="76" y="664"/>
                </a:cubicBezTo>
                <a:cubicBezTo>
                  <a:pt x="76" y="722"/>
                  <a:pt x="95" y="759"/>
                  <a:pt x="114" y="759"/>
                </a:cubicBezTo>
                <a:cubicBezTo>
                  <a:pt x="133" y="759"/>
                  <a:pt x="152" y="722"/>
                  <a:pt x="152" y="664"/>
                </a:cubicBezTo>
                <a:lnTo>
                  <a:pt x="152" y="228"/>
                </a:lnTo>
                <a:close/>
                <a:moveTo>
                  <a:pt x="987" y="76"/>
                </a:moveTo>
                <a:lnTo>
                  <a:pt x="987" y="76"/>
                </a:lnTo>
                <a:cubicBezTo>
                  <a:pt x="228" y="76"/>
                  <a:pt x="228" y="76"/>
                  <a:pt x="228" y="76"/>
                </a:cubicBezTo>
                <a:cubicBezTo>
                  <a:pt x="228" y="664"/>
                  <a:pt x="228" y="664"/>
                  <a:pt x="228" y="664"/>
                </a:cubicBezTo>
                <a:cubicBezTo>
                  <a:pt x="228" y="702"/>
                  <a:pt x="209" y="740"/>
                  <a:pt x="209" y="759"/>
                </a:cubicBezTo>
                <a:cubicBezTo>
                  <a:pt x="950" y="759"/>
                  <a:pt x="950" y="759"/>
                  <a:pt x="950" y="759"/>
                </a:cubicBezTo>
                <a:cubicBezTo>
                  <a:pt x="969" y="759"/>
                  <a:pt x="987" y="740"/>
                  <a:pt x="987" y="702"/>
                </a:cubicBezTo>
                <a:lnTo>
                  <a:pt x="987" y="76"/>
                </a:lnTo>
                <a:close/>
                <a:moveTo>
                  <a:pt x="513" y="342"/>
                </a:moveTo>
                <a:lnTo>
                  <a:pt x="513" y="342"/>
                </a:lnTo>
                <a:cubicBezTo>
                  <a:pt x="342" y="342"/>
                  <a:pt x="342" y="342"/>
                  <a:pt x="342" y="342"/>
                </a:cubicBezTo>
                <a:cubicBezTo>
                  <a:pt x="342" y="322"/>
                  <a:pt x="342" y="322"/>
                  <a:pt x="342" y="322"/>
                </a:cubicBezTo>
                <a:cubicBezTo>
                  <a:pt x="513" y="322"/>
                  <a:pt x="513" y="322"/>
                  <a:pt x="513" y="322"/>
                </a:cubicBezTo>
                <a:lnTo>
                  <a:pt x="513" y="342"/>
                </a:lnTo>
                <a:close/>
                <a:moveTo>
                  <a:pt x="513" y="437"/>
                </a:moveTo>
                <a:lnTo>
                  <a:pt x="513" y="437"/>
                </a:lnTo>
                <a:cubicBezTo>
                  <a:pt x="342" y="437"/>
                  <a:pt x="342" y="437"/>
                  <a:pt x="342" y="437"/>
                </a:cubicBezTo>
                <a:cubicBezTo>
                  <a:pt x="342" y="398"/>
                  <a:pt x="342" y="398"/>
                  <a:pt x="342" y="398"/>
                </a:cubicBezTo>
                <a:cubicBezTo>
                  <a:pt x="513" y="398"/>
                  <a:pt x="513" y="398"/>
                  <a:pt x="513" y="398"/>
                </a:cubicBezTo>
                <a:lnTo>
                  <a:pt x="513" y="437"/>
                </a:lnTo>
                <a:close/>
                <a:moveTo>
                  <a:pt x="513" y="513"/>
                </a:moveTo>
                <a:lnTo>
                  <a:pt x="513" y="513"/>
                </a:lnTo>
                <a:cubicBezTo>
                  <a:pt x="342" y="513"/>
                  <a:pt x="342" y="513"/>
                  <a:pt x="342" y="513"/>
                </a:cubicBezTo>
                <a:cubicBezTo>
                  <a:pt x="342" y="494"/>
                  <a:pt x="342" y="494"/>
                  <a:pt x="342" y="494"/>
                </a:cubicBezTo>
                <a:cubicBezTo>
                  <a:pt x="513" y="494"/>
                  <a:pt x="513" y="494"/>
                  <a:pt x="513" y="494"/>
                </a:cubicBezTo>
                <a:lnTo>
                  <a:pt x="513" y="513"/>
                </a:lnTo>
                <a:close/>
                <a:moveTo>
                  <a:pt x="513" y="588"/>
                </a:moveTo>
                <a:lnTo>
                  <a:pt x="513" y="588"/>
                </a:lnTo>
                <a:cubicBezTo>
                  <a:pt x="342" y="588"/>
                  <a:pt x="342" y="588"/>
                  <a:pt x="342" y="588"/>
                </a:cubicBezTo>
                <a:cubicBezTo>
                  <a:pt x="342" y="570"/>
                  <a:pt x="342" y="570"/>
                  <a:pt x="342" y="570"/>
                </a:cubicBezTo>
                <a:cubicBezTo>
                  <a:pt x="513" y="570"/>
                  <a:pt x="513" y="570"/>
                  <a:pt x="513" y="570"/>
                </a:cubicBezTo>
                <a:lnTo>
                  <a:pt x="513" y="588"/>
                </a:lnTo>
                <a:close/>
                <a:moveTo>
                  <a:pt x="513" y="664"/>
                </a:moveTo>
                <a:lnTo>
                  <a:pt x="513" y="664"/>
                </a:lnTo>
                <a:cubicBezTo>
                  <a:pt x="342" y="664"/>
                  <a:pt x="342" y="664"/>
                  <a:pt x="342" y="664"/>
                </a:cubicBezTo>
                <a:cubicBezTo>
                  <a:pt x="342" y="646"/>
                  <a:pt x="342" y="646"/>
                  <a:pt x="342" y="646"/>
                </a:cubicBezTo>
                <a:cubicBezTo>
                  <a:pt x="513" y="646"/>
                  <a:pt x="513" y="646"/>
                  <a:pt x="513" y="646"/>
                </a:cubicBezTo>
                <a:lnTo>
                  <a:pt x="513" y="664"/>
                </a:lnTo>
                <a:close/>
                <a:moveTo>
                  <a:pt x="361" y="190"/>
                </a:moveTo>
                <a:lnTo>
                  <a:pt x="361" y="190"/>
                </a:lnTo>
                <a:cubicBezTo>
                  <a:pt x="836" y="190"/>
                  <a:pt x="836" y="190"/>
                  <a:pt x="836" y="190"/>
                </a:cubicBezTo>
                <a:cubicBezTo>
                  <a:pt x="836" y="246"/>
                  <a:pt x="836" y="246"/>
                  <a:pt x="836" y="246"/>
                </a:cubicBezTo>
                <a:cubicBezTo>
                  <a:pt x="361" y="246"/>
                  <a:pt x="361" y="246"/>
                  <a:pt x="361" y="246"/>
                </a:cubicBezTo>
                <a:lnTo>
                  <a:pt x="361" y="190"/>
                </a:lnTo>
                <a:close/>
                <a:moveTo>
                  <a:pt x="589" y="322"/>
                </a:moveTo>
                <a:lnTo>
                  <a:pt x="589" y="322"/>
                </a:lnTo>
                <a:cubicBezTo>
                  <a:pt x="893" y="322"/>
                  <a:pt x="893" y="322"/>
                  <a:pt x="893" y="322"/>
                </a:cubicBezTo>
                <a:cubicBezTo>
                  <a:pt x="893" y="607"/>
                  <a:pt x="893" y="607"/>
                  <a:pt x="893" y="607"/>
                </a:cubicBezTo>
                <a:cubicBezTo>
                  <a:pt x="589" y="607"/>
                  <a:pt x="589" y="607"/>
                  <a:pt x="589" y="607"/>
                </a:cubicBezTo>
                <a:lnTo>
                  <a:pt x="589" y="322"/>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81" name="Freeform 51"/>
          <p:cNvSpPr>
            <a:spLocks noChangeArrowheads="1"/>
          </p:cNvSpPr>
          <p:nvPr/>
        </p:nvSpPr>
        <p:spPr bwMode="auto">
          <a:xfrm>
            <a:off x="940925" y="4191720"/>
            <a:ext cx="239967" cy="251132"/>
          </a:xfrm>
          <a:custGeom>
            <a:avLst/>
            <a:gdLst>
              <a:gd name="T0" fmla="*/ 760 w 856"/>
              <a:gd name="T1" fmla="*/ 0 h 893"/>
              <a:gd name="T2" fmla="*/ 760 w 856"/>
              <a:gd name="T3" fmla="*/ 0 h 893"/>
              <a:gd name="T4" fmla="*/ 855 w 856"/>
              <a:gd name="T5" fmla="*/ 94 h 893"/>
              <a:gd name="T6" fmla="*/ 855 w 856"/>
              <a:gd name="T7" fmla="*/ 531 h 893"/>
              <a:gd name="T8" fmla="*/ 760 w 856"/>
              <a:gd name="T9" fmla="*/ 626 h 893"/>
              <a:gd name="T10" fmla="*/ 456 w 856"/>
              <a:gd name="T11" fmla="*/ 626 h 893"/>
              <a:gd name="T12" fmla="*/ 114 w 856"/>
              <a:gd name="T13" fmla="*/ 892 h 893"/>
              <a:gd name="T14" fmla="*/ 190 w 856"/>
              <a:gd name="T15" fmla="*/ 626 h 893"/>
              <a:gd name="T16" fmla="*/ 95 w 856"/>
              <a:gd name="T17" fmla="*/ 626 h 893"/>
              <a:gd name="T18" fmla="*/ 0 w 856"/>
              <a:gd name="T19" fmla="*/ 531 h 893"/>
              <a:gd name="T20" fmla="*/ 0 w 856"/>
              <a:gd name="T21" fmla="*/ 94 h 893"/>
              <a:gd name="T22" fmla="*/ 95 w 856"/>
              <a:gd name="T23" fmla="*/ 0 h 893"/>
              <a:gd name="T24" fmla="*/ 760 w 856"/>
              <a:gd name="T25" fmla="*/ 0 h 893"/>
              <a:gd name="T26" fmla="*/ 171 w 856"/>
              <a:gd name="T27" fmla="*/ 285 h 893"/>
              <a:gd name="T28" fmla="*/ 171 w 856"/>
              <a:gd name="T29" fmla="*/ 285 h 893"/>
              <a:gd name="T30" fmla="*/ 684 w 856"/>
              <a:gd name="T31" fmla="*/ 285 h 893"/>
              <a:gd name="T32" fmla="*/ 684 w 856"/>
              <a:gd name="T33" fmla="*/ 190 h 893"/>
              <a:gd name="T34" fmla="*/ 171 w 856"/>
              <a:gd name="T35" fmla="*/ 190 h 893"/>
              <a:gd name="T36" fmla="*/ 171 w 856"/>
              <a:gd name="T37" fmla="*/ 285 h 893"/>
              <a:gd name="T38" fmla="*/ 684 w 856"/>
              <a:gd name="T39" fmla="*/ 361 h 893"/>
              <a:gd name="T40" fmla="*/ 684 w 856"/>
              <a:gd name="T41" fmla="*/ 361 h 893"/>
              <a:gd name="T42" fmla="*/ 171 w 856"/>
              <a:gd name="T43" fmla="*/ 361 h 893"/>
              <a:gd name="T44" fmla="*/ 171 w 856"/>
              <a:gd name="T45" fmla="*/ 455 h 893"/>
              <a:gd name="T46" fmla="*/ 684 w 856"/>
              <a:gd name="T47" fmla="*/ 455 h 893"/>
              <a:gd name="T48" fmla="*/ 684 w 856"/>
              <a:gd name="T49" fmla="*/ 361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6" h="893">
                <a:moveTo>
                  <a:pt x="760" y="0"/>
                </a:moveTo>
                <a:lnTo>
                  <a:pt x="760" y="0"/>
                </a:lnTo>
                <a:cubicBezTo>
                  <a:pt x="836" y="0"/>
                  <a:pt x="855" y="38"/>
                  <a:pt x="855" y="94"/>
                </a:cubicBezTo>
                <a:cubicBezTo>
                  <a:pt x="855" y="531"/>
                  <a:pt x="855" y="531"/>
                  <a:pt x="855" y="531"/>
                </a:cubicBezTo>
                <a:cubicBezTo>
                  <a:pt x="855" y="588"/>
                  <a:pt x="836" y="626"/>
                  <a:pt x="760" y="626"/>
                </a:cubicBezTo>
                <a:cubicBezTo>
                  <a:pt x="456" y="626"/>
                  <a:pt x="456" y="626"/>
                  <a:pt x="456" y="626"/>
                </a:cubicBezTo>
                <a:cubicBezTo>
                  <a:pt x="114" y="892"/>
                  <a:pt x="114" y="892"/>
                  <a:pt x="114" y="892"/>
                </a:cubicBezTo>
                <a:cubicBezTo>
                  <a:pt x="190" y="626"/>
                  <a:pt x="190" y="626"/>
                  <a:pt x="190" y="626"/>
                </a:cubicBezTo>
                <a:cubicBezTo>
                  <a:pt x="95" y="626"/>
                  <a:pt x="95" y="626"/>
                  <a:pt x="95" y="626"/>
                </a:cubicBezTo>
                <a:cubicBezTo>
                  <a:pt x="19" y="626"/>
                  <a:pt x="0" y="588"/>
                  <a:pt x="0" y="531"/>
                </a:cubicBezTo>
                <a:cubicBezTo>
                  <a:pt x="0" y="94"/>
                  <a:pt x="0" y="94"/>
                  <a:pt x="0" y="94"/>
                </a:cubicBezTo>
                <a:cubicBezTo>
                  <a:pt x="0" y="38"/>
                  <a:pt x="19" y="0"/>
                  <a:pt x="95" y="0"/>
                </a:cubicBezTo>
                <a:lnTo>
                  <a:pt x="760" y="0"/>
                </a:lnTo>
                <a:close/>
                <a:moveTo>
                  <a:pt x="171" y="285"/>
                </a:moveTo>
                <a:lnTo>
                  <a:pt x="171" y="285"/>
                </a:lnTo>
                <a:cubicBezTo>
                  <a:pt x="684" y="285"/>
                  <a:pt x="684" y="285"/>
                  <a:pt x="684" y="285"/>
                </a:cubicBezTo>
                <a:cubicBezTo>
                  <a:pt x="684" y="190"/>
                  <a:pt x="684" y="190"/>
                  <a:pt x="684" y="190"/>
                </a:cubicBezTo>
                <a:cubicBezTo>
                  <a:pt x="171" y="190"/>
                  <a:pt x="171" y="190"/>
                  <a:pt x="171" y="190"/>
                </a:cubicBezTo>
                <a:lnTo>
                  <a:pt x="171" y="285"/>
                </a:lnTo>
                <a:close/>
                <a:moveTo>
                  <a:pt x="684" y="361"/>
                </a:moveTo>
                <a:lnTo>
                  <a:pt x="684" y="361"/>
                </a:lnTo>
                <a:cubicBezTo>
                  <a:pt x="171" y="361"/>
                  <a:pt x="171" y="361"/>
                  <a:pt x="171" y="361"/>
                </a:cubicBezTo>
                <a:cubicBezTo>
                  <a:pt x="171" y="455"/>
                  <a:pt x="171" y="455"/>
                  <a:pt x="171" y="455"/>
                </a:cubicBezTo>
                <a:cubicBezTo>
                  <a:pt x="684" y="455"/>
                  <a:pt x="684" y="455"/>
                  <a:pt x="684" y="455"/>
                </a:cubicBezTo>
                <a:lnTo>
                  <a:pt x="684" y="361"/>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82" name="Freeform 52"/>
          <p:cNvSpPr>
            <a:spLocks noChangeArrowheads="1"/>
          </p:cNvSpPr>
          <p:nvPr/>
        </p:nvSpPr>
        <p:spPr bwMode="auto">
          <a:xfrm>
            <a:off x="2384959" y="4189710"/>
            <a:ext cx="309236" cy="265978"/>
          </a:xfrm>
          <a:custGeom>
            <a:avLst/>
            <a:gdLst>
              <a:gd name="T0" fmla="*/ 1026 w 1103"/>
              <a:gd name="T1" fmla="*/ 57 h 950"/>
              <a:gd name="T2" fmla="*/ 1102 w 1103"/>
              <a:gd name="T3" fmla="*/ 247 h 950"/>
              <a:gd name="T4" fmla="*/ 912 w 1103"/>
              <a:gd name="T5" fmla="*/ 323 h 950"/>
              <a:gd name="T6" fmla="*/ 836 w 1103"/>
              <a:gd name="T7" fmla="*/ 949 h 950"/>
              <a:gd name="T8" fmla="*/ 190 w 1103"/>
              <a:gd name="T9" fmla="*/ 873 h 950"/>
              <a:gd name="T10" fmla="*/ 76 w 1103"/>
              <a:gd name="T11" fmla="*/ 323 h 950"/>
              <a:gd name="T12" fmla="*/ 0 w 1103"/>
              <a:gd name="T13" fmla="*/ 133 h 950"/>
              <a:gd name="T14" fmla="*/ 323 w 1103"/>
              <a:gd name="T15" fmla="*/ 57 h 950"/>
              <a:gd name="T16" fmla="*/ 380 w 1103"/>
              <a:gd name="T17" fmla="*/ 0 h 950"/>
              <a:gd name="T18" fmla="*/ 456 w 1103"/>
              <a:gd name="T19" fmla="*/ 57 h 950"/>
              <a:gd name="T20" fmla="*/ 665 w 1103"/>
              <a:gd name="T21" fmla="*/ 57 h 950"/>
              <a:gd name="T22" fmla="*/ 703 w 1103"/>
              <a:gd name="T23" fmla="*/ 0 h 950"/>
              <a:gd name="T24" fmla="*/ 779 w 1103"/>
              <a:gd name="T25" fmla="*/ 57 h 950"/>
              <a:gd name="T26" fmla="*/ 1026 w 1103"/>
              <a:gd name="T27" fmla="*/ 57 h 950"/>
              <a:gd name="T28" fmla="*/ 475 w 1103"/>
              <a:gd name="T29" fmla="*/ 436 h 950"/>
              <a:gd name="T30" fmla="*/ 361 w 1103"/>
              <a:gd name="T31" fmla="*/ 436 h 950"/>
              <a:gd name="T32" fmla="*/ 475 w 1103"/>
              <a:gd name="T33" fmla="*/ 436 h 950"/>
              <a:gd name="T34" fmla="*/ 475 w 1103"/>
              <a:gd name="T35" fmla="*/ 551 h 950"/>
              <a:gd name="T36" fmla="*/ 361 w 1103"/>
              <a:gd name="T37" fmla="*/ 551 h 950"/>
              <a:gd name="T38" fmla="*/ 475 w 1103"/>
              <a:gd name="T39" fmla="*/ 551 h 950"/>
              <a:gd name="T40" fmla="*/ 475 w 1103"/>
              <a:gd name="T41" fmla="*/ 684 h 950"/>
              <a:gd name="T42" fmla="*/ 361 w 1103"/>
              <a:gd name="T43" fmla="*/ 684 h 950"/>
              <a:gd name="T44" fmla="*/ 475 w 1103"/>
              <a:gd name="T45" fmla="*/ 684 h 950"/>
              <a:gd name="T46" fmla="*/ 475 w 1103"/>
              <a:gd name="T47" fmla="*/ 816 h 950"/>
              <a:gd name="T48" fmla="*/ 361 w 1103"/>
              <a:gd name="T49" fmla="*/ 816 h 950"/>
              <a:gd name="T50" fmla="*/ 475 w 1103"/>
              <a:gd name="T51" fmla="*/ 816 h 950"/>
              <a:gd name="T52" fmla="*/ 608 w 1103"/>
              <a:gd name="T53" fmla="*/ 436 h 950"/>
              <a:gd name="T54" fmla="*/ 494 w 1103"/>
              <a:gd name="T55" fmla="*/ 436 h 950"/>
              <a:gd name="T56" fmla="*/ 608 w 1103"/>
              <a:gd name="T57" fmla="*/ 436 h 950"/>
              <a:gd name="T58" fmla="*/ 608 w 1103"/>
              <a:gd name="T59" fmla="*/ 551 h 950"/>
              <a:gd name="T60" fmla="*/ 494 w 1103"/>
              <a:gd name="T61" fmla="*/ 551 h 950"/>
              <a:gd name="T62" fmla="*/ 608 w 1103"/>
              <a:gd name="T63" fmla="*/ 551 h 950"/>
              <a:gd name="T64" fmla="*/ 608 w 1103"/>
              <a:gd name="T65" fmla="*/ 684 h 950"/>
              <a:gd name="T66" fmla="*/ 494 w 1103"/>
              <a:gd name="T67" fmla="*/ 684 h 950"/>
              <a:gd name="T68" fmla="*/ 608 w 1103"/>
              <a:gd name="T69" fmla="*/ 684 h 950"/>
              <a:gd name="T70" fmla="*/ 608 w 1103"/>
              <a:gd name="T71" fmla="*/ 816 h 950"/>
              <a:gd name="T72" fmla="*/ 494 w 1103"/>
              <a:gd name="T73" fmla="*/ 816 h 950"/>
              <a:gd name="T74" fmla="*/ 608 w 1103"/>
              <a:gd name="T75" fmla="*/ 816 h 950"/>
              <a:gd name="T76" fmla="*/ 741 w 1103"/>
              <a:gd name="T77" fmla="*/ 436 h 950"/>
              <a:gd name="T78" fmla="*/ 627 w 1103"/>
              <a:gd name="T79" fmla="*/ 436 h 950"/>
              <a:gd name="T80" fmla="*/ 741 w 1103"/>
              <a:gd name="T81" fmla="*/ 436 h 950"/>
              <a:gd name="T82" fmla="*/ 741 w 1103"/>
              <a:gd name="T83" fmla="*/ 551 h 950"/>
              <a:gd name="T84" fmla="*/ 627 w 1103"/>
              <a:gd name="T85" fmla="*/ 551 h 950"/>
              <a:gd name="T86" fmla="*/ 741 w 1103"/>
              <a:gd name="T87" fmla="*/ 551 h 950"/>
              <a:gd name="T88" fmla="*/ 741 w 1103"/>
              <a:gd name="T89" fmla="*/ 684 h 950"/>
              <a:gd name="T90" fmla="*/ 627 w 1103"/>
              <a:gd name="T91" fmla="*/ 684 h 950"/>
              <a:gd name="T92" fmla="*/ 741 w 1103"/>
              <a:gd name="T93" fmla="*/ 684 h 950"/>
              <a:gd name="T94" fmla="*/ 741 w 1103"/>
              <a:gd name="T95" fmla="*/ 816 h 950"/>
              <a:gd name="T96" fmla="*/ 627 w 1103"/>
              <a:gd name="T97" fmla="*/ 816 h 950"/>
              <a:gd name="T98" fmla="*/ 741 w 1103"/>
              <a:gd name="T99" fmla="*/ 816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3" h="950">
                <a:moveTo>
                  <a:pt x="1026" y="57"/>
                </a:moveTo>
                <a:lnTo>
                  <a:pt x="1026" y="57"/>
                </a:lnTo>
                <a:cubicBezTo>
                  <a:pt x="1064" y="57"/>
                  <a:pt x="1102" y="95"/>
                  <a:pt x="1102" y="133"/>
                </a:cubicBezTo>
                <a:cubicBezTo>
                  <a:pt x="1102" y="247"/>
                  <a:pt x="1102" y="247"/>
                  <a:pt x="1102" y="247"/>
                </a:cubicBezTo>
                <a:cubicBezTo>
                  <a:pt x="1102" y="304"/>
                  <a:pt x="1064" y="323"/>
                  <a:pt x="1026" y="323"/>
                </a:cubicBezTo>
                <a:cubicBezTo>
                  <a:pt x="912" y="323"/>
                  <a:pt x="912" y="323"/>
                  <a:pt x="912" y="323"/>
                </a:cubicBezTo>
                <a:cubicBezTo>
                  <a:pt x="912" y="323"/>
                  <a:pt x="912" y="323"/>
                  <a:pt x="912" y="873"/>
                </a:cubicBezTo>
                <a:cubicBezTo>
                  <a:pt x="912" y="930"/>
                  <a:pt x="893" y="949"/>
                  <a:pt x="836" y="949"/>
                </a:cubicBezTo>
                <a:cubicBezTo>
                  <a:pt x="266" y="949"/>
                  <a:pt x="266" y="949"/>
                  <a:pt x="266" y="949"/>
                </a:cubicBezTo>
                <a:cubicBezTo>
                  <a:pt x="228" y="949"/>
                  <a:pt x="190" y="930"/>
                  <a:pt x="190" y="873"/>
                </a:cubicBezTo>
                <a:cubicBezTo>
                  <a:pt x="190" y="323"/>
                  <a:pt x="190" y="323"/>
                  <a:pt x="190" y="323"/>
                </a:cubicBezTo>
                <a:cubicBezTo>
                  <a:pt x="76" y="323"/>
                  <a:pt x="76" y="323"/>
                  <a:pt x="76" y="323"/>
                </a:cubicBezTo>
                <a:cubicBezTo>
                  <a:pt x="39" y="323"/>
                  <a:pt x="0" y="304"/>
                  <a:pt x="0" y="247"/>
                </a:cubicBezTo>
                <a:cubicBezTo>
                  <a:pt x="0" y="133"/>
                  <a:pt x="0" y="133"/>
                  <a:pt x="0" y="133"/>
                </a:cubicBezTo>
                <a:cubicBezTo>
                  <a:pt x="0" y="95"/>
                  <a:pt x="39" y="57"/>
                  <a:pt x="76" y="57"/>
                </a:cubicBezTo>
                <a:cubicBezTo>
                  <a:pt x="323" y="57"/>
                  <a:pt x="323" y="57"/>
                  <a:pt x="323" y="57"/>
                </a:cubicBezTo>
                <a:lnTo>
                  <a:pt x="323" y="57"/>
                </a:lnTo>
                <a:cubicBezTo>
                  <a:pt x="323" y="19"/>
                  <a:pt x="361" y="0"/>
                  <a:pt x="380" y="0"/>
                </a:cubicBezTo>
                <a:cubicBezTo>
                  <a:pt x="399" y="0"/>
                  <a:pt x="399" y="0"/>
                  <a:pt x="399" y="0"/>
                </a:cubicBezTo>
                <a:cubicBezTo>
                  <a:pt x="418" y="0"/>
                  <a:pt x="456" y="19"/>
                  <a:pt x="456" y="57"/>
                </a:cubicBezTo>
                <a:lnTo>
                  <a:pt x="456" y="57"/>
                </a:lnTo>
                <a:cubicBezTo>
                  <a:pt x="665" y="57"/>
                  <a:pt x="665" y="57"/>
                  <a:pt x="665" y="57"/>
                </a:cubicBezTo>
                <a:lnTo>
                  <a:pt x="665" y="57"/>
                </a:lnTo>
                <a:cubicBezTo>
                  <a:pt x="665" y="19"/>
                  <a:pt x="684" y="0"/>
                  <a:pt x="703" y="0"/>
                </a:cubicBezTo>
                <a:cubicBezTo>
                  <a:pt x="722" y="0"/>
                  <a:pt x="722" y="0"/>
                  <a:pt x="722" y="0"/>
                </a:cubicBezTo>
                <a:cubicBezTo>
                  <a:pt x="760" y="0"/>
                  <a:pt x="779" y="19"/>
                  <a:pt x="779" y="57"/>
                </a:cubicBezTo>
                <a:lnTo>
                  <a:pt x="779" y="57"/>
                </a:lnTo>
                <a:lnTo>
                  <a:pt x="1026" y="57"/>
                </a:lnTo>
                <a:close/>
                <a:moveTo>
                  <a:pt x="475" y="436"/>
                </a:moveTo>
                <a:lnTo>
                  <a:pt x="475" y="436"/>
                </a:lnTo>
                <a:cubicBezTo>
                  <a:pt x="475" y="399"/>
                  <a:pt x="437" y="380"/>
                  <a:pt x="418" y="380"/>
                </a:cubicBezTo>
                <a:cubicBezTo>
                  <a:pt x="399" y="380"/>
                  <a:pt x="361" y="399"/>
                  <a:pt x="361" y="436"/>
                </a:cubicBezTo>
                <a:cubicBezTo>
                  <a:pt x="361" y="456"/>
                  <a:pt x="399" y="475"/>
                  <a:pt x="418" y="475"/>
                </a:cubicBezTo>
                <a:cubicBezTo>
                  <a:pt x="437" y="475"/>
                  <a:pt x="475" y="456"/>
                  <a:pt x="475" y="436"/>
                </a:cubicBezTo>
                <a:close/>
                <a:moveTo>
                  <a:pt x="475" y="551"/>
                </a:moveTo>
                <a:lnTo>
                  <a:pt x="475" y="551"/>
                </a:lnTo>
                <a:cubicBezTo>
                  <a:pt x="475" y="532"/>
                  <a:pt x="437" y="512"/>
                  <a:pt x="418" y="512"/>
                </a:cubicBezTo>
                <a:cubicBezTo>
                  <a:pt x="399" y="512"/>
                  <a:pt x="361" y="532"/>
                  <a:pt x="361" y="551"/>
                </a:cubicBezTo>
                <a:cubicBezTo>
                  <a:pt x="361" y="588"/>
                  <a:pt x="399" y="608"/>
                  <a:pt x="418" y="608"/>
                </a:cubicBezTo>
                <a:cubicBezTo>
                  <a:pt x="437" y="608"/>
                  <a:pt x="475" y="588"/>
                  <a:pt x="475" y="551"/>
                </a:cubicBezTo>
                <a:close/>
                <a:moveTo>
                  <a:pt x="475" y="684"/>
                </a:moveTo>
                <a:lnTo>
                  <a:pt x="475" y="684"/>
                </a:lnTo>
                <a:cubicBezTo>
                  <a:pt x="475" y="664"/>
                  <a:pt x="437" y="645"/>
                  <a:pt x="418" y="645"/>
                </a:cubicBezTo>
                <a:cubicBezTo>
                  <a:pt x="399" y="645"/>
                  <a:pt x="361" y="664"/>
                  <a:pt x="361" y="684"/>
                </a:cubicBezTo>
                <a:cubicBezTo>
                  <a:pt x="361" y="721"/>
                  <a:pt x="399" y="740"/>
                  <a:pt x="418" y="740"/>
                </a:cubicBezTo>
                <a:cubicBezTo>
                  <a:pt x="437" y="740"/>
                  <a:pt x="475" y="721"/>
                  <a:pt x="475" y="684"/>
                </a:cubicBezTo>
                <a:close/>
                <a:moveTo>
                  <a:pt x="475" y="816"/>
                </a:moveTo>
                <a:lnTo>
                  <a:pt x="475" y="816"/>
                </a:lnTo>
                <a:cubicBezTo>
                  <a:pt x="475" y="778"/>
                  <a:pt x="437" y="760"/>
                  <a:pt x="418" y="760"/>
                </a:cubicBezTo>
                <a:cubicBezTo>
                  <a:pt x="399" y="760"/>
                  <a:pt x="361" y="778"/>
                  <a:pt x="361" y="816"/>
                </a:cubicBezTo>
                <a:cubicBezTo>
                  <a:pt x="361" y="836"/>
                  <a:pt x="399" y="854"/>
                  <a:pt x="418" y="854"/>
                </a:cubicBezTo>
                <a:cubicBezTo>
                  <a:pt x="437" y="854"/>
                  <a:pt x="475" y="836"/>
                  <a:pt x="475" y="816"/>
                </a:cubicBezTo>
                <a:close/>
                <a:moveTo>
                  <a:pt x="608" y="436"/>
                </a:moveTo>
                <a:lnTo>
                  <a:pt x="608" y="436"/>
                </a:lnTo>
                <a:cubicBezTo>
                  <a:pt x="608" y="399"/>
                  <a:pt x="570" y="380"/>
                  <a:pt x="551" y="380"/>
                </a:cubicBezTo>
                <a:cubicBezTo>
                  <a:pt x="532" y="380"/>
                  <a:pt x="494" y="399"/>
                  <a:pt x="494" y="436"/>
                </a:cubicBezTo>
                <a:cubicBezTo>
                  <a:pt x="494" y="456"/>
                  <a:pt x="532" y="475"/>
                  <a:pt x="551" y="475"/>
                </a:cubicBezTo>
                <a:cubicBezTo>
                  <a:pt x="570" y="475"/>
                  <a:pt x="608" y="456"/>
                  <a:pt x="608" y="436"/>
                </a:cubicBezTo>
                <a:close/>
                <a:moveTo>
                  <a:pt x="608" y="551"/>
                </a:moveTo>
                <a:lnTo>
                  <a:pt x="608" y="551"/>
                </a:lnTo>
                <a:cubicBezTo>
                  <a:pt x="608" y="532"/>
                  <a:pt x="570" y="512"/>
                  <a:pt x="551" y="512"/>
                </a:cubicBezTo>
                <a:cubicBezTo>
                  <a:pt x="532" y="512"/>
                  <a:pt x="494" y="532"/>
                  <a:pt x="494" y="551"/>
                </a:cubicBezTo>
                <a:cubicBezTo>
                  <a:pt x="494" y="588"/>
                  <a:pt x="532" y="608"/>
                  <a:pt x="551" y="608"/>
                </a:cubicBezTo>
                <a:cubicBezTo>
                  <a:pt x="570" y="608"/>
                  <a:pt x="608" y="588"/>
                  <a:pt x="608" y="551"/>
                </a:cubicBezTo>
                <a:close/>
                <a:moveTo>
                  <a:pt x="608" y="684"/>
                </a:moveTo>
                <a:lnTo>
                  <a:pt x="608" y="684"/>
                </a:lnTo>
                <a:cubicBezTo>
                  <a:pt x="608" y="664"/>
                  <a:pt x="570" y="645"/>
                  <a:pt x="551" y="645"/>
                </a:cubicBezTo>
                <a:cubicBezTo>
                  <a:pt x="532" y="645"/>
                  <a:pt x="494" y="664"/>
                  <a:pt x="494" y="684"/>
                </a:cubicBezTo>
                <a:cubicBezTo>
                  <a:pt x="494" y="721"/>
                  <a:pt x="532" y="740"/>
                  <a:pt x="551" y="740"/>
                </a:cubicBezTo>
                <a:cubicBezTo>
                  <a:pt x="570" y="740"/>
                  <a:pt x="608" y="721"/>
                  <a:pt x="608" y="684"/>
                </a:cubicBezTo>
                <a:close/>
                <a:moveTo>
                  <a:pt x="608" y="816"/>
                </a:moveTo>
                <a:lnTo>
                  <a:pt x="608" y="816"/>
                </a:lnTo>
                <a:cubicBezTo>
                  <a:pt x="608" y="778"/>
                  <a:pt x="570" y="760"/>
                  <a:pt x="551" y="760"/>
                </a:cubicBezTo>
                <a:cubicBezTo>
                  <a:pt x="532" y="760"/>
                  <a:pt x="494" y="778"/>
                  <a:pt x="494" y="816"/>
                </a:cubicBezTo>
                <a:cubicBezTo>
                  <a:pt x="494" y="836"/>
                  <a:pt x="532" y="854"/>
                  <a:pt x="551" y="854"/>
                </a:cubicBezTo>
                <a:cubicBezTo>
                  <a:pt x="570" y="854"/>
                  <a:pt x="608" y="836"/>
                  <a:pt x="608" y="816"/>
                </a:cubicBezTo>
                <a:close/>
                <a:moveTo>
                  <a:pt x="741" y="436"/>
                </a:moveTo>
                <a:lnTo>
                  <a:pt x="741" y="436"/>
                </a:lnTo>
                <a:cubicBezTo>
                  <a:pt x="741" y="399"/>
                  <a:pt x="722" y="380"/>
                  <a:pt x="684" y="380"/>
                </a:cubicBezTo>
                <a:cubicBezTo>
                  <a:pt x="665" y="380"/>
                  <a:pt x="627" y="399"/>
                  <a:pt x="627" y="436"/>
                </a:cubicBezTo>
                <a:cubicBezTo>
                  <a:pt x="627" y="456"/>
                  <a:pt x="665" y="475"/>
                  <a:pt x="684" y="475"/>
                </a:cubicBezTo>
                <a:cubicBezTo>
                  <a:pt x="722" y="475"/>
                  <a:pt x="741" y="456"/>
                  <a:pt x="741" y="436"/>
                </a:cubicBezTo>
                <a:close/>
                <a:moveTo>
                  <a:pt x="741" y="551"/>
                </a:moveTo>
                <a:lnTo>
                  <a:pt x="741" y="551"/>
                </a:lnTo>
                <a:cubicBezTo>
                  <a:pt x="741" y="532"/>
                  <a:pt x="722" y="512"/>
                  <a:pt x="684" y="512"/>
                </a:cubicBezTo>
                <a:cubicBezTo>
                  <a:pt x="665" y="512"/>
                  <a:pt x="627" y="532"/>
                  <a:pt x="627" y="551"/>
                </a:cubicBezTo>
                <a:cubicBezTo>
                  <a:pt x="627" y="588"/>
                  <a:pt x="665" y="608"/>
                  <a:pt x="684" y="608"/>
                </a:cubicBezTo>
                <a:cubicBezTo>
                  <a:pt x="722" y="608"/>
                  <a:pt x="741" y="588"/>
                  <a:pt x="741" y="551"/>
                </a:cubicBezTo>
                <a:close/>
                <a:moveTo>
                  <a:pt x="741" y="684"/>
                </a:moveTo>
                <a:lnTo>
                  <a:pt x="741" y="684"/>
                </a:lnTo>
                <a:cubicBezTo>
                  <a:pt x="741" y="664"/>
                  <a:pt x="722" y="645"/>
                  <a:pt x="684" y="645"/>
                </a:cubicBezTo>
                <a:cubicBezTo>
                  <a:pt x="665" y="645"/>
                  <a:pt x="627" y="664"/>
                  <a:pt x="627" y="684"/>
                </a:cubicBezTo>
                <a:cubicBezTo>
                  <a:pt x="627" y="721"/>
                  <a:pt x="665" y="740"/>
                  <a:pt x="684" y="740"/>
                </a:cubicBezTo>
                <a:cubicBezTo>
                  <a:pt x="722" y="740"/>
                  <a:pt x="741" y="721"/>
                  <a:pt x="741" y="684"/>
                </a:cubicBezTo>
                <a:close/>
                <a:moveTo>
                  <a:pt x="741" y="816"/>
                </a:moveTo>
                <a:lnTo>
                  <a:pt x="741" y="816"/>
                </a:lnTo>
                <a:cubicBezTo>
                  <a:pt x="741" y="778"/>
                  <a:pt x="722" y="760"/>
                  <a:pt x="684" y="760"/>
                </a:cubicBezTo>
                <a:cubicBezTo>
                  <a:pt x="665" y="760"/>
                  <a:pt x="627" y="778"/>
                  <a:pt x="627" y="816"/>
                </a:cubicBezTo>
                <a:cubicBezTo>
                  <a:pt x="627" y="836"/>
                  <a:pt x="665" y="854"/>
                  <a:pt x="684" y="854"/>
                </a:cubicBezTo>
                <a:cubicBezTo>
                  <a:pt x="722" y="854"/>
                  <a:pt x="741" y="836"/>
                  <a:pt x="741" y="816"/>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83" name="Freeform 53"/>
          <p:cNvSpPr>
            <a:spLocks noChangeArrowheads="1"/>
          </p:cNvSpPr>
          <p:nvPr/>
        </p:nvSpPr>
        <p:spPr bwMode="auto">
          <a:xfrm>
            <a:off x="2792662" y="4186694"/>
            <a:ext cx="293157" cy="288246"/>
          </a:xfrm>
          <a:custGeom>
            <a:avLst/>
            <a:gdLst>
              <a:gd name="T0" fmla="*/ 1044 w 1045"/>
              <a:gd name="T1" fmla="*/ 360 h 1026"/>
              <a:gd name="T2" fmla="*/ 1044 w 1045"/>
              <a:gd name="T3" fmla="*/ 360 h 1026"/>
              <a:gd name="T4" fmla="*/ 1044 w 1045"/>
              <a:gd name="T5" fmla="*/ 778 h 1026"/>
              <a:gd name="T6" fmla="*/ 968 w 1045"/>
              <a:gd name="T7" fmla="*/ 854 h 1026"/>
              <a:gd name="T8" fmla="*/ 873 w 1045"/>
              <a:gd name="T9" fmla="*/ 854 h 1026"/>
              <a:gd name="T10" fmla="*/ 911 w 1045"/>
              <a:gd name="T11" fmla="*/ 1025 h 1026"/>
              <a:gd name="T12" fmla="*/ 151 w 1045"/>
              <a:gd name="T13" fmla="*/ 1025 h 1026"/>
              <a:gd name="T14" fmla="*/ 170 w 1045"/>
              <a:gd name="T15" fmla="*/ 854 h 1026"/>
              <a:gd name="T16" fmla="*/ 94 w 1045"/>
              <a:gd name="T17" fmla="*/ 854 h 1026"/>
              <a:gd name="T18" fmla="*/ 0 w 1045"/>
              <a:gd name="T19" fmla="*/ 778 h 1026"/>
              <a:gd name="T20" fmla="*/ 0 w 1045"/>
              <a:gd name="T21" fmla="*/ 360 h 1026"/>
              <a:gd name="T22" fmla="*/ 94 w 1045"/>
              <a:gd name="T23" fmla="*/ 284 h 1026"/>
              <a:gd name="T24" fmla="*/ 190 w 1045"/>
              <a:gd name="T25" fmla="*/ 284 h 1026"/>
              <a:gd name="T26" fmla="*/ 190 w 1045"/>
              <a:gd name="T27" fmla="*/ 152 h 1026"/>
              <a:gd name="T28" fmla="*/ 227 w 1045"/>
              <a:gd name="T29" fmla="*/ 152 h 1026"/>
              <a:gd name="T30" fmla="*/ 227 w 1045"/>
              <a:gd name="T31" fmla="*/ 0 h 1026"/>
              <a:gd name="T32" fmla="*/ 816 w 1045"/>
              <a:gd name="T33" fmla="*/ 0 h 1026"/>
              <a:gd name="T34" fmla="*/ 816 w 1045"/>
              <a:gd name="T35" fmla="*/ 152 h 1026"/>
              <a:gd name="T36" fmla="*/ 854 w 1045"/>
              <a:gd name="T37" fmla="*/ 152 h 1026"/>
              <a:gd name="T38" fmla="*/ 854 w 1045"/>
              <a:gd name="T39" fmla="*/ 284 h 1026"/>
              <a:gd name="T40" fmla="*/ 968 w 1045"/>
              <a:gd name="T41" fmla="*/ 284 h 1026"/>
              <a:gd name="T42" fmla="*/ 1044 w 1045"/>
              <a:gd name="T43" fmla="*/ 360 h 1026"/>
              <a:gd name="T44" fmla="*/ 209 w 1045"/>
              <a:gd name="T45" fmla="*/ 436 h 1026"/>
              <a:gd name="T46" fmla="*/ 209 w 1045"/>
              <a:gd name="T47" fmla="*/ 436 h 1026"/>
              <a:gd name="T48" fmla="*/ 151 w 1045"/>
              <a:gd name="T49" fmla="*/ 380 h 1026"/>
              <a:gd name="T50" fmla="*/ 94 w 1045"/>
              <a:gd name="T51" fmla="*/ 436 h 1026"/>
              <a:gd name="T52" fmla="*/ 151 w 1045"/>
              <a:gd name="T53" fmla="*/ 493 h 1026"/>
              <a:gd name="T54" fmla="*/ 209 w 1045"/>
              <a:gd name="T55" fmla="*/ 436 h 1026"/>
              <a:gd name="T56" fmla="*/ 854 w 1045"/>
              <a:gd name="T57" fmla="*/ 987 h 1026"/>
              <a:gd name="T58" fmla="*/ 854 w 1045"/>
              <a:gd name="T59" fmla="*/ 987 h 1026"/>
              <a:gd name="T60" fmla="*/ 797 w 1045"/>
              <a:gd name="T61" fmla="*/ 721 h 1026"/>
              <a:gd name="T62" fmla="*/ 246 w 1045"/>
              <a:gd name="T63" fmla="*/ 721 h 1026"/>
              <a:gd name="T64" fmla="*/ 209 w 1045"/>
              <a:gd name="T65" fmla="*/ 987 h 1026"/>
              <a:gd name="T66" fmla="*/ 854 w 1045"/>
              <a:gd name="T67" fmla="*/ 987 h 1026"/>
              <a:gd name="T68" fmla="*/ 266 w 1045"/>
              <a:gd name="T69" fmla="*/ 380 h 1026"/>
              <a:gd name="T70" fmla="*/ 266 w 1045"/>
              <a:gd name="T71" fmla="*/ 380 h 1026"/>
              <a:gd name="T72" fmla="*/ 778 w 1045"/>
              <a:gd name="T73" fmla="*/ 380 h 1026"/>
              <a:gd name="T74" fmla="*/ 778 w 1045"/>
              <a:gd name="T75" fmla="*/ 57 h 1026"/>
              <a:gd name="T76" fmla="*/ 266 w 1045"/>
              <a:gd name="T77" fmla="*/ 57 h 1026"/>
              <a:gd name="T78" fmla="*/ 266 w 1045"/>
              <a:gd name="T79" fmla="*/ 380 h 1026"/>
              <a:gd name="T80" fmla="*/ 493 w 1045"/>
              <a:gd name="T81" fmla="*/ 816 h 1026"/>
              <a:gd name="T82" fmla="*/ 493 w 1045"/>
              <a:gd name="T83" fmla="*/ 816 h 1026"/>
              <a:gd name="T84" fmla="*/ 342 w 1045"/>
              <a:gd name="T85" fmla="*/ 816 h 1026"/>
              <a:gd name="T86" fmla="*/ 342 w 1045"/>
              <a:gd name="T87" fmla="*/ 854 h 1026"/>
              <a:gd name="T88" fmla="*/ 493 w 1045"/>
              <a:gd name="T89" fmla="*/ 854 h 1026"/>
              <a:gd name="T90" fmla="*/ 493 w 1045"/>
              <a:gd name="T91" fmla="*/ 816 h 1026"/>
              <a:gd name="T92" fmla="*/ 721 w 1045"/>
              <a:gd name="T93" fmla="*/ 816 h 1026"/>
              <a:gd name="T94" fmla="*/ 721 w 1045"/>
              <a:gd name="T95" fmla="*/ 816 h 1026"/>
              <a:gd name="T96" fmla="*/ 569 w 1045"/>
              <a:gd name="T97" fmla="*/ 816 h 1026"/>
              <a:gd name="T98" fmla="*/ 569 w 1045"/>
              <a:gd name="T99" fmla="*/ 854 h 1026"/>
              <a:gd name="T100" fmla="*/ 721 w 1045"/>
              <a:gd name="T101" fmla="*/ 854 h 1026"/>
              <a:gd name="T102" fmla="*/ 721 w 1045"/>
              <a:gd name="T103" fmla="*/ 816 h 1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45" h="1026">
                <a:moveTo>
                  <a:pt x="1044" y="360"/>
                </a:moveTo>
                <a:lnTo>
                  <a:pt x="1044" y="360"/>
                </a:lnTo>
                <a:cubicBezTo>
                  <a:pt x="1044" y="778"/>
                  <a:pt x="1044" y="778"/>
                  <a:pt x="1044" y="778"/>
                </a:cubicBezTo>
                <a:cubicBezTo>
                  <a:pt x="1044" y="816"/>
                  <a:pt x="1006" y="854"/>
                  <a:pt x="968" y="854"/>
                </a:cubicBezTo>
                <a:cubicBezTo>
                  <a:pt x="873" y="854"/>
                  <a:pt x="873" y="854"/>
                  <a:pt x="873" y="854"/>
                </a:cubicBezTo>
                <a:cubicBezTo>
                  <a:pt x="911" y="1025"/>
                  <a:pt x="911" y="1025"/>
                  <a:pt x="911" y="1025"/>
                </a:cubicBezTo>
                <a:cubicBezTo>
                  <a:pt x="151" y="1025"/>
                  <a:pt x="151" y="1025"/>
                  <a:pt x="151" y="1025"/>
                </a:cubicBezTo>
                <a:cubicBezTo>
                  <a:pt x="170" y="854"/>
                  <a:pt x="170" y="854"/>
                  <a:pt x="170" y="854"/>
                </a:cubicBezTo>
                <a:cubicBezTo>
                  <a:pt x="94" y="854"/>
                  <a:pt x="94" y="854"/>
                  <a:pt x="94" y="854"/>
                </a:cubicBezTo>
                <a:cubicBezTo>
                  <a:pt x="38" y="854"/>
                  <a:pt x="0" y="816"/>
                  <a:pt x="0" y="778"/>
                </a:cubicBezTo>
                <a:cubicBezTo>
                  <a:pt x="0" y="360"/>
                  <a:pt x="0" y="360"/>
                  <a:pt x="0" y="360"/>
                </a:cubicBezTo>
                <a:cubicBezTo>
                  <a:pt x="0" y="323"/>
                  <a:pt x="38" y="284"/>
                  <a:pt x="94" y="284"/>
                </a:cubicBezTo>
                <a:cubicBezTo>
                  <a:pt x="190" y="284"/>
                  <a:pt x="190" y="284"/>
                  <a:pt x="190" y="284"/>
                </a:cubicBezTo>
                <a:cubicBezTo>
                  <a:pt x="190" y="152"/>
                  <a:pt x="190" y="152"/>
                  <a:pt x="190" y="152"/>
                </a:cubicBezTo>
                <a:cubicBezTo>
                  <a:pt x="227" y="152"/>
                  <a:pt x="227" y="152"/>
                  <a:pt x="227" y="152"/>
                </a:cubicBezTo>
                <a:cubicBezTo>
                  <a:pt x="227" y="0"/>
                  <a:pt x="227" y="0"/>
                  <a:pt x="227" y="0"/>
                </a:cubicBezTo>
                <a:cubicBezTo>
                  <a:pt x="816" y="0"/>
                  <a:pt x="816" y="0"/>
                  <a:pt x="816" y="0"/>
                </a:cubicBezTo>
                <a:cubicBezTo>
                  <a:pt x="816" y="152"/>
                  <a:pt x="816" y="152"/>
                  <a:pt x="816" y="152"/>
                </a:cubicBezTo>
                <a:cubicBezTo>
                  <a:pt x="854" y="152"/>
                  <a:pt x="854" y="152"/>
                  <a:pt x="854" y="152"/>
                </a:cubicBezTo>
                <a:cubicBezTo>
                  <a:pt x="854" y="284"/>
                  <a:pt x="854" y="284"/>
                  <a:pt x="854" y="284"/>
                </a:cubicBezTo>
                <a:cubicBezTo>
                  <a:pt x="968" y="284"/>
                  <a:pt x="968" y="284"/>
                  <a:pt x="968" y="284"/>
                </a:cubicBezTo>
                <a:cubicBezTo>
                  <a:pt x="1006" y="284"/>
                  <a:pt x="1044" y="323"/>
                  <a:pt x="1044" y="360"/>
                </a:cubicBezTo>
                <a:close/>
                <a:moveTo>
                  <a:pt x="209" y="436"/>
                </a:moveTo>
                <a:lnTo>
                  <a:pt x="209" y="436"/>
                </a:lnTo>
                <a:cubicBezTo>
                  <a:pt x="209" y="399"/>
                  <a:pt x="170" y="380"/>
                  <a:pt x="151" y="380"/>
                </a:cubicBezTo>
                <a:cubicBezTo>
                  <a:pt x="114" y="380"/>
                  <a:pt x="94" y="399"/>
                  <a:pt x="94" y="436"/>
                </a:cubicBezTo>
                <a:cubicBezTo>
                  <a:pt x="94" y="475"/>
                  <a:pt x="114" y="493"/>
                  <a:pt x="151" y="493"/>
                </a:cubicBezTo>
                <a:cubicBezTo>
                  <a:pt x="170" y="493"/>
                  <a:pt x="209" y="475"/>
                  <a:pt x="209" y="436"/>
                </a:cubicBezTo>
                <a:close/>
                <a:moveTo>
                  <a:pt x="854" y="987"/>
                </a:moveTo>
                <a:lnTo>
                  <a:pt x="854" y="987"/>
                </a:lnTo>
                <a:cubicBezTo>
                  <a:pt x="797" y="721"/>
                  <a:pt x="797" y="721"/>
                  <a:pt x="797" y="721"/>
                </a:cubicBezTo>
                <a:cubicBezTo>
                  <a:pt x="246" y="721"/>
                  <a:pt x="246" y="721"/>
                  <a:pt x="246" y="721"/>
                </a:cubicBezTo>
                <a:cubicBezTo>
                  <a:pt x="209" y="987"/>
                  <a:pt x="209" y="987"/>
                  <a:pt x="209" y="987"/>
                </a:cubicBezTo>
                <a:lnTo>
                  <a:pt x="854" y="987"/>
                </a:lnTo>
                <a:close/>
                <a:moveTo>
                  <a:pt x="266" y="380"/>
                </a:moveTo>
                <a:lnTo>
                  <a:pt x="266" y="380"/>
                </a:lnTo>
                <a:cubicBezTo>
                  <a:pt x="778" y="380"/>
                  <a:pt x="778" y="380"/>
                  <a:pt x="778" y="380"/>
                </a:cubicBezTo>
                <a:cubicBezTo>
                  <a:pt x="778" y="57"/>
                  <a:pt x="778" y="57"/>
                  <a:pt x="778" y="57"/>
                </a:cubicBezTo>
                <a:cubicBezTo>
                  <a:pt x="266" y="57"/>
                  <a:pt x="266" y="57"/>
                  <a:pt x="266" y="57"/>
                </a:cubicBezTo>
                <a:lnTo>
                  <a:pt x="266" y="380"/>
                </a:lnTo>
                <a:close/>
                <a:moveTo>
                  <a:pt x="493" y="816"/>
                </a:moveTo>
                <a:lnTo>
                  <a:pt x="493" y="816"/>
                </a:lnTo>
                <a:cubicBezTo>
                  <a:pt x="342" y="816"/>
                  <a:pt x="342" y="816"/>
                  <a:pt x="342" y="816"/>
                </a:cubicBezTo>
                <a:cubicBezTo>
                  <a:pt x="342" y="854"/>
                  <a:pt x="342" y="854"/>
                  <a:pt x="342" y="854"/>
                </a:cubicBezTo>
                <a:cubicBezTo>
                  <a:pt x="493" y="854"/>
                  <a:pt x="493" y="854"/>
                  <a:pt x="493" y="854"/>
                </a:cubicBezTo>
                <a:lnTo>
                  <a:pt x="493" y="816"/>
                </a:lnTo>
                <a:close/>
                <a:moveTo>
                  <a:pt x="721" y="816"/>
                </a:moveTo>
                <a:lnTo>
                  <a:pt x="721" y="816"/>
                </a:lnTo>
                <a:cubicBezTo>
                  <a:pt x="569" y="816"/>
                  <a:pt x="569" y="816"/>
                  <a:pt x="569" y="816"/>
                </a:cubicBezTo>
                <a:cubicBezTo>
                  <a:pt x="569" y="854"/>
                  <a:pt x="569" y="854"/>
                  <a:pt x="569" y="854"/>
                </a:cubicBezTo>
                <a:cubicBezTo>
                  <a:pt x="721" y="854"/>
                  <a:pt x="721" y="854"/>
                  <a:pt x="721" y="854"/>
                </a:cubicBezTo>
                <a:lnTo>
                  <a:pt x="721" y="816"/>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84" name="Freeform 54"/>
          <p:cNvSpPr>
            <a:spLocks noChangeArrowheads="1"/>
          </p:cNvSpPr>
          <p:nvPr/>
        </p:nvSpPr>
        <p:spPr bwMode="auto">
          <a:xfrm>
            <a:off x="1279359" y="4208577"/>
            <a:ext cx="218940" cy="218968"/>
          </a:xfrm>
          <a:custGeom>
            <a:avLst/>
            <a:gdLst>
              <a:gd name="T0" fmla="*/ 113 w 779"/>
              <a:gd name="T1" fmla="*/ 285 h 780"/>
              <a:gd name="T2" fmla="*/ 113 w 779"/>
              <a:gd name="T3" fmla="*/ 285 h 780"/>
              <a:gd name="T4" fmla="*/ 379 w 779"/>
              <a:gd name="T5" fmla="*/ 20 h 780"/>
              <a:gd name="T6" fmla="*/ 569 w 779"/>
              <a:gd name="T7" fmla="*/ 20 h 780"/>
              <a:gd name="T8" fmla="*/ 341 w 779"/>
              <a:gd name="T9" fmla="*/ 248 h 780"/>
              <a:gd name="T10" fmla="*/ 170 w 779"/>
              <a:gd name="T11" fmla="*/ 324 h 780"/>
              <a:gd name="T12" fmla="*/ 132 w 779"/>
              <a:gd name="T13" fmla="*/ 532 h 780"/>
              <a:gd name="T14" fmla="*/ 246 w 779"/>
              <a:gd name="T15" fmla="*/ 646 h 780"/>
              <a:gd name="T16" fmla="*/ 437 w 779"/>
              <a:gd name="T17" fmla="*/ 608 h 780"/>
              <a:gd name="T18" fmla="*/ 531 w 779"/>
              <a:gd name="T19" fmla="*/ 437 h 780"/>
              <a:gd name="T20" fmla="*/ 759 w 779"/>
              <a:gd name="T21" fmla="*/ 209 h 780"/>
              <a:gd name="T22" fmla="*/ 759 w 779"/>
              <a:gd name="T23" fmla="*/ 380 h 780"/>
              <a:gd name="T24" fmla="*/ 493 w 779"/>
              <a:gd name="T25" fmla="*/ 646 h 780"/>
              <a:gd name="T26" fmla="*/ 0 w 779"/>
              <a:gd name="T27" fmla="*/ 779 h 780"/>
              <a:gd name="T28" fmla="*/ 0 w 779"/>
              <a:gd name="T29" fmla="*/ 779 h 780"/>
              <a:gd name="T30" fmla="*/ 113 w 779"/>
              <a:gd name="T31" fmla="*/ 285 h 780"/>
              <a:gd name="T32" fmla="*/ 398 w 779"/>
              <a:gd name="T33" fmla="*/ 304 h 780"/>
              <a:gd name="T34" fmla="*/ 398 w 779"/>
              <a:gd name="T35" fmla="*/ 304 h 780"/>
              <a:gd name="T36" fmla="*/ 645 w 779"/>
              <a:gd name="T37" fmla="*/ 58 h 780"/>
              <a:gd name="T38" fmla="*/ 683 w 779"/>
              <a:gd name="T39" fmla="*/ 76 h 780"/>
              <a:gd name="T40" fmla="*/ 721 w 779"/>
              <a:gd name="T41" fmla="*/ 115 h 780"/>
              <a:gd name="T42" fmla="*/ 474 w 779"/>
              <a:gd name="T43" fmla="*/ 380 h 780"/>
              <a:gd name="T44" fmla="*/ 341 w 779"/>
              <a:gd name="T45" fmla="*/ 437 h 780"/>
              <a:gd name="T46" fmla="*/ 322 w 779"/>
              <a:gd name="T47" fmla="*/ 437 h 780"/>
              <a:gd name="T48" fmla="*/ 398 w 779"/>
              <a:gd name="T49" fmla="*/ 304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9" h="780">
                <a:moveTo>
                  <a:pt x="113" y="285"/>
                </a:moveTo>
                <a:lnTo>
                  <a:pt x="113" y="285"/>
                </a:lnTo>
                <a:cubicBezTo>
                  <a:pt x="379" y="20"/>
                  <a:pt x="379" y="20"/>
                  <a:pt x="379" y="20"/>
                </a:cubicBezTo>
                <a:cubicBezTo>
                  <a:pt x="379" y="20"/>
                  <a:pt x="474" y="0"/>
                  <a:pt x="569" y="20"/>
                </a:cubicBezTo>
                <a:cubicBezTo>
                  <a:pt x="341" y="248"/>
                  <a:pt x="341" y="248"/>
                  <a:pt x="341" y="248"/>
                </a:cubicBezTo>
                <a:cubicBezTo>
                  <a:pt x="170" y="324"/>
                  <a:pt x="170" y="324"/>
                  <a:pt x="170" y="324"/>
                </a:cubicBezTo>
                <a:cubicBezTo>
                  <a:pt x="132" y="532"/>
                  <a:pt x="132" y="532"/>
                  <a:pt x="132" y="532"/>
                </a:cubicBezTo>
                <a:cubicBezTo>
                  <a:pt x="170" y="570"/>
                  <a:pt x="209" y="608"/>
                  <a:pt x="246" y="646"/>
                </a:cubicBezTo>
                <a:cubicBezTo>
                  <a:pt x="437" y="608"/>
                  <a:pt x="437" y="608"/>
                  <a:pt x="437" y="608"/>
                </a:cubicBezTo>
                <a:cubicBezTo>
                  <a:pt x="531" y="437"/>
                  <a:pt x="531" y="437"/>
                  <a:pt x="531" y="437"/>
                </a:cubicBezTo>
                <a:cubicBezTo>
                  <a:pt x="759" y="209"/>
                  <a:pt x="759" y="209"/>
                  <a:pt x="759" y="209"/>
                </a:cubicBezTo>
                <a:cubicBezTo>
                  <a:pt x="778" y="304"/>
                  <a:pt x="759" y="380"/>
                  <a:pt x="759" y="380"/>
                </a:cubicBezTo>
                <a:cubicBezTo>
                  <a:pt x="493" y="646"/>
                  <a:pt x="493" y="646"/>
                  <a:pt x="493" y="646"/>
                </a:cubicBezTo>
                <a:cubicBezTo>
                  <a:pt x="0" y="779"/>
                  <a:pt x="0" y="779"/>
                  <a:pt x="0" y="779"/>
                </a:cubicBezTo>
                <a:lnTo>
                  <a:pt x="0" y="779"/>
                </a:lnTo>
                <a:lnTo>
                  <a:pt x="113" y="285"/>
                </a:lnTo>
                <a:close/>
                <a:moveTo>
                  <a:pt x="398" y="304"/>
                </a:moveTo>
                <a:lnTo>
                  <a:pt x="398" y="304"/>
                </a:lnTo>
                <a:cubicBezTo>
                  <a:pt x="645" y="58"/>
                  <a:pt x="645" y="58"/>
                  <a:pt x="645" y="58"/>
                </a:cubicBezTo>
                <a:cubicBezTo>
                  <a:pt x="664" y="58"/>
                  <a:pt x="664" y="76"/>
                  <a:pt x="683" y="76"/>
                </a:cubicBezTo>
                <a:cubicBezTo>
                  <a:pt x="702" y="96"/>
                  <a:pt x="702" y="115"/>
                  <a:pt x="721" y="115"/>
                </a:cubicBezTo>
                <a:cubicBezTo>
                  <a:pt x="474" y="380"/>
                  <a:pt x="474" y="380"/>
                  <a:pt x="474" y="380"/>
                </a:cubicBezTo>
                <a:cubicBezTo>
                  <a:pt x="341" y="437"/>
                  <a:pt x="341" y="437"/>
                  <a:pt x="341" y="437"/>
                </a:cubicBezTo>
                <a:cubicBezTo>
                  <a:pt x="322" y="437"/>
                  <a:pt x="322" y="437"/>
                  <a:pt x="322" y="437"/>
                </a:cubicBezTo>
                <a:lnTo>
                  <a:pt x="398" y="304"/>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85" name="Freeform 55"/>
          <p:cNvSpPr>
            <a:spLocks noChangeArrowheads="1"/>
          </p:cNvSpPr>
          <p:nvPr/>
        </p:nvSpPr>
        <p:spPr bwMode="auto">
          <a:xfrm>
            <a:off x="1596765" y="4187200"/>
            <a:ext cx="282024" cy="244947"/>
          </a:xfrm>
          <a:custGeom>
            <a:avLst/>
            <a:gdLst>
              <a:gd name="T0" fmla="*/ 0 w 1006"/>
              <a:gd name="T1" fmla="*/ 873 h 874"/>
              <a:gd name="T2" fmla="*/ 0 w 1006"/>
              <a:gd name="T3" fmla="*/ 873 h 874"/>
              <a:gd name="T4" fmla="*/ 0 w 1006"/>
              <a:gd name="T5" fmla="*/ 797 h 874"/>
              <a:gd name="T6" fmla="*/ 341 w 1006"/>
              <a:gd name="T7" fmla="*/ 684 h 874"/>
              <a:gd name="T8" fmla="*/ 341 w 1006"/>
              <a:gd name="T9" fmla="*/ 626 h 874"/>
              <a:gd name="T10" fmla="*/ 360 w 1006"/>
              <a:gd name="T11" fmla="*/ 626 h 874"/>
              <a:gd name="T12" fmla="*/ 379 w 1006"/>
              <a:gd name="T13" fmla="*/ 532 h 874"/>
              <a:gd name="T14" fmla="*/ 341 w 1006"/>
              <a:gd name="T15" fmla="*/ 436 h 874"/>
              <a:gd name="T16" fmla="*/ 303 w 1006"/>
              <a:gd name="T17" fmla="*/ 417 h 874"/>
              <a:gd name="T18" fmla="*/ 303 w 1006"/>
              <a:gd name="T19" fmla="*/ 341 h 874"/>
              <a:gd name="T20" fmla="*/ 322 w 1006"/>
              <a:gd name="T21" fmla="*/ 304 h 874"/>
              <a:gd name="T22" fmla="*/ 322 w 1006"/>
              <a:gd name="T23" fmla="*/ 132 h 874"/>
              <a:gd name="T24" fmla="*/ 531 w 1006"/>
              <a:gd name="T25" fmla="*/ 0 h 874"/>
              <a:gd name="T26" fmla="*/ 587 w 1006"/>
              <a:gd name="T27" fmla="*/ 0 h 874"/>
              <a:gd name="T28" fmla="*/ 569 w 1006"/>
              <a:gd name="T29" fmla="*/ 38 h 874"/>
              <a:gd name="T30" fmla="*/ 663 w 1006"/>
              <a:gd name="T31" fmla="*/ 152 h 874"/>
              <a:gd name="T32" fmla="*/ 663 w 1006"/>
              <a:gd name="T33" fmla="*/ 304 h 874"/>
              <a:gd name="T34" fmla="*/ 683 w 1006"/>
              <a:gd name="T35" fmla="*/ 341 h 874"/>
              <a:gd name="T36" fmla="*/ 645 w 1006"/>
              <a:gd name="T37" fmla="*/ 436 h 874"/>
              <a:gd name="T38" fmla="*/ 626 w 1006"/>
              <a:gd name="T39" fmla="*/ 551 h 874"/>
              <a:gd name="T40" fmla="*/ 626 w 1006"/>
              <a:gd name="T41" fmla="*/ 626 h 874"/>
              <a:gd name="T42" fmla="*/ 645 w 1006"/>
              <a:gd name="T43" fmla="*/ 626 h 874"/>
              <a:gd name="T44" fmla="*/ 663 w 1006"/>
              <a:gd name="T45" fmla="*/ 684 h 874"/>
              <a:gd name="T46" fmla="*/ 1005 w 1006"/>
              <a:gd name="T47" fmla="*/ 797 h 874"/>
              <a:gd name="T48" fmla="*/ 1005 w 1006"/>
              <a:gd name="T49" fmla="*/ 873 h 874"/>
              <a:gd name="T50" fmla="*/ 0 w 1006"/>
              <a:gd name="T51" fmla="*/ 873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06" h="874">
                <a:moveTo>
                  <a:pt x="0" y="873"/>
                </a:moveTo>
                <a:lnTo>
                  <a:pt x="0" y="873"/>
                </a:lnTo>
                <a:cubicBezTo>
                  <a:pt x="0" y="873"/>
                  <a:pt x="0" y="854"/>
                  <a:pt x="0" y="797"/>
                </a:cubicBezTo>
                <a:cubicBezTo>
                  <a:pt x="57" y="760"/>
                  <a:pt x="322" y="684"/>
                  <a:pt x="341" y="684"/>
                </a:cubicBezTo>
                <a:cubicBezTo>
                  <a:pt x="341" y="626"/>
                  <a:pt x="341" y="626"/>
                  <a:pt x="341" y="626"/>
                </a:cubicBezTo>
                <a:cubicBezTo>
                  <a:pt x="360" y="626"/>
                  <a:pt x="360" y="626"/>
                  <a:pt x="360" y="626"/>
                </a:cubicBezTo>
                <a:cubicBezTo>
                  <a:pt x="360" y="626"/>
                  <a:pt x="379" y="551"/>
                  <a:pt x="379" y="532"/>
                </a:cubicBezTo>
                <a:cubicBezTo>
                  <a:pt x="379" y="532"/>
                  <a:pt x="341" y="475"/>
                  <a:pt x="341" y="436"/>
                </a:cubicBezTo>
                <a:cubicBezTo>
                  <a:pt x="341" y="436"/>
                  <a:pt x="303" y="436"/>
                  <a:pt x="303" y="417"/>
                </a:cubicBezTo>
                <a:cubicBezTo>
                  <a:pt x="303" y="380"/>
                  <a:pt x="303" y="360"/>
                  <a:pt x="303" y="341"/>
                </a:cubicBezTo>
                <a:cubicBezTo>
                  <a:pt x="284" y="323"/>
                  <a:pt x="303" y="304"/>
                  <a:pt x="322" y="304"/>
                </a:cubicBezTo>
                <a:cubicBezTo>
                  <a:pt x="322" y="304"/>
                  <a:pt x="284" y="171"/>
                  <a:pt x="322" y="132"/>
                </a:cubicBezTo>
                <a:cubicBezTo>
                  <a:pt x="341" y="95"/>
                  <a:pt x="398" y="38"/>
                  <a:pt x="531" y="0"/>
                </a:cubicBezTo>
                <a:cubicBezTo>
                  <a:pt x="531" y="0"/>
                  <a:pt x="569" y="0"/>
                  <a:pt x="587" y="0"/>
                </a:cubicBezTo>
                <a:cubicBezTo>
                  <a:pt x="587" y="0"/>
                  <a:pt x="587" y="19"/>
                  <a:pt x="569" y="38"/>
                </a:cubicBezTo>
                <a:cubicBezTo>
                  <a:pt x="569" y="38"/>
                  <a:pt x="645" y="76"/>
                  <a:pt x="663" y="152"/>
                </a:cubicBezTo>
                <a:cubicBezTo>
                  <a:pt x="683" y="190"/>
                  <a:pt x="683" y="284"/>
                  <a:pt x="663" y="304"/>
                </a:cubicBezTo>
                <a:cubicBezTo>
                  <a:pt x="663" y="304"/>
                  <a:pt x="702" y="304"/>
                  <a:pt x="683" y="341"/>
                </a:cubicBezTo>
                <a:cubicBezTo>
                  <a:pt x="683" y="380"/>
                  <a:pt x="683" y="456"/>
                  <a:pt x="645" y="436"/>
                </a:cubicBezTo>
                <a:cubicBezTo>
                  <a:pt x="645" y="436"/>
                  <a:pt x="645" y="532"/>
                  <a:pt x="626" y="551"/>
                </a:cubicBezTo>
                <a:lnTo>
                  <a:pt x="626" y="626"/>
                </a:lnTo>
                <a:cubicBezTo>
                  <a:pt x="645" y="626"/>
                  <a:pt x="645" y="626"/>
                  <a:pt x="645" y="626"/>
                </a:cubicBezTo>
                <a:lnTo>
                  <a:pt x="663" y="684"/>
                </a:lnTo>
                <a:cubicBezTo>
                  <a:pt x="663" y="684"/>
                  <a:pt x="967" y="778"/>
                  <a:pt x="1005" y="797"/>
                </a:cubicBezTo>
                <a:cubicBezTo>
                  <a:pt x="1005" y="835"/>
                  <a:pt x="1005" y="873"/>
                  <a:pt x="1005" y="873"/>
                </a:cubicBezTo>
                <a:lnTo>
                  <a:pt x="0" y="873"/>
                </a:ln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86" name="Freeform 56"/>
          <p:cNvSpPr>
            <a:spLocks noChangeArrowheads="1"/>
          </p:cNvSpPr>
          <p:nvPr/>
        </p:nvSpPr>
        <p:spPr bwMode="auto">
          <a:xfrm>
            <a:off x="3453451" y="4196407"/>
            <a:ext cx="426747" cy="256082"/>
          </a:xfrm>
          <a:custGeom>
            <a:avLst/>
            <a:gdLst>
              <a:gd name="T0" fmla="*/ 969 w 1520"/>
              <a:gd name="T1" fmla="*/ 550 h 912"/>
              <a:gd name="T2" fmla="*/ 969 w 1520"/>
              <a:gd name="T3" fmla="*/ 550 h 912"/>
              <a:gd name="T4" fmla="*/ 949 w 1520"/>
              <a:gd name="T5" fmla="*/ 570 h 912"/>
              <a:gd name="T6" fmla="*/ 912 w 1520"/>
              <a:gd name="T7" fmla="*/ 513 h 912"/>
              <a:gd name="T8" fmla="*/ 893 w 1520"/>
              <a:gd name="T9" fmla="*/ 474 h 912"/>
              <a:gd name="T10" fmla="*/ 912 w 1520"/>
              <a:gd name="T11" fmla="*/ 437 h 912"/>
              <a:gd name="T12" fmla="*/ 912 w 1520"/>
              <a:gd name="T13" fmla="*/ 398 h 912"/>
              <a:gd name="T14" fmla="*/ 912 w 1520"/>
              <a:gd name="T15" fmla="*/ 379 h 912"/>
              <a:gd name="T16" fmla="*/ 893 w 1520"/>
              <a:gd name="T17" fmla="*/ 304 h 912"/>
              <a:gd name="T18" fmla="*/ 893 w 1520"/>
              <a:gd name="T19" fmla="*/ 266 h 912"/>
              <a:gd name="T20" fmla="*/ 912 w 1520"/>
              <a:gd name="T21" fmla="*/ 190 h 912"/>
              <a:gd name="T22" fmla="*/ 969 w 1520"/>
              <a:gd name="T23" fmla="*/ 19 h 912"/>
              <a:gd name="T24" fmla="*/ 1121 w 1520"/>
              <a:gd name="T25" fmla="*/ 76 h 912"/>
              <a:gd name="T26" fmla="*/ 1253 w 1520"/>
              <a:gd name="T27" fmla="*/ 19 h 912"/>
              <a:gd name="T28" fmla="*/ 1310 w 1520"/>
              <a:gd name="T29" fmla="*/ 170 h 912"/>
              <a:gd name="T30" fmla="*/ 1329 w 1520"/>
              <a:gd name="T31" fmla="*/ 266 h 912"/>
              <a:gd name="T32" fmla="*/ 1329 w 1520"/>
              <a:gd name="T33" fmla="*/ 322 h 912"/>
              <a:gd name="T34" fmla="*/ 1329 w 1520"/>
              <a:gd name="T35" fmla="*/ 379 h 912"/>
              <a:gd name="T36" fmla="*/ 1310 w 1520"/>
              <a:gd name="T37" fmla="*/ 418 h 912"/>
              <a:gd name="T38" fmla="*/ 1329 w 1520"/>
              <a:gd name="T39" fmla="*/ 437 h 912"/>
              <a:gd name="T40" fmla="*/ 1329 w 1520"/>
              <a:gd name="T41" fmla="*/ 494 h 912"/>
              <a:gd name="T42" fmla="*/ 1310 w 1520"/>
              <a:gd name="T43" fmla="*/ 531 h 912"/>
              <a:gd name="T44" fmla="*/ 1273 w 1520"/>
              <a:gd name="T45" fmla="*/ 570 h 912"/>
              <a:gd name="T46" fmla="*/ 1234 w 1520"/>
              <a:gd name="T47" fmla="*/ 778 h 912"/>
              <a:gd name="T48" fmla="*/ 1234 w 1520"/>
              <a:gd name="T49" fmla="*/ 778 h 912"/>
              <a:gd name="T50" fmla="*/ 1519 w 1520"/>
              <a:gd name="T51" fmla="*/ 854 h 912"/>
              <a:gd name="T52" fmla="*/ 1519 w 1520"/>
              <a:gd name="T53" fmla="*/ 911 h 912"/>
              <a:gd name="T54" fmla="*/ 741 w 1520"/>
              <a:gd name="T55" fmla="*/ 911 h 912"/>
              <a:gd name="T56" fmla="*/ 741 w 1520"/>
              <a:gd name="T57" fmla="*/ 911 h 912"/>
              <a:gd name="T58" fmla="*/ 0 w 1520"/>
              <a:gd name="T59" fmla="*/ 911 h 912"/>
              <a:gd name="T60" fmla="*/ 57 w 1520"/>
              <a:gd name="T61" fmla="*/ 816 h 912"/>
              <a:gd name="T62" fmla="*/ 361 w 1520"/>
              <a:gd name="T63" fmla="*/ 702 h 912"/>
              <a:gd name="T64" fmla="*/ 361 w 1520"/>
              <a:gd name="T65" fmla="*/ 664 h 912"/>
              <a:gd name="T66" fmla="*/ 380 w 1520"/>
              <a:gd name="T67" fmla="*/ 646 h 912"/>
              <a:gd name="T68" fmla="*/ 380 w 1520"/>
              <a:gd name="T69" fmla="*/ 550 h 912"/>
              <a:gd name="T70" fmla="*/ 342 w 1520"/>
              <a:gd name="T71" fmla="*/ 455 h 912"/>
              <a:gd name="T72" fmla="*/ 323 w 1520"/>
              <a:gd name="T73" fmla="*/ 418 h 912"/>
              <a:gd name="T74" fmla="*/ 304 w 1520"/>
              <a:gd name="T75" fmla="*/ 361 h 912"/>
              <a:gd name="T76" fmla="*/ 342 w 1520"/>
              <a:gd name="T77" fmla="*/ 322 h 912"/>
              <a:gd name="T78" fmla="*/ 342 w 1520"/>
              <a:gd name="T79" fmla="*/ 133 h 912"/>
              <a:gd name="T80" fmla="*/ 570 w 1520"/>
              <a:gd name="T81" fmla="*/ 0 h 912"/>
              <a:gd name="T82" fmla="*/ 608 w 1520"/>
              <a:gd name="T83" fmla="*/ 0 h 912"/>
              <a:gd name="T84" fmla="*/ 608 w 1520"/>
              <a:gd name="T85" fmla="*/ 19 h 912"/>
              <a:gd name="T86" fmla="*/ 703 w 1520"/>
              <a:gd name="T87" fmla="*/ 152 h 912"/>
              <a:gd name="T88" fmla="*/ 703 w 1520"/>
              <a:gd name="T89" fmla="*/ 322 h 912"/>
              <a:gd name="T90" fmla="*/ 722 w 1520"/>
              <a:gd name="T91" fmla="*/ 342 h 912"/>
              <a:gd name="T92" fmla="*/ 684 w 1520"/>
              <a:gd name="T93" fmla="*/ 455 h 912"/>
              <a:gd name="T94" fmla="*/ 665 w 1520"/>
              <a:gd name="T95" fmla="*/ 570 h 912"/>
              <a:gd name="T96" fmla="*/ 665 w 1520"/>
              <a:gd name="T97" fmla="*/ 646 h 912"/>
              <a:gd name="T98" fmla="*/ 684 w 1520"/>
              <a:gd name="T99" fmla="*/ 646 h 912"/>
              <a:gd name="T100" fmla="*/ 703 w 1520"/>
              <a:gd name="T101" fmla="*/ 722 h 912"/>
              <a:gd name="T102" fmla="*/ 855 w 1520"/>
              <a:gd name="T103" fmla="*/ 759 h 912"/>
              <a:gd name="T104" fmla="*/ 969 w 1520"/>
              <a:gd name="T105" fmla="*/ 778 h 912"/>
              <a:gd name="T106" fmla="*/ 1006 w 1520"/>
              <a:gd name="T107" fmla="*/ 626 h 912"/>
              <a:gd name="T108" fmla="*/ 969 w 1520"/>
              <a:gd name="T109" fmla="*/ 55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20" h="912">
                <a:moveTo>
                  <a:pt x="969" y="550"/>
                </a:moveTo>
                <a:lnTo>
                  <a:pt x="969" y="550"/>
                </a:lnTo>
                <a:cubicBezTo>
                  <a:pt x="969" y="550"/>
                  <a:pt x="969" y="570"/>
                  <a:pt x="949" y="570"/>
                </a:cubicBezTo>
                <a:cubicBezTo>
                  <a:pt x="931" y="550"/>
                  <a:pt x="912" y="531"/>
                  <a:pt x="912" y="513"/>
                </a:cubicBezTo>
                <a:lnTo>
                  <a:pt x="893" y="474"/>
                </a:lnTo>
                <a:cubicBezTo>
                  <a:pt x="893" y="455"/>
                  <a:pt x="893" y="437"/>
                  <a:pt x="912" y="437"/>
                </a:cubicBezTo>
                <a:cubicBezTo>
                  <a:pt x="912" y="437"/>
                  <a:pt x="912" y="418"/>
                  <a:pt x="912" y="398"/>
                </a:cubicBezTo>
                <a:cubicBezTo>
                  <a:pt x="912" y="398"/>
                  <a:pt x="893" y="398"/>
                  <a:pt x="912" y="379"/>
                </a:cubicBezTo>
                <a:cubicBezTo>
                  <a:pt x="912" y="379"/>
                  <a:pt x="855" y="361"/>
                  <a:pt x="893" y="304"/>
                </a:cubicBezTo>
                <a:cubicBezTo>
                  <a:pt x="893" y="304"/>
                  <a:pt x="855" y="285"/>
                  <a:pt x="893" y="266"/>
                </a:cubicBezTo>
                <a:cubicBezTo>
                  <a:pt x="893" y="266"/>
                  <a:pt x="855" y="209"/>
                  <a:pt x="912" y="190"/>
                </a:cubicBezTo>
                <a:cubicBezTo>
                  <a:pt x="912" y="190"/>
                  <a:pt x="855" y="38"/>
                  <a:pt x="969" y="19"/>
                </a:cubicBezTo>
                <a:cubicBezTo>
                  <a:pt x="1025" y="19"/>
                  <a:pt x="1082" y="57"/>
                  <a:pt x="1121" y="76"/>
                </a:cubicBezTo>
                <a:cubicBezTo>
                  <a:pt x="1121" y="76"/>
                  <a:pt x="1215" y="19"/>
                  <a:pt x="1253" y="19"/>
                </a:cubicBezTo>
                <a:cubicBezTo>
                  <a:pt x="1329" y="38"/>
                  <a:pt x="1349" y="114"/>
                  <a:pt x="1310" y="170"/>
                </a:cubicBezTo>
                <a:cubicBezTo>
                  <a:pt x="1349" y="170"/>
                  <a:pt x="1367" y="246"/>
                  <a:pt x="1329" y="266"/>
                </a:cubicBezTo>
                <a:cubicBezTo>
                  <a:pt x="1329" y="266"/>
                  <a:pt x="1349" y="285"/>
                  <a:pt x="1329" y="322"/>
                </a:cubicBezTo>
                <a:cubicBezTo>
                  <a:pt x="1329" y="322"/>
                  <a:pt x="1367" y="361"/>
                  <a:pt x="1329" y="379"/>
                </a:cubicBezTo>
                <a:lnTo>
                  <a:pt x="1310" y="418"/>
                </a:lnTo>
                <a:cubicBezTo>
                  <a:pt x="1310" y="418"/>
                  <a:pt x="1329" y="418"/>
                  <a:pt x="1329" y="437"/>
                </a:cubicBezTo>
                <a:cubicBezTo>
                  <a:pt x="1329" y="455"/>
                  <a:pt x="1329" y="474"/>
                  <a:pt x="1329" y="494"/>
                </a:cubicBezTo>
                <a:cubicBezTo>
                  <a:pt x="1310" y="513"/>
                  <a:pt x="1310" y="531"/>
                  <a:pt x="1310" y="531"/>
                </a:cubicBezTo>
                <a:cubicBezTo>
                  <a:pt x="1291" y="550"/>
                  <a:pt x="1291" y="589"/>
                  <a:pt x="1273" y="570"/>
                </a:cubicBezTo>
                <a:cubicBezTo>
                  <a:pt x="1215" y="607"/>
                  <a:pt x="1215" y="702"/>
                  <a:pt x="1234" y="778"/>
                </a:cubicBezTo>
                <a:lnTo>
                  <a:pt x="1234" y="778"/>
                </a:lnTo>
                <a:cubicBezTo>
                  <a:pt x="1329" y="798"/>
                  <a:pt x="1462" y="816"/>
                  <a:pt x="1519" y="854"/>
                </a:cubicBezTo>
                <a:cubicBezTo>
                  <a:pt x="1519" y="911"/>
                  <a:pt x="1519" y="911"/>
                  <a:pt x="1519" y="911"/>
                </a:cubicBezTo>
                <a:cubicBezTo>
                  <a:pt x="741" y="911"/>
                  <a:pt x="741" y="911"/>
                  <a:pt x="741" y="911"/>
                </a:cubicBezTo>
                <a:lnTo>
                  <a:pt x="741" y="911"/>
                </a:lnTo>
                <a:cubicBezTo>
                  <a:pt x="0" y="911"/>
                  <a:pt x="0" y="911"/>
                  <a:pt x="0" y="911"/>
                </a:cubicBezTo>
                <a:cubicBezTo>
                  <a:pt x="0" y="911"/>
                  <a:pt x="0" y="835"/>
                  <a:pt x="57" y="816"/>
                </a:cubicBezTo>
                <a:cubicBezTo>
                  <a:pt x="114" y="778"/>
                  <a:pt x="342" y="722"/>
                  <a:pt x="361" y="702"/>
                </a:cubicBezTo>
                <a:cubicBezTo>
                  <a:pt x="361" y="664"/>
                  <a:pt x="361" y="664"/>
                  <a:pt x="361" y="664"/>
                </a:cubicBezTo>
                <a:cubicBezTo>
                  <a:pt x="380" y="646"/>
                  <a:pt x="380" y="646"/>
                  <a:pt x="380" y="646"/>
                </a:cubicBezTo>
                <a:cubicBezTo>
                  <a:pt x="380" y="646"/>
                  <a:pt x="380" y="570"/>
                  <a:pt x="380" y="550"/>
                </a:cubicBezTo>
                <a:cubicBezTo>
                  <a:pt x="380" y="550"/>
                  <a:pt x="361" y="494"/>
                  <a:pt x="342" y="455"/>
                </a:cubicBezTo>
                <a:cubicBezTo>
                  <a:pt x="342" y="455"/>
                  <a:pt x="323" y="455"/>
                  <a:pt x="323" y="418"/>
                </a:cubicBezTo>
                <a:cubicBezTo>
                  <a:pt x="323" y="398"/>
                  <a:pt x="323" y="379"/>
                  <a:pt x="304" y="361"/>
                </a:cubicBezTo>
                <a:cubicBezTo>
                  <a:pt x="304" y="342"/>
                  <a:pt x="323" y="304"/>
                  <a:pt x="342" y="322"/>
                </a:cubicBezTo>
                <a:cubicBezTo>
                  <a:pt x="342" y="322"/>
                  <a:pt x="304" y="170"/>
                  <a:pt x="342" y="133"/>
                </a:cubicBezTo>
                <a:cubicBezTo>
                  <a:pt x="361" y="95"/>
                  <a:pt x="418" y="19"/>
                  <a:pt x="570" y="0"/>
                </a:cubicBezTo>
                <a:lnTo>
                  <a:pt x="608" y="0"/>
                </a:lnTo>
                <a:cubicBezTo>
                  <a:pt x="627" y="0"/>
                  <a:pt x="627" y="0"/>
                  <a:pt x="608" y="19"/>
                </a:cubicBezTo>
                <a:cubicBezTo>
                  <a:pt x="608" y="19"/>
                  <a:pt x="684" y="76"/>
                  <a:pt x="703" y="152"/>
                </a:cubicBezTo>
                <a:cubicBezTo>
                  <a:pt x="722" y="190"/>
                  <a:pt x="722" y="285"/>
                  <a:pt x="703" y="322"/>
                </a:cubicBezTo>
                <a:cubicBezTo>
                  <a:pt x="703" y="322"/>
                  <a:pt x="722" y="304"/>
                  <a:pt x="722" y="342"/>
                </a:cubicBezTo>
                <a:cubicBezTo>
                  <a:pt x="722" y="379"/>
                  <a:pt x="722" y="474"/>
                  <a:pt x="684" y="455"/>
                </a:cubicBezTo>
                <a:cubicBezTo>
                  <a:pt x="684" y="455"/>
                  <a:pt x="684" y="550"/>
                  <a:pt x="665" y="570"/>
                </a:cubicBezTo>
                <a:cubicBezTo>
                  <a:pt x="665" y="570"/>
                  <a:pt x="646" y="646"/>
                  <a:pt x="665" y="646"/>
                </a:cubicBezTo>
                <a:cubicBezTo>
                  <a:pt x="684" y="646"/>
                  <a:pt x="684" y="646"/>
                  <a:pt x="684" y="646"/>
                </a:cubicBezTo>
                <a:cubicBezTo>
                  <a:pt x="684" y="646"/>
                  <a:pt x="684" y="702"/>
                  <a:pt x="703" y="722"/>
                </a:cubicBezTo>
                <a:cubicBezTo>
                  <a:pt x="703" y="722"/>
                  <a:pt x="779" y="740"/>
                  <a:pt x="855" y="759"/>
                </a:cubicBezTo>
                <a:cubicBezTo>
                  <a:pt x="873" y="778"/>
                  <a:pt x="931" y="778"/>
                  <a:pt x="969" y="778"/>
                </a:cubicBezTo>
                <a:cubicBezTo>
                  <a:pt x="988" y="740"/>
                  <a:pt x="1006" y="722"/>
                  <a:pt x="1006" y="626"/>
                </a:cubicBezTo>
                <a:cubicBezTo>
                  <a:pt x="1006" y="607"/>
                  <a:pt x="969" y="550"/>
                  <a:pt x="969" y="550"/>
                </a:cubicBezTo>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87" name="Freeform 57"/>
          <p:cNvSpPr>
            <a:spLocks noChangeArrowheads="1"/>
          </p:cNvSpPr>
          <p:nvPr/>
        </p:nvSpPr>
        <p:spPr bwMode="auto">
          <a:xfrm>
            <a:off x="1977256" y="4242887"/>
            <a:ext cx="309236" cy="154638"/>
          </a:xfrm>
          <a:custGeom>
            <a:avLst/>
            <a:gdLst>
              <a:gd name="T0" fmla="*/ 0 w 1103"/>
              <a:gd name="T1" fmla="*/ 0 h 551"/>
              <a:gd name="T2" fmla="*/ 759 w 1103"/>
              <a:gd name="T3" fmla="*/ 0 h 551"/>
              <a:gd name="T4" fmla="*/ 759 w 1103"/>
              <a:gd name="T5" fmla="*/ 550 h 551"/>
              <a:gd name="T6" fmla="*/ 0 w 1103"/>
              <a:gd name="T7" fmla="*/ 550 h 551"/>
              <a:gd name="T8" fmla="*/ 0 w 1103"/>
              <a:gd name="T9" fmla="*/ 0 h 551"/>
              <a:gd name="T10" fmla="*/ 817 w 1103"/>
              <a:gd name="T11" fmla="*/ 341 h 551"/>
              <a:gd name="T12" fmla="*/ 1102 w 1103"/>
              <a:gd name="T13" fmla="*/ 512 h 551"/>
              <a:gd name="T14" fmla="*/ 1102 w 1103"/>
              <a:gd name="T15" fmla="*/ 18 h 551"/>
              <a:gd name="T16" fmla="*/ 817 w 1103"/>
              <a:gd name="T17" fmla="*/ 209 h 551"/>
              <a:gd name="T18" fmla="*/ 817 w 1103"/>
              <a:gd name="T19" fmla="*/ 34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3" h="551">
                <a:moveTo>
                  <a:pt x="0" y="0"/>
                </a:moveTo>
                <a:lnTo>
                  <a:pt x="759" y="0"/>
                </a:lnTo>
                <a:lnTo>
                  <a:pt x="759" y="550"/>
                </a:lnTo>
                <a:lnTo>
                  <a:pt x="0" y="550"/>
                </a:lnTo>
                <a:lnTo>
                  <a:pt x="0" y="0"/>
                </a:lnTo>
                <a:close/>
                <a:moveTo>
                  <a:pt x="817" y="341"/>
                </a:moveTo>
                <a:lnTo>
                  <a:pt x="1102" y="512"/>
                </a:lnTo>
                <a:lnTo>
                  <a:pt x="1102" y="18"/>
                </a:lnTo>
                <a:lnTo>
                  <a:pt x="817" y="209"/>
                </a:lnTo>
                <a:lnTo>
                  <a:pt x="817" y="341"/>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88" name="Freeform 58"/>
          <p:cNvSpPr>
            <a:spLocks noChangeArrowheads="1"/>
          </p:cNvSpPr>
          <p:nvPr/>
        </p:nvSpPr>
        <p:spPr bwMode="auto">
          <a:xfrm>
            <a:off x="4810151" y="4192092"/>
            <a:ext cx="272128" cy="265977"/>
          </a:xfrm>
          <a:custGeom>
            <a:avLst/>
            <a:gdLst>
              <a:gd name="T0" fmla="*/ 912 w 969"/>
              <a:gd name="T1" fmla="*/ 114 h 950"/>
              <a:gd name="T2" fmla="*/ 968 w 969"/>
              <a:gd name="T3" fmla="*/ 437 h 950"/>
              <a:gd name="T4" fmla="*/ 361 w 969"/>
              <a:gd name="T5" fmla="*/ 550 h 950"/>
              <a:gd name="T6" fmla="*/ 892 w 969"/>
              <a:gd name="T7" fmla="*/ 626 h 950"/>
              <a:gd name="T8" fmla="*/ 342 w 969"/>
              <a:gd name="T9" fmla="*/ 721 h 950"/>
              <a:gd name="T10" fmla="*/ 323 w 969"/>
              <a:gd name="T11" fmla="*/ 474 h 950"/>
              <a:gd name="T12" fmla="*/ 57 w 969"/>
              <a:gd name="T13" fmla="*/ 95 h 950"/>
              <a:gd name="T14" fmla="*/ 171 w 969"/>
              <a:gd name="T15" fmla="*/ 0 h 950"/>
              <a:gd name="T16" fmla="*/ 285 w 969"/>
              <a:gd name="T17" fmla="*/ 114 h 950"/>
              <a:gd name="T18" fmla="*/ 304 w 969"/>
              <a:gd name="T19" fmla="*/ 873 h 950"/>
              <a:gd name="T20" fmla="*/ 209 w 969"/>
              <a:gd name="T21" fmla="*/ 949 h 950"/>
              <a:gd name="T22" fmla="*/ 209 w 969"/>
              <a:gd name="T23" fmla="*/ 778 h 950"/>
              <a:gd name="T24" fmla="*/ 361 w 969"/>
              <a:gd name="T25" fmla="*/ 304 h 950"/>
              <a:gd name="T26" fmla="*/ 494 w 969"/>
              <a:gd name="T27" fmla="*/ 304 h 950"/>
              <a:gd name="T28" fmla="*/ 304 w 969"/>
              <a:gd name="T29" fmla="*/ 209 h 950"/>
              <a:gd name="T30" fmla="*/ 551 w 969"/>
              <a:gd name="T31" fmla="*/ 456 h 950"/>
              <a:gd name="T32" fmla="*/ 513 w 969"/>
              <a:gd name="T33" fmla="*/ 341 h 950"/>
              <a:gd name="T34" fmla="*/ 437 w 969"/>
              <a:gd name="T35" fmla="*/ 474 h 950"/>
              <a:gd name="T36" fmla="*/ 513 w 969"/>
              <a:gd name="T37" fmla="*/ 209 h 950"/>
              <a:gd name="T38" fmla="*/ 551 w 969"/>
              <a:gd name="T39" fmla="*/ 304 h 950"/>
              <a:gd name="T40" fmla="*/ 664 w 969"/>
              <a:gd name="T41" fmla="*/ 209 h 950"/>
              <a:gd name="T42" fmla="*/ 722 w 969"/>
              <a:gd name="T43" fmla="*/ 437 h 950"/>
              <a:gd name="T44" fmla="*/ 684 w 969"/>
              <a:gd name="T45" fmla="*/ 341 h 950"/>
              <a:gd name="T46" fmla="*/ 589 w 969"/>
              <a:gd name="T47" fmla="*/ 456 h 950"/>
              <a:gd name="T48" fmla="*/ 892 w 969"/>
              <a:gd name="T49" fmla="*/ 209 h 950"/>
              <a:gd name="T50" fmla="*/ 703 w 969"/>
              <a:gd name="T51" fmla="*/ 209 h 950"/>
              <a:gd name="T52" fmla="*/ 892 w 969"/>
              <a:gd name="T53" fmla="*/ 304 h 950"/>
              <a:gd name="T54" fmla="*/ 892 w 969"/>
              <a:gd name="T55" fmla="*/ 873 h 950"/>
              <a:gd name="T56" fmla="*/ 816 w 969"/>
              <a:gd name="T57" fmla="*/ 949 h 950"/>
              <a:gd name="T58" fmla="*/ 816 w 969"/>
              <a:gd name="T59" fmla="*/ 778 h 950"/>
              <a:gd name="T60" fmla="*/ 892 w 969"/>
              <a:gd name="T61" fmla="*/ 341 h 950"/>
              <a:gd name="T62" fmla="*/ 740 w 969"/>
              <a:gd name="T63" fmla="*/ 341 h 950"/>
              <a:gd name="T64" fmla="*/ 892 w 969"/>
              <a:gd name="T65" fmla="*/ 41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9" h="950">
                <a:moveTo>
                  <a:pt x="912" y="114"/>
                </a:moveTo>
                <a:lnTo>
                  <a:pt x="912" y="114"/>
                </a:lnTo>
                <a:cubicBezTo>
                  <a:pt x="949" y="114"/>
                  <a:pt x="968" y="152"/>
                  <a:pt x="968" y="171"/>
                </a:cubicBezTo>
                <a:cubicBezTo>
                  <a:pt x="968" y="437"/>
                  <a:pt x="968" y="437"/>
                  <a:pt x="968" y="437"/>
                </a:cubicBezTo>
                <a:cubicBezTo>
                  <a:pt x="968" y="474"/>
                  <a:pt x="949" y="493"/>
                  <a:pt x="912" y="493"/>
                </a:cubicBezTo>
                <a:cubicBezTo>
                  <a:pt x="361" y="550"/>
                  <a:pt x="361" y="550"/>
                  <a:pt x="361" y="550"/>
                </a:cubicBezTo>
                <a:cubicBezTo>
                  <a:pt x="304" y="569"/>
                  <a:pt x="304" y="626"/>
                  <a:pt x="361" y="626"/>
                </a:cubicBezTo>
                <a:cubicBezTo>
                  <a:pt x="892" y="626"/>
                  <a:pt x="892" y="626"/>
                  <a:pt x="892" y="626"/>
                </a:cubicBezTo>
                <a:cubicBezTo>
                  <a:pt x="949" y="626"/>
                  <a:pt x="949" y="721"/>
                  <a:pt x="892" y="721"/>
                </a:cubicBezTo>
                <a:cubicBezTo>
                  <a:pt x="342" y="721"/>
                  <a:pt x="342" y="721"/>
                  <a:pt x="342" y="721"/>
                </a:cubicBezTo>
                <a:cubicBezTo>
                  <a:pt x="228" y="721"/>
                  <a:pt x="171" y="569"/>
                  <a:pt x="266" y="513"/>
                </a:cubicBezTo>
                <a:cubicBezTo>
                  <a:pt x="323" y="474"/>
                  <a:pt x="323" y="474"/>
                  <a:pt x="323" y="474"/>
                </a:cubicBezTo>
                <a:cubicBezTo>
                  <a:pt x="152" y="95"/>
                  <a:pt x="152" y="95"/>
                  <a:pt x="152" y="95"/>
                </a:cubicBezTo>
                <a:cubicBezTo>
                  <a:pt x="57" y="95"/>
                  <a:pt x="57" y="95"/>
                  <a:pt x="57" y="95"/>
                </a:cubicBezTo>
                <a:cubicBezTo>
                  <a:pt x="0" y="95"/>
                  <a:pt x="0" y="0"/>
                  <a:pt x="57" y="0"/>
                </a:cubicBezTo>
                <a:cubicBezTo>
                  <a:pt x="171" y="0"/>
                  <a:pt x="171" y="0"/>
                  <a:pt x="171" y="0"/>
                </a:cubicBezTo>
                <a:cubicBezTo>
                  <a:pt x="209" y="0"/>
                  <a:pt x="228" y="19"/>
                  <a:pt x="247" y="57"/>
                </a:cubicBezTo>
                <a:cubicBezTo>
                  <a:pt x="285" y="114"/>
                  <a:pt x="285" y="114"/>
                  <a:pt x="285" y="114"/>
                </a:cubicBezTo>
                <a:lnTo>
                  <a:pt x="912" y="114"/>
                </a:lnTo>
                <a:close/>
                <a:moveTo>
                  <a:pt x="304" y="873"/>
                </a:moveTo>
                <a:lnTo>
                  <a:pt x="304" y="873"/>
                </a:lnTo>
                <a:cubicBezTo>
                  <a:pt x="304" y="911"/>
                  <a:pt x="266" y="949"/>
                  <a:pt x="209" y="949"/>
                </a:cubicBezTo>
                <a:cubicBezTo>
                  <a:pt x="171" y="949"/>
                  <a:pt x="133" y="911"/>
                  <a:pt x="133" y="873"/>
                </a:cubicBezTo>
                <a:cubicBezTo>
                  <a:pt x="133" y="817"/>
                  <a:pt x="171" y="778"/>
                  <a:pt x="209" y="778"/>
                </a:cubicBezTo>
                <a:cubicBezTo>
                  <a:pt x="266" y="778"/>
                  <a:pt x="304" y="817"/>
                  <a:pt x="304" y="873"/>
                </a:cubicBezTo>
                <a:close/>
                <a:moveTo>
                  <a:pt x="361" y="304"/>
                </a:moveTo>
                <a:lnTo>
                  <a:pt x="361" y="304"/>
                </a:lnTo>
                <a:cubicBezTo>
                  <a:pt x="494" y="304"/>
                  <a:pt x="494" y="304"/>
                  <a:pt x="494" y="304"/>
                </a:cubicBezTo>
                <a:cubicBezTo>
                  <a:pt x="475" y="209"/>
                  <a:pt x="475" y="209"/>
                  <a:pt x="475" y="209"/>
                </a:cubicBezTo>
                <a:cubicBezTo>
                  <a:pt x="304" y="209"/>
                  <a:pt x="304" y="209"/>
                  <a:pt x="304" y="209"/>
                </a:cubicBezTo>
                <a:lnTo>
                  <a:pt x="361" y="304"/>
                </a:lnTo>
                <a:close/>
                <a:moveTo>
                  <a:pt x="551" y="456"/>
                </a:moveTo>
                <a:lnTo>
                  <a:pt x="551" y="456"/>
                </a:lnTo>
                <a:cubicBezTo>
                  <a:pt x="513" y="341"/>
                  <a:pt x="513" y="341"/>
                  <a:pt x="513" y="341"/>
                </a:cubicBezTo>
                <a:cubicBezTo>
                  <a:pt x="380" y="341"/>
                  <a:pt x="380" y="341"/>
                  <a:pt x="380" y="341"/>
                </a:cubicBezTo>
                <a:cubicBezTo>
                  <a:pt x="437" y="474"/>
                  <a:pt x="437" y="474"/>
                  <a:pt x="437" y="474"/>
                </a:cubicBezTo>
                <a:lnTo>
                  <a:pt x="551" y="456"/>
                </a:lnTo>
                <a:close/>
                <a:moveTo>
                  <a:pt x="513" y="209"/>
                </a:moveTo>
                <a:lnTo>
                  <a:pt x="513" y="209"/>
                </a:lnTo>
                <a:cubicBezTo>
                  <a:pt x="551" y="304"/>
                  <a:pt x="551" y="304"/>
                  <a:pt x="551" y="304"/>
                </a:cubicBezTo>
                <a:cubicBezTo>
                  <a:pt x="684" y="304"/>
                  <a:pt x="684" y="304"/>
                  <a:pt x="684" y="304"/>
                </a:cubicBezTo>
                <a:cubicBezTo>
                  <a:pt x="664" y="209"/>
                  <a:pt x="664" y="209"/>
                  <a:pt x="664" y="209"/>
                </a:cubicBezTo>
                <a:lnTo>
                  <a:pt x="513" y="209"/>
                </a:lnTo>
                <a:close/>
                <a:moveTo>
                  <a:pt x="722" y="437"/>
                </a:moveTo>
                <a:lnTo>
                  <a:pt x="722" y="437"/>
                </a:lnTo>
                <a:cubicBezTo>
                  <a:pt x="684" y="341"/>
                  <a:pt x="684" y="341"/>
                  <a:pt x="684" y="341"/>
                </a:cubicBezTo>
                <a:cubicBezTo>
                  <a:pt x="551" y="341"/>
                  <a:pt x="551" y="341"/>
                  <a:pt x="551" y="341"/>
                </a:cubicBezTo>
                <a:cubicBezTo>
                  <a:pt x="589" y="456"/>
                  <a:pt x="589" y="456"/>
                  <a:pt x="589" y="456"/>
                </a:cubicBezTo>
                <a:lnTo>
                  <a:pt x="722" y="437"/>
                </a:lnTo>
                <a:close/>
                <a:moveTo>
                  <a:pt x="892" y="209"/>
                </a:moveTo>
                <a:lnTo>
                  <a:pt x="892" y="209"/>
                </a:lnTo>
                <a:cubicBezTo>
                  <a:pt x="703" y="209"/>
                  <a:pt x="703" y="209"/>
                  <a:pt x="703" y="209"/>
                </a:cubicBezTo>
                <a:cubicBezTo>
                  <a:pt x="740" y="304"/>
                  <a:pt x="740" y="304"/>
                  <a:pt x="740" y="304"/>
                </a:cubicBezTo>
                <a:cubicBezTo>
                  <a:pt x="892" y="304"/>
                  <a:pt x="892" y="304"/>
                  <a:pt x="892" y="304"/>
                </a:cubicBezTo>
                <a:lnTo>
                  <a:pt x="892" y="209"/>
                </a:lnTo>
                <a:close/>
                <a:moveTo>
                  <a:pt x="892" y="873"/>
                </a:moveTo>
                <a:lnTo>
                  <a:pt x="892" y="873"/>
                </a:lnTo>
                <a:cubicBezTo>
                  <a:pt x="892" y="911"/>
                  <a:pt x="855" y="949"/>
                  <a:pt x="816" y="949"/>
                </a:cubicBezTo>
                <a:cubicBezTo>
                  <a:pt x="760" y="949"/>
                  <a:pt x="722" y="911"/>
                  <a:pt x="722" y="873"/>
                </a:cubicBezTo>
                <a:cubicBezTo>
                  <a:pt x="722" y="817"/>
                  <a:pt x="760" y="778"/>
                  <a:pt x="816" y="778"/>
                </a:cubicBezTo>
                <a:cubicBezTo>
                  <a:pt x="855" y="778"/>
                  <a:pt x="892" y="817"/>
                  <a:pt x="892" y="873"/>
                </a:cubicBezTo>
                <a:close/>
                <a:moveTo>
                  <a:pt x="892" y="341"/>
                </a:moveTo>
                <a:lnTo>
                  <a:pt x="892" y="341"/>
                </a:lnTo>
                <a:cubicBezTo>
                  <a:pt x="740" y="341"/>
                  <a:pt x="740" y="341"/>
                  <a:pt x="740" y="341"/>
                </a:cubicBezTo>
                <a:cubicBezTo>
                  <a:pt x="760" y="437"/>
                  <a:pt x="760" y="437"/>
                  <a:pt x="760" y="437"/>
                </a:cubicBezTo>
                <a:cubicBezTo>
                  <a:pt x="892" y="417"/>
                  <a:pt x="892" y="417"/>
                  <a:pt x="892" y="417"/>
                </a:cubicBezTo>
                <a:lnTo>
                  <a:pt x="892" y="341"/>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89" name="Freeform 65"/>
          <p:cNvSpPr>
            <a:spLocks noChangeArrowheads="1"/>
          </p:cNvSpPr>
          <p:nvPr/>
        </p:nvSpPr>
        <p:spPr bwMode="auto">
          <a:xfrm>
            <a:off x="3184285" y="4191050"/>
            <a:ext cx="170699" cy="256082"/>
          </a:xfrm>
          <a:custGeom>
            <a:avLst/>
            <a:gdLst>
              <a:gd name="T0" fmla="*/ 608 w 609"/>
              <a:gd name="T1" fmla="*/ 607 h 912"/>
              <a:gd name="T2" fmla="*/ 0 w 609"/>
              <a:gd name="T3" fmla="*/ 607 h 912"/>
              <a:gd name="T4" fmla="*/ 95 w 609"/>
              <a:gd name="T5" fmla="*/ 227 h 912"/>
              <a:gd name="T6" fmla="*/ 513 w 609"/>
              <a:gd name="T7" fmla="*/ 227 h 912"/>
              <a:gd name="T8" fmla="*/ 608 w 609"/>
              <a:gd name="T9" fmla="*/ 607 h 912"/>
              <a:gd name="T10" fmla="*/ 171 w 609"/>
              <a:gd name="T11" fmla="*/ 588 h 912"/>
              <a:gd name="T12" fmla="*/ 76 w 609"/>
              <a:gd name="T13" fmla="*/ 607 h 912"/>
              <a:gd name="T14" fmla="*/ 171 w 609"/>
              <a:gd name="T15" fmla="*/ 645 h 912"/>
              <a:gd name="T16" fmla="*/ 247 w 609"/>
              <a:gd name="T17" fmla="*/ 512 h 912"/>
              <a:gd name="T18" fmla="*/ 171 w 609"/>
              <a:gd name="T19" fmla="*/ 436 h 912"/>
              <a:gd name="T20" fmla="*/ 114 w 609"/>
              <a:gd name="T21" fmla="*/ 494 h 912"/>
              <a:gd name="T22" fmla="*/ 247 w 609"/>
              <a:gd name="T23" fmla="*/ 512 h 912"/>
              <a:gd name="T24" fmla="*/ 190 w 609"/>
              <a:gd name="T25" fmla="*/ 683 h 912"/>
              <a:gd name="T26" fmla="*/ 133 w 609"/>
              <a:gd name="T27" fmla="*/ 779 h 912"/>
              <a:gd name="T28" fmla="*/ 247 w 609"/>
              <a:gd name="T29" fmla="*/ 721 h 912"/>
              <a:gd name="T30" fmla="*/ 209 w 609"/>
              <a:gd name="T31" fmla="*/ 342 h 912"/>
              <a:gd name="T32" fmla="*/ 399 w 609"/>
              <a:gd name="T33" fmla="*/ 342 h 912"/>
              <a:gd name="T34" fmla="*/ 304 w 609"/>
              <a:gd name="T35" fmla="*/ 114 h 912"/>
              <a:gd name="T36" fmla="*/ 209 w 609"/>
              <a:gd name="T37" fmla="*/ 342 h 912"/>
              <a:gd name="T38" fmla="*/ 323 w 609"/>
              <a:gd name="T39" fmla="*/ 494 h 912"/>
              <a:gd name="T40" fmla="*/ 304 w 609"/>
              <a:gd name="T41" fmla="*/ 399 h 912"/>
              <a:gd name="T42" fmla="*/ 266 w 609"/>
              <a:gd name="T43" fmla="*/ 494 h 912"/>
              <a:gd name="T44" fmla="*/ 266 w 609"/>
              <a:gd name="T45" fmla="*/ 740 h 912"/>
              <a:gd name="T46" fmla="*/ 266 w 609"/>
              <a:gd name="T47" fmla="*/ 835 h 912"/>
              <a:gd name="T48" fmla="*/ 323 w 609"/>
              <a:gd name="T49" fmla="*/ 835 h 912"/>
              <a:gd name="T50" fmla="*/ 266 w 609"/>
              <a:gd name="T51" fmla="*/ 740 h 912"/>
              <a:gd name="T52" fmla="*/ 399 w 609"/>
              <a:gd name="T53" fmla="*/ 551 h 912"/>
              <a:gd name="T54" fmla="*/ 456 w 609"/>
              <a:gd name="T55" fmla="*/ 455 h 912"/>
              <a:gd name="T56" fmla="*/ 361 w 609"/>
              <a:gd name="T57" fmla="*/ 512 h 912"/>
              <a:gd name="T58" fmla="*/ 361 w 609"/>
              <a:gd name="T59" fmla="*/ 721 h 912"/>
              <a:gd name="T60" fmla="*/ 418 w 609"/>
              <a:gd name="T61" fmla="*/ 797 h 912"/>
              <a:gd name="T62" fmla="*/ 475 w 609"/>
              <a:gd name="T63" fmla="*/ 740 h 912"/>
              <a:gd name="T64" fmla="*/ 361 w 609"/>
              <a:gd name="T65" fmla="*/ 721 h 912"/>
              <a:gd name="T66" fmla="*/ 418 w 609"/>
              <a:gd name="T67" fmla="*/ 645 h 912"/>
              <a:gd name="T68" fmla="*/ 532 w 609"/>
              <a:gd name="T69" fmla="*/ 607 h 912"/>
              <a:gd name="T70" fmla="*/ 418 w 609"/>
              <a:gd name="T71" fmla="*/ 5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9" h="912">
                <a:moveTo>
                  <a:pt x="608" y="607"/>
                </a:moveTo>
                <a:lnTo>
                  <a:pt x="608" y="607"/>
                </a:lnTo>
                <a:cubicBezTo>
                  <a:pt x="608" y="779"/>
                  <a:pt x="456" y="911"/>
                  <a:pt x="304" y="911"/>
                </a:cubicBezTo>
                <a:cubicBezTo>
                  <a:pt x="133" y="911"/>
                  <a:pt x="0" y="779"/>
                  <a:pt x="0" y="607"/>
                </a:cubicBezTo>
                <a:cubicBezTo>
                  <a:pt x="0" y="531"/>
                  <a:pt x="38" y="455"/>
                  <a:pt x="95" y="399"/>
                </a:cubicBezTo>
                <a:cubicBezTo>
                  <a:pt x="95" y="227"/>
                  <a:pt x="95" y="227"/>
                  <a:pt x="95" y="227"/>
                </a:cubicBezTo>
                <a:cubicBezTo>
                  <a:pt x="95" y="95"/>
                  <a:pt x="190" y="0"/>
                  <a:pt x="304" y="0"/>
                </a:cubicBezTo>
                <a:cubicBezTo>
                  <a:pt x="418" y="0"/>
                  <a:pt x="513" y="95"/>
                  <a:pt x="513" y="227"/>
                </a:cubicBezTo>
                <a:cubicBezTo>
                  <a:pt x="513" y="399"/>
                  <a:pt x="513" y="399"/>
                  <a:pt x="513" y="399"/>
                </a:cubicBezTo>
                <a:cubicBezTo>
                  <a:pt x="570" y="455"/>
                  <a:pt x="608" y="531"/>
                  <a:pt x="608" y="607"/>
                </a:cubicBezTo>
                <a:close/>
                <a:moveTo>
                  <a:pt x="171" y="588"/>
                </a:moveTo>
                <a:lnTo>
                  <a:pt x="171" y="588"/>
                </a:lnTo>
                <a:cubicBezTo>
                  <a:pt x="95" y="588"/>
                  <a:pt x="95" y="588"/>
                  <a:pt x="95" y="588"/>
                </a:cubicBezTo>
                <a:cubicBezTo>
                  <a:pt x="76" y="607"/>
                  <a:pt x="76" y="607"/>
                  <a:pt x="76" y="607"/>
                </a:cubicBezTo>
                <a:cubicBezTo>
                  <a:pt x="95" y="645"/>
                  <a:pt x="95" y="645"/>
                  <a:pt x="95" y="645"/>
                </a:cubicBezTo>
                <a:cubicBezTo>
                  <a:pt x="171" y="645"/>
                  <a:pt x="171" y="645"/>
                  <a:pt x="171" y="645"/>
                </a:cubicBezTo>
                <a:lnTo>
                  <a:pt x="171" y="588"/>
                </a:lnTo>
                <a:close/>
                <a:moveTo>
                  <a:pt x="247" y="512"/>
                </a:moveTo>
                <a:lnTo>
                  <a:pt x="247" y="512"/>
                </a:lnTo>
                <a:cubicBezTo>
                  <a:pt x="171" y="436"/>
                  <a:pt x="171" y="436"/>
                  <a:pt x="171" y="436"/>
                </a:cubicBezTo>
                <a:cubicBezTo>
                  <a:pt x="133" y="455"/>
                  <a:pt x="133" y="455"/>
                  <a:pt x="133" y="455"/>
                </a:cubicBezTo>
                <a:cubicBezTo>
                  <a:pt x="114" y="494"/>
                  <a:pt x="114" y="494"/>
                  <a:pt x="114" y="494"/>
                </a:cubicBezTo>
                <a:cubicBezTo>
                  <a:pt x="190" y="551"/>
                  <a:pt x="190" y="551"/>
                  <a:pt x="190" y="551"/>
                </a:cubicBezTo>
                <a:lnTo>
                  <a:pt x="247" y="512"/>
                </a:lnTo>
                <a:close/>
                <a:moveTo>
                  <a:pt x="190" y="683"/>
                </a:moveTo>
                <a:lnTo>
                  <a:pt x="190" y="683"/>
                </a:lnTo>
                <a:cubicBezTo>
                  <a:pt x="114" y="740"/>
                  <a:pt x="114" y="740"/>
                  <a:pt x="114" y="740"/>
                </a:cubicBezTo>
                <a:cubicBezTo>
                  <a:pt x="133" y="779"/>
                  <a:pt x="133" y="779"/>
                  <a:pt x="133" y="779"/>
                </a:cubicBezTo>
                <a:cubicBezTo>
                  <a:pt x="171" y="797"/>
                  <a:pt x="171" y="797"/>
                  <a:pt x="171" y="797"/>
                </a:cubicBezTo>
                <a:cubicBezTo>
                  <a:pt x="247" y="721"/>
                  <a:pt x="247" y="721"/>
                  <a:pt x="247" y="721"/>
                </a:cubicBezTo>
                <a:lnTo>
                  <a:pt x="190" y="683"/>
                </a:lnTo>
                <a:close/>
                <a:moveTo>
                  <a:pt x="209" y="342"/>
                </a:moveTo>
                <a:lnTo>
                  <a:pt x="209" y="342"/>
                </a:lnTo>
                <a:cubicBezTo>
                  <a:pt x="266" y="303"/>
                  <a:pt x="323" y="303"/>
                  <a:pt x="399" y="342"/>
                </a:cubicBezTo>
                <a:cubicBezTo>
                  <a:pt x="399" y="227"/>
                  <a:pt x="399" y="227"/>
                  <a:pt x="399" y="227"/>
                </a:cubicBezTo>
                <a:cubicBezTo>
                  <a:pt x="399" y="171"/>
                  <a:pt x="361" y="114"/>
                  <a:pt x="304" y="114"/>
                </a:cubicBezTo>
                <a:cubicBezTo>
                  <a:pt x="247" y="114"/>
                  <a:pt x="209" y="171"/>
                  <a:pt x="209" y="227"/>
                </a:cubicBezTo>
                <a:lnTo>
                  <a:pt x="209" y="342"/>
                </a:lnTo>
                <a:close/>
                <a:moveTo>
                  <a:pt x="323" y="494"/>
                </a:moveTo>
                <a:lnTo>
                  <a:pt x="323" y="494"/>
                </a:lnTo>
                <a:cubicBezTo>
                  <a:pt x="323" y="399"/>
                  <a:pt x="323" y="399"/>
                  <a:pt x="323" y="399"/>
                </a:cubicBezTo>
                <a:cubicBezTo>
                  <a:pt x="304" y="399"/>
                  <a:pt x="304" y="399"/>
                  <a:pt x="304" y="399"/>
                </a:cubicBezTo>
                <a:cubicBezTo>
                  <a:pt x="266" y="399"/>
                  <a:pt x="266" y="399"/>
                  <a:pt x="266" y="399"/>
                </a:cubicBezTo>
                <a:cubicBezTo>
                  <a:pt x="266" y="494"/>
                  <a:pt x="266" y="494"/>
                  <a:pt x="266" y="494"/>
                </a:cubicBezTo>
                <a:lnTo>
                  <a:pt x="323" y="494"/>
                </a:lnTo>
                <a:close/>
                <a:moveTo>
                  <a:pt x="266" y="740"/>
                </a:moveTo>
                <a:lnTo>
                  <a:pt x="266" y="740"/>
                </a:lnTo>
                <a:cubicBezTo>
                  <a:pt x="266" y="835"/>
                  <a:pt x="266" y="835"/>
                  <a:pt x="266" y="835"/>
                </a:cubicBezTo>
                <a:cubicBezTo>
                  <a:pt x="304" y="835"/>
                  <a:pt x="304" y="835"/>
                  <a:pt x="304" y="835"/>
                </a:cubicBezTo>
                <a:cubicBezTo>
                  <a:pt x="323" y="835"/>
                  <a:pt x="323" y="835"/>
                  <a:pt x="323" y="835"/>
                </a:cubicBezTo>
                <a:cubicBezTo>
                  <a:pt x="323" y="740"/>
                  <a:pt x="323" y="740"/>
                  <a:pt x="323" y="740"/>
                </a:cubicBezTo>
                <a:lnTo>
                  <a:pt x="266" y="740"/>
                </a:lnTo>
                <a:close/>
                <a:moveTo>
                  <a:pt x="399" y="551"/>
                </a:moveTo>
                <a:lnTo>
                  <a:pt x="399" y="551"/>
                </a:lnTo>
                <a:cubicBezTo>
                  <a:pt x="475" y="494"/>
                  <a:pt x="475" y="494"/>
                  <a:pt x="475" y="494"/>
                </a:cubicBezTo>
                <a:cubicBezTo>
                  <a:pt x="456" y="455"/>
                  <a:pt x="456" y="455"/>
                  <a:pt x="456" y="455"/>
                </a:cubicBezTo>
                <a:cubicBezTo>
                  <a:pt x="418" y="436"/>
                  <a:pt x="418" y="436"/>
                  <a:pt x="418" y="436"/>
                </a:cubicBezTo>
                <a:cubicBezTo>
                  <a:pt x="361" y="512"/>
                  <a:pt x="361" y="512"/>
                  <a:pt x="361" y="512"/>
                </a:cubicBezTo>
                <a:lnTo>
                  <a:pt x="399" y="551"/>
                </a:lnTo>
                <a:close/>
                <a:moveTo>
                  <a:pt x="361" y="721"/>
                </a:moveTo>
                <a:lnTo>
                  <a:pt x="361" y="721"/>
                </a:lnTo>
                <a:cubicBezTo>
                  <a:pt x="418" y="797"/>
                  <a:pt x="418" y="797"/>
                  <a:pt x="418" y="797"/>
                </a:cubicBezTo>
                <a:cubicBezTo>
                  <a:pt x="456" y="779"/>
                  <a:pt x="456" y="779"/>
                  <a:pt x="456" y="779"/>
                </a:cubicBezTo>
                <a:cubicBezTo>
                  <a:pt x="475" y="740"/>
                  <a:pt x="475" y="740"/>
                  <a:pt x="475" y="740"/>
                </a:cubicBezTo>
                <a:cubicBezTo>
                  <a:pt x="399" y="683"/>
                  <a:pt x="399" y="683"/>
                  <a:pt x="399" y="683"/>
                </a:cubicBezTo>
                <a:lnTo>
                  <a:pt x="361" y="721"/>
                </a:lnTo>
                <a:close/>
                <a:moveTo>
                  <a:pt x="418" y="645"/>
                </a:moveTo>
                <a:lnTo>
                  <a:pt x="418" y="645"/>
                </a:lnTo>
                <a:cubicBezTo>
                  <a:pt x="513" y="645"/>
                  <a:pt x="513" y="645"/>
                  <a:pt x="513" y="645"/>
                </a:cubicBezTo>
                <a:cubicBezTo>
                  <a:pt x="532" y="607"/>
                  <a:pt x="532" y="607"/>
                  <a:pt x="532" y="607"/>
                </a:cubicBezTo>
                <a:cubicBezTo>
                  <a:pt x="513" y="588"/>
                  <a:pt x="513" y="588"/>
                  <a:pt x="513" y="588"/>
                </a:cubicBezTo>
                <a:cubicBezTo>
                  <a:pt x="418" y="588"/>
                  <a:pt x="418" y="588"/>
                  <a:pt x="418" y="588"/>
                </a:cubicBezTo>
                <a:lnTo>
                  <a:pt x="418" y="645"/>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90" name="Freeform 66"/>
          <p:cNvSpPr>
            <a:spLocks noChangeArrowheads="1"/>
          </p:cNvSpPr>
          <p:nvPr/>
        </p:nvSpPr>
        <p:spPr bwMode="auto">
          <a:xfrm>
            <a:off x="3978664" y="4197990"/>
            <a:ext cx="272128" cy="239999"/>
          </a:xfrm>
          <a:custGeom>
            <a:avLst/>
            <a:gdLst>
              <a:gd name="T0" fmla="*/ 930 w 969"/>
              <a:gd name="T1" fmla="*/ 569 h 855"/>
              <a:gd name="T2" fmla="*/ 930 w 969"/>
              <a:gd name="T3" fmla="*/ 569 h 855"/>
              <a:gd name="T4" fmla="*/ 930 w 969"/>
              <a:gd name="T5" fmla="*/ 797 h 855"/>
              <a:gd name="T6" fmla="*/ 854 w 969"/>
              <a:gd name="T7" fmla="*/ 854 h 855"/>
              <a:gd name="T8" fmla="*/ 57 w 969"/>
              <a:gd name="T9" fmla="*/ 854 h 855"/>
              <a:gd name="T10" fmla="*/ 0 w 969"/>
              <a:gd name="T11" fmla="*/ 797 h 855"/>
              <a:gd name="T12" fmla="*/ 0 w 969"/>
              <a:gd name="T13" fmla="*/ 228 h 855"/>
              <a:gd name="T14" fmla="*/ 57 w 969"/>
              <a:gd name="T15" fmla="*/ 171 h 855"/>
              <a:gd name="T16" fmla="*/ 322 w 969"/>
              <a:gd name="T17" fmla="*/ 171 h 855"/>
              <a:gd name="T18" fmla="*/ 322 w 969"/>
              <a:gd name="T19" fmla="*/ 265 h 855"/>
              <a:gd name="T20" fmla="*/ 94 w 969"/>
              <a:gd name="T21" fmla="*/ 265 h 855"/>
              <a:gd name="T22" fmla="*/ 94 w 969"/>
              <a:gd name="T23" fmla="*/ 759 h 855"/>
              <a:gd name="T24" fmla="*/ 816 w 969"/>
              <a:gd name="T25" fmla="*/ 759 h 855"/>
              <a:gd name="T26" fmla="*/ 816 w 969"/>
              <a:gd name="T27" fmla="*/ 569 h 855"/>
              <a:gd name="T28" fmla="*/ 930 w 969"/>
              <a:gd name="T29" fmla="*/ 569 h 855"/>
              <a:gd name="T30" fmla="*/ 626 w 969"/>
              <a:gd name="T31" fmla="*/ 171 h 855"/>
              <a:gd name="T32" fmla="*/ 626 w 969"/>
              <a:gd name="T33" fmla="*/ 171 h 855"/>
              <a:gd name="T34" fmla="*/ 588 w 969"/>
              <a:gd name="T35" fmla="*/ 0 h 855"/>
              <a:gd name="T36" fmla="*/ 968 w 969"/>
              <a:gd name="T37" fmla="*/ 265 h 855"/>
              <a:gd name="T38" fmla="*/ 588 w 969"/>
              <a:gd name="T39" fmla="*/ 532 h 855"/>
              <a:gd name="T40" fmla="*/ 626 w 969"/>
              <a:gd name="T41" fmla="*/ 341 h 855"/>
              <a:gd name="T42" fmla="*/ 360 w 969"/>
              <a:gd name="T43" fmla="*/ 607 h 855"/>
              <a:gd name="T44" fmla="*/ 322 w 969"/>
              <a:gd name="T45" fmla="*/ 607 h 855"/>
              <a:gd name="T46" fmla="*/ 626 w 969"/>
              <a:gd name="T47" fmla="*/ 171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9" h="855">
                <a:moveTo>
                  <a:pt x="930" y="569"/>
                </a:moveTo>
                <a:lnTo>
                  <a:pt x="930" y="569"/>
                </a:lnTo>
                <a:cubicBezTo>
                  <a:pt x="930" y="797"/>
                  <a:pt x="930" y="797"/>
                  <a:pt x="930" y="797"/>
                </a:cubicBezTo>
                <a:cubicBezTo>
                  <a:pt x="930" y="816"/>
                  <a:pt x="892" y="854"/>
                  <a:pt x="854" y="854"/>
                </a:cubicBezTo>
                <a:cubicBezTo>
                  <a:pt x="57" y="854"/>
                  <a:pt x="57" y="854"/>
                  <a:pt x="57" y="854"/>
                </a:cubicBezTo>
                <a:cubicBezTo>
                  <a:pt x="38" y="854"/>
                  <a:pt x="0" y="816"/>
                  <a:pt x="0" y="797"/>
                </a:cubicBezTo>
                <a:cubicBezTo>
                  <a:pt x="0" y="228"/>
                  <a:pt x="0" y="228"/>
                  <a:pt x="0" y="228"/>
                </a:cubicBezTo>
                <a:cubicBezTo>
                  <a:pt x="0" y="189"/>
                  <a:pt x="38" y="171"/>
                  <a:pt x="57" y="171"/>
                </a:cubicBezTo>
                <a:cubicBezTo>
                  <a:pt x="322" y="171"/>
                  <a:pt x="322" y="171"/>
                  <a:pt x="322" y="171"/>
                </a:cubicBezTo>
                <a:cubicBezTo>
                  <a:pt x="322" y="265"/>
                  <a:pt x="322" y="265"/>
                  <a:pt x="322" y="265"/>
                </a:cubicBezTo>
                <a:cubicBezTo>
                  <a:pt x="94" y="265"/>
                  <a:pt x="94" y="265"/>
                  <a:pt x="94" y="265"/>
                </a:cubicBezTo>
                <a:cubicBezTo>
                  <a:pt x="94" y="759"/>
                  <a:pt x="94" y="759"/>
                  <a:pt x="94" y="759"/>
                </a:cubicBezTo>
                <a:cubicBezTo>
                  <a:pt x="816" y="759"/>
                  <a:pt x="816" y="759"/>
                  <a:pt x="816" y="759"/>
                </a:cubicBezTo>
                <a:cubicBezTo>
                  <a:pt x="816" y="569"/>
                  <a:pt x="816" y="569"/>
                  <a:pt x="816" y="569"/>
                </a:cubicBezTo>
                <a:lnTo>
                  <a:pt x="930" y="569"/>
                </a:lnTo>
                <a:close/>
                <a:moveTo>
                  <a:pt x="626" y="171"/>
                </a:moveTo>
                <a:lnTo>
                  <a:pt x="626" y="171"/>
                </a:lnTo>
                <a:cubicBezTo>
                  <a:pt x="588" y="0"/>
                  <a:pt x="588" y="0"/>
                  <a:pt x="588" y="0"/>
                </a:cubicBezTo>
                <a:cubicBezTo>
                  <a:pt x="968" y="265"/>
                  <a:pt x="968" y="265"/>
                  <a:pt x="968" y="265"/>
                </a:cubicBezTo>
                <a:cubicBezTo>
                  <a:pt x="588" y="532"/>
                  <a:pt x="588" y="532"/>
                  <a:pt x="588" y="532"/>
                </a:cubicBezTo>
                <a:cubicBezTo>
                  <a:pt x="626" y="341"/>
                  <a:pt x="626" y="341"/>
                  <a:pt x="626" y="341"/>
                </a:cubicBezTo>
                <a:cubicBezTo>
                  <a:pt x="626" y="341"/>
                  <a:pt x="360" y="341"/>
                  <a:pt x="360" y="607"/>
                </a:cubicBezTo>
                <a:lnTo>
                  <a:pt x="322" y="607"/>
                </a:lnTo>
                <a:cubicBezTo>
                  <a:pt x="322" y="607"/>
                  <a:pt x="322" y="171"/>
                  <a:pt x="626" y="171"/>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91" name="Freeform 67"/>
          <p:cNvSpPr>
            <a:spLocks noChangeArrowheads="1"/>
          </p:cNvSpPr>
          <p:nvPr/>
        </p:nvSpPr>
        <p:spPr bwMode="auto">
          <a:xfrm>
            <a:off x="4349259" y="4191720"/>
            <a:ext cx="362426" cy="251133"/>
          </a:xfrm>
          <a:custGeom>
            <a:avLst/>
            <a:gdLst>
              <a:gd name="T0" fmla="*/ 1291 w 1292"/>
              <a:gd name="T1" fmla="*/ 209 h 893"/>
              <a:gd name="T2" fmla="*/ 1291 w 1292"/>
              <a:gd name="T3" fmla="*/ 303 h 893"/>
              <a:gd name="T4" fmla="*/ 0 w 1292"/>
              <a:gd name="T5" fmla="*/ 303 h 893"/>
              <a:gd name="T6" fmla="*/ 0 w 1292"/>
              <a:gd name="T7" fmla="*/ 209 h 893"/>
              <a:gd name="T8" fmla="*/ 607 w 1292"/>
              <a:gd name="T9" fmla="*/ 209 h 893"/>
              <a:gd name="T10" fmla="*/ 607 w 1292"/>
              <a:gd name="T11" fmla="*/ 0 h 893"/>
              <a:gd name="T12" fmla="*/ 968 w 1292"/>
              <a:gd name="T13" fmla="*/ 0 h 893"/>
              <a:gd name="T14" fmla="*/ 968 w 1292"/>
              <a:gd name="T15" fmla="*/ 209 h 893"/>
              <a:gd name="T16" fmla="*/ 1291 w 1292"/>
              <a:gd name="T17" fmla="*/ 209 h 893"/>
              <a:gd name="T18" fmla="*/ 1158 w 1292"/>
              <a:gd name="T19" fmla="*/ 342 h 893"/>
              <a:gd name="T20" fmla="*/ 1158 w 1292"/>
              <a:gd name="T21" fmla="*/ 892 h 893"/>
              <a:gd name="T22" fmla="*/ 531 w 1292"/>
              <a:gd name="T23" fmla="*/ 892 h 893"/>
              <a:gd name="T24" fmla="*/ 531 w 1292"/>
              <a:gd name="T25" fmla="*/ 551 h 893"/>
              <a:gd name="T26" fmla="*/ 341 w 1292"/>
              <a:gd name="T27" fmla="*/ 551 h 893"/>
              <a:gd name="T28" fmla="*/ 341 w 1292"/>
              <a:gd name="T29" fmla="*/ 892 h 893"/>
              <a:gd name="T30" fmla="*/ 114 w 1292"/>
              <a:gd name="T31" fmla="*/ 892 h 893"/>
              <a:gd name="T32" fmla="*/ 114 w 1292"/>
              <a:gd name="T33" fmla="*/ 342 h 893"/>
              <a:gd name="T34" fmla="*/ 1158 w 1292"/>
              <a:gd name="T35" fmla="*/ 342 h 893"/>
              <a:gd name="T36" fmla="*/ 854 w 1292"/>
              <a:gd name="T37" fmla="*/ 418 h 893"/>
              <a:gd name="T38" fmla="*/ 702 w 1292"/>
              <a:gd name="T39" fmla="*/ 418 h 893"/>
              <a:gd name="T40" fmla="*/ 702 w 1292"/>
              <a:gd name="T41" fmla="*/ 627 h 893"/>
              <a:gd name="T42" fmla="*/ 854 w 1292"/>
              <a:gd name="T43" fmla="*/ 627 h 893"/>
              <a:gd name="T44" fmla="*/ 854 w 1292"/>
              <a:gd name="T45" fmla="*/ 418 h 893"/>
              <a:gd name="T46" fmla="*/ 1063 w 1292"/>
              <a:gd name="T47" fmla="*/ 418 h 893"/>
              <a:gd name="T48" fmla="*/ 911 w 1292"/>
              <a:gd name="T49" fmla="*/ 418 h 893"/>
              <a:gd name="T50" fmla="*/ 911 w 1292"/>
              <a:gd name="T51" fmla="*/ 627 h 893"/>
              <a:gd name="T52" fmla="*/ 1063 w 1292"/>
              <a:gd name="T53" fmla="*/ 627 h 893"/>
              <a:gd name="T54" fmla="*/ 1063 w 1292"/>
              <a:gd name="T55" fmla="*/ 418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2" h="893">
                <a:moveTo>
                  <a:pt x="1291" y="209"/>
                </a:moveTo>
                <a:lnTo>
                  <a:pt x="1291" y="303"/>
                </a:lnTo>
                <a:lnTo>
                  <a:pt x="0" y="303"/>
                </a:lnTo>
                <a:lnTo>
                  <a:pt x="0" y="209"/>
                </a:lnTo>
                <a:lnTo>
                  <a:pt x="607" y="209"/>
                </a:lnTo>
                <a:lnTo>
                  <a:pt x="607" y="0"/>
                </a:lnTo>
                <a:lnTo>
                  <a:pt x="968" y="0"/>
                </a:lnTo>
                <a:lnTo>
                  <a:pt x="968" y="209"/>
                </a:lnTo>
                <a:lnTo>
                  <a:pt x="1291" y="209"/>
                </a:lnTo>
                <a:close/>
                <a:moveTo>
                  <a:pt x="1158" y="342"/>
                </a:moveTo>
                <a:lnTo>
                  <a:pt x="1158" y="892"/>
                </a:lnTo>
                <a:lnTo>
                  <a:pt x="531" y="892"/>
                </a:lnTo>
                <a:lnTo>
                  <a:pt x="531" y="551"/>
                </a:lnTo>
                <a:lnTo>
                  <a:pt x="341" y="551"/>
                </a:lnTo>
                <a:lnTo>
                  <a:pt x="341" y="892"/>
                </a:lnTo>
                <a:lnTo>
                  <a:pt x="114" y="892"/>
                </a:lnTo>
                <a:lnTo>
                  <a:pt x="114" y="342"/>
                </a:lnTo>
                <a:lnTo>
                  <a:pt x="1158" y="342"/>
                </a:lnTo>
                <a:close/>
                <a:moveTo>
                  <a:pt x="854" y="418"/>
                </a:moveTo>
                <a:lnTo>
                  <a:pt x="702" y="418"/>
                </a:lnTo>
                <a:lnTo>
                  <a:pt x="702" y="627"/>
                </a:lnTo>
                <a:lnTo>
                  <a:pt x="854" y="627"/>
                </a:lnTo>
                <a:lnTo>
                  <a:pt x="854" y="418"/>
                </a:lnTo>
                <a:close/>
                <a:moveTo>
                  <a:pt x="1063" y="418"/>
                </a:moveTo>
                <a:lnTo>
                  <a:pt x="911" y="418"/>
                </a:lnTo>
                <a:lnTo>
                  <a:pt x="911" y="627"/>
                </a:lnTo>
                <a:lnTo>
                  <a:pt x="1063" y="627"/>
                </a:lnTo>
                <a:lnTo>
                  <a:pt x="1063" y="418"/>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92" name="Freeform 68"/>
          <p:cNvSpPr>
            <a:spLocks noChangeArrowheads="1"/>
          </p:cNvSpPr>
          <p:nvPr/>
        </p:nvSpPr>
        <p:spPr bwMode="auto">
          <a:xfrm>
            <a:off x="5180746" y="4184352"/>
            <a:ext cx="228835" cy="265978"/>
          </a:xfrm>
          <a:custGeom>
            <a:avLst/>
            <a:gdLst>
              <a:gd name="T0" fmla="*/ 816 w 817"/>
              <a:gd name="T1" fmla="*/ 645 h 950"/>
              <a:gd name="T2" fmla="*/ 209 w 817"/>
              <a:gd name="T3" fmla="*/ 645 h 950"/>
              <a:gd name="T4" fmla="*/ 303 w 817"/>
              <a:gd name="T5" fmla="*/ 209 h 950"/>
              <a:gd name="T6" fmla="*/ 114 w 817"/>
              <a:gd name="T7" fmla="*/ 209 h 950"/>
              <a:gd name="T8" fmla="*/ 0 w 817"/>
              <a:gd name="T9" fmla="*/ 341 h 950"/>
              <a:gd name="T10" fmla="*/ 209 w 817"/>
              <a:gd name="T11" fmla="*/ 0 h 950"/>
              <a:gd name="T12" fmla="*/ 418 w 817"/>
              <a:gd name="T13" fmla="*/ 380 h 950"/>
              <a:gd name="T14" fmla="*/ 816 w 817"/>
              <a:gd name="T15" fmla="*/ 645 h 950"/>
              <a:gd name="T16" fmla="*/ 398 w 817"/>
              <a:gd name="T17" fmla="*/ 626 h 950"/>
              <a:gd name="T18" fmla="*/ 285 w 817"/>
              <a:gd name="T19" fmla="*/ 645 h 950"/>
              <a:gd name="T20" fmla="*/ 398 w 817"/>
              <a:gd name="T21" fmla="*/ 683 h 950"/>
              <a:gd name="T22" fmla="*/ 455 w 817"/>
              <a:gd name="T23" fmla="*/ 550 h 950"/>
              <a:gd name="T24" fmla="*/ 379 w 817"/>
              <a:gd name="T25" fmla="*/ 474 h 950"/>
              <a:gd name="T26" fmla="*/ 342 w 817"/>
              <a:gd name="T27" fmla="*/ 532 h 950"/>
              <a:gd name="T28" fmla="*/ 455 w 817"/>
              <a:gd name="T29" fmla="*/ 550 h 950"/>
              <a:gd name="T30" fmla="*/ 398 w 817"/>
              <a:gd name="T31" fmla="*/ 721 h 950"/>
              <a:gd name="T32" fmla="*/ 361 w 817"/>
              <a:gd name="T33" fmla="*/ 817 h 950"/>
              <a:gd name="T34" fmla="*/ 455 w 817"/>
              <a:gd name="T35" fmla="*/ 759 h 950"/>
              <a:gd name="T36" fmla="*/ 550 w 817"/>
              <a:gd name="T37" fmla="*/ 532 h 950"/>
              <a:gd name="T38" fmla="*/ 550 w 817"/>
              <a:gd name="T39" fmla="*/ 437 h 950"/>
              <a:gd name="T40" fmla="*/ 474 w 817"/>
              <a:gd name="T41" fmla="*/ 437 h 950"/>
              <a:gd name="T42" fmla="*/ 550 w 817"/>
              <a:gd name="T43" fmla="*/ 532 h 950"/>
              <a:gd name="T44" fmla="*/ 474 w 817"/>
              <a:gd name="T45" fmla="*/ 778 h 950"/>
              <a:gd name="T46" fmla="*/ 512 w 817"/>
              <a:gd name="T47" fmla="*/ 873 h 950"/>
              <a:gd name="T48" fmla="*/ 550 w 817"/>
              <a:gd name="T49" fmla="*/ 778 h 950"/>
              <a:gd name="T50" fmla="*/ 626 w 817"/>
              <a:gd name="T51" fmla="*/ 589 h 950"/>
              <a:gd name="T52" fmla="*/ 683 w 817"/>
              <a:gd name="T53" fmla="*/ 532 h 950"/>
              <a:gd name="T54" fmla="*/ 646 w 817"/>
              <a:gd name="T55" fmla="*/ 474 h 950"/>
              <a:gd name="T56" fmla="*/ 626 w 817"/>
              <a:gd name="T57" fmla="*/ 589 h 950"/>
              <a:gd name="T58" fmla="*/ 570 w 817"/>
              <a:gd name="T59" fmla="*/ 759 h 950"/>
              <a:gd name="T60" fmla="*/ 683 w 817"/>
              <a:gd name="T61" fmla="*/ 817 h 950"/>
              <a:gd name="T62" fmla="*/ 626 w 817"/>
              <a:gd name="T63" fmla="*/ 721 h 950"/>
              <a:gd name="T64" fmla="*/ 626 w 817"/>
              <a:gd name="T65" fmla="*/ 683 h 950"/>
              <a:gd name="T66" fmla="*/ 721 w 817"/>
              <a:gd name="T67" fmla="*/ 683 h 950"/>
              <a:gd name="T68" fmla="*/ 721 w 817"/>
              <a:gd name="T69" fmla="*/ 626 h 950"/>
              <a:gd name="T70" fmla="*/ 626 w 817"/>
              <a:gd name="T71" fmla="*/ 683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7" h="950">
                <a:moveTo>
                  <a:pt x="816" y="645"/>
                </a:moveTo>
                <a:lnTo>
                  <a:pt x="816" y="645"/>
                </a:lnTo>
                <a:cubicBezTo>
                  <a:pt x="816" y="817"/>
                  <a:pt x="683" y="949"/>
                  <a:pt x="512" y="949"/>
                </a:cubicBezTo>
                <a:cubicBezTo>
                  <a:pt x="342" y="949"/>
                  <a:pt x="209" y="817"/>
                  <a:pt x="209" y="645"/>
                </a:cubicBezTo>
                <a:cubicBezTo>
                  <a:pt x="209" y="569"/>
                  <a:pt x="246" y="493"/>
                  <a:pt x="303" y="437"/>
                </a:cubicBezTo>
                <a:cubicBezTo>
                  <a:pt x="303" y="209"/>
                  <a:pt x="303" y="209"/>
                  <a:pt x="303" y="209"/>
                </a:cubicBezTo>
                <a:cubicBezTo>
                  <a:pt x="303" y="152"/>
                  <a:pt x="266" y="113"/>
                  <a:pt x="209" y="113"/>
                </a:cubicBezTo>
                <a:cubicBezTo>
                  <a:pt x="152" y="113"/>
                  <a:pt x="114" y="152"/>
                  <a:pt x="114" y="209"/>
                </a:cubicBezTo>
                <a:cubicBezTo>
                  <a:pt x="114" y="341"/>
                  <a:pt x="114" y="341"/>
                  <a:pt x="114" y="341"/>
                </a:cubicBezTo>
                <a:cubicBezTo>
                  <a:pt x="0" y="341"/>
                  <a:pt x="0" y="341"/>
                  <a:pt x="0" y="341"/>
                </a:cubicBezTo>
                <a:cubicBezTo>
                  <a:pt x="0" y="209"/>
                  <a:pt x="0" y="209"/>
                  <a:pt x="0" y="209"/>
                </a:cubicBezTo>
                <a:cubicBezTo>
                  <a:pt x="0" y="95"/>
                  <a:pt x="94" y="0"/>
                  <a:pt x="209" y="0"/>
                </a:cubicBezTo>
                <a:cubicBezTo>
                  <a:pt x="322" y="0"/>
                  <a:pt x="418" y="95"/>
                  <a:pt x="418" y="209"/>
                </a:cubicBezTo>
                <a:cubicBezTo>
                  <a:pt x="418" y="380"/>
                  <a:pt x="418" y="380"/>
                  <a:pt x="418" y="380"/>
                </a:cubicBezTo>
                <a:cubicBezTo>
                  <a:pt x="455" y="361"/>
                  <a:pt x="474" y="361"/>
                  <a:pt x="512" y="361"/>
                </a:cubicBezTo>
                <a:cubicBezTo>
                  <a:pt x="683" y="361"/>
                  <a:pt x="816" y="493"/>
                  <a:pt x="816" y="645"/>
                </a:cubicBezTo>
                <a:close/>
                <a:moveTo>
                  <a:pt x="398" y="626"/>
                </a:moveTo>
                <a:lnTo>
                  <a:pt x="398" y="626"/>
                </a:lnTo>
                <a:cubicBezTo>
                  <a:pt x="303" y="626"/>
                  <a:pt x="303" y="626"/>
                  <a:pt x="303" y="626"/>
                </a:cubicBezTo>
                <a:cubicBezTo>
                  <a:pt x="285" y="645"/>
                  <a:pt x="285" y="645"/>
                  <a:pt x="285" y="645"/>
                </a:cubicBezTo>
                <a:cubicBezTo>
                  <a:pt x="303" y="683"/>
                  <a:pt x="303" y="683"/>
                  <a:pt x="303" y="683"/>
                </a:cubicBezTo>
                <a:cubicBezTo>
                  <a:pt x="398" y="683"/>
                  <a:pt x="398" y="683"/>
                  <a:pt x="398" y="683"/>
                </a:cubicBezTo>
                <a:lnTo>
                  <a:pt x="398" y="626"/>
                </a:lnTo>
                <a:close/>
                <a:moveTo>
                  <a:pt x="455" y="550"/>
                </a:moveTo>
                <a:lnTo>
                  <a:pt x="455" y="550"/>
                </a:lnTo>
                <a:cubicBezTo>
                  <a:pt x="379" y="474"/>
                  <a:pt x="379" y="474"/>
                  <a:pt x="379" y="474"/>
                </a:cubicBezTo>
                <a:cubicBezTo>
                  <a:pt x="361" y="493"/>
                  <a:pt x="361" y="493"/>
                  <a:pt x="361" y="493"/>
                </a:cubicBezTo>
                <a:cubicBezTo>
                  <a:pt x="342" y="532"/>
                  <a:pt x="342" y="532"/>
                  <a:pt x="342" y="532"/>
                </a:cubicBezTo>
                <a:cubicBezTo>
                  <a:pt x="398" y="589"/>
                  <a:pt x="398" y="589"/>
                  <a:pt x="398" y="589"/>
                </a:cubicBezTo>
                <a:lnTo>
                  <a:pt x="455" y="550"/>
                </a:lnTo>
                <a:close/>
                <a:moveTo>
                  <a:pt x="398" y="721"/>
                </a:moveTo>
                <a:lnTo>
                  <a:pt x="398" y="721"/>
                </a:lnTo>
                <a:cubicBezTo>
                  <a:pt x="342" y="778"/>
                  <a:pt x="342" y="778"/>
                  <a:pt x="342" y="778"/>
                </a:cubicBezTo>
                <a:cubicBezTo>
                  <a:pt x="361" y="817"/>
                  <a:pt x="361" y="817"/>
                  <a:pt x="361" y="817"/>
                </a:cubicBezTo>
                <a:cubicBezTo>
                  <a:pt x="379" y="835"/>
                  <a:pt x="379" y="835"/>
                  <a:pt x="379" y="835"/>
                </a:cubicBezTo>
                <a:cubicBezTo>
                  <a:pt x="455" y="759"/>
                  <a:pt x="455" y="759"/>
                  <a:pt x="455" y="759"/>
                </a:cubicBezTo>
                <a:lnTo>
                  <a:pt x="398" y="721"/>
                </a:lnTo>
                <a:close/>
                <a:moveTo>
                  <a:pt x="550" y="532"/>
                </a:moveTo>
                <a:lnTo>
                  <a:pt x="550" y="532"/>
                </a:lnTo>
                <a:cubicBezTo>
                  <a:pt x="550" y="437"/>
                  <a:pt x="550" y="437"/>
                  <a:pt x="550" y="437"/>
                </a:cubicBezTo>
                <a:cubicBezTo>
                  <a:pt x="512" y="437"/>
                  <a:pt x="512" y="437"/>
                  <a:pt x="512" y="437"/>
                </a:cubicBezTo>
                <a:cubicBezTo>
                  <a:pt x="474" y="437"/>
                  <a:pt x="474" y="437"/>
                  <a:pt x="474" y="437"/>
                </a:cubicBezTo>
                <a:cubicBezTo>
                  <a:pt x="474" y="532"/>
                  <a:pt x="474" y="532"/>
                  <a:pt x="474" y="532"/>
                </a:cubicBezTo>
                <a:lnTo>
                  <a:pt x="550" y="532"/>
                </a:lnTo>
                <a:close/>
                <a:moveTo>
                  <a:pt x="474" y="778"/>
                </a:moveTo>
                <a:lnTo>
                  <a:pt x="474" y="778"/>
                </a:lnTo>
                <a:cubicBezTo>
                  <a:pt x="474" y="873"/>
                  <a:pt x="474" y="873"/>
                  <a:pt x="474" y="873"/>
                </a:cubicBezTo>
                <a:cubicBezTo>
                  <a:pt x="512" y="873"/>
                  <a:pt x="512" y="873"/>
                  <a:pt x="512" y="873"/>
                </a:cubicBezTo>
                <a:cubicBezTo>
                  <a:pt x="550" y="873"/>
                  <a:pt x="550" y="873"/>
                  <a:pt x="550" y="873"/>
                </a:cubicBezTo>
                <a:cubicBezTo>
                  <a:pt x="550" y="778"/>
                  <a:pt x="550" y="778"/>
                  <a:pt x="550" y="778"/>
                </a:cubicBezTo>
                <a:lnTo>
                  <a:pt x="474" y="778"/>
                </a:lnTo>
                <a:close/>
                <a:moveTo>
                  <a:pt x="626" y="589"/>
                </a:moveTo>
                <a:lnTo>
                  <a:pt x="626" y="589"/>
                </a:lnTo>
                <a:cubicBezTo>
                  <a:pt x="683" y="532"/>
                  <a:pt x="683" y="532"/>
                  <a:pt x="683" y="532"/>
                </a:cubicBezTo>
                <a:cubicBezTo>
                  <a:pt x="683" y="493"/>
                  <a:pt x="683" y="493"/>
                  <a:pt x="683" y="493"/>
                </a:cubicBezTo>
                <a:cubicBezTo>
                  <a:pt x="646" y="474"/>
                  <a:pt x="646" y="474"/>
                  <a:pt x="646" y="474"/>
                </a:cubicBezTo>
                <a:cubicBezTo>
                  <a:pt x="570" y="550"/>
                  <a:pt x="570" y="550"/>
                  <a:pt x="570" y="550"/>
                </a:cubicBezTo>
                <a:lnTo>
                  <a:pt x="626" y="589"/>
                </a:lnTo>
                <a:close/>
                <a:moveTo>
                  <a:pt x="570" y="759"/>
                </a:moveTo>
                <a:lnTo>
                  <a:pt x="570" y="759"/>
                </a:lnTo>
                <a:cubicBezTo>
                  <a:pt x="646" y="835"/>
                  <a:pt x="646" y="835"/>
                  <a:pt x="646" y="835"/>
                </a:cubicBezTo>
                <a:cubicBezTo>
                  <a:pt x="683" y="817"/>
                  <a:pt x="683" y="817"/>
                  <a:pt x="683" y="817"/>
                </a:cubicBezTo>
                <a:cubicBezTo>
                  <a:pt x="683" y="778"/>
                  <a:pt x="683" y="778"/>
                  <a:pt x="683" y="778"/>
                </a:cubicBezTo>
                <a:cubicBezTo>
                  <a:pt x="626" y="721"/>
                  <a:pt x="626" y="721"/>
                  <a:pt x="626" y="721"/>
                </a:cubicBezTo>
                <a:lnTo>
                  <a:pt x="570" y="759"/>
                </a:lnTo>
                <a:close/>
                <a:moveTo>
                  <a:pt x="626" y="683"/>
                </a:moveTo>
                <a:lnTo>
                  <a:pt x="626" y="683"/>
                </a:lnTo>
                <a:cubicBezTo>
                  <a:pt x="721" y="683"/>
                  <a:pt x="721" y="683"/>
                  <a:pt x="721" y="683"/>
                </a:cubicBezTo>
                <a:cubicBezTo>
                  <a:pt x="740" y="645"/>
                  <a:pt x="740" y="645"/>
                  <a:pt x="740" y="645"/>
                </a:cubicBezTo>
                <a:cubicBezTo>
                  <a:pt x="721" y="626"/>
                  <a:pt x="721" y="626"/>
                  <a:pt x="721" y="626"/>
                </a:cubicBezTo>
                <a:cubicBezTo>
                  <a:pt x="626" y="626"/>
                  <a:pt x="626" y="626"/>
                  <a:pt x="626" y="626"/>
                </a:cubicBezTo>
                <a:lnTo>
                  <a:pt x="626" y="683"/>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93" name="Freeform 69"/>
          <p:cNvSpPr>
            <a:spLocks noChangeArrowheads="1"/>
          </p:cNvSpPr>
          <p:nvPr/>
        </p:nvSpPr>
        <p:spPr bwMode="auto">
          <a:xfrm>
            <a:off x="5508047" y="4187404"/>
            <a:ext cx="265944" cy="261029"/>
          </a:xfrm>
          <a:custGeom>
            <a:avLst/>
            <a:gdLst>
              <a:gd name="T0" fmla="*/ 247 w 950"/>
              <a:gd name="T1" fmla="*/ 873 h 931"/>
              <a:gd name="T2" fmla="*/ 247 w 950"/>
              <a:gd name="T3" fmla="*/ 873 h 931"/>
              <a:gd name="T4" fmla="*/ 19 w 950"/>
              <a:gd name="T5" fmla="*/ 930 h 931"/>
              <a:gd name="T6" fmla="*/ 0 w 950"/>
              <a:gd name="T7" fmla="*/ 930 h 931"/>
              <a:gd name="T8" fmla="*/ 76 w 950"/>
              <a:gd name="T9" fmla="*/ 702 h 931"/>
              <a:gd name="T10" fmla="*/ 607 w 950"/>
              <a:gd name="T11" fmla="*/ 152 h 931"/>
              <a:gd name="T12" fmla="*/ 683 w 950"/>
              <a:gd name="T13" fmla="*/ 152 h 931"/>
              <a:gd name="T14" fmla="*/ 95 w 950"/>
              <a:gd name="T15" fmla="*/ 740 h 931"/>
              <a:gd name="T16" fmla="*/ 76 w 950"/>
              <a:gd name="T17" fmla="*/ 798 h 931"/>
              <a:gd name="T18" fmla="*/ 152 w 950"/>
              <a:gd name="T19" fmla="*/ 854 h 931"/>
              <a:gd name="T20" fmla="*/ 209 w 950"/>
              <a:gd name="T21" fmla="*/ 835 h 931"/>
              <a:gd name="T22" fmla="*/ 247 w 950"/>
              <a:gd name="T23" fmla="*/ 816 h 931"/>
              <a:gd name="T24" fmla="*/ 247 w 950"/>
              <a:gd name="T25" fmla="*/ 759 h 931"/>
              <a:gd name="T26" fmla="*/ 209 w 950"/>
              <a:gd name="T27" fmla="*/ 702 h 931"/>
              <a:gd name="T28" fmla="*/ 740 w 950"/>
              <a:gd name="T29" fmla="*/ 170 h 931"/>
              <a:gd name="T30" fmla="*/ 759 w 950"/>
              <a:gd name="T31" fmla="*/ 190 h 931"/>
              <a:gd name="T32" fmla="*/ 798 w 950"/>
              <a:gd name="T33" fmla="*/ 342 h 931"/>
              <a:gd name="T34" fmla="*/ 247 w 950"/>
              <a:gd name="T35" fmla="*/ 873 h 931"/>
              <a:gd name="T36" fmla="*/ 892 w 950"/>
              <a:gd name="T37" fmla="*/ 246 h 931"/>
              <a:gd name="T38" fmla="*/ 892 w 950"/>
              <a:gd name="T39" fmla="*/ 246 h 931"/>
              <a:gd name="T40" fmla="*/ 835 w 950"/>
              <a:gd name="T41" fmla="*/ 285 h 931"/>
              <a:gd name="T42" fmla="*/ 798 w 950"/>
              <a:gd name="T43" fmla="*/ 152 h 931"/>
              <a:gd name="T44" fmla="*/ 664 w 950"/>
              <a:gd name="T45" fmla="*/ 114 h 931"/>
              <a:gd name="T46" fmla="*/ 703 w 950"/>
              <a:gd name="T47" fmla="*/ 57 h 931"/>
              <a:gd name="T48" fmla="*/ 892 w 950"/>
              <a:gd name="T49" fmla="*/ 57 h 931"/>
              <a:gd name="T50" fmla="*/ 892 w 950"/>
              <a:gd name="T51" fmla="*/ 246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0" h="931">
                <a:moveTo>
                  <a:pt x="247" y="873"/>
                </a:moveTo>
                <a:lnTo>
                  <a:pt x="247" y="873"/>
                </a:lnTo>
                <a:cubicBezTo>
                  <a:pt x="19" y="930"/>
                  <a:pt x="19" y="930"/>
                  <a:pt x="19" y="930"/>
                </a:cubicBezTo>
                <a:cubicBezTo>
                  <a:pt x="0" y="930"/>
                  <a:pt x="0" y="930"/>
                  <a:pt x="0" y="930"/>
                </a:cubicBezTo>
                <a:cubicBezTo>
                  <a:pt x="76" y="702"/>
                  <a:pt x="76" y="702"/>
                  <a:pt x="76" y="702"/>
                </a:cubicBezTo>
                <a:cubicBezTo>
                  <a:pt x="607" y="152"/>
                  <a:pt x="607" y="152"/>
                  <a:pt x="607" y="152"/>
                </a:cubicBezTo>
                <a:cubicBezTo>
                  <a:pt x="626" y="152"/>
                  <a:pt x="646" y="152"/>
                  <a:pt x="683" y="152"/>
                </a:cubicBezTo>
                <a:cubicBezTo>
                  <a:pt x="95" y="740"/>
                  <a:pt x="95" y="740"/>
                  <a:pt x="95" y="740"/>
                </a:cubicBezTo>
                <a:cubicBezTo>
                  <a:pt x="76" y="798"/>
                  <a:pt x="76" y="798"/>
                  <a:pt x="76" y="798"/>
                </a:cubicBezTo>
                <a:cubicBezTo>
                  <a:pt x="152" y="854"/>
                  <a:pt x="152" y="854"/>
                  <a:pt x="152" y="854"/>
                </a:cubicBezTo>
                <a:cubicBezTo>
                  <a:pt x="209" y="835"/>
                  <a:pt x="209" y="835"/>
                  <a:pt x="209" y="835"/>
                </a:cubicBezTo>
                <a:cubicBezTo>
                  <a:pt x="247" y="816"/>
                  <a:pt x="247" y="816"/>
                  <a:pt x="247" y="816"/>
                </a:cubicBezTo>
                <a:cubicBezTo>
                  <a:pt x="247" y="759"/>
                  <a:pt x="247" y="759"/>
                  <a:pt x="247" y="759"/>
                </a:cubicBezTo>
                <a:cubicBezTo>
                  <a:pt x="209" y="702"/>
                  <a:pt x="209" y="702"/>
                  <a:pt x="209" y="702"/>
                </a:cubicBezTo>
                <a:cubicBezTo>
                  <a:pt x="740" y="170"/>
                  <a:pt x="740" y="170"/>
                  <a:pt x="740" y="170"/>
                </a:cubicBezTo>
                <a:cubicBezTo>
                  <a:pt x="740" y="190"/>
                  <a:pt x="740" y="190"/>
                  <a:pt x="759" y="190"/>
                </a:cubicBezTo>
                <a:cubicBezTo>
                  <a:pt x="835" y="266"/>
                  <a:pt x="798" y="342"/>
                  <a:pt x="798" y="342"/>
                </a:cubicBezTo>
                <a:lnTo>
                  <a:pt x="247" y="873"/>
                </a:lnTo>
                <a:close/>
                <a:moveTo>
                  <a:pt x="892" y="246"/>
                </a:moveTo>
                <a:lnTo>
                  <a:pt x="892" y="246"/>
                </a:lnTo>
                <a:cubicBezTo>
                  <a:pt x="835" y="285"/>
                  <a:pt x="835" y="285"/>
                  <a:pt x="835" y="285"/>
                </a:cubicBezTo>
                <a:cubicBezTo>
                  <a:pt x="835" y="285"/>
                  <a:pt x="873" y="228"/>
                  <a:pt x="798" y="152"/>
                </a:cubicBezTo>
                <a:cubicBezTo>
                  <a:pt x="722" y="76"/>
                  <a:pt x="664" y="114"/>
                  <a:pt x="664" y="114"/>
                </a:cubicBezTo>
                <a:cubicBezTo>
                  <a:pt x="703" y="57"/>
                  <a:pt x="703" y="57"/>
                  <a:pt x="703" y="57"/>
                </a:cubicBezTo>
                <a:cubicBezTo>
                  <a:pt x="759" y="0"/>
                  <a:pt x="855" y="0"/>
                  <a:pt x="892" y="57"/>
                </a:cubicBezTo>
                <a:cubicBezTo>
                  <a:pt x="949" y="114"/>
                  <a:pt x="949" y="190"/>
                  <a:pt x="892" y="246"/>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94" name="Freeform 70"/>
          <p:cNvSpPr>
            <a:spLocks noChangeArrowheads="1"/>
          </p:cNvSpPr>
          <p:nvPr/>
        </p:nvSpPr>
        <p:spPr bwMode="auto">
          <a:xfrm>
            <a:off x="5872458" y="4203348"/>
            <a:ext cx="233783" cy="239999"/>
          </a:xfrm>
          <a:custGeom>
            <a:avLst/>
            <a:gdLst>
              <a:gd name="T0" fmla="*/ 531 w 835"/>
              <a:gd name="T1" fmla="*/ 628 h 856"/>
              <a:gd name="T2" fmla="*/ 531 w 835"/>
              <a:gd name="T3" fmla="*/ 628 h 856"/>
              <a:gd name="T4" fmla="*/ 323 w 835"/>
              <a:gd name="T5" fmla="*/ 552 h 856"/>
              <a:gd name="T6" fmla="*/ 266 w 835"/>
              <a:gd name="T7" fmla="*/ 684 h 856"/>
              <a:gd name="T8" fmla="*/ 133 w 835"/>
              <a:gd name="T9" fmla="*/ 836 h 856"/>
              <a:gd name="T10" fmla="*/ 76 w 835"/>
              <a:gd name="T11" fmla="*/ 855 h 856"/>
              <a:gd name="T12" fmla="*/ 0 w 835"/>
              <a:gd name="T13" fmla="*/ 760 h 856"/>
              <a:gd name="T14" fmla="*/ 19 w 835"/>
              <a:gd name="T15" fmla="*/ 722 h 856"/>
              <a:gd name="T16" fmla="*/ 152 w 835"/>
              <a:gd name="T17" fmla="*/ 570 h 856"/>
              <a:gd name="T18" fmla="*/ 285 w 835"/>
              <a:gd name="T19" fmla="*/ 513 h 856"/>
              <a:gd name="T20" fmla="*/ 228 w 835"/>
              <a:gd name="T21" fmla="*/ 304 h 856"/>
              <a:gd name="T22" fmla="*/ 531 w 835"/>
              <a:gd name="T23" fmla="*/ 0 h 856"/>
              <a:gd name="T24" fmla="*/ 834 w 835"/>
              <a:gd name="T25" fmla="*/ 304 h 856"/>
              <a:gd name="T26" fmla="*/ 758 w 835"/>
              <a:gd name="T27" fmla="*/ 532 h 856"/>
              <a:gd name="T28" fmla="*/ 531 w 835"/>
              <a:gd name="T29" fmla="*/ 628 h 856"/>
              <a:gd name="T30" fmla="*/ 531 w 835"/>
              <a:gd name="T31" fmla="*/ 495 h 856"/>
              <a:gd name="T32" fmla="*/ 531 w 835"/>
              <a:gd name="T33" fmla="*/ 495 h 856"/>
              <a:gd name="T34" fmla="*/ 721 w 835"/>
              <a:gd name="T35" fmla="*/ 304 h 856"/>
              <a:gd name="T36" fmla="*/ 531 w 835"/>
              <a:gd name="T37" fmla="*/ 115 h 856"/>
              <a:gd name="T38" fmla="*/ 342 w 835"/>
              <a:gd name="T39" fmla="*/ 304 h 856"/>
              <a:gd name="T40" fmla="*/ 399 w 835"/>
              <a:gd name="T41" fmla="*/ 437 h 856"/>
              <a:gd name="T42" fmla="*/ 531 w 835"/>
              <a:gd name="T43" fmla="*/ 495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35" h="856">
                <a:moveTo>
                  <a:pt x="531" y="628"/>
                </a:moveTo>
                <a:lnTo>
                  <a:pt x="531" y="628"/>
                </a:lnTo>
                <a:cubicBezTo>
                  <a:pt x="456" y="628"/>
                  <a:pt x="380" y="589"/>
                  <a:pt x="323" y="552"/>
                </a:cubicBezTo>
                <a:cubicBezTo>
                  <a:pt x="266" y="684"/>
                  <a:pt x="266" y="684"/>
                  <a:pt x="266" y="684"/>
                </a:cubicBezTo>
                <a:cubicBezTo>
                  <a:pt x="133" y="836"/>
                  <a:pt x="133" y="836"/>
                  <a:pt x="133" y="836"/>
                </a:cubicBezTo>
                <a:cubicBezTo>
                  <a:pt x="114" y="836"/>
                  <a:pt x="95" y="855"/>
                  <a:pt x="76" y="855"/>
                </a:cubicBezTo>
                <a:cubicBezTo>
                  <a:pt x="38" y="855"/>
                  <a:pt x="0" y="798"/>
                  <a:pt x="0" y="760"/>
                </a:cubicBezTo>
                <a:cubicBezTo>
                  <a:pt x="0" y="741"/>
                  <a:pt x="0" y="722"/>
                  <a:pt x="19" y="722"/>
                </a:cubicBezTo>
                <a:cubicBezTo>
                  <a:pt x="152" y="570"/>
                  <a:pt x="152" y="570"/>
                  <a:pt x="152" y="570"/>
                </a:cubicBezTo>
                <a:cubicBezTo>
                  <a:pt x="285" y="513"/>
                  <a:pt x="285" y="513"/>
                  <a:pt x="285" y="513"/>
                </a:cubicBezTo>
                <a:cubicBezTo>
                  <a:pt x="247" y="456"/>
                  <a:pt x="228" y="380"/>
                  <a:pt x="228" y="304"/>
                </a:cubicBezTo>
                <a:cubicBezTo>
                  <a:pt x="228" y="134"/>
                  <a:pt x="361" y="0"/>
                  <a:pt x="531" y="0"/>
                </a:cubicBezTo>
                <a:cubicBezTo>
                  <a:pt x="702" y="0"/>
                  <a:pt x="834" y="134"/>
                  <a:pt x="834" y="304"/>
                </a:cubicBezTo>
                <a:cubicBezTo>
                  <a:pt x="834" y="380"/>
                  <a:pt x="816" y="476"/>
                  <a:pt x="758" y="532"/>
                </a:cubicBezTo>
                <a:cubicBezTo>
                  <a:pt x="683" y="589"/>
                  <a:pt x="607" y="628"/>
                  <a:pt x="531" y="628"/>
                </a:cubicBezTo>
                <a:close/>
                <a:moveTo>
                  <a:pt x="531" y="495"/>
                </a:moveTo>
                <a:lnTo>
                  <a:pt x="531" y="495"/>
                </a:lnTo>
                <a:cubicBezTo>
                  <a:pt x="626" y="495"/>
                  <a:pt x="721" y="419"/>
                  <a:pt x="721" y="304"/>
                </a:cubicBezTo>
                <a:cubicBezTo>
                  <a:pt x="721" y="210"/>
                  <a:pt x="626" y="115"/>
                  <a:pt x="531" y="115"/>
                </a:cubicBezTo>
                <a:cubicBezTo>
                  <a:pt x="418" y="115"/>
                  <a:pt x="342" y="210"/>
                  <a:pt x="342" y="304"/>
                </a:cubicBezTo>
                <a:cubicBezTo>
                  <a:pt x="342" y="361"/>
                  <a:pt x="361" y="400"/>
                  <a:pt x="399" y="437"/>
                </a:cubicBezTo>
                <a:cubicBezTo>
                  <a:pt x="437" y="476"/>
                  <a:pt x="474" y="495"/>
                  <a:pt x="531" y="495"/>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95" name="Freeform 71"/>
          <p:cNvSpPr>
            <a:spLocks noChangeArrowheads="1"/>
          </p:cNvSpPr>
          <p:nvPr/>
        </p:nvSpPr>
        <p:spPr bwMode="auto">
          <a:xfrm>
            <a:off x="6204708" y="4208706"/>
            <a:ext cx="277076" cy="239999"/>
          </a:xfrm>
          <a:custGeom>
            <a:avLst/>
            <a:gdLst>
              <a:gd name="T0" fmla="*/ 987 w 988"/>
              <a:gd name="T1" fmla="*/ 76 h 855"/>
              <a:gd name="T2" fmla="*/ 987 w 988"/>
              <a:gd name="T3" fmla="*/ 76 h 855"/>
              <a:gd name="T4" fmla="*/ 987 w 988"/>
              <a:gd name="T5" fmla="*/ 113 h 855"/>
              <a:gd name="T6" fmla="*/ 835 w 988"/>
              <a:gd name="T7" fmla="*/ 209 h 855"/>
              <a:gd name="T8" fmla="*/ 778 w 988"/>
              <a:gd name="T9" fmla="*/ 322 h 855"/>
              <a:gd name="T10" fmla="*/ 721 w 988"/>
              <a:gd name="T11" fmla="*/ 607 h 855"/>
              <a:gd name="T12" fmla="*/ 436 w 988"/>
              <a:gd name="T13" fmla="*/ 702 h 855"/>
              <a:gd name="T14" fmla="*/ 417 w 988"/>
              <a:gd name="T15" fmla="*/ 702 h 855"/>
              <a:gd name="T16" fmla="*/ 360 w 988"/>
              <a:gd name="T17" fmla="*/ 854 h 855"/>
              <a:gd name="T18" fmla="*/ 304 w 988"/>
              <a:gd name="T19" fmla="*/ 759 h 855"/>
              <a:gd name="T20" fmla="*/ 171 w 988"/>
              <a:gd name="T21" fmla="*/ 759 h 855"/>
              <a:gd name="T22" fmla="*/ 246 w 988"/>
              <a:gd name="T23" fmla="*/ 645 h 855"/>
              <a:gd name="T24" fmla="*/ 0 w 988"/>
              <a:gd name="T25" fmla="*/ 493 h 855"/>
              <a:gd name="T26" fmla="*/ 171 w 988"/>
              <a:gd name="T27" fmla="*/ 513 h 855"/>
              <a:gd name="T28" fmla="*/ 341 w 988"/>
              <a:gd name="T29" fmla="*/ 322 h 855"/>
              <a:gd name="T30" fmla="*/ 474 w 988"/>
              <a:gd name="T31" fmla="*/ 189 h 855"/>
              <a:gd name="T32" fmla="*/ 664 w 988"/>
              <a:gd name="T33" fmla="*/ 0 h 855"/>
              <a:gd name="T34" fmla="*/ 797 w 988"/>
              <a:gd name="T35" fmla="*/ 76 h 855"/>
              <a:gd name="T36" fmla="*/ 987 w 988"/>
              <a:gd name="T37" fmla="*/ 76 h 855"/>
              <a:gd name="T38" fmla="*/ 683 w 988"/>
              <a:gd name="T39" fmla="*/ 189 h 855"/>
              <a:gd name="T40" fmla="*/ 683 w 988"/>
              <a:gd name="T41" fmla="*/ 189 h 855"/>
              <a:gd name="T42" fmla="*/ 740 w 988"/>
              <a:gd name="T43" fmla="*/ 133 h 855"/>
              <a:gd name="T44" fmla="*/ 683 w 988"/>
              <a:gd name="T45" fmla="*/ 76 h 855"/>
              <a:gd name="T46" fmla="*/ 626 w 988"/>
              <a:gd name="T47" fmla="*/ 133 h 855"/>
              <a:gd name="T48" fmla="*/ 683 w 988"/>
              <a:gd name="T49" fmla="*/ 189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8" h="855">
                <a:moveTo>
                  <a:pt x="987" y="76"/>
                </a:moveTo>
                <a:lnTo>
                  <a:pt x="987" y="76"/>
                </a:lnTo>
                <a:cubicBezTo>
                  <a:pt x="987" y="113"/>
                  <a:pt x="987" y="113"/>
                  <a:pt x="987" y="113"/>
                </a:cubicBezTo>
                <a:cubicBezTo>
                  <a:pt x="835" y="209"/>
                  <a:pt x="835" y="209"/>
                  <a:pt x="835" y="209"/>
                </a:cubicBezTo>
                <a:cubicBezTo>
                  <a:pt x="854" y="285"/>
                  <a:pt x="778" y="322"/>
                  <a:pt x="778" y="322"/>
                </a:cubicBezTo>
                <a:cubicBezTo>
                  <a:pt x="778" y="322"/>
                  <a:pt x="835" y="474"/>
                  <a:pt x="721" y="607"/>
                </a:cubicBezTo>
                <a:cubicBezTo>
                  <a:pt x="607" y="759"/>
                  <a:pt x="455" y="702"/>
                  <a:pt x="436" y="702"/>
                </a:cubicBezTo>
                <a:cubicBezTo>
                  <a:pt x="417" y="683"/>
                  <a:pt x="417" y="702"/>
                  <a:pt x="417" y="702"/>
                </a:cubicBezTo>
                <a:cubicBezTo>
                  <a:pt x="436" y="816"/>
                  <a:pt x="417" y="854"/>
                  <a:pt x="360" y="854"/>
                </a:cubicBezTo>
                <a:cubicBezTo>
                  <a:pt x="304" y="854"/>
                  <a:pt x="304" y="759"/>
                  <a:pt x="304" y="759"/>
                </a:cubicBezTo>
                <a:cubicBezTo>
                  <a:pt x="189" y="854"/>
                  <a:pt x="171" y="797"/>
                  <a:pt x="171" y="759"/>
                </a:cubicBezTo>
                <a:cubicBezTo>
                  <a:pt x="189" y="721"/>
                  <a:pt x="246" y="645"/>
                  <a:pt x="246" y="645"/>
                </a:cubicBezTo>
                <a:cubicBezTo>
                  <a:pt x="56" y="645"/>
                  <a:pt x="0" y="493"/>
                  <a:pt x="0" y="493"/>
                </a:cubicBezTo>
                <a:cubicBezTo>
                  <a:pt x="0" y="493"/>
                  <a:pt x="113" y="531"/>
                  <a:pt x="171" y="513"/>
                </a:cubicBezTo>
                <a:cubicBezTo>
                  <a:pt x="246" y="493"/>
                  <a:pt x="304" y="437"/>
                  <a:pt x="341" y="322"/>
                </a:cubicBezTo>
                <a:cubicBezTo>
                  <a:pt x="360" y="228"/>
                  <a:pt x="474" y="189"/>
                  <a:pt x="474" y="189"/>
                </a:cubicBezTo>
                <a:cubicBezTo>
                  <a:pt x="474" y="37"/>
                  <a:pt x="588" y="0"/>
                  <a:pt x="664" y="0"/>
                </a:cubicBezTo>
                <a:cubicBezTo>
                  <a:pt x="778" y="0"/>
                  <a:pt x="797" y="76"/>
                  <a:pt x="797" y="76"/>
                </a:cubicBezTo>
                <a:lnTo>
                  <a:pt x="987" y="76"/>
                </a:lnTo>
                <a:close/>
                <a:moveTo>
                  <a:pt x="683" y="189"/>
                </a:moveTo>
                <a:lnTo>
                  <a:pt x="683" y="189"/>
                </a:lnTo>
                <a:cubicBezTo>
                  <a:pt x="721" y="189"/>
                  <a:pt x="740" y="171"/>
                  <a:pt x="740" y="133"/>
                </a:cubicBezTo>
                <a:cubicBezTo>
                  <a:pt x="740" y="113"/>
                  <a:pt x="721" y="76"/>
                  <a:pt x="683" y="76"/>
                </a:cubicBezTo>
                <a:cubicBezTo>
                  <a:pt x="645" y="76"/>
                  <a:pt x="626" y="113"/>
                  <a:pt x="626" y="133"/>
                </a:cubicBezTo>
                <a:cubicBezTo>
                  <a:pt x="626" y="171"/>
                  <a:pt x="645" y="189"/>
                  <a:pt x="683" y="189"/>
                </a:cubicBez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196" name="Freeform 72"/>
          <p:cNvSpPr>
            <a:spLocks noChangeArrowheads="1"/>
          </p:cNvSpPr>
          <p:nvPr/>
        </p:nvSpPr>
        <p:spPr bwMode="auto">
          <a:xfrm>
            <a:off x="6580250" y="4223852"/>
            <a:ext cx="196675" cy="202885"/>
          </a:xfrm>
          <a:custGeom>
            <a:avLst/>
            <a:gdLst>
              <a:gd name="T0" fmla="*/ 190 w 703"/>
              <a:gd name="T1" fmla="*/ 133 h 722"/>
              <a:gd name="T2" fmla="*/ 266 w 703"/>
              <a:gd name="T3" fmla="*/ 57 h 722"/>
              <a:gd name="T4" fmla="*/ 266 w 703"/>
              <a:gd name="T5" fmla="*/ 285 h 722"/>
              <a:gd name="T6" fmla="*/ 38 w 703"/>
              <a:gd name="T7" fmla="*/ 285 h 722"/>
              <a:gd name="T8" fmla="*/ 114 w 703"/>
              <a:gd name="T9" fmla="*/ 209 h 722"/>
              <a:gd name="T10" fmla="*/ 0 w 703"/>
              <a:gd name="T11" fmla="*/ 76 h 722"/>
              <a:gd name="T12" fmla="*/ 75 w 703"/>
              <a:gd name="T13" fmla="*/ 0 h 722"/>
              <a:gd name="T14" fmla="*/ 190 w 703"/>
              <a:gd name="T15" fmla="*/ 133 h 722"/>
              <a:gd name="T16" fmla="*/ 0 w 703"/>
              <a:gd name="T17" fmla="*/ 645 h 722"/>
              <a:gd name="T18" fmla="*/ 114 w 703"/>
              <a:gd name="T19" fmla="*/ 513 h 722"/>
              <a:gd name="T20" fmla="*/ 38 w 703"/>
              <a:gd name="T21" fmla="*/ 437 h 722"/>
              <a:gd name="T22" fmla="*/ 266 w 703"/>
              <a:gd name="T23" fmla="*/ 437 h 722"/>
              <a:gd name="T24" fmla="*/ 266 w 703"/>
              <a:gd name="T25" fmla="*/ 664 h 722"/>
              <a:gd name="T26" fmla="*/ 190 w 703"/>
              <a:gd name="T27" fmla="*/ 589 h 722"/>
              <a:gd name="T28" fmla="*/ 75 w 703"/>
              <a:gd name="T29" fmla="*/ 721 h 722"/>
              <a:gd name="T30" fmla="*/ 0 w 703"/>
              <a:gd name="T31" fmla="*/ 645 h 722"/>
              <a:gd name="T32" fmla="*/ 702 w 703"/>
              <a:gd name="T33" fmla="*/ 76 h 722"/>
              <a:gd name="T34" fmla="*/ 588 w 703"/>
              <a:gd name="T35" fmla="*/ 209 h 722"/>
              <a:gd name="T36" fmla="*/ 664 w 703"/>
              <a:gd name="T37" fmla="*/ 285 h 722"/>
              <a:gd name="T38" fmla="*/ 436 w 703"/>
              <a:gd name="T39" fmla="*/ 285 h 722"/>
              <a:gd name="T40" fmla="*/ 436 w 703"/>
              <a:gd name="T41" fmla="*/ 57 h 722"/>
              <a:gd name="T42" fmla="*/ 512 w 703"/>
              <a:gd name="T43" fmla="*/ 133 h 722"/>
              <a:gd name="T44" fmla="*/ 645 w 703"/>
              <a:gd name="T45" fmla="*/ 0 h 722"/>
              <a:gd name="T46" fmla="*/ 702 w 703"/>
              <a:gd name="T47" fmla="*/ 76 h 722"/>
              <a:gd name="T48" fmla="*/ 436 w 703"/>
              <a:gd name="T49" fmla="*/ 664 h 722"/>
              <a:gd name="T50" fmla="*/ 436 w 703"/>
              <a:gd name="T51" fmla="*/ 437 h 722"/>
              <a:gd name="T52" fmla="*/ 664 w 703"/>
              <a:gd name="T53" fmla="*/ 437 h 722"/>
              <a:gd name="T54" fmla="*/ 588 w 703"/>
              <a:gd name="T55" fmla="*/ 513 h 722"/>
              <a:gd name="T56" fmla="*/ 702 w 703"/>
              <a:gd name="T57" fmla="*/ 645 h 722"/>
              <a:gd name="T58" fmla="*/ 645 w 703"/>
              <a:gd name="T59" fmla="*/ 721 h 722"/>
              <a:gd name="T60" fmla="*/ 512 w 703"/>
              <a:gd name="T61" fmla="*/ 589 h 722"/>
              <a:gd name="T62" fmla="*/ 436 w 703"/>
              <a:gd name="T63" fmla="*/ 664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3" h="722">
                <a:moveTo>
                  <a:pt x="190" y="133"/>
                </a:moveTo>
                <a:lnTo>
                  <a:pt x="266" y="57"/>
                </a:lnTo>
                <a:lnTo>
                  <a:pt x="266" y="285"/>
                </a:lnTo>
                <a:lnTo>
                  <a:pt x="38" y="285"/>
                </a:lnTo>
                <a:lnTo>
                  <a:pt x="114" y="209"/>
                </a:lnTo>
                <a:lnTo>
                  <a:pt x="0" y="76"/>
                </a:lnTo>
                <a:lnTo>
                  <a:pt x="75" y="0"/>
                </a:lnTo>
                <a:lnTo>
                  <a:pt x="190" y="133"/>
                </a:lnTo>
                <a:close/>
                <a:moveTo>
                  <a:pt x="0" y="645"/>
                </a:moveTo>
                <a:lnTo>
                  <a:pt x="114" y="513"/>
                </a:lnTo>
                <a:lnTo>
                  <a:pt x="38" y="437"/>
                </a:lnTo>
                <a:lnTo>
                  <a:pt x="266" y="437"/>
                </a:lnTo>
                <a:lnTo>
                  <a:pt x="266" y="664"/>
                </a:lnTo>
                <a:lnTo>
                  <a:pt x="190" y="589"/>
                </a:lnTo>
                <a:lnTo>
                  <a:pt x="75" y="721"/>
                </a:lnTo>
                <a:lnTo>
                  <a:pt x="0" y="645"/>
                </a:lnTo>
                <a:close/>
                <a:moveTo>
                  <a:pt x="702" y="76"/>
                </a:moveTo>
                <a:lnTo>
                  <a:pt x="588" y="209"/>
                </a:lnTo>
                <a:lnTo>
                  <a:pt x="664" y="285"/>
                </a:lnTo>
                <a:lnTo>
                  <a:pt x="436" y="285"/>
                </a:lnTo>
                <a:lnTo>
                  <a:pt x="436" y="57"/>
                </a:lnTo>
                <a:lnTo>
                  <a:pt x="512" y="133"/>
                </a:lnTo>
                <a:lnTo>
                  <a:pt x="645" y="0"/>
                </a:lnTo>
                <a:lnTo>
                  <a:pt x="702" y="76"/>
                </a:lnTo>
                <a:close/>
                <a:moveTo>
                  <a:pt x="436" y="664"/>
                </a:moveTo>
                <a:lnTo>
                  <a:pt x="436" y="437"/>
                </a:lnTo>
                <a:lnTo>
                  <a:pt x="664" y="437"/>
                </a:lnTo>
                <a:lnTo>
                  <a:pt x="588" y="513"/>
                </a:lnTo>
                <a:lnTo>
                  <a:pt x="702" y="645"/>
                </a:lnTo>
                <a:lnTo>
                  <a:pt x="645" y="721"/>
                </a:lnTo>
                <a:lnTo>
                  <a:pt x="512" y="589"/>
                </a:lnTo>
                <a:lnTo>
                  <a:pt x="436" y="664"/>
                </a:lnTo>
                <a:close/>
              </a:path>
            </a:pathLst>
          </a:custGeom>
          <a:blipFill rotWithShape="1">
            <a:blip r:embed="rId2"/>
            <a:stretch>
              <a:fillRect/>
            </a:stretch>
          </a:blipFill>
          <a:ln>
            <a:noFill/>
          </a:ln>
          <a:effectLst/>
          <a:extLst/>
        </p:spPr>
        <p:txBody>
          <a:bodyPr wrap="none" lIns="34281" tIns="17140" rIns="34281" bIns="17140" anchor="ctr"/>
          <a:lstStyle/>
          <a:p>
            <a:endParaRPr lang="en-US"/>
          </a:p>
        </p:txBody>
      </p:sp>
      <p:sp>
        <p:nvSpPr>
          <p:cNvPr id="4" name="Date Placeholder 3"/>
          <p:cNvSpPr>
            <a:spLocks noGrp="1"/>
          </p:cNvSpPr>
          <p:nvPr>
            <p:ph type="dt" sz="half" idx="10"/>
          </p:nvPr>
        </p:nvSpPr>
        <p:spPr/>
        <p:txBody>
          <a:bodyPr/>
          <a:lstStyle/>
          <a:p>
            <a:fld id="{E6D80ED2-F442-1045-8B2C-A9C3B1AB8F02}" type="datetime4">
              <a:rPr lang="en-US" smtClean="0"/>
              <a:t>October 20, 2016</a:t>
            </a:fld>
            <a:endParaRPr lang="en-US"/>
          </a:p>
        </p:txBody>
      </p:sp>
      <p:sp>
        <p:nvSpPr>
          <p:cNvPr id="43" name="Footer Placeholder 42"/>
          <p:cNvSpPr>
            <a:spLocks noGrp="1"/>
          </p:cNvSpPr>
          <p:nvPr>
            <p:ph type="ftr" sz="quarter" idx="11"/>
          </p:nvPr>
        </p:nvSpPr>
        <p:spPr/>
        <p:txBody>
          <a:bodyPr/>
          <a:lstStyle/>
          <a:p>
            <a:r>
              <a:rPr lang="en-US"/>
              <a:t>AQUARELLE POWERPOINT TEMPLATE</a:t>
            </a:r>
            <a:endParaRPr lang="en-US" dirty="0"/>
          </a:p>
        </p:txBody>
      </p:sp>
      <p:sp>
        <p:nvSpPr>
          <p:cNvPr id="49" name="Slide Number Placeholder 48"/>
          <p:cNvSpPr>
            <a:spLocks noGrp="1"/>
          </p:cNvSpPr>
          <p:nvPr>
            <p:ph type="sldNum" sz="quarter" idx="12"/>
          </p:nvPr>
        </p:nvSpPr>
        <p:spPr/>
        <p:txBody>
          <a:bodyPr/>
          <a:lstStyle/>
          <a:p>
            <a:fld id="{E3C9B51E-321A-5D45-9C28-59E3B1A2E703}" type="slidenum">
              <a:rPr lang="en-US" smtClean="0"/>
              <a:pPr/>
              <a:t>35</a:t>
            </a:fld>
            <a:endParaRPr lang="en-US" dirty="0"/>
          </a:p>
        </p:txBody>
      </p:sp>
    </p:spTree>
    <p:extLst>
      <p:ext uri="{BB962C8B-B14F-4D97-AF65-F5344CB8AC3E}">
        <p14:creationId xmlns:p14="http://schemas.microsoft.com/office/powerpoint/2010/main" val="29004079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fontAlgn="auto">
              <a:spcBef>
                <a:spcPts val="0"/>
              </a:spcBef>
              <a:spcAft>
                <a:spcPts val="0"/>
              </a:spcAft>
              <a:defRPr/>
            </a:pPr>
            <a:r>
              <a:rPr lang="en-US" altLang="zh-C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gn="l"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cs typeface="+mn-cs"/>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cs typeface="+mn-cs"/>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cs typeface="+mn-cs"/>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endParaRPr>
          </a:p>
          <a:p>
            <a:pPr algn="l"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cs typeface="+mn-cs"/>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cs typeface="+mn-cs"/>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endParaRPr>
          </a:p>
          <a:p>
            <a:pPr algn="l"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cs typeface="+mn-cs"/>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cs typeface="+mn-cs"/>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cs typeface="+mn-cs"/>
              </a:rPr>
              <a:t>      </a:t>
            </a:r>
          </a:p>
        </p:txBody>
      </p:sp>
    </p:spTree>
    <p:extLst>
      <p:ext uri="{BB962C8B-B14F-4D97-AF65-F5344CB8AC3E}">
        <p14:creationId xmlns:p14="http://schemas.microsoft.com/office/powerpoint/2010/main" val="144544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Caution, using too many bullets can kill your presentation</a:t>
            </a:r>
          </a:p>
          <a:p>
            <a:r>
              <a:rPr lang="en-US" dirty="0"/>
              <a:t>So, be sure to use them sparingly</a:t>
            </a:r>
          </a:p>
          <a:p>
            <a:r>
              <a:rPr lang="en-US" dirty="0"/>
              <a:t>You want your audience to get your ideas quickly and easily</a:t>
            </a:r>
          </a:p>
          <a:p>
            <a:pPr marL="0" indent="0">
              <a:buNone/>
            </a:pPr>
            <a:endParaRPr lang="en-US" dirty="0"/>
          </a:p>
        </p:txBody>
      </p:sp>
      <p:sp>
        <p:nvSpPr>
          <p:cNvPr id="3" name="Title 2"/>
          <p:cNvSpPr>
            <a:spLocks noGrp="1"/>
          </p:cNvSpPr>
          <p:nvPr>
            <p:ph type="title"/>
          </p:nvPr>
        </p:nvSpPr>
        <p:spPr/>
        <p:txBody>
          <a:bodyPr/>
          <a:lstStyle/>
          <a:p>
            <a:r>
              <a:rPr lang="en-US" dirty="0"/>
              <a:t>Bullets</a:t>
            </a:r>
          </a:p>
        </p:txBody>
      </p:sp>
      <p:sp>
        <p:nvSpPr>
          <p:cNvPr id="5" name="Date Placeholder 4"/>
          <p:cNvSpPr>
            <a:spLocks noGrp="1"/>
          </p:cNvSpPr>
          <p:nvPr>
            <p:ph type="dt" sz="half" idx="10"/>
          </p:nvPr>
        </p:nvSpPr>
        <p:spPr/>
        <p:txBody>
          <a:bodyPr/>
          <a:lstStyle/>
          <a:p>
            <a:fld id="{BD30FA02-71CF-4848-9841-0908FC8F8253}" type="datetime4">
              <a:rPr lang="en-US" smtClean="0"/>
              <a:t>October 20, 2016</a:t>
            </a:fld>
            <a:endParaRPr lang="en-US"/>
          </a:p>
        </p:txBody>
      </p:sp>
      <p:sp>
        <p:nvSpPr>
          <p:cNvPr id="6" name="Footer Placeholder 5"/>
          <p:cNvSpPr>
            <a:spLocks noGrp="1"/>
          </p:cNvSpPr>
          <p:nvPr>
            <p:ph type="ftr" sz="quarter" idx="11"/>
          </p:nvPr>
        </p:nvSpPr>
        <p:spPr/>
        <p:txBody>
          <a:bodyPr/>
          <a:lstStyle/>
          <a:p>
            <a:r>
              <a:rPr lang="en-US"/>
              <a:t>AQUARELLE POWERPOINT TEMPLATE</a:t>
            </a:r>
            <a:endParaRPr lang="en-US" dirty="0"/>
          </a:p>
        </p:txBody>
      </p:sp>
      <p:sp>
        <p:nvSpPr>
          <p:cNvPr id="7" name="Slide Number Placeholder 6"/>
          <p:cNvSpPr>
            <a:spLocks noGrp="1"/>
          </p:cNvSpPr>
          <p:nvPr>
            <p:ph type="sldNum" sz="quarter" idx="12"/>
          </p:nvPr>
        </p:nvSpPr>
        <p:spPr/>
        <p:txBody>
          <a:bodyPr/>
          <a:lstStyle/>
          <a:p>
            <a:fld id="{E3C9B51E-321A-5D45-9C28-59E3B1A2E703}" type="slidenum">
              <a:rPr lang="en-US" smtClean="0"/>
              <a:pPr/>
              <a:t>4</a:t>
            </a:fld>
            <a:endParaRPr lang="en-US" dirty="0"/>
          </a:p>
        </p:txBody>
      </p:sp>
    </p:spTree>
    <p:extLst>
      <p:ext uri="{BB962C8B-B14F-4D97-AF65-F5344CB8AC3E}">
        <p14:creationId xmlns:p14="http://schemas.microsoft.com/office/powerpoint/2010/main" val="3584084745"/>
      </p:ext>
    </p:extLst>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numbers</a:t>
            </a:r>
          </a:p>
        </p:txBody>
      </p:sp>
      <p:sp>
        <p:nvSpPr>
          <p:cNvPr id="3" name="Text Placeholder 2"/>
          <p:cNvSpPr>
            <a:spLocks noGrp="1"/>
          </p:cNvSpPr>
          <p:nvPr>
            <p:ph type="body" sz="quarter" idx="10"/>
          </p:nvPr>
        </p:nvSpPr>
        <p:spPr/>
        <p:txBody>
          <a:bodyPr>
            <a:normAutofit lnSpcReduction="10000"/>
          </a:bodyPr>
          <a:lstStyle/>
          <a:p>
            <a:pPr eaLnBrk="1" hangingPunct="1">
              <a:defRPr/>
            </a:pPr>
            <a:r>
              <a:rPr lang="en-US" dirty="0"/>
              <a:t>This is the first idea we have</a:t>
            </a:r>
          </a:p>
          <a:p>
            <a:pPr eaLnBrk="1" hangingPunct="1">
              <a:defRPr/>
            </a:pPr>
            <a:r>
              <a:rPr lang="en-US" dirty="0"/>
              <a:t>Here is the second idea we are working on</a:t>
            </a:r>
          </a:p>
          <a:p>
            <a:pPr eaLnBrk="1" hangingPunct="1">
              <a:defRPr/>
            </a:pPr>
            <a:r>
              <a:rPr lang="en-US" dirty="0"/>
              <a:t>Finally, our third magnificent idea for you to consider</a:t>
            </a:r>
          </a:p>
        </p:txBody>
      </p:sp>
      <p:sp>
        <p:nvSpPr>
          <p:cNvPr id="5" name="Date Placeholder 4"/>
          <p:cNvSpPr>
            <a:spLocks noGrp="1"/>
          </p:cNvSpPr>
          <p:nvPr>
            <p:ph type="dt" sz="half" idx="11"/>
          </p:nvPr>
        </p:nvSpPr>
        <p:spPr/>
        <p:txBody>
          <a:bodyPr/>
          <a:lstStyle/>
          <a:p>
            <a:fld id="{ED52A385-4717-0B41-B221-F9247A5A10CC}" type="datetime4">
              <a:rPr lang="en-US" smtClean="0"/>
              <a:t>October 20, 2016</a:t>
            </a:fld>
            <a:endParaRPr lang="en-US"/>
          </a:p>
        </p:txBody>
      </p:sp>
      <p:sp>
        <p:nvSpPr>
          <p:cNvPr id="6" name="Footer Placeholder 5"/>
          <p:cNvSpPr>
            <a:spLocks noGrp="1"/>
          </p:cNvSpPr>
          <p:nvPr>
            <p:ph type="ftr" sz="quarter" idx="12"/>
          </p:nvPr>
        </p:nvSpPr>
        <p:spPr/>
        <p:txBody>
          <a:bodyPr/>
          <a:lstStyle/>
          <a:p>
            <a:r>
              <a:rPr lang="en-US"/>
              <a:t>AQUARELLE POWERPOINT TEMPLATE</a:t>
            </a:r>
            <a:endParaRPr lang="en-US" dirty="0"/>
          </a:p>
        </p:txBody>
      </p:sp>
      <p:sp>
        <p:nvSpPr>
          <p:cNvPr id="7" name="Slide Number Placeholder 6"/>
          <p:cNvSpPr>
            <a:spLocks noGrp="1"/>
          </p:cNvSpPr>
          <p:nvPr>
            <p:ph type="sldNum" sz="quarter" idx="13"/>
          </p:nvPr>
        </p:nvSpPr>
        <p:spPr/>
        <p:txBody>
          <a:bodyPr/>
          <a:lstStyle/>
          <a:p>
            <a:fld id="{E3C9B51E-321A-5D45-9C28-59E3B1A2E703}" type="slidenum">
              <a:rPr lang="en-US" smtClean="0"/>
              <a:pPr/>
              <a:t>5</a:t>
            </a:fld>
            <a:endParaRPr lang="en-US" dirty="0"/>
          </a:p>
        </p:txBody>
      </p:sp>
    </p:spTree>
    <p:extLst>
      <p:ext uri="{BB962C8B-B14F-4D97-AF65-F5344CB8AC3E}">
        <p14:creationId xmlns:p14="http://schemas.microsoft.com/office/powerpoint/2010/main" val="2875681775"/>
      </p:ext>
    </p:extLst>
  </p:cSld>
  <p:clrMapOvr>
    <a:masterClrMapping/>
  </p:clrMapOvr>
  <p:transition spd="med">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two columns</a:t>
            </a:r>
          </a:p>
        </p:txBody>
      </p:sp>
      <p:sp>
        <p:nvSpPr>
          <p:cNvPr id="3" name="Text Placeholder 2"/>
          <p:cNvSpPr>
            <a:spLocks noGrp="1"/>
          </p:cNvSpPr>
          <p:nvPr>
            <p:ph type="body" sz="quarter" idx="10"/>
          </p:nvPr>
        </p:nvSpPr>
        <p:spPr/>
        <p:txBody>
          <a:bodyPr>
            <a:normAutofit fontScale="92500" lnSpcReduction="20000"/>
          </a:bodyPr>
          <a:lstStyle/>
          <a:p>
            <a:pPr>
              <a:defRPr/>
            </a:pPr>
            <a:r>
              <a:rPr lang="en-US" dirty="0">
                <a:solidFill>
                  <a:srgbClr val="343434"/>
                </a:solidFill>
                <a:latin typeface="Josefin Slab" charset="0"/>
                <a:ea typeface="ＭＳ Ｐゴシック" charset="0"/>
              </a:rPr>
              <a:t>Use this slide style when you are sending the deck out digitally. It is not suggested to use this format for live presentations because of the amount of info displayed. Be careful not to use too much text here. So just use this slide style when you are sending the deck out digitally. It is not suggested to use this format for live presentations in front of large audiences because of the amount of info displayed. Most people won’t be able to read all of this and listen to you speak at the same time. It is just too much to expect of them if you want to give a strong show.</a:t>
            </a:r>
          </a:p>
          <a:p>
            <a:pPr>
              <a:defRPr/>
            </a:pPr>
            <a:endParaRPr lang="en-US" dirty="0">
              <a:solidFill>
                <a:srgbClr val="343434"/>
              </a:solidFill>
              <a:latin typeface="Josefin Slab" charset="0"/>
              <a:ea typeface="ＭＳ Ｐゴシック" charset="0"/>
            </a:endParaRPr>
          </a:p>
          <a:p>
            <a:pPr>
              <a:defRPr/>
            </a:pPr>
            <a:endParaRPr lang="en-US" dirty="0"/>
          </a:p>
          <a:p>
            <a:endParaRPr lang="en-US" dirty="0"/>
          </a:p>
        </p:txBody>
      </p:sp>
      <p:sp>
        <p:nvSpPr>
          <p:cNvPr id="5" name="Date Placeholder 4"/>
          <p:cNvSpPr>
            <a:spLocks noGrp="1"/>
          </p:cNvSpPr>
          <p:nvPr>
            <p:ph type="dt" sz="half" idx="11"/>
          </p:nvPr>
        </p:nvSpPr>
        <p:spPr/>
        <p:txBody>
          <a:bodyPr/>
          <a:lstStyle/>
          <a:p>
            <a:fld id="{6291763B-2BE1-EA4A-BBED-EA390F604E6B}" type="datetime4">
              <a:rPr lang="en-US" smtClean="0"/>
              <a:t>October 20, 2016</a:t>
            </a:fld>
            <a:endParaRPr lang="en-US"/>
          </a:p>
        </p:txBody>
      </p:sp>
      <p:sp>
        <p:nvSpPr>
          <p:cNvPr id="6" name="Footer Placeholder 5"/>
          <p:cNvSpPr>
            <a:spLocks noGrp="1"/>
          </p:cNvSpPr>
          <p:nvPr>
            <p:ph type="ftr" sz="quarter" idx="12"/>
          </p:nvPr>
        </p:nvSpPr>
        <p:spPr/>
        <p:txBody>
          <a:bodyPr/>
          <a:lstStyle/>
          <a:p>
            <a:r>
              <a:rPr lang="en-US"/>
              <a:t>AQUARELLE POWERPOINT TEMPLATE</a:t>
            </a:r>
            <a:endParaRPr lang="en-US" dirty="0"/>
          </a:p>
        </p:txBody>
      </p:sp>
      <p:sp>
        <p:nvSpPr>
          <p:cNvPr id="7" name="Slide Number Placeholder 6"/>
          <p:cNvSpPr>
            <a:spLocks noGrp="1"/>
          </p:cNvSpPr>
          <p:nvPr>
            <p:ph type="sldNum" sz="quarter" idx="13"/>
          </p:nvPr>
        </p:nvSpPr>
        <p:spPr/>
        <p:txBody>
          <a:bodyPr/>
          <a:lstStyle/>
          <a:p>
            <a:fld id="{E3C9B51E-321A-5D45-9C28-59E3B1A2E703}" type="slidenum">
              <a:rPr lang="en-US" smtClean="0"/>
              <a:pPr/>
              <a:t>6</a:t>
            </a:fld>
            <a:endParaRPr lang="en-US" dirty="0"/>
          </a:p>
        </p:txBody>
      </p:sp>
    </p:spTree>
    <p:extLst>
      <p:ext uri="{BB962C8B-B14F-4D97-AF65-F5344CB8AC3E}">
        <p14:creationId xmlns:p14="http://schemas.microsoft.com/office/powerpoint/2010/main" val="1781050985"/>
      </p:ext>
    </p:extLst>
  </p:cSld>
  <p:clrMapOvr>
    <a:masterClrMapping/>
  </p:clrMapOvr>
  <p:transition spd="med">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Three columns</a:t>
            </a:r>
          </a:p>
        </p:txBody>
      </p:sp>
      <p:sp>
        <p:nvSpPr>
          <p:cNvPr id="3" name="Text Placeholder 2"/>
          <p:cNvSpPr>
            <a:spLocks noGrp="1"/>
          </p:cNvSpPr>
          <p:nvPr>
            <p:ph type="body" sz="quarter" idx="13"/>
          </p:nvPr>
        </p:nvSpPr>
        <p:spPr/>
        <p:txBody>
          <a:bodyPr/>
          <a:lstStyle/>
          <a:p>
            <a:r>
              <a:rPr lang="en-US" dirty="0">
                <a:solidFill>
                  <a:schemeClr val="tx1"/>
                </a:solidFill>
                <a:latin typeface="Josefin Slab" charset="0"/>
                <a:ea typeface="ＭＳ Ｐゴシック" charset="0"/>
                <a:cs typeface="ＭＳ Ｐゴシック" charset="0"/>
              </a:rPr>
              <a:t>A small amount of description text. Not much please! People can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read that fast, seriously, no joke. A small amount of description text. Not much please! People can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read that fast, no joke. A small amount of text. Not much please! People really can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read that fast, no joke.</a:t>
            </a:r>
            <a:endParaRPr lang="en-US" dirty="0">
              <a:solidFill>
                <a:schemeClr val="tx1"/>
              </a:solidFill>
              <a:latin typeface="Josefin Slab" charset="0"/>
              <a:cs typeface="Josefin Slab" charset="0"/>
            </a:endParaRPr>
          </a:p>
          <a:p>
            <a:endParaRPr lang="en-US" dirty="0"/>
          </a:p>
          <a:p>
            <a:endParaRPr lang="en-US" dirty="0"/>
          </a:p>
        </p:txBody>
      </p:sp>
      <p:sp>
        <p:nvSpPr>
          <p:cNvPr id="4" name="Text Placeholder 3"/>
          <p:cNvSpPr>
            <a:spLocks noGrp="1"/>
          </p:cNvSpPr>
          <p:nvPr>
            <p:ph type="body" sz="quarter" idx="14"/>
          </p:nvPr>
        </p:nvSpPr>
        <p:spPr/>
        <p:txBody>
          <a:bodyPr/>
          <a:lstStyle/>
          <a:p>
            <a:r>
              <a:rPr lang="en-US" dirty="0"/>
              <a:t>Column One</a:t>
            </a:r>
          </a:p>
        </p:txBody>
      </p:sp>
      <p:sp>
        <p:nvSpPr>
          <p:cNvPr id="5" name="Text Placeholder 4"/>
          <p:cNvSpPr>
            <a:spLocks noGrp="1"/>
          </p:cNvSpPr>
          <p:nvPr>
            <p:ph type="body" sz="quarter" idx="15"/>
          </p:nvPr>
        </p:nvSpPr>
        <p:spPr/>
        <p:txBody>
          <a:bodyPr/>
          <a:lstStyle/>
          <a:p>
            <a:r>
              <a:rPr lang="en-US" dirty="0">
                <a:solidFill>
                  <a:schemeClr val="tx1"/>
                </a:solidFill>
                <a:latin typeface="Josefin Slab" charset="0"/>
                <a:ea typeface="ＭＳ Ｐゴシック" charset="0"/>
                <a:cs typeface="ＭＳ Ｐゴシック" charset="0"/>
              </a:rPr>
              <a:t>A small amount of description text. Not much please! People can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read that fast, seriously, no joke. A small amount of description text. Not much please! People can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read that fast, no joke. A small amount of text. Not much please! People really can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read that fast, no joke.</a:t>
            </a:r>
            <a:endParaRPr lang="en-US" dirty="0">
              <a:solidFill>
                <a:schemeClr val="tx1"/>
              </a:solidFill>
              <a:latin typeface="Josefin Slab" charset="0"/>
              <a:cs typeface="Josefin Slab" charset="0"/>
            </a:endParaRPr>
          </a:p>
          <a:p>
            <a:endParaRPr lang="en-US" dirty="0"/>
          </a:p>
          <a:p>
            <a:endParaRPr lang="en-US" dirty="0"/>
          </a:p>
        </p:txBody>
      </p:sp>
      <p:sp>
        <p:nvSpPr>
          <p:cNvPr id="6" name="Text Placeholder 5"/>
          <p:cNvSpPr>
            <a:spLocks noGrp="1"/>
          </p:cNvSpPr>
          <p:nvPr>
            <p:ph type="body" sz="quarter" idx="16"/>
          </p:nvPr>
        </p:nvSpPr>
        <p:spPr/>
        <p:txBody>
          <a:bodyPr/>
          <a:lstStyle/>
          <a:p>
            <a:r>
              <a:rPr lang="en-US" dirty="0"/>
              <a:t>Column two</a:t>
            </a:r>
          </a:p>
        </p:txBody>
      </p:sp>
      <p:sp>
        <p:nvSpPr>
          <p:cNvPr id="7" name="Text Placeholder 6"/>
          <p:cNvSpPr>
            <a:spLocks noGrp="1"/>
          </p:cNvSpPr>
          <p:nvPr>
            <p:ph type="body" sz="quarter" idx="17"/>
          </p:nvPr>
        </p:nvSpPr>
        <p:spPr/>
        <p:txBody>
          <a:bodyPr/>
          <a:lstStyle/>
          <a:p>
            <a:r>
              <a:rPr lang="en-US" dirty="0">
                <a:solidFill>
                  <a:schemeClr val="tx1"/>
                </a:solidFill>
                <a:latin typeface="Josefin Slab" charset="0"/>
                <a:ea typeface="ＭＳ Ｐゴシック" charset="0"/>
                <a:cs typeface="ＭＳ Ｐゴシック" charset="0"/>
              </a:rPr>
              <a:t>A small amount of description text. Not much please! People can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read that fast, seriously, no joke. A small amount of description text. Not much please! People can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read that fast, no joke. A small amount of text. Not much please! People really can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read that fast, no joke.</a:t>
            </a:r>
            <a:endParaRPr lang="en-US" dirty="0">
              <a:solidFill>
                <a:schemeClr val="tx1"/>
              </a:solidFill>
              <a:latin typeface="Josefin Slab" charset="0"/>
              <a:cs typeface="Josefin Slab" charset="0"/>
            </a:endParaRPr>
          </a:p>
          <a:p>
            <a:endParaRPr lang="en-US" dirty="0"/>
          </a:p>
          <a:p>
            <a:endParaRPr lang="en-US" dirty="0"/>
          </a:p>
        </p:txBody>
      </p:sp>
      <p:sp>
        <p:nvSpPr>
          <p:cNvPr id="8" name="Text Placeholder 7"/>
          <p:cNvSpPr>
            <a:spLocks noGrp="1"/>
          </p:cNvSpPr>
          <p:nvPr>
            <p:ph type="body" sz="quarter" idx="18"/>
          </p:nvPr>
        </p:nvSpPr>
        <p:spPr/>
        <p:txBody>
          <a:bodyPr/>
          <a:lstStyle/>
          <a:p>
            <a:r>
              <a:rPr lang="en-US" dirty="0"/>
              <a:t>Column three</a:t>
            </a:r>
          </a:p>
        </p:txBody>
      </p:sp>
      <p:sp>
        <p:nvSpPr>
          <p:cNvPr id="9" name="Footer Placeholder 8"/>
          <p:cNvSpPr>
            <a:spLocks noGrp="1"/>
          </p:cNvSpPr>
          <p:nvPr>
            <p:ph type="ftr" sz="quarter" idx="20"/>
          </p:nvPr>
        </p:nvSpPr>
        <p:spPr>
          <a:xfrm>
            <a:off x="0" y="4876006"/>
            <a:ext cx="9144000" cy="274637"/>
          </a:xfrm>
          <a:prstGeom prst="rect">
            <a:avLst/>
          </a:prstGeom>
        </p:spPr>
        <p:txBody>
          <a:bodyPr/>
          <a:lstStyle/>
          <a:p>
            <a:r>
              <a:rPr lang="en-US"/>
              <a:t>AQUARELLE POWERPOINT TEMPLATE</a:t>
            </a:r>
            <a:endParaRPr lang="en-US" dirty="0"/>
          </a:p>
        </p:txBody>
      </p:sp>
      <p:sp>
        <p:nvSpPr>
          <p:cNvPr id="10" name="Date Placeholder 9"/>
          <p:cNvSpPr>
            <a:spLocks noGrp="1"/>
          </p:cNvSpPr>
          <p:nvPr>
            <p:ph type="dt" sz="half" idx="19"/>
          </p:nvPr>
        </p:nvSpPr>
        <p:spPr/>
        <p:txBody>
          <a:bodyPr/>
          <a:lstStyle/>
          <a:p>
            <a:fld id="{D520867D-D23B-9F46-AA98-A8E87E080CBA}" type="datetime4">
              <a:rPr lang="en-US" smtClean="0"/>
              <a:t>October 20, 2016</a:t>
            </a:fld>
            <a:endParaRPr lang="en-US"/>
          </a:p>
        </p:txBody>
      </p:sp>
      <p:sp>
        <p:nvSpPr>
          <p:cNvPr id="11" name="Slide Number Placeholder 10"/>
          <p:cNvSpPr>
            <a:spLocks noGrp="1"/>
          </p:cNvSpPr>
          <p:nvPr>
            <p:ph type="sldNum" sz="quarter" idx="21"/>
          </p:nvPr>
        </p:nvSpPr>
        <p:spPr/>
        <p:txBody>
          <a:bodyPr/>
          <a:lstStyle/>
          <a:p>
            <a:fld id="{E3C9B51E-321A-5D45-9C28-59E3B1A2E703}" type="slidenum">
              <a:rPr lang="en-US" smtClean="0"/>
              <a:pPr/>
              <a:t>7</a:t>
            </a:fld>
            <a:endParaRPr lang="en-US" dirty="0"/>
          </a:p>
        </p:txBody>
      </p:sp>
    </p:spTree>
    <p:extLst>
      <p:ext uri="{BB962C8B-B14F-4D97-AF65-F5344CB8AC3E}">
        <p14:creationId xmlns:p14="http://schemas.microsoft.com/office/powerpoint/2010/main" val="3482722829"/>
      </p:ext>
    </p:extLst>
  </p:cSld>
  <p:clrMapOvr>
    <a:masterClrMapping/>
  </p:clrMapOvr>
  <p:transition spd="med">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Four categories</a:t>
            </a:r>
          </a:p>
        </p:txBody>
      </p:sp>
      <p:sp>
        <p:nvSpPr>
          <p:cNvPr id="3" name="Text Placeholder 2"/>
          <p:cNvSpPr>
            <a:spLocks noGrp="1"/>
          </p:cNvSpPr>
          <p:nvPr>
            <p:ph type="body" sz="quarter" idx="10"/>
          </p:nvPr>
        </p:nvSpPr>
        <p:spPr/>
        <p:txBody>
          <a:bodyPr>
            <a:normAutofit fontScale="92500"/>
          </a:bodyPr>
          <a:lstStyle/>
          <a:p>
            <a:r>
              <a:rPr lang="en-US" dirty="0">
                <a:solidFill>
                  <a:srgbClr val="343434"/>
                </a:solidFill>
                <a:latin typeface="Josefin Slab" charset="0"/>
                <a:ea typeface="ＭＳ Ｐゴシック" charset="0"/>
                <a:cs typeface="ＭＳ Ｐゴシック" charset="0"/>
              </a:rPr>
              <a:t>Use this slide style when you are sending the deck out digitally. It is not recommended for live presentations because of the amount of info displayed. Be careful not to exceed three lines.</a:t>
            </a:r>
          </a:p>
          <a:p>
            <a:endParaRPr lang="en-US" dirty="0"/>
          </a:p>
        </p:txBody>
      </p:sp>
      <p:sp>
        <p:nvSpPr>
          <p:cNvPr id="4" name="Text Placeholder 3"/>
          <p:cNvSpPr>
            <a:spLocks noGrp="1"/>
          </p:cNvSpPr>
          <p:nvPr>
            <p:ph type="body" sz="quarter" idx="13"/>
          </p:nvPr>
        </p:nvSpPr>
        <p:spPr/>
        <p:txBody>
          <a:bodyPr/>
          <a:lstStyle/>
          <a:p>
            <a:r>
              <a:rPr lang="en-US" dirty="0">
                <a:solidFill>
                  <a:schemeClr val="tx1"/>
                </a:solidFill>
                <a:latin typeface="Josefin Slab" charset="0"/>
                <a:ea typeface="ＭＳ Ｐゴシック" charset="0"/>
                <a:cs typeface="ＭＳ Ｐゴシック" charset="0"/>
              </a:rPr>
              <a:t>Tell us a little story here. Something short and sweet and to the point. Don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exceed three lines or you will kill the presentation.</a:t>
            </a:r>
            <a:endParaRPr lang="en-US" dirty="0">
              <a:solidFill>
                <a:schemeClr val="tx1"/>
              </a:solidFill>
              <a:latin typeface="Josefin Slab" charset="0"/>
              <a:cs typeface="Josefin Slab" charset="0"/>
            </a:endParaRPr>
          </a:p>
          <a:p>
            <a:endParaRPr lang="en-US" dirty="0"/>
          </a:p>
        </p:txBody>
      </p:sp>
      <p:sp>
        <p:nvSpPr>
          <p:cNvPr id="5" name="Text Placeholder 4"/>
          <p:cNvSpPr>
            <a:spLocks noGrp="1"/>
          </p:cNvSpPr>
          <p:nvPr>
            <p:ph type="body" sz="quarter" idx="14"/>
          </p:nvPr>
        </p:nvSpPr>
        <p:spPr/>
        <p:txBody>
          <a:bodyPr/>
          <a:lstStyle/>
          <a:p>
            <a:r>
              <a:rPr lang="en-US" dirty="0"/>
              <a:t>Category Title One</a:t>
            </a:r>
          </a:p>
        </p:txBody>
      </p:sp>
      <p:sp>
        <p:nvSpPr>
          <p:cNvPr id="6" name="Text Placeholder 5"/>
          <p:cNvSpPr>
            <a:spLocks noGrp="1"/>
          </p:cNvSpPr>
          <p:nvPr>
            <p:ph type="body" sz="quarter" idx="15"/>
          </p:nvPr>
        </p:nvSpPr>
        <p:spPr/>
        <p:txBody>
          <a:bodyPr/>
          <a:lstStyle/>
          <a:p>
            <a:r>
              <a:rPr lang="en-US" dirty="0">
                <a:solidFill>
                  <a:schemeClr val="tx1"/>
                </a:solidFill>
                <a:latin typeface="Josefin Slab" charset="0"/>
                <a:ea typeface="ＭＳ Ｐゴシック" charset="0"/>
                <a:cs typeface="ＭＳ Ｐゴシック" charset="0"/>
              </a:rPr>
              <a:t>Tell us a little story here. Something short and sweet and to the point. Don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exceed three lines or you will kill the presentation.</a:t>
            </a:r>
            <a:endParaRPr lang="en-US" dirty="0">
              <a:solidFill>
                <a:schemeClr val="tx1"/>
              </a:solidFill>
              <a:latin typeface="Josefin Slab" charset="0"/>
              <a:cs typeface="Josefin Slab" charset="0"/>
            </a:endParaRPr>
          </a:p>
          <a:p>
            <a:endParaRPr lang="en-US" dirty="0"/>
          </a:p>
        </p:txBody>
      </p:sp>
      <p:sp>
        <p:nvSpPr>
          <p:cNvPr id="7" name="Text Placeholder 6"/>
          <p:cNvSpPr>
            <a:spLocks noGrp="1"/>
          </p:cNvSpPr>
          <p:nvPr>
            <p:ph type="body" sz="quarter" idx="16"/>
          </p:nvPr>
        </p:nvSpPr>
        <p:spPr/>
        <p:txBody>
          <a:bodyPr/>
          <a:lstStyle/>
          <a:p>
            <a:r>
              <a:rPr lang="en-US" dirty="0"/>
              <a:t>Category Title two</a:t>
            </a:r>
          </a:p>
        </p:txBody>
      </p:sp>
      <p:sp>
        <p:nvSpPr>
          <p:cNvPr id="8" name="Text Placeholder 7"/>
          <p:cNvSpPr>
            <a:spLocks noGrp="1"/>
          </p:cNvSpPr>
          <p:nvPr>
            <p:ph type="body" sz="quarter" idx="17"/>
          </p:nvPr>
        </p:nvSpPr>
        <p:spPr/>
        <p:txBody>
          <a:bodyPr/>
          <a:lstStyle/>
          <a:p>
            <a:r>
              <a:rPr lang="en-US" dirty="0">
                <a:solidFill>
                  <a:schemeClr val="tx1"/>
                </a:solidFill>
                <a:latin typeface="Josefin Slab" charset="0"/>
                <a:ea typeface="ＭＳ Ｐゴシック" charset="0"/>
                <a:cs typeface="ＭＳ Ｐゴシック" charset="0"/>
              </a:rPr>
              <a:t>Tell us a little story here. Something short and sweet and to the point. Don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exceed three lines or you will kill the presentation.</a:t>
            </a:r>
            <a:endParaRPr lang="en-US" dirty="0">
              <a:solidFill>
                <a:schemeClr val="tx1"/>
              </a:solidFill>
              <a:latin typeface="Josefin Slab" charset="0"/>
              <a:cs typeface="Josefin Slab" charset="0"/>
            </a:endParaRPr>
          </a:p>
          <a:p>
            <a:endParaRPr lang="en-US" dirty="0"/>
          </a:p>
        </p:txBody>
      </p:sp>
      <p:sp>
        <p:nvSpPr>
          <p:cNvPr id="9" name="Text Placeholder 8"/>
          <p:cNvSpPr>
            <a:spLocks noGrp="1"/>
          </p:cNvSpPr>
          <p:nvPr>
            <p:ph type="body" sz="quarter" idx="18"/>
          </p:nvPr>
        </p:nvSpPr>
        <p:spPr/>
        <p:txBody>
          <a:bodyPr/>
          <a:lstStyle/>
          <a:p>
            <a:r>
              <a:rPr lang="en-US" dirty="0"/>
              <a:t>Category Title three</a:t>
            </a:r>
          </a:p>
        </p:txBody>
      </p:sp>
      <p:sp>
        <p:nvSpPr>
          <p:cNvPr id="10" name="Text Placeholder 9"/>
          <p:cNvSpPr>
            <a:spLocks noGrp="1"/>
          </p:cNvSpPr>
          <p:nvPr>
            <p:ph type="body" sz="quarter" idx="19"/>
          </p:nvPr>
        </p:nvSpPr>
        <p:spPr/>
        <p:txBody>
          <a:bodyPr/>
          <a:lstStyle/>
          <a:p>
            <a:r>
              <a:rPr lang="en-US" dirty="0">
                <a:solidFill>
                  <a:schemeClr val="tx1"/>
                </a:solidFill>
                <a:latin typeface="Josefin Slab" charset="0"/>
                <a:ea typeface="ＭＳ Ｐゴシック" charset="0"/>
                <a:cs typeface="ＭＳ Ｐゴシック" charset="0"/>
              </a:rPr>
              <a:t>Tell us a little story here. Something short and sweet and to the point. Don</a:t>
            </a:r>
            <a:r>
              <a:rPr lang="ja-JP" altLang="en-US" dirty="0">
                <a:solidFill>
                  <a:schemeClr val="tx1"/>
                </a:solidFill>
                <a:latin typeface="Arial" charset="0"/>
                <a:ea typeface="ＭＳ Ｐゴシック" charset="0"/>
                <a:cs typeface="ＭＳ Ｐゴシック" charset="0"/>
              </a:rPr>
              <a:t>’</a:t>
            </a:r>
            <a:r>
              <a:rPr lang="en-US" altLang="ja-JP" dirty="0">
                <a:solidFill>
                  <a:schemeClr val="tx1"/>
                </a:solidFill>
                <a:latin typeface="Josefin Slab" charset="0"/>
                <a:cs typeface="Josefin Slab" charset="0"/>
              </a:rPr>
              <a:t>t exceed three lines or you will kill the presentation.</a:t>
            </a:r>
            <a:endParaRPr lang="en-US" dirty="0">
              <a:solidFill>
                <a:schemeClr val="tx1"/>
              </a:solidFill>
              <a:latin typeface="Josefin Slab" charset="0"/>
              <a:cs typeface="Josefin Slab" charset="0"/>
            </a:endParaRPr>
          </a:p>
          <a:p>
            <a:endParaRPr lang="en-US" dirty="0"/>
          </a:p>
        </p:txBody>
      </p:sp>
      <p:sp>
        <p:nvSpPr>
          <p:cNvPr id="11" name="Text Placeholder 10"/>
          <p:cNvSpPr>
            <a:spLocks noGrp="1"/>
          </p:cNvSpPr>
          <p:nvPr>
            <p:ph type="body" sz="quarter" idx="20"/>
          </p:nvPr>
        </p:nvSpPr>
        <p:spPr/>
        <p:txBody>
          <a:bodyPr/>
          <a:lstStyle/>
          <a:p>
            <a:r>
              <a:rPr lang="en-US" dirty="0"/>
              <a:t>Category Title four</a:t>
            </a:r>
          </a:p>
        </p:txBody>
      </p:sp>
      <p:sp>
        <p:nvSpPr>
          <p:cNvPr id="12" name="Footer Placeholder 11"/>
          <p:cNvSpPr>
            <a:spLocks noGrp="1"/>
          </p:cNvSpPr>
          <p:nvPr>
            <p:ph type="ftr" sz="quarter" idx="22"/>
          </p:nvPr>
        </p:nvSpPr>
        <p:spPr>
          <a:xfrm>
            <a:off x="0" y="4876006"/>
            <a:ext cx="9144000" cy="274637"/>
          </a:xfrm>
          <a:prstGeom prst="rect">
            <a:avLst/>
          </a:prstGeom>
        </p:spPr>
        <p:txBody>
          <a:bodyPr/>
          <a:lstStyle/>
          <a:p>
            <a:r>
              <a:rPr lang="en-US"/>
              <a:t>AQUARELLE POWERPOINT TEMPLATE</a:t>
            </a:r>
            <a:endParaRPr lang="en-US" dirty="0"/>
          </a:p>
        </p:txBody>
      </p:sp>
      <p:sp>
        <p:nvSpPr>
          <p:cNvPr id="13" name="Date Placeholder 12"/>
          <p:cNvSpPr>
            <a:spLocks noGrp="1"/>
          </p:cNvSpPr>
          <p:nvPr>
            <p:ph type="dt" sz="half" idx="21"/>
          </p:nvPr>
        </p:nvSpPr>
        <p:spPr/>
        <p:txBody>
          <a:bodyPr/>
          <a:lstStyle/>
          <a:p>
            <a:fld id="{A7AC975B-00B7-0C49-99DE-5584ACF100F6}" type="datetime4">
              <a:rPr lang="en-US" smtClean="0"/>
              <a:t>October 20, 2016</a:t>
            </a:fld>
            <a:endParaRPr lang="en-US"/>
          </a:p>
        </p:txBody>
      </p:sp>
      <p:sp>
        <p:nvSpPr>
          <p:cNvPr id="14" name="Slide Number Placeholder 13"/>
          <p:cNvSpPr>
            <a:spLocks noGrp="1"/>
          </p:cNvSpPr>
          <p:nvPr>
            <p:ph type="sldNum" sz="quarter" idx="23"/>
          </p:nvPr>
        </p:nvSpPr>
        <p:spPr/>
        <p:txBody>
          <a:bodyPr/>
          <a:lstStyle/>
          <a:p>
            <a:fld id="{E3C9B51E-321A-5D45-9C28-59E3B1A2E703}" type="slidenum">
              <a:rPr lang="en-US" smtClean="0"/>
              <a:pPr/>
              <a:t>8</a:t>
            </a:fld>
            <a:endParaRPr lang="en-US" dirty="0"/>
          </a:p>
        </p:txBody>
      </p:sp>
    </p:spTree>
    <p:extLst>
      <p:ext uri="{BB962C8B-B14F-4D97-AF65-F5344CB8AC3E}">
        <p14:creationId xmlns:p14="http://schemas.microsoft.com/office/powerpoint/2010/main" val="2105737958"/>
      </p:ext>
    </p:extLst>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 Case study</a:t>
            </a:r>
          </a:p>
        </p:txBody>
      </p:sp>
      <p:sp>
        <p:nvSpPr>
          <p:cNvPr id="3" name="Text Placeholder 2"/>
          <p:cNvSpPr>
            <a:spLocks noGrp="1"/>
          </p:cNvSpPr>
          <p:nvPr>
            <p:ph type="body" sz="quarter" idx="13"/>
          </p:nvPr>
        </p:nvSpPr>
        <p:spPr/>
        <p:txBody>
          <a:bodyPr/>
          <a:lstStyle/>
          <a:p>
            <a:r>
              <a:rPr lang="en-US" dirty="0"/>
              <a:t>Title of the project you are featuring</a:t>
            </a:r>
          </a:p>
        </p:txBody>
      </p:sp>
      <p:sp>
        <p:nvSpPr>
          <p:cNvPr id="4" name="Text Placeholder 3"/>
          <p:cNvSpPr>
            <a:spLocks noGrp="1"/>
          </p:cNvSpPr>
          <p:nvPr>
            <p:ph type="body" sz="quarter" idx="14"/>
          </p:nvPr>
        </p:nvSpPr>
        <p:spPr/>
        <p:txBody>
          <a:bodyPr/>
          <a:lstStyle/>
          <a:p>
            <a:r>
              <a:rPr lang="en-US" dirty="0"/>
              <a:t>project</a:t>
            </a:r>
          </a:p>
        </p:txBody>
      </p:sp>
      <p:sp>
        <p:nvSpPr>
          <p:cNvPr id="5" name="Text Placeholder 4"/>
          <p:cNvSpPr>
            <a:spLocks noGrp="1"/>
          </p:cNvSpPr>
          <p:nvPr>
            <p:ph type="body" sz="quarter" idx="15"/>
          </p:nvPr>
        </p:nvSpPr>
        <p:spPr/>
        <p:txBody>
          <a:bodyPr/>
          <a:lstStyle/>
          <a:p>
            <a:r>
              <a:rPr lang="en-US" dirty="0"/>
              <a:t>Name of the client and the date if you wish</a:t>
            </a:r>
          </a:p>
          <a:p>
            <a:endParaRPr lang="en-US" dirty="0"/>
          </a:p>
        </p:txBody>
      </p:sp>
      <p:sp>
        <p:nvSpPr>
          <p:cNvPr id="6" name="Text Placeholder 5"/>
          <p:cNvSpPr>
            <a:spLocks noGrp="1"/>
          </p:cNvSpPr>
          <p:nvPr>
            <p:ph type="body" sz="quarter" idx="16"/>
          </p:nvPr>
        </p:nvSpPr>
        <p:spPr/>
        <p:txBody>
          <a:bodyPr/>
          <a:lstStyle/>
          <a:p>
            <a:r>
              <a:rPr lang="en-US" dirty="0"/>
              <a:t>Client</a:t>
            </a:r>
          </a:p>
        </p:txBody>
      </p:sp>
      <p:sp>
        <p:nvSpPr>
          <p:cNvPr id="7" name="Text Placeholder 6"/>
          <p:cNvSpPr>
            <a:spLocks noGrp="1"/>
          </p:cNvSpPr>
          <p:nvPr>
            <p:ph type="body" sz="quarter" idx="17"/>
          </p:nvPr>
        </p:nvSpPr>
        <p:spPr/>
        <p:txBody>
          <a:bodyPr/>
          <a:lstStyle/>
          <a:p>
            <a:r>
              <a:rPr lang="en-US" dirty="0"/>
              <a:t>Use this space to tell your audience a little bit about the project. Go ahead and brag a little, this is exactly the place to do this. You want your prospect to see how you can use the same genius to solve their challenges too.</a:t>
            </a:r>
          </a:p>
          <a:p>
            <a:endParaRPr lang="en-US" dirty="0"/>
          </a:p>
        </p:txBody>
      </p:sp>
      <p:sp>
        <p:nvSpPr>
          <p:cNvPr id="8" name="Text Placeholder 7"/>
          <p:cNvSpPr>
            <a:spLocks noGrp="1"/>
          </p:cNvSpPr>
          <p:nvPr>
            <p:ph type="body" sz="quarter" idx="18"/>
          </p:nvPr>
        </p:nvSpPr>
        <p:spPr/>
        <p:txBody>
          <a:bodyPr/>
          <a:lstStyle/>
          <a:p>
            <a:r>
              <a:rPr lang="en-US" dirty="0"/>
              <a:t>Description</a:t>
            </a:r>
          </a:p>
        </p:txBody>
      </p:sp>
      <p:sp>
        <p:nvSpPr>
          <p:cNvPr id="10" name="Footer Placeholder 9"/>
          <p:cNvSpPr>
            <a:spLocks noGrp="1"/>
          </p:cNvSpPr>
          <p:nvPr>
            <p:ph type="ftr" sz="quarter" idx="21"/>
          </p:nvPr>
        </p:nvSpPr>
        <p:spPr>
          <a:xfrm>
            <a:off x="0" y="4876006"/>
            <a:ext cx="9144000" cy="274637"/>
          </a:xfrm>
          <a:prstGeom prst="rect">
            <a:avLst/>
          </a:prstGeom>
        </p:spPr>
        <p:txBody>
          <a:bodyPr/>
          <a:lstStyle/>
          <a:p>
            <a:r>
              <a:rPr lang="en-US"/>
              <a:t>AQUARELLE POWERPOINT TEMPLATE</a:t>
            </a:r>
            <a:endParaRPr lang="en-US" dirty="0"/>
          </a:p>
        </p:txBody>
      </p:sp>
      <p:pic>
        <p:nvPicPr>
          <p:cNvPr id="13" name="Picture Placeholder 12" descr="LargePaintSquare_Mint.png"/>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t="13742" b="13742"/>
          <a:stretch>
            <a:fillRect/>
          </a:stretch>
        </p:blipFill>
        <p:spPr/>
      </p:pic>
      <p:sp>
        <p:nvSpPr>
          <p:cNvPr id="15" name="Date Placeholder 14"/>
          <p:cNvSpPr>
            <a:spLocks noGrp="1"/>
          </p:cNvSpPr>
          <p:nvPr>
            <p:ph type="dt" sz="half" idx="20"/>
          </p:nvPr>
        </p:nvSpPr>
        <p:spPr/>
        <p:txBody>
          <a:bodyPr/>
          <a:lstStyle/>
          <a:p>
            <a:fld id="{BDED8B8E-E0AC-E941-8B91-9B0A9FB7FD4E}" type="datetime4">
              <a:rPr lang="en-US" smtClean="0"/>
              <a:t>October 20, 2016</a:t>
            </a:fld>
            <a:endParaRPr lang="en-US"/>
          </a:p>
        </p:txBody>
      </p:sp>
      <p:sp>
        <p:nvSpPr>
          <p:cNvPr id="16" name="Slide Number Placeholder 15"/>
          <p:cNvSpPr>
            <a:spLocks noGrp="1"/>
          </p:cNvSpPr>
          <p:nvPr>
            <p:ph type="sldNum" sz="quarter" idx="22"/>
          </p:nvPr>
        </p:nvSpPr>
        <p:spPr/>
        <p:txBody>
          <a:bodyPr/>
          <a:lstStyle/>
          <a:p>
            <a:fld id="{E3C9B51E-321A-5D45-9C28-59E3B1A2E703}" type="slidenum">
              <a:rPr lang="en-US" smtClean="0"/>
              <a:pPr/>
              <a:t>9</a:t>
            </a:fld>
            <a:endParaRPr lang="en-US" dirty="0"/>
          </a:p>
        </p:txBody>
      </p:sp>
    </p:spTree>
    <p:extLst>
      <p:ext uri="{BB962C8B-B14F-4D97-AF65-F5344CB8AC3E}">
        <p14:creationId xmlns:p14="http://schemas.microsoft.com/office/powerpoint/2010/main" val="2743099018"/>
      </p:ext>
    </p:extLst>
  </p:cSld>
  <p:clrMapOvr>
    <a:masterClrMapping/>
  </p:clrMapOvr>
  <p:transition spd="med">
    <p:fade thruBlk="1"/>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Novecento wide Book"/>
        <a:ea typeface="ヒラギノ角ゴ ProN W3"/>
        <a:cs typeface="ヒラギノ角ゴ ProN W3"/>
      </a:majorFont>
      <a:minorFont>
        <a:latin typeface="Novecento wide Book"/>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03200" cap="flat" cmpd="sng" algn="ctr">
          <a:solidFill>
            <a:srgbClr val="177EAB"/>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03200" cap="flat" cmpd="sng" algn="ctr">
          <a:solidFill>
            <a:srgbClr val="177EAB"/>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Centered Text ">
  <a:themeElements>
    <a:clrScheme name="Title &amp; Centered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Centered Text ">
      <a:majorFont>
        <a:latin typeface="Novecento wide Book"/>
        <a:ea typeface="ヒラギノ角ゴ ProN W3"/>
        <a:cs typeface="ヒラギノ角ゴ ProN W3"/>
      </a:majorFont>
      <a:minorFont>
        <a:latin typeface="Josefin Slab"/>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03200" cap="flat" cmpd="sng" algn="ctr">
          <a:solidFill>
            <a:srgbClr val="177EAB"/>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03200" cap="flat" cmpd="sng" algn="ctr">
          <a:solidFill>
            <a:srgbClr val="177EAB"/>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Centered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Title &amp; Centered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Centered Text ">
    <a:majorFont>
      <a:latin typeface="Novecento wide Book"/>
      <a:ea typeface="ヒラギノ角ゴ ProN W3"/>
      <a:cs typeface="ヒラギノ角ゴ ProN W3"/>
    </a:majorFont>
    <a:minorFont>
      <a:latin typeface="Josefin Slab"/>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Title &amp; Centered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Centered Text ">
    <a:majorFont>
      <a:latin typeface="Novecento wide Book"/>
      <a:ea typeface="ヒラギノ角ゴ ProN W3"/>
      <a:cs typeface="ヒラギノ角ゴ ProN W3"/>
    </a:majorFont>
    <a:minorFont>
      <a:latin typeface="Josefin Slab"/>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Title &amp; Centered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Centered Text ">
    <a:majorFont>
      <a:latin typeface="Novecento wide Book"/>
      <a:ea typeface="ヒラギノ角ゴ ProN W3"/>
      <a:cs typeface="ヒラギノ角ゴ ProN W3"/>
    </a:majorFont>
    <a:minorFont>
      <a:latin typeface="Josefin Slab"/>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Title &amp; Centered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Centered Text ">
    <a:majorFont>
      <a:latin typeface="Novecento wide Book"/>
      <a:ea typeface="ヒラギノ角ゴ ProN W3"/>
      <a:cs typeface="ヒラギノ角ゴ ProN W3"/>
    </a:majorFont>
    <a:minorFont>
      <a:latin typeface="Josefin Slab"/>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Title &amp; Centered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Centered Text ">
    <a:majorFont>
      <a:latin typeface="Novecento wide Book"/>
      <a:ea typeface="ヒラギノ角ゴ ProN W3"/>
      <a:cs typeface="ヒラギノ角ゴ ProN W3"/>
    </a:majorFont>
    <a:minorFont>
      <a:latin typeface="Josefin Slab"/>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Title &amp; Centered Tex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Centered Text ">
    <a:majorFont>
      <a:latin typeface="Novecento wide Book"/>
      <a:ea typeface="ヒラギノ角ゴ ProN W3"/>
      <a:cs typeface="ヒラギノ角ゴ ProN W3"/>
    </a:majorFont>
    <a:minorFont>
      <a:latin typeface="Josefin Slab"/>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1789</TotalTime>
  <Pages>0</Pages>
  <Words>1853</Words>
  <Characters>0</Characters>
  <Application>Microsoft Office PowerPoint</Application>
  <PresentationFormat>全屏显示(16:9)</PresentationFormat>
  <Lines>0</Lines>
  <Paragraphs>284</Paragraphs>
  <Slides>36</Slides>
  <Notes>1</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36</vt:i4>
      </vt:variant>
    </vt:vector>
  </HeadingPairs>
  <TitlesOfParts>
    <vt:vector size="55" baseType="lpstr">
      <vt:lpstr>Amatic SC Regular</vt:lpstr>
      <vt:lpstr>Gill Sans</vt:lpstr>
      <vt:lpstr>Josefin Slab Bold</vt:lpstr>
      <vt:lpstr>Meiryo</vt:lpstr>
      <vt:lpstr>MS PGothic</vt:lpstr>
      <vt:lpstr>nevis Bold</vt:lpstr>
      <vt:lpstr>ヒラギノ角ゴ ProN W3</vt:lpstr>
      <vt:lpstr>宋体</vt:lpstr>
      <vt:lpstr>微软雅黑</vt:lpstr>
      <vt:lpstr>Arial</vt:lpstr>
      <vt:lpstr>Calibri</vt:lpstr>
      <vt:lpstr>Calibri Light</vt:lpstr>
      <vt:lpstr>Josefin Slab</vt:lpstr>
      <vt:lpstr>Novecento wide Book</vt:lpstr>
      <vt:lpstr>Novecento Wide Medium</vt:lpstr>
      <vt:lpstr>Novecento Wide Normal</vt:lpstr>
      <vt:lpstr>Title &amp; Subtitle</vt:lpstr>
      <vt:lpstr>Title &amp; Centered Text </vt:lpstr>
      <vt:lpstr>Office Theme</vt:lpstr>
      <vt:lpstr>AQUARELLE</vt:lpstr>
      <vt:lpstr>One thought</vt:lpstr>
      <vt:lpstr>One paragraph</vt:lpstr>
      <vt:lpstr>Bullets</vt:lpstr>
      <vt:lpstr>numbers</vt:lpstr>
      <vt:lpstr>two columns</vt:lpstr>
      <vt:lpstr>Three columns</vt:lpstr>
      <vt:lpstr>Four categories</vt:lpstr>
      <vt:lpstr>A Case study</vt:lpstr>
      <vt:lpstr>A video</vt:lpstr>
      <vt:lpstr>Two images</vt:lpstr>
      <vt:lpstr>Three images</vt:lpstr>
      <vt:lpstr>Four images</vt:lpstr>
      <vt:lpstr>QUOTES</vt:lpstr>
      <vt:lpstr>section 2</vt:lpstr>
      <vt:lpstr>Four steps</vt:lpstr>
      <vt:lpstr>Five steps</vt:lpstr>
      <vt:lpstr>Social media</vt:lpstr>
      <vt:lpstr>timeline</vt:lpstr>
      <vt:lpstr>MEET JANE</vt:lpstr>
      <vt:lpstr>MEET Jack</vt:lpstr>
      <vt:lpstr>Mind Map</vt:lpstr>
      <vt:lpstr>Get in touch</vt:lpstr>
      <vt:lpstr>Pie chart</vt:lpstr>
      <vt:lpstr>Area chart</vt:lpstr>
      <vt:lpstr>Column chart</vt:lpstr>
      <vt:lpstr>Bar Chart</vt:lpstr>
      <vt:lpstr>Stacked chart</vt:lpstr>
      <vt:lpstr>Ring chart</vt:lpstr>
      <vt:lpstr>Line chart</vt:lpstr>
      <vt:lpstr>lines &amp; Arrows</vt:lpstr>
      <vt:lpstr>Hand made Shapes</vt:lpstr>
      <vt:lpstr>People &amp; Places</vt:lpstr>
      <vt:lpstr>Vector icons</vt:lpstr>
      <vt:lpstr>VECTOR ICONS</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cp:keywords/>
  <dc:description/>
  <cp:lastModifiedBy>ypppt</cp:lastModifiedBy>
  <cp:revision>108</cp:revision>
  <dcterms:modified xsi:type="dcterms:W3CDTF">2016-10-20T01:09:02Z</dcterms:modified>
</cp:coreProperties>
</file>