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479" r:id="rId2"/>
    <p:sldId id="458" r:id="rId3"/>
    <p:sldId id="470" r:id="rId4"/>
    <p:sldId id="441" r:id="rId5"/>
    <p:sldId id="450" r:id="rId6"/>
    <p:sldId id="453" r:id="rId7"/>
    <p:sldId id="447" r:id="rId8"/>
    <p:sldId id="330" r:id="rId9"/>
    <p:sldId id="446" r:id="rId10"/>
    <p:sldId id="471" r:id="rId11"/>
    <p:sldId id="452" r:id="rId12"/>
    <p:sldId id="443" r:id="rId13"/>
    <p:sldId id="444" r:id="rId14"/>
    <p:sldId id="445" r:id="rId15"/>
    <p:sldId id="476" r:id="rId16"/>
    <p:sldId id="337" r:id="rId17"/>
    <p:sldId id="451" r:id="rId18"/>
    <p:sldId id="323" r:id="rId19"/>
    <p:sldId id="403" r:id="rId20"/>
    <p:sldId id="404" r:id="rId21"/>
    <p:sldId id="324" r:id="rId22"/>
    <p:sldId id="327" r:id="rId23"/>
    <p:sldId id="339" r:id="rId24"/>
    <p:sldId id="325" r:id="rId25"/>
    <p:sldId id="477" r:id="rId26"/>
    <p:sldId id="359" r:id="rId27"/>
    <p:sldId id="459" r:id="rId28"/>
    <p:sldId id="356" r:id="rId29"/>
    <p:sldId id="442" r:id="rId30"/>
    <p:sldId id="350" r:id="rId31"/>
    <p:sldId id="406" r:id="rId32"/>
    <p:sldId id="347" r:id="rId33"/>
    <p:sldId id="303" r:id="rId34"/>
    <p:sldId id="400" r:id="rId35"/>
    <p:sldId id="390" r:id="rId36"/>
    <p:sldId id="48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8" userDrawn="1">
          <p15:clr>
            <a:srgbClr val="A4A3A4"/>
          </p15:clr>
        </p15:guide>
        <p15:guide id="2" pos="3840" userDrawn="1">
          <p15:clr>
            <a:srgbClr val="A4A3A4"/>
          </p15:clr>
        </p15:guide>
        <p15:guide id="3" pos="1912" userDrawn="1">
          <p15:clr>
            <a:srgbClr val="A4A3A4"/>
          </p15:clr>
        </p15:guide>
        <p15:guide id="5" orient="horz" pos="3634" userDrawn="1">
          <p15:clr>
            <a:srgbClr val="A4A3A4"/>
          </p15:clr>
        </p15:guide>
        <p15:guide id="6" pos="5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79A2"/>
    <a:srgbClr val="FB00F1"/>
    <a:srgbClr val="21060B"/>
    <a:srgbClr val="EFBD95"/>
    <a:srgbClr val="CE4A41"/>
    <a:srgbClr val="FEECC3"/>
    <a:srgbClr val="343434"/>
    <a:srgbClr val="69D3AA"/>
    <a:srgbClr val="676B93"/>
    <a:srgbClr val="0C90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6443" autoAdjust="0"/>
  </p:normalViewPr>
  <p:slideViewPr>
    <p:cSldViewPr snapToGrid="0">
      <p:cViewPr varScale="1">
        <p:scale>
          <a:sx n="88" d="100"/>
          <a:sy n="88" d="100"/>
        </p:scale>
        <p:origin x="265" y="42"/>
      </p:cViewPr>
      <p:guideLst>
        <p:guide orient="horz" pos="958"/>
        <p:guide pos="3840"/>
        <p:guide pos="1912"/>
        <p:guide orient="horz" pos="3634"/>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46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2015/8/19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3587954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封面字体：方正兰亭特黑</a:t>
            </a:r>
            <a:r>
              <a:rPr lang="en-US" altLang="zh-CN" dirty="0" smtClean="0"/>
              <a:t>_GBK</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36</a:t>
            </a:fld>
            <a:endParaRPr lang="zh-CN" altLang="en-US"/>
          </a:p>
        </p:txBody>
      </p:sp>
    </p:spTree>
    <p:extLst>
      <p:ext uri="{BB962C8B-B14F-4D97-AF65-F5344CB8AC3E}">
        <p14:creationId xmlns:p14="http://schemas.microsoft.com/office/powerpoint/2010/main" val="19161719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790772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210205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18" y="171"/>
            <a:ext cx="942929" cy="971156"/>
          </a:xfrm>
          <a:prstGeom prst="rect">
            <a:avLst/>
          </a:prstGeom>
        </p:spPr>
      </p:pic>
      <p:sp>
        <p:nvSpPr>
          <p:cNvPr id="5" name="矩形 4"/>
          <p:cNvSpPr/>
          <p:nvPr userDrawn="1"/>
        </p:nvSpPr>
        <p:spPr>
          <a:xfrm>
            <a:off x="975112" y="522430"/>
            <a:ext cx="1888659" cy="338554"/>
          </a:xfrm>
          <a:prstGeom prst="rect">
            <a:avLst/>
          </a:prstGeom>
          <a:noFill/>
        </p:spPr>
        <p:txBody>
          <a:bodyPr wrap="none">
            <a:spAutoFit/>
          </a:bodyPr>
          <a:lstStyle/>
          <a:p>
            <a:pPr algn="ctr"/>
            <a:r>
              <a:rPr lang="en-US" altLang="zh-CN" sz="1600" dirty="0" smtClean="0">
                <a:solidFill>
                  <a:schemeClr val="bg1"/>
                </a:solidFill>
                <a:latin typeface="方正兰亭超细黑简体" panose="02000000000000000000" pitchFamily="2" charset="-122"/>
                <a:ea typeface="方正兰亭超细黑简体" panose="02000000000000000000" pitchFamily="2" charset="-122"/>
              </a:rPr>
              <a:t>Add To The Title</a:t>
            </a:r>
            <a:endParaRPr lang="en-US" altLang="zh-CN"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7" name="矩形 6"/>
          <p:cNvSpPr/>
          <p:nvPr userDrawn="1"/>
        </p:nvSpPr>
        <p:spPr>
          <a:xfrm>
            <a:off x="975112" y="156610"/>
            <a:ext cx="2646879" cy="461665"/>
          </a:xfrm>
          <a:prstGeom prst="rect">
            <a:avLst/>
          </a:prstGeom>
          <a:noFill/>
        </p:spPr>
        <p:txBody>
          <a:bodyPr wrap="none">
            <a:spAutoFit/>
          </a:bodyPr>
          <a:lstStyle/>
          <a:p>
            <a:pPr lvl="0" algn="ctr"/>
            <a:r>
              <a:rPr lang="zh-CN" altLang="en-US" sz="2400" dirty="0" smtClean="0">
                <a:solidFill>
                  <a:schemeClr val="bg1"/>
                </a:solidFill>
                <a:latin typeface="方正兰亭超细黑简体" panose="02000000000000000000" pitchFamily="2" charset="-122"/>
                <a:ea typeface="方正兰亭超细黑简体" panose="02000000000000000000" pitchFamily="2" charset="-122"/>
              </a:rPr>
              <a:t>点击添加标题内容</a:t>
            </a:r>
            <a:endParaRPr lang="en-US" altLang="zh-CN" sz="24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90210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75556" y="4288039"/>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368095" y="4892566"/>
            <a:ext cx="3541354" cy="276999"/>
          </a:xfrm>
          <a:prstGeom prst="rect">
            <a:avLst/>
          </a:prstGeom>
          <a:noFill/>
        </p:spPr>
        <p:txBody>
          <a:bodyPr wrap="none">
            <a:spAutoFit/>
          </a:bodyPr>
          <a:lstStyle/>
          <a:p>
            <a:pPr algn="ctr"/>
            <a:r>
              <a:rPr lang="zh-CN" altLang="en-US" sz="1200" dirty="0">
                <a:solidFill>
                  <a:schemeClr val="bg1"/>
                </a:solidFill>
                <a:latin typeface="方正兰亭超细黑简体" panose="02000000000000000000" pitchFamily="2" charset="-122"/>
                <a:ea typeface="方正兰亭超细黑简体" panose="02000000000000000000" pitchFamily="2" charset="-122"/>
              </a:rPr>
              <a:t>汇报人：向阳花儿</a:t>
            </a:r>
            <a:r>
              <a:rPr lang="en-US" altLang="zh-CN" sz="1200" dirty="0">
                <a:solidFill>
                  <a:schemeClr val="bg1"/>
                </a:solidFill>
                <a:latin typeface="方正兰亭超细黑简体" panose="02000000000000000000" pitchFamily="2" charset="-122"/>
                <a:ea typeface="方正兰亭超细黑简体" panose="02000000000000000000" pitchFamily="2" charset="-122"/>
              </a:rPr>
              <a:t>PPT   </a:t>
            </a:r>
            <a:r>
              <a:rPr lang="zh-CN" altLang="en-US" sz="1200" dirty="0" smtClean="0">
                <a:solidFill>
                  <a:schemeClr val="bg1"/>
                </a:solidFill>
                <a:latin typeface="方正兰亭超细黑简体" panose="02000000000000000000" pitchFamily="2" charset="-122"/>
                <a:ea typeface="方正兰亭超细黑简体" panose="02000000000000000000" pitchFamily="2" charset="-122"/>
              </a:rPr>
              <a:t>汇报</a:t>
            </a:r>
            <a:r>
              <a:rPr lang="zh-CN" altLang="en-US" sz="1200" dirty="0">
                <a:solidFill>
                  <a:schemeClr val="bg1"/>
                </a:solidFill>
                <a:latin typeface="方正兰亭超细黑简体" panose="02000000000000000000" pitchFamily="2" charset="-122"/>
                <a:ea typeface="方正兰亭超细黑简体" panose="02000000000000000000" pitchFamily="2" charset="-122"/>
              </a:rPr>
              <a:t>时间：</a:t>
            </a:r>
            <a:r>
              <a:rPr lang="en-US" altLang="zh-CN" sz="1200" dirty="0" smtClean="0">
                <a:solidFill>
                  <a:schemeClr val="bg1"/>
                </a:solidFill>
                <a:latin typeface="方正兰亭超细黑简体" panose="02000000000000000000" pitchFamily="2" charset="-122"/>
                <a:ea typeface="方正兰亭超细黑简体" panose="02000000000000000000" pitchFamily="2" charset="-122"/>
              </a:rPr>
              <a:t>2015.08.08</a:t>
            </a:r>
            <a:endParaRPr lang="zh-CN" altLang="en-US" sz="12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246888" y="1770934"/>
            <a:ext cx="3989574" cy="461665"/>
            <a:chOff x="2064002" y="1897170"/>
            <a:chExt cx="7171315" cy="461665"/>
          </a:xfrm>
        </p:grpSpPr>
        <p:cxnSp>
          <p:nvCxnSpPr>
            <p:cNvPr id="12" name="直接连接符 11"/>
            <p:cNvCxnSpPr/>
            <p:nvPr/>
          </p:nvCxnSpPr>
          <p:spPr>
            <a:xfrm>
              <a:off x="2064002"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772225" y="1897170"/>
              <a:ext cx="1754868" cy="461665"/>
            </a:xfrm>
            <a:prstGeom prst="rect">
              <a:avLst/>
            </a:prstGeom>
            <a:noFill/>
          </p:spPr>
          <p:txBody>
            <a:bodyPr wrap="square">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2015</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6715317" y="2128002"/>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418243" y="2083074"/>
            <a:ext cx="7355515" cy="2123658"/>
          </a:xfrm>
          <a:prstGeom prst="rect">
            <a:avLst/>
          </a:prstGeom>
          <a:noFill/>
        </p:spPr>
        <p:txBody>
          <a:bodyPr wrap="square" rtlCol="0">
            <a:spAutoFit/>
          </a:bodyPr>
          <a:lstStyle/>
          <a:p>
            <a:pPr algn="ctr"/>
            <a:r>
              <a:rPr lang="en-US" altLang="zh-CN" sz="60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More Than </a:t>
            </a:r>
          </a:p>
          <a:p>
            <a:pPr algn="ctr"/>
            <a:r>
              <a:rPr lang="en-US" altLang="zh-CN" sz="7200" dirty="0" smtClean="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rPr>
              <a:t>TEMPLATE </a:t>
            </a:r>
            <a:endParaRPr lang="zh-CN" altLang="en-US" sz="7200" dirty="0">
              <a:solidFill>
                <a:schemeClr val="bg1"/>
              </a:solidFill>
              <a:effectLst>
                <a:outerShdw blurRad="38100" dist="38100" dir="2700000" algn="tl">
                  <a:srgbClr val="000000">
                    <a:alpha val="43137"/>
                  </a:srgbClr>
                </a:outerShdw>
              </a:effectLst>
              <a:latin typeface="方正综艺简体" panose="02010601030101010101" pitchFamily="2" charset="-122"/>
              <a:ea typeface="方正综艺简体" panose="02010601030101010101" pitchFamily="2" charset="-122"/>
            </a:endParaRPr>
          </a:p>
        </p:txBody>
      </p:sp>
      <p:cxnSp>
        <p:nvCxnSpPr>
          <p:cNvPr id="10" name="直接连接符 9"/>
          <p:cNvCxnSpPr/>
          <p:nvPr/>
        </p:nvCxnSpPr>
        <p:spPr>
          <a:xfrm>
            <a:off x="4671425" y="5373688"/>
            <a:ext cx="284915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15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500"/>
                                        <p:tgtEl>
                                          <p:spTgt spid="9"/>
                                        </p:tgtEl>
                                      </p:cBhvr>
                                    </p:animEffect>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out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13" name="任意多边形 12"/>
            <p:cNvSpPr/>
            <p:nvPr/>
          </p:nvSpPr>
          <p:spPr>
            <a:xfrm>
              <a:off x="4351564" y="855131"/>
              <a:ext cx="3488872" cy="3488872"/>
            </a:xfrm>
            <a:custGeom>
              <a:avLst/>
              <a:gdLst/>
              <a:ahLst/>
              <a:cxnLst/>
              <a:rect l="l" t="t" r="r" b="b"/>
              <a:pathLst>
                <a:path w="3488872" h="3488872">
                  <a:moveTo>
                    <a:pt x="1725694" y="557283"/>
                  </a:moveTo>
                  <a:cubicBezTo>
                    <a:pt x="1355775" y="565443"/>
                    <a:pt x="1118518" y="775995"/>
                    <a:pt x="1013922" y="1188939"/>
                  </a:cubicBezTo>
                  <a:lnTo>
                    <a:pt x="1120373" y="1209895"/>
                  </a:lnTo>
                  <a:cubicBezTo>
                    <a:pt x="1222867" y="860376"/>
                    <a:pt x="1424455" y="681908"/>
                    <a:pt x="1725138" y="674490"/>
                  </a:cubicBezTo>
                  <a:cubicBezTo>
                    <a:pt x="2113230" y="689203"/>
                    <a:pt x="2314571" y="854071"/>
                    <a:pt x="2329161" y="1169095"/>
                  </a:cubicBezTo>
                  <a:cubicBezTo>
                    <a:pt x="2360070" y="1406724"/>
                    <a:pt x="2173688" y="1639468"/>
                    <a:pt x="1770017" y="1867329"/>
                  </a:cubicBezTo>
                  <a:cubicBezTo>
                    <a:pt x="1400593" y="2118804"/>
                    <a:pt x="1125318" y="2425730"/>
                    <a:pt x="944192" y="2788107"/>
                  </a:cubicBezTo>
                  <a:lnTo>
                    <a:pt x="944192" y="2885656"/>
                  </a:lnTo>
                  <a:lnTo>
                    <a:pt x="2469920" y="2885656"/>
                  </a:lnTo>
                  <a:lnTo>
                    <a:pt x="2469920" y="2768078"/>
                  </a:lnTo>
                  <a:lnTo>
                    <a:pt x="1085137" y="2768078"/>
                  </a:lnTo>
                  <a:cubicBezTo>
                    <a:pt x="1257732" y="2451447"/>
                    <a:pt x="1511433" y="2182848"/>
                    <a:pt x="1846239" y="1962281"/>
                  </a:cubicBezTo>
                  <a:cubicBezTo>
                    <a:pt x="2269815" y="1714020"/>
                    <a:pt x="2469796" y="1446843"/>
                    <a:pt x="2446182" y="1160750"/>
                  </a:cubicBezTo>
                  <a:cubicBezTo>
                    <a:pt x="2429986" y="774759"/>
                    <a:pt x="2189823" y="573603"/>
                    <a:pt x="1725694"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803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l="12247" t="3162" b="4054"/>
          <a:stretch/>
        </p:blipFill>
        <p:spPr>
          <a:xfrm>
            <a:off x="4686300" y="1291144"/>
            <a:ext cx="7505700" cy="5085593"/>
          </a:xfrm>
          <a:prstGeom prst="rect">
            <a:avLst/>
          </a:prstGeom>
        </p:spPr>
      </p:pic>
      <p:sp>
        <p:nvSpPr>
          <p:cNvPr id="4" name="Rectangle 38"/>
          <p:cNvSpPr/>
          <p:nvPr/>
        </p:nvSpPr>
        <p:spPr>
          <a:xfrm>
            <a:off x="4686300" y="1291144"/>
            <a:ext cx="4000500" cy="508559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KSO_Shape"/>
          <p:cNvSpPr>
            <a:spLocks/>
          </p:cNvSpPr>
          <p:nvPr/>
        </p:nvSpPr>
        <p:spPr bwMode="auto">
          <a:xfrm>
            <a:off x="5157914" y="1945178"/>
            <a:ext cx="447034" cy="59675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KSO_Shape"/>
          <p:cNvSpPr>
            <a:spLocks/>
          </p:cNvSpPr>
          <p:nvPr/>
        </p:nvSpPr>
        <p:spPr bwMode="auto">
          <a:xfrm>
            <a:off x="5082417" y="5428212"/>
            <a:ext cx="598029" cy="59675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 name="KSO_Shape"/>
          <p:cNvSpPr>
            <a:spLocks/>
          </p:cNvSpPr>
          <p:nvPr/>
        </p:nvSpPr>
        <p:spPr bwMode="auto">
          <a:xfrm>
            <a:off x="5082417" y="3106189"/>
            <a:ext cx="598029" cy="59675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5120029" y="4267200"/>
            <a:ext cx="522805" cy="59675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矩形 8"/>
          <p:cNvSpPr/>
          <p:nvPr/>
        </p:nvSpPr>
        <p:spPr>
          <a:xfrm>
            <a:off x="5752949" y="1854781"/>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0" name="矩形 9"/>
          <p:cNvSpPr/>
          <p:nvPr/>
        </p:nvSpPr>
        <p:spPr>
          <a:xfrm>
            <a:off x="5741635" y="2284238"/>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1" name="矩形 10"/>
          <p:cNvSpPr/>
          <p:nvPr/>
        </p:nvSpPr>
        <p:spPr>
          <a:xfrm>
            <a:off x="5783201" y="3017152"/>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2" name="矩形 11"/>
          <p:cNvSpPr/>
          <p:nvPr/>
        </p:nvSpPr>
        <p:spPr>
          <a:xfrm>
            <a:off x="5771887" y="3446609"/>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3" name="矩形 12"/>
          <p:cNvSpPr/>
          <p:nvPr/>
        </p:nvSpPr>
        <p:spPr>
          <a:xfrm>
            <a:off x="5914474" y="4179523"/>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5903160" y="4608980"/>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5" name="矩形 14"/>
          <p:cNvSpPr/>
          <p:nvPr/>
        </p:nvSpPr>
        <p:spPr>
          <a:xfrm>
            <a:off x="5914474" y="5276908"/>
            <a:ext cx="2145267" cy="461665"/>
          </a:xfrm>
          <a:prstGeom prst="rect">
            <a:avLst/>
          </a:prstGeom>
        </p:spPr>
        <p:txBody>
          <a:bodyPr wrap="none">
            <a:spAutoFit/>
          </a:bodyPr>
          <a:lstStyle/>
          <a:p>
            <a:r>
              <a:rPr lang="en-US" altLang="zh-CN" sz="2400" b="1" dirty="0" smtClean="0">
                <a:solidFill>
                  <a:srgbClr val="343434"/>
                </a:solidFill>
                <a:latin typeface="微软雅黑" panose="020B0503020204020204" pitchFamily="34" charset="-122"/>
                <a:ea typeface="微软雅黑" panose="020B0503020204020204" pitchFamily="34" charset="-122"/>
              </a:rPr>
              <a:t>Click To Title</a:t>
            </a:r>
            <a:endParaRPr lang="zh-CN" altLang="en-US" sz="2400" b="1" dirty="0">
              <a:solidFill>
                <a:srgbClr val="343434"/>
              </a:solidFill>
              <a:latin typeface="微软雅黑" panose="020B0503020204020204" pitchFamily="34" charset="-122"/>
              <a:ea typeface="微软雅黑" panose="020B0503020204020204" pitchFamily="34" charset="-122"/>
            </a:endParaRPr>
          </a:p>
        </p:txBody>
      </p:sp>
      <p:sp>
        <p:nvSpPr>
          <p:cNvPr id="16" name="矩形 15"/>
          <p:cNvSpPr/>
          <p:nvPr/>
        </p:nvSpPr>
        <p:spPr>
          <a:xfrm>
            <a:off x="5903160" y="5706365"/>
            <a:ext cx="2614755" cy="338554"/>
          </a:xfrm>
          <a:prstGeom prst="rect">
            <a:avLst/>
          </a:prstGeom>
        </p:spPr>
        <p:txBody>
          <a:bodyPr wrap="none">
            <a:spAutoFit/>
          </a:bodyPr>
          <a:lstStyle/>
          <a:p>
            <a:r>
              <a:rPr lang="en-US" altLang="zh-CN" sz="1600" dirty="0" smtClean="0">
                <a:solidFill>
                  <a:srgbClr val="343434"/>
                </a:solidFill>
                <a:latin typeface="微软雅黑" panose="020B0503020204020204" pitchFamily="34" charset="-122"/>
                <a:ea typeface="微软雅黑" panose="020B0503020204020204" pitchFamily="34" charset="-122"/>
              </a:rPr>
              <a:t>Click Here To Add A Title</a:t>
            </a:r>
            <a:endParaRPr lang="zh-CN" altLang="en-US" sz="1600" dirty="0">
              <a:solidFill>
                <a:srgbClr val="343434"/>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4671500" y="2170002"/>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4671499" y="3345994"/>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671499" y="4516477"/>
            <a:ext cx="214608" cy="185007"/>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4669135" y="5686963"/>
            <a:ext cx="214609" cy="185008"/>
          </a:xfrm>
          <a:prstGeom prst="triangl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77589" y="3241180"/>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68%</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2" name="矩形 21"/>
          <p:cNvSpPr/>
          <p:nvPr/>
        </p:nvSpPr>
        <p:spPr>
          <a:xfrm>
            <a:off x="3977589" y="2075679"/>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82%</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3" name="矩形 22"/>
          <p:cNvSpPr/>
          <p:nvPr/>
        </p:nvSpPr>
        <p:spPr>
          <a:xfrm>
            <a:off x="3977589" y="4406681"/>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60%</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4" name="矩形 23"/>
          <p:cNvSpPr/>
          <p:nvPr/>
        </p:nvSpPr>
        <p:spPr>
          <a:xfrm>
            <a:off x="3977589" y="5572183"/>
            <a:ext cx="588623" cy="461665"/>
          </a:xfrm>
          <a:prstGeom prst="rect">
            <a:avLst/>
          </a:prstGeom>
        </p:spPr>
        <p:txBody>
          <a:bodyPr wrap="none">
            <a:spAutoFit/>
          </a:bodyPr>
          <a:lstStyle/>
          <a:p>
            <a:pPr algn="ctr"/>
            <a:r>
              <a:rPr lang="en-US" altLang="zh-CN" sz="2400" dirty="0" smtClean="0">
                <a:solidFill>
                  <a:schemeClr val="bg1"/>
                </a:solidFill>
                <a:latin typeface="Kozuka Gothic Pro EL" panose="020B0200000000000000" pitchFamily="34" charset="-128"/>
                <a:ea typeface="Kozuka Gothic Pro EL" panose="020B0200000000000000" pitchFamily="34" charset="-128"/>
              </a:rPr>
              <a:t>55%</a:t>
            </a:r>
            <a:endParaRPr lang="zh-CN" altLang="en-US" sz="2400" dirty="0">
              <a:solidFill>
                <a:schemeClr val="bg1"/>
              </a:solidFill>
              <a:latin typeface="Kozuka Gothic Pro EL" panose="020B0200000000000000" pitchFamily="34" charset="-128"/>
              <a:ea typeface="Kozuka Gothic Pro EL" panose="020B0200000000000000" pitchFamily="34" charset="-128"/>
            </a:endParaRPr>
          </a:p>
        </p:txBody>
      </p:sp>
      <p:sp>
        <p:nvSpPr>
          <p:cNvPr id="25" name="矩形 24"/>
          <p:cNvSpPr/>
          <p:nvPr/>
        </p:nvSpPr>
        <p:spPr>
          <a:xfrm>
            <a:off x="137757" y="201412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180510" y="3143058"/>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199038" y="4345125"/>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217844" y="5465733"/>
            <a:ext cx="3719744" cy="584775"/>
          </a:xfrm>
          <a:prstGeom prst="rect">
            <a:avLst/>
          </a:prstGeom>
        </p:spPr>
        <p:txBody>
          <a:bodyPr wrap="square">
            <a:spAutoFit/>
          </a:bodyPr>
          <a:lstStyle/>
          <a:p>
            <a:pPr algn="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template you can to modify different settings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Tree>
    <p:extLst>
      <p:ext uri="{BB962C8B-B14F-4D97-AF65-F5344CB8AC3E}">
        <p14:creationId xmlns:p14="http://schemas.microsoft.com/office/powerpoint/2010/main" val="124790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grayscl/>
            <a:extLst>
              <a:ext uri="{28A0092B-C50C-407E-A947-70E740481C1C}">
                <a14:useLocalDpi xmlns:a14="http://schemas.microsoft.com/office/drawing/2010/main" val="0"/>
              </a:ext>
            </a:extLst>
          </a:blip>
          <a:srcRect t="43459" b="18488"/>
          <a:stretch/>
        </p:blipFill>
        <p:spPr>
          <a:xfrm>
            <a:off x="711876" y="2361259"/>
            <a:ext cx="10642706" cy="2698955"/>
          </a:xfrm>
          <a:prstGeom prst="rect">
            <a:avLst/>
          </a:prstGeom>
        </p:spPr>
      </p:pic>
      <p:sp>
        <p:nvSpPr>
          <p:cNvPr id="2" name="TextBox 7"/>
          <p:cNvSpPr txBox="1"/>
          <p:nvPr/>
        </p:nvSpPr>
        <p:spPr>
          <a:xfrm>
            <a:off x="594641" y="1272778"/>
            <a:ext cx="10877176" cy="800552"/>
          </a:xfrm>
          <a:prstGeom prst="rect">
            <a:avLst/>
          </a:prstGeom>
          <a:noFill/>
        </p:spPr>
        <p:txBody>
          <a:bodyPr wrap="square" rIns="108000" bIns="27000" numCol="1" spcCol="360000">
            <a:spAutoFit/>
          </a:bodyPr>
          <a:lstStyle/>
          <a:p>
            <a:pPr>
              <a:lnSpc>
                <a:spcPct val="150000"/>
              </a:lnSpc>
              <a:defRPr/>
            </a:pP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Welcome to use WPS original template, this template by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05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05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endParaRPr lang="en-US" altLang="zh-CN"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Straight Connector 8"/>
          <p:cNvCxnSpPr/>
          <p:nvPr/>
        </p:nvCxnSpPr>
        <p:spPr>
          <a:xfrm>
            <a:off x="685031" y="5376675"/>
            <a:ext cx="10642706" cy="0"/>
          </a:xfrm>
          <a:prstGeom prst="line">
            <a:avLst/>
          </a:prstGeom>
          <a:ln w="1270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 name="Rectangle 6"/>
          <p:cNvSpPr>
            <a:spLocks/>
          </p:cNvSpPr>
          <p:nvPr/>
        </p:nvSpPr>
        <p:spPr bwMode="auto">
          <a:xfrm>
            <a:off x="6407379" y="5530029"/>
            <a:ext cx="4736461" cy="6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150000"/>
              </a:lnSpc>
              <a:defRPr/>
            </a:pP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search</a:t>
            </a:r>
          </a:p>
        </p:txBody>
      </p:sp>
      <p:sp>
        <p:nvSpPr>
          <p:cNvPr id="11" name="矩形 10"/>
          <p:cNvSpPr/>
          <p:nvPr/>
        </p:nvSpPr>
        <p:spPr>
          <a:xfrm>
            <a:off x="747351" y="5564741"/>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14806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grayscl/>
            <a:extLst>
              <a:ext uri="{28A0092B-C50C-407E-A947-70E740481C1C}">
                <a14:useLocalDpi xmlns:a14="http://schemas.microsoft.com/office/drawing/2010/main" val="0"/>
              </a:ext>
            </a:extLst>
          </a:blip>
          <a:srcRect t="10323" b="8817"/>
          <a:stretch/>
        </p:blipFill>
        <p:spPr>
          <a:xfrm>
            <a:off x="6101958" y="1775692"/>
            <a:ext cx="6090042" cy="2818427"/>
          </a:xfrm>
          <a:prstGeom prst="rect">
            <a:avLst/>
          </a:prstGeom>
        </p:spPr>
      </p:pic>
      <p:sp>
        <p:nvSpPr>
          <p:cNvPr id="5" name="矩形 4"/>
          <p:cNvSpPr/>
          <p:nvPr/>
        </p:nvSpPr>
        <p:spPr>
          <a:xfrm>
            <a:off x="0" y="1775692"/>
            <a:ext cx="6101958" cy="28184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5" name="Rectangle 58"/>
          <p:cNvSpPr>
            <a:spLocks noChangeAspect="1"/>
          </p:cNvSpPr>
          <p:nvPr/>
        </p:nvSpPr>
        <p:spPr>
          <a:xfrm>
            <a:off x="711876" y="4918236"/>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1670520" y="5282350"/>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400" dirty="0">
              <a:solidFill>
                <a:schemeClr val="bg1"/>
              </a:solidFill>
              <a:latin typeface="Impact" panose="020B0806030902050204" pitchFamily="34" charset="0"/>
              <a:ea typeface="微软雅黑" panose="020B0503020204020204" pitchFamily="34" charset="-122"/>
            </a:endParaRPr>
          </a:p>
        </p:txBody>
      </p:sp>
      <p:sp>
        <p:nvSpPr>
          <p:cNvPr id="17" name="Rectangle 58"/>
          <p:cNvSpPr>
            <a:spLocks noChangeAspect="1"/>
          </p:cNvSpPr>
          <p:nvPr/>
        </p:nvSpPr>
        <p:spPr>
          <a:xfrm>
            <a:off x="6101958" y="4888879"/>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343434"/>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18" name="矩形 17"/>
          <p:cNvSpPr/>
          <p:nvPr/>
        </p:nvSpPr>
        <p:spPr>
          <a:xfrm>
            <a:off x="7060602" y="5252993"/>
            <a:ext cx="4582796" cy="584775"/>
          </a:xfrm>
          <a:prstGeom prst="rect">
            <a:avLst/>
          </a:prstGeom>
        </p:spPr>
        <p:txBody>
          <a:bodyPr wrap="square">
            <a:spAutoFit/>
          </a:bodyPr>
          <a:lstStyle/>
          <a:p>
            <a:r>
              <a:rPr lang="en-US" altLang="zh-CN" sz="1600" dirty="0">
                <a:solidFill>
                  <a:schemeClr val="bg1"/>
                </a:solidFill>
              </a:rPr>
              <a:t>Welcome to use WPS original </a:t>
            </a:r>
            <a:r>
              <a:rPr lang="en-US" altLang="zh-CN" sz="1600" dirty="0" smtClean="0">
                <a:solidFill>
                  <a:schemeClr val="bg1"/>
                </a:solidFill>
              </a:rPr>
              <a:t>template</a:t>
            </a:r>
          </a:p>
          <a:p>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solidFill>
                  <a:srgbClr val="343434"/>
                </a:solidFill>
                <a:latin typeface="Impact" panose="020B0806030902050204" pitchFamily="34" charset="0"/>
                <a:ea typeface="微软雅黑" panose="020B0503020204020204" pitchFamily="34" charset="-122"/>
              </a:rPr>
              <a:t>98%</a:t>
            </a:r>
            <a:endParaRPr lang="zh-CN" altLang="en-US" sz="16600" dirty="0">
              <a:solidFill>
                <a:srgbClr val="343434"/>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282946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6"/>
          <p:cNvSpPr>
            <a:spLocks/>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400" dirty="0" err="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chemeClr val="tx1">
                    <a:lumMod val="75000"/>
                    <a:lumOff val="25000"/>
                  </a:schemeClr>
                </a:solidFill>
                <a:latin typeface="Impact" panose="020B0806030902050204" pitchFamily="34" charset="0"/>
                <a:ea typeface="微软雅黑" panose="020B0503020204020204" pitchFamily="34" charset="-122"/>
              </a:rPr>
              <a:t>Click Here To Add A Title</a:t>
            </a:r>
            <a:endParaRPr lang="zh-CN" altLang="en-US" sz="3600" dirty="0">
              <a:solidFill>
                <a:schemeClr val="tx1">
                  <a:lumMod val="75000"/>
                  <a:lumOff val="25000"/>
                </a:schemeClr>
              </a:solidFill>
              <a:latin typeface="Impact" panose="020B0806030902050204" pitchFamily="34" charset="0"/>
              <a:ea typeface="微软雅黑" panose="020B0503020204020204" pitchFamily="34" charset="-122"/>
            </a:endParaRPr>
          </a:p>
        </p:txBody>
      </p:sp>
      <p:sp>
        <p:nvSpPr>
          <p:cNvPr id="10" name="KSO_Shape"/>
          <p:cNvSpPr>
            <a:spLocks/>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a:spLocks/>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a:spLocks/>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96265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55324"/>
            <a:ext cx="1800000" cy="1800000"/>
            <a:chOff x="4224000" y="727567"/>
            <a:chExt cx="3744000" cy="3744000"/>
          </a:xfrm>
        </p:grpSpPr>
        <p:sp>
          <p:nvSpPr>
            <p:cNvPr id="9" name="任意多边形 8"/>
            <p:cNvSpPr/>
            <p:nvPr/>
          </p:nvSpPr>
          <p:spPr>
            <a:xfrm>
              <a:off x="4351564" y="855131"/>
              <a:ext cx="3488872" cy="3488872"/>
            </a:xfrm>
            <a:custGeom>
              <a:avLst/>
              <a:gdLst/>
              <a:ahLst/>
              <a:cxnLst/>
              <a:rect l="l" t="t" r="r" b="b"/>
              <a:pathLst>
                <a:path w="3488872" h="3488872">
                  <a:moveTo>
                    <a:pt x="1727193" y="557283"/>
                  </a:moveTo>
                  <a:cubicBezTo>
                    <a:pt x="1356162" y="565567"/>
                    <a:pt x="1122490" y="772719"/>
                    <a:pt x="1026177" y="1178739"/>
                  </a:cubicBezTo>
                  <a:lnTo>
                    <a:pt x="1146722" y="1198212"/>
                  </a:lnTo>
                  <a:cubicBezTo>
                    <a:pt x="1225355" y="856482"/>
                    <a:pt x="1417114" y="681908"/>
                    <a:pt x="1722000" y="674490"/>
                  </a:cubicBezTo>
                  <a:cubicBezTo>
                    <a:pt x="2074980" y="703915"/>
                    <a:pt x="2269707" y="863591"/>
                    <a:pt x="2306179" y="1153517"/>
                  </a:cubicBezTo>
                  <a:cubicBezTo>
                    <a:pt x="2283925" y="1470643"/>
                    <a:pt x="2085119" y="1636439"/>
                    <a:pt x="1709760" y="1650904"/>
                  </a:cubicBezTo>
                  <a:lnTo>
                    <a:pt x="1479983" y="1650904"/>
                  </a:lnTo>
                  <a:lnTo>
                    <a:pt x="1479983" y="1768482"/>
                  </a:lnTo>
                  <a:lnTo>
                    <a:pt x="1701786" y="1768482"/>
                  </a:lnTo>
                  <a:cubicBezTo>
                    <a:pt x="2122024" y="1783195"/>
                    <a:pt x="2346794" y="1957830"/>
                    <a:pt x="2376096" y="2292389"/>
                  </a:cubicBezTo>
                  <a:cubicBezTo>
                    <a:pt x="2353717" y="2618417"/>
                    <a:pt x="2136118" y="2788725"/>
                    <a:pt x="1723298" y="2803314"/>
                  </a:cubicBezTo>
                  <a:cubicBezTo>
                    <a:pt x="1372667" y="2795896"/>
                    <a:pt x="1162424" y="2609577"/>
                    <a:pt x="1092570" y="2244356"/>
                  </a:cubicBezTo>
                  <a:lnTo>
                    <a:pt x="967945" y="2244356"/>
                  </a:lnTo>
                  <a:cubicBezTo>
                    <a:pt x="1057457" y="2678813"/>
                    <a:pt x="1309242" y="2904201"/>
                    <a:pt x="1723298" y="2920521"/>
                  </a:cubicBezTo>
                  <a:cubicBezTo>
                    <a:pt x="2219696" y="2904201"/>
                    <a:pt x="2480259" y="2694700"/>
                    <a:pt x="2504986" y="2292018"/>
                  </a:cubicBezTo>
                  <a:cubicBezTo>
                    <a:pt x="2488913" y="1970441"/>
                    <a:pt x="2314525" y="1774046"/>
                    <a:pt x="1981821" y="1702831"/>
                  </a:cubicBezTo>
                  <a:cubicBezTo>
                    <a:pt x="2267914" y="1640395"/>
                    <a:pt x="2415103" y="1455930"/>
                    <a:pt x="2423386" y="1149437"/>
                  </a:cubicBezTo>
                  <a:cubicBezTo>
                    <a:pt x="2383205" y="787308"/>
                    <a:pt x="2151140" y="589923"/>
                    <a:pt x="1727193" y="557283"/>
                  </a:cubicBez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6" name="直接连接符 15"/>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89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81316" y="2085625"/>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任意多边形 17"/>
          <p:cNvSpPr/>
          <p:nvPr/>
        </p:nvSpPr>
        <p:spPr>
          <a:xfrm rot="10800000">
            <a:off x="8929651" y="2810220"/>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637219" y="3119648"/>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219656" y="3119649"/>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4799778" y="3119651"/>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354139" y="2673228"/>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6571490" y="3669200"/>
            <a:ext cx="436982" cy="459201"/>
            <a:chOff x="-334" y="2326"/>
            <a:chExt cx="472" cy="496"/>
          </a:xfrm>
          <a:solidFill>
            <a:srgbClr val="343434"/>
          </a:solidFill>
          <a:effectLst/>
        </p:grpSpPr>
        <p:sp>
          <p:nvSpPr>
            <p:cNvPr id="21" name="Freeform 5"/>
            <p:cNvSpPr>
              <a:spLocks/>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23863" y="3677787"/>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20601" y="3661616"/>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83368" y="3664556"/>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3434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33195" y="1815493"/>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33195" y="2557959"/>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81198" y="1806200"/>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81198" y="254866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68987" y="5182424"/>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68987" y="4703646"/>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21247" y="5693306"/>
            <a:ext cx="1799472"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21247" y="5214528"/>
            <a:ext cx="1469081"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p:blipFill>
        <p:spPr>
          <a:xfrm>
            <a:off x="-3587" y="1387733"/>
            <a:ext cx="12195587" cy="3797451"/>
          </a:xfrm>
          <a:prstGeom prst="rect">
            <a:avLst/>
          </a:prstGeom>
        </p:spPr>
      </p:pic>
      <p:sp>
        <p:nvSpPr>
          <p:cNvPr id="5" name="剪去单角的矩形 4"/>
          <p:cNvSpPr/>
          <p:nvPr/>
        </p:nvSpPr>
        <p:spPr>
          <a:xfrm rot="10800000" flipH="1">
            <a:off x="634700"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rot="10800000" flipH="1">
            <a:off x="4498488"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250"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9" name="矩形 8"/>
          <p:cNvSpPr/>
          <p:nvPr/>
        </p:nvSpPr>
        <p:spPr>
          <a:xfrm>
            <a:off x="492519" y="5340516"/>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0" name="矩形 9"/>
          <p:cNvSpPr/>
          <p:nvPr/>
        </p:nvSpPr>
        <p:spPr>
          <a:xfrm>
            <a:off x="1031970" y="1762190"/>
            <a:ext cx="2342308"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33%</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1" name="矩形 10"/>
          <p:cNvSpPr/>
          <p:nvPr/>
        </p:nvSpPr>
        <p:spPr>
          <a:xfrm>
            <a:off x="4664083"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2" name="矩形 11"/>
          <p:cNvSpPr/>
          <p:nvPr/>
        </p:nvSpPr>
        <p:spPr>
          <a:xfrm>
            <a:off x="8440017" y="5404408"/>
            <a:ext cx="2881759" cy="830997"/>
          </a:xfrm>
          <a:prstGeom prst="rect">
            <a:avLst/>
          </a:prstGeom>
        </p:spPr>
        <p:txBody>
          <a:bodyPr wrap="square">
            <a:spAutoFit/>
          </a:bodyPr>
          <a:lstStyle/>
          <a:p>
            <a:pPr algn="ctr"/>
            <a:r>
              <a:rPr lang="en-US" altLang="zh-CN" sz="1600" dirty="0">
                <a:solidFill>
                  <a:schemeClr val="bg1"/>
                </a:solidFill>
              </a:rPr>
              <a:t>Welcome to use WPS original </a:t>
            </a:r>
            <a:r>
              <a:rPr lang="en-US" altLang="zh-CN" sz="1600" dirty="0" smtClean="0">
                <a:solidFill>
                  <a:schemeClr val="bg1"/>
                </a:solidFill>
              </a:rPr>
              <a:t>template</a:t>
            </a:r>
            <a:r>
              <a:rPr lang="zh-CN" altLang="en-US" sz="1600" dirty="0" smtClean="0">
                <a:solidFill>
                  <a:schemeClr val="bg1"/>
                </a:solidFill>
              </a:rPr>
              <a:t>，</a:t>
            </a:r>
            <a:r>
              <a:rPr lang="en-US" altLang="zh-CN" sz="1600" dirty="0" smtClean="0">
                <a:solidFill>
                  <a:schemeClr val="bg1"/>
                </a:solidFill>
              </a:rPr>
              <a:t>this </a:t>
            </a:r>
            <a:r>
              <a:rPr lang="en-US" altLang="zh-CN" sz="1600" dirty="0">
                <a:solidFill>
                  <a:schemeClr val="bg1"/>
                </a:solidFill>
              </a:rPr>
              <a:t>template by flower </a:t>
            </a:r>
            <a:r>
              <a:rPr lang="en-US" altLang="zh-CN" sz="1600" dirty="0" err="1">
                <a:solidFill>
                  <a:schemeClr val="bg1"/>
                </a:solidFill>
              </a:rPr>
              <a:t>ppt</a:t>
            </a:r>
            <a:r>
              <a:rPr lang="en-US" altLang="zh-CN" sz="1600" dirty="0">
                <a:solidFill>
                  <a:schemeClr val="bg1"/>
                </a:solidFill>
              </a:rPr>
              <a:t> </a:t>
            </a:r>
            <a:r>
              <a:rPr lang="en-US" altLang="zh-CN" sz="1600" dirty="0" smtClean="0">
                <a:solidFill>
                  <a:schemeClr val="bg1"/>
                </a:solidFill>
              </a:rPr>
              <a:t>original</a:t>
            </a:r>
            <a:endParaRPr lang="en-US" altLang="zh-CN" sz="1600" dirty="0">
              <a:solidFill>
                <a:schemeClr val="bg1"/>
              </a:solidFill>
            </a:endParaRPr>
          </a:p>
        </p:txBody>
      </p:sp>
      <p:sp>
        <p:nvSpPr>
          <p:cNvPr id="13" name="矩形 12"/>
          <p:cNvSpPr/>
          <p:nvPr/>
        </p:nvSpPr>
        <p:spPr>
          <a:xfrm>
            <a:off x="4749639"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4" name="矩形 13"/>
          <p:cNvSpPr/>
          <p:nvPr/>
        </p:nvSpPr>
        <p:spPr>
          <a:xfrm>
            <a:off x="4928655" y="1762190"/>
            <a:ext cx="2313455"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45%</a:t>
            </a:r>
            <a:endParaRPr lang="zh-CN" altLang="en-US" sz="9600" dirty="0">
              <a:solidFill>
                <a:srgbClr val="343434"/>
              </a:solidFill>
              <a:latin typeface="Impact" panose="020B0806030902050204" pitchFamily="34" charset="0"/>
              <a:ea typeface="微软雅黑" panose="020B0503020204020204" pitchFamily="34" charset="-122"/>
            </a:endParaRPr>
          </a:p>
        </p:txBody>
      </p:sp>
      <p:sp>
        <p:nvSpPr>
          <p:cNvPr id="15" name="矩形 14"/>
          <p:cNvSpPr/>
          <p:nvPr/>
        </p:nvSpPr>
        <p:spPr>
          <a:xfrm>
            <a:off x="8638028" y="3454909"/>
            <a:ext cx="2683748" cy="400110"/>
          </a:xfrm>
          <a:prstGeom prst="rect">
            <a:avLst/>
          </a:prstGeom>
        </p:spPr>
        <p:txBody>
          <a:bodyPr wrap="none">
            <a:spAutoFit/>
          </a:bodyPr>
          <a:lstStyle/>
          <a:p>
            <a:r>
              <a:rPr lang="en-US" altLang="zh-CN" sz="2000" dirty="0" smtClean="0">
                <a:solidFill>
                  <a:srgbClr val="343434"/>
                </a:solidFill>
                <a:latin typeface="Impact" panose="020B0806030902050204" pitchFamily="34" charset="0"/>
                <a:ea typeface="微软雅黑" panose="020B0503020204020204" pitchFamily="34" charset="-122"/>
              </a:rPr>
              <a:t>Click Here To Add A Title</a:t>
            </a:r>
            <a:endParaRPr lang="zh-CN" altLang="en-US" sz="2000" dirty="0">
              <a:solidFill>
                <a:srgbClr val="343434"/>
              </a:solidFill>
              <a:latin typeface="Impact" panose="020B0806030902050204" pitchFamily="34" charset="0"/>
              <a:ea typeface="微软雅黑" panose="020B0503020204020204" pitchFamily="34" charset="-122"/>
            </a:endParaRPr>
          </a:p>
        </p:txBody>
      </p:sp>
      <p:sp>
        <p:nvSpPr>
          <p:cNvPr id="16" name="矩形 15"/>
          <p:cNvSpPr/>
          <p:nvPr/>
        </p:nvSpPr>
        <p:spPr>
          <a:xfrm>
            <a:off x="8797526" y="1762190"/>
            <a:ext cx="2364751" cy="1569660"/>
          </a:xfrm>
          <a:prstGeom prst="rect">
            <a:avLst/>
          </a:prstGeom>
        </p:spPr>
        <p:txBody>
          <a:bodyPr wrap="none">
            <a:spAutoFit/>
          </a:bodyPr>
          <a:lstStyle/>
          <a:p>
            <a:pPr algn="ctr"/>
            <a:r>
              <a:rPr lang="en-US" altLang="zh-CN" sz="9600" dirty="0" smtClean="0">
                <a:solidFill>
                  <a:srgbClr val="343434"/>
                </a:solidFill>
                <a:latin typeface="Impact" panose="020B0806030902050204" pitchFamily="34" charset="0"/>
                <a:ea typeface="微软雅黑" panose="020B0503020204020204" pitchFamily="34" charset="-122"/>
              </a:rPr>
              <a:t>90%</a:t>
            </a:r>
            <a:endParaRPr lang="zh-CN" altLang="en-US" sz="9600" dirty="0">
              <a:solidFill>
                <a:srgbClr val="343434"/>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1782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89109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p:blipFill>
        <p:spPr>
          <a:xfrm>
            <a:off x="1038818" y="2457373"/>
            <a:ext cx="1757137" cy="1757137"/>
          </a:xfrm>
          <a:prstGeom prst="ellipse">
            <a:avLst/>
          </a:prstGeom>
          <a:noFill/>
          <a:ln w="57150">
            <a:solidFill>
              <a:schemeClr val="bg1">
                <a:lumMod val="95000"/>
              </a:schemeClr>
            </a:solidFill>
          </a:ln>
        </p:spPr>
      </p:pic>
      <p:sp>
        <p:nvSpPr>
          <p:cNvPr id="35" name="矩形 34"/>
          <p:cNvSpPr/>
          <p:nvPr/>
        </p:nvSpPr>
        <p:spPr>
          <a:xfrm>
            <a:off x="75040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371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txBox="1">
            <a:spLocks noChangeArrowheads="1"/>
          </p:cNvSpPr>
          <p:nvPr/>
        </p:nvSpPr>
        <p:spPr bwMode="auto">
          <a:xfrm>
            <a:off x="367440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353371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31702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txBox="1">
            <a:spLocks noChangeArrowheads="1"/>
          </p:cNvSpPr>
          <p:nvPr/>
        </p:nvSpPr>
        <p:spPr bwMode="auto">
          <a:xfrm>
            <a:off x="645771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4" name="矩形 43"/>
          <p:cNvSpPr/>
          <p:nvPr/>
        </p:nvSpPr>
        <p:spPr>
          <a:xfrm>
            <a:off x="631702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10033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
          <p:cNvSpPr txBox="1">
            <a:spLocks noChangeArrowheads="1"/>
          </p:cNvSpPr>
          <p:nvPr/>
        </p:nvSpPr>
        <p:spPr bwMode="auto">
          <a:xfrm>
            <a:off x="924102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a:t>
            </a:r>
            <a:r>
              <a:rPr lang="zh-CN" altLang="en-US" sz="1400" dirty="0">
                <a:solidFill>
                  <a:srgbClr val="202F50"/>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rgbClr val="202F50"/>
                </a:solidFill>
                <a:latin typeface="Franklin Gothic Book" panose="020B0503020102020204" pitchFamily="34" charset="0"/>
                <a:ea typeface="微软雅黑" panose="020B0503020204020204" pitchFamily="34" charset="-122"/>
              </a:rPr>
              <a:t>点击添加文字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rgbClr val="202F50"/>
                </a:solidFill>
                <a:latin typeface="Franklin Gothic Book" panose="020B0503020102020204" pitchFamily="34" charset="0"/>
                <a:ea typeface="微软雅黑" panose="020B0503020204020204" pitchFamily="34" charset="-122"/>
              </a:rPr>
              <a:t>点击添加</a:t>
            </a:r>
            <a:r>
              <a:rPr lang="zh-CN" altLang="en-US" sz="1400" dirty="0">
                <a:solidFill>
                  <a:srgbClr val="202F50"/>
                </a:solidFill>
                <a:latin typeface="Franklin Gothic Book" panose="020B0503020102020204" pitchFamily="34" charset="0"/>
                <a:ea typeface="微软雅黑" panose="020B0503020204020204" pitchFamily="34" charset="-122"/>
              </a:rPr>
              <a:t>文字</a:t>
            </a:r>
            <a:r>
              <a:rPr lang="zh-CN" altLang="en-US" sz="1400" dirty="0" smtClean="0">
                <a:solidFill>
                  <a:srgbClr val="202F50"/>
                </a:solidFill>
                <a:latin typeface="Franklin Gothic Book" panose="020B0503020102020204" pitchFamily="34" charset="0"/>
                <a:ea typeface="微软雅黑" panose="020B0503020204020204" pitchFamily="34" charset="-122"/>
              </a:rPr>
              <a:t>说明</a:t>
            </a:r>
            <a:endParaRPr lang="en-US" altLang="zh-CN" sz="1400" dirty="0" smtClean="0">
              <a:solidFill>
                <a:srgbClr val="202F50"/>
              </a:solidFill>
              <a:latin typeface="Franklin Gothic Book" panose="020B0503020102020204" pitchFamily="34" charset="0"/>
              <a:ea typeface="微软雅黑" panose="020B0503020204020204" pitchFamily="34" charset="-122"/>
            </a:endParaRPr>
          </a:p>
        </p:txBody>
      </p:sp>
      <p:sp>
        <p:nvSpPr>
          <p:cNvPr id="48" name="矩形 47"/>
          <p:cNvSpPr/>
          <p:nvPr/>
        </p:nvSpPr>
        <p:spPr>
          <a:xfrm>
            <a:off x="9100337" y="1929037"/>
            <a:ext cx="2333958" cy="69100"/>
          </a:xfrm>
          <a:prstGeom prst="rect">
            <a:avLst/>
          </a:prstGeom>
          <a:solidFill>
            <a:srgbClr val="69D3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grayscl/>
            <a:extLst>
              <a:ext uri="{28A0092B-C50C-407E-A947-70E740481C1C}">
                <a14:useLocalDpi xmlns:a14="http://schemas.microsoft.com/office/drawing/2010/main" val="0"/>
              </a:ext>
            </a:extLst>
          </a:blip>
          <a:srcRect l="27378" t="12500" r="17122" b="12500"/>
          <a:stretch/>
        </p:blipFill>
        <p:spPr>
          <a:xfrm>
            <a:off x="3822129" y="2457373"/>
            <a:ext cx="1757136" cy="1757136"/>
          </a:xfrm>
          <a:prstGeom prst="ellipse">
            <a:avLst/>
          </a:prstGeom>
          <a:noFill/>
          <a:ln w="57150">
            <a:solidFill>
              <a:schemeClr val="bg1">
                <a:lumMod val="95000"/>
              </a:schemeClr>
            </a:solidFill>
          </a:ln>
        </p:spPr>
      </p:pic>
      <p:pic>
        <p:nvPicPr>
          <p:cNvPr id="8" name="图片 7"/>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p:blipFill>
        <p:spPr>
          <a:xfrm>
            <a:off x="6605439" y="2457373"/>
            <a:ext cx="1757136" cy="1757136"/>
          </a:xfrm>
          <a:prstGeom prst="ellipse">
            <a:avLst/>
          </a:prstGeom>
          <a:noFill/>
          <a:ln w="57150">
            <a:solidFill>
              <a:schemeClr val="bg1">
                <a:lumMod val="95000"/>
              </a:schemeClr>
            </a:solidFill>
          </a:ln>
        </p:spPr>
      </p:pic>
      <p:pic>
        <p:nvPicPr>
          <p:cNvPr id="9" name="图片 8"/>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p:blipFill>
        <p:spPr>
          <a:xfrm>
            <a:off x="9388748" y="2457373"/>
            <a:ext cx="1757136" cy="1757136"/>
          </a:xfrm>
          <a:prstGeom prst="ellipse">
            <a:avLst/>
          </a:prstGeom>
          <a:noFill/>
          <a:ln w="57150">
            <a:solidFill>
              <a:schemeClr val="bg1">
                <a:lumMod val="95000"/>
              </a:schemeClr>
            </a:solidFill>
          </a:ln>
        </p:spPr>
      </p:pic>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a:spLocks/>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a:spLocks/>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a:spLocks/>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a:spLocks/>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3" name="TextBox 43"/>
          <p:cNvSpPr txBox="1"/>
          <p:nvPr/>
        </p:nvSpPr>
        <p:spPr bwMode="auto">
          <a:xfrm>
            <a:off x="2199954" y="2388325"/>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5" name="TextBox 43"/>
          <p:cNvSpPr txBox="1"/>
          <p:nvPr/>
        </p:nvSpPr>
        <p:spPr bwMode="auto">
          <a:xfrm>
            <a:off x="2174971" y="509293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9" name="TextBox 43"/>
          <p:cNvSpPr txBox="1"/>
          <p:nvPr/>
        </p:nvSpPr>
        <p:spPr bwMode="auto">
          <a:xfrm>
            <a:off x="2126942" y="3678754"/>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1294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671877"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7372263" y="2890665"/>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2" name="矩形 31"/>
          <p:cNvSpPr/>
          <p:nvPr/>
        </p:nvSpPr>
        <p:spPr>
          <a:xfrm>
            <a:off x="1664843"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3" name="矩形 32"/>
          <p:cNvSpPr/>
          <p:nvPr/>
        </p:nvSpPr>
        <p:spPr>
          <a:xfrm>
            <a:off x="7365229" y="4565124"/>
            <a:ext cx="3070071" cy="523220"/>
          </a:xfrm>
          <a:prstGeom prst="rect">
            <a:avLst/>
          </a:prstGeom>
          <a:noFill/>
        </p:spPr>
        <p:txBody>
          <a:bodyPr wrap="none">
            <a:spAutoFit/>
          </a:bodyPr>
          <a:lstStyle/>
          <a:p>
            <a:pPr algn="ctr"/>
            <a:r>
              <a:rPr lang="zh-CN" altLang="en-US" sz="2800" b="1" dirty="0">
                <a:solidFill>
                  <a:schemeClr val="bg1"/>
                </a:solidFill>
                <a:latin typeface="方正兰亭超细黑简体" panose="02000000000000000000" pitchFamily="2" charset="-122"/>
                <a:ea typeface="方正兰亭超细黑简体" panose="02000000000000000000" pitchFamily="2" charset="-122"/>
              </a:rPr>
              <a:t>点击添加内容标题</a:t>
            </a:r>
            <a:endParaRPr lang="en-US" altLang="zh-CN" sz="2800"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4871947" y="729425"/>
            <a:ext cx="2448107" cy="1430091"/>
            <a:chOff x="770155" y="2955928"/>
            <a:chExt cx="2448107" cy="1430091"/>
          </a:xfrm>
        </p:grpSpPr>
        <p:sp>
          <p:nvSpPr>
            <p:cNvPr id="2" name="矩形 1"/>
            <p:cNvSpPr/>
            <p:nvPr/>
          </p:nvSpPr>
          <p:spPr>
            <a:xfrm>
              <a:off x="770155" y="3678133"/>
              <a:ext cx="2448107" cy="707886"/>
            </a:xfrm>
            <a:prstGeom prst="rect">
              <a:avLst/>
            </a:prstGeom>
            <a:noFill/>
          </p:spPr>
          <p:txBody>
            <a:bodyPr wrap="none">
              <a:spAutoFit/>
            </a:bodyPr>
            <a:lstStyle/>
            <a:p>
              <a:pPr algn="ctr"/>
              <a:r>
                <a:rPr lang="en-US" altLang="zh-CN" sz="4000" dirty="0" smtClean="0">
                  <a:solidFill>
                    <a:schemeClr val="bg1"/>
                  </a:solidFill>
                  <a:latin typeface="方正兰亭超细黑简体" panose="02000000000000000000" pitchFamily="2" charset="-122"/>
                  <a:ea typeface="方正兰亭超细黑简体" panose="02000000000000000000" pitchFamily="2" charset="-122"/>
                </a:rPr>
                <a:t>contents</a:t>
              </a:r>
              <a:endParaRPr lang="en-US" altLang="zh-CN" sz="40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 name="矩形 3"/>
            <p:cNvSpPr/>
            <p:nvPr/>
          </p:nvSpPr>
          <p:spPr>
            <a:xfrm>
              <a:off x="1206172" y="2955928"/>
              <a:ext cx="1576072" cy="923330"/>
            </a:xfrm>
            <a:prstGeom prst="rect">
              <a:avLst/>
            </a:prstGeom>
          </p:spPr>
          <p:txBody>
            <a:bodyPr wrap="none">
              <a:spAutoFit/>
            </a:bodyPr>
            <a:lstStyle/>
            <a:p>
              <a:pPr algn="ctr"/>
              <a:r>
                <a:rPr lang="zh-CN" altLang="en-US" sz="5400" b="1" dirty="0">
                  <a:solidFill>
                    <a:schemeClr val="bg1"/>
                  </a:solidFill>
                  <a:latin typeface="方正兰亭超细黑简体" panose="02000000000000000000" pitchFamily="2" charset="-122"/>
                  <a:ea typeface="方正兰亭超细黑简体" panose="02000000000000000000" pitchFamily="2" charset="-122"/>
                </a:rPr>
                <a:t>目录</a:t>
              </a:r>
              <a:endParaRPr lang="zh-CN" altLang="en-US" sz="5400" dirty="0">
                <a:solidFill>
                  <a:schemeClr val="bg1"/>
                </a:solidFill>
              </a:endParaRPr>
            </a:p>
          </p:txBody>
        </p:sp>
      </p:grpSp>
      <p:pic>
        <p:nvPicPr>
          <p:cNvPr id="3" name="图片 2"/>
          <p:cNvPicPr>
            <a:picLocks noChangeAspect="1"/>
          </p:cNvPicPr>
          <p:nvPr/>
        </p:nvPicPr>
        <p:blipFill>
          <a:blip r:embed="rId2"/>
          <a:stretch>
            <a:fillRect/>
          </a:stretch>
        </p:blipFill>
        <p:spPr>
          <a:xfrm>
            <a:off x="4689686" y="2571590"/>
            <a:ext cx="1127303" cy="1161370"/>
          </a:xfrm>
          <a:prstGeom prst="rect">
            <a:avLst/>
          </a:prstGeom>
        </p:spPr>
      </p:pic>
      <p:pic>
        <p:nvPicPr>
          <p:cNvPr id="25" name="图片 24"/>
          <p:cNvPicPr>
            <a:picLocks noChangeAspect="1"/>
          </p:cNvPicPr>
          <p:nvPr/>
        </p:nvPicPr>
        <p:blipFill>
          <a:blip r:embed="rId2"/>
          <a:stretch>
            <a:fillRect/>
          </a:stretch>
        </p:blipFill>
        <p:spPr>
          <a:xfrm>
            <a:off x="6406940" y="2571590"/>
            <a:ext cx="1127303" cy="1161370"/>
          </a:xfrm>
          <a:prstGeom prst="rect">
            <a:avLst/>
          </a:prstGeom>
        </p:spPr>
      </p:pic>
      <p:pic>
        <p:nvPicPr>
          <p:cNvPr id="26" name="图片 25"/>
          <p:cNvPicPr>
            <a:picLocks noChangeAspect="1"/>
          </p:cNvPicPr>
          <p:nvPr/>
        </p:nvPicPr>
        <p:blipFill>
          <a:blip r:embed="rId2"/>
          <a:stretch>
            <a:fillRect/>
          </a:stretch>
        </p:blipFill>
        <p:spPr>
          <a:xfrm>
            <a:off x="4682652" y="4246049"/>
            <a:ext cx="1127303" cy="1161370"/>
          </a:xfrm>
          <a:prstGeom prst="rect">
            <a:avLst/>
          </a:prstGeom>
        </p:spPr>
      </p:pic>
      <p:pic>
        <p:nvPicPr>
          <p:cNvPr id="27" name="图片 26"/>
          <p:cNvPicPr>
            <a:picLocks noChangeAspect="1"/>
          </p:cNvPicPr>
          <p:nvPr/>
        </p:nvPicPr>
        <p:blipFill>
          <a:blip r:embed="rId2"/>
          <a:stretch>
            <a:fillRect/>
          </a:stretch>
        </p:blipFill>
        <p:spPr>
          <a:xfrm>
            <a:off x="6399906" y="4246049"/>
            <a:ext cx="1127303" cy="1161370"/>
          </a:xfrm>
          <a:prstGeom prst="rect">
            <a:avLst/>
          </a:prstGeom>
        </p:spPr>
      </p:pic>
      <p:sp>
        <p:nvSpPr>
          <p:cNvPr id="6" name="文本框 5"/>
          <p:cNvSpPr txBox="1"/>
          <p:nvPr/>
        </p:nvSpPr>
        <p:spPr>
          <a:xfrm>
            <a:off x="4952614" y="2859888"/>
            <a:ext cx="601447" cy="584775"/>
          </a:xfrm>
          <a:prstGeom prst="rect">
            <a:avLst/>
          </a:prstGeom>
          <a:noFill/>
        </p:spPr>
        <p:txBody>
          <a:bodyPr wrap="none" rtlCol="0">
            <a:spAutoFit/>
          </a:bodyPr>
          <a:lstStyle/>
          <a:p>
            <a:r>
              <a:rPr lang="en-US" altLang="zh-CN" sz="3200" dirty="0" smtClean="0">
                <a:solidFill>
                  <a:schemeClr val="bg1"/>
                </a:solidFill>
              </a:rPr>
              <a:t>01</a:t>
            </a:r>
            <a:endParaRPr lang="zh-CN" altLang="en-US" sz="3200" dirty="0">
              <a:solidFill>
                <a:schemeClr val="bg1"/>
              </a:solidFill>
            </a:endParaRPr>
          </a:p>
        </p:txBody>
      </p:sp>
      <p:sp>
        <p:nvSpPr>
          <p:cNvPr id="28" name="文本框 27"/>
          <p:cNvSpPr txBox="1"/>
          <p:nvPr/>
        </p:nvSpPr>
        <p:spPr>
          <a:xfrm>
            <a:off x="6669868" y="2859888"/>
            <a:ext cx="601447" cy="584775"/>
          </a:xfrm>
          <a:prstGeom prst="rect">
            <a:avLst/>
          </a:prstGeom>
          <a:noFill/>
        </p:spPr>
        <p:txBody>
          <a:bodyPr wrap="none" rtlCol="0">
            <a:spAutoFit/>
          </a:bodyPr>
          <a:lstStyle/>
          <a:p>
            <a:r>
              <a:rPr lang="en-US" altLang="zh-CN" sz="3200" dirty="0" smtClean="0">
                <a:solidFill>
                  <a:schemeClr val="bg1"/>
                </a:solidFill>
              </a:rPr>
              <a:t>02</a:t>
            </a:r>
            <a:endParaRPr lang="zh-CN" altLang="en-US" sz="3200" dirty="0">
              <a:solidFill>
                <a:schemeClr val="bg1"/>
              </a:solidFill>
            </a:endParaRPr>
          </a:p>
        </p:txBody>
      </p:sp>
      <p:sp>
        <p:nvSpPr>
          <p:cNvPr id="30" name="文本框 29"/>
          <p:cNvSpPr txBox="1"/>
          <p:nvPr/>
        </p:nvSpPr>
        <p:spPr>
          <a:xfrm>
            <a:off x="6662834" y="4534347"/>
            <a:ext cx="601447" cy="584775"/>
          </a:xfrm>
          <a:prstGeom prst="rect">
            <a:avLst/>
          </a:prstGeom>
          <a:noFill/>
        </p:spPr>
        <p:txBody>
          <a:bodyPr wrap="none" rtlCol="0">
            <a:spAutoFit/>
          </a:bodyPr>
          <a:lstStyle/>
          <a:p>
            <a:r>
              <a:rPr lang="en-US" altLang="zh-CN" sz="3200" dirty="0" smtClean="0">
                <a:solidFill>
                  <a:schemeClr val="bg1"/>
                </a:solidFill>
              </a:rPr>
              <a:t>04</a:t>
            </a:r>
            <a:endParaRPr lang="zh-CN" altLang="en-US" sz="3200" dirty="0">
              <a:solidFill>
                <a:schemeClr val="bg1"/>
              </a:solidFill>
            </a:endParaRPr>
          </a:p>
        </p:txBody>
      </p:sp>
      <p:sp>
        <p:nvSpPr>
          <p:cNvPr id="31" name="文本框 30"/>
          <p:cNvSpPr txBox="1"/>
          <p:nvPr/>
        </p:nvSpPr>
        <p:spPr>
          <a:xfrm>
            <a:off x="4945580" y="4534347"/>
            <a:ext cx="601447" cy="584775"/>
          </a:xfrm>
          <a:prstGeom prst="rect">
            <a:avLst/>
          </a:prstGeom>
          <a:noFill/>
        </p:spPr>
        <p:txBody>
          <a:bodyPr wrap="none" rtlCol="0">
            <a:spAutoFit/>
          </a:bodyPr>
          <a:lstStyle/>
          <a:p>
            <a:r>
              <a:rPr lang="en-US" altLang="zh-CN" sz="3200" dirty="0" smtClean="0">
                <a:solidFill>
                  <a:schemeClr val="bg1"/>
                </a:solidFill>
              </a:rPr>
              <a:t>03</a:t>
            </a:r>
            <a:endParaRPr lang="zh-CN" altLang="en-US" sz="3200" dirty="0">
              <a:solidFill>
                <a:schemeClr val="bg1"/>
              </a:solidFill>
            </a:endParaRPr>
          </a:p>
        </p:txBody>
      </p:sp>
    </p:spTree>
    <p:extLst>
      <p:ext uri="{BB962C8B-B14F-4D97-AF65-F5344CB8AC3E}">
        <p14:creationId xmlns:p14="http://schemas.microsoft.com/office/powerpoint/2010/main" val="1852945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alpha val="7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a:spLocks/>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a:spLocks/>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981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05826" y="1757390"/>
            <a:ext cx="6356039" cy="227032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05826" y="1649641"/>
            <a:ext cx="6356039" cy="10774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grayscl/>
            <a:extLst>
              <a:ext uri="{28A0092B-C50C-407E-A947-70E740481C1C}">
                <a14:useLocalDpi xmlns:a14="http://schemas.microsoft.com/office/drawing/2010/main" val="0"/>
              </a:ext>
            </a:extLst>
          </a:blip>
          <a:srcRect l="24987" r="24987"/>
          <a:stretch/>
        </p:blipFill>
        <p:spPr>
          <a:xfrm>
            <a:off x="1158796" y="1649641"/>
            <a:ext cx="3425535" cy="4567379"/>
          </a:xfrm>
          <a:prstGeom prst="rect">
            <a:avLst/>
          </a:prstGeom>
          <a:noFill/>
          <a:ln>
            <a:noFill/>
          </a:ln>
        </p:spPr>
      </p:pic>
      <p:sp>
        <p:nvSpPr>
          <p:cNvPr id="7" name="TextBox 15"/>
          <p:cNvSpPr txBox="1"/>
          <p:nvPr/>
        </p:nvSpPr>
        <p:spPr>
          <a:xfrm>
            <a:off x="4980014" y="2449914"/>
            <a:ext cx="5838092" cy="1384995"/>
          </a:xfrm>
          <a:prstGeom prst="rect">
            <a:avLst/>
          </a:prstGeom>
          <a:noFill/>
        </p:spPr>
        <p:txBody>
          <a:bodyPr wrap="square" rtlCol="0">
            <a:spAutoFit/>
          </a:bodyPr>
          <a:lstStyle/>
          <a:p>
            <a:pPr>
              <a:lnSpc>
                <a:spcPct val="150000"/>
              </a:lnSpc>
            </a:pP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343434"/>
                </a:solidFill>
                <a:latin typeface="微软雅黑" panose="020B0503020204020204" pitchFamily="34" charset="-122"/>
                <a:ea typeface="微软雅黑" panose="020B0503020204020204" pitchFamily="34" charset="-122"/>
              </a:rPr>
              <a:t>输入</a:t>
            </a: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l="51799" r="1282" b="6234"/>
          <a:stretch/>
        </p:blipFill>
        <p:spPr>
          <a:xfrm>
            <a:off x="9559181" y="4213441"/>
            <a:ext cx="1502684" cy="2003579"/>
          </a:xfrm>
          <a:prstGeom prst="rect">
            <a:avLst/>
          </a:prstGeom>
          <a:noFill/>
          <a:ln>
            <a:noFill/>
          </a:ln>
        </p:spPr>
      </p:pic>
      <p:sp>
        <p:nvSpPr>
          <p:cNvPr id="10" name="矩形 9"/>
          <p:cNvSpPr/>
          <p:nvPr/>
        </p:nvSpPr>
        <p:spPr>
          <a:xfrm>
            <a:off x="4705826" y="4304222"/>
            <a:ext cx="4731861" cy="191279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05826" y="4213441"/>
            <a:ext cx="4731861" cy="907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p:cNvSpPr txBox="1"/>
          <p:nvPr/>
        </p:nvSpPr>
        <p:spPr>
          <a:xfrm>
            <a:off x="4980014" y="5024191"/>
            <a:ext cx="4342868" cy="1061829"/>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980014" y="1865139"/>
            <a:ext cx="4698722" cy="584775"/>
          </a:xfrm>
          <a:prstGeom prst="rect">
            <a:avLst/>
          </a:prstGeom>
        </p:spPr>
        <p:txBody>
          <a:bodyPr wrap="none">
            <a:spAutoFit/>
          </a:bodyPr>
          <a:lstStyle/>
          <a:p>
            <a:r>
              <a:rPr lang="zh-CN" altLang="en-US" sz="3200" b="1" dirty="0">
                <a:solidFill>
                  <a:srgbClr val="34343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343434"/>
              </a:solidFill>
            </a:endParaRPr>
          </a:p>
        </p:txBody>
      </p:sp>
      <p:sp>
        <p:nvSpPr>
          <p:cNvPr id="14" name="矩形 13"/>
          <p:cNvSpPr/>
          <p:nvPr/>
        </p:nvSpPr>
        <p:spPr>
          <a:xfrm>
            <a:off x="5752674" y="4435221"/>
            <a:ext cx="3570208"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tx1">
                  <a:lumMod val="75000"/>
                  <a:lumOff val="25000"/>
                </a:schemeClr>
              </a:solidFill>
            </a:endParaRPr>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endParaRPr>
          </a:p>
        </p:txBody>
      </p:sp>
      <p:grpSp>
        <p:nvGrpSpPr>
          <p:cNvPr id="6" name="组合 5"/>
          <p:cNvGrpSpPr/>
          <p:nvPr/>
        </p:nvGrpSpPr>
        <p:grpSpPr>
          <a:xfrm>
            <a:off x="7636392" y="2231842"/>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6124"/>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85000"/>
                    <a:lumOff val="1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85000"/>
                  <a:lumOff val="15000"/>
                </a:schemeClr>
              </a:solidFill>
              <a:effectLst/>
              <a:uLnTx/>
              <a:uFillTx/>
              <a:latin typeface="微软雅黑" pitchFamily="34" charset="-122"/>
              <a:ea typeface="微软雅黑" pitchFamily="34" charset="-122"/>
              <a:cs typeface="Arial"/>
            </a:endParaRPr>
          </a:p>
        </p:txBody>
      </p:sp>
      <p:grpSp>
        <p:nvGrpSpPr>
          <p:cNvPr id="13" name="组合 12"/>
          <p:cNvGrpSpPr/>
          <p:nvPr/>
        </p:nvGrpSpPr>
        <p:grpSpPr>
          <a:xfrm>
            <a:off x="1319073" y="3379129"/>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chemeClr val="bg1">
                  <a:lumMod val="9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315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lumMod val="85000"/>
                    </a:schemeClr>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lumMod val="85000"/>
                  </a:schemeClr>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latin typeface="微软雅黑" pitchFamily="34" charset="-122"/>
              <a:ea typeface="微软雅黑" pitchFamily="34" charset="-122"/>
              <a:cs typeface="Arial"/>
            </a:endParaRPr>
          </a:p>
        </p:txBody>
      </p:sp>
      <p:grpSp>
        <p:nvGrpSpPr>
          <p:cNvPr id="20" name="组合 19"/>
          <p:cNvGrpSpPr/>
          <p:nvPr/>
        </p:nvGrpSpPr>
        <p:grpSpPr>
          <a:xfrm>
            <a:off x="7516075" y="4994140"/>
            <a:ext cx="2821688" cy="1081141"/>
            <a:chOff x="5545525" y="4736667"/>
            <a:chExt cx="2465974" cy="931196"/>
          </a:xfrm>
        </p:grpSpPr>
        <p:sp>
          <p:nvSpPr>
            <p:cNvPr id="21" name="Line 18"/>
            <p:cNvSpPr>
              <a:spLocks noChangeShapeType="1"/>
            </p:cNvSpPr>
            <p:nvPr/>
          </p:nvSpPr>
          <p:spPr bwMode="auto">
            <a:xfrm flipH="1">
              <a:off x="5545525" y="5095709"/>
              <a:ext cx="2405062"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366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47246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88724"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246362" y="2766141"/>
            <a:ext cx="2406830" cy="2406831"/>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740075"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5" name="椭圆 1"/>
          <p:cNvSpPr/>
          <p:nvPr/>
        </p:nvSpPr>
        <p:spPr>
          <a:xfrm>
            <a:off x="5991427"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360355" y="2759991"/>
            <a:ext cx="601447" cy="754694"/>
          </a:xfrm>
          <a:prstGeom prst="rect">
            <a:avLst/>
          </a:prstGeom>
          <a:noFill/>
        </p:spPr>
        <p:txBody>
          <a:bodyPr wrap="none" rtlCol="0">
            <a:spAutoFit/>
          </a:bodyPr>
          <a:lstStyle/>
          <a:p>
            <a:pPr algn="ctr">
              <a:lnSpc>
                <a:spcPct val="150000"/>
              </a:lnSpc>
            </a:pPr>
            <a:r>
              <a:rPr lang="en-US" altLang="zh-CN" sz="3200" b="1" dirty="0" smtClean="0"/>
              <a:t>01</a:t>
            </a:r>
            <a:endParaRPr lang="zh-CN" altLang="en-US" sz="3200" b="1" dirty="0"/>
          </a:p>
        </p:txBody>
      </p:sp>
      <p:sp>
        <p:nvSpPr>
          <p:cNvPr id="7" name="TextBox 15"/>
          <p:cNvSpPr txBox="1"/>
          <p:nvPr/>
        </p:nvSpPr>
        <p:spPr>
          <a:xfrm>
            <a:off x="4648821" y="2759991"/>
            <a:ext cx="601447" cy="754694"/>
          </a:xfrm>
          <a:prstGeom prst="rect">
            <a:avLst/>
          </a:prstGeom>
          <a:noFill/>
        </p:spPr>
        <p:txBody>
          <a:bodyPr wrap="none" rtlCol="0">
            <a:spAutoFit/>
          </a:bodyPr>
          <a:lstStyle/>
          <a:p>
            <a:pPr algn="ctr">
              <a:lnSpc>
                <a:spcPct val="150000"/>
              </a:lnSpc>
            </a:pPr>
            <a:r>
              <a:rPr lang="en-US" altLang="zh-CN" sz="3200" b="1" dirty="0" smtClean="0"/>
              <a:t>02</a:t>
            </a:r>
            <a:endParaRPr lang="zh-CN" altLang="en-US" sz="3200" b="1" dirty="0"/>
          </a:p>
        </p:txBody>
      </p:sp>
      <p:sp>
        <p:nvSpPr>
          <p:cNvPr id="8" name="TextBox 16"/>
          <p:cNvSpPr txBox="1"/>
          <p:nvPr/>
        </p:nvSpPr>
        <p:spPr>
          <a:xfrm>
            <a:off x="6849063" y="2759991"/>
            <a:ext cx="601447" cy="754694"/>
          </a:xfrm>
          <a:prstGeom prst="rect">
            <a:avLst/>
          </a:prstGeom>
          <a:noFill/>
        </p:spPr>
        <p:txBody>
          <a:bodyPr wrap="none" rtlCol="0">
            <a:spAutoFit/>
          </a:bodyPr>
          <a:lstStyle/>
          <a:p>
            <a:pPr algn="ctr">
              <a:lnSpc>
                <a:spcPct val="150000"/>
              </a:lnSpc>
            </a:pPr>
            <a:r>
              <a:rPr lang="en-US" altLang="zh-CN" sz="3200" b="1" dirty="0" smtClean="0"/>
              <a:t>03</a:t>
            </a:r>
            <a:endParaRPr lang="zh-CN" altLang="en-US" sz="3200" b="1" dirty="0"/>
          </a:p>
        </p:txBody>
      </p:sp>
      <p:sp>
        <p:nvSpPr>
          <p:cNvPr id="9" name="TextBox 17"/>
          <p:cNvSpPr txBox="1"/>
          <p:nvPr/>
        </p:nvSpPr>
        <p:spPr>
          <a:xfrm>
            <a:off x="9181738" y="2759991"/>
            <a:ext cx="601447" cy="754694"/>
          </a:xfrm>
          <a:prstGeom prst="rect">
            <a:avLst/>
          </a:prstGeom>
          <a:noFill/>
        </p:spPr>
        <p:txBody>
          <a:bodyPr wrap="none" rtlCol="0">
            <a:spAutoFit/>
          </a:bodyPr>
          <a:lstStyle/>
          <a:p>
            <a:pPr algn="ctr">
              <a:lnSpc>
                <a:spcPct val="150000"/>
              </a:lnSpc>
            </a:pPr>
            <a:r>
              <a:rPr lang="en-US" altLang="zh-CN" sz="3200" b="1" dirty="0" smtClean="0"/>
              <a:t>04</a:t>
            </a:r>
            <a:endParaRPr lang="zh-CN" altLang="en-US" sz="3200" b="1" dirty="0"/>
          </a:p>
        </p:txBody>
      </p:sp>
      <p:cxnSp>
        <p:nvCxnSpPr>
          <p:cNvPr id="10" name="直接连接符 9"/>
          <p:cNvCxnSpPr/>
          <p:nvPr/>
        </p:nvCxnSpPr>
        <p:spPr>
          <a:xfrm>
            <a:off x="1766434"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039788"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91137"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553842" y="3511752"/>
            <a:ext cx="1844237"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529223"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5" name="TextBox 23"/>
          <p:cNvSpPr txBox="1"/>
          <p:nvPr/>
        </p:nvSpPr>
        <p:spPr>
          <a:xfrm>
            <a:off x="1529223"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16" name="TextBox 24"/>
          <p:cNvSpPr txBox="1"/>
          <p:nvPr/>
        </p:nvSpPr>
        <p:spPr>
          <a:xfrm>
            <a:off x="3853125"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7" name="TextBox 25"/>
          <p:cNvSpPr txBox="1"/>
          <p:nvPr/>
        </p:nvSpPr>
        <p:spPr>
          <a:xfrm>
            <a:off x="3881265"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18" name="TextBox 26"/>
          <p:cNvSpPr txBox="1"/>
          <p:nvPr/>
        </p:nvSpPr>
        <p:spPr>
          <a:xfrm>
            <a:off x="6033260"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19" name="TextBox 27"/>
          <p:cNvSpPr txBox="1"/>
          <p:nvPr/>
        </p:nvSpPr>
        <p:spPr>
          <a:xfrm>
            <a:off x="6033260"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20" name="TextBox 28"/>
          <p:cNvSpPr txBox="1"/>
          <p:nvPr/>
        </p:nvSpPr>
        <p:spPr>
          <a:xfrm>
            <a:off x="8429172" y="3699551"/>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itchFamily="34" charset="-122"/>
                <a:ea typeface="微软雅黑" pitchFamily="34" charset="-122"/>
              </a:rPr>
              <a:t>点此输入标题</a:t>
            </a:r>
            <a:endParaRPr lang="zh-CN" altLang="en-US" sz="1700" b="1" dirty="0">
              <a:latin typeface="微软雅黑" pitchFamily="34" charset="-122"/>
              <a:ea typeface="微软雅黑" pitchFamily="34" charset="-122"/>
            </a:endParaRPr>
          </a:p>
        </p:txBody>
      </p:sp>
      <p:sp>
        <p:nvSpPr>
          <p:cNvPr id="21" name="TextBox 29"/>
          <p:cNvSpPr txBox="1"/>
          <p:nvPr/>
        </p:nvSpPr>
        <p:spPr>
          <a:xfrm>
            <a:off x="8457312" y="4144253"/>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itchFamily="34" charset="-122"/>
                <a:ea typeface="微软雅黑" pitchFamily="34" charset="-122"/>
              </a:rPr>
              <a:t>点此输入文字</a:t>
            </a:r>
            <a:endParaRPr lang="zh-CN" altLang="en-US" sz="1400" dirty="0">
              <a:latin typeface="微软雅黑" pitchFamily="34" charset="-122"/>
              <a:ea typeface="微软雅黑" pitchFamily="34" charset="-122"/>
            </a:endParaRPr>
          </a:p>
        </p:txBody>
      </p:sp>
      <p:sp>
        <p:nvSpPr>
          <p:cNvPr id="22" name="KSO_Shape"/>
          <p:cNvSpPr/>
          <p:nvPr/>
        </p:nvSpPr>
        <p:spPr>
          <a:xfrm>
            <a:off x="1787123"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787123"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79496"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579496"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367944" y="172284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367944" y="1994220"/>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67944" y="5526716"/>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367944" y="5798093"/>
            <a:ext cx="329482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13981" y="1722843"/>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287199" y="1994220"/>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113981" y="5545422"/>
            <a:ext cx="1407758" cy="369332"/>
          </a:xfrm>
          <a:prstGeom prst="rect">
            <a:avLst/>
          </a:prstGeom>
          <a:noFill/>
        </p:spPr>
        <p:txBody>
          <a:bodyPr wrap="none" rtlCol="0">
            <a:spAutoFit/>
          </a:bodyPr>
          <a:lstStyle/>
          <a:p>
            <a:pPr algn="r"/>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287199" y="5816799"/>
            <a:ext cx="3234540" cy="336695"/>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1304925"/>
            <a:ext cx="5710991" cy="48672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述这里</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的</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chemeClr val="bg1">
                    <a:lumMod val="85000"/>
                  </a:schemeClr>
                </a:solidFill>
                <a:latin typeface="微软雅黑" panose="020B0503020204020204" pitchFamily="34" charset="-122"/>
                <a:ea typeface="微软雅黑" panose="020B0503020204020204" pitchFamily="34" charset="-122"/>
              </a:rPr>
              <a:t>2014</a:t>
            </a:r>
            <a:r>
              <a:rPr lang="zh-CN" altLang="en-US" sz="2000" b="1" dirty="0" smtClean="0">
                <a:solidFill>
                  <a:schemeClr val="bg1">
                    <a:lumMod val="85000"/>
                  </a:schemeClr>
                </a:solidFill>
                <a:latin typeface="微软雅黑" panose="020B0503020204020204" pitchFamily="34" charset="-122"/>
                <a:ea typeface="微软雅黑" panose="020B0503020204020204" pitchFamily="34" charset="-122"/>
              </a:rPr>
              <a:t>年工作情况</a:t>
            </a:r>
            <a:endParaRPr lang="zh-CN" altLang="en-US" sz="20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年工作情况</a:t>
            </a:r>
            <a:endParaRPr lang="zh-CN" altLang="en-US" sz="2000" b="1" dirty="0">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这里输入简单的文字概述</a:t>
            </a: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简单字概述这里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概述这里</a:t>
            </a:r>
            <a:r>
              <a:rPr lang="zh-CN" altLang="en-US" sz="1200" dirty="0">
                <a:latin typeface="微软雅黑" panose="020B0503020204020204" pitchFamily="34" charset="-122"/>
                <a:ea typeface="微软雅黑" panose="020B0503020204020204" pitchFamily="34" charset="-122"/>
              </a:rPr>
              <a:t>输入简单的文字概述简单的文字概述这里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28753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计划完成：</a:t>
            </a:r>
            <a:r>
              <a:rPr lang="en-US" altLang="zh-CN" sz="1200" dirty="0" smtClean="0">
                <a:solidFill>
                  <a:srgbClr val="343434"/>
                </a:solidFill>
                <a:latin typeface="微软雅黑" panose="020B0503020204020204" pitchFamily="34" charset="-122"/>
                <a:ea typeface="微软雅黑" panose="020B0503020204020204" pitchFamily="34" charset="-122"/>
              </a:rPr>
              <a:t>30</a:t>
            </a:r>
            <a:r>
              <a:rPr lang="zh-CN" altLang="en-US" sz="1200" dirty="0" smtClean="0">
                <a:solidFill>
                  <a:srgbClr val="343434"/>
                </a:solidFill>
                <a:latin typeface="微软雅黑" panose="020B0503020204020204" pitchFamily="34" charset="-122"/>
                <a:ea typeface="微软雅黑" panose="020B0503020204020204" pitchFamily="34" charset="-122"/>
              </a:rPr>
              <a:t>％</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685077"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实际完成数目：</a:t>
            </a:r>
            <a:r>
              <a:rPr lang="en-US" altLang="zh-CN" sz="1200" dirty="0" smtClean="0">
                <a:solidFill>
                  <a:srgbClr val="343434"/>
                </a:solidFill>
                <a:latin typeface="微软雅黑" panose="020B0503020204020204" pitchFamily="34" charset="-122"/>
                <a:ea typeface="微软雅黑" panose="020B0503020204020204" pitchFamily="34" charset="-122"/>
              </a:rPr>
              <a:t>300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223412" cy="276999"/>
          </a:xfrm>
          <a:prstGeom prst="rect">
            <a:avLst/>
          </a:prstGeom>
          <a:noFill/>
        </p:spPr>
        <p:txBody>
          <a:bodyPr wrap="none" rtlCol="0">
            <a:spAutoFit/>
          </a:bodyPr>
          <a:lstStyle/>
          <a:p>
            <a:r>
              <a:rPr lang="zh-CN" altLang="en-US" sz="1200" dirty="0" smtClean="0">
                <a:solidFill>
                  <a:srgbClr val="343434"/>
                </a:solidFill>
                <a:latin typeface="微软雅黑" panose="020B0503020204020204" pitchFamily="34" charset="-122"/>
                <a:ea typeface="微软雅黑" panose="020B0503020204020204" pitchFamily="34" charset="-122"/>
              </a:rPr>
              <a:t>回款数：</a:t>
            </a:r>
            <a:r>
              <a:rPr lang="en-US" altLang="zh-CN" sz="1200" dirty="0" smtClean="0">
                <a:solidFill>
                  <a:srgbClr val="343434"/>
                </a:solidFill>
                <a:latin typeface="微软雅黑" panose="020B0503020204020204" pitchFamily="34" charset="-122"/>
                <a:ea typeface="微软雅黑" panose="020B0503020204020204" pitchFamily="34" charset="-122"/>
              </a:rPr>
              <a:t>100</a:t>
            </a:r>
            <a:r>
              <a:rPr lang="zh-CN" altLang="en-US" sz="1200" dirty="0" smtClean="0">
                <a:solidFill>
                  <a:srgbClr val="343434"/>
                </a:solidFill>
                <a:latin typeface="微软雅黑" panose="020B0503020204020204" pitchFamily="34" charset="-122"/>
                <a:ea typeface="微软雅黑" panose="020B0503020204020204" pitchFamily="34" charset="-122"/>
              </a:rPr>
              <a:t>万</a:t>
            </a:r>
            <a:endParaRPr lang="zh-CN" altLang="en-US" sz="1200" dirty="0">
              <a:solidFill>
                <a:srgbClr val="343434"/>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20</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200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100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96000" y="1577123"/>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351563" y="855131"/>
              <a:ext cx="3488872" cy="3488872"/>
            </a:xfrm>
            <a:custGeom>
              <a:avLst/>
              <a:gdLst/>
              <a:ahLst/>
              <a:cxnLst/>
              <a:rect l="l" t="t" r="r" b="b"/>
              <a:pathLst>
                <a:path w="3488872" h="3488872">
                  <a:moveTo>
                    <a:pt x="1887801" y="674490"/>
                  </a:moveTo>
                  <a:lnTo>
                    <a:pt x="1887801" y="2221175"/>
                  </a:lnTo>
                  <a:lnTo>
                    <a:pt x="830158" y="2221175"/>
                  </a:lnTo>
                  <a:close/>
                  <a:moveTo>
                    <a:pt x="1901339" y="522047"/>
                  </a:moveTo>
                  <a:lnTo>
                    <a:pt x="689213" y="2240276"/>
                  </a:lnTo>
                  <a:lnTo>
                    <a:pt x="689213" y="2338567"/>
                  </a:lnTo>
                  <a:lnTo>
                    <a:pt x="1887801" y="2338567"/>
                  </a:lnTo>
                  <a:lnTo>
                    <a:pt x="1887801" y="2897154"/>
                  </a:lnTo>
                  <a:lnTo>
                    <a:pt x="2017248" y="2897154"/>
                  </a:lnTo>
                  <a:lnTo>
                    <a:pt x="2017248" y="2338567"/>
                  </a:lnTo>
                  <a:lnTo>
                    <a:pt x="2343090" y="2338567"/>
                  </a:lnTo>
                  <a:lnTo>
                    <a:pt x="2343090" y="2221175"/>
                  </a:lnTo>
                  <a:lnTo>
                    <a:pt x="2017248" y="2221175"/>
                  </a:lnTo>
                  <a:lnTo>
                    <a:pt x="2017248" y="522047"/>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170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a:spLocks/>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tx1">
              <a:lumMod val="75000"/>
              <a:lumOff val="25000"/>
            </a:schemeClr>
          </a:solidFill>
          <a:ln>
            <a:noFill/>
          </a:ln>
        </p:spPr>
        <p:txBody>
          <a:bodyPr/>
          <a:lstStyle/>
          <a:p>
            <a:endParaRPr lang="zh-CN" altLang="en-US" sz="1600"/>
          </a:p>
        </p:txBody>
      </p:sp>
      <p:sp>
        <p:nvSpPr>
          <p:cNvPr id="17" name="KSO_Shape"/>
          <p:cNvSpPr>
            <a:spLocks/>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tx1">
              <a:lumMod val="75000"/>
              <a:lumOff val="25000"/>
            </a:schemeClr>
          </a:solidFill>
          <a:ln>
            <a:noFill/>
          </a:ln>
        </p:spPr>
        <p:txBody>
          <a:bodyPr/>
          <a:lstStyle/>
          <a:p>
            <a:endParaRPr lang="zh-CN" altLang="en-US" sz="1600"/>
          </a:p>
        </p:txBody>
      </p:sp>
      <p:sp>
        <p:nvSpPr>
          <p:cNvPr id="18" name="KSO_Shape"/>
          <p:cNvSpPr>
            <a:spLocks/>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tx1">
              <a:lumMod val="75000"/>
              <a:lumOff val="25000"/>
            </a:schemeClr>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latin typeface="微软雅黑" panose="020B0503020204020204" pitchFamily="34" charset="-122"/>
                <a:ea typeface="微软雅黑" panose="020B0503020204020204" pitchFamily="34" charset="-122"/>
              </a:rPr>
              <a:t>KEYWORD</a:t>
            </a:r>
            <a:endParaRPr lang="zh-CN" altLang="en-US" sz="1600" dirty="0">
              <a:latin typeface="微软雅黑" panose="020B0503020204020204" pitchFamily="34" charset="-122"/>
              <a:ea typeface="微软雅黑" panose="020B0503020204020204"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092331" y="2174666"/>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3587" y="2083816"/>
            <a:ext cx="12195587" cy="370788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anose="020B0503020204020204"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6"/>
          <p:cNvSpPr>
            <a:spLocks/>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Title</a:t>
            </a:r>
            <a:endParaRPr lang="zh-CN" altLang="en-US" sz="36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787894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1" y="4397831"/>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2" y="2593737"/>
            <a:ext cx="1251020" cy="2380412"/>
            <a:chOff x="1464547" y="2613409"/>
            <a:chExt cx="1251020" cy="2380412"/>
          </a:xfrm>
          <a:noFill/>
        </p:grpSpPr>
        <p:grpSp>
          <p:nvGrpSpPr>
            <p:cNvPr id="8" name="组合 7"/>
            <p:cNvGrpSpPr/>
            <p:nvPr/>
          </p:nvGrpSpPr>
          <p:grpSpPr>
            <a:xfrm>
              <a:off x="2032907" y="3864429"/>
              <a:ext cx="114300" cy="1129392"/>
              <a:chOff x="2032907" y="3796394"/>
              <a:chExt cx="114300" cy="1129392"/>
            </a:xfrm>
            <a:grpFill/>
          </p:grpSpPr>
          <p:cxnSp>
            <p:nvCxnSpPr>
              <p:cNvPr id="6" name="直接连接符 5"/>
              <p:cNvCxnSpPr>
                <a:stCxn id="9"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1" y="1661124"/>
            <a:ext cx="1970314" cy="3313025"/>
            <a:chOff x="3272204" y="1680796"/>
            <a:chExt cx="1970314" cy="3313025"/>
          </a:xfrm>
          <a:solidFill>
            <a:schemeClr val="bg1">
              <a:alpha val="70000"/>
            </a:schemeClr>
          </a:solidFill>
        </p:grpSpPr>
        <p:grpSp>
          <p:nvGrpSpPr>
            <p:cNvPr id="11" name="组合 10"/>
            <p:cNvGrpSpPr/>
            <p:nvPr/>
          </p:nvGrpSpPr>
          <p:grpSpPr>
            <a:xfrm>
              <a:off x="4200211" y="3651110"/>
              <a:ext cx="114300" cy="1342711"/>
              <a:chOff x="2032907" y="3583075"/>
              <a:chExt cx="114300" cy="1342711"/>
            </a:xfrm>
            <a:grpFill/>
          </p:grpSpPr>
          <p:cxnSp>
            <p:nvCxnSpPr>
              <p:cNvPr id="12" name="直接连接符 11"/>
              <p:cNvCxnSpPr>
                <a:stCxn id="10"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2" y="1661124"/>
            <a:ext cx="1970314" cy="3313025"/>
            <a:chOff x="3272204" y="1680796"/>
            <a:chExt cx="1970314" cy="3313025"/>
          </a:xfrm>
          <a:solidFill>
            <a:schemeClr val="bg1">
              <a:alpha val="70000"/>
            </a:schemeClr>
          </a:solidFill>
        </p:grpSpPr>
        <p:grpSp>
          <p:nvGrpSpPr>
            <p:cNvPr id="18" name="组合 17"/>
            <p:cNvGrpSpPr/>
            <p:nvPr/>
          </p:nvGrpSpPr>
          <p:grpSpPr>
            <a:xfrm>
              <a:off x="4200211" y="3651110"/>
              <a:ext cx="114300" cy="1342711"/>
              <a:chOff x="2032907" y="3583075"/>
              <a:chExt cx="114300" cy="1342711"/>
            </a:xfrm>
            <a:grpFill/>
          </p:grpSpPr>
          <p:cxnSp>
            <p:nvCxnSpPr>
              <p:cNvPr id="20" name="直接连接符 19"/>
              <p:cNvCxnSpPr>
                <a:stCxn id="19"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0" y="2593737"/>
            <a:ext cx="1251020" cy="2380412"/>
            <a:chOff x="1464547" y="2613409"/>
            <a:chExt cx="1251020" cy="2380412"/>
          </a:xfrm>
          <a:solidFill>
            <a:schemeClr val="bg1">
              <a:alpha val="70000"/>
            </a:schemeClr>
          </a:solidFill>
        </p:grpSpPr>
        <p:grpSp>
          <p:nvGrpSpPr>
            <p:cNvPr id="23" name="组合 22"/>
            <p:cNvGrpSpPr/>
            <p:nvPr/>
          </p:nvGrpSpPr>
          <p:grpSpPr>
            <a:xfrm>
              <a:off x="2032907" y="3864429"/>
              <a:ext cx="114300" cy="1129392"/>
              <a:chOff x="2032907" y="3796394"/>
              <a:chExt cx="114300" cy="1129392"/>
            </a:xfrm>
            <a:grpFill/>
          </p:grpSpPr>
          <p:cxnSp>
            <p:nvCxnSpPr>
              <p:cNvPr id="25" name="直接连接符 24"/>
              <p:cNvCxnSpPr>
                <a:stCxn id="24"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6" y="2857984"/>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4" y="2873288"/>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1" y="2138667"/>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101637" y="204578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5501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4023931" y="5048860"/>
            <a:ext cx="1346844" cy="369332"/>
          </a:xfrm>
          <a:prstGeom prst="rect">
            <a:avLst/>
          </a:prstGeom>
          <a:solidFill>
            <a:schemeClr val="bg1"/>
          </a:solidFill>
          <a:ln>
            <a:noFill/>
          </a:ln>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6784251"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9263220" y="5048860"/>
            <a:ext cx="1346844" cy="369332"/>
          </a:xfrm>
          <a:prstGeom prst="rect">
            <a:avLst/>
          </a:prstGeom>
          <a:solidFill>
            <a:schemeClr val="bg1"/>
          </a:solid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KEYWORD</a:t>
            </a:r>
            <a:endParaRPr lang="zh-CN" altLang="en-US" dirty="0">
              <a:latin typeface="微软雅黑" panose="020B0503020204020204" pitchFamily="34" charset="-122"/>
              <a:ea typeface="微软雅黑" panose="020B0503020204020204" pitchFamily="34" charset="-122"/>
            </a:endParaRPr>
          </a:p>
        </p:txBody>
      </p:sp>
      <p:sp>
        <p:nvSpPr>
          <p:cNvPr id="35" name="TextBox 15"/>
          <p:cNvSpPr txBox="1"/>
          <p:nvPr/>
        </p:nvSpPr>
        <p:spPr>
          <a:xfrm>
            <a:off x="1245833"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15"/>
          <p:cNvSpPr txBox="1"/>
          <p:nvPr/>
        </p:nvSpPr>
        <p:spPr>
          <a:xfrm>
            <a:off x="3699479"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64154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8906130" y="5612074"/>
            <a:ext cx="2003298" cy="613694"/>
          </a:xfrm>
          <a:prstGeom prst="rect">
            <a:avLst/>
          </a:prstGeom>
          <a:noFill/>
        </p:spPr>
        <p:txBody>
          <a:bodyPr wrap="square" rtlCol="0">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766634"/>
            <a:ext cx="2227642" cy="222764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070945"/>
            <a:ext cx="1619021" cy="16190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13704" y="4626553"/>
            <a:ext cx="4684296" cy="646331"/>
          </a:xfrm>
          <a:prstGeom prst="rect">
            <a:avLst/>
          </a:prstGeom>
        </p:spPr>
        <p:txBody>
          <a:bodyPr wrap="none">
            <a:spAutoFit/>
          </a:bodyPr>
          <a:lstStyle/>
          <a:p>
            <a:r>
              <a:rPr lang="en-US" altLang="zh-CN" sz="36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3600" dirty="0">
              <a:solidFill>
                <a:schemeClr val="bg1"/>
              </a:solidFill>
              <a:latin typeface="Impact" panose="020B0806030902050204" pitchFamily="34" charset="0"/>
              <a:ea typeface="微软雅黑" panose="020B0503020204020204" pitchFamily="34" charset="-122"/>
            </a:endParaRPr>
          </a:p>
        </p:txBody>
      </p:sp>
      <p:sp>
        <p:nvSpPr>
          <p:cNvPr id="10" name="矩形 9"/>
          <p:cNvSpPr/>
          <p:nvPr/>
        </p:nvSpPr>
        <p:spPr>
          <a:xfrm>
            <a:off x="1577119" y="5386930"/>
            <a:ext cx="9157467" cy="791435"/>
          </a:xfrm>
          <a:prstGeom prst="rect">
            <a:avLst/>
          </a:prstGeom>
        </p:spPr>
        <p:txBody>
          <a:bodyPr wrap="square">
            <a:spAutoFit/>
          </a:bodyPr>
          <a:lstStyle/>
          <a:p>
            <a:pPr algn="ctr">
              <a:lnSpc>
                <a:spcPct val="150000"/>
              </a:lnSpc>
            </a:pPr>
            <a:r>
              <a:rPr lang="en-US" altLang="zh-CN" sz="1600" dirty="0" smtClean="0">
                <a:solidFill>
                  <a:schemeClr val="bg1"/>
                </a:solidFill>
                <a:latin typeface="Kozuka Gothic Pro EL" panose="020B0200000000000000" pitchFamily="34" charset="-128"/>
                <a:ea typeface="Kozuka Gothic Pro EL" panose="020B0200000000000000" pitchFamily="34" charset="-128"/>
              </a:rPr>
              <a:t>Welcome to use WPS original template, this template by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xiang</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yang flower </a:t>
            </a:r>
            <a:r>
              <a:rPr lang="en-US" altLang="zh-CN" sz="1600" dirty="0" err="1" smtClean="0">
                <a:solidFill>
                  <a:schemeClr val="bg1"/>
                </a:solidFill>
                <a:latin typeface="Kozuka Gothic Pro EL" panose="020B0200000000000000" pitchFamily="34" charset="-128"/>
                <a:ea typeface="Kozuka Gothic Pro EL" panose="020B0200000000000000" pitchFamily="34" charset="-128"/>
              </a:rPr>
              <a:t>ppt</a:t>
            </a:r>
            <a:r>
              <a:rPr lang="en-US" altLang="zh-CN" sz="1600" dirty="0" smtClean="0">
                <a:solidFill>
                  <a:schemeClr val="bg1"/>
                </a:solidFill>
                <a:latin typeface="Kozuka Gothic Pro EL" panose="020B0200000000000000" pitchFamily="34" charset="-128"/>
                <a:ea typeface="Kozuka Gothic Pro EL" panose="020B0200000000000000" pitchFamily="34" charset="-128"/>
              </a:rPr>
              <a:t> original, you can to modify different settings according to their own needs</a:t>
            </a:r>
            <a:endParaRPr lang="zh-CN" altLang="en-US" sz="1600" dirty="0">
              <a:solidFill>
                <a:schemeClr val="bg1"/>
              </a:solidFill>
              <a:latin typeface="Kozuka Gothic Pro EL" panose="020B0200000000000000" pitchFamily="34" charset="-128"/>
              <a:ea typeface="Kozuka Gothic Pro EL" panose="020B0200000000000000" pitchFamily="34" charset="-128"/>
            </a:endParaRPr>
          </a:p>
        </p:txBody>
      </p:sp>
      <p:sp>
        <p:nvSpPr>
          <p:cNvPr id="11" name="KSO_Shape"/>
          <p:cNvSpPr>
            <a:spLocks/>
          </p:cNvSpPr>
          <p:nvPr/>
        </p:nvSpPr>
        <p:spPr bwMode="auto">
          <a:xfrm>
            <a:off x="4544803" y="2069077"/>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9573733" y="2120616"/>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1912163" y="2189296"/>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a:spLocks/>
          </p:cNvSpPr>
          <p:nvPr/>
        </p:nvSpPr>
        <p:spPr bwMode="auto">
          <a:xfrm>
            <a:off x="7189471" y="2194104"/>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43434"/>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nvSpPr>
        <p:spPr>
          <a:xfrm>
            <a:off x="1908495" y="2984883"/>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6" name="矩形 15"/>
          <p:cNvSpPr/>
          <p:nvPr/>
        </p:nvSpPr>
        <p:spPr>
          <a:xfrm>
            <a:off x="4509072" y="3307960"/>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7" name="矩形 16"/>
          <p:cNvSpPr/>
          <p:nvPr/>
        </p:nvSpPr>
        <p:spPr>
          <a:xfrm>
            <a:off x="7222010" y="31450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
        <p:nvSpPr>
          <p:cNvPr id="18" name="矩形 17"/>
          <p:cNvSpPr/>
          <p:nvPr/>
        </p:nvSpPr>
        <p:spPr>
          <a:xfrm>
            <a:off x="9518050" y="3115695"/>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p>
        </p:txBody>
      </p:sp>
    </p:spTree>
    <p:extLst>
      <p:ext uri="{BB962C8B-B14F-4D97-AF65-F5344CB8AC3E}">
        <p14:creationId xmlns:p14="http://schemas.microsoft.com/office/powerpoint/2010/main" val="2130722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96000" y="1520825"/>
            <a:ext cx="1800000" cy="1800000"/>
            <a:chOff x="4224000" y="727567"/>
            <a:chExt cx="3744000" cy="3744000"/>
          </a:xfrm>
        </p:grpSpPr>
        <p:sp>
          <p:nvSpPr>
            <p:cNvPr id="8" name="椭圆 7"/>
            <p:cNvSpPr/>
            <p:nvPr/>
          </p:nvSpPr>
          <p:spPr>
            <a:xfrm>
              <a:off x="4224000" y="727567"/>
              <a:ext cx="3744000" cy="374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351564" y="855131"/>
              <a:ext cx="3488872" cy="3488872"/>
            </a:xfrm>
            <a:custGeom>
              <a:avLst/>
              <a:gdLst/>
              <a:ahLst/>
              <a:cxnLst/>
              <a:rect l="l" t="t" r="r" b="b"/>
              <a:pathLst>
                <a:path w="3488872" h="3488872">
                  <a:moveTo>
                    <a:pt x="1678678" y="681599"/>
                  </a:moveTo>
                  <a:cubicBezTo>
                    <a:pt x="1551456" y="991431"/>
                    <a:pt x="1296519" y="1253230"/>
                    <a:pt x="913866" y="1466996"/>
                  </a:cubicBezTo>
                  <a:lnTo>
                    <a:pt x="957262" y="1555458"/>
                  </a:lnTo>
                  <a:cubicBezTo>
                    <a:pt x="1334228" y="1355167"/>
                    <a:pt x="1571918" y="1126317"/>
                    <a:pt x="1670332" y="868907"/>
                  </a:cubicBezTo>
                  <a:lnTo>
                    <a:pt x="1670332" y="3033339"/>
                  </a:lnTo>
                  <a:lnTo>
                    <a:pt x="1799779" y="3033339"/>
                  </a:lnTo>
                  <a:lnTo>
                    <a:pt x="1799779" y="681599"/>
                  </a:lnTo>
                  <a:close/>
                  <a:moveTo>
                    <a:pt x="1744436" y="0"/>
                  </a:moveTo>
                  <a:cubicBezTo>
                    <a:pt x="2707861" y="0"/>
                    <a:pt x="3488872" y="781011"/>
                    <a:pt x="3488872" y="1744436"/>
                  </a:cubicBezTo>
                  <a:cubicBezTo>
                    <a:pt x="3488872" y="2707861"/>
                    <a:pt x="2707861" y="3488872"/>
                    <a:pt x="1744436" y="3488872"/>
                  </a:cubicBezTo>
                  <a:cubicBezTo>
                    <a:pt x="781011" y="3488872"/>
                    <a:pt x="0" y="2707861"/>
                    <a:pt x="0" y="1744436"/>
                  </a:cubicBezTo>
                  <a:cubicBezTo>
                    <a:pt x="0" y="781011"/>
                    <a:pt x="781011" y="0"/>
                    <a:pt x="174443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39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latin typeface="方正兰亭超细黑简体" panose="02000000000000000000" pitchFamily="2" charset="-122"/>
                <a:ea typeface="方正兰亭超细黑简体" panose="02000000000000000000" pitchFamily="2" charset="-122"/>
              </a:rPr>
              <a:t>点击添加标题</a:t>
            </a:r>
            <a:endParaRPr lang="en-US" altLang="zh-CN" sz="44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0" name="矩形 9"/>
          <p:cNvSpPr/>
          <p:nvPr/>
        </p:nvSpPr>
        <p:spPr>
          <a:xfrm>
            <a:off x="4592223" y="4921668"/>
            <a:ext cx="3007554" cy="400110"/>
          </a:xfrm>
          <a:prstGeom prst="rect">
            <a:avLst/>
          </a:prstGeom>
          <a:noFill/>
        </p:spPr>
        <p:txBody>
          <a:bodyPr wrap="none">
            <a:spAutoFit/>
          </a:bodyPr>
          <a:lstStyle/>
          <a:p>
            <a:pPr algn="ctr"/>
            <a:r>
              <a:rPr lang="en-US" altLang="zh-CN" sz="2000" b="1" dirty="0">
                <a:solidFill>
                  <a:schemeClr val="bg1"/>
                </a:solidFill>
                <a:latin typeface="方正兰亭超细黑简体" panose="02000000000000000000" pitchFamily="2" charset="-122"/>
                <a:ea typeface="方正兰亭超细黑简体" panose="02000000000000000000" pitchFamily="2" charset="-122"/>
              </a:rPr>
              <a:t>Click To Add The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383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grayscl/>
            <a:extLst>
              <a:ext uri="{28A0092B-C50C-407E-A947-70E740481C1C}">
                <a14:useLocalDpi xmlns:a14="http://schemas.microsoft.com/office/drawing/2010/main" val="0"/>
              </a:ext>
            </a:extLst>
          </a:blip>
          <a:srcRect r="6373"/>
          <a:stretch/>
        </p:blipFill>
        <p:spPr>
          <a:xfrm>
            <a:off x="387405" y="1993099"/>
            <a:ext cx="11434481" cy="2774269"/>
          </a:xfrm>
          <a:prstGeom prst="rect">
            <a:avLst/>
          </a:prstGeom>
        </p:spPr>
      </p:pic>
      <p:sp>
        <p:nvSpPr>
          <p:cNvPr id="4" name="任意多边形 3"/>
          <p:cNvSpPr/>
          <p:nvPr/>
        </p:nvSpPr>
        <p:spPr>
          <a:xfrm rot="16200000" flipH="1">
            <a:off x="8511608" y="1457090"/>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396973" y="2283380"/>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43434"/>
          </a:solidFill>
          <a:ln>
            <a:noFill/>
          </a:ln>
        </p:spPr>
        <p:txBody>
          <a:bodyPr/>
          <a:lstStyle/>
          <a:p>
            <a:endParaRPr lang="zh-CN" altLang="en-US"/>
          </a:p>
        </p:txBody>
      </p:sp>
      <p:sp>
        <p:nvSpPr>
          <p:cNvPr id="6" name="矩形 13"/>
          <p:cNvSpPr>
            <a:spLocks noChangeArrowheads="1"/>
          </p:cNvSpPr>
          <p:nvPr/>
        </p:nvSpPr>
        <p:spPr bwMode="auto">
          <a:xfrm>
            <a:off x="8761180" y="3543275"/>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rgbClr val="343434"/>
                </a:solidFill>
                <a:latin typeface="微软雅黑" panose="020B0503020204020204" pitchFamily="34" charset="-122"/>
                <a:ea typeface="微软雅黑" panose="020B0503020204020204" pitchFamily="34" charset="-122"/>
              </a:rPr>
              <a:t>点击添加标题</a:t>
            </a:r>
            <a:endParaRPr lang="en-US" altLang="zh-CN" sz="2000" b="1"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rgbClr val="343434"/>
                </a:solidFill>
                <a:latin typeface="微软雅黑" panose="020B0503020204020204" pitchFamily="34" charset="-122"/>
                <a:ea typeface="微软雅黑" panose="020B0503020204020204" pitchFamily="34" charset="-122"/>
              </a:rPr>
              <a:t>单击此处添加文字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rgbClr val="343434"/>
                </a:solidFill>
                <a:latin typeface="微软雅黑" panose="020B0503020204020204" pitchFamily="34" charset="-122"/>
                <a:ea typeface="微软雅黑" panose="020B0503020204020204" pitchFamily="34" charset="-122"/>
              </a:rPr>
              <a:t>单击</a:t>
            </a:r>
            <a:r>
              <a:rPr lang="zh-CN" altLang="en-US" sz="1400" dirty="0">
                <a:solidFill>
                  <a:srgbClr val="343434"/>
                </a:solidFill>
                <a:latin typeface="微软雅黑" panose="020B0503020204020204" pitchFamily="34" charset="-122"/>
                <a:ea typeface="微软雅黑" panose="020B0503020204020204" pitchFamily="34" charset="-122"/>
              </a:rPr>
              <a:t>此处添加文字</a:t>
            </a:r>
            <a:r>
              <a:rPr lang="zh-CN" altLang="en-US" sz="1400" dirty="0" smtClean="0">
                <a:solidFill>
                  <a:srgbClr val="343434"/>
                </a:solidFill>
                <a:latin typeface="微软雅黑" panose="020B0503020204020204" pitchFamily="34" charset="-122"/>
                <a:ea typeface="微软雅黑" panose="020B0503020204020204" pitchFamily="34" charset="-122"/>
              </a:rPr>
              <a:t>内容</a:t>
            </a:r>
            <a:endParaRPr lang="en-US" altLang="zh-CN" sz="1400" dirty="0">
              <a:solidFill>
                <a:srgbClr val="343434"/>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1243511" y="5057649"/>
            <a:ext cx="9704977" cy="1002967"/>
          </a:xfrm>
          <a:prstGeom prst="rect">
            <a:avLst/>
          </a:prstGeom>
          <a:noFill/>
        </p:spPr>
        <p:txBody>
          <a:bodyPr wrap="square" rtlCol="0">
            <a:spAutoFit/>
          </a:bodyPr>
          <a:lstStyle/>
          <a:p>
            <a:pPr>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a:t>
            </a:r>
            <a:r>
              <a:rPr lang="zh-CN" altLang="en-US" sz="1600" dirty="0" smtClean="0">
                <a:solidFill>
                  <a:schemeClr val="bg1"/>
                </a:solidFill>
                <a:latin typeface="微软雅黑" panose="020B0503020204020204" pitchFamily="34" charset="-122"/>
                <a:ea typeface="微软雅黑" panose="020B0503020204020204" pitchFamily="34" charset="-122"/>
              </a:rPr>
              <a:t>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grayscl/>
            <a:extLst>
              <a:ext uri="{28A0092B-C50C-407E-A947-70E740481C1C}">
                <a14:useLocalDpi xmlns:a14="http://schemas.microsoft.com/office/drawing/2010/main" val="0"/>
              </a:ext>
            </a:extLst>
          </a:blip>
          <a:srcRect l="17019" t="8821" r="5693" b="26000"/>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16122" t="18318" r="13891" b="28481"/>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4">
            <a:grayscl/>
            <a:extLst>
              <a:ext uri="{28A0092B-C50C-407E-A947-70E740481C1C}">
                <a14:useLocalDpi xmlns:a14="http://schemas.microsoft.com/office/drawing/2010/main" val="0"/>
              </a:ext>
            </a:extLst>
          </a:blip>
          <a:srcRect l="20967" t="25631" r="7697" b="16213"/>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5">
            <a:grayscl/>
            <a:extLst>
              <a:ext uri="{28A0092B-C50C-407E-A947-70E740481C1C}">
                <a14:useLocalDpi xmlns:a14="http://schemas.microsoft.com/office/drawing/2010/main" val="0"/>
              </a:ext>
            </a:extLst>
          </a:blip>
          <a:srcRect l="15726" t="169" r="1624" b="30147"/>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a:t>
            </a:r>
            <a:r>
              <a:rPr lang="zh-CN" altLang="en-US" sz="1400" dirty="0" smtClean="0">
                <a:solidFill>
                  <a:srgbClr val="343434"/>
                </a:solidFill>
                <a:latin typeface="微软雅黑" panose="020B0503020204020204" pitchFamily="34" charset="-122"/>
                <a:ea typeface="微软雅黑" panose="020B0503020204020204" pitchFamily="34" charset="-122"/>
              </a:rPr>
              <a:t>概述</a:t>
            </a:r>
            <a:endParaRPr lang="en-US" altLang="zh-CN" sz="1400" dirty="0" smtClean="0">
              <a:solidFill>
                <a:srgbClr val="343434"/>
              </a:solidFill>
              <a:latin typeface="微软雅黑" panose="020B0503020204020204" pitchFamily="34" charset="-122"/>
              <a:ea typeface="微软雅黑" panose="020B0503020204020204" pitchFamily="34" charset="-122"/>
            </a:endParaRPr>
          </a:p>
          <a:p>
            <a:pPr algn="ctr"/>
            <a:r>
              <a:rPr lang="zh-CN" altLang="en-US" sz="1400" dirty="0" smtClean="0">
                <a:solidFill>
                  <a:srgbClr val="343434"/>
                </a:solidFill>
                <a:latin typeface="微软雅黑" panose="020B0503020204020204" pitchFamily="34" charset="-122"/>
                <a:ea typeface="微软雅黑" panose="020B0503020204020204" pitchFamily="34" charset="-122"/>
              </a:rPr>
              <a:t>这里</a:t>
            </a:r>
            <a:r>
              <a:rPr lang="zh-CN" altLang="en-US" sz="1400" dirty="0">
                <a:solidFill>
                  <a:srgbClr val="343434"/>
                </a:solidFill>
                <a:latin typeface="微软雅黑" panose="020B0503020204020204" pitchFamily="34" charset="-122"/>
                <a:ea typeface="微软雅黑" panose="020B0503020204020204" pitchFamily="34" charset="-122"/>
              </a:rPr>
              <a:t>输入</a:t>
            </a:r>
            <a:r>
              <a:rPr lang="zh-CN" altLang="en-US" sz="1400" dirty="0" smtClean="0">
                <a:solidFill>
                  <a:srgbClr val="343434"/>
                </a:solidFill>
                <a:latin typeface="微软雅黑" panose="020B0503020204020204" pitchFamily="34" charset="-122"/>
                <a:ea typeface="微软雅黑" panose="020B0503020204020204" pitchFamily="34" charset="-122"/>
              </a:rPr>
              <a:t>简单的文字概述</a:t>
            </a:r>
            <a:endParaRPr lang="zh-CN" altLang="en-US" sz="1400" dirty="0">
              <a:solidFill>
                <a:srgbClr val="343434"/>
              </a:solidFill>
              <a:latin typeface="微软雅黑" panose="020B0503020204020204" pitchFamily="34" charset="-122"/>
              <a:ea typeface="微软雅黑" panose="020B0503020204020204" pitchFamily="34" charset="-122"/>
            </a:endParaRPr>
          </a:p>
        </p:txBody>
      </p:sp>
      <p:sp>
        <p:nvSpPr>
          <p:cNvPr id="7" name="矩形 6"/>
          <p:cNvSpPr/>
          <p:nvPr/>
        </p:nvSpPr>
        <p:spPr>
          <a:xfrm>
            <a:off x="3061333"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p>
        </p:txBody>
      </p:sp>
      <p:sp>
        <p:nvSpPr>
          <p:cNvPr id="8" name="矩形 7"/>
          <p:cNvSpPr/>
          <p:nvPr/>
        </p:nvSpPr>
        <p:spPr>
          <a:xfrm>
            <a:off x="6122665"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43434"/>
                </a:solidFill>
                <a:latin typeface="微软雅黑" panose="020B0503020204020204" pitchFamily="34" charset="-122"/>
                <a:ea typeface="微软雅黑" panose="020B0503020204020204" pitchFamily="34" charset="-122"/>
              </a:rPr>
              <a:t>KEYWORD</a:t>
            </a: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endParaRPr lang="en-US" altLang="zh-CN" sz="1400" dirty="0">
              <a:solidFill>
                <a:srgbClr val="343434"/>
              </a:solidFill>
              <a:latin typeface="微软雅黑" panose="020B0503020204020204" pitchFamily="34" charset="-122"/>
              <a:ea typeface="微软雅黑" panose="020B0503020204020204" pitchFamily="34" charset="-122"/>
            </a:endParaRPr>
          </a:p>
          <a:p>
            <a:pPr algn="ctr"/>
            <a:r>
              <a:rPr lang="zh-CN" altLang="en-US" sz="1400" dirty="0">
                <a:solidFill>
                  <a:srgbClr val="343434"/>
                </a:solidFill>
                <a:latin typeface="微软雅黑" panose="020B0503020204020204" pitchFamily="34" charset="-122"/>
                <a:ea typeface="微软雅黑" panose="020B0503020204020204" pitchFamily="34" charset="-122"/>
              </a:rPr>
              <a:t>这里输入简单的文字概述</a:t>
            </a:r>
          </a:p>
        </p:txBody>
      </p:sp>
      <p:sp>
        <p:nvSpPr>
          <p:cNvPr id="9" name="矩形 8"/>
          <p:cNvSpPr/>
          <p:nvPr/>
        </p:nvSpPr>
        <p:spPr>
          <a:xfrm>
            <a:off x="9183995"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solidFill>
                  <a:schemeClr val="tx1"/>
                </a:solidFill>
                <a:latin typeface="微软雅黑" panose="020B0503020204020204" pitchFamily="34" charset="-122"/>
                <a:ea typeface="微软雅黑" panose="020B0503020204020204" pitchFamily="34" charset="-122"/>
              </a:rPr>
              <a:t>KEYWORD</a:t>
            </a: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a:solidFill>
                <a:schemeClr val="tx1"/>
              </a:solidFill>
              <a:latin typeface="微软雅黑" panose="020B0503020204020204" pitchFamily="34" charset="-122"/>
              <a:ea typeface="微软雅黑" panose="020B0503020204020204" pitchFamily="34" charset="-122"/>
            </a:endParaRPr>
          </a:p>
          <a:p>
            <a:pPr algn="ctr"/>
            <a:r>
              <a:rPr lang="zh-CN" altLang="en-US" sz="140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068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rgbClr val="343434"/>
                </a:solidFill>
                <a:latin typeface="微软雅黑" panose="020B0503020204020204" pitchFamily="34" charset="-122"/>
                <a:ea typeface="微软雅黑" panose="020B0503020204020204" pitchFamily="34" charset="-122"/>
              </a:rPr>
              <a:t>Keyword</a:t>
            </a:r>
            <a:endParaRPr lang="zh-CN" altLang="en-US" sz="2000" kern="1200" dirty="0">
              <a:solidFill>
                <a:srgbClr val="343434"/>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latin typeface="微软雅黑" panose="020B0503020204020204" pitchFamily="34" charset="-122"/>
                <a:ea typeface="微软雅黑" panose="020B0503020204020204" pitchFamily="34" charset="-122"/>
              </a:rPr>
              <a:t>Keyword</a:t>
            </a:r>
            <a:endParaRPr lang="zh-CN" altLang="en-US" sz="2000" dirty="0">
              <a:solidFill>
                <a:srgbClr val="343434"/>
              </a:solidFill>
              <a:latin typeface="微软雅黑" panose="020B0503020204020204" pitchFamily="34" charset="-122"/>
              <a:ea typeface="微软雅黑" panose="020B0503020204020204"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5" name="KSO_Shape"/>
          <p:cNvSpPr>
            <a:spLocks/>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43434"/>
          </a:solidFill>
          <a:ln>
            <a:noFill/>
          </a:ln>
        </p:spPr>
        <p:txBody>
          <a:bodyPr/>
          <a:lstStyle/>
          <a:p>
            <a:endParaRPr lang="zh-CN" altLang="en-US"/>
          </a:p>
        </p:txBody>
      </p:sp>
      <p:sp>
        <p:nvSpPr>
          <p:cNvPr id="26" name="KSO_Shape"/>
          <p:cNvSpPr>
            <a:spLocks/>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343434"/>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a:t>
            </a:r>
            <a:r>
              <a:rPr lang="zh-CN" altLang="en-US" sz="1400" dirty="0" smtClean="0">
                <a:solidFill>
                  <a:schemeClr val="bg1"/>
                </a:solidFill>
                <a:latin typeface="微软雅黑" panose="020B0503020204020204" pitchFamily="34" charset="-122"/>
                <a:ea typeface="微软雅黑" panose="020B0503020204020204" pitchFamily="34" charset="-122"/>
              </a:rPr>
              <a:t>这里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a:spLocks/>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7" name="甘肃"/>
          <p:cNvSpPr>
            <a:spLocks/>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8" name="宁夏"/>
          <p:cNvSpPr>
            <a:spLocks/>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49" name="新疆"/>
          <p:cNvSpPr>
            <a:spLocks/>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0" name="青海"/>
          <p:cNvSpPr>
            <a:spLocks/>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p>
        </p:txBody>
      </p:sp>
      <p:sp>
        <p:nvSpPr>
          <p:cNvPr id="51" name="四川"/>
          <p:cNvSpPr>
            <a:spLocks/>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2" name="西藏"/>
          <p:cNvSpPr>
            <a:spLocks/>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3" name="云南"/>
          <p:cNvSpPr>
            <a:spLocks/>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4" name="贵州"/>
          <p:cNvSpPr>
            <a:spLocks/>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alpha val="25000"/>
            </a:schemeClr>
          </a:solidFill>
          <a:ln w="3175">
            <a:noFill/>
            <a:round/>
            <a:headEnd/>
            <a:tailEnd/>
          </a:ln>
        </p:spPr>
        <p:txBody>
          <a:bodyPr/>
          <a:lstStyle/>
          <a:p>
            <a:endParaRPr lang="zh-CN" altLang="en-US"/>
          </a:p>
        </p:txBody>
      </p:sp>
      <p:sp>
        <p:nvSpPr>
          <p:cNvPr id="55" name="广西"/>
          <p:cNvSpPr>
            <a:spLocks/>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6" name="重庆"/>
          <p:cNvSpPr>
            <a:spLocks/>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7" name="陕西"/>
          <p:cNvSpPr>
            <a:spLocks/>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58" name="山西"/>
          <p:cNvSpPr>
            <a:spLocks/>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p>
        </p:txBody>
      </p:sp>
      <p:sp>
        <p:nvSpPr>
          <p:cNvPr id="59" name="湖南"/>
          <p:cNvSpPr>
            <a:spLocks/>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p>
        </p:txBody>
      </p:sp>
      <p:sp>
        <p:nvSpPr>
          <p:cNvPr id="60" name="湖北"/>
          <p:cNvSpPr>
            <a:spLocks/>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1" name="广东"/>
          <p:cNvSpPr>
            <a:spLocks/>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2" name="江西"/>
          <p:cNvSpPr>
            <a:spLocks/>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alpha val="25000"/>
            </a:schemeClr>
          </a:solidFill>
          <a:ln w="3175">
            <a:noFill/>
            <a:round/>
            <a:headEnd/>
            <a:tailEnd/>
          </a:ln>
        </p:spPr>
        <p:txBody>
          <a:bodyPr/>
          <a:lstStyle/>
          <a:p>
            <a:endParaRPr lang="zh-CN" altLang="en-US"/>
          </a:p>
        </p:txBody>
      </p:sp>
      <p:sp>
        <p:nvSpPr>
          <p:cNvPr id="63" name="福建"/>
          <p:cNvSpPr>
            <a:spLocks/>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4" name="浙江"/>
          <p:cNvSpPr>
            <a:spLocks/>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alpha val="25000"/>
            </a:schemeClr>
          </a:solidFill>
          <a:ln w="3175">
            <a:noFill/>
            <a:round/>
            <a:headEnd/>
            <a:tailEnd/>
          </a:ln>
        </p:spPr>
        <p:txBody>
          <a:bodyPr/>
          <a:lstStyle/>
          <a:p>
            <a:endParaRPr lang="zh-CN" altLang="en-US"/>
          </a:p>
        </p:txBody>
      </p:sp>
      <p:sp>
        <p:nvSpPr>
          <p:cNvPr id="65" name="安徽"/>
          <p:cNvSpPr>
            <a:spLocks/>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6" name="天津"/>
          <p:cNvSpPr>
            <a:spLocks/>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7" name="北京"/>
          <p:cNvSpPr>
            <a:spLocks/>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8" name="辽宁"/>
          <p:cNvSpPr>
            <a:spLocks/>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69" name="吉林"/>
          <p:cNvSpPr>
            <a:spLocks/>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0" name="黑龙江"/>
          <p:cNvSpPr>
            <a:spLocks/>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1" name="山东"/>
          <p:cNvSpPr>
            <a:spLocks/>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2" name="上海"/>
          <p:cNvSpPr>
            <a:spLocks/>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3" name="江苏"/>
          <p:cNvSpPr>
            <a:spLocks/>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4" name="河北"/>
          <p:cNvSpPr>
            <a:spLocks/>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5" name="河南"/>
          <p:cNvSpPr>
            <a:spLocks/>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alpha val="25000"/>
            </a:schemeClr>
          </a:solidFill>
          <a:ln w="3175">
            <a:noFill/>
            <a:round/>
            <a:headEnd/>
            <a:tailEnd/>
          </a:ln>
        </p:spPr>
        <p:txBody>
          <a:bodyPr/>
          <a:lstStyle/>
          <a:p>
            <a:endParaRPr lang="zh-CN" altLang="en-US"/>
          </a:p>
        </p:txBody>
      </p:sp>
      <p:sp>
        <p:nvSpPr>
          <p:cNvPr id="76" name="台湾"/>
          <p:cNvSpPr>
            <a:spLocks/>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alpha val="25000"/>
            </a:schemeClr>
          </a:solidFill>
          <a:ln w="3175">
            <a:noFill/>
            <a:round/>
            <a:headEnd/>
            <a:tailEnd/>
          </a:ln>
        </p:spPr>
        <p:txBody>
          <a:bodyPr/>
          <a:lstStyle/>
          <a:p>
            <a:endParaRPr lang="zh-CN" altLang="en-US"/>
          </a:p>
        </p:txBody>
      </p:sp>
      <p:sp>
        <p:nvSpPr>
          <p:cNvPr id="77" name="海南"/>
          <p:cNvSpPr>
            <a:spLocks/>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alpha val="25000"/>
            </a:schemeClr>
          </a:solidFill>
          <a:ln w="3175">
            <a:solidFill>
              <a:schemeClr val="bg1"/>
            </a:solidFill>
            <a:round/>
            <a:headEnd/>
            <a:tailE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0" name="青海"/>
          <p:cNvSpPr>
            <a:spLocks/>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p>
        </p:txBody>
      </p:sp>
      <p:sp>
        <p:nvSpPr>
          <p:cNvPr id="81" name="山西"/>
          <p:cNvSpPr>
            <a:spLocks/>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p>
        </p:txBody>
      </p:sp>
      <p:sp>
        <p:nvSpPr>
          <p:cNvPr id="82" name="湖南"/>
          <p:cNvSpPr>
            <a:spLocks/>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点击添加文字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6868470" y="4760828"/>
            <a:ext cx="4886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KEYWORD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200" dirty="0" smtClean="0">
                <a:solidFill>
                  <a:schemeClr val="bg1"/>
                </a:solidFill>
                <a:latin typeface="微软雅黑" panose="020B0503020204020204" pitchFamily="34" charset="-122"/>
                <a:ea typeface="微软雅黑" panose="020B0503020204020204" pitchFamily="34" charset="-122"/>
              </a:rPr>
              <a:t>述</a:t>
            </a:r>
            <a:r>
              <a:rPr lang="zh-CN" altLang="en-US" sz="1200" dirty="0">
                <a:solidFill>
                  <a:schemeClr val="bg1"/>
                </a:solidFill>
                <a:latin typeface="微软雅黑" panose="020B0503020204020204" pitchFamily="34" charset="-122"/>
                <a:ea typeface="微软雅黑" panose="020B0503020204020204" pitchFamily="34" charset="-122"/>
              </a:rPr>
              <a:t>这里输入简单字概述</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a:spLocks/>
          </p:cNvSpPr>
          <p:nvPr/>
        </p:nvSpPr>
        <p:spPr bwMode="auto">
          <a:xfrm>
            <a:off x="6116170" y="4974659"/>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5"/>
          <p:cNvSpPr>
            <a:spLocks/>
          </p:cNvSpPr>
          <p:nvPr/>
        </p:nvSpPr>
        <p:spPr bwMode="auto">
          <a:xfrm>
            <a:off x="6485603" y="4931108"/>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6"/>
          <p:cNvSpPr>
            <a:spLocks/>
          </p:cNvSpPr>
          <p:nvPr/>
        </p:nvSpPr>
        <p:spPr bwMode="auto">
          <a:xfrm>
            <a:off x="6339104" y="4998611"/>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7"/>
          <p:cNvSpPr>
            <a:spLocks/>
          </p:cNvSpPr>
          <p:nvPr/>
        </p:nvSpPr>
        <p:spPr bwMode="auto">
          <a:xfrm>
            <a:off x="6642718" y="5244672"/>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8"/>
          <p:cNvSpPr>
            <a:spLocks/>
          </p:cNvSpPr>
          <p:nvPr/>
        </p:nvSpPr>
        <p:spPr bwMode="auto">
          <a:xfrm>
            <a:off x="6538683" y="5327418"/>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9"/>
          <p:cNvSpPr>
            <a:spLocks noEditPoints="1"/>
          </p:cNvSpPr>
          <p:nvPr/>
        </p:nvSpPr>
        <p:spPr bwMode="auto">
          <a:xfrm>
            <a:off x="6241438" y="5124907"/>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0"/>
          <p:cNvSpPr>
            <a:spLocks/>
          </p:cNvSpPr>
          <p:nvPr/>
        </p:nvSpPr>
        <p:spPr bwMode="auto">
          <a:xfrm>
            <a:off x="6116170" y="4634964"/>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1"/>
          <p:cNvSpPr>
            <a:spLocks/>
          </p:cNvSpPr>
          <p:nvPr/>
        </p:nvSpPr>
        <p:spPr bwMode="auto">
          <a:xfrm>
            <a:off x="6396430" y="4704645"/>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2"/>
          <p:cNvSpPr>
            <a:spLocks/>
          </p:cNvSpPr>
          <p:nvPr/>
        </p:nvSpPr>
        <p:spPr bwMode="auto">
          <a:xfrm>
            <a:off x="6591762" y="4491248"/>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3"/>
          <p:cNvSpPr>
            <a:spLocks/>
          </p:cNvSpPr>
          <p:nvPr/>
        </p:nvSpPr>
        <p:spPr bwMode="auto">
          <a:xfrm>
            <a:off x="6939963" y="4097114"/>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4"/>
          <p:cNvSpPr>
            <a:spLocks/>
          </p:cNvSpPr>
          <p:nvPr/>
        </p:nvSpPr>
        <p:spPr bwMode="auto">
          <a:xfrm>
            <a:off x="5400659" y="3343690"/>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
          <p:cNvSpPr>
            <a:spLocks/>
          </p:cNvSpPr>
          <p:nvPr/>
        </p:nvSpPr>
        <p:spPr bwMode="auto">
          <a:xfrm>
            <a:off x="5990903" y="3293607"/>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
          <p:cNvSpPr>
            <a:spLocks/>
          </p:cNvSpPr>
          <p:nvPr/>
        </p:nvSpPr>
        <p:spPr bwMode="auto">
          <a:xfrm>
            <a:off x="5525926" y="3302317"/>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7"/>
          <p:cNvSpPr>
            <a:spLocks/>
          </p:cNvSpPr>
          <p:nvPr/>
        </p:nvSpPr>
        <p:spPr bwMode="auto">
          <a:xfrm>
            <a:off x="6052474" y="3437324"/>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8"/>
          <p:cNvSpPr>
            <a:spLocks/>
          </p:cNvSpPr>
          <p:nvPr/>
        </p:nvSpPr>
        <p:spPr bwMode="auto">
          <a:xfrm>
            <a:off x="5298747" y="4040499"/>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9"/>
          <p:cNvSpPr>
            <a:spLocks/>
          </p:cNvSpPr>
          <p:nvPr/>
        </p:nvSpPr>
        <p:spPr bwMode="auto">
          <a:xfrm>
            <a:off x="5281761" y="3959931"/>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20"/>
          <p:cNvSpPr>
            <a:spLocks/>
          </p:cNvSpPr>
          <p:nvPr/>
        </p:nvSpPr>
        <p:spPr bwMode="auto">
          <a:xfrm>
            <a:off x="5302993" y="4084049"/>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21"/>
          <p:cNvSpPr>
            <a:spLocks/>
          </p:cNvSpPr>
          <p:nvPr/>
        </p:nvSpPr>
        <p:spPr bwMode="auto">
          <a:xfrm>
            <a:off x="6196851" y="4127600"/>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22"/>
          <p:cNvSpPr>
            <a:spLocks/>
          </p:cNvSpPr>
          <p:nvPr/>
        </p:nvSpPr>
        <p:spPr bwMode="auto">
          <a:xfrm>
            <a:off x="5859266" y="4042677"/>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23"/>
          <p:cNvSpPr>
            <a:spLocks/>
          </p:cNvSpPr>
          <p:nvPr/>
        </p:nvSpPr>
        <p:spPr bwMode="auto">
          <a:xfrm>
            <a:off x="5801939" y="4088404"/>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24"/>
          <p:cNvSpPr>
            <a:spLocks/>
          </p:cNvSpPr>
          <p:nvPr/>
        </p:nvSpPr>
        <p:spPr bwMode="auto">
          <a:xfrm>
            <a:off x="5776461" y="4127600"/>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25"/>
          <p:cNvSpPr>
            <a:spLocks/>
          </p:cNvSpPr>
          <p:nvPr/>
        </p:nvSpPr>
        <p:spPr bwMode="auto">
          <a:xfrm>
            <a:off x="6026996" y="4066629"/>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26"/>
          <p:cNvSpPr>
            <a:spLocks/>
          </p:cNvSpPr>
          <p:nvPr/>
        </p:nvSpPr>
        <p:spPr bwMode="auto">
          <a:xfrm>
            <a:off x="5532296" y="4140665"/>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27"/>
          <p:cNvSpPr>
            <a:spLocks/>
          </p:cNvSpPr>
          <p:nvPr/>
        </p:nvSpPr>
        <p:spPr bwMode="auto">
          <a:xfrm>
            <a:off x="5687288" y="4129778"/>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28"/>
          <p:cNvSpPr>
            <a:spLocks/>
          </p:cNvSpPr>
          <p:nvPr/>
        </p:nvSpPr>
        <p:spPr bwMode="auto">
          <a:xfrm>
            <a:off x="5341210" y="4084049"/>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29"/>
          <p:cNvSpPr>
            <a:spLocks/>
          </p:cNvSpPr>
          <p:nvPr/>
        </p:nvSpPr>
        <p:spPr bwMode="auto">
          <a:xfrm>
            <a:off x="5447369" y="4208169"/>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30"/>
          <p:cNvSpPr>
            <a:spLocks/>
          </p:cNvSpPr>
          <p:nvPr/>
        </p:nvSpPr>
        <p:spPr bwMode="auto">
          <a:xfrm>
            <a:off x="5396413" y="4164618"/>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31"/>
          <p:cNvSpPr>
            <a:spLocks/>
          </p:cNvSpPr>
          <p:nvPr/>
        </p:nvSpPr>
        <p:spPr bwMode="auto">
          <a:xfrm>
            <a:off x="5288130" y="3615881"/>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32"/>
          <p:cNvSpPr>
            <a:spLocks/>
          </p:cNvSpPr>
          <p:nvPr/>
        </p:nvSpPr>
        <p:spPr bwMode="auto">
          <a:xfrm>
            <a:off x="5286008" y="3626768"/>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33"/>
          <p:cNvSpPr>
            <a:spLocks/>
          </p:cNvSpPr>
          <p:nvPr/>
        </p:nvSpPr>
        <p:spPr bwMode="auto">
          <a:xfrm>
            <a:off x="5421891" y="3700804"/>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34"/>
          <p:cNvSpPr>
            <a:spLocks/>
          </p:cNvSpPr>
          <p:nvPr/>
        </p:nvSpPr>
        <p:spPr bwMode="auto">
          <a:xfrm>
            <a:off x="5621470" y="4007836"/>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35"/>
          <p:cNvSpPr>
            <a:spLocks/>
          </p:cNvSpPr>
          <p:nvPr/>
        </p:nvSpPr>
        <p:spPr bwMode="auto">
          <a:xfrm>
            <a:off x="5784954" y="3750888"/>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36"/>
          <p:cNvSpPr>
            <a:spLocks/>
          </p:cNvSpPr>
          <p:nvPr/>
        </p:nvSpPr>
        <p:spPr bwMode="auto">
          <a:xfrm>
            <a:off x="6171373" y="3750888"/>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37"/>
          <p:cNvSpPr>
            <a:spLocks/>
          </p:cNvSpPr>
          <p:nvPr/>
        </p:nvSpPr>
        <p:spPr bwMode="auto">
          <a:xfrm>
            <a:off x="6474988" y="3478696"/>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38"/>
          <p:cNvSpPr>
            <a:spLocks/>
          </p:cNvSpPr>
          <p:nvPr/>
        </p:nvSpPr>
        <p:spPr bwMode="auto">
          <a:xfrm>
            <a:off x="6033367" y="4393258"/>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39"/>
          <p:cNvSpPr>
            <a:spLocks/>
          </p:cNvSpPr>
          <p:nvPr/>
        </p:nvSpPr>
        <p:spPr bwMode="auto">
          <a:xfrm>
            <a:off x="6050352" y="4395436"/>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40"/>
          <p:cNvSpPr>
            <a:spLocks/>
          </p:cNvSpPr>
          <p:nvPr/>
        </p:nvSpPr>
        <p:spPr bwMode="auto">
          <a:xfrm>
            <a:off x="6101308" y="4349708"/>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41"/>
          <p:cNvSpPr>
            <a:spLocks/>
          </p:cNvSpPr>
          <p:nvPr/>
        </p:nvSpPr>
        <p:spPr bwMode="auto">
          <a:xfrm>
            <a:off x="6392183" y="3753065"/>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42"/>
          <p:cNvSpPr>
            <a:spLocks/>
          </p:cNvSpPr>
          <p:nvPr/>
        </p:nvSpPr>
        <p:spPr bwMode="auto">
          <a:xfrm>
            <a:off x="6961195" y="4079694"/>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43"/>
          <p:cNvSpPr>
            <a:spLocks/>
          </p:cNvSpPr>
          <p:nvPr/>
        </p:nvSpPr>
        <p:spPr bwMode="auto">
          <a:xfrm>
            <a:off x="6808326" y="3918557"/>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44"/>
          <p:cNvSpPr>
            <a:spLocks/>
          </p:cNvSpPr>
          <p:nvPr/>
        </p:nvSpPr>
        <p:spPr bwMode="auto">
          <a:xfrm>
            <a:off x="6708538" y="4012191"/>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45"/>
          <p:cNvSpPr>
            <a:spLocks/>
          </p:cNvSpPr>
          <p:nvPr/>
        </p:nvSpPr>
        <p:spPr bwMode="auto">
          <a:xfrm>
            <a:off x="6776479" y="3380708"/>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46"/>
          <p:cNvSpPr>
            <a:spLocks/>
          </p:cNvSpPr>
          <p:nvPr/>
        </p:nvSpPr>
        <p:spPr bwMode="auto">
          <a:xfrm>
            <a:off x="6789218" y="3295784"/>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47"/>
          <p:cNvSpPr>
            <a:spLocks/>
          </p:cNvSpPr>
          <p:nvPr/>
        </p:nvSpPr>
        <p:spPr bwMode="auto">
          <a:xfrm>
            <a:off x="9385866" y="3263122"/>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48"/>
          <p:cNvSpPr>
            <a:spLocks/>
          </p:cNvSpPr>
          <p:nvPr/>
        </p:nvSpPr>
        <p:spPr bwMode="auto">
          <a:xfrm>
            <a:off x="8300922" y="3655077"/>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49"/>
          <p:cNvSpPr>
            <a:spLocks/>
          </p:cNvSpPr>
          <p:nvPr/>
        </p:nvSpPr>
        <p:spPr bwMode="auto">
          <a:xfrm>
            <a:off x="7746771" y="3358933"/>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50"/>
          <p:cNvSpPr>
            <a:spLocks/>
          </p:cNvSpPr>
          <p:nvPr/>
        </p:nvSpPr>
        <p:spPr bwMode="auto">
          <a:xfrm>
            <a:off x="8300922" y="2753580"/>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51"/>
          <p:cNvSpPr>
            <a:spLocks/>
          </p:cNvSpPr>
          <p:nvPr/>
        </p:nvSpPr>
        <p:spPr bwMode="auto">
          <a:xfrm>
            <a:off x="6774355" y="3454744"/>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52"/>
          <p:cNvSpPr>
            <a:spLocks/>
          </p:cNvSpPr>
          <p:nvPr/>
        </p:nvSpPr>
        <p:spPr bwMode="auto">
          <a:xfrm>
            <a:off x="6748877" y="3428614"/>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53"/>
          <p:cNvSpPr>
            <a:spLocks/>
          </p:cNvSpPr>
          <p:nvPr/>
        </p:nvSpPr>
        <p:spPr bwMode="auto">
          <a:xfrm>
            <a:off x="6772233" y="3428614"/>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54"/>
          <p:cNvSpPr>
            <a:spLocks/>
          </p:cNvSpPr>
          <p:nvPr/>
        </p:nvSpPr>
        <p:spPr bwMode="auto">
          <a:xfrm>
            <a:off x="7778620" y="3088920"/>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55"/>
          <p:cNvSpPr>
            <a:spLocks/>
          </p:cNvSpPr>
          <p:nvPr/>
        </p:nvSpPr>
        <p:spPr bwMode="auto">
          <a:xfrm>
            <a:off x="6914485" y="3073676"/>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56"/>
          <p:cNvSpPr>
            <a:spLocks noEditPoints="1"/>
          </p:cNvSpPr>
          <p:nvPr/>
        </p:nvSpPr>
        <p:spPr bwMode="auto">
          <a:xfrm>
            <a:off x="6515328" y="3123760"/>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57"/>
          <p:cNvSpPr>
            <a:spLocks/>
          </p:cNvSpPr>
          <p:nvPr/>
        </p:nvSpPr>
        <p:spPr bwMode="auto">
          <a:xfrm>
            <a:off x="8029155" y="3345868"/>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58"/>
          <p:cNvSpPr>
            <a:spLocks/>
          </p:cNvSpPr>
          <p:nvPr/>
        </p:nvSpPr>
        <p:spPr bwMode="auto">
          <a:xfrm>
            <a:off x="9330663" y="3099807"/>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59"/>
          <p:cNvSpPr>
            <a:spLocks/>
          </p:cNvSpPr>
          <p:nvPr/>
        </p:nvSpPr>
        <p:spPr bwMode="auto">
          <a:xfrm>
            <a:off x="8088604" y="3533135"/>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60"/>
          <p:cNvSpPr>
            <a:spLocks/>
          </p:cNvSpPr>
          <p:nvPr/>
        </p:nvSpPr>
        <p:spPr bwMode="auto">
          <a:xfrm>
            <a:off x="8411327" y="3591928"/>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61"/>
          <p:cNvSpPr>
            <a:spLocks/>
          </p:cNvSpPr>
          <p:nvPr/>
        </p:nvSpPr>
        <p:spPr bwMode="auto">
          <a:xfrm>
            <a:off x="8326400" y="3600638"/>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62"/>
          <p:cNvSpPr>
            <a:spLocks/>
          </p:cNvSpPr>
          <p:nvPr/>
        </p:nvSpPr>
        <p:spPr bwMode="auto">
          <a:xfrm>
            <a:off x="8687340" y="3755243"/>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63"/>
          <p:cNvSpPr>
            <a:spLocks/>
          </p:cNvSpPr>
          <p:nvPr/>
        </p:nvSpPr>
        <p:spPr bwMode="auto">
          <a:xfrm>
            <a:off x="8687340" y="4027433"/>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64"/>
          <p:cNvSpPr>
            <a:spLocks/>
          </p:cNvSpPr>
          <p:nvPr/>
        </p:nvSpPr>
        <p:spPr bwMode="auto">
          <a:xfrm>
            <a:off x="8630014" y="3783550"/>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65"/>
          <p:cNvSpPr>
            <a:spLocks/>
          </p:cNvSpPr>
          <p:nvPr/>
        </p:nvSpPr>
        <p:spPr bwMode="auto">
          <a:xfrm>
            <a:off x="8555703" y="3844521"/>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66"/>
          <p:cNvSpPr>
            <a:spLocks/>
          </p:cNvSpPr>
          <p:nvPr/>
        </p:nvSpPr>
        <p:spPr bwMode="auto">
          <a:xfrm>
            <a:off x="6186235" y="2631639"/>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67"/>
          <p:cNvSpPr>
            <a:spLocks/>
          </p:cNvSpPr>
          <p:nvPr/>
        </p:nvSpPr>
        <p:spPr bwMode="auto">
          <a:xfrm>
            <a:off x="6226575" y="3010529"/>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68"/>
          <p:cNvSpPr>
            <a:spLocks/>
          </p:cNvSpPr>
          <p:nvPr/>
        </p:nvSpPr>
        <p:spPr bwMode="auto">
          <a:xfrm>
            <a:off x="6175619" y="2964800"/>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69"/>
          <p:cNvSpPr>
            <a:spLocks/>
          </p:cNvSpPr>
          <p:nvPr/>
        </p:nvSpPr>
        <p:spPr bwMode="auto">
          <a:xfrm>
            <a:off x="6324241" y="3108517"/>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70"/>
          <p:cNvSpPr>
            <a:spLocks/>
          </p:cNvSpPr>
          <p:nvPr/>
        </p:nvSpPr>
        <p:spPr bwMode="auto">
          <a:xfrm>
            <a:off x="6058845" y="2868989"/>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71"/>
          <p:cNvSpPr>
            <a:spLocks/>
          </p:cNvSpPr>
          <p:nvPr/>
        </p:nvSpPr>
        <p:spPr bwMode="auto">
          <a:xfrm>
            <a:off x="6241438" y="2879877"/>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72"/>
          <p:cNvSpPr>
            <a:spLocks/>
          </p:cNvSpPr>
          <p:nvPr/>
        </p:nvSpPr>
        <p:spPr bwMode="auto">
          <a:xfrm>
            <a:off x="6133155" y="2790598"/>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73"/>
          <p:cNvSpPr>
            <a:spLocks/>
          </p:cNvSpPr>
          <p:nvPr/>
        </p:nvSpPr>
        <p:spPr bwMode="auto">
          <a:xfrm>
            <a:off x="6262670" y="2847213"/>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74"/>
          <p:cNvSpPr>
            <a:spLocks/>
          </p:cNvSpPr>
          <p:nvPr/>
        </p:nvSpPr>
        <p:spPr bwMode="auto">
          <a:xfrm>
            <a:off x="5498325" y="3123760"/>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75"/>
          <p:cNvSpPr>
            <a:spLocks/>
          </p:cNvSpPr>
          <p:nvPr/>
        </p:nvSpPr>
        <p:spPr bwMode="auto">
          <a:xfrm>
            <a:off x="5872005" y="2694786"/>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76"/>
          <p:cNvSpPr>
            <a:spLocks/>
          </p:cNvSpPr>
          <p:nvPr/>
        </p:nvSpPr>
        <p:spPr bwMode="auto">
          <a:xfrm>
            <a:off x="5948439" y="2827616"/>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77"/>
          <p:cNvSpPr>
            <a:spLocks/>
          </p:cNvSpPr>
          <p:nvPr/>
        </p:nvSpPr>
        <p:spPr bwMode="auto">
          <a:xfrm>
            <a:off x="5852896" y="2771001"/>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78"/>
          <p:cNvSpPr>
            <a:spLocks/>
          </p:cNvSpPr>
          <p:nvPr/>
        </p:nvSpPr>
        <p:spPr bwMode="auto">
          <a:xfrm>
            <a:off x="6362459" y="2892942"/>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79"/>
          <p:cNvSpPr>
            <a:spLocks/>
          </p:cNvSpPr>
          <p:nvPr/>
        </p:nvSpPr>
        <p:spPr bwMode="auto">
          <a:xfrm>
            <a:off x="6540806" y="2888587"/>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80"/>
          <p:cNvSpPr>
            <a:spLocks/>
          </p:cNvSpPr>
          <p:nvPr/>
        </p:nvSpPr>
        <p:spPr bwMode="auto">
          <a:xfrm>
            <a:off x="6411292" y="3049724"/>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81"/>
          <p:cNvSpPr>
            <a:spLocks/>
          </p:cNvSpPr>
          <p:nvPr/>
        </p:nvSpPr>
        <p:spPr bwMode="auto">
          <a:xfrm>
            <a:off x="6360336" y="3112872"/>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82"/>
          <p:cNvSpPr>
            <a:spLocks/>
          </p:cNvSpPr>
          <p:nvPr/>
        </p:nvSpPr>
        <p:spPr bwMode="auto">
          <a:xfrm>
            <a:off x="6411292" y="2736160"/>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83"/>
          <p:cNvSpPr>
            <a:spLocks/>
          </p:cNvSpPr>
          <p:nvPr/>
        </p:nvSpPr>
        <p:spPr bwMode="auto">
          <a:xfrm>
            <a:off x="6438893" y="2579378"/>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84"/>
          <p:cNvSpPr>
            <a:spLocks/>
          </p:cNvSpPr>
          <p:nvPr/>
        </p:nvSpPr>
        <p:spPr bwMode="auto">
          <a:xfrm>
            <a:off x="6370951" y="2500987"/>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85"/>
          <p:cNvSpPr>
            <a:spLocks/>
          </p:cNvSpPr>
          <p:nvPr/>
        </p:nvSpPr>
        <p:spPr bwMode="auto">
          <a:xfrm>
            <a:off x="6370951" y="2566313"/>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86"/>
          <p:cNvSpPr>
            <a:spLocks/>
          </p:cNvSpPr>
          <p:nvPr/>
        </p:nvSpPr>
        <p:spPr bwMode="auto">
          <a:xfrm>
            <a:off x="5959055" y="2919072"/>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87"/>
          <p:cNvSpPr>
            <a:spLocks/>
          </p:cNvSpPr>
          <p:nvPr/>
        </p:nvSpPr>
        <p:spPr bwMode="auto">
          <a:xfrm>
            <a:off x="5956932" y="2638171"/>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88"/>
          <p:cNvSpPr>
            <a:spLocks/>
          </p:cNvSpPr>
          <p:nvPr/>
        </p:nvSpPr>
        <p:spPr bwMode="auto">
          <a:xfrm>
            <a:off x="6377322" y="1921765"/>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89"/>
          <p:cNvSpPr>
            <a:spLocks/>
          </p:cNvSpPr>
          <p:nvPr/>
        </p:nvSpPr>
        <p:spPr bwMode="auto">
          <a:xfrm>
            <a:off x="6763740" y="3469986"/>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90"/>
          <p:cNvSpPr>
            <a:spLocks/>
          </p:cNvSpPr>
          <p:nvPr/>
        </p:nvSpPr>
        <p:spPr bwMode="auto">
          <a:xfrm>
            <a:off x="7262687" y="3698627"/>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91"/>
          <p:cNvSpPr>
            <a:spLocks/>
          </p:cNvSpPr>
          <p:nvPr/>
        </p:nvSpPr>
        <p:spPr bwMode="auto">
          <a:xfrm>
            <a:off x="7226593" y="3665964"/>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92"/>
          <p:cNvSpPr>
            <a:spLocks/>
          </p:cNvSpPr>
          <p:nvPr/>
        </p:nvSpPr>
        <p:spPr bwMode="auto">
          <a:xfrm>
            <a:off x="7262687" y="3661609"/>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93"/>
          <p:cNvSpPr>
            <a:spLocks noEditPoints="1"/>
          </p:cNvSpPr>
          <p:nvPr/>
        </p:nvSpPr>
        <p:spPr bwMode="auto">
          <a:xfrm>
            <a:off x="8625768" y="4266961"/>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94"/>
          <p:cNvSpPr>
            <a:spLocks/>
          </p:cNvSpPr>
          <p:nvPr/>
        </p:nvSpPr>
        <p:spPr bwMode="auto">
          <a:xfrm>
            <a:off x="9031295" y="4323577"/>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95"/>
          <p:cNvSpPr>
            <a:spLocks/>
          </p:cNvSpPr>
          <p:nvPr/>
        </p:nvSpPr>
        <p:spPr bwMode="auto">
          <a:xfrm>
            <a:off x="6884761" y="3289252"/>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96"/>
          <p:cNvSpPr>
            <a:spLocks/>
          </p:cNvSpPr>
          <p:nvPr/>
        </p:nvSpPr>
        <p:spPr bwMode="auto">
          <a:xfrm>
            <a:off x="7109818" y="3535312"/>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97"/>
          <p:cNvSpPr>
            <a:spLocks noEditPoints="1"/>
          </p:cNvSpPr>
          <p:nvPr/>
        </p:nvSpPr>
        <p:spPr bwMode="auto">
          <a:xfrm>
            <a:off x="5638455" y="2790598"/>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98"/>
          <p:cNvSpPr>
            <a:spLocks/>
          </p:cNvSpPr>
          <p:nvPr/>
        </p:nvSpPr>
        <p:spPr bwMode="auto">
          <a:xfrm>
            <a:off x="3160705" y="4029612"/>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99"/>
          <p:cNvSpPr>
            <a:spLocks/>
          </p:cNvSpPr>
          <p:nvPr/>
        </p:nvSpPr>
        <p:spPr bwMode="auto">
          <a:xfrm>
            <a:off x="3184060" y="3975173"/>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100"/>
          <p:cNvSpPr>
            <a:spLocks/>
          </p:cNvSpPr>
          <p:nvPr/>
        </p:nvSpPr>
        <p:spPr bwMode="auto">
          <a:xfrm>
            <a:off x="2381499" y="3454744"/>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101"/>
          <p:cNvSpPr>
            <a:spLocks/>
          </p:cNvSpPr>
          <p:nvPr/>
        </p:nvSpPr>
        <p:spPr bwMode="auto">
          <a:xfrm>
            <a:off x="3088516" y="3925090"/>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102"/>
          <p:cNvSpPr>
            <a:spLocks/>
          </p:cNvSpPr>
          <p:nvPr/>
        </p:nvSpPr>
        <p:spPr bwMode="auto">
          <a:xfrm>
            <a:off x="3186183" y="3907670"/>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103"/>
          <p:cNvSpPr>
            <a:spLocks/>
          </p:cNvSpPr>
          <p:nvPr/>
        </p:nvSpPr>
        <p:spPr bwMode="auto">
          <a:xfrm>
            <a:off x="3608696" y="3848876"/>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104"/>
          <p:cNvSpPr>
            <a:spLocks/>
          </p:cNvSpPr>
          <p:nvPr/>
        </p:nvSpPr>
        <p:spPr bwMode="auto">
          <a:xfrm>
            <a:off x="3687253" y="3861941"/>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05"/>
          <p:cNvSpPr>
            <a:spLocks/>
          </p:cNvSpPr>
          <p:nvPr/>
        </p:nvSpPr>
        <p:spPr bwMode="auto">
          <a:xfrm>
            <a:off x="3237139" y="4012191"/>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06"/>
          <p:cNvSpPr>
            <a:spLocks/>
          </p:cNvSpPr>
          <p:nvPr/>
        </p:nvSpPr>
        <p:spPr bwMode="auto">
          <a:xfrm>
            <a:off x="3625681" y="4306157"/>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107"/>
          <p:cNvSpPr>
            <a:spLocks/>
          </p:cNvSpPr>
          <p:nvPr/>
        </p:nvSpPr>
        <p:spPr bwMode="auto">
          <a:xfrm>
            <a:off x="4080042" y="5388389"/>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08"/>
          <p:cNvSpPr>
            <a:spLocks noEditPoints="1"/>
          </p:cNvSpPr>
          <p:nvPr/>
        </p:nvSpPr>
        <p:spPr bwMode="auto">
          <a:xfrm>
            <a:off x="3634174" y="5120552"/>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109"/>
          <p:cNvSpPr>
            <a:spLocks/>
          </p:cNvSpPr>
          <p:nvPr/>
        </p:nvSpPr>
        <p:spPr bwMode="auto">
          <a:xfrm>
            <a:off x="3570479" y="4987724"/>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10"/>
          <p:cNvSpPr>
            <a:spLocks/>
          </p:cNvSpPr>
          <p:nvPr/>
        </p:nvSpPr>
        <p:spPr bwMode="auto">
          <a:xfrm>
            <a:off x="3948405" y="5046516"/>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11"/>
          <p:cNvSpPr>
            <a:spLocks/>
          </p:cNvSpPr>
          <p:nvPr/>
        </p:nvSpPr>
        <p:spPr bwMode="auto">
          <a:xfrm>
            <a:off x="3279603" y="4131955"/>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12"/>
          <p:cNvSpPr>
            <a:spLocks/>
          </p:cNvSpPr>
          <p:nvPr/>
        </p:nvSpPr>
        <p:spPr bwMode="auto">
          <a:xfrm>
            <a:off x="3366654" y="4171150"/>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113"/>
          <p:cNvSpPr>
            <a:spLocks/>
          </p:cNvSpPr>
          <p:nvPr/>
        </p:nvSpPr>
        <p:spPr bwMode="auto">
          <a:xfrm>
            <a:off x="3481305" y="4086227"/>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114"/>
          <p:cNvSpPr>
            <a:spLocks/>
          </p:cNvSpPr>
          <p:nvPr/>
        </p:nvSpPr>
        <p:spPr bwMode="auto">
          <a:xfrm>
            <a:off x="3750948" y="4754728"/>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115"/>
          <p:cNvSpPr>
            <a:spLocks/>
          </p:cNvSpPr>
          <p:nvPr/>
        </p:nvSpPr>
        <p:spPr bwMode="auto">
          <a:xfrm>
            <a:off x="3409117" y="4465117"/>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16"/>
          <p:cNvSpPr>
            <a:spLocks/>
          </p:cNvSpPr>
          <p:nvPr/>
        </p:nvSpPr>
        <p:spPr bwMode="auto">
          <a:xfrm>
            <a:off x="3642667" y="4101469"/>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17"/>
          <p:cNvSpPr>
            <a:spLocks/>
          </p:cNvSpPr>
          <p:nvPr/>
        </p:nvSpPr>
        <p:spPr bwMode="auto">
          <a:xfrm>
            <a:off x="4088534" y="4277850"/>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18"/>
          <p:cNvSpPr>
            <a:spLocks/>
          </p:cNvSpPr>
          <p:nvPr/>
        </p:nvSpPr>
        <p:spPr bwMode="auto">
          <a:xfrm>
            <a:off x="3992991" y="4210346"/>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19"/>
          <p:cNvSpPr>
            <a:spLocks/>
          </p:cNvSpPr>
          <p:nvPr/>
        </p:nvSpPr>
        <p:spPr bwMode="auto">
          <a:xfrm>
            <a:off x="4196816" y="4290915"/>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120"/>
          <p:cNvSpPr>
            <a:spLocks/>
          </p:cNvSpPr>
          <p:nvPr/>
        </p:nvSpPr>
        <p:spPr bwMode="auto">
          <a:xfrm>
            <a:off x="3317820" y="3750888"/>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121"/>
          <p:cNvSpPr>
            <a:spLocks/>
          </p:cNvSpPr>
          <p:nvPr/>
        </p:nvSpPr>
        <p:spPr bwMode="auto">
          <a:xfrm>
            <a:off x="3491921" y="3898960"/>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122"/>
          <p:cNvSpPr>
            <a:spLocks/>
          </p:cNvSpPr>
          <p:nvPr/>
        </p:nvSpPr>
        <p:spPr bwMode="auto">
          <a:xfrm>
            <a:off x="3816768" y="3896782"/>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123"/>
          <p:cNvSpPr>
            <a:spLocks noEditPoints="1"/>
          </p:cNvSpPr>
          <p:nvPr/>
        </p:nvSpPr>
        <p:spPr bwMode="auto">
          <a:xfrm>
            <a:off x="3663899" y="1072529"/>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124"/>
          <p:cNvSpPr>
            <a:spLocks noEditPoints="1"/>
          </p:cNvSpPr>
          <p:nvPr/>
        </p:nvSpPr>
        <p:spPr bwMode="auto">
          <a:xfrm>
            <a:off x="1682972" y="1096481"/>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125"/>
          <p:cNvSpPr>
            <a:spLocks noEditPoints="1"/>
          </p:cNvSpPr>
          <p:nvPr/>
        </p:nvSpPr>
        <p:spPr bwMode="auto">
          <a:xfrm>
            <a:off x="901642" y="1860794"/>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126"/>
          <p:cNvSpPr>
            <a:spLocks noEditPoints="1"/>
          </p:cNvSpPr>
          <p:nvPr/>
        </p:nvSpPr>
        <p:spPr bwMode="auto">
          <a:xfrm>
            <a:off x="5508941" y="3069321"/>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127"/>
          <p:cNvSpPr>
            <a:spLocks noEditPoints="1"/>
          </p:cNvSpPr>
          <p:nvPr/>
        </p:nvSpPr>
        <p:spPr bwMode="auto">
          <a:xfrm>
            <a:off x="6351843" y="3139002"/>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128"/>
          <p:cNvSpPr>
            <a:spLocks/>
          </p:cNvSpPr>
          <p:nvPr/>
        </p:nvSpPr>
        <p:spPr bwMode="auto">
          <a:xfrm>
            <a:off x="6691552" y="3341513"/>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29"/>
          <p:cNvSpPr>
            <a:spLocks/>
          </p:cNvSpPr>
          <p:nvPr/>
        </p:nvSpPr>
        <p:spPr bwMode="auto">
          <a:xfrm>
            <a:off x="5077936" y="2106854"/>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30"/>
          <p:cNvSpPr>
            <a:spLocks/>
          </p:cNvSpPr>
          <p:nvPr/>
        </p:nvSpPr>
        <p:spPr bwMode="auto">
          <a:xfrm>
            <a:off x="5477094" y="2625106"/>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31"/>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32"/>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33"/>
          <p:cNvSpPr>
            <a:spLocks noEditPoints="1"/>
          </p:cNvSpPr>
          <p:nvPr/>
        </p:nvSpPr>
        <p:spPr bwMode="auto">
          <a:xfrm>
            <a:off x="6012135" y="2514052"/>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34"/>
          <p:cNvSpPr>
            <a:spLocks noEditPoints="1"/>
          </p:cNvSpPr>
          <p:nvPr/>
        </p:nvSpPr>
        <p:spPr bwMode="auto">
          <a:xfrm>
            <a:off x="6107677" y="1974025"/>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35"/>
          <p:cNvSpPr>
            <a:spLocks noEditPoints="1"/>
          </p:cNvSpPr>
          <p:nvPr/>
        </p:nvSpPr>
        <p:spPr bwMode="auto">
          <a:xfrm>
            <a:off x="6400676" y="2429128"/>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36"/>
          <p:cNvSpPr>
            <a:spLocks/>
          </p:cNvSpPr>
          <p:nvPr/>
        </p:nvSpPr>
        <p:spPr bwMode="auto">
          <a:xfrm>
            <a:off x="6736138" y="4312690"/>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37"/>
          <p:cNvSpPr>
            <a:spLocks/>
          </p:cNvSpPr>
          <p:nvPr/>
        </p:nvSpPr>
        <p:spPr bwMode="auto">
          <a:xfrm>
            <a:off x="6608747" y="4334466"/>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38"/>
          <p:cNvSpPr>
            <a:spLocks/>
          </p:cNvSpPr>
          <p:nvPr/>
        </p:nvSpPr>
        <p:spPr bwMode="auto">
          <a:xfrm>
            <a:off x="7385831" y="3003995"/>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39"/>
          <p:cNvSpPr>
            <a:spLocks noEditPoints="1"/>
          </p:cNvSpPr>
          <p:nvPr/>
        </p:nvSpPr>
        <p:spPr bwMode="auto">
          <a:xfrm>
            <a:off x="5922961" y="1292459"/>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40"/>
          <p:cNvSpPr>
            <a:spLocks/>
          </p:cNvSpPr>
          <p:nvPr/>
        </p:nvSpPr>
        <p:spPr bwMode="auto">
          <a:xfrm>
            <a:off x="11192692" y="2259281"/>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41"/>
          <p:cNvSpPr>
            <a:spLocks noEditPoints="1"/>
          </p:cNvSpPr>
          <p:nvPr/>
        </p:nvSpPr>
        <p:spPr bwMode="auto">
          <a:xfrm>
            <a:off x="9483532" y="3006174"/>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42"/>
          <p:cNvSpPr>
            <a:spLocks noEditPoints="1"/>
          </p:cNvSpPr>
          <p:nvPr/>
        </p:nvSpPr>
        <p:spPr bwMode="auto">
          <a:xfrm>
            <a:off x="7910257" y="2699142"/>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43"/>
          <p:cNvSpPr>
            <a:spLocks noEditPoints="1"/>
          </p:cNvSpPr>
          <p:nvPr/>
        </p:nvSpPr>
        <p:spPr bwMode="auto">
          <a:xfrm>
            <a:off x="9124715" y="3905492"/>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44"/>
          <p:cNvSpPr>
            <a:spLocks noEditPoints="1"/>
          </p:cNvSpPr>
          <p:nvPr/>
        </p:nvSpPr>
        <p:spPr bwMode="auto">
          <a:xfrm>
            <a:off x="9814748" y="4550040"/>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45"/>
          <p:cNvSpPr>
            <a:spLocks/>
          </p:cNvSpPr>
          <p:nvPr/>
        </p:nvSpPr>
        <p:spPr bwMode="auto">
          <a:xfrm>
            <a:off x="8073741" y="4177684"/>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46"/>
          <p:cNvSpPr>
            <a:spLocks/>
          </p:cNvSpPr>
          <p:nvPr/>
        </p:nvSpPr>
        <p:spPr bwMode="auto">
          <a:xfrm>
            <a:off x="6999412" y="4809167"/>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47"/>
          <p:cNvSpPr>
            <a:spLocks noEditPoints="1"/>
          </p:cNvSpPr>
          <p:nvPr/>
        </p:nvSpPr>
        <p:spPr bwMode="auto">
          <a:xfrm>
            <a:off x="6990920" y="3888072"/>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48"/>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49"/>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50"/>
          <p:cNvSpPr>
            <a:spLocks noEditPoints="1"/>
          </p:cNvSpPr>
          <p:nvPr/>
        </p:nvSpPr>
        <p:spPr bwMode="auto">
          <a:xfrm>
            <a:off x="8999447" y="4785213"/>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bg1"/>
          </a:solid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51"/>
          <p:cNvSpPr>
            <a:spLocks noEditPoints="1"/>
          </p:cNvSpPr>
          <p:nvPr/>
        </p:nvSpPr>
        <p:spPr bwMode="auto">
          <a:xfrm>
            <a:off x="10547245" y="5553881"/>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52"/>
          <p:cNvSpPr>
            <a:spLocks noEditPoints="1"/>
          </p:cNvSpPr>
          <p:nvPr/>
        </p:nvSpPr>
        <p:spPr bwMode="auto">
          <a:xfrm>
            <a:off x="10863598" y="4955060"/>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53"/>
          <p:cNvSpPr>
            <a:spLocks/>
          </p:cNvSpPr>
          <p:nvPr/>
        </p:nvSpPr>
        <p:spPr bwMode="auto">
          <a:xfrm>
            <a:off x="7286042" y="3108517"/>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54"/>
          <p:cNvSpPr>
            <a:spLocks/>
          </p:cNvSpPr>
          <p:nvPr/>
        </p:nvSpPr>
        <p:spPr bwMode="auto">
          <a:xfrm>
            <a:off x="7035507" y="3204328"/>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55"/>
          <p:cNvSpPr>
            <a:spLocks noEditPoints="1"/>
          </p:cNvSpPr>
          <p:nvPr/>
        </p:nvSpPr>
        <p:spPr bwMode="auto">
          <a:xfrm>
            <a:off x="7109818" y="2620751"/>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56"/>
          <p:cNvSpPr>
            <a:spLocks noEditPoints="1"/>
          </p:cNvSpPr>
          <p:nvPr/>
        </p:nvSpPr>
        <p:spPr bwMode="auto">
          <a:xfrm>
            <a:off x="6336980" y="1227133"/>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58"/>
          <p:cNvSpPr>
            <a:spLocks/>
          </p:cNvSpPr>
          <p:nvPr/>
        </p:nvSpPr>
        <p:spPr bwMode="auto">
          <a:xfrm>
            <a:off x="6128909" y="4293092"/>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59"/>
          <p:cNvSpPr>
            <a:spLocks/>
          </p:cNvSpPr>
          <p:nvPr/>
        </p:nvSpPr>
        <p:spPr bwMode="auto">
          <a:xfrm>
            <a:off x="6600255" y="4530443"/>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60"/>
          <p:cNvSpPr>
            <a:spLocks/>
          </p:cNvSpPr>
          <p:nvPr/>
        </p:nvSpPr>
        <p:spPr bwMode="auto">
          <a:xfrm>
            <a:off x="6627857" y="4774326"/>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61"/>
          <p:cNvSpPr>
            <a:spLocks/>
          </p:cNvSpPr>
          <p:nvPr/>
        </p:nvSpPr>
        <p:spPr bwMode="auto">
          <a:xfrm>
            <a:off x="6610871" y="4486892"/>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62"/>
          <p:cNvSpPr>
            <a:spLocks/>
          </p:cNvSpPr>
          <p:nvPr/>
        </p:nvSpPr>
        <p:spPr bwMode="auto">
          <a:xfrm>
            <a:off x="6702167" y="4746018"/>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63"/>
          <p:cNvSpPr>
            <a:spLocks/>
          </p:cNvSpPr>
          <p:nvPr/>
        </p:nvSpPr>
        <p:spPr bwMode="auto">
          <a:xfrm>
            <a:off x="10483550" y="5077002"/>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64"/>
          <p:cNvSpPr>
            <a:spLocks/>
          </p:cNvSpPr>
          <p:nvPr/>
        </p:nvSpPr>
        <p:spPr bwMode="auto">
          <a:xfrm>
            <a:off x="7725540" y="3171666"/>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65"/>
          <p:cNvSpPr>
            <a:spLocks/>
          </p:cNvSpPr>
          <p:nvPr/>
        </p:nvSpPr>
        <p:spPr bwMode="auto">
          <a:xfrm>
            <a:off x="3500413" y="3689917"/>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66"/>
          <p:cNvSpPr>
            <a:spLocks/>
          </p:cNvSpPr>
          <p:nvPr/>
        </p:nvSpPr>
        <p:spPr bwMode="auto">
          <a:xfrm>
            <a:off x="3976005" y="4138488"/>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67"/>
          <p:cNvSpPr>
            <a:spLocks/>
          </p:cNvSpPr>
          <p:nvPr/>
        </p:nvSpPr>
        <p:spPr bwMode="auto">
          <a:xfrm>
            <a:off x="7016398" y="3156422"/>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68"/>
          <p:cNvSpPr>
            <a:spLocks noEditPoints="1"/>
          </p:cNvSpPr>
          <p:nvPr/>
        </p:nvSpPr>
        <p:spPr bwMode="auto">
          <a:xfrm>
            <a:off x="7060985" y="3136825"/>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69"/>
          <p:cNvSpPr>
            <a:spLocks/>
          </p:cNvSpPr>
          <p:nvPr/>
        </p:nvSpPr>
        <p:spPr bwMode="auto">
          <a:xfrm>
            <a:off x="7517468" y="3260944"/>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70"/>
          <p:cNvSpPr>
            <a:spLocks/>
          </p:cNvSpPr>
          <p:nvPr/>
        </p:nvSpPr>
        <p:spPr bwMode="auto">
          <a:xfrm>
            <a:off x="7534454" y="3306672"/>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71"/>
          <p:cNvSpPr>
            <a:spLocks noEditPoints="1"/>
          </p:cNvSpPr>
          <p:nvPr/>
        </p:nvSpPr>
        <p:spPr bwMode="auto">
          <a:xfrm>
            <a:off x="8487762" y="4290915"/>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72"/>
          <p:cNvSpPr>
            <a:spLocks noEditPoints="1"/>
          </p:cNvSpPr>
          <p:nvPr/>
        </p:nvSpPr>
        <p:spPr bwMode="auto">
          <a:xfrm>
            <a:off x="9324294" y="4709000"/>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73"/>
          <p:cNvSpPr>
            <a:spLocks/>
          </p:cNvSpPr>
          <p:nvPr/>
        </p:nvSpPr>
        <p:spPr bwMode="auto">
          <a:xfrm>
            <a:off x="6152265" y="2951735"/>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74"/>
          <p:cNvSpPr>
            <a:spLocks noEditPoints="1"/>
          </p:cNvSpPr>
          <p:nvPr/>
        </p:nvSpPr>
        <p:spPr bwMode="auto">
          <a:xfrm>
            <a:off x="5971794" y="2945203"/>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75"/>
          <p:cNvSpPr>
            <a:spLocks/>
          </p:cNvSpPr>
          <p:nvPr/>
        </p:nvSpPr>
        <p:spPr bwMode="auto">
          <a:xfrm>
            <a:off x="6303010" y="3082386"/>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76"/>
          <p:cNvSpPr>
            <a:spLocks/>
          </p:cNvSpPr>
          <p:nvPr/>
        </p:nvSpPr>
        <p:spPr bwMode="auto">
          <a:xfrm>
            <a:off x="6311502" y="2977865"/>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52" name="Group 3"/>
          <p:cNvGrpSpPr>
            <a:grpSpLocks/>
          </p:cNvGrpSpPr>
          <p:nvPr/>
        </p:nvGrpSpPr>
        <p:grpSpPr bwMode="auto">
          <a:xfrm flipH="1">
            <a:off x="3256390" y="3055741"/>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5"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56" name="Group 3"/>
          <p:cNvGrpSpPr>
            <a:grpSpLocks/>
          </p:cNvGrpSpPr>
          <p:nvPr/>
        </p:nvGrpSpPr>
        <p:grpSpPr bwMode="auto">
          <a:xfrm flipH="1">
            <a:off x="4339718" y="4502136"/>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59"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60" name="Group 3"/>
          <p:cNvGrpSpPr>
            <a:grpSpLocks/>
          </p:cNvGrpSpPr>
          <p:nvPr/>
        </p:nvGrpSpPr>
        <p:grpSpPr bwMode="auto">
          <a:xfrm flipH="1">
            <a:off x="9107728" y="5165327"/>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3"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364" name="Group 3"/>
          <p:cNvGrpSpPr>
            <a:grpSpLocks/>
          </p:cNvGrpSpPr>
          <p:nvPr/>
        </p:nvGrpSpPr>
        <p:grpSpPr bwMode="auto">
          <a:xfrm flipH="1">
            <a:off x="8756021" y="2919355"/>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367" name="Oval 374"/>
            <p:cNvSpPr/>
            <p:nvPr/>
          </p:nvSpPr>
          <p:spPr>
            <a:xfrm>
              <a:off x="3852529" y="2646892"/>
              <a:ext cx="228847" cy="231210"/>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sp>
        <p:nvSpPr>
          <p:cNvPr id="368" name="任意多边形 367"/>
          <p:cNvSpPr/>
          <p:nvPr/>
        </p:nvSpPr>
        <p:spPr>
          <a:xfrm>
            <a:off x="3641541" y="2745263"/>
            <a:ext cx="5129604" cy="554535"/>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680740"/>
            <a:ext cx="5869390" cy="641573"/>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413330"/>
            <a:ext cx="4242131" cy="554535"/>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169401"/>
            <a:ext cx="1991265" cy="271244"/>
          </a:xfrm>
          <a:custGeom>
            <a:avLst/>
            <a:gdLst>
              <a:gd name="connsiteX0" fmla="*/ 0 w 5586047"/>
              <a:gd name="connsiteY0" fmla="*/ 0 h 41031"/>
              <a:gd name="connsiteX1" fmla="*/ 5586047 w 5586047"/>
              <a:gd name="connsiteY1" fmla="*/ 41031 h 41031"/>
              <a:gd name="connsiteX0" fmla="*/ 0 w 5586047"/>
              <a:gd name="connsiteY0" fmla="*/ 347952 h 388983"/>
              <a:gd name="connsiteX1" fmla="*/ 5586047 w 5586047"/>
              <a:gd name="connsiteY1" fmla="*/ 388983 h 388983"/>
              <a:gd name="connsiteX0" fmla="*/ 0 w 5586047"/>
              <a:gd name="connsiteY0" fmla="*/ 534939 h 575970"/>
              <a:gd name="connsiteX1" fmla="*/ 5586047 w 5586047"/>
              <a:gd name="connsiteY1" fmla="*/ 575970 h 575970"/>
              <a:gd name="connsiteX0" fmla="*/ 0 w 5586047"/>
              <a:gd name="connsiteY0" fmla="*/ 562848 h 603879"/>
              <a:gd name="connsiteX1" fmla="*/ 5586047 w 5586047"/>
              <a:gd name="connsiteY1" fmla="*/ 603879 h 603879"/>
            </a:gdLst>
            <a:ahLst/>
            <a:cxnLst>
              <a:cxn ang="0">
                <a:pos x="connsiteX0" y="connsiteY0"/>
              </a:cxn>
              <a:cxn ang="0">
                <a:pos x="connsiteX1" y="connsiteY1"/>
              </a:cxn>
            </a:cxnLst>
            <a:rect l="l" t="t" r="r" b="b"/>
            <a:pathLst>
              <a:path w="5586047" h="603879">
                <a:moveTo>
                  <a:pt x="0" y="562848"/>
                </a:moveTo>
                <a:cubicBezTo>
                  <a:pt x="1609970" y="-56521"/>
                  <a:pt x="3407508" y="-324199"/>
                  <a:pt x="5586047" y="60387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Tree>
    <p:extLst>
      <p:ext uri="{BB962C8B-B14F-4D97-AF65-F5344CB8AC3E}">
        <p14:creationId xmlns:p14="http://schemas.microsoft.com/office/powerpoint/2010/main" val="186525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5779" y="1588154"/>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目录修改：</a:t>
            </a:r>
          </a:p>
        </p:txBody>
      </p:sp>
      <p:sp>
        <p:nvSpPr>
          <p:cNvPr id="4" name="文本框 3"/>
          <p:cNvSpPr txBox="1"/>
          <p:nvPr/>
        </p:nvSpPr>
        <p:spPr>
          <a:xfrm>
            <a:off x="1055779" y="3995162"/>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目录调整：</a:t>
            </a:r>
          </a:p>
        </p:txBody>
      </p:sp>
      <p:sp>
        <p:nvSpPr>
          <p:cNvPr id="6" name="文本框 5"/>
          <p:cNvSpPr txBox="1"/>
          <p:nvPr/>
        </p:nvSpPr>
        <p:spPr>
          <a:xfrm>
            <a:off x="1652243" y="4524226"/>
            <a:ext cx="7266733"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选中左侧缩略图文件 </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右键“版式”</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选择需要调整的版式</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52243" y="2069189"/>
            <a:ext cx="9804280" cy="1741613"/>
            <a:chOff x="1853300" y="2990984"/>
            <a:chExt cx="9804280" cy="1741613"/>
          </a:xfrm>
        </p:grpSpPr>
        <p:pic>
          <p:nvPicPr>
            <p:cNvPr id="5" name="图片 4"/>
            <p:cNvPicPr>
              <a:picLocks noChangeAspect="1"/>
            </p:cNvPicPr>
            <p:nvPr/>
          </p:nvPicPr>
          <p:blipFill>
            <a:blip r:embed="rId2">
              <a:grayscl/>
            </a:blip>
            <a:stretch>
              <a:fillRect/>
            </a:stretch>
          </p:blipFill>
          <p:spPr>
            <a:xfrm>
              <a:off x="1853300" y="3171597"/>
              <a:ext cx="9804280" cy="1561000"/>
            </a:xfrm>
            <a:prstGeom prst="rect">
              <a:avLst/>
            </a:prstGeom>
          </p:spPr>
        </p:pic>
        <p:sp>
          <p:nvSpPr>
            <p:cNvPr id="7" name="矩形 6"/>
            <p:cNvSpPr/>
            <p:nvPr/>
          </p:nvSpPr>
          <p:spPr>
            <a:xfrm>
              <a:off x="8291471" y="3280330"/>
              <a:ext cx="583964" cy="462120"/>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8" name="矩形 7"/>
            <p:cNvSpPr/>
            <p:nvPr/>
          </p:nvSpPr>
          <p:spPr>
            <a:xfrm>
              <a:off x="4780404" y="3721036"/>
              <a:ext cx="801912" cy="812597"/>
            </a:xfrm>
            <a:prstGeom prst="rect">
              <a:avLst/>
            </a:prstGeom>
            <a:solidFill>
              <a:srgbClr val="343434">
                <a:alpha val="37000"/>
              </a:srgbClr>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椭圆 8"/>
            <p:cNvSpPr/>
            <p:nvPr/>
          </p:nvSpPr>
          <p:spPr>
            <a:xfrm>
              <a:off x="8414001" y="2990984"/>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1</a:t>
              </a:r>
              <a:endParaRPr lang="zh-CN" altLang="en-US" dirty="0">
                <a:solidFill>
                  <a:schemeClr val="bg1">
                    <a:lumMod val="75000"/>
                  </a:schemeClr>
                </a:solidFill>
              </a:endParaRPr>
            </a:p>
          </p:txBody>
        </p:sp>
        <p:sp>
          <p:nvSpPr>
            <p:cNvPr id="10" name="椭圆 9"/>
            <p:cNvSpPr/>
            <p:nvPr/>
          </p:nvSpPr>
          <p:spPr>
            <a:xfrm>
              <a:off x="5011908" y="3445160"/>
              <a:ext cx="338903" cy="338903"/>
            </a:xfrm>
            <a:prstGeom prst="ellipse">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lumMod val="75000"/>
                    </a:schemeClr>
                  </a:solidFill>
                </a:rPr>
                <a:t>2</a:t>
              </a:r>
              <a:endParaRPr lang="zh-CN" altLang="en-US" dirty="0">
                <a:solidFill>
                  <a:schemeClr val="bg1">
                    <a:lumMod val="75000"/>
                  </a:schemeClr>
                </a:solidFill>
              </a:endParaRPr>
            </a:p>
          </p:txBody>
        </p:sp>
      </p:grpSp>
      <p:sp>
        <p:nvSpPr>
          <p:cNvPr id="13" name="文本框 12"/>
          <p:cNvSpPr txBox="1"/>
          <p:nvPr/>
        </p:nvSpPr>
        <p:spPr>
          <a:xfrm>
            <a:off x="1055779" y="5108696"/>
            <a:ext cx="1728358"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bg1"/>
                </a:solidFill>
              </a:rPr>
              <a:t>字体：</a:t>
            </a:r>
          </a:p>
        </p:txBody>
      </p:sp>
      <p:sp>
        <p:nvSpPr>
          <p:cNvPr id="14" name="文本框 13"/>
          <p:cNvSpPr txBox="1"/>
          <p:nvPr/>
        </p:nvSpPr>
        <p:spPr>
          <a:xfrm>
            <a:off x="1652243" y="5637760"/>
            <a:ext cx="5944256"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封面字体：</a:t>
            </a:r>
            <a:r>
              <a:rPr lang="zh-CN" altLang="en-US" sz="2000" b="1" dirty="0">
                <a:solidFill>
                  <a:schemeClr val="bg1"/>
                </a:solidFill>
                <a:latin typeface="微软雅黑" panose="020B0503020204020204" pitchFamily="34" charset="-122"/>
                <a:ea typeface="微软雅黑" panose="020B0503020204020204" pitchFamily="34" charset="-122"/>
              </a:rPr>
              <a:t>方正兰亭特黑</a:t>
            </a:r>
            <a:r>
              <a:rPr lang="en-US" altLang="zh-CN" sz="2000" b="1" dirty="0">
                <a:solidFill>
                  <a:schemeClr val="bg1"/>
                </a:solidFill>
                <a:latin typeface="微软雅黑" panose="020B0503020204020204" pitchFamily="34" charset="-122"/>
                <a:ea typeface="微软雅黑" panose="020B0503020204020204" pitchFamily="34" charset="-122"/>
              </a:rPr>
              <a:t>_</a:t>
            </a:r>
            <a:r>
              <a:rPr lang="en-US" altLang="zh-CN" sz="2000" b="1" dirty="0" smtClean="0">
                <a:solidFill>
                  <a:schemeClr val="bg1"/>
                </a:solidFill>
                <a:latin typeface="微软雅黑" panose="020B0503020204020204" pitchFamily="34" charset="-122"/>
                <a:ea typeface="微软雅黑" panose="020B0503020204020204" pitchFamily="34" charset="-122"/>
              </a:rPr>
              <a:t>GBK</a:t>
            </a:r>
            <a:r>
              <a:rPr lang="zh-CN" altLang="en-US" sz="2000" dirty="0" smtClean="0">
                <a:solidFill>
                  <a:schemeClr val="bg1"/>
                </a:solidFill>
                <a:latin typeface="微软雅黑" panose="020B0503020204020204" pitchFamily="34" charset="-122"/>
                <a:ea typeface="微软雅黑" panose="020B0503020204020204" pitchFamily="34" charset="-122"/>
              </a:rPr>
              <a:t>，烦请自行下载安装</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12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144601" y="3941817"/>
            <a:ext cx="3877985" cy="461665"/>
          </a:xfrm>
          <a:prstGeom prst="rect">
            <a:avLst/>
          </a:prstGeom>
          <a:noFill/>
        </p:spPr>
        <p:txBody>
          <a:bodyPr wrap="non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点击添加</a:t>
            </a:r>
            <a:r>
              <a:rPr lang="zh-CN" altLang="en-US" sz="2400" dirty="0" smtClean="0">
                <a:solidFill>
                  <a:schemeClr val="bg1"/>
                </a:solidFill>
                <a:latin typeface="微软雅黑" panose="020B0503020204020204" pitchFamily="34" charset="-122"/>
                <a:ea typeface="微软雅黑" panose="020B0503020204020204" pitchFamily="34" charset="-122"/>
              </a:rPr>
              <a:t>汇报主题内容标题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985904" y="4554746"/>
            <a:ext cx="4195379" cy="307777"/>
          </a:xfrm>
          <a:prstGeom prst="rect">
            <a:avLst/>
          </a:prstGeom>
          <a:noFill/>
        </p:spPr>
        <p:txBody>
          <a:bodyPr wrap="none">
            <a:spAutoFit/>
          </a:bodyPr>
          <a:lstStyle/>
          <a:p>
            <a:pPr algn="ct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汇报人：向阳花儿</a:t>
            </a:r>
            <a:r>
              <a:rPr lang="en-US" altLang="zh-CN" sz="1400" dirty="0">
                <a:solidFill>
                  <a:schemeClr val="bg1"/>
                </a:solidFill>
                <a:latin typeface="方正兰亭超细黑简体" panose="02000000000000000000" pitchFamily="2" charset="-122"/>
                <a:ea typeface="方正兰亭超细黑简体" panose="02000000000000000000" pitchFamily="2" charset="-122"/>
              </a:rPr>
              <a:t>PPT     </a:t>
            </a:r>
            <a:r>
              <a:rPr lang="zh-CN" altLang="en-US" sz="1400" dirty="0">
                <a:solidFill>
                  <a:schemeClr val="bg1"/>
                </a:solidFill>
                <a:latin typeface="方正兰亭超细黑简体" panose="02000000000000000000" pitchFamily="2" charset="-122"/>
                <a:ea typeface="方正兰亭超细黑简体" panose="02000000000000000000" pitchFamily="2" charset="-122"/>
              </a:rPr>
              <a:t>汇报时间：</a:t>
            </a:r>
            <a:r>
              <a:rPr lang="en-US" altLang="zh-CN" sz="1400" dirty="0" smtClean="0">
                <a:solidFill>
                  <a:schemeClr val="bg1"/>
                </a:solidFill>
                <a:latin typeface="方正兰亭超细黑简体" panose="02000000000000000000" pitchFamily="2" charset="-122"/>
                <a:ea typeface="方正兰亭超细黑简体" panose="02000000000000000000" pitchFamily="2" charset="-122"/>
              </a:rPr>
              <a:t>2015.08.08</a:t>
            </a:r>
            <a:endParaRPr lang="zh-CN" altLang="en-US" sz="1400"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5" name="组合 4"/>
          <p:cNvGrpSpPr/>
          <p:nvPr/>
        </p:nvGrpSpPr>
        <p:grpSpPr>
          <a:xfrm>
            <a:off x="3915770" y="2182946"/>
            <a:ext cx="4553253" cy="369332"/>
            <a:chOff x="2064002" y="1897170"/>
            <a:chExt cx="7171315" cy="560400"/>
          </a:xfrm>
        </p:grpSpPr>
        <p:cxnSp>
          <p:nvCxnSpPr>
            <p:cNvPr id="12" name="直接连接符 11"/>
            <p:cNvCxnSpPr/>
            <p:nvPr/>
          </p:nvCxnSpPr>
          <p:spPr>
            <a:xfrm>
              <a:off x="2064002"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832476" y="1897170"/>
              <a:ext cx="1690926" cy="560400"/>
            </a:xfrm>
            <a:prstGeom prst="rect">
              <a:avLst/>
            </a:prstGeom>
            <a:noFill/>
          </p:spPr>
          <p:txBody>
            <a:bodyPr wrap="none">
              <a:spAutoFit/>
            </a:bodyPr>
            <a:lstStyle/>
            <a:p>
              <a:pPr algn="ctr"/>
              <a:r>
                <a:rPr lang="zh-CN" altLang="en-US" b="1" dirty="0" smtClean="0">
                  <a:solidFill>
                    <a:schemeClr val="bg1"/>
                  </a:solidFill>
                  <a:latin typeface="方正兰亭超细黑简体" panose="02000000000000000000" pitchFamily="2" charset="-122"/>
                  <a:ea typeface="方正兰亭超细黑简体" panose="02000000000000000000" pitchFamily="2" charset="-122"/>
                </a:rPr>
                <a:t>谢谢大家</a:t>
              </a:r>
              <a:endParaRPr lang="en-US" altLang="zh-CN" b="1"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15" name="直接连接符 14"/>
            <p:cNvCxnSpPr/>
            <p:nvPr/>
          </p:nvCxnSpPr>
          <p:spPr>
            <a:xfrm>
              <a:off x="6715317" y="2158780"/>
              <a:ext cx="2520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3691753" y="2457321"/>
            <a:ext cx="4783682" cy="1446550"/>
          </a:xfrm>
          <a:prstGeom prst="rect">
            <a:avLst/>
          </a:prstGeom>
          <a:noFill/>
        </p:spPr>
        <p:txBody>
          <a:bodyPr wrap="none">
            <a:spAutoFit/>
          </a:bodyPr>
          <a:lstStyle>
            <a:defPPr>
              <a:defRPr lang="zh-CN"/>
            </a:defPPr>
            <a:lvl1pPr algn="ctr">
              <a:defRPr sz="11500">
                <a:solidFill>
                  <a:schemeClr val="bg1"/>
                </a:solidFill>
                <a:latin typeface="方正兰亭超细黑简体" panose="02000000000000000000" pitchFamily="2" charset="-122"/>
                <a:ea typeface="方正兰亭超细黑简体" panose="02000000000000000000" pitchFamily="2" charset="-122"/>
              </a:defRPr>
            </a:lvl1pPr>
          </a:lstStyle>
          <a:p>
            <a:r>
              <a:rPr lang="en-US" altLang="zh-CN" sz="8800" dirty="0" smtClean="0">
                <a:latin typeface="微软雅黑" panose="020B0503020204020204" pitchFamily="34" charset="-122"/>
                <a:ea typeface="微软雅黑" panose="020B0503020204020204" pitchFamily="34" charset="-122"/>
              </a:rPr>
              <a:t>THANKS</a:t>
            </a:r>
            <a:endParaRPr lang="zh-CN" altLang="en-US" sz="88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4304133" y="5169430"/>
            <a:ext cx="3812437"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60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055394"/>
            <a:ext cx="12192000" cy="3088106"/>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048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44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sp>
        <p:nvSpPr>
          <p:cNvPr id="13" name="KSO_Shape"/>
          <p:cNvSpPr>
            <a:spLocks/>
          </p:cNvSpPr>
          <p:nvPr/>
        </p:nvSpPr>
        <p:spPr bwMode="auto">
          <a:xfrm>
            <a:off x="1162192" y="239081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a:spLocks/>
          </p:cNvSpPr>
          <p:nvPr/>
        </p:nvSpPr>
        <p:spPr bwMode="auto">
          <a:xfrm>
            <a:off x="9952281" y="2390814"/>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a:spLocks/>
          </p:cNvSpPr>
          <p:nvPr/>
        </p:nvSpPr>
        <p:spPr bwMode="auto">
          <a:xfrm>
            <a:off x="3925503" y="2390814"/>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KSO_Shape"/>
          <p:cNvSpPr>
            <a:spLocks/>
          </p:cNvSpPr>
          <p:nvPr/>
        </p:nvSpPr>
        <p:spPr bwMode="auto">
          <a:xfrm>
            <a:off x="7021848" y="2390814"/>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矩形 16"/>
          <p:cNvSpPr/>
          <p:nvPr/>
        </p:nvSpPr>
        <p:spPr>
          <a:xfrm>
            <a:off x="458378" y="4042442"/>
            <a:ext cx="2393605" cy="800219"/>
          </a:xfrm>
          <a:prstGeom prst="rect">
            <a:avLst/>
          </a:prstGeom>
          <a:noFill/>
        </p:spPr>
        <p:txBody>
          <a:bodyPr wrap="none">
            <a:spAutoFit/>
          </a:bodyPr>
          <a:lstStyle/>
          <a:p>
            <a:pPr algn="ctr"/>
            <a:r>
              <a:rPr lang="zh-CN" altLang="en-US" sz="2800" b="1" dirty="0">
                <a:latin typeface="方正兰亭超细黑简体" panose="02000000000000000000" pitchFamily="2" charset="-122"/>
                <a:ea typeface="方正兰亭超细黑简体" panose="02000000000000000000" pitchFamily="2" charset="-122"/>
                <a:sym typeface="Calibri" panose="020F0502020204030204" pitchFamily="34" charset="0"/>
              </a:rPr>
              <a:t>时间</a:t>
            </a: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Time management</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8" name="矩形 17"/>
          <p:cNvSpPr/>
          <p:nvPr/>
        </p:nvSpPr>
        <p:spPr>
          <a:xfrm>
            <a:off x="3367367" y="4042442"/>
            <a:ext cx="24352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管理能力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Management ability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19" name="矩形 18"/>
          <p:cNvSpPr/>
          <p:nvPr/>
        </p:nvSpPr>
        <p:spPr>
          <a:xfrm>
            <a:off x="6603300" y="4042442"/>
            <a:ext cx="1901483"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应变能力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latin typeface="方正兰亭超细黑简体" panose="02000000000000000000" pitchFamily="2" charset="-122"/>
                <a:ea typeface="方正兰亭超细黑简体" panose="02000000000000000000" pitchFamily="2" charset="-122"/>
              </a:rPr>
              <a:t>Strain capacity</a:t>
            </a:r>
            <a:endParaRPr lang="zh-CN" altLang="en-US" dirty="0">
              <a:latin typeface="方正兰亭超细黑简体" panose="02000000000000000000" pitchFamily="2" charset="-122"/>
              <a:ea typeface="方正兰亭超细黑简体" panose="02000000000000000000" pitchFamily="2" charset="-122"/>
            </a:endParaRPr>
          </a:p>
        </p:txBody>
      </p:sp>
      <p:sp>
        <p:nvSpPr>
          <p:cNvPr id="21" name="矩形 20"/>
          <p:cNvSpPr/>
          <p:nvPr/>
        </p:nvSpPr>
        <p:spPr>
          <a:xfrm>
            <a:off x="9570851" y="4050336"/>
            <a:ext cx="2116285" cy="800219"/>
          </a:xfrm>
          <a:prstGeom prst="rect">
            <a:avLst/>
          </a:prstGeom>
          <a:noFill/>
        </p:spPr>
        <p:txBody>
          <a:bodyPr wrap="none">
            <a:spAutoFit/>
          </a:bodyPr>
          <a:lstStyle/>
          <a:p>
            <a:pPr algn="ctr"/>
            <a:r>
              <a:rPr lang="zh-CN" altLang="en-US"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rPr>
              <a:t>协作能力</a:t>
            </a:r>
            <a:endParaRPr lang="en-US" altLang="zh-CN" sz="2800" b="1" dirty="0" smtClean="0">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smtClean="0">
                <a:latin typeface="方正兰亭超细黑简体" panose="02000000000000000000" pitchFamily="2" charset="-122"/>
                <a:ea typeface="方正兰亭超细黑简体" panose="02000000000000000000" pitchFamily="2" charset="-122"/>
              </a:rPr>
              <a:t>Teamwork ability</a:t>
            </a:r>
            <a:endParaRPr lang="zh-CN" altLang="en-US"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7151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a:spLocks/>
          </p:cNvSpPr>
          <p:nvPr/>
        </p:nvSpPr>
        <p:spPr bwMode="auto">
          <a:xfrm>
            <a:off x="4165715" y="1259307"/>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noEditPoints="1"/>
          </p:cNvSpPr>
          <p:nvPr/>
        </p:nvSpPr>
        <p:spPr bwMode="auto">
          <a:xfrm>
            <a:off x="2719222" y="1796855"/>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2210995" y="3233574"/>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6100887" y="3233574"/>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noEditPoints="1"/>
          </p:cNvSpPr>
          <p:nvPr/>
        </p:nvSpPr>
        <p:spPr bwMode="auto">
          <a:xfrm>
            <a:off x="6100887" y="1796855"/>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6100887" y="1259307"/>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p:cNvSpPr>
          <p:nvPr/>
        </p:nvSpPr>
        <p:spPr bwMode="auto">
          <a:xfrm>
            <a:off x="4634847" y="2246440"/>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
          <p:cNvSpPr>
            <a:spLocks/>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
          <p:cNvSpPr>
            <a:spLocks/>
          </p:cNvSpPr>
          <p:nvPr/>
        </p:nvSpPr>
        <p:spPr bwMode="auto">
          <a:xfrm>
            <a:off x="3464415" y="2536360"/>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
          <p:cNvSpPr>
            <a:spLocks/>
          </p:cNvSpPr>
          <p:nvPr/>
        </p:nvSpPr>
        <p:spPr bwMode="auto">
          <a:xfrm>
            <a:off x="3471789" y="3663612"/>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6"/>
          <p:cNvSpPr>
            <a:spLocks/>
          </p:cNvSpPr>
          <p:nvPr/>
        </p:nvSpPr>
        <p:spPr bwMode="auto">
          <a:xfrm>
            <a:off x="3510884" y="3898178"/>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
          <p:cNvSpPr>
            <a:spLocks/>
          </p:cNvSpPr>
          <p:nvPr/>
        </p:nvSpPr>
        <p:spPr bwMode="auto">
          <a:xfrm>
            <a:off x="6100887" y="3732027"/>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8"/>
          <p:cNvSpPr>
            <a:spLocks/>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9"/>
          <p:cNvSpPr>
            <a:spLocks/>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0"/>
          <p:cNvSpPr>
            <a:spLocks/>
          </p:cNvSpPr>
          <p:nvPr/>
        </p:nvSpPr>
        <p:spPr bwMode="auto">
          <a:xfrm>
            <a:off x="6100887" y="2930592"/>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1"/>
          <p:cNvSpPr>
            <a:spLocks/>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2"/>
          <p:cNvSpPr>
            <a:spLocks/>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
          <p:cNvSpPr>
            <a:spLocks/>
          </p:cNvSpPr>
          <p:nvPr/>
        </p:nvSpPr>
        <p:spPr bwMode="auto">
          <a:xfrm>
            <a:off x="6100887" y="1826176"/>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矩形 54"/>
          <p:cNvSpPr/>
          <p:nvPr/>
        </p:nvSpPr>
        <p:spPr>
          <a:xfrm>
            <a:off x="3207296" y="5344857"/>
            <a:ext cx="5645841" cy="646331"/>
          </a:xfrm>
          <a:prstGeom prst="rect">
            <a:avLst/>
          </a:prstGeom>
        </p:spPr>
        <p:txBody>
          <a:bodyPr wrap="none">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Click Here To Add A Title</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1728778" y="5958927"/>
            <a:ext cx="8734442"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Welcome to use WPS original template, this template by </a:t>
            </a:r>
            <a:r>
              <a:rPr lang="en-US" altLang="zh-CN" sz="1600" dirty="0" err="1">
                <a:solidFill>
                  <a:schemeClr val="bg1"/>
                </a:solidFill>
                <a:latin typeface="微软雅黑" panose="020B0503020204020204" pitchFamily="34" charset="-122"/>
                <a:ea typeface="微软雅黑" panose="020B0503020204020204" pitchFamily="34" charset="-122"/>
              </a:rPr>
              <a:t>xiang</a:t>
            </a:r>
            <a:r>
              <a:rPr lang="en-US" altLang="zh-CN" sz="1600" dirty="0">
                <a:solidFill>
                  <a:schemeClr val="bg1"/>
                </a:solidFill>
                <a:latin typeface="微软雅黑" panose="020B0503020204020204" pitchFamily="34" charset="-122"/>
                <a:ea typeface="微软雅黑" panose="020B0503020204020204" pitchFamily="34" charset="-122"/>
              </a:rPr>
              <a:t> yang flower </a:t>
            </a:r>
            <a:r>
              <a:rPr lang="en-US" altLang="zh-CN" sz="1600" dirty="0" err="1">
                <a:solidFill>
                  <a:schemeClr val="bg1"/>
                </a:solidFill>
                <a:latin typeface="微软雅黑" panose="020B0503020204020204" pitchFamily="34" charset="-122"/>
                <a:ea typeface="微软雅黑" panose="020B0503020204020204" pitchFamily="34" charset="-122"/>
              </a:rPr>
              <a:t>ppt</a:t>
            </a:r>
            <a:r>
              <a:rPr lang="en-US" altLang="zh-CN" sz="1600" dirty="0">
                <a:solidFill>
                  <a:schemeClr val="bg1"/>
                </a:solidFill>
                <a:latin typeface="微软雅黑" panose="020B0503020204020204" pitchFamily="34" charset="-122"/>
                <a:ea typeface="微软雅黑" panose="020B0503020204020204" pitchFamily="34" charset="-122"/>
              </a:rPr>
              <a:t> original</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2538639" y="4368343"/>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50%</a:t>
            </a:r>
            <a:endParaRPr lang="zh-CN" altLang="en-US" sz="2400" dirty="0">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55689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70%</a:t>
            </a:r>
            <a:endParaRPr lang="zh-CN" altLang="en-US" sz="2400" dirty="0">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77356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68%</a:t>
            </a:r>
            <a:endParaRPr lang="zh-CN" altLang="en-US" sz="2400" dirty="0">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413010"/>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82%</a:t>
            </a:r>
            <a:endParaRPr lang="zh-CN" altLang="en-US" sz="2400" dirty="0">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753515"/>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60%</a:t>
            </a:r>
            <a:endParaRPr lang="zh-CN" altLang="en-US" sz="2400" dirty="0">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4279199"/>
            <a:ext cx="761747" cy="461665"/>
          </a:xfrm>
          <a:prstGeom prst="rect">
            <a:avLst/>
          </a:prstGeom>
        </p:spPr>
        <p:txBody>
          <a:bodyPr wrap="none">
            <a:spAutoFit/>
          </a:bodyPr>
          <a:lstStyle/>
          <a:p>
            <a:pPr algn="ctr"/>
            <a:r>
              <a:rPr lang="en-US" altLang="zh-CN" sz="2400" dirty="0" smtClean="0">
                <a:latin typeface="Kozuka Gothic Pro EL" panose="020B0200000000000000" pitchFamily="34" charset="-128"/>
                <a:ea typeface="Kozuka Gothic Pro EL" panose="020B0200000000000000" pitchFamily="34" charset="-128"/>
              </a:rPr>
              <a:t>55%</a:t>
            </a:r>
            <a:endParaRPr lang="zh-CN" altLang="en-US" sz="2400" dirty="0">
              <a:latin typeface="Kozuka Gothic Pro EL" panose="020B0200000000000000" pitchFamily="34" charset="-128"/>
              <a:ea typeface="Kozuka Gothic Pro EL" panose="020B0200000000000000" pitchFamily="34" charset="-128"/>
            </a:endParaRPr>
          </a:p>
        </p:txBody>
      </p:sp>
    </p:spTree>
    <p:extLst>
      <p:ext uri="{BB962C8B-B14F-4D97-AF65-F5344CB8AC3E}">
        <p14:creationId xmlns:p14="http://schemas.microsoft.com/office/powerpoint/2010/main" val="210197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5"/>
          <p:cNvGrpSpPr/>
          <p:nvPr/>
        </p:nvGrpSpPr>
        <p:grpSpPr>
          <a:xfrm rot="10800000">
            <a:off x="2107235" y="1777877"/>
            <a:ext cx="3661219" cy="1901651"/>
            <a:chOff x="2274097" y="1463540"/>
            <a:chExt cx="3547082" cy="1842368"/>
          </a:xfrm>
          <a:solidFill>
            <a:schemeClr val="bg1">
              <a:alpha val="70000"/>
            </a:schemeClr>
          </a:solidFill>
        </p:grpSpPr>
        <p:sp>
          <p:nvSpPr>
            <p:cNvPr id="17" name="Rounded Rectangle 1"/>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Isosceles Triangle 2"/>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Group 16"/>
          <p:cNvGrpSpPr/>
          <p:nvPr/>
        </p:nvGrpSpPr>
        <p:grpSpPr>
          <a:xfrm rot="10800000">
            <a:off x="2107235" y="3898743"/>
            <a:ext cx="3661219" cy="1901651"/>
            <a:chOff x="2274097" y="1463540"/>
            <a:chExt cx="3547082" cy="1842368"/>
          </a:xfrm>
          <a:solidFill>
            <a:schemeClr val="bg1">
              <a:alpha val="70000"/>
            </a:schemeClr>
          </a:solidFill>
        </p:grpSpPr>
        <p:sp>
          <p:nvSpPr>
            <p:cNvPr id="20"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Isosceles Triangle 1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26"/>
          <p:cNvGrpSpPr/>
          <p:nvPr/>
        </p:nvGrpSpPr>
        <p:grpSpPr>
          <a:xfrm rot="10800000">
            <a:off x="7854875" y="1777877"/>
            <a:ext cx="3661219" cy="1901651"/>
            <a:chOff x="2274097" y="1463540"/>
            <a:chExt cx="3547082" cy="1842368"/>
          </a:xfrm>
          <a:solidFill>
            <a:schemeClr val="bg1">
              <a:alpha val="70000"/>
            </a:schemeClr>
          </a:solidFill>
        </p:grpSpPr>
        <p:sp>
          <p:nvSpPr>
            <p:cNvPr id="23" name="Rounded Rectangle 2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Isosceles Triangle 2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Group 29"/>
          <p:cNvGrpSpPr/>
          <p:nvPr/>
        </p:nvGrpSpPr>
        <p:grpSpPr>
          <a:xfrm rot="10800000">
            <a:off x="7859277" y="3898744"/>
            <a:ext cx="3656817" cy="1901651"/>
            <a:chOff x="2274097" y="1463540"/>
            <a:chExt cx="3542817" cy="1842368"/>
          </a:xfrm>
          <a:solidFill>
            <a:schemeClr val="bg1">
              <a:alpha val="70000"/>
            </a:schemeClr>
          </a:solidFill>
        </p:grpSpPr>
        <p:sp>
          <p:nvSpPr>
            <p:cNvPr id="26"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Isosceles Triangle 31"/>
            <p:cNvSpPr/>
            <p:nvPr/>
          </p:nvSpPr>
          <p:spPr>
            <a:xfrm rot="5400000">
              <a:off x="5573732"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a:off x="254328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8278543" y="2007615"/>
            <a:ext cx="3054803" cy="1446550"/>
          </a:xfrm>
          <a:prstGeom prst="rect">
            <a:avLst/>
          </a:prstGeom>
        </p:spPr>
        <p:txBody>
          <a:bodyPr wrap="square">
            <a:spAutoFit/>
          </a:bodyPr>
          <a:lstStyle/>
          <a:p>
            <a:r>
              <a:rPr lang="en-US" altLang="zh-CN" sz="2000" b="1" dirty="0">
                <a:solidFill>
                  <a:srgbClr val="343434"/>
                </a:solidFill>
                <a:latin typeface="方正兰亭超细黑简体" panose="02000000000000000000" pitchFamily="2" charset="-122"/>
                <a:ea typeface="方正兰亭超细黑简体" panose="02000000000000000000" pitchFamily="2" charset="-122"/>
              </a:rPr>
              <a:t>Short Statement</a:t>
            </a:r>
            <a:r>
              <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rPr>
              <a:t>.</a:t>
            </a:r>
          </a:p>
          <a:p>
            <a:endParaRPr lang="en-US" altLang="zh-CN" sz="2000" b="1" dirty="0" smtClean="0">
              <a:solidFill>
                <a:srgbClr val="343434"/>
              </a:solidFill>
              <a:latin typeface="方正兰亭超细黑简体" panose="02000000000000000000" pitchFamily="2" charset="-122"/>
              <a:ea typeface="方正兰亭超细黑简体" panose="02000000000000000000" pitchFamily="2" charset="-122"/>
            </a:endParaRPr>
          </a:p>
          <a:p>
            <a:r>
              <a:rPr lang="en-US" altLang="zh-CN" sz="1200" dirty="0">
                <a:solidFill>
                  <a:srgbClr val="343434"/>
                </a:solidFill>
                <a:latin typeface="方正兰亭超细黑简体" panose="02000000000000000000" pitchFamily="2" charset="-122"/>
                <a:ea typeface="方正兰亭超细黑简体" panose="02000000000000000000" pitchFamily="2" charset="-122"/>
              </a:rPr>
              <a:t>Welcome to use WPS </a:t>
            </a:r>
            <a:r>
              <a:rPr lang="en-US" altLang="zh-CN" sz="1200" dirty="0" err="1" smtClean="0">
                <a:solidFill>
                  <a:srgbClr val="343434"/>
                </a:solidFill>
                <a:latin typeface="方正兰亭超细黑简体" panose="02000000000000000000" pitchFamily="2" charset="-122"/>
                <a:ea typeface="方正兰亭超细黑简体" panose="02000000000000000000" pitchFamily="2" charset="-122"/>
              </a:rPr>
              <a:t>orig</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  </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template, this template by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xiang</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yang flower </a:t>
            </a:r>
            <a:r>
              <a:rPr lang="en-US" altLang="zh-CN" sz="1200" dirty="0" err="1">
                <a:solidFill>
                  <a:srgbClr val="343434"/>
                </a:solidFill>
                <a:latin typeface="方正兰亭超细黑简体" panose="02000000000000000000" pitchFamily="2" charset="-122"/>
                <a:ea typeface="方正兰亭超细黑简体" panose="02000000000000000000" pitchFamily="2" charset="-122"/>
              </a:rPr>
              <a:t>ppt</a:t>
            </a:r>
            <a:r>
              <a:rPr lang="en-US" altLang="zh-CN" sz="1200" dirty="0">
                <a:solidFill>
                  <a:srgbClr val="343434"/>
                </a:solidFill>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solidFill>
                  <a:srgbClr val="343434"/>
                </a:solidFill>
                <a:latin typeface="方正兰亭超细黑简体" panose="02000000000000000000" pitchFamily="2" charset="-122"/>
                <a:ea typeface="方正兰亭超细黑简体" panose="02000000000000000000" pitchFamily="2" charset="-122"/>
              </a:rPr>
              <a:t>,</a:t>
            </a:r>
            <a:endParaRPr lang="zh-CN" altLang="en-US" sz="1200" dirty="0">
              <a:solidFill>
                <a:srgbClr val="343434"/>
              </a:solidFill>
              <a:latin typeface="方正兰亭超细黑简体" panose="02000000000000000000" pitchFamily="2" charset="-122"/>
              <a:ea typeface="方正兰亭超细黑简体" panose="02000000000000000000" pitchFamily="2" charset="-122"/>
            </a:endParaRPr>
          </a:p>
        </p:txBody>
      </p:sp>
      <p:sp>
        <p:nvSpPr>
          <p:cNvPr id="30" name="矩形 29"/>
          <p:cNvSpPr/>
          <p:nvPr/>
        </p:nvSpPr>
        <p:spPr>
          <a:xfrm>
            <a:off x="8313810" y="419077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31" name="矩形 30"/>
          <p:cNvSpPr/>
          <p:nvPr/>
        </p:nvSpPr>
        <p:spPr>
          <a:xfrm>
            <a:off x="2531344" y="413296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pic>
        <p:nvPicPr>
          <p:cNvPr id="32" name="图片 31"/>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p:blipFill>
        <p:spPr>
          <a:xfrm>
            <a:off x="611047" y="2007615"/>
            <a:ext cx="1348383" cy="1348383"/>
          </a:xfrm>
          <a:prstGeom prst="ellipse">
            <a:avLst/>
          </a:prstGeom>
          <a:solidFill>
            <a:srgbClr val="A47C48"/>
          </a:solidFill>
          <a:ln w="57150">
            <a:solidFill>
              <a:schemeClr val="bg1">
                <a:alpha val="70000"/>
              </a:schemeClr>
            </a:solidFill>
          </a:ln>
        </p:spPr>
      </p:pic>
      <p:pic>
        <p:nvPicPr>
          <p:cNvPr id="33" name="图片 32"/>
          <p:cNvPicPr>
            <a:picLocks noChangeAspect="1"/>
          </p:cNvPicPr>
          <p:nvPr/>
        </p:nvPicPr>
        <p:blipFill rotWithShape="1">
          <a:blip r:embed="rId3" cstate="print">
            <a:grayscl/>
            <a:extLst>
              <a:ext uri="{28A0092B-C50C-407E-A947-70E740481C1C}">
                <a14:useLocalDpi xmlns:a14="http://schemas.microsoft.com/office/drawing/2010/main" val="0"/>
              </a:ext>
            </a:extLst>
          </a:blip>
          <a:srcRect l="27378" t="12500" r="17122" b="12500"/>
          <a:stretch/>
        </p:blipFill>
        <p:spPr>
          <a:xfrm>
            <a:off x="611048" y="4182051"/>
            <a:ext cx="1348382" cy="1348382"/>
          </a:xfrm>
          <a:prstGeom prst="ellipse">
            <a:avLst/>
          </a:prstGeom>
          <a:noFill/>
          <a:ln w="57150">
            <a:solidFill>
              <a:schemeClr val="bg1">
                <a:alpha val="70000"/>
              </a:schemeClr>
            </a:solidFill>
          </a:ln>
        </p:spPr>
      </p:pic>
      <p:pic>
        <p:nvPicPr>
          <p:cNvPr id="34" name="图片 33"/>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p:blipFill>
        <p:spPr>
          <a:xfrm>
            <a:off x="6439354" y="2070875"/>
            <a:ext cx="1348382" cy="1348382"/>
          </a:xfrm>
          <a:prstGeom prst="ellipse">
            <a:avLst/>
          </a:prstGeom>
          <a:solidFill>
            <a:srgbClr val="A47C48"/>
          </a:solidFill>
          <a:ln w="57150">
            <a:solidFill>
              <a:schemeClr val="bg1">
                <a:alpha val="70000"/>
              </a:schemeClr>
            </a:solidFill>
          </a:ln>
        </p:spPr>
      </p:pic>
      <p:pic>
        <p:nvPicPr>
          <p:cNvPr id="35" name="图片 34"/>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p:blipFill>
        <p:spPr>
          <a:xfrm>
            <a:off x="6439354" y="4190777"/>
            <a:ext cx="1348382" cy="1348382"/>
          </a:xfrm>
          <a:prstGeom prst="ellipse">
            <a:avLst/>
          </a:prstGeom>
          <a:noFill/>
          <a:ln w="57150">
            <a:solidFill>
              <a:schemeClr val="bg1">
                <a:alpha val="70000"/>
              </a:schemeClr>
            </a:solidFill>
          </a:ln>
        </p:spPr>
      </p:pic>
    </p:spTree>
    <p:extLst>
      <p:ext uri="{BB962C8B-B14F-4D97-AF65-F5344CB8AC3E}">
        <p14:creationId xmlns:p14="http://schemas.microsoft.com/office/powerpoint/2010/main" val="284761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1693272" y="3827807"/>
            <a:ext cx="9519225" cy="629040"/>
          </a:xfrm>
          <a:prstGeom prst="roundRect">
            <a:avLst>
              <a:gd name="adj" fmla="val 50000"/>
            </a:avLst>
          </a:prstGeom>
          <a:solidFill>
            <a:schemeClr val="bg1">
              <a:alpha val="70000"/>
            </a:schemeClr>
          </a:solidFill>
          <a:ln w="9525" algn="ctr">
            <a:noFill/>
            <a:round/>
            <a:headEnd/>
            <a:tailEnd/>
          </a:ln>
          <a:effectLst/>
          <a:ex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chemeClr val="bg1"/>
          </a:solidFill>
          <a:ln w="9525" algn="ctr">
            <a:noFill/>
            <a:round/>
            <a:headEnd/>
            <a:tailEnd/>
          </a:ln>
          <a:effectLst/>
        </p:spPr>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2" name="Content Placeholder 7"/>
          <p:cNvSpPr txBox="1">
            <a:spLocks noChangeAspect="1"/>
          </p:cNvSpPr>
          <p:nvPr/>
        </p:nvSpPr>
        <p:spPr>
          <a:xfrm>
            <a:off x="1016339"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343434"/>
          </a:solidFill>
          <a:ln>
            <a:noFill/>
          </a:ln>
        </p:spPr>
        <p:txBody>
          <a:bodyPr vert="horz" wrap="square" lIns="68580" tIns="34290" rIns="68580" bIns="34290" numCol="1" anchor="t" anchorCtr="0" compatLnSpc="1">
            <a:prstTxWarp prst="textNoShape">
              <a:avLst/>
            </a:prstTxWarp>
          </a:bodyPr>
          <a:lstStyle/>
          <a:p>
            <a:endParaRPr lang="en-US" sz="1400"/>
          </a:p>
        </p:txBody>
      </p:sp>
      <p:cxnSp>
        <p:nvCxnSpPr>
          <p:cNvPr id="377" name="Straight Connector 399"/>
          <p:cNvCxnSpPr/>
          <p:nvPr/>
        </p:nvCxnSpPr>
        <p:spPr>
          <a:xfrm>
            <a:off x="568840" y="5155443"/>
            <a:ext cx="11054321" cy="0"/>
          </a:xfrm>
          <a:prstGeom prst="line">
            <a:avLst/>
          </a:prstGeom>
          <a:ln w="12700">
            <a:solidFill>
              <a:schemeClr val="bg1">
                <a:lumMod val="75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627428"/>
          </a:xfrm>
          <a:prstGeom prst="rect">
            <a:avLst/>
          </a:prstGeom>
          <a:noFill/>
        </p:spPr>
        <p:txBody>
          <a:bodyPr wrap="square" rIns="108000" bIns="27000" numCol="1" spcCol="360000">
            <a:spAutoFit/>
          </a:bodyPr>
          <a:lstStyle/>
          <a:p>
            <a:pPr algn="ctr">
              <a:lnSpc>
                <a:spcPct val="150000"/>
              </a:lnSpc>
              <a:defRPr/>
            </a:pP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2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a:t>
            </a: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to</a:t>
            </a:r>
          </a:p>
          <a:p>
            <a:pPr algn="ctr">
              <a:lnSpc>
                <a:spcPct val="150000"/>
              </a:lnSpc>
              <a:defRPr/>
            </a:pPr>
            <a:r>
              <a:rPr 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their own needs, in order to better expression meaning of your speech, if there is more to please search</a:t>
            </a:r>
          </a:p>
        </p:txBody>
      </p:sp>
      <p:sp>
        <p:nvSpPr>
          <p:cNvPr id="382" name="Content Placeholder 7"/>
          <p:cNvSpPr txBox="1">
            <a:spLocks noChangeAspect="1"/>
          </p:cNvSpPr>
          <p:nvPr/>
        </p:nvSpPr>
        <p:spPr>
          <a:xfrm>
            <a:off x="3051553"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Content Placeholder 7"/>
          <p:cNvSpPr txBox="1">
            <a:spLocks noChangeAspect="1"/>
          </p:cNvSpPr>
          <p:nvPr/>
        </p:nvSpPr>
        <p:spPr>
          <a:xfrm>
            <a:off x="5086767" y="2179893"/>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4" name="Content Placeholder 7"/>
          <p:cNvSpPr txBox="1">
            <a:spLocks noChangeAspect="1"/>
          </p:cNvSpPr>
          <p:nvPr/>
        </p:nvSpPr>
        <p:spPr>
          <a:xfrm>
            <a:off x="7121981" y="2162222"/>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id-ID"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6" name="KSO_Shape"/>
          <p:cNvSpPr>
            <a:spLocks/>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159196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5400000">
            <a:off x="8137393" y="4064649"/>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9" name="空心弧 38"/>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6200000">
            <a:off x="899995" y="1761868"/>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3" name="空心弧 4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4" name="矩形 4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5" name="矩形 4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46" name="组合 45"/>
          <p:cNvGrpSpPr/>
          <p:nvPr/>
        </p:nvGrpSpPr>
        <p:grpSpPr>
          <a:xfrm rot="16200000">
            <a:off x="9548691"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47" name="空心弧 4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48" name="矩形 4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矩形 4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2" name="组合 1"/>
          <p:cNvGrpSpPr/>
          <p:nvPr/>
        </p:nvGrpSpPr>
        <p:grpSpPr>
          <a:xfrm rot="5400000">
            <a:off x="2349663"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791096"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236740" y="3914971"/>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678173" y="1761867"/>
            <a:ext cx="2056319" cy="2048849"/>
            <a:chOff x="2274297" y="577851"/>
            <a:chExt cx="2702660" cy="2692842"/>
          </a:xfrm>
          <a:solidFill>
            <a:schemeClr val="bg1">
              <a:alpha val="80000"/>
            </a:schemeClr>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0" y="3618507"/>
            <a:ext cx="12192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028643"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159988"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1" name="TextBox 26"/>
          <p:cNvSpPr txBox="1"/>
          <p:nvPr/>
        </p:nvSpPr>
        <p:spPr>
          <a:xfrm>
            <a:off x="4470807"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03</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3" name="TextBox 28"/>
          <p:cNvSpPr txBox="1"/>
          <p:nvPr/>
        </p:nvSpPr>
        <p:spPr>
          <a:xfrm>
            <a:off x="7357884"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05</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5" name="TextBox 30"/>
          <p:cNvSpPr txBox="1"/>
          <p:nvPr/>
        </p:nvSpPr>
        <p:spPr>
          <a:xfrm>
            <a:off x="5886916" y="3525671"/>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018261" y="4105972"/>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7" name="矩形 26"/>
          <p:cNvSpPr/>
          <p:nvPr/>
        </p:nvSpPr>
        <p:spPr>
          <a:xfrm>
            <a:off x="3078455" y="5446427"/>
            <a:ext cx="565348" cy="369332"/>
          </a:xfrm>
          <a:prstGeom prst="rect">
            <a:avLst/>
          </a:prstGeom>
        </p:spPr>
        <p:txBody>
          <a:bodyPr wrap="none">
            <a:spAutoFit/>
          </a:bodyPr>
          <a:lstStyle/>
          <a:p>
            <a:r>
              <a:rPr lang="en-US" altLang="zh-CN" dirty="0" smtClean="0"/>
              <a:t>Text</a:t>
            </a:r>
            <a:endParaRPr lang="en-US" altLang="zh-CN" dirty="0"/>
          </a:p>
        </p:txBody>
      </p:sp>
      <p:sp>
        <p:nvSpPr>
          <p:cNvPr id="28" name="矩形 27"/>
          <p:cNvSpPr/>
          <p:nvPr/>
        </p:nvSpPr>
        <p:spPr>
          <a:xfrm>
            <a:off x="4508269" y="1890227"/>
            <a:ext cx="565348" cy="369332"/>
          </a:xfrm>
          <a:prstGeom prst="rect">
            <a:avLst/>
          </a:prstGeom>
        </p:spPr>
        <p:txBody>
          <a:bodyPr wrap="none">
            <a:spAutoFit/>
          </a:bodyPr>
          <a:lstStyle/>
          <a:p>
            <a:r>
              <a:rPr lang="en-US" altLang="zh-CN" dirty="0" smtClean="0"/>
              <a:t>Text</a:t>
            </a:r>
            <a:endParaRPr lang="en-US" altLang="zh-CN" dirty="0"/>
          </a:p>
        </p:txBody>
      </p:sp>
      <p:sp>
        <p:nvSpPr>
          <p:cNvPr id="29" name="矩形 28"/>
          <p:cNvSpPr/>
          <p:nvPr/>
        </p:nvSpPr>
        <p:spPr>
          <a:xfrm>
            <a:off x="5965532" y="5446427"/>
            <a:ext cx="565348" cy="369332"/>
          </a:xfrm>
          <a:prstGeom prst="rect">
            <a:avLst/>
          </a:prstGeom>
        </p:spPr>
        <p:txBody>
          <a:bodyPr wrap="none">
            <a:spAutoFit/>
          </a:bodyPr>
          <a:lstStyle/>
          <a:p>
            <a:r>
              <a:rPr lang="en-US" altLang="zh-CN" dirty="0" smtClean="0"/>
              <a:t>Text</a:t>
            </a:r>
            <a:endParaRPr lang="en-US" altLang="zh-CN" dirty="0"/>
          </a:p>
        </p:txBody>
      </p:sp>
      <p:sp>
        <p:nvSpPr>
          <p:cNvPr id="30" name="矩形 29"/>
          <p:cNvSpPr/>
          <p:nvPr/>
        </p:nvSpPr>
        <p:spPr>
          <a:xfrm>
            <a:off x="7424023" y="1890227"/>
            <a:ext cx="565348" cy="369332"/>
          </a:xfrm>
          <a:prstGeom prst="rect">
            <a:avLst/>
          </a:prstGeom>
        </p:spPr>
        <p:txBody>
          <a:bodyPr wrap="none">
            <a:spAutoFit/>
          </a:bodyPr>
          <a:lstStyle/>
          <a:p>
            <a:r>
              <a:rPr lang="en-US" altLang="zh-CN" dirty="0" smtClean="0"/>
              <a:t>Text</a:t>
            </a:r>
            <a:endParaRPr lang="en-US" altLang="zh-CN" dirty="0"/>
          </a:p>
        </p:txBody>
      </p:sp>
      <p:sp>
        <p:nvSpPr>
          <p:cNvPr id="33" name="Freeform 5"/>
          <p:cNvSpPr>
            <a:spLocks noEditPoints="1"/>
          </p:cNvSpPr>
          <p:nvPr/>
        </p:nvSpPr>
        <p:spPr bwMode="auto">
          <a:xfrm>
            <a:off x="4603227" y="2602470"/>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178286" y="4592419"/>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086860" y="4696962"/>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510530" y="2658303"/>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TextBox 28"/>
          <p:cNvSpPr txBox="1"/>
          <p:nvPr/>
        </p:nvSpPr>
        <p:spPr>
          <a:xfrm>
            <a:off x="8778071" y="3536954"/>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06</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5" name="TextBox 28"/>
          <p:cNvSpPr txBox="1"/>
          <p:nvPr/>
        </p:nvSpPr>
        <p:spPr>
          <a:xfrm>
            <a:off x="10248030" y="3588069"/>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07</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6" name="TextBox 28"/>
          <p:cNvSpPr txBox="1"/>
          <p:nvPr/>
        </p:nvSpPr>
        <p:spPr>
          <a:xfrm>
            <a:off x="1569493" y="3525670"/>
            <a:ext cx="697627" cy="646331"/>
          </a:xfrm>
          <a:prstGeom prst="rect">
            <a:avLst/>
          </a:prstGeom>
          <a:noFill/>
        </p:spPr>
        <p:txBody>
          <a:bodyPr wrap="none" rtlCol="0">
            <a:spAutoFit/>
          </a:bodyPr>
          <a:lstStyle/>
          <a:p>
            <a:r>
              <a:rPr lang="en-US" altLang="zh-CN" sz="3600" b="1" dirty="0" smtClean="0">
                <a:solidFill>
                  <a:schemeClr val="bg1">
                    <a:lumMod val="50000"/>
                  </a:schemeClr>
                </a:solidFill>
                <a:latin typeface="Arial Unicode MS" pitchFamily="34" charset="-122"/>
                <a:ea typeface="Arial Unicode MS" pitchFamily="34" charset="-122"/>
                <a:cs typeface="Arial Unicode MS" pitchFamily="34" charset="-122"/>
              </a:rPr>
              <a:t>01</a:t>
            </a:r>
            <a:endParaRPr lang="zh-CN" altLang="en-US" sz="900" b="1"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57" name="矩形 56"/>
          <p:cNvSpPr/>
          <p:nvPr/>
        </p:nvSpPr>
        <p:spPr>
          <a:xfrm>
            <a:off x="10249680" y="1873898"/>
            <a:ext cx="565348" cy="369332"/>
          </a:xfrm>
          <a:prstGeom prst="rect">
            <a:avLst/>
          </a:prstGeom>
        </p:spPr>
        <p:txBody>
          <a:bodyPr wrap="none">
            <a:spAutoFit/>
          </a:bodyPr>
          <a:lstStyle/>
          <a:p>
            <a:r>
              <a:rPr lang="en-US" altLang="zh-CN" dirty="0" smtClean="0"/>
              <a:t>Text</a:t>
            </a:r>
            <a:endParaRPr lang="en-US" altLang="zh-CN" dirty="0"/>
          </a:p>
        </p:txBody>
      </p:sp>
      <p:sp>
        <p:nvSpPr>
          <p:cNvPr id="60" name="KSO_Shape"/>
          <p:cNvSpPr>
            <a:spLocks/>
          </p:cNvSpPr>
          <p:nvPr/>
        </p:nvSpPr>
        <p:spPr bwMode="auto">
          <a:xfrm>
            <a:off x="1773890" y="2566782"/>
            <a:ext cx="347089" cy="46333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1" name="KSO_Shape"/>
          <p:cNvSpPr>
            <a:spLocks/>
          </p:cNvSpPr>
          <p:nvPr/>
        </p:nvSpPr>
        <p:spPr bwMode="auto">
          <a:xfrm>
            <a:off x="10388238" y="2613797"/>
            <a:ext cx="417210" cy="41632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2" name="KSO_Shape"/>
          <p:cNvSpPr>
            <a:spLocks/>
          </p:cNvSpPr>
          <p:nvPr/>
        </p:nvSpPr>
        <p:spPr bwMode="auto">
          <a:xfrm>
            <a:off x="8965707" y="4783569"/>
            <a:ext cx="417210" cy="41632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3" name="矩形 62"/>
          <p:cNvSpPr/>
          <p:nvPr/>
        </p:nvSpPr>
        <p:spPr>
          <a:xfrm>
            <a:off x="1555631" y="1879115"/>
            <a:ext cx="565348" cy="369332"/>
          </a:xfrm>
          <a:prstGeom prst="rect">
            <a:avLst/>
          </a:prstGeom>
        </p:spPr>
        <p:txBody>
          <a:bodyPr wrap="none">
            <a:spAutoFit/>
          </a:bodyPr>
          <a:lstStyle/>
          <a:p>
            <a:r>
              <a:rPr lang="en-US" altLang="zh-CN" dirty="0" smtClean="0"/>
              <a:t>Text</a:t>
            </a:r>
            <a:endParaRPr lang="en-US" altLang="zh-CN" dirty="0"/>
          </a:p>
        </p:txBody>
      </p:sp>
      <p:sp>
        <p:nvSpPr>
          <p:cNvPr id="64" name="矩形 63"/>
          <p:cNvSpPr/>
          <p:nvPr/>
        </p:nvSpPr>
        <p:spPr>
          <a:xfrm>
            <a:off x="8970092" y="5610493"/>
            <a:ext cx="565348" cy="369332"/>
          </a:xfrm>
          <a:prstGeom prst="rect">
            <a:avLst/>
          </a:prstGeom>
        </p:spPr>
        <p:txBody>
          <a:bodyPr wrap="none">
            <a:spAutoFit/>
          </a:bodyPr>
          <a:lstStyle/>
          <a:p>
            <a:r>
              <a:rPr lang="en-US" altLang="zh-CN" dirty="0" smtClean="0"/>
              <a:t>Text</a:t>
            </a:r>
            <a:endParaRPr lang="en-US" altLang="zh-CN" dirty="0"/>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3269" y="1304137"/>
            <a:ext cx="2083909" cy="5010250"/>
          </a:xfrm>
          <a:prstGeom prst="rect">
            <a:avLst/>
          </a:prstGeom>
        </p:spPr>
      </p:pic>
      <p:pic>
        <p:nvPicPr>
          <p:cNvPr id="15" name="图片 14"/>
          <p:cNvPicPr>
            <a:picLocks noChangeAspect="1"/>
          </p:cNvPicPr>
          <p:nvPr/>
        </p:nvPicPr>
        <p:blipFill rotWithShape="1">
          <a:blip r:embed="rId3">
            <a:duotone>
              <a:schemeClr val="bg2">
                <a:shade val="45000"/>
                <a:satMod val="135000"/>
              </a:schemeClr>
              <a:prstClr val="white"/>
            </a:duotone>
          </a:blip>
          <a:srcRect l="49662" t="22421" r="28904" b="57779"/>
          <a:stretch/>
        </p:blipFill>
        <p:spPr>
          <a:xfrm>
            <a:off x="888810" y="1530508"/>
            <a:ext cx="691243" cy="609600"/>
          </a:xfrm>
          <a:prstGeom prst="rect">
            <a:avLst/>
          </a:prstGeom>
        </p:spPr>
      </p:pic>
      <p:pic>
        <p:nvPicPr>
          <p:cNvPr id="16" name="图片 15"/>
          <p:cNvPicPr>
            <a:picLocks noChangeAspect="1"/>
          </p:cNvPicPr>
          <p:nvPr/>
        </p:nvPicPr>
        <p:blipFill rotWithShape="1">
          <a:blip r:embed="rId4">
            <a:duotone>
              <a:schemeClr val="bg2">
                <a:shade val="45000"/>
                <a:satMod val="135000"/>
              </a:schemeClr>
              <a:prstClr val="white"/>
            </a:duotone>
          </a:blip>
          <a:srcRect l="29073" t="22068" r="50675" b="58663"/>
          <a:stretch/>
        </p:blipFill>
        <p:spPr>
          <a:xfrm>
            <a:off x="7491413" y="4631331"/>
            <a:ext cx="653143" cy="593272"/>
          </a:xfrm>
          <a:prstGeom prst="rect">
            <a:avLst/>
          </a:prstGeom>
        </p:spPr>
      </p:pic>
      <p:sp>
        <p:nvSpPr>
          <p:cNvPr id="30" name="矩形 29"/>
          <p:cNvSpPr/>
          <p:nvPr/>
        </p:nvSpPr>
        <p:spPr>
          <a:xfrm>
            <a:off x="1580053" y="2084232"/>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个性张扬</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1" name="矩形 30"/>
          <p:cNvSpPr/>
          <p:nvPr/>
        </p:nvSpPr>
        <p:spPr>
          <a:xfrm>
            <a:off x="3183824" y="3656595"/>
            <a:ext cx="4307589" cy="1323439"/>
          </a:xfrm>
          <a:prstGeom prst="rect">
            <a:avLst/>
          </a:prstGeom>
          <a:noFill/>
        </p:spPr>
        <p:txBody>
          <a:bodyPr wrap="none">
            <a:spAutoFit/>
          </a:bodyPr>
          <a:lstStyle/>
          <a:p>
            <a:pPr algn="ctr"/>
            <a:r>
              <a:rPr lang="zh-CN" altLang="en-US" sz="8000" b="1" dirty="0" smtClean="0">
                <a:solidFill>
                  <a:schemeClr val="bg1"/>
                </a:solidFill>
                <a:latin typeface="方正正黑简体" panose="02000000000000000000" pitchFamily="2" charset="-122"/>
                <a:ea typeface="方正正黑简体" panose="02000000000000000000" pitchFamily="2" charset="-122"/>
              </a:rPr>
              <a:t>沉稳干练</a:t>
            </a:r>
            <a:endParaRPr lang="en-US" altLang="zh-CN" sz="8000" b="1" dirty="0">
              <a:solidFill>
                <a:schemeClr val="bg1"/>
              </a:solidFill>
              <a:latin typeface="方正正黑简体" panose="02000000000000000000" pitchFamily="2" charset="-122"/>
              <a:ea typeface="方正正黑简体" panose="02000000000000000000" pitchFamily="2" charset="-122"/>
            </a:endParaRPr>
          </a:p>
        </p:txBody>
      </p:sp>
      <p:sp>
        <p:nvSpPr>
          <p:cNvPr id="33" name="矩形 32"/>
          <p:cNvSpPr/>
          <p:nvPr/>
        </p:nvSpPr>
        <p:spPr>
          <a:xfrm>
            <a:off x="3711031" y="3218754"/>
            <a:ext cx="219002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Personality publicity</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4" name="矩形 33"/>
          <p:cNvSpPr/>
          <p:nvPr/>
        </p:nvSpPr>
        <p:spPr>
          <a:xfrm>
            <a:off x="3213440" y="4831401"/>
            <a:ext cx="1864613"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Capable of calm</a:t>
            </a:r>
            <a:endParaRPr lang="zh-CN" altLang="en-US" sz="16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143800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1968</Words>
  <Application>Microsoft Office PowerPoint</Application>
  <PresentationFormat>宽屏</PresentationFormat>
  <Paragraphs>317</Paragraphs>
  <Slides>36</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36</vt:i4>
      </vt:variant>
    </vt:vector>
  </HeadingPairs>
  <TitlesOfParts>
    <vt:vector size="49" baseType="lpstr">
      <vt:lpstr>Arial Unicode MS</vt:lpstr>
      <vt:lpstr>Kozuka Gothic Pro EL</vt:lpstr>
      <vt:lpstr>方正兰亭超细黑简体</vt:lpstr>
      <vt:lpstr>方正正黑简体</vt:lpstr>
      <vt:lpstr>方正综艺简体</vt:lpstr>
      <vt:lpstr>宋体</vt:lpstr>
      <vt:lpstr>微软雅黑</vt:lpstr>
      <vt:lpstr>Arial</vt:lpstr>
      <vt:lpstr>Calibri</vt:lpstr>
      <vt:lpstr>Franklin Gothic Book</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完美演示ppt</cp:lastModifiedBy>
  <cp:revision>691</cp:revision>
  <dcterms:created xsi:type="dcterms:W3CDTF">2014-08-08T03:06:53Z</dcterms:created>
  <dcterms:modified xsi:type="dcterms:W3CDTF">2015-08-19T00:47:19Z</dcterms:modified>
</cp:coreProperties>
</file>