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6" r:id="rId2"/>
    <p:sldMasterId id="2147483677" r:id="rId3"/>
    <p:sldMasterId id="2147483678" r:id="rId4"/>
    <p:sldMasterId id="2147483679" r:id="rId5"/>
    <p:sldMasterId id="2147483680" r:id="rId6"/>
    <p:sldMasterId id="2147483681" r:id="rId7"/>
  </p:sldMasterIdLst>
  <p:sldIdLst>
    <p:sldId id="256" r:id="rId8"/>
    <p:sldId id="258" r:id="rId9"/>
    <p:sldId id="260" r:id="rId10"/>
    <p:sldId id="257" r:id="rId11"/>
    <p:sldId id="262" r:id="rId12"/>
    <p:sldId id="261" r:id="rId13"/>
    <p:sldId id="263" r:id="rId14"/>
    <p:sldId id="264" r:id="rId15"/>
    <p:sldId id="265" r:id="rId16"/>
    <p:sldId id="266" r:id="rId17"/>
    <p:sldId id="267" r:id="rId18"/>
    <p:sldId id="269" r:id="rId19"/>
    <p:sldId id="268" r:id="rId20"/>
    <p:sldId id="270" r:id="rId21"/>
    <p:sldId id="271" r:id="rId22"/>
    <p:sldId id="272" r:id="rId23"/>
    <p:sldId id="273" r:id="rId24"/>
    <p:sldId id="275" r:id="rId25"/>
  </p:sldIdLst>
  <p:sldSz cx="9144000" cy="5143500" type="screen16x9"/>
  <p:notesSz cx="6858000" cy="9144000"/>
  <p:defaultTextStyle>
    <a:defPPr>
      <a:defRPr lang="zh-CN"/>
    </a:defPPr>
    <a:lvl1pPr algn="l" defTabSz="685800" rtl="0" eaLnBrk="0" fontAlgn="base" hangingPunct="0">
      <a:spcBef>
        <a:spcPct val="0"/>
      </a:spcBef>
      <a:spcAft>
        <a:spcPct val="0"/>
      </a:spcAft>
      <a:buFont typeface="Arial" panose="020B0604020202020204" pitchFamily="34" charset="0"/>
      <a:defRPr sz="1300" kern="1200">
        <a:solidFill>
          <a:schemeClr val="tx1"/>
        </a:solidFill>
        <a:latin typeface="Calibri" panose="020F0502020204030204" pitchFamily="34" charset="0"/>
        <a:ea typeface="宋体" panose="02010600030101010101" pitchFamily="2" charset="-122"/>
        <a:cs typeface="+mn-cs"/>
      </a:defRPr>
    </a:lvl1pPr>
    <a:lvl2pPr marL="342900" indent="114300" algn="l" defTabSz="685800" rtl="0" eaLnBrk="0" fontAlgn="base" hangingPunct="0">
      <a:spcBef>
        <a:spcPct val="0"/>
      </a:spcBef>
      <a:spcAft>
        <a:spcPct val="0"/>
      </a:spcAft>
      <a:buFont typeface="Arial" panose="020B0604020202020204" pitchFamily="34" charset="0"/>
      <a:defRPr sz="1300" kern="1200">
        <a:solidFill>
          <a:schemeClr val="tx1"/>
        </a:solidFill>
        <a:latin typeface="Calibri" panose="020F0502020204030204" pitchFamily="34" charset="0"/>
        <a:ea typeface="宋体" panose="02010600030101010101" pitchFamily="2" charset="-122"/>
        <a:cs typeface="+mn-cs"/>
      </a:defRPr>
    </a:lvl2pPr>
    <a:lvl3pPr marL="685800" indent="228600" algn="l" defTabSz="685800" rtl="0" eaLnBrk="0" fontAlgn="base" hangingPunct="0">
      <a:spcBef>
        <a:spcPct val="0"/>
      </a:spcBef>
      <a:spcAft>
        <a:spcPct val="0"/>
      </a:spcAft>
      <a:buFont typeface="Arial" panose="020B0604020202020204" pitchFamily="34" charset="0"/>
      <a:defRPr sz="1300" kern="1200">
        <a:solidFill>
          <a:schemeClr val="tx1"/>
        </a:solidFill>
        <a:latin typeface="Calibri" panose="020F0502020204030204" pitchFamily="34" charset="0"/>
        <a:ea typeface="宋体" panose="02010600030101010101" pitchFamily="2" charset="-122"/>
        <a:cs typeface="+mn-cs"/>
      </a:defRPr>
    </a:lvl3pPr>
    <a:lvl4pPr marL="1028700" indent="342900" algn="l" defTabSz="685800" rtl="0" eaLnBrk="0" fontAlgn="base" hangingPunct="0">
      <a:spcBef>
        <a:spcPct val="0"/>
      </a:spcBef>
      <a:spcAft>
        <a:spcPct val="0"/>
      </a:spcAft>
      <a:buFont typeface="Arial" panose="020B0604020202020204" pitchFamily="34" charset="0"/>
      <a:defRPr sz="1300" kern="1200">
        <a:solidFill>
          <a:schemeClr val="tx1"/>
        </a:solidFill>
        <a:latin typeface="Calibri" panose="020F0502020204030204" pitchFamily="34" charset="0"/>
        <a:ea typeface="宋体" panose="02010600030101010101" pitchFamily="2" charset="-122"/>
        <a:cs typeface="+mn-cs"/>
      </a:defRPr>
    </a:lvl4pPr>
    <a:lvl5pPr marL="1371600" indent="457200" algn="l" defTabSz="685800" rtl="0" eaLnBrk="0" fontAlgn="base" hangingPunct="0">
      <a:spcBef>
        <a:spcPct val="0"/>
      </a:spcBef>
      <a:spcAft>
        <a:spcPct val="0"/>
      </a:spcAft>
      <a:buFont typeface="Arial" panose="020B0604020202020204" pitchFamily="34" charset="0"/>
      <a:defRPr sz="13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300"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sz="1300"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sz="1300"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sz="1300"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597">
          <p15:clr>
            <a:srgbClr val="A4A3A4"/>
          </p15:clr>
        </p15:guide>
        <p15:guide id="2" pos="285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8B81"/>
    <a:srgbClr val="FCDD65"/>
    <a:srgbClr val="BCF6BC"/>
    <a:srgbClr val="E2C044"/>
    <a:srgbClr val="88D0E0"/>
    <a:srgbClr val="F0968D"/>
    <a:srgbClr val="E85E61"/>
    <a:srgbClr val="EBB35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45" d="100"/>
          <a:sy n="145" d="100"/>
        </p:scale>
        <p:origin x="624" y="120"/>
      </p:cViewPr>
      <p:guideLst>
        <p:guide orient="horz" pos="1597"/>
        <p:guide pos="285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4.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theme" Target="theme/theme1.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375"/>
            <a:ext cx="6858000" cy="17907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925"/>
            <a:ext cx="6858000" cy="12414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AD116603-DD4C-4778-B43E-CE6B72EE60A2}" type="datetimeFigureOut">
              <a:rPr lang="zh-CN" altLang="en-US"/>
              <a:pPr/>
              <a:t>2016/8/18</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4C7EA23A-70B1-467F-B1FE-55756EA1E8DB}" type="slidenum">
              <a:rPr lang="zh-CN" altLang="en-US"/>
              <a:pPr/>
              <a:t>‹#›</a:t>
            </a:fld>
            <a:endParaRPr lang="zh-CN" altLang="en-US"/>
          </a:p>
        </p:txBody>
      </p:sp>
    </p:spTree>
    <p:extLst>
      <p:ext uri="{BB962C8B-B14F-4D97-AF65-F5344CB8AC3E}">
        <p14:creationId xmlns:p14="http://schemas.microsoft.com/office/powerpoint/2010/main" val="3768187286"/>
      </p:ext>
    </p:extLst>
  </p:cSld>
  <p:clrMapOvr>
    <a:masterClrMapping/>
  </p:clrMapOvr>
  <p:transition spd="slow">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E641E3F4-C8F7-47D9-BFBB-3485927F09FB}" type="datetimeFigureOut">
              <a:rPr lang="zh-CN" altLang="en-US"/>
              <a:pPr/>
              <a:t>2016/8/18</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C25DDC4D-F266-4FDF-AD6F-4EC8C301F01D}" type="slidenum">
              <a:rPr lang="zh-CN" altLang="en-US"/>
              <a:pPr/>
              <a:t>‹#›</a:t>
            </a:fld>
            <a:endParaRPr lang="zh-CN" altLang="en-US"/>
          </a:p>
        </p:txBody>
      </p:sp>
    </p:spTree>
    <p:extLst>
      <p:ext uri="{BB962C8B-B14F-4D97-AF65-F5344CB8AC3E}">
        <p14:creationId xmlns:p14="http://schemas.microsoft.com/office/powerpoint/2010/main" val="1815445888"/>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4638"/>
            <a:ext cx="1971675" cy="43576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4638"/>
            <a:ext cx="5762625" cy="435768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A27BA59A-4D50-4943-A1A6-033AC0409995}" type="datetimeFigureOut">
              <a:rPr lang="zh-CN" altLang="en-US"/>
              <a:pPr/>
              <a:t>2016/8/18</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C35AFE27-D119-474A-BD3F-D21E6A6FF9BC}" type="slidenum">
              <a:rPr lang="zh-CN" altLang="en-US"/>
              <a:pPr/>
              <a:t>‹#›</a:t>
            </a:fld>
            <a:endParaRPr lang="zh-CN" altLang="en-US"/>
          </a:p>
        </p:txBody>
      </p:sp>
    </p:spTree>
    <p:extLst>
      <p:ext uri="{BB962C8B-B14F-4D97-AF65-F5344CB8AC3E}">
        <p14:creationId xmlns:p14="http://schemas.microsoft.com/office/powerpoint/2010/main" val="3124934074"/>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375"/>
            <a:ext cx="6858000" cy="17907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925"/>
            <a:ext cx="6858000" cy="12414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1694747639"/>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875799722"/>
      </p:ext>
    </p:extLst>
  </p:cSld>
  <p:clrMapOvr>
    <a:masterClrMapping/>
  </p:clrMapOvr>
  <p:transition spd="slow">
    <p:wip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700"/>
            <a:ext cx="7886700" cy="2139950"/>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1700"/>
            <a:ext cx="7886700" cy="1125538"/>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Tree>
    <p:extLst>
      <p:ext uri="{BB962C8B-B14F-4D97-AF65-F5344CB8AC3E}">
        <p14:creationId xmlns:p14="http://schemas.microsoft.com/office/powerpoint/2010/main" val="2567500114"/>
      </p:ext>
    </p:extLst>
  </p:cSld>
  <p:clrMapOvr>
    <a:masterClrMapping/>
  </p:clrMapOvr>
  <p:transition spd="slow">
    <p:wip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70013"/>
            <a:ext cx="3867150" cy="326231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70013"/>
            <a:ext cx="3867150" cy="326231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307275028"/>
      </p:ext>
    </p:extLst>
  </p:cSld>
  <p:clrMapOvr>
    <a:masterClrMapping/>
  </p:clrMapOvr>
  <p:transition spd="slow">
    <p:wip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274638"/>
            <a:ext cx="7886700" cy="993775"/>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8" y="1260475"/>
            <a:ext cx="3868737"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30238" y="1879600"/>
            <a:ext cx="3868737" cy="27622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475"/>
            <a:ext cx="3887788"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1879600"/>
            <a:ext cx="3887788" cy="27622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822080172"/>
      </p:ext>
    </p:extLst>
  </p:cSld>
  <p:clrMapOvr>
    <a:masterClrMapping/>
  </p:clrMapOvr>
  <p:transition spd="slow">
    <p:wip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793466228"/>
      </p:ext>
    </p:extLst>
  </p:cSld>
  <p:clrMapOvr>
    <a:masterClrMapping/>
  </p:clrMapOvr>
  <p:transition spd="slow">
    <p:wip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3366442"/>
      </p:ext>
    </p:extLst>
  </p:cSld>
  <p:clrMapOvr>
    <a:masterClrMapping/>
  </p:clrMapOvr>
  <p:transition spd="slow">
    <p:wip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342900"/>
            <a:ext cx="2949575" cy="120015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741363"/>
            <a:ext cx="4629150" cy="36544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1452034991"/>
      </p:ext>
    </p:extLst>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51DB6480-2E5F-41EA-BEA0-01CF804BC345}" type="datetimeFigureOut">
              <a:rPr lang="zh-CN" altLang="en-US"/>
              <a:pPr/>
              <a:t>2016/8/18</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78B35D8-4C8A-4EEA-A883-C808A7270FB0}" type="slidenum">
              <a:rPr lang="zh-CN" altLang="en-US"/>
              <a:pPr/>
              <a:t>‹#›</a:t>
            </a:fld>
            <a:endParaRPr lang="zh-CN" altLang="en-US"/>
          </a:p>
        </p:txBody>
      </p:sp>
    </p:spTree>
    <p:extLst>
      <p:ext uri="{BB962C8B-B14F-4D97-AF65-F5344CB8AC3E}">
        <p14:creationId xmlns:p14="http://schemas.microsoft.com/office/powerpoint/2010/main" val="3846246995"/>
      </p:ext>
    </p:extLst>
  </p:cSld>
  <p:clrMapOvr>
    <a:masterClrMapping/>
  </p:clrMapOvr>
  <p:transition spd="slow">
    <p:wip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342900"/>
            <a:ext cx="2949575" cy="120015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741363"/>
            <a:ext cx="4629150" cy="36544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4231103056"/>
      </p:ext>
    </p:extLst>
  </p:cSld>
  <p:clrMapOvr>
    <a:masterClrMapping/>
  </p:clrMapOvr>
  <p:transition spd="slow">
    <p:wip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048319289"/>
      </p:ext>
    </p:extLst>
  </p:cSld>
  <p:clrMapOvr>
    <a:masterClrMapping/>
  </p:clrMapOvr>
  <p:transition spd="slow">
    <p:wip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4638"/>
            <a:ext cx="1971675" cy="43576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4638"/>
            <a:ext cx="5762625" cy="435768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47886402"/>
      </p:ext>
    </p:extLst>
  </p:cSld>
  <p:clrMapOvr>
    <a:masterClrMapping/>
  </p:clrMapOvr>
  <p:transition spd="slow">
    <p:wip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375"/>
            <a:ext cx="6858000" cy="17907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925"/>
            <a:ext cx="6858000" cy="12414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673008383"/>
      </p:ext>
    </p:extLst>
  </p:cSld>
  <p:clrMapOvr>
    <a:masterClrMapping/>
  </p:clrMapOvr>
  <p:transition spd="slow">
    <p:wip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272728012"/>
      </p:ext>
    </p:extLst>
  </p:cSld>
  <p:clrMapOvr>
    <a:masterClrMapping/>
  </p:clrMapOvr>
  <p:transition spd="slow">
    <p:wip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700"/>
            <a:ext cx="7886700" cy="2139950"/>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1700"/>
            <a:ext cx="7886700" cy="1125538"/>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Tree>
    <p:extLst>
      <p:ext uri="{BB962C8B-B14F-4D97-AF65-F5344CB8AC3E}">
        <p14:creationId xmlns:p14="http://schemas.microsoft.com/office/powerpoint/2010/main" val="2703440754"/>
      </p:ext>
    </p:extLst>
  </p:cSld>
  <p:clrMapOvr>
    <a:masterClrMapping/>
  </p:clrMapOvr>
  <p:transition spd="slow">
    <p:wip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70013"/>
            <a:ext cx="3867150" cy="326231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70013"/>
            <a:ext cx="3867150" cy="326231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184540740"/>
      </p:ext>
    </p:extLst>
  </p:cSld>
  <p:clrMapOvr>
    <a:masterClrMapping/>
  </p:clrMapOvr>
  <p:transition spd="slow">
    <p:wip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274638"/>
            <a:ext cx="7886700" cy="993775"/>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8" y="1260475"/>
            <a:ext cx="3868737"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30238" y="1879600"/>
            <a:ext cx="3868737" cy="27622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475"/>
            <a:ext cx="3887788"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1879600"/>
            <a:ext cx="3887788" cy="27622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635681810"/>
      </p:ext>
    </p:extLst>
  </p:cSld>
  <p:clrMapOvr>
    <a:masterClrMapping/>
  </p:clrMapOvr>
  <p:transition spd="slow">
    <p:wip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272179149"/>
      </p:ext>
    </p:extLst>
  </p:cSld>
  <p:clrMapOvr>
    <a:masterClrMapping/>
  </p:clrMapOvr>
  <p:transition spd="slow">
    <p:wip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1688607"/>
      </p:ext>
    </p:extLst>
  </p:cSld>
  <p:clrMapOvr>
    <a:masterClrMapping/>
  </p:clrMapOvr>
  <p:transitio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700"/>
            <a:ext cx="7886700" cy="2139950"/>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1700"/>
            <a:ext cx="7886700" cy="1125538"/>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509A84E3-7730-4906-9C03-67AA23137A20}" type="datetimeFigureOut">
              <a:rPr lang="zh-CN" altLang="en-US"/>
              <a:pPr/>
              <a:t>2016/8/18</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E2DF5E62-A7C2-4BF3-B69F-655CDBBF80A7}" type="slidenum">
              <a:rPr lang="zh-CN" altLang="en-US"/>
              <a:pPr/>
              <a:t>‹#›</a:t>
            </a:fld>
            <a:endParaRPr lang="zh-CN" altLang="en-US"/>
          </a:p>
        </p:txBody>
      </p:sp>
    </p:spTree>
    <p:extLst>
      <p:ext uri="{BB962C8B-B14F-4D97-AF65-F5344CB8AC3E}">
        <p14:creationId xmlns:p14="http://schemas.microsoft.com/office/powerpoint/2010/main" val="1752198920"/>
      </p:ext>
    </p:extLst>
  </p:cSld>
  <p:clrMapOvr>
    <a:masterClrMapping/>
  </p:clrMapOvr>
  <p:transition spd="slow">
    <p:wip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342900"/>
            <a:ext cx="2949575" cy="120015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741363"/>
            <a:ext cx="4629150" cy="36544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1648538897"/>
      </p:ext>
    </p:extLst>
  </p:cSld>
  <p:clrMapOvr>
    <a:masterClrMapping/>
  </p:clrMapOvr>
  <p:transition spd="slow">
    <p:wip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342900"/>
            <a:ext cx="2949575" cy="120015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741363"/>
            <a:ext cx="4629150" cy="36544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3696468100"/>
      </p:ext>
    </p:extLst>
  </p:cSld>
  <p:clrMapOvr>
    <a:masterClrMapping/>
  </p:clrMapOvr>
  <p:transition spd="slow">
    <p:wip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953774579"/>
      </p:ext>
    </p:extLst>
  </p:cSld>
  <p:clrMapOvr>
    <a:masterClrMapping/>
  </p:clrMapOvr>
  <p:transition spd="slow">
    <p:wip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4638"/>
            <a:ext cx="1971675" cy="43576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4638"/>
            <a:ext cx="5762625" cy="435768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078434205"/>
      </p:ext>
    </p:extLst>
  </p:cSld>
  <p:clrMapOvr>
    <a:masterClrMapping/>
  </p:clrMapOvr>
  <p:transition spd="slow">
    <p:wip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375"/>
            <a:ext cx="6858000" cy="17907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925"/>
            <a:ext cx="6858000" cy="12414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112814221"/>
      </p:ext>
    </p:extLst>
  </p:cSld>
  <p:clrMapOvr>
    <a:masterClrMapping/>
  </p:clrMapOvr>
  <p:transition spd="slow">
    <p:wip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082621990"/>
      </p:ext>
    </p:extLst>
  </p:cSld>
  <p:clrMapOvr>
    <a:masterClrMapping/>
  </p:clrMapOvr>
  <p:transition spd="slow">
    <p:wip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700"/>
            <a:ext cx="7886700" cy="2139950"/>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1700"/>
            <a:ext cx="7886700" cy="1125538"/>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Tree>
    <p:extLst>
      <p:ext uri="{BB962C8B-B14F-4D97-AF65-F5344CB8AC3E}">
        <p14:creationId xmlns:p14="http://schemas.microsoft.com/office/powerpoint/2010/main" val="1157596467"/>
      </p:ext>
    </p:extLst>
  </p:cSld>
  <p:clrMapOvr>
    <a:masterClrMapping/>
  </p:clrMapOvr>
  <p:transition spd="slow">
    <p:wip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70013"/>
            <a:ext cx="3867150" cy="326231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70013"/>
            <a:ext cx="3867150" cy="326231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023442037"/>
      </p:ext>
    </p:extLst>
  </p:cSld>
  <p:clrMapOvr>
    <a:masterClrMapping/>
  </p:clrMapOvr>
  <p:transition spd="slow">
    <p:wip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274638"/>
            <a:ext cx="7886700" cy="993775"/>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8" y="1260475"/>
            <a:ext cx="3868737"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30238" y="1879600"/>
            <a:ext cx="3868737" cy="27622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475"/>
            <a:ext cx="3887788"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1879600"/>
            <a:ext cx="3887788" cy="27622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637954036"/>
      </p:ext>
    </p:extLst>
  </p:cSld>
  <p:clrMapOvr>
    <a:masterClrMapping/>
  </p:clrMapOvr>
  <p:transition spd="slow">
    <p:wip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150617566"/>
      </p:ext>
    </p:extLst>
  </p:cSld>
  <p:clrMapOvr>
    <a:masterClrMapping/>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70013"/>
            <a:ext cx="3867150" cy="326231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70013"/>
            <a:ext cx="3867150" cy="326231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4AF3922A-AA3A-4437-8F24-BDDE3CEE180D}" type="datetimeFigureOut">
              <a:rPr lang="zh-CN" altLang="en-US"/>
              <a:pPr/>
              <a:t>2016/8/18</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6F358109-0BEC-4EAE-A519-791C5770F8B6}" type="slidenum">
              <a:rPr lang="zh-CN" altLang="en-US"/>
              <a:pPr/>
              <a:t>‹#›</a:t>
            </a:fld>
            <a:endParaRPr lang="zh-CN" altLang="en-US"/>
          </a:p>
        </p:txBody>
      </p:sp>
    </p:spTree>
    <p:extLst>
      <p:ext uri="{BB962C8B-B14F-4D97-AF65-F5344CB8AC3E}">
        <p14:creationId xmlns:p14="http://schemas.microsoft.com/office/powerpoint/2010/main" val="2043592052"/>
      </p:ext>
    </p:extLst>
  </p:cSld>
  <p:clrMapOvr>
    <a:masterClrMapping/>
  </p:clrMapOvr>
  <p:transition spd="slow">
    <p:wip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9918345"/>
      </p:ext>
    </p:extLst>
  </p:cSld>
  <p:clrMapOvr>
    <a:masterClrMapping/>
  </p:clrMapOvr>
  <p:transition spd="slow">
    <p:wip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342900"/>
            <a:ext cx="2949575" cy="120015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741363"/>
            <a:ext cx="4629150" cy="36544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296086670"/>
      </p:ext>
    </p:extLst>
  </p:cSld>
  <p:clrMapOvr>
    <a:masterClrMapping/>
  </p:clrMapOvr>
  <p:transition spd="slow">
    <p:wip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342900"/>
            <a:ext cx="2949575" cy="120015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741363"/>
            <a:ext cx="4629150" cy="36544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2857538064"/>
      </p:ext>
    </p:extLst>
  </p:cSld>
  <p:clrMapOvr>
    <a:masterClrMapping/>
  </p:clrMapOvr>
  <p:transition spd="slow">
    <p:wip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475512551"/>
      </p:ext>
    </p:extLst>
  </p:cSld>
  <p:clrMapOvr>
    <a:masterClrMapping/>
  </p:clrMapOvr>
  <p:transition spd="slow">
    <p:wip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4638"/>
            <a:ext cx="1971675" cy="43576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4638"/>
            <a:ext cx="5762625" cy="435768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709189517"/>
      </p:ext>
    </p:extLst>
  </p:cSld>
  <p:clrMapOvr>
    <a:masterClrMapping/>
  </p:clrMapOvr>
  <p:transition spd="slow">
    <p:wip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375"/>
            <a:ext cx="6858000" cy="17907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925"/>
            <a:ext cx="6858000" cy="12414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378372793"/>
      </p:ext>
    </p:extLst>
  </p:cSld>
  <p:clrMapOvr>
    <a:masterClrMapping/>
  </p:clrMapOvr>
  <p:transition spd="slow">
    <p:wip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804079380"/>
      </p:ext>
    </p:extLst>
  </p:cSld>
  <p:clrMapOvr>
    <a:masterClrMapping/>
  </p:clrMapOvr>
  <p:transition spd="slow">
    <p:wip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700"/>
            <a:ext cx="7886700" cy="2139950"/>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1700"/>
            <a:ext cx="7886700" cy="1125538"/>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Tree>
    <p:extLst>
      <p:ext uri="{BB962C8B-B14F-4D97-AF65-F5344CB8AC3E}">
        <p14:creationId xmlns:p14="http://schemas.microsoft.com/office/powerpoint/2010/main" val="1377878315"/>
      </p:ext>
    </p:extLst>
  </p:cSld>
  <p:clrMapOvr>
    <a:masterClrMapping/>
  </p:clrMapOvr>
  <p:transition spd="slow">
    <p:wip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70013"/>
            <a:ext cx="3867150" cy="326231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70013"/>
            <a:ext cx="3867150" cy="326231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181951236"/>
      </p:ext>
    </p:extLst>
  </p:cSld>
  <p:clrMapOvr>
    <a:masterClrMapping/>
  </p:clrMapOvr>
  <p:transition spd="slow">
    <p:wip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274638"/>
            <a:ext cx="7886700" cy="993775"/>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8" y="1260475"/>
            <a:ext cx="3868737"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30238" y="1879600"/>
            <a:ext cx="3868737" cy="27622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475"/>
            <a:ext cx="3887788"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1879600"/>
            <a:ext cx="3887788" cy="27622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441504653"/>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274638"/>
            <a:ext cx="7886700" cy="993775"/>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8" y="1260475"/>
            <a:ext cx="3868737"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30238" y="1879600"/>
            <a:ext cx="3868737" cy="27622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475"/>
            <a:ext cx="3887788"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1879600"/>
            <a:ext cx="3887788" cy="27622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4101AB62-0FBA-45C0-813E-0B70CF3AC8AA}" type="datetimeFigureOut">
              <a:rPr lang="zh-CN" altLang="en-US"/>
              <a:pPr/>
              <a:t>2016/8/18</a:t>
            </a:fld>
            <a:endParaRPr lang="zh-CN" altLang="en-US"/>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3434EF35-43ED-495C-82D8-6FB6C4397DD2}" type="slidenum">
              <a:rPr lang="zh-CN" altLang="en-US"/>
              <a:pPr/>
              <a:t>‹#›</a:t>
            </a:fld>
            <a:endParaRPr lang="zh-CN" altLang="en-US"/>
          </a:p>
        </p:txBody>
      </p:sp>
    </p:spTree>
    <p:extLst>
      <p:ext uri="{BB962C8B-B14F-4D97-AF65-F5344CB8AC3E}">
        <p14:creationId xmlns:p14="http://schemas.microsoft.com/office/powerpoint/2010/main" val="2621420888"/>
      </p:ext>
    </p:extLst>
  </p:cSld>
  <p:clrMapOvr>
    <a:masterClrMapping/>
  </p:clrMapOvr>
  <p:transition spd="slow">
    <p:wip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700322382"/>
      </p:ext>
    </p:extLst>
  </p:cSld>
  <p:clrMapOvr>
    <a:masterClrMapping/>
  </p:clrMapOvr>
  <p:transition spd="slow">
    <p:wip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1056634"/>
      </p:ext>
    </p:extLst>
  </p:cSld>
  <p:clrMapOvr>
    <a:masterClrMapping/>
  </p:clrMapOvr>
  <p:transition spd="slow">
    <p:wip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342900"/>
            <a:ext cx="2949575" cy="120015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741363"/>
            <a:ext cx="4629150" cy="36544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3363409543"/>
      </p:ext>
    </p:extLst>
  </p:cSld>
  <p:clrMapOvr>
    <a:masterClrMapping/>
  </p:clrMapOvr>
  <p:transition spd="slow">
    <p:wip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342900"/>
            <a:ext cx="2949575" cy="120015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741363"/>
            <a:ext cx="4629150" cy="36544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3721554215"/>
      </p:ext>
    </p:extLst>
  </p:cSld>
  <p:clrMapOvr>
    <a:masterClrMapping/>
  </p:clrMapOvr>
  <p:transition spd="slow">
    <p:wip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092227561"/>
      </p:ext>
    </p:extLst>
  </p:cSld>
  <p:clrMapOvr>
    <a:masterClrMapping/>
  </p:clrMapOvr>
  <p:transition spd="slow">
    <p:wip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4638"/>
            <a:ext cx="1971675" cy="43576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4638"/>
            <a:ext cx="5762625" cy="435768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8914167"/>
      </p:ext>
    </p:extLst>
  </p:cSld>
  <p:clrMapOvr>
    <a:masterClrMapping/>
  </p:clrMapOvr>
  <p:transition spd="slow">
    <p:wip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375"/>
            <a:ext cx="6858000" cy="17907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925"/>
            <a:ext cx="6858000" cy="12414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485844402"/>
      </p:ext>
    </p:extLst>
  </p:cSld>
  <p:clrMapOvr>
    <a:masterClrMapping/>
  </p:clrMapOvr>
  <p:transition spd="slow">
    <p:wip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936033169"/>
      </p:ext>
    </p:extLst>
  </p:cSld>
  <p:clrMapOvr>
    <a:masterClrMapping/>
  </p:clrMapOvr>
  <p:transition spd="slow">
    <p:wip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700"/>
            <a:ext cx="7886700" cy="2139950"/>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1700"/>
            <a:ext cx="7886700" cy="1125538"/>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Tree>
    <p:extLst>
      <p:ext uri="{BB962C8B-B14F-4D97-AF65-F5344CB8AC3E}">
        <p14:creationId xmlns:p14="http://schemas.microsoft.com/office/powerpoint/2010/main" val="1899437467"/>
      </p:ext>
    </p:extLst>
  </p:cSld>
  <p:clrMapOvr>
    <a:masterClrMapping/>
  </p:clrMapOvr>
  <p:transition spd="slow">
    <p:wip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70013"/>
            <a:ext cx="3867150" cy="326231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70013"/>
            <a:ext cx="3867150" cy="326231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014444774"/>
      </p:ext>
    </p:extLst>
  </p:cSld>
  <p:clrMapOvr>
    <a:masterClrMapping/>
  </p:clrMapOvr>
  <p:transitio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E67721D5-09F9-4417-BD31-BC3949E09482}" type="datetimeFigureOut">
              <a:rPr lang="zh-CN" altLang="en-US"/>
              <a:pPr/>
              <a:t>2016/8/18</a:t>
            </a:fld>
            <a:endParaRPr lang="zh-CN" altLang="en-US"/>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31FE60CE-F54F-4DC3-BEC4-B225274BA556}" type="slidenum">
              <a:rPr lang="zh-CN" altLang="en-US"/>
              <a:pPr/>
              <a:t>‹#›</a:t>
            </a:fld>
            <a:endParaRPr lang="zh-CN" altLang="en-US"/>
          </a:p>
        </p:txBody>
      </p:sp>
    </p:spTree>
    <p:extLst>
      <p:ext uri="{BB962C8B-B14F-4D97-AF65-F5344CB8AC3E}">
        <p14:creationId xmlns:p14="http://schemas.microsoft.com/office/powerpoint/2010/main" val="8688984"/>
      </p:ext>
    </p:extLst>
  </p:cSld>
  <p:clrMapOvr>
    <a:masterClrMapping/>
  </p:clrMapOvr>
  <p:transition spd="slow">
    <p:wip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274638"/>
            <a:ext cx="7886700" cy="993775"/>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8" y="1260475"/>
            <a:ext cx="3868737"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30238" y="1879600"/>
            <a:ext cx="3868737" cy="27622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475"/>
            <a:ext cx="3887788"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1879600"/>
            <a:ext cx="3887788" cy="27622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626200847"/>
      </p:ext>
    </p:extLst>
  </p:cSld>
  <p:clrMapOvr>
    <a:masterClrMapping/>
  </p:clrMapOvr>
  <p:transition spd="slow">
    <p:wip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748545245"/>
      </p:ext>
    </p:extLst>
  </p:cSld>
  <p:clrMapOvr>
    <a:masterClrMapping/>
  </p:clrMapOvr>
  <p:transition spd="slow">
    <p:wip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7319929"/>
      </p:ext>
    </p:extLst>
  </p:cSld>
  <p:clrMapOvr>
    <a:masterClrMapping/>
  </p:clrMapOvr>
  <p:transition spd="slow">
    <p:wip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342900"/>
            <a:ext cx="2949575" cy="120015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741363"/>
            <a:ext cx="4629150" cy="36544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3966506656"/>
      </p:ext>
    </p:extLst>
  </p:cSld>
  <p:clrMapOvr>
    <a:masterClrMapping/>
  </p:clrMapOvr>
  <p:transition spd="slow">
    <p:wip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342900"/>
            <a:ext cx="2949575" cy="120015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741363"/>
            <a:ext cx="4629150" cy="36544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530531713"/>
      </p:ext>
    </p:extLst>
  </p:cSld>
  <p:clrMapOvr>
    <a:masterClrMapping/>
  </p:clrMapOvr>
  <p:transition spd="slow">
    <p:wip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813103660"/>
      </p:ext>
    </p:extLst>
  </p:cSld>
  <p:clrMapOvr>
    <a:masterClrMapping/>
  </p:clrMapOvr>
  <p:transition spd="slow">
    <p:wip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4638"/>
            <a:ext cx="1971675" cy="43576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4638"/>
            <a:ext cx="5762625" cy="435768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352156755"/>
      </p:ext>
    </p:extLst>
  </p:cSld>
  <p:clrMapOvr>
    <a:masterClrMapping/>
  </p:clrMapOvr>
  <p:transition spd="slow">
    <p:wip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375"/>
            <a:ext cx="6858000" cy="17907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925"/>
            <a:ext cx="6858000" cy="12414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682887296"/>
      </p:ext>
    </p:extLst>
  </p:cSld>
  <p:clrMapOvr>
    <a:masterClrMapping/>
  </p:clrMapOvr>
  <p:transition spd="slow">
    <p:wip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943897682"/>
      </p:ext>
    </p:extLst>
  </p:cSld>
  <p:clrMapOvr>
    <a:masterClrMapping/>
  </p:clrMapOvr>
  <p:transition spd="slow">
    <p:wip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700"/>
            <a:ext cx="7886700" cy="2139950"/>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1700"/>
            <a:ext cx="7886700" cy="1125538"/>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Tree>
    <p:extLst>
      <p:ext uri="{BB962C8B-B14F-4D97-AF65-F5344CB8AC3E}">
        <p14:creationId xmlns:p14="http://schemas.microsoft.com/office/powerpoint/2010/main" val="3642851197"/>
      </p:ext>
    </p:extLst>
  </p:cSld>
  <p:clrMapOvr>
    <a:masterClrMapping/>
  </p:clrMapOvr>
  <p:transitio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E179C4A9-6510-4DFE-A3E8-6BF8C4A05F9D}" type="datetimeFigureOut">
              <a:rPr lang="zh-CN" altLang="en-US"/>
              <a:pPr/>
              <a:t>2016/8/18</a:t>
            </a:fld>
            <a:endParaRPr lang="zh-CN" altLang="en-US"/>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F93A5D4E-2C70-4556-BA4B-172C4932EA85}" type="slidenum">
              <a:rPr lang="zh-CN" altLang="en-US"/>
              <a:pPr/>
              <a:t>‹#›</a:t>
            </a:fld>
            <a:endParaRPr lang="zh-CN" altLang="en-US"/>
          </a:p>
        </p:txBody>
      </p:sp>
    </p:spTree>
    <p:extLst>
      <p:ext uri="{BB962C8B-B14F-4D97-AF65-F5344CB8AC3E}">
        <p14:creationId xmlns:p14="http://schemas.microsoft.com/office/powerpoint/2010/main" val="1542350029"/>
      </p:ext>
    </p:extLst>
  </p:cSld>
  <p:clrMapOvr>
    <a:masterClrMapping/>
  </p:clrMapOvr>
  <p:transition spd="slow">
    <p:wip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70013"/>
            <a:ext cx="3867150" cy="326231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70013"/>
            <a:ext cx="3867150" cy="326231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458692494"/>
      </p:ext>
    </p:extLst>
  </p:cSld>
  <p:clrMapOvr>
    <a:masterClrMapping/>
  </p:clrMapOvr>
  <p:transition spd="slow">
    <p:wip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274638"/>
            <a:ext cx="7886700" cy="993775"/>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8" y="1260475"/>
            <a:ext cx="3868737"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30238" y="1879600"/>
            <a:ext cx="3868737" cy="27622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475"/>
            <a:ext cx="3887788"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1879600"/>
            <a:ext cx="3887788" cy="27622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258610907"/>
      </p:ext>
    </p:extLst>
  </p:cSld>
  <p:clrMapOvr>
    <a:masterClrMapping/>
  </p:clrMapOvr>
  <p:transition spd="slow">
    <p:wip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92779706"/>
      </p:ext>
    </p:extLst>
  </p:cSld>
  <p:clrMapOvr>
    <a:masterClrMapping/>
  </p:clrMapOvr>
  <p:transition spd="slow">
    <p:wip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7304298"/>
      </p:ext>
    </p:extLst>
  </p:cSld>
  <p:clrMapOvr>
    <a:masterClrMapping/>
  </p:clrMapOvr>
  <p:transition spd="slow">
    <p:wip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342900"/>
            <a:ext cx="2949575" cy="120015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741363"/>
            <a:ext cx="4629150" cy="36544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1282375913"/>
      </p:ext>
    </p:extLst>
  </p:cSld>
  <p:clrMapOvr>
    <a:masterClrMapping/>
  </p:clrMapOvr>
  <p:transition spd="slow">
    <p:wip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342900"/>
            <a:ext cx="2949575" cy="120015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741363"/>
            <a:ext cx="4629150" cy="36544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3719553834"/>
      </p:ext>
    </p:extLst>
  </p:cSld>
  <p:clrMapOvr>
    <a:masterClrMapping/>
  </p:clrMapOvr>
  <p:transition spd="slow">
    <p:wip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96316785"/>
      </p:ext>
    </p:extLst>
  </p:cSld>
  <p:clrMapOvr>
    <a:masterClrMapping/>
  </p:clrMapOvr>
  <p:transition spd="slow">
    <p:wip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4638"/>
            <a:ext cx="1971675" cy="43576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4638"/>
            <a:ext cx="5762625" cy="435768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036621344"/>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342900"/>
            <a:ext cx="2949575" cy="120015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741363"/>
            <a:ext cx="4629150" cy="36544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B429FCAB-C7AB-4239-B17E-29D527BB9AD6}" type="datetimeFigureOut">
              <a:rPr lang="zh-CN" altLang="en-US"/>
              <a:pPr/>
              <a:t>2016/8/18</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5158A98C-B606-42F3-9D1F-235D1F51ECC2}" type="slidenum">
              <a:rPr lang="zh-CN" altLang="en-US"/>
              <a:pPr/>
              <a:t>‹#›</a:t>
            </a:fld>
            <a:endParaRPr lang="zh-CN" altLang="en-US"/>
          </a:p>
        </p:txBody>
      </p:sp>
    </p:spTree>
    <p:extLst>
      <p:ext uri="{BB962C8B-B14F-4D97-AF65-F5344CB8AC3E}">
        <p14:creationId xmlns:p14="http://schemas.microsoft.com/office/powerpoint/2010/main" val="2131299904"/>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342900"/>
            <a:ext cx="2949575" cy="120015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741363"/>
            <a:ext cx="4629150" cy="36544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79CC7BE2-47D4-4346-A36A-454769AB5EAE}" type="datetimeFigureOut">
              <a:rPr lang="zh-CN" altLang="en-US"/>
              <a:pPr/>
              <a:t>2016/8/18</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1DB90426-F7B7-4E8D-9100-FBBE0C0C6468}" type="slidenum">
              <a:rPr lang="zh-CN" altLang="en-US"/>
              <a:pPr/>
              <a:t>‹#›</a:t>
            </a:fld>
            <a:endParaRPr lang="zh-CN" altLang="en-US"/>
          </a:p>
        </p:txBody>
      </p:sp>
    </p:spTree>
    <p:extLst>
      <p:ext uri="{BB962C8B-B14F-4D97-AF65-F5344CB8AC3E}">
        <p14:creationId xmlns:p14="http://schemas.microsoft.com/office/powerpoint/2010/main" val="300358204"/>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2.pn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3.jpe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2F2F2"/>
        </a:solidFill>
        <a:effectLst/>
      </p:bgPr>
    </p:bg>
    <p:spTree>
      <p:nvGrpSpPr>
        <p:cNvPr id="1" name=""/>
        <p:cNvGrpSpPr/>
        <p:nvPr/>
      </p:nvGrpSpPr>
      <p:grpSpPr>
        <a:xfrm>
          <a:off x="0" y="0"/>
          <a:ext cx="0" cy="0"/>
          <a:chOff x="0" y="0"/>
          <a:chExt cx="0" cy="0"/>
        </a:xfrm>
      </p:grpSpPr>
      <p:sp>
        <p:nvSpPr>
          <p:cNvPr id="1026" name="Title Placeholder 1"/>
          <p:cNvSpPr>
            <a:spLocks noGrp="1" noChangeArrowheads="1"/>
          </p:cNvSpPr>
          <p:nvPr>
            <p:ph type="title"/>
          </p:nvPr>
        </p:nvSpPr>
        <p:spPr bwMode="auto">
          <a:xfrm>
            <a:off x="628650" y="274638"/>
            <a:ext cx="788670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Text Placeholder 2"/>
          <p:cNvSpPr>
            <a:spLocks noGrp="1" noChangeArrowheads="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Date Placeholder 3"/>
          <p:cNvSpPr>
            <a:spLocks noGrp="1" noChangeArrowheads="1"/>
          </p:cNvSpPr>
          <p:nvPr>
            <p:ph type="dt" sz="half" idx="2"/>
          </p:nvPr>
        </p:nvSpPr>
        <p:spPr bwMode="auto">
          <a:xfrm>
            <a:off x="628650" y="4767263"/>
            <a:ext cx="20574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900">
                <a:solidFill>
                  <a:srgbClr val="898989"/>
                </a:solidFill>
              </a:defRPr>
            </a:lvl1pPr>
          </a:lstStyle>
          <a:p>
            <a:fld id="{90EC62DC-B0F3-42BD-BBAC-D126A8300880}" type="datetimeFigureOut">
              <a:rPr lang="zh-CN" altLang="en-US"/>
              <a:pPr/>
              <a:t>2016/8/18</a:t>
            </a:fld>
            <a:endParaRPr lang="zh-CN" altLang="en-US"/>
          </a:p>
        </p:txBody>
      </p:sp>
      <p:sp>
        <p:nvSpPr>
          <p:cNvPr id="1029" name="Footer Placeholder 4"/>
          <p:cNvSpPr>
            <a:spLocks noGrp="1" noChangeArrowheads="1"/>
          </p:cNvSpPr>
          <p:nvPr>
            <p:ph type="ftr" sz="quarter" idx="3"/>
          </p:nvPr>
        </p:nvSpPr>
        <p:spPr bwMode="auto">
          <a:xfrm>
            <a:off x="3028950" y="4767263"/>
            <a:ext cx="30861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900">
                <a:solidFill>
                  <a:srgbClr val="898989"/>
                </a:solidFill>
              </a:defRPr>
            </a:lvl1pPr>
          </a:lstStyle>
          <a:p>
            <a:endParaRPr lang="zh-CN" altLang="en-US"/>
          </a:p>
        </p:txBody>
      </p:sp>
      <p:sp>
        <p:nvSpPr>
          <p:cNvPr id="1030" name="Slide Number Placeholder 5"/>
          <p:cNvSpPr>
            <a:spLocks noGrp="1" noChangeArrowheads="1"/>
          </p:cNvSpPr>
          <p:nvPr>
            <p:ph type="sldNum" sz="quarter" idx="4"/>
          </p:nvPr>
        </p:nvSpPr>
        <p:spPr bwMode="auto">
          <a:xfrm>
            <a:off x="6457950" y="4767263"/>
            <a:ext cx="20574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900">
                <a:solidFill>
                  <a:srgbClr val="898989"/>
                </a:solidFill>
              </a:defRPr>
            </a:lvl1pPr>
          </a:lstStyle>
          <a:p>
            <a:fld id="{6B52D654-728C-4F4D-ACD7-2339F3877F44}"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Lst>
  <p:transition spd="slow">
    <p:wipe/>
  </p:transition>
  <p:txStyles>
    <p:titleStyle>
      <a:lvl1pPr algn="l" defTabSz="685800" rtl="0" fontAlgn="base">
        <a:lnSpc>
          <a:spcPct val="90000"/>
        </a:lnSpc>
        <a:spcBef>
          <a:spcPct val="0"/>
        </a:spcBef>
        <a:spcAft>
          <a:spcPct val="0"/>
        </a:spcAft>
        <a:defRPr sz="3300" kern="1200">
          <a:solidFill>
            <a:schemeClr val="tx1"/>
          </a:solidFill>
          <a:latin typeface="+mj-lt"/>
          <a:ea typeface="+mj-ea"/>
          <a:cs typeface="+mj-cs"/>
        </a:defRPr>
      </a:lvl1pPr>
      <a:lvl2pPr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2pPr>
      <a:lvl3pPr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3pPr>
      <a:lvl4pPr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4pPr>
      <a:lvl5pPr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9pPr>
    </p:titleStyle>
    <p:body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rgbClr val="F2F2F2"/>
        </a:solidFill>
        <a:effectLst/>
      </p:bgPr>
    </p:bg>
    <p:spTree>
      <p:nvGrpSpPr>
        <p:cNvPr id="1" name=""/>
        <p:cNvGrpSpPr/>
        <p:nvPr/>
      </p:nvGrpSpPr>
      <p:grpSpPr>
        <a:xfrm>
          <a:off x="0" y="0"/>
          <a:ext cx="0" cy="0"/>
          <a:chOff x="0" y="0"/>
          <a:chExt cx="0" cy="0"/>
        </a:xfrm>
      </p:grpSpPr>
      <p:sp>
        <p:nvSpPr>
          <p:cNvPr id="2050" name="Title Placeholder 1"/>
          <p:cNvSpPr>
            <a:spLocks noGrp="1" noChangeArrowheads="1"/>
          </p:cNvSpPr>
          <p:nvPr>
            <p:ph type="title"/>
          </p:nvPr>
        </p:nvSpPr>
        <p:spPr bwMode="auto">
          <a:xfrm>
            <a:off x="628650" y="274638"/>
            <a:ext cx="788670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51" name="Text Placeholder 2"/>
          <p:cNvSpPr>
            <a:spLocks noGrp="1" noChangeArrowheads="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Lst>
  <p:transition spd="slow">
    <p:wipe/>
  </p:transition>
  <p:txStyles>
    <p:titleStyle>
      <a:lvl1pPr algn="l" defTabSz="685800" rtl="0" fontAlgn="base">
        <a:lnSpc>
          <a:spcPct val="90000"/>
        </a:lnSpc>
        <a:spcBef>
          <a:spcPct val="0"/>
        </a:spcBef>
        <a:spcAft>
          <a:spcPct val="0"/>
        </a:spcAft>
        <a:defRPr sz="3300" kern="1200">
          <a:solidFill>
            <a:schemeClr val="tx1"/>
          </a:solidFill>
          <a:latin typeface="+mj-lt"/>
          <a:ea typeface="+mj-ea"/>
          <a:cs typeface="+mj-cs"/>
        </a:defRPr>
      </a:lvl1pPr>
      <a:lvl2pPr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2pPr>
      <a:lvl3pPr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3pPr>
      <a:lvl4pPr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4pPr>
      <a:lvl5pPr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9pPr>
    </p:titleStyle>
    <p:body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rgbClr val="F2F2F2"/>
        </a:solidFill>
        <a:effectLst/>
      </p:bgPr>
    </p:bg>
    <p:spTree>
      <p:nvGrpSpPr>
        <p:cNvPr id="1" name=""/>
        <p:cNvGrpSpPr/>
        <p:nvPr/>
      </p:nvGrpSpPr>
      <p:grpSpPr>
        <a:xfrm>
          <a:off x="0" y="0"/>
          <a:ext cx="0" cy="0"/>
          <a:chOff x="0" y="0"/>
          <a:chExt cx="0" cy="0"/>
        </a:xfrm>
      </p:grpSpPr>
      <p:grpSp>
        <p:nvGrpSpPr>
          <p:cNvPr id="3074" name="组合 6"/>
          <p:cNvGrpSpPr>
            <a:grpSpLocks/>
          </p:cNvGrpSpPr>
          <p:nvPr userDrawn="1"/>
        </p:nvGrpSpPr>
        <p:grpSpPr bwMode="auto">
          <a:xfrm>
            <a:off x="-295275" y="3460750"/>
            <a:ext cx="2962275" cy="2132013"/>
            <a:chOff x="0" y="0"/>
            <a:chExt cx="3964344" cy="2855249"/>
          </a:xfrm>
        </p:grpSpPr>
        <p:sp>
          <p:nvSpPr>
            <p:cNvPr id="3075" name="椭圆 25"/>
            <p:cNvSpPr>
              <a:spLocks noChangeArrowheads="1"/>
            </p:cNvSpPr>
            <p:nvPr userDrawn="1"/>
          </p:nvSpPr>
          <p:spPr bwMode="auto">
            <a:xfrm>
              <a:off x="3347942" y="1457066"/>
              <a:ext cx="616402" cy="618755"/>
            </a:xfrm>
            <a:prstGeom prst="ellipse">
              <a:avLst/>
            </a:prstGeom>
            <a:solidFill>
              <a:srgbClr val="86CDDB">
                <a:alpha val="50000"/>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endParaRPr lang="zh-CN" altLang="en-US" sz="1800">
                <a:solidFill>
                  <a:srgbClr val="FFFFFF"/>
                </a:solidFill>
                <a:latin typeface="宋体" panose="02010600030101010101" pitchFamily="2" charset="-122"/>
                <a:sym typeface="宋体" panose="02010600030101010101" pitchFamily="2" charset="-122"/>
              </a:endParaRPr>
            </a:p>
          </p:txBody>
        </p:sp>
        <p:sp>
          <p:nvSpPr>
            <p:cNvPr id="3076" name="椭圆 45"/>
            <p:cNvSpPr>
              <a:spLocks noChangeArrowheads="1"/>
            </p:cNvSpPr>
            <p:nvPr userDrawn="1"/>
          </p:nvSpPr>
          <p:spPr bwMode="auto">
            <a:xfrm>
              <a:off x="2976002" y="1102310"/>
              <a:ext cx="227119" cy="226245"/>
            </a:xfrm>
            <a:prstGeom prst="ellipse">
              <a:avLst/>
            </a:prstGeom>
            <a:solidFill>
              <a:srgbClr val="F2895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endParaRPr lang="zh-CN" altLang="en-US" sz="1800">
                <a:solidFill>
                  <a:srgbClr val="FFFFFF"/>
                </a:solidFill>
                <a:latin typeface="宋体" panose="02010600030101010101" pitchFamily="2" charset="-122"/>
                <a:sym typeface="宋体" panose="02010600030101010101" pitchFamily="2" charset="-122"/>
              </a:endParaRPr>
            </a:p>
          </p:txBody>
        </p:sp>
        <p:sp>
          <p:nvSpPr>
            <p:cNvPr id="3077" name="椭圆 24"/>
            <p:cNvSpPr>
              <a:spLocks noChangeArrowheads="1"/>
            </p:cNvSpPr>
            <p:nvPr userDrawn="1"/>
          </p:nvSpPr>
          <p:spPr bwMode="auto">
            <a:xfrm>
              <a:off x="219113" y="1229548"/>
              <a:ext cx="1629230" cy="1625701"/>
            </a:xfrm>
            <a:prstGeom prst="ellipse">
              <a:avLst/>
            </a:prstGeom>
            <a:solidFill>
              <a:srgbClr val="DB3D63">
                <a:alpha val="6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endParaRPr lang="zh-CN" altLang="en-US" sz="1800">
                <a:solidFill>
                  <a:srgbClr val="FFFFFF"/>
                </a:solidFill>
                <a:latin typeface="宋体" panose="02010600030101010101" pitchFamily="2" charset="-122"/>
                <a:sym typeface="宋体" panose="02010600030101010101" pitchFamily="2" charset="-122"/>
              </a:endParaRPr>
            </a:p>
          </p:txBody>
        </p:sp>
        <p:sp>
          <p:nvSpPr>
            <p:cNvPr id="3078" name="椭圆 45"/>
            <p:cNvSpPr>
              <a:spLocks noChangeArrowheads="1"/>
            </p:cNvSpPr>
            <p:nvPr userDrawn="1"/>
          </p:nvSpPr>
          <p:spPr bwMode="auto">
            <a:xfrm>
              <a:off x="1436793" y="1230135"/>
              <a:ext cx="1413960" cy="1415136"/>
            </a:xfrm>
            <a:prstGeom prst="ellipse">
              <a:avLst/>
            </a:prstGeom>
            <a:solidFill>
              <a:srgbClr val="FFD842">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endParaRPr lang="zh-CN" altLang="en-US" sz="1800">
                <a:solidFill>
                  <a:srgbClr val="FFFFFF"/>
                </a:solidFill>
                <a:latin typeface="宋体" panose="02010600030101010101" pitchFamily="2" charset="-122"/>
                <a:sym typeface="宋体" panose="02010600030101010101" pitchFamily="2" charset="-122"/>
              </a:endParaRPr>
            </a:p>
          </p:txBody>
        </p:sp>
        <p:sp>
          <p:nvSpPr>
            <p:cNvPr id="3079" name="椭圆 44"/>
            <p:cNvSpPr>
              <a:spLocks noChangeArrowheads="1"/>
            </p:cNvSpPr>
            <p:nvPr userDrawn="1"/>
          </p:nvSpPr>
          <p:spPr bwMode="auto">
            <a:xfrm>
              <a:off x="0" y="858387"/>
              <a:ext cx="861080" cy="858727"/>
            </a:xfrm>
            <a:prstGeom prst="ellipse">
              <a:avLst/>
            </a:prstGeom>
            <a:solidFill>
              <a:srgbClr val="F3703B">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endParaRPr lang="zh-CN" altLang="en-US" sz="1800">
                <a:solidFill>
                  <a:srgbClr val="FFFFFF"/>
                </a:solidFill>
                <a:latin typeface="宋体" panose="02010600030101010101" pitchFamily="2" charset="-122"/>
                <a:sym typeface="宋体" panose="02010600030101010101" pitchFamily="2" charset="-122"/>
              </a:endParaRPr>
            </a:p>
          </p:txBody>
        </p:sp>
        <p:sp>
          <p:nvSpPr>
            <p:cNvPr id="3080" name="椭圆 12"/>
            <p:cNvSpPr>
              <a:spLocks noChangeArrowheads="1"/>
            </p:cNvSpPr>
            <p:nvPr userDrawn="1"/>
          </p:nvSpPr>
          <p:spPr bwMode="auto">
            <a:xfrm>
              <a:off x="527598" y="759119"/>
              <a:ext cx="1157518" cy="1155165"/>
            </a:xfrm>
            <a:prstGeom prst="ellipse">
              <a:avLst/>
            </a:prstGeom>
            <a:solidFill>
              <a:srgbClr val="CCFFCC">
                <a:alpha val="6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endParaRPr lang="zh-CN" altLang="en-US" sz="1800">
                <a:solidFill>
                  <a:srgbClr val="FFFFFF"/>
                </a:solidFill>
                <a:latin typeface="宋体" panose="02010600030101010101" pitchFamily="2" charset="-122"/>
                <a:sym typeface="宋体" panose="02010600030101010101" pitchFamily="2" charset="-122"/>
              </a:endParaRPr>
            </a:p>
          </p:txBody>
        </p:sp>
        <p:sp>
          <p:nvSpPr>
            <p:cNvPr id="3081" name="椭圆 13"/>
            <p:cNvSpPr>
              <a:spLocks noChangeArrowheads="1"/>
            </p:cNvSpPr>
            <p:nvPr userDrawn="1"/>
          </p:nvSpPr>
          <p:spPr bwMode="auto">
            <a:xfrm>
              <a:off x="1448142" y="831098"/>
              <a:ext cx="248209" cy="248209"/>
            </a:xfrm>
            <a:prstGeom prst="ellipse">
              <a:avLst/>
            </a:prstGeom>
            <a:solidFill>
              <a:srgbClr val="E2819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endParaRPr lang="zh-CN" altLang="en-US" sz="1800">
                <a:solidFill>
                  <a:srgbClr val="FFFFFF"/>
                </a:solidFill>
                <a:latin typeface="宋体" panose="02010600030101010101" pitchFamily="2" charset="-122"/>
                <a:sym typeface="宋体" panose="02010600030101010101" pitchFamily="2" charset="-122"/>
              </a:endParaRPr>
            </a:p>
          </p:txBody>
        </p:sp>
        <p:sp>
          <p:nvSpPr>
            <p:cNvPr id="3082" name="椭圆 45"/>
            <p:cNvSpPr>
              <a:spLocks noChangeArrowheads="1"/>
            </p:cNvSpPr>
            <p:nvPr userDrawn="1"/>
          </p:nvSpPr>
          <p:spPr bwMode="auto">
            <a:xfrm>
              <a:off x="2679406" y="1821866"/>
              <a:ext cx="559319" cy="559784"/>
            </a:xfrm>
            <a:prstGeom prst="ellipse">
              <a:avLst/>
            </a:prstGeom>
            <a:solidFill>
              <a:srgbClr val="EAA434">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endParaRPr lang="zh-CN" altLang="en-US" sz="1800">
                <a:solidFill>
                  <a:srgbClr val="FFFFFF"/>
                </a:solidFill>
                <a:latin typeface="宋体" panose="02010600030101010101" pitchFamily="2" charset="-122"/>
                <a:sym typeface="宋体" panose="02010600030101010101" pitchFamily="2" charset="-122"/>
              </a:endParaRPr>
            </a:p>
          </p:txBody>
        </p:sp>
        <p:sp>
          <p:nvSpPr>
            <p:cNvPr id="3083" name="椭圆 44"/>
            <p:cNvSpPr>
              <a:spLocks noChangeArrowheads="1"/>
            </p:cNvSpPr>
            <p:nvPr userDrawn="1"/>
          </p:nvSpPr>
          <p:spPr bwMode="auto">
            <a:xfrm>
              <a:off x="958621" y="0"/>
              <a:ext cx="503746" cy="503985"/>
            </a:xfrm>
            <a:prstGeom prst="ellipse">
              <a:avLst/>
            </a:prstGeom>
            <a:solidFill>
              <a:srgbClr val="88D0E0">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endParaRPr lang="zh-CN" altLang="en-US" sz="1800">
                <a:solidFill>
                  <a:srgbClr val="FFFFFF"/>
                </a:solidFill>
                <a:latin typeface="宋体" panose="02010600030101010101" pitchFamily="2" charset="-122"/>
                <a:sym typeface="宋体" panose="02010600030101010101" pitchFamily="2" charset="-122"/>
              </a:endParaRPr>
            </a:p>
          </p:txBody>
        </p:sp>
      </p:grpSp>
      <p:cxnSp>
        <p:nvCxnSpPr>
          <p:cNvPr id="3084" name="直接连接符 16"/>
          <p:cNvCxnSpPr>
            <a:cxnSpLocks noChangeShapeType="1"/>
          </p:cNvCxnSpPr>
          <p:nvPr userDrawn="1"/>
        </p:nvCxnSpPr>
        <p:spPr bwMode="auto">
          <a:xfrm>
            <a:off x="0" y="668338"/>
            <a:ext cx="9144000" cy="0"/>
          </a:xfrm>
          <a:prstGeom prst="line">
            <a:avLst/>
          </a:prstGeom>
          <a:noFill/>
          <a:ln w="6350" cmpd="sng">
            <a:solidFill>
              <a:srgbClr val="EF8B81"/>
            </a:solidFill>
            <a:round/>
            <a:headEnd/>
            <a:tailEnd/>
          </a:ln>
          <a:extLst>
            <a:ext uri="{909E8E84-426E-40DD-AFC4-6F175D3DCCD1}">
              <a14:hiddenFill xmlns:a14="http://schemas.microsoft.com/office/drawing/2010/main">
                <a:noFill/>
              </a14:hiddenFill>
            </a:ext>
          </a:extLst>
        </p:spPr>
      </p:cxnSp>
      <p:sp>
        <p:nvSpPr>
          <p:cNvPr id="3085" name="椭圆 51"/>
          <p:cNvSpPr>
            <a:spLocks noChangeArrowheads="1"/>
          </p:cNvSpPr>
          <p:nvPr userDrawn="1"/>
        </p:nvSpPr>
        <p:spPr bwMode="auto">
          <a:xfrm>
            <a:off x="295275" y="171450"/>
            <a:ext cx="962025" cy="962025"/>
          </a:xfrm>
          <a:prstGeom prst="ellipse">
            <a:avLst/>
          </a:prstGeom>
          <a:solidFill>
            <a:srgbClr val="EF8B81">
              <a:alpha val="8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endParaRPr lang="zh-CN" altLang="en-US" sz="1800">
              <a:solidFill>
                <a:srgbClr val="FFFFFF"/>
              </a:solidFill>
              <a:latin typeface="宋体" panose="02010600030101010101" pitchFamily="2" charset="-122"/>
              <a:sym typeface="宋体" panose="02010600030101010101" pitchFamily="2" charset="-122"/>
            </a:endParaRPr>
          </a:p>
        </p:txBody>
      </p:sp>
      <p:sp>
        <p:nvSpPr>
          <p:cNvPr id="3086" name="椭圆 18"/>
          <p:cNvSpPr>
            <a:spLocks noChangeArrowheads="1"/>
          </p:cNvSpPr>
          <p:nvPr userDrawn="1"/>
        </p:nvSpPr>
        <p:spPr bwMode="auto">
          <a:xfrm>
            <a:off x="904875" y="0"/>
            <a:ext cx="514350" cy="512763"/>
          </a:xfrm>
          <a:prstGeom prst="ellipse">
            <a:avLst/>
          </a:prstGeom>
          <a:solidFill>
            <a:srgbClr val="CCFFCC">
              <a:alpha val="6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endParaRPr lang="zh-CN" altLang="en-US" sz="1800">
              <a:solidFill>
                <a:srgbClr val="FFFFFF"/>
              </a:solidFill>
              <a:latin typeface="宋体" panose="02010600030101010101" pitchFamily="2" charset="-122"/>
              <a:sym typeface="宋体" panose="02010600030101010101" pitchFamily="2" charset="-122"/>
            </a:endParaRPr>
          </a:p>
        </p:txBody>
      </p:sp>
      <p:sp>
        <p:nvSpPr>
          <p:cNvPr id="3087" name="文本框 19"/>
          <p:cNvSpPr txBox="1">
            <a:spLocks noChangeArrowheads="1"/>
          </p:cNvSpPr>
          <p:nvPr userDrawn="1"/>
        </p:nvSpPr>
        <p:spPr bwMode="auto">
          <a:xfrm>
            <a:off x="7818438" y="4724400"/>
            <a:ext cx="12525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1600" b="1" i="1">
                <a:solidFill>
                  <a:srgbClr val="595959"/>
                </a:solidFill>
                <a:latin typeface="方正兰亭黑_GBK" panose="02000000000000000000" pitchFamily="2" charset="-122"/>
                <a:ea typeface="方正兰亭黑_GBK" panose="02000000000000000000" pitchFamily="2" charset="-122"/>
              </a:rPr>
              <a:t>公司</a:t>
            </a:r>
            <a:r>
              <a:rPr lang="en-US" altLang="zh-CN" sz="1600" b="1" i="1">
                <a:solidFill>
                  <a:srgbClr val="595959"/>
                </a:solidFill>
                <a:latin typeface="方正兰亭黑_GBK" panose="02000000000000000000" pitchFamily="2" charset="-122"/>
                <a:ea typeface="方正兰亭黑_GBK" panose="02000000000000000000" pitchFamily="2" charset="-122"/>
              </a:rPr>
              <a:t>LOGO</a:t>
            </a:r>
            <a:endParaRPr lang="zh-CN" altLang="en-US" sz="1600" b="1" i="1">
              <a:solidFill>
                <a:srgbClr val="595959"/>
              </a:solidFill>
              <a:latin typeface="方正兰亭黑_GBK" panose="02000000000000000000" pitchFamily="2" charset="-122"/>
              <a:ea typeface="方正兰亭黑_GBK" panose="02000000000000000000" pitchFamily="2" charset="-122"/>
            </a:endParaRPr>
          </a:p>
        </p:txBody>
      </p:sp>
      <p:sp>
        <p:nvSpPr>
          <p:cNvPr id="3088" name="Title Placeholder 1"/>
          <p:cNvSpPr>
            <a:spLocks noGrp="1" noChangeArrowheads="1"/>
          </p:cNvSpPr>
          <p:nvPr>
            <p:ph type="title"/>
          </p:nvPr>
        </p:nvSpPr>
        <p:spPr bwMode="auto">
          <a:xfrm>
            <a:off x="628650" y="274638"/>
            <a:ext cx="788670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3089" name="Text Placeholder 2"/>
          <p:cNvSpPr>
            <a:spLocks noGrp="1" noChangeArrowheads="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Tree>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Lst>
  <p:transition spd="slow">
    <p:wipe/>
  </p:transition>
  <p:txStyles>
    <p:titleStyle>
      <a:lvl1pPr algn="l" defTabSz="685800" rtl="0" fontAlgn="base">
        <a:lnSpc>
          <a:spcPct val="90000"/>
        </a:lnSpc>
        <a:spcBef>
          <a:spcPct val="0"/>
        </a:spcBef>
        <a:spcAft>
          <a:spcPct val="0"/>
        </a:spcAft>
        <a:defRPr sz="3300" kern="1200">
          <a:solidFill>
            <a:schemeClr val="tx1"/>
          </a:solidFill>
          <a:latin typeface="+mj-lt"/>
          <a:ea typeface="+mj-ea"/>
          <a:cs typeface="+mj-cs"/>
        </a:defRPr>
      </a:lvl1pPr>
      <a:lvl2pPr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2pPr>
      <a:lvl3pPr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3pPr>
      <a:lvl4pPr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4pPr>
      <a:lvl5pPr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9pPr>
    </p:titleStyle>
    <p:body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solidFill>
          <a:srgbClr val="F2F2F2"/>
        </a:solidFill>
        <a:effectLst/>
      </p:bgPr>
    </p:bg>
    <p:spTree>
      <p:nvGrpSpPr>
        <p:cNvPr id="1" name=""/>
        <p:cNvGrpSpPr/>
        <p:nvPr/>
      </p:nvGrpSpPr>
      <p:grpSpPr>
        <a:xfrm>
          <a:off x="0" y="0"/>
          <a:ext cx="0" cy="0"/>
          <a:chOff x="0" y="0"/>
          <a:chExt cx="0" cy="0"/>
        </a:xfrm>
      </p:grpSpPr>
      <p:pic>
        <p:nvPicPr>
          <p:cNvPr id="4098" name="图片 6"/>
          <p:cNvPicPr>
            <a:picLocks noChangeAspect="1" noChangeArrowheads="1"/>
          </p:cNvPicPr>
          <p:nvPr userDrawn="1"/>
        </p:nvPicPr>
        <p:blipFill>
          <a:blip r:embed="rId13">
            <a:extLst>
              <a:ext uri="{28A0092B-C50C-407E-A947-70E740481C1C}">
                <a14:useLocalDpi xmlns:a14="http://schemas.microsoft.com/office/drawing/2010/main" val="0"/>
              </a:ext>
            </a:extLst>
          </a:blip>
          <a:srcRect t="7661" r="117" b="11115"/>
          <a:stretch>
            <a:fillRect/>
          </a:stretch>
        </p:blipFill>
        <p:spPr bwMode="auto">
          <a:xfrm>
            <a:off x="0" y="-11113"/>
            <a:ext cx="9144000" cy="515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矩形 7"/>
          <p:cNvSpPr>
            <a:spLocks noChangeArrowheads="1"/>
          </p:cNvSpPr>
          <p:nvPr userDrawn="1"/>
        </p:nvSpPr>
        <p:spPr bwMode="auto">
          <a:xfrm>
            <a:off x="0" y="0"/>
            <a:ext cx="9144000" cy="5143500"/>
          </a:xfrm>
          <a:prstGeom prst="rect">
            <a:avLst/>
          </a:prstGeom>
          <a:solidFill>
            <a:schemeClr val="tx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nvGrpSpPr>
          <p:cNvPr id="4100" name="组合 8"/>
          <p:cNvGrpSpPr>
            <a:grpSpLocks/>
          </p:cNvGrpSpPr>
          <p:nvPr userDrawn="1"/>
        </p:nvGrpSpPr>
        <p:grpSpPr bwMode="auto">
          <a:xfrm>
            <a:off x="-295275" y="3460750"/>
            <a:ext cx="2962275" cy="2132013"/>
            <a:chOff x="0" y="0"/>
            <a:chExt cx="3964344" cy="2855249"/>
          </a:xfrm>
        </p:grpSpPr>
        <p:sp>
          <p:nvSpPr>
            <p:cNvPr id="4101" name="椭圆 25"/>
            <p:cNvSpPr>
              <a:spLocks noChangeArrowheads="1"/>
            </p:cNvSpPr>
            <p:nvPr userDrawn="1"/>
          </p:nvSpPr>
          <p:spPr bwMode="auto">
            <a:xfrm>
              <a:off x="3347942" y="1457066"/>
              <a:ext cx="616402" cy="618755"/>
            </a:xfrm>
            <a:prstGeom prst="ellipse">
              <a:avLst/>
            </a:prstGeom>
            <a:solidFill>
              <a:srgbClr val="86CDDB">
                <a:alpha val="50000"/>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endParaRPr lang="zh-CN" altLang="en-US" sz="1800">
                <a:solidFill>
                  <a:srgbClr val="FFFFFF"/>
                </a:solidFill>
                <a:latin typeface="宋体" panose="02010600030101010101" pitchFamily="2" charset="-122"/>
                <a:sym typeface="宋体" panose="02010600030101010101" pitchFamily="2" charset="-122"/>
              </a:endParaRPr>
            </a:p>
          </p:txBody>
        </p:sp>
        <p:sp>
          <p:nvSpPr>
            <p:cNvPr id="4102" name="椭圆 45"/>
            <p:cNvSpPr>
              <a:spLocks noChangeArrowheads="1"/>
            </p:cNvSpPr>
            <p:nvPr userDrawn="1"/>
          </p:nvSpPr>
          <p:spPr bwMode="auto">
            <a:xfrm>
              <a:off x="2976002" y="1102310"/>
              <a:ext cx="227119" cy="226245"/>
            </a:xfrm>
            <a:prstGeom prst="ellipse">
              <a:avLst/>
            </a:prstGeom>
            <a:solidFill>
              <a:srgbClr val="F2895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endParaRPr lang="zh-CN" altLang="en-US" sz="1800">
                <a:solidFill>
                  <a:srgbClr val="FFFFFF"/>
                </a:solidFill>
                <a:latin typeface="宋体" panose="02010600030101010101" pitchFamily="2" charset="-122"/>
                <a:sym typeface="宋体" panose="02010600030101010101" pitchFamily="2" charset="-122"/>
              </a:endParaRPr>
            </a:p>
          </p:txBody>
        </p:sp>
        <p:sp>
          <p:nvSpPr>
            <p:cNvPr id="4103" name="椭圆 24"/>
            <p:cNvSpPr>
              <a:spLocks noChangeArrowheads="1"/>
            </p:cNvSpPr>
            <p:nvPr userDrawn="1"/>
          </p:nvSpPr>
          <p:spPr bwMode="auto">
            <a:xfrm>
              <a:off x="219113" y="1229548"/>
              <a:ext cx="1629230" cy="1625701"/>
            </a:xfrm>
            <a:prstGeom prst="ellipse">
              <a:avLst/>
            </a:prstGeom>
            <a:solidFill>
              <a:srgbClr val="DB3D63">
                <a:alpha val="6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endParaRPr lang="zh-CN" altLang="en-US" sz="1800">
                <a:solidFill>
                  <a:srgbClr val="FFFFFF"/>
                </a:solidFill>
                <a:latin typeface="宋体" panose="02010600030101010101" pitchFamily="2" charset="-122"/>
                <a:sym typeface="宋体" panose="02010600030101010101" pitchFamily="2" charset="-122"/>
              </a:endParaRPr>
            </a:p>
          </p:txBody>
        </p:sp>
        <p:sp>
          <p:nvSpPr>
            <p:cNvPr id="4104" name="椭圆 45"/>
            <p:cNvSpPr>
              <a:spLocks noChangeArrowheads="1"/>
            </p:cNvSpPr>
            <p:nvPr userDrawn="1"/>
          </p:nvSpPr>
          <p:spPr bwMode="auto">
            <a:xfrm>
              <a:off x="1436793" y="1230135"/>
              <a:ext cx="1413960" cy="1415136"/>
            </a:xfrm>
            <a:prstGeom prst="ellipse">
              <a:avLst/>
            </a:prstGeom>
            <a:solidFill>
              <a:srgbClr val="FFD842">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endParaRPr lang="zh-CN" altLang="en-US" sz="1800">
                <a:solidFill>
                  <a:srgbClr val="FFFFFF"/>
                </a:solidFill>
                <a:latin typeface="宋体" panose="02010600030101010101" pitchFamily="2" charset="-122"/>
                <a:sym typeface="宋体" panose="02010600030101010101" pitchFamily="2" charset="-122"/>
              </a:endParaRPr>
            </a:p>
          </p:txBody>
        </p:sp>
        <p:sp>
          <p:nvSpPr>
            <p:cNvPr id="4105" name="椭圆 44"/>
            <p:cNvSpPr>
              <a:spLocks noChangeArrowheads="1"/>
            </p:cNvSpPr>
            <p:nvPr userDrawn="1"/>
          </p:nvSpPr>
          <p:spPr bwMode="auto">
            <a:xfrm>
              <a:off x="0" y="858387"/>
              <a:ext cx="861080" cy="858727"/>
            </a:xfrm>
            <a:prstGeom prst="ellipse">
              <a:avLst/>
            </a:prstGeom>
            <a:solidFill>
              <a:srgbClr val="F3703B">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endParaRPr lang="zh-CN" altLang="en-US" sz="1800">
                <a:solidFill>
                  <a:srgbClr val="FFFFFF"/>
                </a:solidFill>
                <a:latin typeface="宋体" panose="02010600030101010101" pitchFamily="2" charset="-122"/>
                <a:sym typeface="宋体" panose="02010600030101010101" pitchFamily="2" charset="-122"/>
              </a:endParaRPr>
            </a:p>
          </p:txBody>
        </p:sp>
        <p:sp>
          <p:nvSpPr>
            <p:cNvPr id="4106" name="椭圆 14"/>
            <p:cNvSpPr>
              <a:spLocks noChangeArrowheads="1"/>
            </p:cNvSpPr>
            <p:nvPr userDrawn="1"/>
          </p:nvSpPr>
          <p:spPr bwMode="auto">
            <a:xfrm>
              <a:off x="527598" y="759119"/>
              <a:ext cx="1157518" cy="1155165"/>
            </a:xfrm>
            <a:prstGeom prst="ellipse">
              <a:avLst/>
            </a:prstGeom>
            <a:solidFill>
              <a:srgbClr val="CCFFCC">
                <a:alpha val="6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endParaRPr lang="zh-CN" altLang="en-US" sz="1800">
                <a:solidFill>
                  <a:srgbClr val="FFFFFF"/>
                </a:solidFill>
                <a:latin typeface="宋体" panose="02010600030101010101" pitchFamily="2" charset="-122"/>
                <a:sym typeface="宋体" panose="02010600030101010101" pitchFamily="2" charset="-122"/>
              </a:endParaRPr>
            </a:p>
          </p:txBody>
        </p:sp>
        <p:sp>
          <p:nvSpPr>
            <p:cNvPr id="4107" name="椭圆 15"/>
            <p:cNvSpPr>
              <a:spLocks noChangeArrowheads="1"/>
            </p:cNvSpPr>
            <p:nvPr userDrawn="1"/>
          </p:nvSpPr>
          <p:spPr bwMode="auto">
            <a:xfrm>
              <a:off x="1448142" y="831098"/>
              <a:ext cx="248209" cy="248209"/>
            </a:xfrm>
            <a:prstGeom prst="ellipse">
              <a:avLst/>
            </a:prstGeom>
            <a:solidFill>
              <a:srgbClr val="E2819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endParaRPr lang="zh-CN" altLang="en-US" sz="1800">
                <a:solidFill>
                  <a:srgbClr val="FFFFFF"/>
                </a:solidFill>
                <a:latin typeface="宋体" panose="02010600030101010101" pitchFamily="2" charset="-122"/>
                <a:sym typeface="宋体" panose="02010600030101010101" pitchFamily="2" charset="-122"/>
              </a:endParaRPr>
            </a:p>
          </p:txBody>
        </p:sp>
        <p:sp>
          <p:nvSpPr>
            <p:cNvPr id="4108" name="椭圆 45"/>
            <p:cNvSpPr>
              <a:spLocks noChangeArrowheads="1"/>
            </p:cNvSpPr>
            <p:nvPr userDrawn="1"/>
          </p:nvSpPr>
          <p:spPr bwMode="auto">
            <a:xfrm>
              <a:off x="2679406" y="1821866"/>
              <a:ext cx="559319" cy="559784"/>
            </a:xfrm>
            <a:prstGeom prst="ellipse">
              <a:avLst/>
            </a:prstGeom>
            <a:solidFill>
              <a:srgbClr val="EAA434">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endParaRPr lang="zh-CN" altLang="en-US" sz="1800">
                <a:solidFill>
                  <a:srgbClr val="FFFFFF"/>
                </a:solidFill>
                <a:latin typeface="宋体" panose="02010600030101010101" pitchFamily="2" charset="-122"/>
                <a:sym typeface="宋体" panose="02010600030101010101" pitchFamily="2" charset="-122"/>
              </a:endParaRPr>
            </a:p>
          </p:txBody>
        </p:sp>
        <p:sp>
          <p:nvSpPr>
            <p:cNvPr id="4109" name="椭圆 44"/>
            <p:cNvSpPr>
              <a:spLocks noChangeArrowheads="1"/>
            </p:cNvSpPr>
            <p:nvPr userDrawn="1"/>
          </p:nvSpPr>
          <p:spPr bwMode="auto">
            <a:xfrm>
              <a:off x="958621" y="0"/>
              <a:ext cx="503746" cy="503985"/>
            </a:xfrm>
            <a:prstGeom prst="ellipse">
              <a:avLst/>
            </a:prstGeom>
            <a:solidFill>
              <a:srgbClr val="88D0E0">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endParaRPr lang="zh-CN" altLang="en-US" sz="1800">
                <a:solidFill>
                  <a:srgbClr val="FFFFFF"/>
                </a:solidFill>
                <a:latin typeface="宋体" panose="02010600030101010101" pitchFamily="2" charset="-122"/>
                <a:sym typeface="宋体" panose="02010600030101010101" pitchFamily="2" charset="-122"/>
              </a:endParaRPr>
            </a:p>
          </p:txBody>
        </p:sp>
      </p:grpSp>
      <p:cxnSp>
        <p:nvCxnSpPr>
          <p:cNvPr id="4110" name="直接连接符 18"/>
          <p:cNvCxnSpPr>
            <a:cxnSpLocks noChangeShapeType="1"/>
          </p:cNvCxnSpPr>
          <p:nvPr userDrawn="1"/>
        </p:nvCxnSpPr>
        <p:spPr bwMode="auto">
          <a:xfrm>
            <a:off x="0" y="668338"/>
            <a:ext cx="9144000" cy="0"/>
          </a:xfrm>
          <a:prstGeom prst="line">
            <a:avLst/>
          </a:prstGeom>
          <a:noFill/>
          <a:ln w="6350" cmpd="sng">
            <a:solidFill>
              <a:srgbClr val="EF8B81"/>
            </a:solidFill>
            <a:round/>
            <a:headEnd/>
            <a:tailEnd/>
          </a:ln>
          <a:extLst>
            <a:ext uri="{909E8E84-426E-40DD-AFC4-6F175D3DCCD1}">
              <a14:hiddenFill xmlns:a14="http://schemas.microsoft.com/office/drawing/2010/main">
                <a:noFill/>
              </a14:hiddenFill>
            </a:ext>
          </a:extLst>
        </p:spPr>
      </p:cxnSp>
      <p:sp>
        <p:nvSpPr>
          <p:cNvPr id="4111" name="椭圆 51"/>
          <p:cNvSpPr>
            <a:spLocks noChangeArrowheads="1"/>
          </p:cNvSpPr>
          <p:nvPr userDrawn="1"/>
        </p:nvSpPr>
        <p:spPr bwMode="auto">
          <a:xfrm>
            <a:off x="295275" y="171450"/>
            <a:ext cx="962025" cy="962025"/>
          </a:xfrm>
          <a:prstGeom prst="ellipse">
            <a:avLst/>
          </a:prstGeom>
          <a:solidFill>
            <a:srgbClr val="EF8B81">
              <a:alpha val="8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endParaRPr lang="zh-CN" altLang="en-US" sz="1800">
              <a:solidFill>
                <a:srgbClr val="FFFFFF"/>
              </a:solidFill>
              <a:latin typeface="宋体" panose="02010600030101010101" pitchFamily="2" charset="-122"/>
              <a:sym typeface="宋体" panose="02010600030101010101" pitchFamily="2" charset="-122"/>
            </a:endParaRPr>
          </a:p>
        </p:txBody>
      </p:sp>
      <p:sp>
        <p:nvSpPr>
          <p:cNvPr id="4112" name="椭圆 20"/>
          <p:cNvSpPr>
            <a:spLocks noChangeArrowheads="1"/>
          </p:cNvSpPr>
          <p:nvPr userDrawn="1"/>
        </p:nvSpPr>
        <p:spPr bwMode="auto">
          <a:xfrm>
            <a:off x="904875" y="0"/>
            <a:ext cx="514350" cy="512763"/>
          </a:xfrm>
          <a:prstGeom prst="ellipse">
            <a:avLst/>
          </a:prstGeom>
          <a:solidFill>
            <a:srgbClr val="CCFFCC">
              <a:alpha val="6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endParaRPr lang="zh-CN" altLang="en-US" sz="1800">
              <a:solidFill>
                <a:srgbClr val="FFFFFF"/>
              </a:solidFill>
              <a:latin typeface="宋体" panose="02010600030101010101" pitchFamily="2" charset="-122"/>
              <a:sym typeface="宋体" panose="02010600030101010101" pitchFamily="2" charset="-122"/>
            </a:endParaRPr>
          </a:p>
        </p:txBody>
      </p:sp>
      <p:sp>
        <p:nvSpPr>
          <p:cNvPr id="4113" name="文本框 21"/>
          <p:cNvSpPr txBox="1">
            <a:spLocks noChangeArrowheads="1"/>
          </p:cNvSpPr>
          <p:nvPr userDrawn="1"/>
        </p:nvSpPr>
        <p:spPr bwMode="auto">
          <a:xfrm>
            <a:off x="7818438" y="4724400"/>
            <a:ext cx="12525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1600" b="1" i="1">
                <a:solidFill>
                  <a:schemeClr val="bg1"/>
                </a:solidFill>
                <a:latin typeface="方正兰亭黑_GBK" panose="02000000000000000000" pitchFamily="2" charset="-122"/>
                <a:ea typeface="方正兰亭黑_GBK" panose="02000000000000000000" pitchFamily="2" charset="-122"/>
              </a:rPr>
              <a:t>公司</a:t>
            </a:r>
            <a:r>
              <a:rPr lang="en-US" altLang="zh-CN" sz="1600" b="1" i="1">
                <a:solidFill>
                  <a:schemeClr val="bg1"/>
                </a:solidFill>
                <a:latin typeface="方正兰亭黑_GBK" panose="02000000000000000000" pitchFamily="2" charset="-122"/>
                <a:ea typeface="方正兰亭黑_GBK" panose="02000000000000000000" pitchFamily="2" charset="-122"/>
              </a:rPr>
              <a:t>LOGO</a:t>
            </a:r>
            <a:endParaRPr lang="zh-CN" altLang="en-US" sz="1600" b="1" i="1">
              <a:solidFill>
                <a:schemeClr val="bg1"/>
              </a:solidFill>
              <a:latin typeface="方正兰亭黑_GBK" panose="02000000000000000000" pitchFamily="2" charset="-122"/>
              <a:ea typeface="方正兰亭黑_GBK" panose="02000000000000000000" pitchFamily="2" charset="-122"/>
            </a:endParaRPr>
          </a:p>
        </p:txBody>
      </p:sp>
      <p:sp>
        <p:nvSpPr>
          <p:cNvPr id="4114" name="Title Placeholder 1"/>
          <p:cNvSpPr>
            <a:spLocks noGrp="1" noChangeArrowheads="1"/>
          </p:cNvSpPr>
          <p:nvPr>
            <p:ph type="title"/>
          </p:nvPr>
        </p:nvSpPr>
        <p:spPr bwMode="auto">
          <a:xfrm>
            <a:off x="628650" y="274638"/>
            <a:ext cx="788670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4115" name="Text Placeholder 2"/>
          <p:cNvSpPr>
            <a:spLocks noGrp="1" noChangeArrowheads="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Tree>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Lst>
  <p:transition spd="slow">
    <p:wipe/>
  </p:transition>
  <p:txStyles>
    <p:titleStyle>
      <a:lvl1pPr algn="l" defTabSz="685800" rtl="0" fontAlgn="base">
        <a:lnSpc>
          <a:spcPct val="90000"/>
        </a:lnSpc>
        <a:spcBef>
          <a:spcPct val="0"/>
        </a:spcBef>
        <a:spcAft>
          <a:spcPct val="0"/>
        </a:spcAft>
        <a:defRPr sz="3300" kern="1200">
          <a:solidFill>
            <a:schemeClr val="tx1"/>
          </a:solidFill>
          <a:latin typeface="+mj-lt"/>
          <a:ea typeface="+mj-ea"/>
          <a:cs typeface="+mj-cs"/>
        </a:defRPr>
      </a:lvl1pPr>
      <a:lvl2pPr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2pPr>
      <a:lvl3pPr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3pPr>
      <a:lvl4pPr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4pPr>
      <a:lvl5pPr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9pPr>
    </p:titleStyle>
    <p:body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solidFill>
          <a:srgbClr val="F2F2F2"/>
        </a:solidFill>
        <a:effectLst/>
      </p:bgPr>
    </p:bg>
    <p:spTree>
      <p:nvGrpSpPr>
        <p:cNvPr id="1" name=""/>
        <p:cNvGrpSpPr/>
        <p:nvPr/>
      </p:nvGrpSpPr>
      <p:grpSpPr>
        <a:xfrm>
          <a:off x="0" y="0"/>
          <a:ext cx="0" cy="0"/>
          <a:chOff x="0" y="0"/>
          <a:chExt cx="0" cy="0"/>
        </a:xfrm>
      </p:grpSpPr>
      <p:grpSp>
        <p:nvGrpSpPr>
          <p:cNvPr id="5122" name="组合 6"/>
          <p:cNvGrpSpPr>
            <a:grpSpLocks/>
          </p:cNvGrpSpPr>
          <p:nvPr userDrawn="1"/>
        </p:nvGrpSpPr>
        <p:grpSpPr bwMode="auto">
          <a:xfrm>
            <a:off x="-295275" y="3460750"/>
            <a:ext cx="2962275" cy="2132013"/>
            <a:chOff x="0" y="0"/>
            <a:chExt cx="3964344" cy="2855249"/>
          </a:xfrm>
        </p:grpSpPr>
        <p:sp>
          <p:nvSpPr>
            <p:cNvPr id="5123" name="椭圆 25"/>
            <p:cNvSpPr>
              <a:spLocks noChangeArrowheads="1"/>
            </p:cNvSpPr>
            <p:nvPr userDrawn="1"/>
          </p:nvSpPr>
          <p:spPr bwMode="auto">
            <a:xfrm>
              <a:off x="3347942" y="1457066"/>
              <a:ext cx="616402" cy="618755"/>
            </a:xfrm>
            <a:prstGeom prst="ellipse">
              <a:avLst/>
            </a:prstGeom>
            <a:solidFill>
              <a:srgbClr val="86CDDB">
                <a:alpha val="50000"/>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endParaRPr lang="zh-CN" altLang="en-US" sz="1800">
                <a:solidFill>
                  <a:srgbClr val="FFFFFF"/>
                </a:solidFill>
                <a:latin typeface="宋体" panose="02010600030101010101" pitchFamily="2" charset="-122"/>
                <a:sym typeface="宋体" panose="02010600030101010101" pitchFamily="2" charset="-122"/>
              </a:endParaRPr>
            </a:p>
          </p:txBody>
        </p:sp>
        <p:sp>
          <p:nvSpPr>
            <p:cNvPr id="5124" name="椭圆 45"/>
            <p:cNvSpPr>
              <a:spLocks noChangeArrowheads="1"/>
            </p:cNvSpPr>
            <p:nvPr userDrawn="1"/>
          </p:nvSpPr>
          <p:spPr bwMode="auto">
            <a:xfrm>
              <a:off x="2976002" y="1102310"/>
              <a:ext cx="227119" cy="226245"/>
            </a:xfrm>
            <a:prstGeom prst="ellipse">
              <a:avLst/>
            </a:prstGeom>
            <a:solidFill>
              <a:srgbClr val="F2895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endParaRPr lang="zh-CN" altLang="en-US" sz="1800">
                <a:solidFill>
                  <a:srgbClr val="FFFFFF"/>
                </a:solidFill>
                <a:latin typeface="宋体" panose="02010600030101010101" pitchFamily="2" charset="-122"/>
                <a:sym typeface="宋体" panose="02010600030101010101" pitchFamily="2" charset="-122"/>
              </a:endParaRPr>
            </a:p>
          </p:txBody>
        </p:sp>
        <p:sp>
          <p:nvSpPr>
            <p:cNvPr id="5125" name="椭圆 24"/>
            <p:cNvSpPr>
              <a:spLocks noChangeArrowheads="1"/>
            </p:cNvSpPr>
            <p:nvPr userDrawn="1"/>
          </p:nvSpPr>
          <p:spPr bwMode="auto">
            <a:xfrm>
              <a:off x="219113" y="1229548"/>
              <a:ext cx="1629230" cy="1625701"/>
            </a:xfrm>
            <a:prstGeom prst="ellipse">
              <a:avLst/>
            </a:prstGeom>
            <a:solidFill>
              <a:srgbClr val="DB3D63">
                <a:alpha val="6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endParaRPr lang="zh-CN" altLang="en-US" sz="1800">
                <a:solidFill>
                  <a:srgbClr val="FFFFFF"/>
                </a:solidFill>
                <a:latin typeface="宋体" panose="02010600030101010101" pitchFamily="2" charset="-122"/>
                <a:sym typeface="宋体" panose="02010600030101010101" pitchFamily="2" charset="-122"/>
              </a:endParaRPr>
            </a:p>
          </p:txBody>
        </p:sp>
        <p:sp>
          <p:nvSpPr>
            <p:cNvPr id="5126" name="椭圆 45"/>
            <p:cNvSpPr>
              <a:spLocks noChangeArrowheads="1"/>
            </p:cNvSpPr>
            <p:nvPr userDrawn="1"/>
          </p:nvSpPr>
          <p:spPr bwMode="auto">
            <a:xfrm>
              <a:off x="1436793" y="1230135"/>
              <a:ext cx="1413960" cy="1415136"/>
            </a:xfrm>
            <a:prstGeom prst="ellipse">
              <a:avLst/>
            </a:prstGeom>
            <a:solidFill>
              <a:srgbClr val="FFD842">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endParaRPr lang="zh-CN" altLang="en-US" sz="1800">
                <a:solidFill>
                  <a:srgbClr val="FFFFFF"/>
                </a:solidFill>
                <a:latin typeface="宋体" panose="02010600030101010101" pitchFamily="2" charset="-122"/>
                <a:sym typeface="宋体" panose="02010600030101010101" pitchFamily="2" charset="-122"/>
              </a:endParaRPr>
            </a:p>
          </p:txBody>
        </p:sp>
        <p:sp>
          <p:nvSpPr>
            <p:cNvPr id="5127" name="椭圆 44"/>
            <p:cNvSpPr>
              <a:spLocks noChangeArrowheads="1"/>
            </p:cNvSpPr>
            <p:nvPr userDrawn="1"/>
          </p:nvSpPr>
          <p:spPr bwMode="auto">
            <a:xfrm>
              <a:off x="0" y="858387"/>
              <a:ext cx="861080" cy="858727"/>
            </a:xfrm>
            <a:prstGeom prst="ellipse">
              <a:avLst/>
            </a:prstGeom>
            <a:solidFill>
              <a:srgbClr val="F3703B">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endParaRPr lang="zh-CN" altLang="en-US" sz="1800">
                <a:solidFill>
                  <a:srgbClr val="FFFFFF"/>
                </a:solidFill>
                <a:latin typeface="宋体" panose="02010600030101010101" pitchFamily="2" charset="-122"/>
                <a:sym typeface="宋体" panose="02010600030101010101" pitchFamily="2" charset="-122"/>
              </a:endParaRPr>
            </a:p>
          </p:txBody>
        </p:sp>
        <p:sp>
          <p:nvSpPr>
            <p:cNvPr id="5128" name="椭圆 12"/>
            <p:cNvSpPr>
              <a:spLocks noChangeArrowheads="1"/>
            </p:cNvSpPr>
            <p:nvPr userDrawn="1"/>
          </p:nvSpPr>
          <p:spPr bwMode="auto">
            <a:xfrm>
              <a:off x="527598" y="759119"/>
              <a:ext cx="1157518" cy="1155165"/>
            </a:xfrm>
            <a:prstGeom prst="ellipse">
              <a:avLst/>
            </a:prstGeom>
            <a:solidFill>
              <a:srgbClr val="CCFFCC">
                <a:alpha val="6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endParaRPr lang="zh-CN" altLang="en-US" sz="1800">
                <a:solidFill>
                  <a:srgbClr val="FFFFFF"/>
                </a:solidFill>
                <a:latin typeface="宋体" panose="02010600030101010101" pitchFamily="2" charset="-122"/>
                <a:sym typeface="宋体" panose="02010600030101010101" pitchFamily="2" charset="-122"/>
              </a:endParaRPr>
            </a:p>
          </p:txBody>
        </p:sp>
        <p:sp>
          <p:nvSpPr>
            <p:cNvPr id="5129" name="椭圆 13"/>
            <p:cNvSpPr>
              <a:spLocks noChangeArrowheads="1"/>
            </p:cNvSpPr>
            <p:nvPr userDrawn="1"/>
          </p:nvSpPr>
          <p:spPr bwMode="auto">
            <a:xfrm>
              <a:off x="1448142" y="831098"/>
              <a:ext cx="248209" cy="248209"/>
            </a:xfrm>
            <a:prstGeom prst="ellipse">
              <a:avLst/>
            </a:prstGeom>
            <a:solidFill>
              <a:srgbClr val="E2819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endParaRPr lang="zh-CN" altLang="en-US" sz="1800">
                <a:solidFill>
                  <a:srgbClr val="FFFFFF"/>
                </a:solidFill>
                <a:latin typeface="宋体" panose="02010600030101010101" pitchFamily="2" charset="-122"/>
                <a:sym typeface="宋体" panose="02010600030101010101" pitchFamily="2" charset="-122"/>
              </a:endParaRPr>
            </a:p>
          </p:txBody>
        </p:sp>
        <p:sp>
          <p:nvSpPr>
            <p:cNvPr id="5130" name="椭圆 45"/>
            <p:cNvSpPr>
              <a:spLocks noChangeArrowheads="1"/>
            </p:cNvSpPr>
            <p:nvPr userDrawn="1"/>
          </p:nvSpPr>
          <p:spPr bwMode="auto">
            <a:xfrm>
              <a:off x="2679406" y="1821866"/>
              <a:ext cx="559319" cy="559784"/>
            </a:xfrm>
            <a:prstGeom prst="ellipse">
              <a:avLst/>
            </a:prstGeom>
            <a:solidFill>
              <a:srgbClr val="EAA434">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endParaRPr lang="zh-CN" altLang="en-US" sz="1800">
                <a:solidFill>
                  <a:srgbClr val="FFFFFF"/>
                </a:solidFill>
                <a:latin typeface="宋体" panose="02010600030101010101" pitchFamily="2" charset="-122"/>
                <a:sym typeface="宋体" panose="02010600030101010101" pitchFamily="2" charset="-122"/>
              </a:endParaRPr>
            </a:p>
          </p:txBody>
        </p:sp>
        <p:sp>
          <p:nvSpPr>
            <p:cNvPr id="5131" name="椭圆 44"/>
            <p:cNvSpPr>
              <a:spLocks noChangeArrowheads="1"/>
            </p:cNvSpPr>
            <p:nvPr userDrawn="1"/>
          </p:nvSpPr>
          <p:spPr bwMode="auto">
            <a:xfrm>
              <a:off x="958621" y="0"/>
              <a:ext cx="503746" cy="503985"/>
            </a:xfrm>
            <a:prstGeom prst="ellipse">
              <a:avLst/>
            </a:prstGeom>
            <a:solidFill>
              <a:srgbClr val="88D0E0">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endParaRPr lang="zh-CN" altLang="en-US" sz="1800">
                <a:solidFill>
                  <a:srgbClr val="FFFFFF"/>
                </a:solidFill>
                <a:latin typeface="宋体" panose="02010600030101010101" pitchFamily="2" charset="-122"/>
                <a:sym typeface="宋体" panose="02010600030101010101" pitchFamily="2" charset="-122"/>
              </a:endParaRPr>
            </a:p>
          </p:txBody>
        </p:sp>
      </p:grpSp>
      <p:cxnSp>
        <p:nvCxnSpPr>
          <p:cNvPr id="5132" name="直接连接符 16"/>
          <p:cNvCxnSpPr>
            <a:cxnSpLocks noChangeShapeType="1"/>
          </p:cNvCxnSpPr>
          <p:nvPr userDrawn="1"/>
        </p:nvCxnSpPr>
        <p:spPr bwMode="auto">
          <a:xfrm>
            <a:off x="0" y="668338"/>
            <a:ext cx="9144000" cy="0"/>
          </a:xfrm>
          <a:prstGeom prst="line">
            <a:avLst/>
          </a:prstGeom>
          <a:noFill/>
          <a:ln w="6350" cmpd="sng">
            <a:solidFill>
              <a:srgbClr val="EF8B81"/>
            </a:solidFill>
            <a:round/>
            <a:headEnd/>
            <a:tailEnd/>
          </a:ln>
          <a:extLst>
            <a:ext uri="{909E8E84-426E-40DD-AFC4-6F175D3DCCD1}">
              <a14:hiddenFill xmlns:a14="http://schemas.microsoft.com/office/drawing/2010/main">
                <a:noFill/>
              </a14:hiddenFill>
            </a:ext>
          </a:extLst>
        </p:spPr>
      </p:cxnSp>
      <p:sp>
        <p:nvSpPr>
          <p:cNvPr id="5133" name="椭圆 51"/>
          <p:cNvSpPr>
            <a:spLocks noChangeArrowheads="1"/>
          </p:cNvSpPr>
          <p:nvPr userDrawn="1"/>
        </p:nvSpPr>
        <p:spPr bwMode="auto">
          <a:xfrm>
            <a:off x="295275" y="171450"/>
            <a:ext cx="962025" cy="962025"/>
          </a:xfrm>
          <a:prstGeom prst="ellipse">
            <a:avLst/>
          </a:prstGeom>
          <a:solidFill>
            <a:srgbClr val="EF8B81">
              <a:alpha val="8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endParaRPr lang="zh-CN" altLang="en-US" sz="1800">
              <a:solidFill>
                <a:srgbClr val="FFFFFF"/>
              </a:solidFill>
              <a:latin typeface="宋体" panose="02010600030101010101" pitchFamily="2" charset="-122"/>
              <a:sym typeface="宋体" panose="02010600030101010101" pitchFamily="2" charset="-122"/>
            </a:endParaRPr>
          </a:p>
        </p:txBody>
      </p:sp>
      <p:sp>
        <p:nvSpPr>
          <p:cNvPr id="5134" name="椭圆 18"/>
          <p:cNvSpPr>
            <a:spLocks noChangeArrowheads="1"/>
          </p:cNvSpPr>
          <p:nvPr userDrawn="1"/>
        </p:nvSpPr>
        <p:spPr bwMode="auto">
          <a:xfrm>
            <a:off x="904875" y="0"/>
            <a:ext cx="514350" cy="512763"/>
          </a:xfrm>
          <a:prstGeom prst="ellipse">
            <a:avLst/>
          </a:prstGeom>
          <a:solidFill>
            <a:srgbClr val="CCFFCC">
              <a:alpha val="6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endParaRPr lang="zh-CN" altLang="en-US" sz="1800">
              <a:solidFill>
                <a:srgbClr val="FFFFFF"/>
              </a:solidFill>
              <a:latin typeface="宋体" panose="02010600030101010101" pitchFamily="2" charset="-122"/>
              <a:sym typeface="宋体" panose="02010600030101010101" pitchFamily="2" charset="-122"/>
            </a:endParaRPr>
          </a:p>
        </p:txBody>
      </p:sp>
      <p:sp>
        <p:nvSpPr>
          <p:cNvPr id="5135" name="文本框 19"/>
          <p:cNvSpPr txBox="1">
            <a:spLocks noChangeArrowheads="1"/>
          </p:cNvSpPr>
          <p:nvPr userDrawn="1"/>
        </p:nvSpPr>
        <p:spPr bwMode="auto">
          <a:xfrm>
            <a:off x="7818438" y="4724400"/>
            <a:ext cx="12525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1600" b="1" i="1">
                <a:solidFill>
                  <a:schemeClr val="bg1"/>
                </a:solidFill>
                <a:latin typeface="方正兰亭黑_GBK" panose="02000000000000000000" pitchFamily="2" charset="-122"/>
                <a:ea typeface="方正兰亭黑_GBK" panose="02000000000000000000" pitchFamily="2" charset="-122"/>
              </a:rPr>
              <a:t>公司</a:t>
            </a:r>
            <a:r>
              <a:rPr lang="en-US" altLang="zh-CN" sz="1600" b="1" i="1">
                <a:solidFill>
                  <a:schemeClr val="bg1"/>
                </a:solidFill>
                <a:latin typeface="方正兰亭黑_GBK" panose="02000000000000000000" pitchFamily="2" charset="-122"/>
                <a:ea typeface="方正兰亭黑_GBK" panose="02000000000000000000" pitchFamily="2" charset="-122"/>
              </a:rPr>
              <a:t>LOGO</a:t>
            </a:r>
            <a:endParaRPr lang="zh-CN" altLang="en-US" sz="1600" b="1" i="1">
              <a:solidFill>
                <a:schemeClr val="bg1"/>
              </a:solidFill>
              <a:latin typeface="方正兰亭黑_GBK" panose="02000000000000000000" pitchFamily="2" charset="-122"/>
              <a:ea typeface="方正兰亭黑_GBK" panose="02000000000000000000" pitchFamily="2" charset="-122"/>
            </a:endParaRPr>
          </a:p>
        </p:txBody>
      </p:sp>
      <p:sp>
        <p:nvSpPr>
          <p:cNvPr id="5136" name="Title Placeholder 1"/>
          <p:cNvSpPr>
            <a:spLocks noGrp="1" noChangeArrowheads="1"/>
          </p:cNvSpPr>
          <p:nvPr>
            <p:ph type="title"/>
          </p:nvPr>
        </p:nvSpPr>
        <p:spPr bwMode="auto">
          <a:xfrm>
            <a:off x="628650" y="274638"/>
            <a:ext cx="788670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5137" name="Text Placeholder 2"/>
          <p:cNvSpPr>
            <a:spLocks noGrp="1" noChangeArrowheads="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Tree>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Lst>
  <p:transition spd="slow">
    <p:wipe/>
  </p:transition>
  <p:txStyles>
    <p:titleStyle>
      <a:lvl1pPr algn="l" defTabSz="685800" rtl="0" fontAlgn="base">
        <a:lnSpc>
          <a:spcPct val="90000"/>
        </a:lnSpc>
        <a:spcBef>
          <a:spcPct val="0"/>
        </a:spcBef>
        <a:spcAft>
          <a:spcPct val="0"/>
        </a:spcAft>
        <a:defRPr sz="3300" kern="1200">
          <a:solidFill>
            <a:schemeClr val="tx1"/>
          </a:solidFill>
          <a:latin typeface="+mj-lt"/>
          <a:ea typeface="+mj-ea"/>
          <a:cs typeface="+mj-cs"/>
        </a:defRPr>
      </a:lvl1pPr>
      <a:lvl2pPr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2pPr>
      <a:lvl3pPr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3pPr>
      <a:lvl4pPr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4pPr>
      <a:lvl5pPr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9pPr>
    </p:titleStyle>
    <p:body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bwMode="auto">
      <p:bgPr>
        <a:solidFill>
          <a:srgbClr val="F2F2F2"/>
        </a:solidFill>
        <a:effectLst/>
      </p:bgPr>
    </p:bg>
    <p:spTree>
      <p:nvGrpSpPr>
        <p:cNvPr id="1" name=""/>
        <p:cNvGrpSpPr/>
        <p:nvPr/>
      </p:nvGrpSpPr>
      <p:grpSpPr>
        <a:xfrm>
          <a:off x="0" y="0"/>
          <a:ext cx="0" cy="0"/>
          <a:chOff x="0" y="0"/>
          <a:chExt cx="0" cy="0"/>
        </a:xfrm>
      </p:grpSpPr>
      <p:pic>
        <p:nvPicPr>
          <p:cNvPr id="6146" name="图片 6"/>
          <p:cNvPicPr>
            <a:picLocks noChangeAspect="1" noChangeArrowheads="1"/>
          </p:cNvPicPr>
          <p:nvPr userDrawn="1"/>
        </p:nvPicPr>
        <p:blipFill>
          <a:blip r:embed="rId13">
            <a:extLst>
              <a:ext uri="{28A0092B-C50C-407E-A947-70E740481C1C}">
                <a14:useLocalDpi xmlns:a14="http://schemas.microsoft.com/office/drawing/2010/main" val="0"/>
              </a:ext>
            </a:extLst>
          </a:blip>
          <a:srcRect l="12" t="42615" r="1770" b="22147"/>
          <a:stretch>
            <a:fillRect/>
          </a:stretch>
        </p:blipFill>
        <p:spPr bwMode="auto">
          <a:xfrm>
            <a:off x="0" y="-17463"/>
            <a:ext cx="9144000" cy="2495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147" name="组合 7"/>
          <p:cNvGrpSpPr>
            <a:grpSpLocks/>
          </p:cNvGrpSpPr>
          <p:nvPr userDrawn="1"/>
        </p:nvGrpSpPr>
        <p:grpSpPr bwMode="auto">
          <a:xfrm>
            <a:off x="-295275" y="3460750"/>
            <a:ext cx="2962275" cy="2132013"/>
            <a:chOff x="0" y="0"/>
            <a:chExt cx="3964344" cy="2855249"/>
          </a:xfrm>
        </p:grpSpPr>
        <p:sp>
          <p:nvSpPr>
            <p:cNvPr id="6148" name="椭圆 25"/>
            <p:cNvSpPr>
              <a:spLocks noChangeArrowheads="1"/>
            </p:cNvSpPr>
            <p:nvPr userDrawn="1"/>
          </p:nvSpPr>
          <p:spPr bwMode="auto">
            <a:xfrm>
              <a:off x="3347942" y="1457066"/>
              <a:ext cx="616402" cy="618755"/>
            </a:xfrm>
            <a:prstGeom prst="ellipse">
              <a:avLst/>
            </a:prstGeom>
            <a:solidFill>
              <a:srgbClr val="86CDDB">
                <a:alpha val="50000"/>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endParaRPr lang="zh-CN" altLang="en-US" sz="1800">
                <a:solidFill>
                  <a:srgbClr val="FFFFFF"/>
                </a:solidFill>
                <a:latin typeface="宋体" panose="02010600030101010101" pitchFamily="2" charset="-122"/>
                <a:sym typeface="宋体" panose="02010600030101010101" pitchFamily="2" charset="-122"/>
              </a:endParaRPr>
            </a:p>
          </p:txBody>
        </p:sp>
        <p:sp>
          <p:nvSpPr>
            <p:cNvPr id="6149" name="椭圆 45"/>
            <p:cNvSpPr>
              <a:spLocks noChangeArrowheads="1"/>
            </p:cNvSpPr>
            <p:nvPr userDrawn="1"/>
          </p:nvSpPr>
          <p:spPr bwMode="auto">
            <a:xfrm>
              <a:off x="2976002" y="1102310"/>
              <a:ext cx="227119" cy="226245"/>
            </a:xfrm>
            <a:prstGeom prst="ellipse">
              <a:avLst/>
            </a:prstGeom>
            <a:solidFill>
              <a:srgbClr val="F2895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endParaRPr lang="zh-CN" altLang="en-US" sz="1800">
                <a:solidFill>
                  <a:srgbClr val="FFFFFF"/>
                </a:solidFill>
                <a:latin typeface="宋体" panose="02010600030101010101" pitchFamily="2" charset="-122"/>
                <a:sym typeface="宋体" panose="02010600030101010101" pitchFamily="2" charset="-122"/>
              </a:endParaRPr>
            </a:p>
          </p:txBody>
        </p:sp>
        <p:sp>
          <p:nvSpPr>
            <p:cNvPr id="6150" name="椭圆 24"/>
            <p:cNvSpPr>
              <a:spLocks noChangeArrowheads="1"/>
            </p:cNvSpPr>
            <p:nvPr userDrawn="1"/>
          </p:nvSpPr>
          <p:spPr bwMode="auto">
            <a:xfrm>
              <a:off x="219113" y="1229548"/>
              <a:ext cx="1629230" cy="1625701"/>
            </a:xfrm>
            <a:prstGeom prst="ellipse">
              <a:avLst/>
            </a:prstGeom>
            <a:solidFill>
              <a:srgbClr val="DB3D63">
                <a:alpha val="6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endParaRPr lang="zh-CN" altLang="en-US" sz="1800">
                <a:solidFill>
                  <a:srgbClr val="FFFFFF"/>
                </a:solidFill>
                <a:latin typeface="宋体" panose="02010600030101010101" pitchFamily="2" charset="-122"/>
                <a:sym typeface="宋体" panose="02010600030101010101" pitchFamily="2" charset="-122"/>
              </a:endParaRPr>
            </a:p>
          </p:txBody>
        </p:sp>
        <p:sp>
          <p:nvSpPr>
            <p:cNvPr id="6151" name="椭圆 45"/>
            <p:cNvSpPr>
              <a:spLocks noChangeArrowheads="1"/>
            </p:cNvSpPr>
            <p:nvPr userDrawn="1"/>
          </p:nvSpPr>
          <p:spPr bwMode="auto">
            <a:xfrm>
              <a:off x="1436793" y="1230135"/>
              <a:ext cx="1413960" cy="1415136"/>
            </a:xfrm>
            <a:prstGeom prst="ellipse">
              <a:avLst/>
            </a:prstGeom>
            <a:solidFill>
              <a:srgbClr val="FFD842">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endParaRPr lang="zh-CN" altLang="en-US" sz="1800">
                <a:solidFill>
                  <a:srgbClr val="FFFFFF"/>
                </a:solidFill>
                <a:latin typeface="宋体" panose="02010600030101010101" pitchFamily="2" charset="-122"/>
                <a:sym typeface="宋体" panose="02010600030101010101" pitchFamily="2" charset="-122"/>
              </a:endParaRPr>
            </a:p>
          </p:txBody>
        </p:sp>
        <p:sp>
          <p:nvSpPr>
            <p:cNvPr id="6152" name="椭圆 44"/>
            <p:cNvSpPr>
              <a:spLocks noChangeArrowheads="1"/>
            </p:cNvSpPr>
            <p:nvPr userDrawn="1"/>
          </p:nvSpPr>
          <p:spPr bwMode="auto">
            <a:xfrm>
              <a:off x="0" y="858387"/>
              <a:ext cx="861080" cy="858727"/>
            </a:xfrm>
            <a:prstGeom prst="ellipse">
              <a:avLst/>
            </a:prstGeom>
            <a:solidFill>
              <a:srgbClr val="F3703B">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endParaRPr lang="zh-CN" altLang="en-US" sz="1800">
                <a:solidFill>
                  <a:srgbClr val="FFFFFF"/>
                </a:solidFill>
                <a:latin typeface="宋体" panose="02010600030101010101" pitchFamily="2" charset="-122"/>
                <a:sym typeface="宋体" panose="02010600030101010101" pitchFamily="2" charset="-122"/>
              </a:endParaRPr>
            </a:p>
          </p:txBody>
        </p:sp>
        <p:sp>
          <p:nvSpPr>
            <p:cNvPr id="6153" name="椭圆 13"/>
            <p:cNvSpPr>
              <a:spLocks noChangeArrowheads="1"/>
            </p:cNvSpPr>
            <p:nvPr userDrawn="1"/>
          </p:nvSpPr>
          <p:spPr bwMode="auto">
            <a:xfrm>
              <a:off x="527598" y="759119"/>
              <a:ext cx="1157518" cy="1155165"/>
            </a:xfrm>
            <a:prstGeom prst="ellipse">
              <a:avLst/>
            </a:prstGeom>
            <a:solidFill>
              <a:srgbClr val="CCFFCC">
                <a:alpha val="6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endParaRPr lang="zh-CN" altLang="en-US" sz="1800">
                <a:solidFill>
                  <a:srgbClr val="FFFFFF"/>
                </a:solidFill>
                <a:latin typeface="宋体" panose="02010600030101010101" pitchFamily="2" charset="-122"/>
                <a:sym typeface="宋体" panose="02010600030101010101" pitchFamily="2" charset="-122"/>
              </a:endParaRPr>
            </a:p>
          </p:txBody>
        </p:sp>
        <p:sp>
          <p:nvSpPr>
            <p:cNvPr id="6154" name="椭圆 14"/>
            <p:cNvSpPr>
              <a:spLocks noChangeArrowheads="1"/>
            </p:cNvSpPr>
            <p:nvPr userDrawn="1"/>
          </p:nvSpPr>
          <p:spPr bwMode="auto">
            <a:xfrm>
              <a:off x="1448142" y="831098"/>
              <a:ext cx="248209" cy="248209"/>
            </a:xfrm>
            <a:prstGeom prst="ellipse">
              <a:avLst/>
            </a:prstGeom>
            <a:solidFill>
              <a:srgbClr val="E2819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endParaRPr lang="zh-CN" altLang="en-US" sz="1800">
                <a:solidFill>
                  <a:srgbClr val="FFFFFF"/>
                </a:solidFill>
                <a:latin typeface="宋体" panose="02010600030101010101" pitchFamily="2" charset="-122"/>
                <a:sym typeface="宋体" panose="02010600030101010101" pitchFamily="2" charset="-122"/>
              </a:endParaRPr>
            </a:p>
          </p:txBody>
        </p:sp>
        <p:sp>
          <p:nvSpPr>
            <p:cNvPr id="6155" name="椭圆 45"/>
            <p:cNvSpPr>
              <a:spLocks noChangeArrowheads="1"/>
            </p:cNvSpPr>
            <p:nvPr userDrawn="1"/>
          </p:nvSpPr>
          <p:spPr bwMode="auto">
            <a:xfrm>
              <a:off x="2679406" y="1821866"/>
              <a:ext cx="559319" cy="559784"/>
            </a:xfrm>
            <a:prstGeom prst="ellipse">
              <a:avLst/>
            </a:prstGeom>
            <a:solidFill>
              <a:srgbClr val="EAA434">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endParaRPr lang="zh-CN" altLang="en-US" sz="1800">
                <a:solidFill>
                  <a:srgbClr val="FFFFFF"/>
                </a:solidFill>
                <a:latin typeface="宋体" panose="02010600030101010101" pitchFamily="2" charset="-122"/>
                <a:sym typeface="宋体" panose="02010600030101010101" pitchFamily="2" charset="-122"/>
              </a:endParaRPr>
            </a:p>
          </p:txBody>
        </p:sp>
        <p:sp>
          <p:nvSpPr>
            <p:cNvPr id="6156" name="椭圆 44"/>
            <p:cNvSpPr>
              <a:spLocks noChangeArrowheads="1"/>
            </p:cNvSpPr>
            <p:nvPr userDrawn="1"/>
          </p:nvSpPr>
          <p:spPr bwMode="auto">
            <a:xfrm>
              <a:off x="958621" y="0"/>
              <a:ext cx="503746" cy="503985"/>
            </a:xfrm>
            <a:prstGeom prst="ellipse">
              <a:avLst/>
            </a:prstGeom>
            <a:solidFill>
              <a:srgbClr val="88D0E0">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endParaRPr lang="zh-CN" altLang="en-US" sz="1800">
                <a:solidFill>
                  <a:srgbClr val="FFFFFF"/>
                </a:solidFill>
                <a:latin typeface="宋体" panose="02010600030101010101" pitchFamily="2" charset="-122"/>
                <a:sym typeface="宋体" panose="02010600030101010101" pitchFamily="2" charset="-122"/>
              </a:endParaRPr>
            </a:p>
          </p:txBody>
        </p:sp>
      </p:grpSp>
      <p:cxnSp>
        <p:nvCxnSpPr>
          <p:cNvPr id="6157" name="直接连接符 17"/>
          <p:cNvCxnSpPr>
            <a:cxnSpLocks noChangeShapeType="1"/>
          </p:cNvCxnSpPr>
          <p:nvPr userDrawn="1"/>
        </p:nvCxnSpPr>
        <p:spPr bwMode="auto">
          <a:xfrm>
            <a:off x="0" y="668338"/>
            <a:ext cx="9144000" cy="0"/>
          </a:xfrm>
          <a:prstGeom prst="line">
            <a:avLst/>
          </a:prstGeom>
          <a:noFill/>
          <a:ln w="6350" cmpd="sng">
            <a:solidFill>
              <a:srgbClr val="EF8B81"/>
            </a:solidFill>
            <a:round/>
            <a:headEnd/>
            <a:tailEnd/>
          </a:ln>
          <a:extLst>
            <a:ext uri="{909E8E84-426E-40DD-AFC4-6F175D3DCCD1}">
              <a14:hiddenFill xmlns:a14="http://schemas.microsoft.com/office/drawing/2010/main">
                <a:noFill/>
              </a14:hiddenFill>
            </a:ext>
          </a:extLst>
        </p:spPr>
      </p:cxnSp>
      <p:sp>
        <p:nvSpPr>
          <p:cNvPr id="6158" name="椭圆 51"/>
          <p:cNvSpPr>
            <a:spLocks noChangeArrowheads="1"/>
          </p:cNvSpPr>
          <p:nvPr userDrawn="1"/>
        </p:nvSpPr>
        <p:spPr bwMode="auto">
          <a:xfrm>
            <a:off x="295275" y="171450"/>
            <a:ext cx="962025" cy="962025"/>
          </a:xfrm>
          <a:prstGeom prst="ellipse">
            <a:avLst/>
          </a:prstGeom>
          <a:solidFill>
            <a:srgbClr val="EF8B81">
              <a:alpha val="8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endParaRPr lang="zh-CN" altLang="en-US" sz="1800">
              <a:solidFill>
                <a:srgbClr val="FFFFFF"/>
              </a:solidFill>
              <a:latin typeface="宋体" panose="02010600030101010101" pitchFamily="2" charset="-122"/>
              <a:sym typeface="宋体" panose="02010600030101010101" pitchFamily="2" charset="-122"/>
            </a:endParaRPr>
          </a:p>
        </p:txBody>
      </p:sp>
      <p:sp>
        <p:nvSpPr>
          <p:cNvPr id="6159" name="椭圆 19"/>
          <p:cNvSpPr>
            <a:spLocks noChangeArrowheads="1"/>
          </p:cNvSpPr>
          <p:nvPr userDrawn="1"/>
        </p:nvSpPr>
        <p:spPr bwMode="auto">
          <a:xfrm>
            <a:off x="904875" y="0"/>
            <a:ext cx="514350" cy="512763"/>
          </a:xfrm>
          <a:prstGeom prst="ellipse">
            <a:avLst/>
          </a:prstGeom>
          <a:solidFill>
            <a:srgbClr val="CCFFCC">
              <a:alpha val="6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endParaRPr lang="zh-CN" altLang="en-US" sz="1800">
              <a:solidFill>
                <a:srgbClr val="FFFFFF"/>
              </a:solidFill>
              <a:latin typeface="宋体" panose="02010600030101010101" pitchFamily="2" charset="-122"/>
              <a:sym typeface="宋体" panose="02010600030101010101" pitchFamily="2" charset="-122"/>
            </a:endParaRPr>
          </a:p>
        </p:txBody>
      </p:sp>
      <p:sp>
        <p:nvSpPr>
          <p:cNvPr id="6160" name="文本框 20"/>
          <p:cNvSpPr txBox="1">
            <a:spLocks noChangeArrowheads="1"/>
          </p:cNvSpPr>
          <p:nvPr userDrawn="1"/>
        </p:nvSpPr>
        <p:spPr bwMode="auto">
          <a:xfrm>
            <a:off x="7818438" y="4724400"/>
            <a:ext cx="12525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1600" b="1" i="1">
                <a:solidFill>
                  <a:srgbClr val="595959"/>
                </a:solidFill>
                <a:latin typeface="方正兰亭黑_GBK" panose="02000000000000000000" pitchFamily="2" charset="-122"/>
                <a:ea typeface="方正兰亭黑_GBK" panose="02000000000000000000" pitchFamily="2" charset="-122"/>
              </a:rPr>
              <a:t>公司</a:t>
            </a:r>
            <a:r>
              <a:rPr lang="en-US" altLang="zh-CN" sz="1600" b="1" i="1">
                <a:solidFill>
                  <a:srgbClr val="595959"/>
                </a:solidFill>
                <a:latin typeface="方正兰亭黑_GBK" panose="02000000000000000000" pitchFamily="2" charset="-122"/>
                <a:ea typeface="方正兰亭黑_GBK" panose="02000000000000000000" pitchFamily="2" charset="-122"/>
              </a:rPr>
              <a:t>LOGO</a:t>
            </a:r>
            <a:endParaRPr lang="zh-CN" altLang="en-US" sz="1600" b="1" i="1">
              <a:solidFill>
                <a:srgbClr val="595959"/>
              </a:solidFill>
              <a:latin typeface="方正兰亭黑_GBK" panose="02000000000000000000" pitchFamily="2" charset="-122"/>
              <a:ea typeface="方正兰亭黑_GBK" panose="02000000000000000000" pitchFamily="2" charset="-122"/>
            </a:endParaRPr>
          </a:p>
        </p:txBody>
      </p:sp>
      <p:sp>
        <p:nvSpPr>
          <p:cNvPr id="6161" name="Title Placeholder 1"/>
          <p:cNvSpPr>
            <a:spLocks noGrp="1" noChangeArrowheads="1"/>
          </p:cNvSpPr>
          <p:nvPr>
            <p:ph type="title"/>
          </p:nvPr>
        </p:nvSpPr>
        <p:spPr bwMode="auto">
          <a:xfrm>
            <a:off x="628650" y="274638"/>
            <a:ext cx="788670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6162" name="Text Placeholder 2"/>
          <p:cNvSpPr>
            <a:spLocks noGrp="1" noChangeArrowheads="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Tree>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Lst>
  <p:transition spd="slow">
    <p:wipe/>
  </p:transition>
  <p:txStyles>
    <p:titleStyle>
      <a:lvl1pPr algn="l" defTabSz="685800" rtl="0" fontAlgn="base">
        <a:lnSpc>
          <a:spcPct val="90000"/>
        </a:lnSpc>
        <a:spcBef>
          <a:spcPct val="0"/>
        </a:spcBef>
        <a:spcAft>
          <a:spcPct val="0"/>
        </a:spcAft>
        <a:defRPr sz="3300" kern="1200">
          <a:solidFill>
            <a:schemeClr val="tx1"/>
          </a:solidFill>
          <a:latin typeface="+mj-lt"/>
          <a:ea typeface="+mj-ea"/>
          <a:cs typeface="+mj-cs"/>
        </a:defRPr>
      </a:lvl1pPr>
      <a:lvl2pPr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2pPr>
      <a:lvl3pPr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3pPr>
      <a:lvl4pPr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4pPr>
      <a:lvl5pPr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9pPr>
    </p:titleStyle>
    <p:body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bwMode="auto">
      <p:bgPr>
        <a:solidFill>
          <a:srgbClr val="F2F2F2"/>
        </a:solidFill>
        <a:effectLst/>
      </p:bgPr>
    </p:bg>
    <p:spTree>
      <p:nvGrpSpPr>
        <p:cNvPr id="1" name=""/>
        <p:cNvGrpSpPr/>
        <p:nvPr/>
      </p:nvGrpSpPr>
      <p:grpSpPr>
        <a:xfrm>
          <a:off x="0" y="0"/>
          <a:ext cx="0" cy="0"/>
          <a:chOff x="0" y="0"/>
          <a:chExt cx="0" cy="0"/>
        </a:xfrm>
      </p:grpSpPr>
      <p:pic>
        <p:nvPicPr>
          <p:cNvPr id="7170" name="图片 6"/>
          <p:cNvPicPr>
            <a:picLocks noChangeAspect="1" noChangeArrowheads="1"/>
          </p:cNvPicPr>
          <p:nvPr userDrawn="1"/>
        </p:nvPicPr>
        <p:blipFill>
          <a:blip r:embed="rId13">
            <a:extLst>
              <a:ext uri="{28A0092B-C50C-407E-A947-70E740481C1C}">
                <a14:useLocalDpi xmlns:a14="http://schemas.microsoft.com/office/drawing/2010/main" val="0"/>
              </a:ext>
            </a:extLst>
          </a:blip>
          <a:srcRect l="5" t="8556" r="117" b="7843"/>
          <a:stretch>
            <a:fillRect/>
          </a:stretch>
        </p:blipFill>
        <p:spPr bwMode="auto">
          <a:xfrm>
            <a:off x="0" y="0"/>
            <a:ext cx="9144000" cy="514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171" name="组合 7"/>
          <p:cNvGrpSpPr>
            <a:grpSpLocks/>
          </p:cNvGrpSpPr>
          <p:nvPr userDrawn="1"/>
        </p:nvGrpSpPr>
        <p:grpSpPr bwMode="auto">
          <a:xfrm>
            <a:off x="-295275" y="3460750"/>
            <a:ext cx="2962275" cy="2132013"/>
            <a:chOff x="0" y="0"/>
            <a:chExt cx="3964344" cy="2855249"/>
          </a:xfrm>
        </p:grpSpPr>
        <p:sp>
          <p:nvSpPr>
            <p:cNvPr id="7172" name="椭圆 25"/>
            <p:cNvSpPr>
              <a:spLocks noChangeArrowheads="1"/>
            </p:cNvSpPr>
            <p:nvPr userDrawn="1"/>
          </p:nvSpPr>
          <p:spPr bwMode="auto">
            <a:xfrm>
              <a:off x="3347942" y="1457066"/>
              <a:ext cx="616402" cy="618755"/>
            </a:xfrm>
            <a:prstGeom prst="ellipse">
              <a:avLst/>
            </a:prstGeom>
            <a:solidFill>
              <a:srgbClr val="86CDDB">
                <a:alpha val="50000"/>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endParaRPr lang="zh-CN" altLang="en-US" sz="1800">
                <a:solidFill>
                  <a:srgbClr val="FFFFFF"/>
                </a:solidFill>
                <a:latin typeface="宋体" panose="02010600030101010101" pitchFamily="2" charset="-122"/>
                <a:sym typeface="宋体" panose="02010600030101010101" pitchFamily="2" charset="-122"/>
              </a:endParaRPr>
            </a:p>
          </p:txBody>
        </p:sp>
        <p:sp>
          <p:nvSpPr>
            <p:cNvPr id="7173" name="椭圆 45"/>
            <p:cNvSpPr>
              <a:spLocks noChangeArrowheads="1"/>
            </p:cNvSpPr>
            <p:nvPr userDrawn="1"/>
          </p:nvSpPr>
          <p:spPr bwMode="auto">
            <a:xfrm>
              <a:off x="2976002" y="1102310"/>
              <a:ext cx="227119" cy="226245"/>
            </a:xfrm>
            <a:prstGeom prst="ellipse">
              <a:avLst/>
            </a:prstGeom>
            <a:solidFill>
              <a:srgbClr val="F2895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endParaRPr lang="zh-CN" altLang="en-US" sz="1800">
                <a:solidFill>
                  <a:srgbClr val="FFFFFF"/>
                </a:solidFill>
                <a:latin typeface="宋体" panose="02010600030101010101" pitchFamily="2" charset="-122"/>
                <a:sym typeface="宋体" panose="02010600030101010101" pitchFamily="2" charset="-122"/>
              </a:endParaRPr>
            </a:p>
          </p:txBody>
        </p:sp>
        <p:sp>
          <p:nvSpPr>
            <p:cNvPr id="7174" name="椭圆 24"/>
            <p:cNvSpPr>
              <a:spLocks noChangeArrowheads="1"/>
            </p:cNvSpPr>
            <p:nvPr userDrawn="1"/>
          </p:nvSpPr>
          <p:spPr bwMode="auto">
            <a:xfrm>
              <a:off x="219113" y="1229548"/>
              <a:ext cx="1629230" cy="1625701"/>
            </a:xfrm>
            <a:prstGeom prst="ellipse">
              <a:avLst/>
            </a:prstGeom>
            <a:solidFill>
              <a:srgbClr val="DB3D63">
                <a:alpha val="6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endParaRPr lang="zh-CN" altLang="en-US" sz="1800">
                <a:solidFill>
                  <a:srgbClr val="FFFFFF"/>
                </a:solidFill>
                <a:latin typeface="宋体" panose="02010600030101010101" pitchFamily="2" charset="-122"/>
                <a:sym typeface="宋体" panose="02010600030101010101" pitchFamily="2" charset="-122"/>
              </a:endParaRPr>
            </a:p>
          </p:txBody>
        </p:sp>
        <p:sp>
          <p:nvSpPr>
            <p:cNvPr id="7175" name="椭圆 45"/>
            <p:cNvSpPr>
              <a:spLocks noChangeArrowheads="1"/>
            </p:cNvSpPr>
            <p:nvPr userDrawn="1"/>
          </p:nvSpPr>
          <p:spPr bwMode="auto">
            <a:xfrm>
              <a:off x="1436793" y="1230135"/>
              <a:ext cx="1413960" cy="1415136"/>
            </a:xfrm>
            <a:prstGeom prst="ellipse">
              <a:avLst/>
            </a:prstGeom>
            <a:solidFill>
              <a:srgbClr val="FFD842">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endParaRPr lang="zh-CN" altLang="en-US" sz="1800">
                <a:solidFill>
                  <a:srgbClr val="FFFFFF"/>
                </a:solidFill>
                <a:latin typeface="宋体" panose="02010600030101010101" pitchFamily="2" charset="-122"/>
                <a:sym typeface="宋体" panose="02010600030101010101" pitchFamily="2" charset="-122"/>
              </a:endParaRPr>
            </a:p>
          </p:txBody>
        </p:sp>
        <p:sp>
          <p:nvSpPr>
            <p:cNvPr id="7176" name="椭圆 44"/>
            <p:cNvSpPr>
              <a:spLocks noChangeArrowheads="1"/>
            </p:cNvSpPr>
            <p:nvPr userDrawn="1"/>
          </p:nvSpPr>
          <p:spPr bwMode="auto">
            <a:xfrm>
              <a:off x="0" y="858387"/>
              <a:ext cx="861080" cy="858727"/>
            </a:xfrm>
            <a:prstGeom prst="ellipse">
              <a:avLst/>
            </a:prstGeom>
            <a:solidFill>
              <a:srgbClr val="F3703B">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endParaRPr lang="zh-CN" altLang="en-US" sz="1800">
                <a:solidFill>
                  <a:srgbClr val="FFFFFF"/>
                </a:solidFill>
                <a:latin typeface="宋体" panose="02010600030101010101" pitchFamily="2" charset="-122"/>
                <a:sym typeface="宋体" panose="02010600030101010101" pitchFamily="2" charset="-122"/>
              </a:endParaRPr>
            </a:p>
          </p:txBody>
        </p:sp>
        <p:sp>
          <p:nvSpPr>
            <p:cNvPr id="7177" name="椭圆 13"/>
            <p:cNvSpPr>
              <a:spLocks noChangeArrowheads="1"/>
            </p:cNvSpPr>
            <p:nvPr userDrawn="1"/>
          </p:nvSpPr>
          <p:spPr bwMode="auto">
            <a:xfrm>
              <a:off x="527598" y="759119"/>
              <a:ext cx="1157518" cy="1155165"/>
            </a:xfrm>
            <a:prstGeom prst="ellipse">
              <a:avLst/>
            </a:prstGeom>
            <a:solidFill>
              <a:srgbClr val="CCFFCC">
                <a:alpha val="6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endParaRPr lang="zh-CN" altLang="en-US" sz="1800">
                <a:solidFill>
                  <a:srgbClr val="FFFFFF"/>
                </a:solidFill>
                <a:latin typeface="宋体" panose="02010600030101010101" pitchFamily="2" charset="-122"/>
                <a:sym typeface="宋体" panose="02010600030101010101" pitchFamily="2" charset="-122"/>
              </a:endParaRPr>
            </a:p>
          </p:txBody>
        </p:sp>
        <p:sp>
          <p:nvSpPr>
            <p:cNvPr id="7178" name="椭圆 14"/>
            <p:cNvSpPr>
              <a:spLocks noChangeArrowheads="1"/>
            </p:cNvSpPr>
            <p:nvPr userDrawn="1"/>
          </p:nvSpPr>
          <p:spPr bwMode="auto">
            <a:xfrm>
              <a:off x="1448142" y="831098"/>
              <a:ext cx="248209" cy="248209"/>
            </a:xfrm>
            <a:prstGeom prst="ellipse">
              <a:avLst/>
            </a:prstGeom>
            <a:solidFill>
              <a:srgbClr val="E2819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endParaRPr lang="zh-CN" altLang="en-US" sz="1800">
                <a:solidFill>
                  <a:srgbClr val="FFFFFF"/>
                </a:solidFill>
                <a:latin typeface="宋体" panose="02010600030101010101" pitchFamily="2" charset="-122"/>
                <a:sym typeface="宋体" panose="02010600030101010101" pitchFamily="2" charset="-122"/>
              </a:endParaRPr>
            </a:p>
          </p:txBody>
        </p:sp>
        <p:sp>
          <p:nvSpPr>
            <p:cNvPr id="7179" name="椭圆 45"/>
            <p:cNvSpPr>
              <a:spLocks noChangeArrowheads="1"/>
            </p:cNvSpPr>
            <p:nvPr userDrawn="1"/>
          </p:nvSpPr>
          <p:spPr bwMode="auto">
            <a:xfrm>
              <a:off x="2679406" y="1821866"/>
              <a:ext cx="559319" cy="559784"/>
            </a:xfrm>
            <a:prstGeom prst="ellipse">
              <a:avLst/>
            </a:prstGeom>
            <a:solidFill>
              <a:srgbClr val="EAA434">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endParaRPr lang="zh-CN" altLang="en-US" sz="1800">
                <a:solidFill>
                  <a:srgbClr val="FFFFFF"/>
                </a:solidFill>
                <a:latin typeface="宋体" panose="02010600030101010101" pitchFamily="2" charset="-122"/>
                <a:sym typeface="宋体" panose="02010600030101010101" pitchFamily="2" charset="-122"/>
              </a:endParaRPr>
            </a:p>
          </p:txBody>
        </p:sp>
        <p:sp>
          <p:nvSpPr>
            <p:cNvPr id="7180" name="椭圆 44"/>
            <p:cNvSpPr>
              <a:spLocks noChangeArrowheads="1"/>
            </p:cNvSpPr>
            <p:nvPr userDrawn="1"/>
          </p:nvSpPr>
          <p:spPr bwMode="auto">
            <a:xfrm>
              <a:off x="958621" y="0"/>
              <a:ext cx="503746" cy="503985"/>
            </a:xfrm>
            <a:prstGeom prst="ellipse">
              <a:avLst/>
            </a:prstGeom>
            <a:solidFill>
              <a:srgbClr val="88D0E0">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endParaRPr lang="zh-CN" altLang="en-US" sz="1800">
                <a:solidFill>
                  <a:srgbClr val="FFFFFF"/>
                </a:solidFill>
                <a:latin typeface="宋体" panose="02010600030101010101" pitchFamily="2" charset="-122"/>
                <a:sym typeface="宋体" panose="02010600030101010101" pitchFamily="2" charset="-122"/>
              </a:endParaRPr>
            </a:p>
          </p:txBody>
        </p:sp>
      </p:grpSp>
      <p:sp>
        <p:nvSpPr>
          <p:cNvPr id="7181" name="椭圆 51"/>
          <p:cNvSpPr>
            <a:spLocks noChangeArrowheads="1"/>
          </p:cNvSpPr>
          <p:nvPr userDrawn="1"/>
        </p:nvSpPr>
        <p:spPr bwMode="auto">
          <a:xfrm>
            <a:off x="295275" y="171450"/>
            <a:ext cx="962025" cy="962025"/>
          </a:xfrm>
          <a:prstGeom prst="ellipse">
            <a:avLst/>
          </a:prstGeom>
          <a:solidFill>
            <a:srgbClr val="EF8B81">
              <a:alpha val="8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endParaRPr lang="zh-CN" altLang="en-US" sz="1800">
              <a:solidFill>
                <a:srgbClr val="FFFFFF"/>
              </a:solidFill>
              <a:latin typeface="宋体" panose="02010600030101010101" pitchFamily="2" charset="-122"/>
              <a:sym typeface="宋体" panose="02010600030101010101" pitchFamily="2" charset="-122"/>
            </a:endParaRPr>
          </a:p>
        </p:txBody>
      </p:sp>
      <p:sp>
        <p:nvSpPr>
          <p:cNvPr id="7182" name="椭圆 18"/>
          <p:cNvSpPr>
            <a:spLocks noChangeArrowheads="1"/>
          </p:cNvSpPr>
          <p:nvPr userDrawn="1"/>
        </p:nvSpPr>
        <p:spPr bwMode="auto">
          <a:xfrm>
            <a:off x="904875" y="0"/>
            <a:ext cx="514350" cy="512763"/>
          </a:xfrm>
          <a:prstGeom prst="ellipse">
            <a:avLst/>
          </a:prstGeom>
          <a:solidFill>
            <a:srgbClr val="CCFFCC">
              <a:alpha val="6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endParaRPr lang="zh-CN" altLang="en-US" sz="1800">
              <a:solidFill>
                <a:srgbClr val="FFFFFF"/>
              </a:solidFill>
              <a:latin typeface="宋体" panose="02010600030101010101" pitchFamily="2" charset="-122"/>
              <a:sym typeface="宋体" panose="02010600030101010101" pitchFamily="2" charset="-122"/>
            </a:endParaRPr>
          </a:p>
        </p:txBody>
      </p:sp>
      <p:sp>
        <p:nvSpPr>
          <p:cNvPr id="7183" name="文本框 19"/>
          <p:cNvSpPr txBox="1">
            <a:spLocks noChangeArrowheads="1"/>
          </p:cNvSpPr>
          <p:nvPr userDrawn="1"/>
        </p:nvSpPr>
        <p:spPr bwMode="auto">
          <a:xfrm>
            <a:off x="7818438" y="4724400"/>
            <a:ext cx="12525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1600" b="1" i="1">
                <a:solidFill>
                  <a:schemeClr val="bg1"/>
                </a:solidFill>
                <a:latin typeface="方正兰亭黑_GBK" panose="02000000000000000000" pitchFamily="2" charset="-122"/>
                <a:ea typeface="方正兰亭黑_GBK" panose="02000000000000000000" pitchFamily="2" charset="-122"/>
              </a:rPr>
              <a:t>公司</a:t>
            </a:r>
            <a:r>
              <a:rPr lang="en-US" altLang="zh-CN" sz="1600" b="1" i="1">
                <a:solidFill>
                  <a:schemeClr val="bg1"/>
                </a:solidFill>
                <a:latin typeface="方正兰亭黑_GBK" panose="02000000000000000000" pitchFamily="2" charset="-122"/>
                <a:ea typeface="方正兰亭黑_GBK" panose="02000000000000000000" pitchFamily="2" charset="-122"/>
              </a:rPr>
              <a:t>LOGO</a:t>
            </a:r>
            <a:endParaRPr lang="zh-CN" altLang="en-US" sz="1600" b="1" i="1">
              <a:solidFill>
                <a:schemeClr val="bg1"/>
              </a:solidFill>
              <a:latin typeface="方正兰亭黑_GBK" panose="02000000000000000000" pitchFamily="2" charset="-122"/>
              <a:ea typeface="方正兰亭黑_GBK" panose="02000000000000000000" pitchFamily="2" charset="-122"/>
            </a:endParaRPr>
          </a:p>
        </p:txBody>
      </p:sp>
      <p:sp>
        <p:nvSpPr>
          <p:cNvPr id="7184" name="Title Placeholder 1"/>
          <p:cNvSpPr>
            <a:spLocks noGrp="1" noChangeArrowheads="1"/>
          </p:cNvSpPr>
          <p:nvPr>
            <p:ph type="title"/>
          </p:nvPr>
        </p:nvSpPr>
        <p:spPr bwMode="auto">
          <a:xfrm>
            <a:off x="628650" y="274638"/>
            <a:ext cx="788670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7185" name="Text Placeholder 2"/>
          <p:cNvSpPr>
            <a:spLocks noGrp="1" noChangeArrowheads="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Tree>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 id="2147483756" r:id="rId9"/>
    <p:sldLayoutId id="2147483757" r:id="rId10"/>
    <p:sldLayoutId id="2147483758" r:id="rId11"/>
  </p:sldLayoutIdLst>
  <p:transition spd="slow">
    <p:wipe/>
  </p:transition>
  <p:txStyles>
    <p:titleStyle>
      <a:lvl1pPr algn="l" defTabSz="685800" rtl="0" fontAlgn="base">
        <a:lnSpc>
          <a:spcPct val="90000"/>
        </a:lnSpc>
        <a:spcBef>
          <a:spcPct val="0"/>
        </a:spcBef>
        <a:spcAft>
          <a:spcPct val="0"/>
        </a:spcAft>
        <a:defRPr sz="3300" kern="1200">
          <a:solidFill>
            <a:schemeClr val="tx1"/>
          </a:solidFill>
          <a:latin typeface="+mj-lt"/>
          <a:ea typeface="+mj-ea"/>
          <a:cs typeface="+mj-cs"/>
        </a:defRPr>
      </a:lvl1pPr>
      <a:lvl2pPr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2pPr>
      <a:lvl3pPr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3pPr>
      <a:lvl4pPr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4pPr>
      <a:lvl5pPr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9pPr>
    </p:titleStyle>
    <p:body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9.xml"/><Relationship Id="rId5" Type="http://schemas.openxmlformats.org/officeDocument/2006/relationships/image" Target="../media/image13.pn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0.xml"/><Relationship Id="rId1" Type="http://schemas.openxmlformats.org/officeDocument/2006/relationships/vmlDrawing" Target="../drawings/vmlDrawing1.vml"/><Relationship Id="rId4" Type="http://schemas.openxmlformats.org/officeDocument/2006/relationships/image" Target="../media/image16.emf"/></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Layout" Target="../slideLayouts/slideLayout18.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椭圆 45"/>
          <p:cNvSpPr>
            <a:spLocks noChangeArrowheads="1"/>
          </p:cNvSpPr>
          <p:nvPr/>
        </p:nvSpPr>
        <p:spPr bwMode="auto">
          <a:xfrm>
            <a:off x="1831975" y="2330450"/>
            <a:ext cx="1450975" cy="1452563"/>
          </a:xfrm>
          <a:prstGeom prst="ellipse">
            <a:avLst/>
          </a:prstGeom>
          <a:solidFill>
            <a:srgbClr val="FFD842">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9219" name="椭圆 25"/>
          <p:cNvSpPr>
            <a:spLocks noChangeArrowheads="1"/>
          </p:cNvSpPr>
          <p:nvPr/>
        </p:nvSpPr>
        <p:spPr bwMode="auto">
          <a:xfrm>
            <a:off x="8680450" y="2239963"/>
            <a:ext cx="615950" cy="617537"/>
          </a:xfrm>
          <a:prstGeom prst="ellipse">
            <a:avLst/>
          </a:prstGeom>
          <a:solidFill>
            <a:srgbClr val="86CDDB">
              <a:alpha val="50000"/>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9220" name="椭圆 39"/>
          <p:cNvSpPr>
            <a:spLocks noChangeArrowheads="1"/>
          </p:cNvSpPr>
          <p:nvPr/>
        </p:nvSpPr>
        <p:spPr bwMode="auto">
          <a:xfrm>
            <a:off x="1830388" y="1079500"/>
            <a:ext cx="468312" cy="465138"/>
          </a:xfrm>
          <a:prstGeom prst="ellipse">
            <a:avLst/>
          </a:prstGeom>
          <a:solidFill>
            <a:srgbClr val="FBC44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9221" name="椭圆 45"/>
          <p:cNvSpPr>
            <a:spLocks noChangeArrowheads="1"/>
          </p:cNvSpPr>
          <p:nvPr/>
        </p:nvSpPr>
        <p:spPr bwMode="auto">
          <a:xfrm>
            <a:off x="8177213" y="1614488"/>
            <a:ext cx="227012" cy="227012"/>
          </a:xfrm>
          <a:prstGeom prst="ellipse">
            <a:avLst/>
          </a:prstGeom>
          <a:solidFill>
            <a:srgbClr val="F2895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9222" name="椭圆 24"/>
          <p:cNvSpPr>
            <a:spLocks noChangeArrowheads="1"/>
          </p:cNvSpPr>
          <p:nvPr/>
        </p:nvSpPr>
        <p:spPr bwMode="auto">
          <a:xfrm>
            <a:off x="5551488" y="2011363"/>
            <a:ext cx="1628775" cy="1625600"/>
          </a:xfrm>
          <a:prstGeom prst="ellipse">
            <a:avLst/>
          </a:prstGeom>
          <a:solidFill>
            <a:srgbClr val="DB3D63">
              <a:alpha val="6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9223" name="椭圆 45"/>
          <p:cNvSpPr>
            <a:spLocks noChangeArrowheads="1"/>
          </p:cNvSpPr>
          <p:nvPr/>
        </p:nvSpPr>
        <p:spPr bwMode="auto">
          <a:xfrm>
            <a:off x="6769100" y="2012950"/>
            <a:ext cx="1414463" cy="1414463"/>
          </a:xfrm>
          <a:prstGeom prst="ellipse">
            <a:avLst/>
          </a:prstGeom>
          <a:solidFill>
            <a:srgbClr val="FFD842">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9224" name="椭圆 51"/>
          <p:cNvSpPr>
            <a:spLocks noChangeArrowheads="1"/>
          </p:cNvSpPr>
          <p:nvPr/>
        </p:nvSpPr>
        <p:spPr bwMode="auto">
          <a:xfrm>
            <a:off x="1454150" y="1836738"/>
            <a:ext cx="928688" cy="928687"/>
          </a:xfrm>
          <a:prstGeom prst="ellipse">
            <a:avLst/>
          </a:prstGeom>
          <a:solidFill>
            <a:srgbClr val="EB756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9225" name="椭圆 44"/>
          <p:cNvSpPr>
            <a:spLocks noChangeArrowheads="1"/>
          </p:cNvSpPr>
          <p:nvPr/>
        </p:nvSpPr>
        <p:spPr bwMode="auto">
          <a:xfrm>
            <a:off x="5332413" y="1641475"/>
            <a:ext cx="860425" cy="858838"/>
          </a:xfrm>
          <a:prstGeom prst="ellipse">
            <a:avLst/>
          </a:prstGeom>
          <a:solidFill>
            <a:srgbClr val="F3703B">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9226" name="椭圆 39"/>
          <p:cNvSpPr>
            <a:spLocks noChangeArrowheads="1"/>
          </p:cNvSpPr>
          <p:nvPr/>
        </p:nvSpPr>
        <p:spPr bwMode="auto">
          <a:xfrm>
            <a:off x="2570163" y="1609725"/>
            <a:ext cx="1395412" cy="1387475"/>
          </a:xfrm>
          <a:prstGeom prst="ellipse">
            <a:avLst/>
          </a:prstGeom>
          <a:solidFill>
            <a:srgbClr val="EAA434">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9227" name="椭圆 44"/>
          <p:cNvSpPr>
            <a:spLocks noChangeArrowheads="1"/>
          </p:cNvSpPr>
          <p:nvPr/>
        </p:nvSpPr>
        <p:spPr bwMode="auto">
          <a:xfrm>
            <a:off x="2981325" y="1158875"/>
            <a:ext cx="3074988" cy="3076575"/>
          </a:xfrm>
          <a:prstGeom prst="ellipse">
            <a:avLst/>
          </a:prstGeom>
          <a:solidFill>
            <a:srgbClr val="88D0E0">
              <a:alpha val="95000"/>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9228" name="椭圆 39"/>
          <p:cNvSpPr>
            <a:spLocks noChangeArrowheads="1"/>
          </p:cNvSpPr>
          <p:nvPr/>
        </p:nvSpPr>
        <p:spPr bwMode="auto">
          <a:xfrm>
            <a:off x="319088" y="2346325"/>
            <a:ext cx="1125537" cy="1119188"/>
          </a:xfrm>
          <a:prstGeom prst="ellipse">
            <a:avLst/>
          </a:prstGeom>
          <a:solidFill>
            <a:srgbClr val="B2DFE8">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9229" name="椭圆 43"/>
          <p:cNvSpPr>
            <a:spLocks noChangeArrowheads="1"/>
          </p:cNvSpPr>
          <p:nvPr/>
        </p:nvSpPr>
        <p:spPr bwMode="auto">
          <a:xfrm>
            <a:off x="5859463" y="1541463"/>
            <a:ext cx="1157287" cy="1155700"/>
          </a:xfrm>
          <a:prstGeom prst="ellipse">
            <a:avLst/>
          </a:prstGeom>
          <a:solidFill>
            <a:srgbClr val="CCFFCC">
              <a:alpha val="6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9230" name="椭圆 45"/>
          <p:cNvSpPr>
            <a:spLocks noChangeArrowheads="1"/>
          </p:cNvSpPr>
          <p:nvPr/>
        </p:nvSpPr>
        <p:spPr bwMode="auto">
          <a:xfrm>
            <a:off x="6780213" y="1612900"/>
            <a:ext cx="247650" cy="249238"/>
          </a:xfrm>
          <a:prstGeom prst="ellipse">
            <a:avLst/>
          </a:prstGeom>
          <a:solidFill>
            <a:srgbClr val="E2819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9231" name="文本框 45"/>
          <p:cNvSpPr txBox="1">
            <a:spLocks noChangeArrowheads="1"/>
          </p:cNvSpPr>
          <p:nvPr/>
        </p:nvSpPr>
        <p:spPr bwMode="auto">
          <a:xfrm>
            <a:off x="3181350" y="2471738"/>
            <a:ext cx="27082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dirty="0">
                <a:solidFill>
                  <a:schemeClr val="bg1"/>
                </a:solidFill>
                <a:latin typeface="方正兰亭黑_GBK" panose="02000000000000000000" pitchFamily="2" charset="-122"/>
                <a:ea typeface="方正兰亭黑_GBK" panose="02000000000000000000" pitchFamily="2" charset="-122"/>
              </a:rPr>
              <a:t>路演商业计划书</a:t>
            </a:r>
          </a:p>
        </p:txBody>
      </p:sp>
      <p:sp>
        <p:nvSpPr>
          <p:cNvPr id="9232" name="椭圆 45"/>
          <p:cNvSpPr>
            <a:spLocks noChangeArrowheads="1"/>
          </p:cNvSpPr>
          <p:nvPr/>
        </p:nvSpPr>
        <p:spPr bwMode="auto">
          <a:xfrm>
            <a:off x="1190625" y="2932113"/>
            <a:ext cx="835025" cy="835025"/>
          </a:xfrm>
          <a:prstGeom prst="ellipse">
            <a:avLst/>
          </a:prstGeom>
          <a:solidFill>
            <a:srgbClr val="ED8067">
              <a:alpha val="8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9233" name="椭圆 45"/>
          <p:cNvSpPr>
            <a:spLocks noChangeArrowheads="1"/>
          </p:cNvSpPr>
          <p:nvPr/>
        </p:nvSpPr>
        <p:spPr bwMode="auto">
          <a:xfrm>
            <a:off x="-223838" y="2316163"/>
            <a:ext cx="508001" cy="508000"/>
          </a:xfrm>
          <a:prstGeom prst="ellipse">
            <a:avLst/>
          </a:prstGeom>
          <a:solidFill>
            <a:srgbClr val="EAA434">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9234" name="椭圆 48"/>
          <p:cNvSpPr>
            <a:spLocks noChangeArrowheads="1"/>
          </p:cNvSpPr>
          <p:nvPr/>
        </p:nvSpPr>
        <p:spPr bwMode="auto">
          <a:xfrm>
            <a:off x="857250" y="1897063"/>
            <a:ext cx="779463" cy="777875"/>
          </a:xfrm>
          <a:prstGeom prst="ellipse">
            <a:avLst/>
          </a:prstGeom>
          <a:solidFill>
            <a:srgbClr val="CCFFCC">
              <a:alpha val="6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9235" name="椭圆 45"/>
          <p:cNvSpPr>
            <a:spLocks noChangeArrowheads="1"/>
          </p:cNvSpPr>
          <p:nvPr/>
        </p:nvSpPr>
        <p:spPr bwMode="auto">
          <a:xfrm>
            <a:off x="8012113" y="2603500"/>
            <a:ext cx="558800" cy="560388"/>
          </a:xfrm>
          <a:prstGeom prst="ellipse">
            <a:avLst/>
          </a:prstGeom>
          <a:solidFill>
            <a:srgbClr val="EAA434">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cxnSp>
        <p:nvCxnSpPr>
          <p:cNvPr id="9236" name="直接连接符 50"/>
          <p:cNvCxnSpPr>
            <a:cxnSpLocks noChangeShapeType="1"/>
          </p:cNvCxnSpPr>
          <p:nvPr/>
        </p:nvCxnSpPr>
        <p:spPr bwMode="auto">
          <a:xfrm>
            <a:off x="3327400" y="3003550"/>
            <a:ext cx="2424113" cy="0"/>
          </a:xfrm>
          <a:prstGeom prst="line">
            <a:avLst/>
          </a:prstGeom>
          <a:noFill/>
          <a:ln w="6350" cmpd="sng">
            <a:solidFill>
              <a:schemeClr val="bg1"/>
            </a:solidFill>
            <a:round/>
            <a:headEnd/>
            <a:tailEnd/>
          </a:ln>
          <a:extLst>
            <a:ext uri="{909E8E84-426E-40DD-AFC4-6F175D3DCCD1}">
              <a14:hiddenFill xmlns:a14="http://schemas.microsoft.com/office/drawing/2010/main">
                <a:noFill/>
              </a14:hiddenFill>
            </a:ext>
          </a:extLst>
        </p:spPr>
      </p:cxnSp>
    </p:spTree>
  </p:cSld>
  <p:clrMapOvr>
    <a:masterClrMapping/>
  </p:clrMapOvr>
  <p:transition spd="slow">
    <p:split orient="ver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文本框 1"/>
          <p:cNvSpPr txBox="1">
            <a:spLocks noChangeArrowheads="1"/>
          </p:cNvSpPr>
          <p:nvPr/>
        </p:nvSpPr>
        <p:spPr bwMode="auto">
          <a:xfrm>
            <a:off x="239713" y="528638"/>
            <a:ext cx="92868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000" b="1" i="1">
                <a:solidFill>
                  <a:srgbClr val="FFFFFF"/>
                </a:solidFill>
                <a:latin typeface="方正兰亭黑_GBK" panose="02000000000000000000" pitchFamily="2" charset="-122"/>
                <a:ea typeface="方正兰亭黑_GBK" panose="02000000000000000000" pitchFamily="2" charset="-122"/>
              </a:rPr>
              <a:t>2.3 </a:t>
            </a:r>
            <a:r>
              <a:rPr lang="zh-CN" altLang="en-US" sz="1000" b="1" i="1">
                <a:solidFill>
                  <a:srgbClr val="FFFFFF"/>
                </a:solidFill>
                <a:latin typeface="方正兰亭黑_GBK" panose="02000000000000000000" pitchFamily="2" charset="-122"/>
                <a:ea typeface="方正兰亭黑_GBK" panose="02000000000000000000" pitchFamily="2" charset="-122"/>
              </a:rPr>
              <a:t>对手分析</a:t>
            </a:r>
          </a:p>
        </p:txBody>
      </p:sp>
      <p:sp>
        <p:nvSpPr>
          <p:cNvPr id="18435" name="文本框 54"/>
          <p:cNvSpPr txBox="1">
            <a:spLocks noChangeArrowheads="1"/>
          </p:cNvSpPr>
          <p:nvPr/>
        </p:nvSpPr>
        <p:spPr bwMode="auto">
          <a:xfrm>
            <a:off x="2540000" y="-858838"/>
            <a:ext cx="17319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i="1">
                <a:solidFill>
                  <a:srgbClr val="FFFFFF"/>
                </a:solidFill>
                <a:latin typeface="方正兰亭黑_GBK" panose="02000000000000000000" pitchFamily="2" charset="-122"/>
                <a:ea typeface="方正兰亭黑_GBK" panose="02000000000000000000" pitchFamily="2" charset="-122"/>
              </a:rPr>
              <a:t>竞争对手分析</a:t>
            </a:r>
          </a:p>
        </p:txBody>
      </p:sp>
      <p:sp>
        <p:nvSpPr>
          <p:cNvPr id="18436" name="TextBox 46"/>
          <p:cNvSpPr txBox="1">
            <a:spLocks noChangeArrowheads="1"/>
          </p:cNvSpPr>
          <p:nvPr/>
        </p:nvSpPr>
        <p:spPr bwMode="auto">
          <a:xfrm>
            <a:off x="1400175" y="1700213"/>
            <a:ext cx="1377950"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anose="020F0502020204030204" pitchFamily="34" charset="0"/>
                <a:ea typeface="宋体" panose="02010600030101010101" pitchFamily="2" charset="-122"/>
              </a:defRPr>
            </a:lvl1pPr>
            <a:lvl2pPr marL="742950" indent="-285750" defTabSz="522288">
              <a:defRPr sz="1300">
                <a:solidFill>
                  <a:schemeClr val="tx1"/>
                </a:solidFill>
                <a:latin typeface="Calibri" panose="020F0502020204030204" pitchFamily="34" charset="0"/>
                <a:ea typeface="宋体" panose="02010600030101010101" pitchFamily="2" charset="-122"/>
              </a:defRPr>
            </a:lvl2pPr>
            <a:lvl3pPr marL="1143000" indent="-228600" defTabSz="522288">
              <a:defRPr sz="1300">
                <a:solidFill>
                  <a:schemeClr val="tx1"/>
                </a:solidFill>
                <a:latin typeface="Calibri" panose="020F0502020204030204" pitchFamily="34" charset="0"/>
                <a:ea typeface="宋体" panose="02010600030101010101" pitchFamily="2" charset="-122"/>
              </a:defRPr>
            </a:lvl3pPr>
            <a:lvl4pPr marL="1600200" indent="-228600" defTabSz="522288">
              <a:defRPr sz="1300">
                <a:solidFill>
                  <a:schemeClr val="tx1"/>
                </a:solidFill>
                <a:latin typeface="Calibri" panose="020F0502020204030204" pitchFamily="34" charset="0"/>
                <a:ea typeface="宋体" panose="02010600030101010101" pitchFamily="2" charset="-122"/>
              </a:defRPr>
            </a:lvl4pPr>
            <a:lvl5pPr marL="2057400" indent="-228600" defTabSz="522288">
              <a:defRPr sz="1300">
                <a:solidFill>
                  <a:schemeClr val="tx1"/>
                </a:solidFill>
                <a:latin typeface="Calibri" panose="020F0502020204030204" pitchFamily="34" charset="0"/>
                <a:ea typeface="宋体" panose="02010600030101010101" pitchFamily="2" charset="-122"/>
              </a:defRPr>
            </a:lvl5pPr>
            <a:lvl6pPr marL="25146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900">
                <a:solidFill>
                  <a:srgbClr val="595959"/>
                </a:solidFill>
                <a:latin typeface="Arial" panose="020B0604020202020204" pitchFamily="34" charset="0"/>
                <a:cs typeface="Arial" panose="020B0604020202020204" pitchFamily="34" charset="0"/>
              </a:rPr>
              <a:t>Lorem ipsum dolor sit amet, consectetuer adipiscing elit. Aenean commodo ligula eget dolor. Aenean massa. Cum sociis natoque</a:t>
            </a:r>
          </a:p>
        </p:txBody>
      </p:sp>
      <p:sp>
        <p:nvSpPr>
          <p:cNvPr id="18437" name="TextBox 46"/>
          <p:cNvSpPr txBox="1">
            <a:spLocks noChangeArrowheads="1"/>
          </p:cNvSpPr>
          <p:nvPr/>
        </p:nvSpPr>
        <p:spPr bwMode="auto">
          <a:xfrm>
            <a:off x="1400175" y="2921000"/>
            <a:ext cx="13779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anose="020F0502020204030204" pitchFamily="34" charset="0"/>
                <a:ea typeface="宋体" panose="02010600030101010101" pitchFamily="2" charset="-122"/>
              </a:defRPr>
            </a:lvl1pPr>
            <a:lvl2pPr marL="742950" indent="-285750" defTabSz="522288">
              <a:defRPr sz="1300">
                <a:solidFill>
                  <a:schemeClr val="tx1"/>
                </a:solidFill>
                <a:latin typeface="Calibri" panose="020F0502020204030204" pitchFamily="34" charset="0"/>
                <a:ea typeface="宋体" panose="02010600030101010101" pitchFamily="2" charset="-122"/>
              </a:defRPr>
            </a:lvl2pPr>
            <a:lvl3pPr marL="1143000" indent="-228600" defTabSz="522288">
              <a:defRPr sz="1300">
                <a:solidFill>
                  <a:schemeClr val="tx1"/>
                </a:solidFill>
                <a:latin typeface="Calibri" panose="020F0502020204030204" pitchFamily="34" charset="0"/>
                <a:ea typeface="宋体" panose="02010600030101010101" pitchFamily="2" charset="-122"/>
              </a:defRPr>
            </a:lvl3pPr>
            <a:lvl4pPr marL="1600200" indent="-228600" defTabSz="522288">
              <a:defRPr sz="1300">
                <a:solidFill>
                  <a:schemeClr val="tx1"/>
                </a:solidFill>
                <a:latin typeface="Calibri" panose="020F0502020204030204" pitchFamily="34" charset="0"/>
                <a:ea typeface="宋体" panose="02010600030101010101" pitchFamily="2" charset="-122"/>
              </a:defRPr>
            </a:lvl4pPr>
            <a:lvl5pPr marL="2057400" indent="-228600" defTabSz="522288">
              <a:defRPr sz="1300">
                <a:solidFill>
                  <a:schemeClr val="tx1"/>
                </a:solidFill>
                <a:latin typeface="Calibri" panose="020F0502020204030204" pitchFamily="34" charset="0"/>
                <a:ea typeface="宋体" panose="02010600030101010101" pitchFamily="2" charset="-122"/>
              </a:defRPr>
            </a:lvl5pPr>
            <a:lvl6pPr marL="25146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900">
                <a:solidFill>
                  <a:srgbClr val="595959"/>
                </a:solidFill>
                <a:latin typeface="Arial" panose="020B0604020202020204" pitchFamily="34" charset="0"/>
                <a:cs typeface="Arial" panose="020B0604020202020204" pitchFamily="34" charset="0"/>
              </a:rPr>
              <a:t>Lorem ipsum dolor sit amet, consectetuer adipiscing elit. Aenean commodo ligula eget dolor. Aenean massa. Cum sociis natoque</a:t>
            </a:r>
          </a:p>
        </p:txBody>
      </p:sp>
      <p:grpSp>
        <p:nvGrpSpPr>
          <p:cNvPr id="18438" name="组合 2"/>
          <p:cNvGrpSpPr>
            <a:grpSpLocks/>
          </p:cNvGrpSpPr>
          <p:nvPr/>
        </p:nvGrpSpPr>
        <p:grpSpPr bwMode="auto">
          <a:xfrm>
            <a:off x="3294063" y="1385888"/>
            <a:ext cx="2484437" cy="2503487"/>
            <a:chOff x="0" y="0"/>
            <a:chExt cx="2484438" cy="2503487"/>
          </a:xfrm>
        </p:grpSpPr>
        <p:sp>
          <p:nvSpPr>
            <p:cNvPr id="18439" name="Freeform 5"/>
            <p:cNvSpPr>
              <a:spLocks/>
            </p:cNvSpPr>
            <p:nvPr/>
          </p:nvSpPr>
          <p:spPr bwMode="auto">
            <a:xfrm>
              <a:off x="0" y="0"/>
              <a:ext cx="2484438" cy="2424112"/>
            </a:xfrm>
            <a:custGeom>
              <a:avLst/>
              <a:gdLst>
                <a:gd name="T0" fmla="*/ 277 w 287"/>
                <a:gd name="T1" fmla="*/ 130 h 280"/>
                <a:gd name="T2" fmla="*/ 278 w 287"/>
                <a:gd name="T3" fmla="*/ 103 h 280"/>
                <a:gd name="T4" fmla="*/ 261 w 287"/>
                <a:gd name="T5" fmla="*/ 81 h 280"/>
                <a:gd name="T6" fmla="*/ 256 w 287"/>
                <a:gd name="T7" fmla="*/ 57 h 280"/>
                <a:gd name="T8" fmla="*/ 239 w 287"/>
                <a:gd name="T9" fmla="*/ 44 h 280"/>
                <a:gd name="T10" fmla="*/ 231 w 287"/>
                <a:gd name="T11" fmla="*/ 29 h 280"/>
                <a:gd name="T12" fmla="*/ 209 w 287"/>
                <a:gd name="T13" fmla="*/ 18 h 280"/>
                <a:gd name="T14" fmla="*/ 171 w 287"/>
                <a:gd name="T15" fmla="*/ 0 h 280"/>
                <a:gd name="T16" fmla="*/ 152 w 287"/>
                <a:gd name="T17" fmla="*/ 4 h 280"/>
                <a:gd name="T18" fmla="*/ 139 w 287"/>
                <a:gd name="T19" fmla="*/ 14 h 280"/>
                <a:gd name="T20" fmla="*/ 133 w 287"/>
                <a:gd name="T21" fmla="*/ 9 h 280"/>
                <a:gd name="T22" fmla="*/ 112 w 287"/>
                <a:gd name="T23" fmla="*/ 2 h 280"/>
                <a:gd name="T24" fmla="*/ 79 w 287"/>
                <a:gd name="T25" fmla="*/ 18 h 280"/>
                <a:gd name="T26" fmla="*/ 56 w 287"/>
                <a:gd name="T27" fmla="*/ 29 h 280"/>
                <a:gd name="T28" fmla="*/ 47 w 287"/>
                <a:gd name="T29" fmla="*/ 44 h 280"/>
                <a:gd name="T30" fmla="*/ 30 w 287"/>
                <a:gd name="T31" fmla="*/ 57 h 280"/>
                <a:gd name="T32" fmla="*/ 25 w 287"/>
                <a:gd name="T33" fmla="*/ 81 h 280"/>
                <a:gd name="T34" fmla="*/ 8 w 287"/>
                <a:gd name="T35" fmla="*/ 103 h 280"/>
                <a:gd name="T36" fmla="*/ 9 w 287"/>
                <a:gd name="T37" fmla="*/ 130 h 280"/>
                <a:gd name="T38" fmla="*/ 1 w 287"/>
                <a:gd name="T39" fmla="*/ 167 h 280"/>
                <a:gd name="T40" fmla="*/ 22 w 287"/>
                <a:gd name="T41" fmla="*/ 207 h 280"/>
                <a:gd name="T42" fmla="*/ 29 w 287"/>
                <a:gd name="T43" fmla="*/ 233 h 280"/>
                <a:gd name="T44" fmla="*/ 50 w 287"/>
                <a:gd name="T45" fmla="*/ 246 h 280"/>
                <a:gd name="T46" fmla="*/ 58 w 287"/>
                <a:gd name="T47" fmla="*/ 262 h 280"/>
                <a:gd name="T48" fmla="*/ 84 w 287"/>
                <a:gd name="T49" fmla="*/ 273 h 280"/>
                <a:gd name="T50" fmla="*/ 90 w 287"/>
                <a:gd name="T51" fmla="*/ 272 h 280"/>
                <a:gd name="T52" fmla="*/ 114 w 287"/>
                <a:gd name="T53" fmla="*/ 280 h 280"/>
                <a:gd name="T54" fmla="*/ 146 w 287"/>
                <a:gd name="T55" fmla="*/ 260 h 280"/>
                <a:gd name="T56" fmla="*/ 159 w 287"/>
                <a:gd name="T57" fmla="*/ 274 h 280"/>
                <a:gd name="T58" fmla="*/ 175 w 287"/>
                <a:gd name="T59" fmla="*/ 279 h 280"/>
                <a:gd name="T60" fmla="*/ 196 w 287"/>
                <a:gd name="T61" fmla="*/ 272 h 280"/>
                <a:gd name="T62" fmla="*/ 203 w 287"/>
                <a:gd name="T63" fmla="*/ 273 h 280"/>
                <a:gd name="T64" fmla="*/ 225 w 287"/>
                <a:gd name="T65" fmla="*/ 265 h 280"/>
                <a:gd name="T66" fmla="*/ 237 w 287"/>
                <a:gd name="T67" fmla="*/ 246 h 280"/>
                <a:gd name="T68" fmla="*/ 257 w 287"/>
                <a:gd name="T69" fmla="*/ 233 h 280"/>
                <a:gd name="T70" fmla="*/ 265 w 287"/>
                <a:gd name="T71" fmla="*/ 207 h 280"/>
                <a:gd name="T72" fmla="*/ 286 w 287"/>
                <a:gd name="T73" fmla="*/ 167 h 280"/>
                <a:gd name="T74" fmla="*/ 277 w 287"/>
                <a:gd name="T75" fmla="*/ 13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7" h="280">
                  <a:moveTo>
                    <a:pt x="277" y="130"/>
                  </a:moveTo>
                  <a:cubicBezTo>
                    <a:pt x="281" y="122"/>
                    <a:pt x="281" y="112"/>
                    <a:pt x="278" y="103"/>
                  </a:cubicBezTo>
                  <a:cubicBezTo>
                    <a:pt x="275" y="93"/>
                    <a:pt x="269" y="85"/>
                    <a:pt x="261" y="81"/>
                  </a:cubicBezTo>
                  <a:cubicBezTo>
                    <a:pt x="262" y="73"/>
                    <a:pt x="261" y="64"/>
                    <a:pt x="256" y="57"/>
                  </a:cubicBezTo>
                  <a:cubicBezTo>
                    <a:pt x="252" y="51"/>
                    <a:pt x="246" y="46"/>
                    <a:pt x="239" y="44"/>
                  </a:cubicBezTo>
                  <a:cubicBezTo>
                    <a:pt x="238" y="38"/>
                    <a:pt x="235" y="33"/>
                    <a:pt x="231" y="29"/>
                  </a:cubicBezTo>
                  <a:cubicBezTo>
                    <a:pt x="225" y="22"/>
                    <a:pt x="217" y="19"/>
                    <a:pt x="209" y="18"/>
                  </a:cubicBezTo>
                  <a:cubicBezTo>
                    <a:pt x="201" y="7"/>
                    <a:pt x="187" y="0"/>
                    <a:pt x="171" y="0"/>
                  </a:cubicBezTo>
                  <a:cubicBezTo>
                    <a:pt x="164" y="0"/>
                    <a:pt x="158" y="1"/>
                    <a:pt x="152" y="4"/>
                  </a:cubicBezTo>
                  <a:cubicBezTo>
                    <a:pt x="146" y="7"/>
                    <a:pt x="142" y="10"/>
                    <a:pt x="139" y="14"/>
                  </a:cubicBezTo>
                  <a:cubicBezTo>
                    <a:pt x="137" y="12"/>
                    <a:pt x="135" y="11"/>
                    <a:pt x="133" y="9"/>
                  </a:cubicBezTo>
                  <a:cubicBezTo>
                    <a:pt x="127" y="4"/>
                    <a:pt x="120" y="2"/>
                    <a:pt x="112" y="2"/>
                  </a:cubicBezTo>
                  <a:cubicBezTo>
                    <a:pt x="100" y="2"/>
                    <a:pt x="89" y="8"/>
                    <a:pt x="79" y="18"/>
                  </a:cubicBezTo>
                  <a:cubicBezTo>
                    <a:pt x="71" y="18"/>
                    <a:pt x="62" y="22"/>
                    <a:pt x="56" y="29"/>
                  </a:cubicBezTo>
                  <a:cubicBezTo>
                    <a:pt x="52" y="33"/>
                    <a:pt x="49" y="38"/>
                    <a:pt x="47" y="44"/>
                  </a:cubicBezTo>
                  <a:cubicBezTo>
                    <a:pt x="40" y="46"/>
                    <a:pt x="34" y="51"/>
                    <a:pt x="30" y="57"/>
                  </a:cubicBezTo>
                  <a:cubicBezTo>
                    <a:pt x="26" y="64"/>
                    <a:pt x="24" y="73"/>
                    <a:pt x="25" y="81"/>
                  </a:cubicBezTo>
                  <a:cubicBezTo>
                    <a:pt x="17" y="85"/>
                    <a:pt x="11" y="93"/>
                    <a:pt x="8" y="103"/>
                  </a:cubicBezTo>
                  <a:cubicBezTo>
                    <a:pt x="5" y="112"/>
                    <a:pt x="6" y="122"/>
                    <a:pt x="9" y="130"/>
                  </a:cubicBezTo>
                  <a:cubicBezTo>
                    <a:pt x="0" y="143"/>
                    <a:pt x="0" y="161"/>
                    <a:pt x="1" y="167"/>
                  </a:cubicBezTo>
                  <a:cubicBezTo>
                    <a:pt x="2" y="185"/>
                    <a:pt x="10" y="199"/>
                    <a:pt x="22" y="207"/>
                  </a:cubicBezTo>
                  <a:cubicBezTo>
                    <a:pt x="21" y="216"/>
                    <a:pt x="24" y="225"/>
                    <a:pt x="29" y="233"/>
                  </a:cubicBezTo>
                  <a:cubicBezTo>
                    <a:pt x="35" y="240"/>
                    <a:pt x="42" y="245"/>
                    <a:pt x="50" y="246"/>
                  </a:cubicBezTo>
                  <a:cubicBezTo>
                    <a:pt x="51" y="252"/>
                    <a:pt x="54" y="258"/>
                    <a:pt x="58" y="262"/>
                  </a:cubicBezTo>
                  <a:cubicBezTo>
                    <a:pt x="65" y="269"/>
                    <a:pt x="74" y="273"/>
                    <a:pt x="84" y="273"/>
                  </a:cubicBezTo>
                  <a:cubicBezTo>
                    <a:pt x="86" y="273"/>
                    <a:pt x="88" y="273"/>
                    <a:pt x="90" y="272"/>
                  </a:cubicBezTo>
                  <a:cubicBezTo>
                    <a:pt x="98" y="278"/>
                    <a:pt x="106" y="280"/>
                    <a:pt x="114" y="280"/>
                  </a:cubicBezTo>
                  <a:cubicBezTo>
                    <a:pt x="127" y="280"/>
                    <a:pt x="139" y="273"/>
                    <a:pt x="146" y="260"/>
                  </a:cubicBezTo>
                  <a:cubicBezTo>
                    <a:pt x="149" y="266"/>
                    <a:pt x="153" y="271"/>
                    <a:pt x="159" y="274"/>
                  </a:cubicBezTo>
                  <a:cubicBezTo>
                    <a:pt x="164" y="277"/>
                    <a:pt x="169" y="279"/>
                    <a:pt x="175" y="279"/>
                  </a:cubicBezTo>
                  <a:cubicBezTo>
                    <a:pt x="183" y="279"/>
                    <a:pt x="190" y="277"/>
                    <a:pt x="196" y="272"/>
                  </a:cubicBezTo>
                  <a:cubicBezTo>
                    <a:pt x="198" y="273"/>
                    <a:pt x="201" y="273"/>
                    <a:pt x="203" y="273"/>
                  </a:cubicBezTo>
                  <a:cubicBezTo>
                    <a:pt x="211" y="273"/>
                    <a:pt x="219" y="270"/>
                    <a:pt x="225" y="265"/>
                  </a:cubicBezTo>
                  <a:cubicBezTo>
                    <a:pt x="231" y="260"/>
                    <a:pt x="235" y="254"/>
                    <a:pt x="237" y="246"/>
                  </a:cubicBezTo>
                  <a:cubicBezTo>
                    <a:pt x="245" y="245"/>
                    <a:pt x="252" y="240"/>
                    <a:pt x="257" y="233"/>
                  </a:cubicBezTo>
                  <a:cubicBezTo>
                    <a:pt x="263" y="225"/>
                    <a:pt x="265" y="216"/>
                    <a:pt x="265" y="207"/>
                  </a:cubicBezTo>
                  <a:cubicBezTo>
                    <a:pt x="276" y="199"/>
                    <a:pt x="284" y="185"/>
                    <a:pt x="286" y="167"/>
                  </a:cubicBezTo>
                  <a:cubicBezTo>
                    <a:pt x="287" y="156"/>
                    <a:pt x="285" y="141"/>
                    <a:pt x="277" y="130"/>
                  </a:cubicBezTo>
                  <a:close/>
                </a:path>
              </a:pathLst>
            </a:custGeom>
            <a:solidFill>
              <a:srgbClr val="F096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0" name="Freeform 6"/>
            <p:cNvSpPr>
              <a:spLocks noEditPoints="1"/>
            </p:cNvSpPr>
            <p:nvPr/>
          </p:nvSpPr>
          <p:spPr bwMode="auto">
            <a:xfrm>
              <a:off x="77788" y="44450"/>
              <a:ext cx="2328862" cy="2459037"/>
            </a:xfrm>
            <a:custGeom>
              <a:avLst/>
              <a:gdLst>
                <a:gd name="T0" fmla="*/ 124 w 269"/>
                <a:gd name="T1" fmla="*/ 67 h 284"/>
                <a:gd name="T2" fmla="*/ 124 w 269"/>
                <a:gd name="T3" fmla="*/ 212 h 284"/>
                <a:gd name="T4" fmla="*/ 23 w 269"/>
                <a:gd name="T5" fmla="*/ 197 h 284"/>
                <a:gd name="T6" fmla="*/ 27 w 269"/>
                <a:gd name="T7" fmla="*/ 81 h 284"/>
                <a:gd name="T8" fmla="*/ 150 w 269"/>
                <a:gd name="T9" fmla="*/ 13 h 284"/>
                <a:gd name="T10" fmla="*/ 151 w 269"/>
                <a:gd name="T11" fmla="*/ 135 h 284"/>
                <a:gd name="T12" fmla="*/ 187 w 269"/>
                <a:gd name="T13" fmla="*/ 88 h 284"/>
                <a:gd name="T14" fmla="*/ 160 w 269"/>
                <a:gd name="T15" fmla="*/ 72 h 284"/>
                <a:gd name="T16" fmla="*/ 178 w 269"/>
                <a:gd name="T17" fmla="*/ 75 h 284"/>
                <a:gd name="T18" fmla="*/ 150 w 269"/>
                <a:gd name="T19" fmla="*/ 13 h 284"/>
                <a:gd name="T20" fmla="*/ 158 w 269"/>
                <a:gd name="T21" fmla="*/ 255 h 284"/>
                <a:gd name="T22" fmla="*/ 211 w 269"/>
                <a:gd name="T23" fmla="*/ 225 h 284"/>
                <a:gd name="T24" fmla="*/ 252 w 269"/>
                <a:gd name="T25" fmla="*/ 131 h 284"/>
                <a:gd name="T26" fmla="*/ 220 w 269"/>
                <a:gd name="T27" fmla="*/ 166 h 284"/>
                <a:gd name="T28" fmla="*/ 214 w 269"/>
                <a:gd name="T29" fmla="*/ 192 h 284"/>
                <a:gd name="T30" fmla="*/ 211 w 269"/>
                <a:gd name="T31" fmla="*/ 147 h 284"/>
                <a:gd name="T32" fmla="*/ 171 w 269"/>
                <a:gd name="T33" fmla="*/ 133 h 284"/>
                <a:gd name="T34" fmla="*/ 188 w 269"/>
                <a:gd name="T35" fmla="*/ 236 h 284"/>
                <a:gd name="T36" fmla="*/ 160 w 269"/>
                <a:gd name="T37" fmla="*/ 214 h 284"/>
                <a:gd name="T38" fmla="*/ 154 w 269"/>
                <a:gd name="T39" fmla="*/ 141 h 284"/>
                <a:gd name="T40" fmla="*/ 237 w 269"/>
                <a:gd name="T41" fmla="*/ 128 h 284"/>
                <a:gd name="T42" fmla="*/ 211 w 269"/>
                <a:gd name="T43" fmla="*/ 63 h 284"/>
                <a:gd name="T44" fmla="*/ 195 w 269"/>
                <a:gd name="T45" fmla="*/ 23 h 284"/>
                <a:gd name="T46" fmla="*/ 144 w 269"/>
                <a:gd name="T47" fmla="*/ 91 h 284"/>
                <a:gd name="T48" fmla="*/ 143 w 269"/>
                <a:gd name="T49" fmla="*/ 234 h 284"/>
                <a:gd name="T50" fmla="*/ 210 w 269"/>
                <a:gd name="T51" fmla="*/ 253 h 284"/>
                <a:gd name="T52" fmla="*/ 267 w 269"/>
                <a:gd name="T53" fmla="*/ 161 h 284"/>
                <a:gd name="T54" fmla="*/ 222 w 269"/>
                <a:gd name="T55" fmla="*/ 46 h 284"/>
                <a:gd name="T56" fmla="*/ 90 w 269"/>
                <a:gd name="T57" fmla="*/ 120 h 284"/>
                <a:gd name="T58" fmla="*/ 96 w 269"/>
                <a:gd name="T59" fmla="*/ 119 h 284"/>
                <a:gd name="T60" fmla="*/ 92 w 269"/>
                <a:gd name="T61" fmla="*/ 126 h 284"/>
                <a:gd name="T62" fmla="*/ 52 w 269"/>
                <a:gd name="T63" fmla="*/ 139 h 284"/>
                <a:gd name="T64" fmla="*/ 118 w 269"/>
                <a:gd name="T65" fmla="*/ 163 h 284"/>
                <a:gd name="T66" fmla="*/ 115 w 269"/>
                <a:gd name="T67" fmla="*/ 17 h 284"/>
                <a:gd name="T68" fmla="*/ 97 w 269"/>
                <a:gd name="T69" fmla="*/ 56 h 284"/>
                <a:gd name="T70" fmla="*/ 111 w 269"/>
                <a:gd name="T71" fmla="*/ 40 h 284"/>
                <a:gd name="T72" fmla="*/ 79 w 269"/>
                <a:gd name="T73" fmla="*/ 76 h 284"/>
                <a:gd name="T74" fmla="*/ 98 w 269"/>
                <a:gd name="T75" fmla="*/ 171 h 284"/>
                <a:gd name="T76" fmla="*/ 97 w 269"/>
                <a:gd name="T77" fmla="*/ 195 h 284"/>
                <a:gd name="T78" fmla="*/ 94 w 269"/>
                <a:gd name="T79" fmla="*/ 237 h 284"/>
                <a:gd name="T80" fmla="*/ 77 w 269"/>
                <a:gd name="T81" fmla="*/ 162 h 284"/>
                <a:gd name="T82" fmla="*/ 8 w 269"/>
                <a:gd name="T83" fmla="*/ 161 h 284"/>
                <a:gd name="T84" fmla="*/ 85 w 269"/>
                <a:gd name="T85" fmla="*/ 249 h 284"/>
                <a:gd name="T86" fmla="*/ 98 w 269"/>
                <a:gd name="T87" fmla="*/ 171 h 284"/>
                <a:gd name="T88" fmla="*/ 62 w 269"/>
                <a:gd name="T89" fmla="*/ 99 h 284"/>
                <a:gd name="T90" fmla="*/ 38 w 269"/>
                <a:gd name="T91" fmla="*/ 86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9" h="284">
                  <a:moveTo>
                    <a:pt x="74" y="23"/>
                  </a:moveTo>
                  <a:cubicBezTo>
                    <a:pt x="85" y="9"/>
                    <a:pt x="103" y="0"/>
                    <a:pt x="119" y="12"/>
                  </a:cubicBezTo>
                  <a:cubicBezTo>
                    <a:pt x="136" y="25"/>
                    <a:pt x="135" y="50"/>
                    <a:pt x="124" y="67"/>
                  </a:cubicBezTo>
                  <a:cubicBezTo>
                    <a:pt x="135" y="81"/>
                    <a:pt x="134" y="105"/>
                    <a:pt x="121" y="117"/>
                  </a:cubicBezTo>
                  <a:cubicBezTo>
                    <a:pt x="132" y="130"/>
                    <a:pt x="133" y="153"/>
                    <a:pt x="123" y="167"/>
                  </a:cubicBezTo>
                  <a:cubicBezTo>
                    <a:pt x="135" y="179"/>
                    <a:pt x="135" y="200"/>
                    <a:pt x="124" y="212"/>
                  </a:cubicBezTo>
                  <a:cubicBezTo>
                    <a:pt x="149" y="245"/>
                    <a:pt x="113" y="284"/>
                    <a:pt x="84" y="257"/>
                  </a:cubicBezTo>
                  <a:cubicBezTo>
                    <a:pt x="67" y="263"/>
                    <a:pt x="49" y="251"/>
                    <a:pt x="49" y="233"/>
                  </a:cubicBezTo>
                  <a:cubicBezTo>
                    <a:pt x="31" y="233"/>
                    <a:pt x="18" y="215"/>
                    <a:pt x="23" y="197"/>
                  </a:cubicBezTo>
                  <a:cubicBezTo>
                    <a:pt x="9" y="191"/>
                    <a:pt x="2" y="176"/>
                    <a:pt x="1" y="161"/>
                  </a:cubicBezTo>
                  <a:cubicBezTo>
                    <a:pt x="0" y="149"/>
                    <a:pt x="3" y="134"/>
                    <a:pt x="12" y="126"/>
                  </a:cubicBezTo>
                  <a:cubicBezTo>
                    <a:pt x="0" y="111"/>
                    <a:pt x="9" y="86"/>
                    <a:pt x="27" y="81"/>
                  </a:cubicBezTo>
                  <a:cubicBezTo>
                    <a:pt x="21" y="66"/>
                    <a:pt x="30" y="47"/>
                    <a:pt x="47" y="46"/>
                  </a:cubicBezTo>
                  <a:cubicBezTo>
                    <a:pt x="46" y="33"/>
                    <a:pt x="61" y="20"/>
                    <a:pt x="74" y="23"/>
                  </a:cubicBezTo>
                  <a:close/>
                  <a:moveTo>
                    <a:pt x="150" y="13"/>
                  </a:moveTo>
                  <a:cubicBezTo>
                    <a:pt x="132" y="21"/>
                    <a:pt x="147" y="40"/>
                    <a:pt x="155" y="49"/>
                  </a:cubicBezTo>
                  <a:cubicBezTo>
                    <a:pt x="135" y="59"/>
                    <a:pt x="137" y="80"/>
                    <a:pt x="156" y="91"/>
                  </a:cubicBezTo>
                  <a:cubicBezTo>
                    <a:pt x="140" y="101"/>
                    <a:pt x="133" y="124"/>
                    <a:pt x="151" y="135"/>
                  </a:cubicBezTo>
                  <a:cubicBezTo>
                    <a:pt x="155" y="133"/>
                    <a:pt x="160" y="132"/>
                    <a:pt x="164" y="132"/>
                  </a:cubicBezTo>
                  <a:cubicBezTo>
                    <a:pt x="164" y="120"/>
                    <a:pt x="171" y="111"/>
                    <a:pt x="183" y="108"/>
                  </a:cubicBezTo>
                  <a:cubicBezTo>
                    <a:pt x="181" y="101"/>
                    <a:pt x="183" y="94"/>
                    <a:pt x="187" y="88"/>
                  </a:cubicBezTo>
                  <a:cubicBezTo>
                    <a:pt x="182" y="87"/>
                    <a:pt x="177" y="84"/>
                    <a:pt x="173" y="78"/>
                  </a:cubicBezTo>
                  <a:cubicBezTo>
                    <a:pt x="168" y="81"/>
                    <a:pt x="162" y="81"/>
                    <a:pt x="157" y="78"/>
                  </a:cubicBezTo>
                  <a:cubicBezTo>
                    <a:pt x="160" y="72"/>
                    <a:pt x="160" y="72"/>
                    <a:pt x="160" y="72"/>
                  </a:cubicBezTo>
                  <a:cubicBezTo>
                    <a:pt x="167" y="77"/>
                    <a:pt x="180" y="69"/>
                    <a:pt x="179" y="60"/>
                  </a:cubicBezTo>
                  <a:cubicBezTo>
                    <a:pt x="185" y="59"/>
                    <a:pt x="185" y="59"/>
                    <a:pt x="185" y="59"/>
                  </a:cubicBezTo>
                  <a:cubicBezTo>
                    <a:pt x="186" y="65"/>
                    <a:pt x="183" y="71"/>
                    <a:pt x="178" y="75"/>
                  </a:cubicBezTo>
                  <a:cubicBezTo>
                    <a:pt x="188" y="88"/>
                    <a:pt x="211" y="82"/>
                    <a:pt x="204" y="59"/>
                  </a:cubicBezTo>
                  <a:cubicBezTo>
                    <a:pt x="229" y="47"/>
                    <a:pt x="206" y="22"/>
                    <a:pt x="191" y="32"/>
                  </a:cubicBezTo>
                  <a:cubicBezTo>
                    <a:pt x="189" y="15"/>
                    <a:pt x="166" y="6"/>
                    <a:pt x="150" y="13"/>
                  </a:cubicBezTo>
                  <a:close/>
                  <a:moveTo>
                    <a:pt x="155" y="192"/>
                  </a:moveTo>
                  <a:cubicBezTo>
                    <a:pt x="136" y="197"/>
                    <a:pt x="135" y="223"/>
                    <a:pt x="151" y="231"/>
                  </a:cubicBezTo>
                  <a:cubicBezTo>
                    <a:pt x="148" y="241"/>
                    <a:pt x="149" y="250"/>
                    <a:pt x="158" y="255"/>
                  </a:cubicBezTo>
                  <a:cubicBezTo>
                    <a:pt x="168" y="261"/>
                    <a:pt x="176" y="256"/>
                    <a:pt x="183" y="249"/>
                  </a:cubicBezTo>
                  <a:cubicBezTo>
                    <a:pt x="191" y="253"/>
                    <a:pt x="199" y="253"/>
                    <a:pt x="206" y="248"/>
                  </a:cubicBezTo>
                  <a:cubicBezTo>
                    <a:pt x="214" y="241"/>
                    <a:pt x="213" y="234"/>
                    <a:pt x="211" y="225"/>
                  </a:cubicBezTo>
                  <a:cubicBezTo>
                    <a:pt x="230" y="232"/>
                    <a:pt x="246" y="212"/>
                    <a:pt x="237" y="194"/>
                  </a:cubicBezTo>
                  <a:cubicBezTo>
                    <a:pt x="253" y="188"/>
                    <a:pt x="259" y="177"/>
                    <a:pt x="261" y="161"/>
                  </a:cubicBezTo>
                  <a:cubicBezTo>
                    <a:pt x="262" y="151"/>
                    <a:pt x="260" y="137"/>
                    <a:pt x="252" y="131"/>
                  </a:cubicBezTo>
                  <a:cubicBezTo>
                    <a:pt x="248" y="133"/>
                    <a:pt x="245" y="134"/>
                    <a:pt x="241" y="135"/>
                  </a:cubicBezTo>
                  <a:cubicBezTo>
                    <a:pt x="236" y="144"/>
                    <a:pt x="228" y="150"/>
                    <a:pt x="218" y="149"/>
                  </a:cubicBezTo>
                  <a:cubicBezTo>
                    <a:pt x="216" y="154"/>
                    <a:pt x="217" y="161"/>
                    <a:pt x="220" y="166"/>
                  </a:cubicBezTo>
                  <a:cubicBezTo>
                    <a:pt x="226" y="163"/>
                    <a:pt x="234" y="165"/>
                    <a:pt x="241" y="169"/>
                  </a:cubicBezTo>
                  <a:cubicBezTo>
                    <a:pt x="237" y="174"/>
                    <a:pt x="237" y="174"/>
                    <a:pt x="237" y="174"/>
                  </a:cubicBezTo>
                  <a:cubicBezTo>
                    <a:pt x="224" y="166"/>
                    <a:pt x="212" y="176"/>
                    <a:pt x="214" y="192"/>
                  </a:cubicBezTo>
                  <a:cubicBezTo>
                    <a:pt x="208" y="192"/>
                    <a:pt x="208" y="192"/>
                    <a:pt x="208" y="192"/>
                  </a:cubicBezTo>
                  <a:cubicBezTo>
                    <a:pt x="207" y="184"/>
                    <a:pt x="208" y="176"/>
                    <a:pt x="214" y="170"/>
                  </a:cubicBezTo>
                  <a:cubicBezTo>
                    <a:pt x="210" y="163"/>
                    <a:pt x="210" y="154"/>
                    <a:pt x="211" y="147"/>
                  </a:cubicBezTo>
                  <a:cubicBezTo>
                    <a:pt x="202" y="143"/>
                    <a:pt x="197" y="134"/>
                    <a:pt x="198" y="124"/>
                  </a:cubicBezTo>
                  <a:cubicBezTo>
                    <a:pt x="192" y="123"/>
                    <a:pt x="188" y="119"/>
                    <a:pt x="185" y="114"/>
                  </a:cubicBezTo>
                  <a:cubicBezTo>
                    <a:pt x="175" y="116"/>
                    <a:pt x="170" y="124"/>
                    <a:pt x="171" y="133"/>
                  </a:cubicBezTo>
                  <a:cubicBezTo>
                    <a:pt x="189" y="140"/>
                    <a:pt x="193" y="161"/>
                    <a:pt x="182" y="176"/>
                  </a:cubicBezTo>
                  <a:cubicBezTo>
                    <a:pt x="195" y="186"/>
                    <a:pt x="195" y="206"/>
                    <a:pt x="184" y="218"/>
                  </a:cubicBezTo>
                  <a:cubicBezTo>
                    <a:pt x="189" y="223"/>
                    <a:pt x="190" y="230"/>
                    <a:pt x="188" y="236"/>
                  </a:cubicBezTo>
                  <a:cubicBezTo>
                    <a:pt x="182" y="234"/>
                    <a:pt x="182" y="234"/>
                    <a:pt x="182" y="234"/>
                  </a:cubicBezTo>
                  <a:cubicBezTo>
                    <a:pt x="185" y="221"/>
                    <a:pt x="173" y="216"/>
                    <a:pt x="163" y="220"/>
                  </a:cubicBezTo>
                  <a:cubicBezTo>
                    <a:pt x="160" y="214"/>
                    <a:pt x="160" y="214"/>
                    <a:pt x="160" y="214"/>
                  </a:cubicBezTo>
                  <a:cubicBezTo>
                    <a:pt x="166" y="212"/>
                    <a:pt x="173" y="211"/>
                    <a:pt x="179" y="214"/>
                  </a:cubicBezTo>
                  <a:cubicBezTo>
                    <a:pt x="191" y="203"/>
                    <a:pt x="185" y="182"/>
                    <a:pt x="171" y="179"/>
                  </a:cubicBezTo>
                  <a:cubicBezTo>
                    <a:pt x="195" y="157"/>
                    <a:pt x="173" y="131"/>
                    <a:pt x="154" y="141"/>
                  </a:cubicBezTo>
                  <a:cubicBezTo>
                    <a:pt x="135" y="152"/>
                    <a:pt x="139" y="182"/>
                    <a:pt x="155" y="192"/>
                  </a:cubicBezTo>
                  <a:close/>
                  <a:moveTo>
                    <a:pt x="231" y="86"/>
                  </a:moveTo>
                  <a:cubicBezTo>
                    <a:pt x="262" y="88"/>
                    <a:pt x="262" y="128"/>
                    <a:pt x="237" y="128"/>
                  </a:cubicBezTo>
                  <a:cubicBezTo>
                    <a:pt x="227" y="152"/>
                    <a:pt x="202" y="144"/>
                    <a:pt x="204" y="119"/>
                  </a:cubicBezTo>
                  <a:cubicBezTo>
                    <a:pt x="187" y="115"/>
                    <a:pt x="183" y="100"/>
                    <a:pt x="196" y="88"/>
                  </a:cubicBezTo>
                  <a:cubicBezTo>
                    <a:pt x="207" y="85"/>
                    <a:pt x="214" y="74"/>
                    <a:pt x="211" y="63"/>
                  </a:cubicBezTo>
                  <a:cubicBezTo>
                    <a:pt x="215" y="60"/>
                    <a:pt x="218" y="57"/>
                    <a:pt x="220" y="53"/>
                  </a:cubicBezTo>
                  <a:cubicBezTo>
                    <a:pt x="238" y="53"/>
                    <a:pt x="241" y="76"/>
                    <a:pt x="231" y="86"/>
                  </a:cubicBezTo>
                  <a:close/>
                  <a:moveTo>
                    <a:pt x="195" y="23"/>
                  </a:moveTo>
                  <a:cubicBezTo>
                    <a:pt x="188" y="6"/>
                    <a:pt x="163" y="0"/>
                    <a:pt x="147" y="7"/>
                  </a:cubicBezTo>
                  <a:cubicBezTo>
                    <a:pt x="128" y="16"/>
                    <a:pt x="134" y="34"/>
                    <a:pt x="145" y="47"/>
                  </a:cubicBezTo>
                  <a:cubicBezTo>
                    <a:pt x="132" y="57"/>
                    <a:pt x="132" y="80"/>
                    <a:pt x="144" y="91"/>
                  </a:cubicBezTo>
                  <a:cubicBezTo>
                    <a:pt x="131" y="103"/>
                    <a:pt x="131" y="128"/>
                    <a:pt x="145" y="139"/>
                  </a:cubicBezTo>
                  <a:cubicBezTo>
                    <a:pt x="131" y="152"/>
                    <a:pt x="131" y="177"/>
                    <a:pt x="143" y="190"/>
                  </a:cubicBezTo>
                  <a:cubicBezTo>
                    <a:pt x="131" y="200"/>
                    <a:pt x="131" y="225"/>
                    <a:pt x="143" y="234"/>
                  </a:cubicBezTo>
                  <a:cubicBezTo>
                    <a:pt x="141" y="245"/>
                    <a:pt x="145" y="255"/>
                    <a:pt x="154" y="261"/>
                  </a:cubicBezTo>
                  <a:cubicBezTo>
                    <a:pt x="165" y="267"/>
                    <a:pt x="176" y="265"/>
                    <a:pt x="185" y="257"/>
                  </a:cubicBezTo>
                  <a:cubicBezTo>
                    <a:pt x="193" y="260"/>
                    <a:pt x="203" y="259"/>
                    <a:pt x="210" y="253"/>
                  </a:cubicBezTo>
                  <a:cubicBezTo>
                    <a:pt x="216" y="248"/>
                    <a:pt x="219" y="241"/>
                    <a:pt x="219" y="233"/>
                  </a:cubicBezTo>
                  <a:cubicBezTo>
                    <a:pt x="237" y="233"/>
                    <a:pt x="250" y="215"/>
                    <a:pt x="245" y="197"/>
                  </a:cubicBezTo>
                  <a:cubicBezTo>
                    <a:pt x="259" y="191"/>
                    <a:pt x="266" y="176"/>
                    <a:pt x="267" y="161"/>
                  </a:cubicBezTo>
                  <a:cubicBezTo>
                    <a:pt x="268" y="149"/>
                    <a:pt x="266" y="134"/>
                    <a:pt x="256" y="126"/>
                  </a:cubicBezTo>
                  <a:cubicBezTo>
                    <a:pt x="269" y="111"/>
                    <a:pt x="260" y="86"/>
                    <a:pt x="241" y="81"/>
                  </a:cubicBezTo>
                  <a:cubicBezTo>
                    <a:pt x="247" y="66"/>
                    <a:pt x="238" y="47"/>
                    <a:pt x="222" y="46"/>
                  </a:cubicBezTo>
                  <a:cubicBezTo>
                    <a:pt x="222" y="33"/>
                    <a:pt x="208" y="20"/>
                    <a:pt x="195" y="23"/>
                  </a:cubicBezTo>
                  <a:close/>
                  <a:moveTo>
                    <a:pt x="70" y="116"/>
                  </a:moveTo>
                  <a:cubicBezTo>
                    <a:pt x="75" y="124"/>
                    <a:pt x="83" y="125"/>
                    <a:pt x="90" y="120"/>
                  </a:cubicBezTo>
                  <a:cubicBezTo>
                    <a:pt x="89" y="111"/>
                    <a:pt x="93" y="103"/>
                    <a:pt x="100" y="98"/>
                  </a:cubicBezTo>
                  <a:cubicBezTo>
                    <a:pt x="104" y="103"/>
                    <a:pt x="104" y="103"/>
                    <a:pt x="104" y="103"/>
                  </a:cubicBezTo>
                  <a:cubicBezTo>
                    <a:pt x="99" y="107"/>
                    <a:pt x="96" y="112"/>
                    <a:pt x="96" y="119"/>
                  </a:cubicBezTo>
                  <a:cubicBezTo>
                    <a:pt x="97" y="124"/>
                    <a:pt x="100" y="130"/>
                    <a:pt x="105" y="132"/>
                  </a:cubicBezTo>
                  <a:cubicBezTo>
                    <a:pt x="103" y="138"/>
                    <a:pt x="103" y="138"/>
                    <a:pt x="103" y="138"/>
                  </a:cubicBezTo>
                  <a:cubicBezTo>
                    <a:pt x="98" y="136"/>
                    <a:pt x="94" y="132"/>
                    <a:pt x="92" y="126"/>
                  </a:cubicBezTo>
                  <a:cubicBezTo>
                    <a:pt x="83" y="132"/>
                    <a:pt x="72" y="130"/>
                    <a:pt x="66" y="122"/>
                  </a:cubicBezTo>
                  <a:cubicBezTo>
                    <a:pt x="61" y="126"/>
                    <a:pt x="55" y="128"/>
                    <a:pt x="49" y="128"/>
                  </a:cubicBezTo>
                  <a:cubicBezTo>
                    <a:pt x="51" y="132"/>
                    <a:pt x="52" y="135"/>
                    <a:pt x="52" y="139"/>
                  </a:cubicBezTo>
                  <a:cubicBezTo>
                    <a:pt x="67" y="136"/>
                    <a:pt x="79" y="143"/>
                    <a:pt x="83" y="159"/>
                  </a:cubicBezTo>
                  <a:cubicBezTo>
                    <a:pt x="88" y="158"/>
                    <a:pt x="94" y="159"/>
                    <a:pt x="98" y="163"/>
                  </a:cubicBezTo>
                  <a:cubicBezTo>
                    <a:pt x="104" y="160"/>
                    <a:pt x="112" y="160"/>
                    <a:pt x="118" y="163"/>
                  </a:cubicBezTo>
                  <a:cubicBezTo>
                    <a:pt x="128" y="148"/>
                    <a:pt x="124" y="129"/>
                    <a:pt x="111" y="117"/>
                  </a:cubicBezTo>
                  <a:cubicBezTo>
                    <a:pt x="127" y="104"/>
                    <a:pt x="130" y="84"/>
                    <a:pt x="116" y="68"/>
                  </a:cubicBezTo>
                  <a:cubicBezTo>
                    <a:pt x="127" y="55"/>
                    <a:pt x="132" y="29"/>
                    <a:pt x="115" y="17"/>
                  </a:cubicBezTo>
                  <a:cubicBezTo>
                    <a:pt x="100" y="6"/>
                    <a:pt x="85" y="19"/>
                    <a:pt x="77" y="31"/>
                  </a:cubicBezTo>
                  <a:cubicBezTo>
                    <a:pt x="62" y="25"/>
                    <a:pt x="48" y="41"/>
                    <a:pt x="57" y="56"/>
                  </a:cubicBezTo>
                  <a:cubicBezTo>
                    <a:pt x="67" y="73"/>
                    <a:pt x="95" y="76"/>
                    <a:pt x="97" y="56"/>
                  </a:cubicBezTo>
                  <a:cubicBezTo>
                    <a:pt x="90" y="55"/>
                    <a:pt x="85" y="52"/>
                    <a:pt x="80" y="47"/>
                  </a:cubicBezTo>
                  <a:cubicBezTo>
                    <a:pt x="86" y="43"/>
                    <a:pt x="86" y="43"/>
                    <a:pt x="86" y="43"/>
                  </a:cubicBezTo>
                  <a:cubicBezTo>
                    <a:pt x="93" y="52"/>
                    <a:pt x="107" y="52"/>
                    <a:pt x="111" y="40"/>
                  </a:cubicBezTo>
                  <a:cubicBezTo>
                    <a:pt x="117" y="42"/>
                    <a:pt x="117" y="42"/>
                    <a:pt x="117" y="42"/>
                  </a:cubicBezTo>
                  <a:cubicBezTo>
                    <a:pt x="115" y="48"/>
                    <a:pt x="110" y="53"/>
                    <a:pt x="103" y="55"/>
                  </a:cubicBezTo>
                  <a:cubicBezTo>
                    <a:pt x="103" y="69"/>
                    <a:pt x="92" y="77"/>
                    <a:pt x="79" y="76"/>
                  </a:cubicBezTo>
                  <a:cubicBezTo>
                    <a:pt x="84" y="86"/>
                    <a:pt x="82" y="98"/>
                    <a:pt x="72" y="103"/>
                  </a:cubicBezTo>
                  <a:cubicBezTo>
                    <a:pt x="73" y="107"/>
                    <a:pt x="72" y="112"/>
                    <a:pt x="70" y="116"/>
                  </a:cubicBezTo>
                  <a:close/>
                  <a:moveTo>
                    <a:pt x="98" y="171"/>
                  </a:moveTo>
                  <a:cubicBezTo>
                    <a:pt x="86" y="160"/>
                    <a:pt x="73" y="165"/>
                    <a:pt x="77" y="181"/>
                  </a:cubicBezTo>
                  <a:cubicBezTo>
                    <a:pt x="59" y="189"/>
                    <a:pt x="61" y="209"/>
                    <a:pt x="79" y="211"/>
                  </a:cubicBezTo>
                  <a:cubicBezTo>
                    <a:pt x="81" y="202"/>
                    <a:pt x="88" y="197"/>
                    <a:pt x="97" y="195"/>
                  </a:cubicBezTo>
                  <a:cubicBezTo>
                    <a:pt x="98" y="201"/>
                    <a:pt x="98" y="201"/>
                    <a:pt x="98" y="201"/>
                  </a:cubicBezTo>
                  <a:cubicBezTo>
                    <a:pt x="81" y="205"/>
                    <a:pt x="82" y="225"/>
                    <a:pt x="96" y="231"/>
                  </a:cubicBezTo>
                  <a:cubicBezTo>
                    <a:pt x="94" y="237"/>
                    <a:pt x="94" y="237"/>
                    <a:pt x="94" y="237"/>
                  </a:cubicBezTo>
                  <a:cubicBezTo>
                    <a:pt x="86" y="234"/>
                    <a:pt x="80" y="227"/>
                    <a:pt x="79" y="218"/>
                  </a:cubicBezTo>
                  <a:cubicBezTo>
                    <a:pt x="56" y="215"/>
                    <a:pt x="51" y="189"/>
                    <a:pt x="69" y="177"/>
                  </a:cubicBezTo>
                  <a:cubicBezTo>
                    <a:pt x="69" y="171"/>
                    <a:pt x="72" y="165"/>
                    <a:pt x="77" y="162"/>
                  </a:cubicBezTo>
                  <a:cubicBezTo>
                    <a:pt x="73" y="142"/>
                    <a:pt x="55" y="143"/>
                    <a:pt x="43" y="149"/>
                  </a:cubicBezTo>
                  <a:cubicBezTo>
                    <a:pt x="48" y="139"/>
                    <a:pt x="47" y="126"/>
                    <a:pt x="31" y="125"/>
                  </a:cubicBezTo>
                  <a:cubicBezTo>
                    <a:pt x="13" y="125"/>
                    <a:pt x="6" y="145"/>
                    <a:pt x="8" y="161"/>
                  </a:cubicBezTo>
                  <a:cubicBezTo>
                    <a:pt x="9" y="177"/>
                    <a:pt x="16" y="188"/>
                    <a:pt x="31" y="194"/>
                  </a:cubicBezTo>
                  <a:cubicBezTo>
                    <a:pt x="25" y="214"/>
                    <a:pt x="37" y="230"/>
                    <a:pt x="57" y="225"/>
                  </a:cubicBezTo>
                  <a:cubicBezTo>
                    <a:pt x="54" y="245"/>
                    <a:pt x="67" y="256"/>
                    <a:pt x="85" y="249"/>
                  </a:cubicBezTo>
                  <a:cubicBezTo>
                    <a:pt x="111" y="276"/>
                    <a:pt x="141" y="242"/>
                    <a:pt x="116" y="212"/>
                  </a:cubicBezTo>
                  <a:cubicBezTo>
                    <a:pt x="127" y="202"/>
                    <a:pt x="130" y="184"/>
                    <a:pt x="119" y="172"/>
                  </a:cubicBezTo>
                  <a:cubicBezTo>
                    <a:pt x="113" y="166"/>
                    <a:pt x="104" y="166"/>
                    <a:pt x="98" y="171"/>
                  </a:cubicBezTo>
                  <a:close/>
                  <a:moveTo>
                    <a:pt x="18" y="122"/>
                  </a:moveTo>
                  <a:cubicBezTo>
                    <a:pt x="26" y="118"/>
                    <a:pt x="32" y="118"/>
                    <a:pt x="41" y="121"/>
                  </a:cubicBezTo>
                  <a:cubicBezTo>
                    <a:pt x="54" y="125"/>
                    <a:pt x="75" y="113"/>
                    <a:pt x="62" y="99"/>
                  </a:cubicBezTo>
                  <a:cubicBezTo>
                    <a:pt x="75" y="100"/>
                    <a:pt x="80" y="83"/>
                    <a:pt x="70" y="75"/>
                  </a:cubicBezTo>
                  <a:cubicBezTo>
                    <a:pt x="60" y="72"/>
                    <a:pt x="52" y="63"/>
                    <a:pt x="48" y="53"/>
                  </a:cubicBezTo>
                  <a:cubicBezTo>
                    <a:pt x="30" y="53"/>
                    <a:pt x="28" y="76"/>
                    <a:pt x="38" y="86"/>
                  </a:cubicBezTo>
                  <a:cubicBezTo>
                    <a:pt x="19" y="85"/>
                    <a:pt x="6" y="108"/>
                    <a:pt x="18" y="122"/>
                  </a:cubicBezTo>
                  <a:close/>
                </a:path>
              </a:pathLst>
            </a:custGeom>
            <a:solidFill>
              <a:srgbClr val="F2F2F2"/>
            </a:solidFill>
            <a:ln w="27" cap="flat" cmpd="sng">
              <a:solidFill>
                <a:srgbClr val="FFFFFF"/>
              </a:solidFill>
              <a:round/>
              <a:headEnd/>
              <a:tailEnd/>
            </a:ln>
          </p:spPr>
          <p:txBody>
            <a:bodyPr/>
            <a:lstStyle/>
            <a:p>
              <a:endParaRPr lang="zh-CN" altLang="en-US"/>
            </a:p>
          </p:txBody>
        </p:sp>
      </p:grpSp>
      <p:sp>
        <p:nvSpPr>
          <p:cNvPr id="18441" name="TextBox 46"/>
          <p:cNvSpPr txBox="1">
            <a:spLocks noChangeArrowheads="1"/>
          </p:cNvSpPr>
          <p:nvPr/>
        </p:nvSpPr>
        <p:spPr bwMode="auto">
          <a:xfrm>
            <a:off x="6384925" y="1804988"/>
            <a:ext cx="137636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anose="020F0502020204030204" pitchFamily="34" charset="0"/>
                <a:ea typeface="宋体" panose="02010600030101010101" pitchFamily="2" charset="-122"/>
              </a:defRPr>
            </a:lvl1pPr>
            <a:lvl2pPr marL="742950" indent="-285750" defTabSz="522288">
              <a:defRPr sz="1300">
                <a:solidFill>
                  <a:schemeClr val="tx1"/>
                </a:solidFill>
                <a:latin typeface="Calibri" panose="020F0502020204030204" pitchFamily="34" charset="0"/>
                <a:ea typeface="宋体" panose="02010600030101010101" pitchFamily="2" charset="-122"/>
              </a:defRPr>
            </a:lvl2pPr>
            <a:lvl3pPr marL="1143000" indent="-228600" defTabSz="522288">
              <a:defRPr sz="1300">
                <a:solidFill>
                  <a:schemeClr val="tx1"/>
                </a:solidFill>
                <a:latin typeface="Calibri" panose="020F0502020204030204" pitchFamily="34" charset="0"/>
                <a:ea typeface="宋体" panose="02010600030101010101" pitchFamily="2" charset="-122"/>
              </a:defRPr>
            </a:lvl3pPr>
            <a:lvl4pPr marL="1600200" indent="-228600" defTabSz="522288">
              <a:defRPr sz="1300">
                <a:solidFill>
                  <a:schemeClr val="tx1"/>
                </a:solidFill>
                <a:latin typeface="Calibri" panose="020F0502020204030204" pitchFamily="34" charset="0"/>
                <a:ea typeface="宋体" panose="02010600030101010101" pitchFamily="2" charset="-122"/>
              </a:defRPr>
            </a:lvl4pPr>
            <a:lvl5pPr marL="2057400" indent="-228600" defTabSz="522288">
              <a:defRPr sz="1300">
                <a:solidFill>
                  <a:schemeClr val="tx1"/>
                </a:solidFill>
                <a:latin typeface="Calibri" panose="020F0502020204030204" pitchFamily="34" charset="0"/>
                <a:ea typeface="宋体" panose="02010600030101010101" pitchFamily="2" charset="-122"/>
              </a:defRPr>
            </a:lvl5pPr>
            <a:lvl6pPr marL="25146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900">
                <a:solidFill>
                  <a:srgbClr val="595959"/>
                </a:solidFill>
                <a:latin typeface="Arial" panose="020B0604020202020204" pitchFamily="34" charset="0"/>
                <a:cs typeface="Arial" panose="020B0604020202020204" pitchFamily="34" charset="0"/>
              </a:rPr>
              <a:t>Lorem ipsum dolor sit amet, consectetuer adipiscing elit. Aenean commodo ligula eget dolor. Aenean massa. Cum sociis natoque</a:t>
            </a:r>
          </a:p>
        </p:txBody>
      </p:sp>
      <p:sp>
        <p:nvSpPr>
          <p:cNvPr id="18442" name="TextBox 46"/>
          <p:cNvSpPr txBox="1">
            <a:spLocks noChangeArrowheads="1"/>
          </p:cNvSpPr>
          <p:nvPr/>
        </p:nvSpPr>
        <p:spPr bwMode="auto">
          <a:xfrm>
            <a:off x="6370638" y="2967038"/>
            <a:ext cx="1377950"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anose="020F0502020204030204" pitchFamily="34" charset="0"/>
                <a:ea typeface="宋体" panose="02010600030101010101" pitchFamily="2" charset="-122"/>
              </a:defRPr>
            </a:lvl1pPr>
            <a:lvl2pPr marL="742950" indent="-285750" defTabSz="522288">
              <a:defRPr sz="1300">
                <a:solidFill>
                  <a:schemeClr val="tx1"/>
                </a:solidFill>
                <a:latin typeface="Calibri" panose="020F0502020204030204" pitchFamily="34" charset="0"/>
                <a:ea typeface="宋体" panose="02010600030101010101" pitchFamily="2" charset="-122"/>
              </a:defRPr>
            </a:lvl2pPr>
            <a:lvl3pPr marL="1143000" indent="-228600" defTabSz="522288">
              <a:defRPr sz="1300">
                <a:solidFill>
                  <a:schemeClr val="tx1"/>
                </a:solidFill>
                <a:latin typeface="Calibri" panose="020F0502020204030204" pitchFamily="34" charset="0"/>
                <a:ea typeface="宋体" panose="02010600030101010101" pitchFamily="2" charset="-122"/>
              </a:defRPr>
            </a:lvl3pPr>
            <a:lvl4pPr marL="1600200" indent="-228600" defTabSz="522288">
              <a:defRPr sz="1300">
                <a:solidFill>
                  <a:schemeClr val="tx1"/>
                </a:solidFill>
                <a:latin typeface="Calibri" panose="020F0502020204030204" pitchFamily="34" charset="0"/>
                <a:ea typeface="宋体" panose="02010600030101010101" pitchFamily="2" charset="-122"/>
              </a:defRPr>
            </a:lvl4pPr>
            <a:lvl5pPr marL="2057400" indent="-228600" defTabSz="522288">
              <a:defRPr sz="1300">
                <a:solidFill>
                  <a:schemeClr val="tx1"/>
                </a:solidFill>
                <a:latin typeface="Calibri" panose="020F0502020204030204" pitchFamily="34" charset="0"/>
                <a:ea typeface="宋体" panose="02010600030101010101" pitchFamily="2" charset="-122"/>
              </a:defRPr>
            </a:lvl5pPr>
            <a:lvl6pPr marL="25146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900">
                <a:solidFill>
                  <a:srgbClr val="595959"/>
                </a:solidFill>
                <a:latin typeface="Arial" panose="020B0604020202020204" pitchFamily="34" charset="0"/>
                <a:cs typeface="Arial" panose="020B0604020202020204" pitchFamily="34" charset="0"/>
              </a:rPr>
              <a:t>Lorem ipsum dolor sit amet, consectetuer adipiscing elit. Aenean commodo ligula eget dolor. Aenean massa. Cum sociis natoque</a:t>
            </a:r>
          </a:p>
        </p:txBody>
      </p:sp>
      <p:sp>
        <p:nvSpPr>
          <p:cNvPr id="18443" name="矩形 33"/>
          <p:cNvSpPr>
            <a:spLocks noChangeArrowheads="1"/>
          </p:cNvSpPr>
          <p:nvPr/>
        </p:nvSpPr>
        <p:spPr bwMode="auto">
          <a:xfrm>
            <a:off x="1400175" y="1517650"/>
            <a:ext cx="6413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1200" b="1">
                <a:solidFill>
                  <a:srgbClr val="F0968D"/>
                </a:solidFill>
                <a:latin typeface="方正兰亭黑_GBK" panose="02000000000000000000" pitchFamily="2" charset="-122"/>
                <a:ea typeface="方正兰亭黑_GBK" panose="02000000000000000000" pitchFamily="2" charset="-122"/>
              </a:rPr>
              <a:t>分析</a:t>
            </a:r>
            <a:r>
              <a:rPr lang="en-US" altLang="zh-CN" sz="1200" b="1">
                <a:solidFill>
                  <a:srgbClr val="F0968D"/>
                </a:solidFill>
                <a:latin typeface="方正兰亭黑_GBK" panose="02000000000000000000" pitchFamily="2" charset="-122"/>
                <a:ea typeface="方正兰亭黑_GBK" panose="02000000000000000000" pitchFamily="2" charset="-122"/>
              </a:rPr>
              <a:t>1</a:t>
            </a:r>
            <a:endParaRPr lang="zh-CN" altLang="en-US" sz="2000" b="1">
              <a:solidFill>
                <a:srgbClr val="F0968D"/>
              </a:solidFill>
              <a:latin typeface="方正兰亭黑_GBK" panose="02000000000000000000" pitchFamily="2" charset="-122"/>
              <a:ea typeface="方正兰亭黑_GBK" panose="02000000000000000000" pitchFamily="2" charset="-122"/>
            </a:endParaRPr>
          </a:p>
        </p:txBody>
      </p:sp>
      <p:sp>
        <p:nvSpPr>
          <p:cNvPr id="18444" name="矩形 34"/>
          <p:cNvSpPr>
            <a:spLocks noChangeArrowheads="1"/>
          </p:cNvSpPr>
          <p:nvPr/>
        </p:nvSpPr>
        <p:spPr bwMode="auto">
          <a:xfrm>
            <a:off x="1400175" y="2717800"/>
            <a:ext cx="5826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1200" b="1">
                <a:solidFill>
                  <a:srgbClr val="F0968D"/>
                </a:solidFill>
                <a:latin typeface="方正兰亭黑_GBK" panose="02000000000000000000" pitchFamily="2" charset="-122"/>
                <a:ea typeface="方正兰亭黑_GBK" panose="02000000000000000000" pitchFamily="2" charset="-122"/>
              </a:rPr>
              <a:t>分析</a:t>
            </a:r>
            <a:r>
              <a:rPr lang="en-US" altLang="zh-CN" sz="1200" b="1">
                <a:solidFill>
                  <a:srgbClr val="F0968D"/>
                </a:solidFill>
                <a:latin typeface="方正兰亭黑_GBK" panose="02000000000000000000" pitchFamily="2" charset="-122"/>
                <a:ea typeface="方正兰亭黑_GBK" panose="02000000000000000000" pitchFamily="2" charset="-122"/>
              </a:rPr>
              <a:t>3</a:t>
            </a:r>
            <a:endParaRPr lang="zh-CN" altLang="en-US" sz="2000" b="1">
              <a:solidFill>
                <a:srgbClr val="F0968D"/>
              </a:solidFill>
              <a:latin typeface="方正兰亭黑_GBK" panose="02000000000000000000" pitchFamily="2" charset="-122"/>
              <a:ea typeface="方正兰亭黑_GBK" panose="02000000000000000000" pitchFamily="2" charset="-122"/>
            </a:endParaRPr>
          </a:p>
        </p:txBody>
      </p:sp>
      <p:sp>
        <p:nvSpPr>
          <p:cNvPr id="18445" name="矩形 35"/>
          <p:cNvSpPr>
            <a:spLocks noChangeArrowheads="1"/>
          </p:cNvSpPr>
          <p:nvPr/>
        </p:nvSpPr>
        <p:spPr bwMode="auto">
          <a:xfrm>
            <a:off x="6384925" y="1595438"/>
            <a:ext cx="6445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1200" b="1">
                <a:solidFill>
                  <a:srgbClr val="F0968D"/>
                </a:solidFill>
                <a:latin typeface="方正兰亭黑_GBK" panose="02000000000000000000" pitchFamily="2" charset="-122"/>
                <a:ea typeface="方正兰亭黑_GBK" panose="02000000000000000000" pitchFamily="2" charset="-122"/>
              </a:rPr>
              <a:t>分析</a:t>
            </a:r>
            <a:r>
              <a:rPr lang="en-US" altLang="zh-CN" sz="1200" b="1">
                <a:solidFill>
                  <a:srgbClr val="F0968D"/>
                </a:solidFill>
                <a:latin typeface="方正兰亭黑_GBK" panose="02000000000000000000" pitchFamily="2" charset="-122"/>
                <a:ea typeface="方正兰亭黑_GBK" panose="02000000000000000000" pitchFamily="2" charset="-122"/>
              </a:rPr>
              <a:t>2</a:t>
            </a:r>
            <a:endParaRPr lang="zh-CN" altLang="en-US" sz="2000" b="1">
              <a:solidFill>
                <a:srgbClr val="F0968D"/>
              </a:solidFill>
              <a:latin typeface="方正兰亭黑_GBK" panose="02000000000000000000" pitchFamily="2" charset="-122"/>
              <a:ea typeface="方正兰亭黑_GBK" panose="02000000000000000000" pitchFamily="2" charset="-122"/>
            </a:endParaRPr>
          </a:p>
        </p:txBody>
      </p:sp>
      <p:sp>
        <p:nvSpPr>
          <p:cNvPr id="18446" name="矩形 36"/>
          <p:cNvSpPr>
            <a:spLocks noChangeArrowheads="1"/>
          </p:cNvSpPr>
          <p:nvPr/>
        </p:nvSpPr>
        <p:spPr bwMode="auto">
          <a:xfrm>
            <a:off x="6370638" y="2773363"/>
            <a:ext cx="6143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1200" b="1">
                <a:solidFill>
                  <a:srgbClr val="F0968D"/>
                </a:solidFill>
                <a:latin typeface="方正兰亭黑_GBK" panose="02000000000000000000" pitchFamily="2" charset="-122"/>
                <a:ea typeface="方正兰亭黑_GBK" panose="02000000000000000000" pitchFamily="2" charset="-122"/>
              </a:rPr>
              <a:t>分析</a:t>
            </a:r>
            <a:r>
              <a:rPr lang="en-US" altLang="zh-CN" sz="1200" b="1">
                <a:solidFill>
                  <a:srgbClr val="F0968D"/>
                </a:solidFill>
                <a:latin typeface="方正兰亭黑_GBK" panose="02000000000000000000" pitchFamily="2" charset="-122"/>
                <a:ea typeface="方正兰亭黑_GBK" panose="02000000000000000000" pitchFamily="2" charset="-122"/>
              </a:rPr>
              <a:t>4</a:t>
            </a:r>
            <a:endParaRPr lang="zh-CN" altLang="en-US" sz="2000" b="1">
              <a:solidFill>
                <a:srgbClr val="F0968D"/>
              </a:solidFill>
              <a:latin typeface="方正兰亭黑_GBK" panose="02000000000000000000" pitchFamily="2" charset="-122"/>
              <a:ea typeface="方正兰亭黑_GBK" panose="02000000000000000000" pitchFamily="2" charset="-122"/>
            </a:endParaRPr>
          </a:p>
        </p:txBody>
      </p:sp>
      <p:cxnSp>
        <p:nvCxnSpPr>
          <p:cNvPr id="18447" name="直接连接符 4"/>
          <p:cNvCxnSpPr>
            <a:cxnSpLocks noChangeShapeType="1"/>
          </p:cNvCxnSpPr>
          <p:nvPr/>
        </p:nvCxnSpPr>
        <p:spPr bwMode="auto">
          <a:xfrm flipH="1">
            <a:off x="2713038" y="1700213"/>
            <a:ext cx="1495425" cy="0"/>
          </a:xfrm>
          <a:prstGeom prst="line">
            <a:avLst/>
          </a:prstGeom>
          <a:noFill/>
          <a:ln w="6350" cmpd="sng">
            <a:solidFill>
              <a:srgbClr val="F0968D"/>
            </a:solidFill>
            <a:round/>
            <a:headEnd type="oval" w="med" len="med"/>
            <a:tailEnd type="oval" w="med" len="med"/>
          </a:ln>
          <a:extLst>
            <a:ext uri="{909E8E84-426E-40DD-AFC4-6F175D3DCCD1}">
              <a14:hiddenFill xmlns:a14="http://schemas.microsoft.com/office/drawing/2010/main">
                <a:noFill/>
              </a14:hiddenFill>
            </a:ext>
          </a:extLst>
        </p:spPr>
      </p:cxnSp>
      <p:cxnSp>
        <p:nvCxnSpPr>
          <p:cNvPr id="18448" name="直接连接符 39"/>
          <p:cNvCxnSpPr>
            <a:cxnSpLocks noChangeShapeType="1"/>
          </p:cNvCxnSpPr>
          <p:nvPr/>
        </p:nvCxnSpPr>
        <p:spPr bwMode="auto">
          <a:xfrm flipH="1">
            <a:off x="2713038" y="2871788"/>
            <a:ext cx="1176337" cy="0"/>
          </a:xfrm>
          <a:prstGeom prst="line">
            <a:avLst/>
          </a:prstGeom>
          <a:noFill/>
          <a:ln w="6350" cmpd="sng">
            <a:solidFill>
              <a:srgbClr val="F0968D"/>
            </a:solidFill>
            <a:round/>
            <a:headEnd type="oval" w="med" len="med"/>
            <a:tailEnd type="oval" w="med" len="med"/>
          </a:ln>
          <a:extLst>
            <a:ext uri="{909E8E84-426E-40DD-AFC4-6F175D3DCCD1}">
              <a14:hiddenFill xmlns:a14="http://schemas.microsoft.com/office/drawing/2010/main">
                <a:noFill/>
              </a14:hiddenFill>
            </a:ext>
          </a:extLst>
        </p:spPr>
      </p:cxnSp>
      <p:cxnSp>
        <p:nvCxnSpPr>
          <p:cNvPr id="18449" name="直接连接符 41"/>
          <p:cNvCxnSpPr>
            <a:cxnSpLocks noChangeShapeType="1"/>
          </p:cNvCxnSpPr>
          <p:nvPr/>
        </p:nvCxnSpPr>
        <p:spPr bwMode="auto">
          <a:xfrm flipH="1">
            <a:off x="4819650" y="1739900"/>
            <a:ext cx="1493838" cy="0"/>
          </a:xfrm>
          <a:prstGeom prst="line">
            <a:avLst/>
          </a:prstGeom>
          <a:noFill/>
          <a:ln w="6350" cmpd="sng">
            <a:solidFill>
              <a:srgbClr val="F0968D"/>
            </a:solidFill>
            <a:round/>
            <a:headEnd type="oval" w="med" len="med"/>
            <a:tailEnd type="oval" w="med" len="med"/>
          </a:ln>
          <a:extLst>
            <a:ext uri="{909E8E84-426E-40DD-AFC4-6F175D3DCCD1}">
              <a14:hiddenFill xmlns:a14="http://schemas.microsoft.com/office/drawing/2010/main">
                <a:noFill/>
              </a14:hiddenFill>
            </a:ext>
          </a:extLst>
        </p:spPr>
      </p:cxnSp>
      <p:cxnSp>
        <p:nvCxnSpPr>
          <p:cNvPr id="18450" name="直接连接符 42"/>
          <p:cNvCxnSpPr>
            <a:cxnSpLocks noChangeShapeType="1"/>
          </p:cNvCxnSpPr>
          <p:nvPr/>
        </p:nvCxnSpPr>
        <p:spPr bwMode="auto">
          <a:xfrm flipH="1">
            <a:off x="5137150" y="2897188"/>
            <a:ext cx="1176338" cy="0"/>
          </a:xfrm>
          <a:prstGeom prst="line">
            <a:avLst/>
          </a:prstGeom>
          <a:noFill/>
          <a:ln w="6350" cmpd="sng">
            <a:solidFill>
              <a:srgbClr val="F0968D"/>
            </a:solidFill>
            <a:round/>
            <a:headEnd type="oval" w="med" len="med"/>
            <a:tailEnd type="oval" w="med" len="med"/>
          </a:ln>
          <a:extLst>
            <a:ext uri="{909E8E84-426E-40DD-AFC4-6F175D3DCCD1}">
              <a14:hiddenFill xmlns:a14="http://schemas.microsoft.com/office/drawing/2010/main">
                <a:noFill/>
              </a14:hiddenFill>
            </a:ext>
          </a:extLst>
        </p:spPr>
      </p:cxnSp>
    </p:spTree>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文本框 1"/>
          <p:cNvSpPr txBox="1">
            <a:spLocks noChangeArrowheads="1"/>
          </p:cNvSpPr>
          <p:nvPr/>
        </p:nvSpPr>
        <p:spPr bwMode="auto">
          <a:xfrm>
            <a:off x="239713" y="528638"/>
            <a:ext cx="96678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000" b="1" i="1">
                <a:solidFill>
                  <a:srgbClr val="FFFFFF"/>
                </a:solidFill>
                <a:latin typeface="方正兰亭黑_GBK" panose="02000000000000000000" pitchFamily="2" charset="-122"/>
                <a:ea typeface="方正兰亭黑_GBK" panose="02000000000000000000" pitchFamily="2" charset="-122"/>
              </a:rPr>
              <a:t>2.4  </a:t>
            </a:r>
            <a:r>
              <a:rPr lang="zh-CN" altLang="en-US" sz="1000" b="1" i="1">
                <a:solidFill>
                  <a:srgbClr val="FFFFFF"/>
                </a:solidFill>
                <a:latin typeface="方正兰亭黑_GBK" panose="02000000000000000000" pitchFamily="2" charset="-122"/>
                <a:ea typeface="方正兰亭黑_GBK" panose="02000000000000000000" pitchFamily="2" charset="-122"/>
              </a:rPr>
              <a:t>竞争优势</a:t>
            </a:r>
          </a:p>
        </p:txBody>
      </p:sp>
      <p:sp>
        <p:nvSpPr>
          <p:cNvPr id="19459" name="文本框 54"/>
          <p:cNvSpPr txBox="1">
            <a:spLocks noChangeArrowheads="1"/>
          </p:cNvSpPr>
          <p:nvPr/>
        </p:nvSpPr>
        <p:spPr bwMode="auto">
          <a:xfrm>
            <a:off x="2540000" y="-858838"/>
            <a:ext cx="17319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i="1">
                <a:solidFill>
                  <a:srgbClr val="FFFFFF"/>
                </a:solidFill>
                <a:latin typeface="方正兰亭黑_GBK" panose="02000000000000000000" pitchFamily="2" charset="-122"/>
                <a:ea typeface="方正兰亭黑_GBK" panose="02000000000000000000" pitchFamily="2" charset="-122"/>
              </a:rPr>
              <a:t>竞争对手分析</a:t>
            </a:r>
          </a:p>
        </p:txBody>
      </p:sp>
      <p:sp>
        <p:nvSpPr>
          <p:cNvPr id="19460" name="Freeform 25"/>
          <p:cNvSpPr>
            <a:spLocks/>
          </p:cNvSpPr>
          <p:nvPr/>
        </p:nvSpPr>
        <p:spPr bwMode="auto">
          <a:xfrm>
            <a:off x="3270250" y="1595438"/>
            <a:ext cx="1485900" cy="1546225"/>
          </a:xfrm>
          <a:custGeom>
            <a:avLst/>
            <a:gdLst>
              <a:gd name="T0" fmla="*/ 593 w 968"/>
              <a:gd name="T1" fmla="*/ 1008 h 1008"/>
              <a:gd name="T2" fmla="*/ 142 w 968"/>
              <a:gd name="T3" fmla="*/ 0 h 1008"/>
              <a:gd name="T4" fmla="*/ 671 w 968"/>
              <a:gd name="T5" fmla="*/ 957 h 1008"/>
              <a:gd name="T6" fmla="*/ 395 w 968"/>
              <a:gd name="T7" fmla="*/ 432 h 1008"/>
              <a:gd name="T8" fmla="*/ 593 w 968"/>
              <a:gd name="T9" fmla="*/ 1008 h 1008"/>
            </a:gdLst>
            <a:ahLst/>
            <a:cxnLst>
              <a:cxn ang="0">
                <a:pos x="T0" y="T1"/>
              </a:cxn>
              <a:cxn ang="0">
                <a:pos x="T2" y="T3"/>
              </a:cxn>
              <a:cxn ang="0">
                <a:pos x="T4" y="T5"/>
              </a:cxn>
              <a:cxn ang="0">
                <a:pos x="T6" y="T7"/>
              </a:cxn>
              <a:cxn ang="0">
                <a:pos x="T8" y="T9"/>
              </a:cxn>
            </a:cxnLst>
            <a:rect l="0" t="0" r="r" b="b"/>
            <a:pathLst>
              <a:path w="968" h="1008">
                <a:moveTo>
                  <a:pt x="593" y="1008"/>
                </a:moveTo>
                <a:cubicBezTo>
                  <a:pt x="593" y="1008"/>
                  <a:pt x="0" y="806"/>
                  <a:pt x="142" y="0"/>
                </a:cubicBezTo>
                <a:cubicBezTo>
                  <a:pt x="142" y="0"/>
                  <a:pt x="968" y="186"/>
                  <a:pt x="671" y="957"/>
                </a:cubicBezTo>
                <a:cubicBezTo>
                  <a:pt x="671" y="957"/>
                  <a:pt x="434" y="615"/>
                  <a:pt x="395" y="432"/>
                </a:cubicBezTo>
                <a:cubicBezTo>
                  <a:pt x="395" y="432"/>
                  <a:pt x="449" y="854"/>
                  <a:pt x="593" y="1008"/>
                </a:cubicBezTo>
                <a:close/>
              </a:path>
            </a:pathLst>
          </a:custGeom>
          <a:solidFill>
            <a:srgbClr val="F096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1" name="Freeform 19"/>
          <p:cNvSpPr>
            <a:spLocks/>
          </p:cNvSpPr>
          <p:nvPr/>
        </p:nvSpPr>
        <p:spPr bwMode="auto">
          <a:xfrm>
            <a:off x="4117975" y="1457325"/>
            <a:ext cx="1936750" cy="1828800"/>
          </a:xfrm>
          <a:custGeom>
            <a:avLst/>
            <a:gdLst>
              <a:gd name="T0" fmla="*/ 388 w 1261"/>
              <a:gd name="T1" fmla="*/ 1185 h 1191"/>
              <a:gd name="T2" fmla="*/ 659 w 1261"/>
              <a:gd name="T3" fmla="*/ 0 h 1191"/>
              <a:gd name="T4" fmla="*/ 490 w 1261"/>
              <a:gd name="T5" fmla="*/ 1191 h 1191"/>
              <a:gd name="T6" fmla="*/ 595 w 1261"/>
              <a:gd name="T7" fmla="*/ 547 h 1191"/>
              <a:gd name="T8" fmla="*/ 388 w 1261"/>
              <a:gd name="T9" fmla="*/ 1185 h 1191"/>
            </a:gdLst>
            <a:ahLst/>
            <a:cxnLst>
              <a:cxn ang="0">
                <a:pos x="T0" y="T1"/>
              </a:cxn>
              <a:cxn ang="0">
                <a:pos x="T2" y="T3"/>
              </a:cxn>
              <a:cxn ang="0">
                <a:pos x="T4" y="T5"/>
              </a:cxn>
              <a:cxn ang="0">
                <a:pos x="T6" y="T7"/>
              </a:cxn>
              <a:cxn ang="0">
                <a:pos x="T8" y="T9"/>
              </a:cxn>
            </a:cxnLst>
            <a:rect l="0" t="0" r="r" b="b"/>
            <a:pathLst>
              <a:path w="1261" h="1191">
                <a:moveTo>
                  <a:pt x="388" y="1185"/>
                </a:moveTo>
                <a:cubicBezTo>
                  <a:pt x="388" y="1185"/>
                  <a:pt x="0" y="614"/>
                  <a:pt x="659" y="0"/>
                </a:cubicBezTo>
                <a:cubicBezTo>
                  <a:pt x="659" y="0"/>
                  <a:pt x="1261" y="709"/>
                  <a:pt x="490" y="1191"/>
                </a:cubicBezTo>
                <a:cubicBezTo>
                  <a:pt x="490" y="1191"/>
                  <a:pt x="508" y="734"/>
                  <a:pt x="595" y="547"/>
                </a:cubicBezTo>
                <a:cubicBezTo>
                  <a:pt x="595" y="547"/>
                  <a:pt x="363" y="953"/>
                  <a:pt x="388" y="1185"/>
                </a:cubicBezTo>
                <a:close/>
              </a:path>
            </a:pathLst>
          </a:custGeom>
          <a:solidFill>
            <a:srgbClr val="F096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2" name="Freeform 21"/>
          <p:cNvSpPr>
            <a:spLocks/>
          </p:cNvSpPr>
          <p:nvPr/>
        </p:nvSpPr>
        <p:spPr bwMode="auto">
          <a:xfrm>
            <a:off x="5116513" y="2590800"/>
            <a:ext cx="1431925" cy="1403350"/>
          </a:xfrm>
          <a:custGeom>
            <a:avLst/>
            <a:gdLst>
              <a:gd name="T0" fmla="*/ 0 w 933"/>
              <a:gd name="T1" fmla="*/ 502 h 915"/>
              <a:gd name="T2" fmla="*/ 933 w 933"/>
              <a:gd name="T3" fmla="*/ 207 h 915"/>
              <a:gd name="T4" fmla="*/ 37 w 933"/>
              <a:gd name="T5" fmla="*/ 575 h 915"/>
              <a:gd name="T6" fmla="*/ 527 w 933"/>
              <a:gd name="T7" fmla="*/ 386 h 915"/>
              <a:gd name="T8" fmla="*/ 0 w 933"/>
              <a:gd name="T9" fmla="*/ 502 h 915"/>
            </a:gdLst>
            <a:ahLst/>
            <a:cxnLst>
              <a:cxn ang="0">
                <a:pos x="T0" y="T1"/>
              </a:cxn>
              <a:cxn ang="0">
                <a:pos x="T2" y="T3"/>
              </a:cxn>
              <a:cxn ang="0">
                <a:pos x="T4" y="T5"/>
              </a:cxn>
              <a:cxn ang="0">
                <a:pos x="T6" y="T7"/>
              </a:cxn>
              <a:cxn ang="0">
                <a:pos x="T8" y="T9"/>
              </a:cxn>
            </a:cxnLst>
            <a:rect l="0" t="0" r="r" b="b"/>
            <a:pathLst>
              <a:path w="933" h="915">
                <a:moveTo>
                  <a:pt x="0" y="502"/>
                </a:moveTo>
                <a:cubicBezTo>
                  <a:pt x="0" y="502"/>
                  <a:pt x="238" y="0"/>
                  <a:pt x="933" y="207"/>
                </a:cubicBezTo>
                <a:cubicBezTo>
                  <a:pt x="933" y="207"/>
                  <a:pt x="686" y="915"/>
                  <a:pt x="37" y="575"/>
                </a:cubicBezTo>
                <a:cubicBezTo>
                  <a:pt x="37" y="575"/>
                  <a:pt x="362" y="402"/>
                  <a:pt x="527" y="386"/>
                </a:cubicBezTo>
                <a:cubicBezTo>
                  <a:pt x="527" y="386"/>
                  <a:pt x="151" y="390"/>
                  <a:pt x="0" y="502"/>
                </a:cubicBezTo>
                <a:close/>
              </a:path>
            </a:pathLst>
          </a:custGeom>
          <a:solidFill>
            <a:srgbClr val="BCF6B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3" name="Freeform 23"/>
          <p:cNvSpPr>
            <a:spLocks/>
          </p:cNvSpPr>
          <p:nvPr/>
        </p:nvSpPr>
        <p:spPr bwMode="auto">
          <a:xfrm>
            <a:off x="2522538" y="2297113"/>
            <a:ext cx="1487487" cy="1571625"/>
          </a:xfrm>
          <a:custGeom>
            <a:avLst/>
            <a:gdLst>
              <a:gd name="T0" fmla="*/ 965 w 969"/>
              <a:gd name="T1" fmla="*/ 703 h 1025"/>
              <a:gd name="T2" fmla="*/ 0 w 969"/>
              <a:gd name="T3" fmla="*/ 498 h 1025"/>
              <a:gd name="T4" fmla="*/ 969 w 969"/>
              <a:gd name="T5" fmla="*/ 620 h 1025"/>
              <a:gd name="T6" fmla="*/ 445 w 969"/>
              <a:gd name="T7" fmla="*/ 543 h 1025"/>
              <a:gd name="T8" fmla="*/ 965 w 969"/>
              <a:gd name="T9" fmla="*/ 703 h 1025"/>
            </a:gdLst>
            <a:ahLst/>
            <a:cxnLst>
              <a:cxn ang="0">
                <a:pos x="T0" y="T1"/>
              </a:cxn>
              <a:cxn ang="0">
                <a:pos x="T2" y="T3"/>
              </a:cxn>
              <a:cxn ang="0">
                <a:pos x="T4" y="T5"/>
              </a:cxn>
              <a:cxn ang="0">
                <a:pos x="T6" y="T7"/>
              </a:cxn>
              <a:cxn ang="0">
                <a:pos x="T8" y="T9"/>
              </a:cxn>
            </a:cxnLst>
            <a:rect l="0" t="0" r="r" b="b"/>
            <a:pathLst>
              <a:path w="969" h="1025">
                <a:moveTo>
                  <a:pt x="965" y="703"/>
                </a:moveTo>
                <a:cubicBezTo>
                  <a:pt x="965" y="703"/>
                  <a:pt x="507" y="1025"/>
                  <a:pt x="0" y="498"/>
                </a:cubicBezTo>
                <a:cubicBezTo>
                  <a:pt x="0" y="498"/>
                  <a:pt x="568" y="0"/>
                  <a:pt x="969" y="620"/>
                </a:cubicBezTo>
                <a:cubicBezTo>
                  <a:pt x="969" y="620"/>
                  <a:pt x="598" y="611"/>
                  <a:pt x="445" y="543"/>
                </a:cubicBezTo>
                <a:cubicBezTo>
                  <a:pt x="445" y="543"/>
                  <a:pt x="777" y="726"/>
                  <a:pt x="965" y="703"/>
                </a:cubicBezTo>
                <a:close/>
              </a:path>
            </a:pathLst>
          </a:custGeom>
          <a:solidFill>
            <a:srgbClr val="F096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4" name="TextBox 46"/>
          <p:cNvSpPr txBox="1">
            <a:spLocks noChangeArrowheads="1"/>
          </p:cNvSpPr>
          <p:nvPr/>
        </p:nvSpPr>
        <p:spPr bwMode="auto">
          <a:xfrm>
            <a:off x="969963" y="1746250"/>
            <a:ext cx="1757362"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anose="020F0502020204030204" pitchFamily="34" charset="0"/>
                <a:ea typeface="宋体" panose="02010600030101010101" pitchFamily="2" charset="-122"/>
              </a:defRPr>
            </a:lvl1pPr>
            <a:lvl2pPr marL="742950" indent="-285750" defTabSz="522288">
              <a:defRPr sz="1300">
                <a:solidFill>
                  <a:schemeClr val="tx1"/>
                </a:solidFill>
                <a:latin typeface="Calibri" panose="020F0502020204030204" pitchFamily="34" charset="0"/>
                <a:ea typeface="宋体" panose="02010600030101010101" pitchFamily="2" charset="-122"/>
              </a:defRPr>
            </a:lvl2pPr>
            <a:lvl3pPr marL="1143000" indent="-228600" defTabSz="522288">
              <a:defRPr sz="1300">
                <a:solidFill>
                  <a:schemeClr val="tx1"/>
                </a:solidFill>
                <a:latin typeface="Calibri" panose="020F0502020204030204" pitchFamily="34" charset="0"/>
                <a:ea typeface="宋体" panose="02010600030101010101" pitchFamily="2" charset="-122"/>
              </a:defRPr>
            </a:lvl3pPr>
            <a:lvl4pPr marL="1600200" indent="-228600" defTabSz="522288">
              <a:defRPr sz="1300">
                <a:solidFill>
                  <a:schemeClr val="tx1"/>
                </a:solidFill>
                <a:latin typeface="Calibri" panose="020F0502020204030204" pitchFamily="34" charset="0"/>
                <a:ea typeface="宋体" panose="02010600030101010101" pitchFamily="2" charset="-122"/>
              </a:defRPr>
            </a:lvl4pPr>
            <a:lvl5pPr marL="2057400" indent="-228600" defTabSz="522288">
              <a:defRPr sz="1300">
                <a:solidFill>
                  <a:schemeClr val="tx1"/>
                </a:solidFill>
                <a:latin typeface="Calibri" panose="020F0502020204030204" pitchFamily="34" charset="0"/>
                <a:ea typeface="宋体" panose="02010600030101010101" pitchFamily="2" charset="-122"/>
              </a:defRPr>
            </a:lvl5pPr>
            <a:lvl6pPr marL="25146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900">
                <a:latin typeface="Arial" panose="020B0604020202020204" pitchFamily="34" charset="0"/>
                <a:cs typeface="Arial" panose="020B0604020202020204" pitchFamily="34" charset="0"/>
              </a:rPr>
              <a:t>Lorem ipsum dolor sit amet, consectetuer adipiscing elit. Aenean commodo ligula eget dolor. Aenean massa. Cum sociis natoque penatibus et magnis dis parturient montes, nascetur ridiculus mus. </a:t>
            </a:r>
          </a:p>
        </p:txBody>
      </p:sp>
      <p:sp>
        <p:nvSpPr>
          <p:cNvPr id="19465" name="TextBox 46"/>
          <p:cNvSpPr txBox="1">
            <a:spLocks noChangeArrowheads="1"/>
          </p:cNvSpPr>
          <p:nvPr/>
        </p:nvSpPr>
        <p:spPr bwMode="auto">
          <a:xfrm>
            <a:off x="969963" y="3529013"/>
            <a:ext cx="1757362"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anose="020F0502020204030204" pitchFamily="34" charset="0"/>
                <a:ea typeface="宋体" panose="02010600030101010101" pitchFamily="2" charset="-122"/>
              </a:defRPr>
            </a:lvl1pPr>
            <a:lvl2pPr marL="742950" indent="-285750" defTabSz="522288">
              <a:defRPr sz="1300">
                <a:solidFill>
                  <a:schemeClr val="tx1"/>
                </a:solidFill>
                <a:latin typeface="Calibri" panose="020F0502020204030204" pitchFamily="34" charset="0"/>
                <a:ea typeface="宋体" panose="02010600030101010101" pitchFamily="2" charset="-122"/>
              </a:defRPr>
            </a:lvl2pPr>
            <a:lvl3pPr marL="1143000" indent="-228600" defTabSz="522288">
              <a:defRPr sz="1300">
                <a:solidFill>
                  <a:schemeClr val="tx1"/>
                </a:solidFill>
                <a:latin typeface="Calibri" panose="020F0502020204030204" pitchFamily="34" charset="0"/>
                <a:ea typeface="宋体" panose="02010600030101010101" pitchFamily="2" charset="-122"/>
              </a:defRPr>
            </a:lvl3pPr>
            <a:lvl4pPr marL="1600200" indent="-228600" defTabSz="522288">
              <a:defRPr sz="1300">
                <a:solidFill>
                  <a:schemeClr val="tx1"/>
                </a:solidFill>
                <a:latin typeface="Calibri" panose="020F0502020204030204" pitchFamily="34" charset="0"/>
                <a:ea typeface="宋体" panose="02010600030101010101" pitchFamily="2" charset="-122"/>
              </a:defRPr>
            </a:lvl4pPr>
            <a:lvl5pPr marL="2057400" indent="-228600" defTabSz="522288">
              <a:defRPr sz="1300">
                <a:solidFill>
                  <a:schemeClr val="tx1"/>
                </a:solidFill>
                <a:latin typeface="Calibri" panose="020F0502020204030204" pitchFamily="34" charset="0"/>
                <a:ea typeface="宋体" panose="02010600030101010101" pitchFamily="2" charset="-122"/>
              </a:defRPr>
            </a:lvl5pPr>
            <a:lvl6pPr marL="25146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900">
                <a:latin typeface="Arial" panose="020B0604020202020204" pitchFamily="34" charset="0"/>
                <a:cs typeface="Arial" panose="020B0604020202020204" pitchFamily="34" charset="0"/>
              </a:rPr>
              <a:t>Lorem ipsum dolor sit amet, consectetuer adipiscing elit. Aenean commodo ligula eget dolor. Aenean massa. Cum sociis natoque penatibus et magnis dis parturient montes, nascetur ridiculus mus. </a:t>
            </a:r>
          </a:p>
        </p:txBody>
      </p:sp>
      <p:sp>
        <p:nvSpPr>
          <p:cNvPr id="19466" name="矩形 34"/>
          <p:cNvSpPr>
            <a:spLocks noChangeArrowheads="1"/>
          </p:cNvSpPr>
          <p:nvPr/>
        </p:nvSpPr>
        <p:spPr bwMode="auto">
          <a:xfrm>
            <a:off x="969963" y="1457325"/>
            <a:ext cx="13811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400" b="1">
                <a:solidFill>
                  <a:srgbClr val="F0968D"/>
                </a:solidFill>
                <a:latin typeface="方正兰亭黑_GBK" panose="02000000000000000000" pitchFamily="2" charset="-122"/>
                <a:ea typeface="方正兰亭黑_GBK" panose="02000000000000000000" pitchFamily="2" charset="-122"/>
              </a:rPr>
              <a:t>Lorem ipsum </a:t>
            </a:r>
            <a:endParaRPr lang="zh-CN" altLang="en-US" sz="2400" b="1">
              <a:solidFill>
                <a:srgbClr val="F0968D"/>
              </a:solidFill>
              <a:latin typeface="方正兰亭黑_GBK" panose="02000000000000000000" pitchFamily="2" charset="-122"/>
              <a:ea typeface="方正兰亭黑_GBK" panose="02000000000000000000" pitchFamily="2" charset="-122"/>
            </a:endParaRPr>
          </a:p>
        </p:txBody>
      </p:sp>
      <p:sp>
        <p:nvSpPr>
          <p:cNvPr id="19467" name="矩形 35"/>
          <p:cNvSpPr>
            <a:spLocks noChangeArrowheads="1"/>
          </p:cNvSpPr>
          <p:nvPr/>
        </p:nvSpPr>
        <p:spPr bwMode="auto">
          <a:xfrm>
            <a:off x="969963" y="3279775"/>
            <a:ext cx="13811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400" b="1">
                <a:solidFill>
                  <a:srgbClr val="F0968D"/>
                </a:solidFill>
                <a:latin typeface="方正兰亭黑_GBK" panose="02000000000000000000" pitchFamily="2" charset="-122"/>
                <a:ea typeface="方正兰亭黑_GBK" panose="02000000000000000000" pitchFamily="2" charset="-122"/>
              </a:rPr>
              <a:t>Lorem ipsum </a:t>
            </a:r>
            <a:endParaRPr lang="zh-CN" altLang="en-US" sz="2400" b="1">
              <a:solidFill>
                <a:srgbClr val="F0968D"/>
              </a:solidFill>
              <a:latin typeface="方正兰亭黑_GBK" panose="02000000000000000000" pitchFamily="2" charset="-122"/>
              <a:ea typeface="方正兰亭黑_GBK" panose="02000000000000000000" pitchFamily="2" charset="-122"/>
            </a:endParaRPr>
          </a:p>
        </p:txBody>
      </p:sp>
      <p:sp>
        <p:nvSpPr>
          <p:cNvPr id="19468" name="TextBox 46"/>
          <p:cNvSpPr txBox="1">
            <a:spLocks noChangeArrowheads="1"/>
          </p:cNvSpPr>
          <p:nvPr/>
        </p:nvSpPr>
        <p:spPr bwMode="auto">
          <a:xfrm>
            <a:off x="6389688" y="1804988"/>
            <a:ext cx="1758950"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anose="020F0502020204030204" pitchFamily="34" charset="0"/>
                <a:ea typeface="宋体" panose="02010600030101010101" pitchFamily="2" charset="-122"/>
              </a:defRPr>
            </a:lvl1pPr>
            <a:lvl2pPr marL="742950" indent="-285750" defTabSz="522288">
              <a:defRPr sz="1300">
                <a:solidFill>
                  <a:schemeClr val="tx1"/>
                </a:solidFill>
                <a:latin typeface="Calibri" panose="020F0502020204030204" pitchFamily="34" charset="0"/>
                <a:ea typeface="宋体" panose="02010600030101010101" pitchFamily="2" charset="-122"/>
              </a:defRPr>
            </a:lvl2pPr>
            <a:lvl3pPr marL="1143000" indent="-228600" defTabSz="522288">
              <a:defRPr sz="1300">
                <a:solidFill>
                  <a:schemeClr val="tx1"/>
                </a:solidFill>
                <a:latin typeface="Calibri" panose="020F0502020204030204" pitchFamily="34" charset="0"/>
                <a:ea typeface="宋体" panose="02010600030101010101" pitchFamily="2" charset="-122"/>
              </a:defRPr>
            </a:lvl3pPr>
            <a:lvl4pPr marL="1600200" indent="-228600" defTabSz="522288">
              <a:defRPr sz="1300">
                <a:solidFill>
                  <a:schemeClr val="tx1"/>
                </a:solidFill>
                <a:latin typeface="Calibri" panose="020F0502020204030204" pitchFamily="34" charset="0"/>
                <a:ea typeface="宋体" panose="02010600030101010101" pitchFamily="2" charset="-122"/>
              </a:defRPr>
            </a:lvl4pPr>
            <a:lvl5pPr marL="2057400" indent="-228600" defTabSz="522288">
              <a:defRPr sz="1300">
                <a:solidFill>
                  <a:schemeClr val="tx1"/>
                </a:solidFill>
                <a:latin typeface="Calibri" panose="020F0502020204030204" pitchFamily="34" charset="0"/>
                <a:ea typeface="宋体" panose="02010600030101010101" pitchFamily="2" charset="-122"/>
              </a:defRPr>
            </a:lvl5pPr>
            <a:lvl6pPr marL="25146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900">
                <a:latin typeface="Arial" panose="020B0604020202020204" pitchFamily="34" charset="0"/>
                <a:cs typeface="Arial" panose="020B0604020202020204" pitchFamily="34" charset="0"/>
              </a:rPr>
              <a:t>Lorem ipsum dolor sit amet, consectetuer adipiscing elit. Aenean commodo ligula eget dolor. Aenean massa. Cum sociis natoque penatibus et magnis dis parturient montes, nascetur ridiculus mus. </a:t>
            </a:r>
          </a:p>
        </p:txBody>
      </p:sp>
      <p:sp>
        <p:nvSpPr>
          <p:cNvPr id="19469" name="TextBox 46"/>
          <p:cNvSpPr txBox="1">
            <a:spLocks noChangeArrowheads="1"/>
          </p:cNvSpPr>
          <p:nvPr/>
        </p:nvSpPr>
        <p:spPr bwMode="auto">
          <a:xfrm>
            <a:off x="6389688" y="3587750"/>
            <a:ext cx="1758950"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anose="020F0502020204030204" pitchFamily="34" charset="0"/>
                <a:ea typeface="宋体" panose="02010600030101010101" pitchFamily="2" charset="-122"/>
              </a:defRPr>
            </a:lvl1pPr>
            <a:lvl2pPr marL="742950" indent="-285750" defTabSz="522288">
              <a:defRPr sz="1300">
                <a:solidFill>
                  <a:schemeClr val="tx1"/>
                </a:solidFill>
                <a:latin typeface="Calibri" panose="020F0502020204030204" pitchFamily="34" charset="0"/>
                <a:ea typeface="宋体" panose="02010600030101010101" pitchFamily="2" charset="-122"/>
              </a:defRPr>
            </a:lvl2pPr>
            <a:lvl3pPr marL="1143000" indent="-228600" defTabSz="522288">
              <a:defRPr sz="1300">
                <a:solidFill>
                  <a:schemeClr val="tx1"/>
                </a:solidFill>
                <a:latin typeface="Calibri" panose="020F0502020204030204" pitchFamily="34" charset="0"/>
                <a:ea typeface="宋体" panose="02010600030101010101" pitchFamily="2" charset="-122"/>
              </a:defRPr>
            </a:lvl3pPr>
            <a:lvl4pPr marL="1600200" indent="-228600" defTabSz="522288">
              <a:defRPr sz="1300">
                <a:solidFill>
                  <a:schemeClr val="tx1"/>
                </a:solidFill>
                <a:latin typeface="Calibri" panose="020F0502020204030204" pitchFamily="34" charset="0"/>
                <a:ea typeface="宋体" panose="02010600030101010101" pitchFamily="2" charset="-122"/>
              </a:defRPr>
            </a:lvl4pPr>
            <a:lvl5pPr marL="2057400" indent="-228600" defTabSz="522288">
              <a:defRPr sz="1300">
                <a:solidFill>
                  <a:schemeClr val="tx1"/>
                </a:solidFill>
                <a:latin typeface="Calibri" panose="020F0502020204030204" pitchFamily="34" charset="0"/>
                <a:ea typeface="宋体" panose="02010600030101010101" pitchFamily="2" charset="-122"/>
              </a:defRPr>
            </a:lvl5pPr>
            <a:lvl6pPr marL="25146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900">
                <a:latin typeface="Arial" panose="020B0604020202020204" pitchFamily="34" charset="0"/>
                <a:cs typeface="Arial" panose="020B0604020202020204" pitchFamily="34" charset="0"/>
              </a:rPr>
              <a:t>Lorem ipsum dolor sit amet, consectetuer adipiscing elit. Aenean commodo ligula eget dolor. Aenean massa. Cum sociis natoque penatibus et magnis dis parturient montes, nascetur ridiculus mus. </a:t>
            </a:r>
          </a:p>
        </p:txBody>
      </p:sp>
      <p:sp>
        <p:nvSpPr>
          <p:cNvPr id="19470" name="矩形 38"/>
          <p:cNvSpPr>
            <a:spLocks noChangeArrowheads="1"/>
          </p:cNvSpPr>
          <p:nvPr/>
        </p:nvSpPr>
        <p:spPr bwMode="auto">
          <a:xfrm>
            <a:off x="6389688" y="1516063"/>
            <a:ext cx="13827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400" b="1">
                <a:solidFill>
                  <a:srgbClr val="F0968D"/>
                </a:solidFill>
                <a:latin typeface="方正兰亭黑_GBK" panose="02000000000000000000" pitchFamily="2" charset="-122"/>
                <a:ea typeface="方正兰亭黑_GBK" panose="02000000000000000000" pitchFamily="2" charset="-122"/>
              </a:rPr>
              <a:t>Lorem ipsum </a:t>
            </a:r>
            <a:endParaRPr lang="zh-CN" altLang="en-US" sz="2400" b="1">
              <a:solidFill>
                <a:srgbClr val="F0968D"/>
              </a:solidFill>
              <a:latin typeface="方正兰亭黑_GBK" panose="02000000000000000000" pitchFamily="2" charset="-122"/>
              <a:ea typeface="方正兰亭黑_GBK" panose="02000000000000000000" pitchFamily="2" charset="-122"/>
            </a:endParaRPr>
          </a:p>
        </p:txBody>
      </p:sp>
      <p:sp>
        <p:nvSpPr>
          <p:cNvPr id="19471" name="矩形 39"/>
          <p:cNvSpPr>
            <a:spLocks noChangeArrowheads="1"/>
          </p:cNvSpPr>
          <p:nvPr/>
        </p:nvSpPr>
        <p:spPr bwMode="auto">
          <a:xfrm>
            <a:off x="6421438" y="3338513"/>
            <a:ext cx="13827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400" b="1">
                <a:solidFill>
                  <a:srgbClr val="F0968D"/>
                </a:solidFill>
                <a:latin typeface="方正兰亭黑_GBK" panose="02000000000000000000" pitchFamily="2" charset="-122"/>
                <a:ea typeface="方正兰亭黑_GBK" panose="02000000000000000000" pitchFamily="2" charset="-122"/>
              </a:rPr>
              <a:t>Lorem ipsum </a:t>
            </a:r>
            <a:endParaRPr lang="zh-CN" altLang="en-US" sz="2400" b="1">
              <a:solidFill>
                <a:srgbClr val="F0968D"/>
              </a:solidFill>
              <a:latin typeface="方正兰亭黑_GBK" panose="02000000000000000000" pitchFamily="2" charset="-122"/>
              <a:ea typeface="方正兰亭黑_GBK" panose="02000000000000000000" pitchFamily="2" charset="-122"/>
            </a:endParaRPr>
          </a:p>
        </p:txBody>
      </p:sp>
      <p:sp>
        <p:nvSpPr>
          <p:cNvPr id="19472" name="任意多边形 41"/>
          <p:cNvSpPr>
            <a:spLocks/>
          </p:cNvSpPr>
          <p:nvPr/>
        </p:nvSpPr>
        <p:spPr bwMode="auto">
          <a:xfrm>
            <a:off x="2924175" y="3140075"/>
            <a:ext cx="3359150" cy="2003425"/>
          </a:xfrm>
          <a:custGeom>
            <a:avLst/>
            <a:gdLst>
              <a:gd name="T0" fmla="*/ 1574296 w 3359497"/>
              <a:gd name="T1" fmla="*/ 628 h 2003589"/>
              <a:gd name="T2" fmla="*/ 1595556 w 3359497"/>
              <a:gd name="T3" fmla="*/ 4973 h 2003589"/>
              <a:gd name="T4" fmla="*/ 1779821 w 3359497"/>
              <a:gd name="T5" fmla="*/ 442585 h 2003589"/>
              <a:gd name="T6" fmla="*/ 1997868 w 3359497"/>
              <a:gd name="T7" fmla="*/ 284431 h 2003589"/>
              <a:gd name="T8" fmla="*/ 2114570 w 3359497"/>
              <a:gd name="T9" fmla="*/ 261399 h 2003589"/>
              <a:gd name="T10" fmla="*/ 1881167 w 3359497"/>
              <a:gd name="T11" fmla="*/ 804959 h 2003589"/>
              <a:gd name="T12" fmla="*/ 1884472 w 3359497"/>
              <a:gd name="T13" fmla="*/ 1543974 h 2003589"/>
              <a:gd name="T14" fmla="*/ 1898481 w 3359497"/>
              <a:gd name="T15" fmla="*/ 1633502 h 2003589"/>
              <a:gd name="T16" fmla="*/ 1979526 w 3359497"/>
              <a:gd name="T17" fmla="*/ 1635290 h 2003589"/>
              <a:gd name="T18" fmla="*/ 3345357 w 3359497"/>
              <a:gd name="T19" fmla="*/ 1968505 h 2003589"/>
              <a:gd name="T20" fmla="*/ 3359497 w 3359497"/>
              <a:gd name="T21" fmla="*/ 2003589 h 2003589"/>
              <a:gd name="T22" fmla="*/ 3163083 w 3359497"/>
              <a:gd name="T23" fmla="*/ 1955758 h 2003589"/>
              <a:gd name="T24" fmla="*/ 1665118 w 3359497"/>
              <a:gd name="T25" fmla="*/ 1831089 h 2003589"/>
              <a:gd name="T26" fmla="*/ 167154 w 3359497"/>
              <a:gd name="T27" fmla="*/ 1955758 h 2003589"/>
              <a:gd name="T28" fmla="*/ 0 w 3359497"/>
              <a:gd name="T29" fmla="*/ 1996464 h 2003589"/>
              <a:gd name="T30" fmla="*/ 11267 w 3359497"/>
              <a:gd name="T31" fmla="*/ 1968505 h 2003589"/>
              <a:gd name="T32" fmla="*/ 1377098 w 3359497"/>
              <a:gd name="T33" fmla="*/ 1635290 h 2003589"/>
              <a:gd name="T34" fmla="*/ 1518108 w 3359497"/>
              <a:gd name="T35" fmla="*/ 1632178 h 2003589"/>
              <a:gd name="T36" fmla="*/ 1523101 w 3359497"/>
              <a:gd name="T37" fmla="*/ 1579067 h 2003589"/>
              <a:gd name="T38" fmla="*/ 1552561 w 3359497"/>
              <a:gd name="T39" fmla="*/ 993822 h 2003589"/>
              <a:gd name="T40" fmla="*/ 1217812 w 3359497"/>
              <a:gd name="T41" fmla="*/ 594598 h 2003589"/>
              <a:gd name="T42" fmla="*/ 1154854 w 3359497"/>
              <a:gd name="T43" fmla="*/ 454869 h 2003589"/>
              <a:gd name="T44" fmla="*/ 1363689 w 3359497"/>
              <a:gd name="T45" fmla="*/ 563888 h 2003589"/>
              <a:gd name="T46" fmla="*/ 1144106 w 3359497"/>
              <a:gd name="T47" fmla="*/ 312069 h 2003589"/>
              <a:gd name="T48" fmla="*/ 1148713 w 3359497"/>
              <a:gd name="T49" fmla="*/ 196909 h 2003589"/>
              <a:gd name="T50" fmla="*/ 1418968 w 3359497"/>
              <a:gd name="T51" fmla="*/ 444121 h 2003589"/>
              <a:gd name="T52" fmla="*/ 1256201 w 3359497"/>
              <a:gd name="T53" fmla="*/ 77141 h 2003589"/>
              <a:gd name="T54" fmla="*/ 1392864 w 3359497"/>
              <a:gd name="T55" fmla="*/ 180018 h 2003589"/>
              <a:gd name="T56" fmla="*/ 1577130 w 3359497"/>
              <a:gd name="T57" fmla="*/ 295179 h 2003589"/>
              <a:gd name="T58" fmla="*/ 1574296 w 3359497"/>
              <a:gd name="T59" fmla="*/ 628 h 2003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359497" h="2003589">
                <a:moveTo>
                  <a:pt x="1574296" y="628"/>
                </a:moveTo>
                <a:cubicBezTo>
                  <a:pt x="1580081" y="-929"/>
                  <a:pt x="1587111" y="367"/>
                  <a:pt x="1595556" y="4973"/>
                </a:cubicBezTo>
                <a:cubicBezTo>
                  <a:pt x="1663120" y="43360"/>
                  <a:pt x="1687689" y="424160"/>
                  <a:pt x="1779821" y="442585"/>
                </a:cubicBezTo>
                <a:cubicBezTo>
                  <a:pt x="1873489" y="462547"/>
                  <a:pt x="1973299" y="341244"/>
                  <a:pt x="1997868" y="284431"/>
                </a:cubicBezTo>
                <a:cubicBezTo>
                  <a:pt x="2022436" y="229153"/>
                  <a:pt x="2099214" y="199980"/>
                  <a:pt x="2114570" y="261399"/>
                </a:cubicBezTo>
                <a:cubicBezTo>
                  <a:pt x="2129925" y="321282"/>
                  <a:pt x="1977906" y="405734"/>
                  <a:pt x="1881167" y="804959"/>
                </a:cubicBezTo>
                <a:cubicBezTo>
                  <a:pt x="1828263" y="1024125"/>
                  <a:pt x="1852051" y="1320439"/>
                  <a:pt x="1884472" y="1543974"/>
                </a:cubicBezTo>
                <a:lnTo>
                  <a:pt x="1898481" y="1633502"/>
                </a:lnTo>
                <a:lnTo>
                  <a:pt x="1979526" y="1635290"/>
                </a:lnTo>
                <a:cubicBezTo>
                  <a:pt x="2663894" y="1665869"/>
                  <a:pt x="3206522" y="1798791"/>
                  <a:pt x="3345357" y="1968505"/>
                </a:cubicBezTo>
                <a:lnTo>
                  <a:pt x="3359497" y="2003589"/>
                </a:lnTo>
                <a:lnTo>
                  <a:pt x="3163083" y="1955758"/>
                </a:lnTo>
                <a:cubicBezTo>
                  <a:pt x="2779720" y="1878732"/>
                  <a:pt x="2250110" y="1831089"/>
                  <a:pt x="1665118" y="1831089"/>
                </a:cubicBezTo>
                <a:cubicBezTo>
                  <a:pt x="1080127" y="1831089"/>
                  <a:pt x="550516" y="1878732"/>
                  <a:pt x="167154" y="1955758"/>
                </a:cubicBezTo>
                <a:lnTo>
                  <a:pt x="0" y="1996464"/>
                </a:lnTo>
                <a:lnTo>
                  <a:pt x="11267" y="1968505"/>
                </a:lnTo>
                <a:cubicBezTo>
                  <a:pt x="150103" y="1798791"/>
                  <a:pt x="692731" y="1665869"/>
                  <a:pt x="1377098" y="1635290"/>
                </a:cubicBezTo>
                <a:lnTo>
                  <a:pt x="1518108" y="1632178"/>
                </a:lnTo>
                <a:lnTo>
                  <a:pt x="1523101" y="1579067"/>
                </a:lnTo>
                <a:cubicBezTo>
                  <a:pt x="1537508" y="1420976"/>
                  <a:pt x="1557600" y="1162102"/>
                  <a:pt x="1552561" y="993822"/>
                </a:cubicBezTo>
                <a:cubicBezTo>
                  <a:pt x="1544883" y="735862"/>
                  <a:pt x="1313016" y="662159"/>
                  <a:pt x="1217812" y="594598"/>
                </a:cubicBezTo>
                <a:cubicBezTo>
                  <a:pt x="1122609" y="525501"/>
                  <a:pt x="1101111" y="451798"/>
                  <a:pt x="1154854" y="454869"/>
                </a:cubicBezTo>
                <a:cubicBezTo>
                  <a:pt x="1207064" y="457940"/>
                  <a:pt x="1352940" y="588456"/>
                  <a:pt x="1363689" y="563888"/>
                </a:cubicBezTo>
                <a:cubicBezTo>
                  <a:pt x="1374438" y="539321"/>
                  <a:pt x="1199386" y="396521"/>
                  <a:pt x="1144106" y="312069"/>
                </a:cubicBezTo>
                <a:cubicBezTo>
                  <a:pt x="1087291" y="226083"/>
                  <a:pt x="1125680" y="204586"/>
                  <a:pt x="1148713" y="196909"/>
                </a:cubicBezTo>
                <a:cubicBezTo>
                  <a:pt x="1171746" y="189231"/>
                  <a:pt x="1405149" y="459476"/>
                  <a:pt x="1418968" y="444121"/>
                </a:cubicBezTo>
                <a:cubicBezTo>
                  <a:pt x="1432789" y="428766"/>
                  <a:pt x="1246988" y="103244"/>
                  <a:pt x="1256201" y="77141"/>
                </a:cubicBezTo>
                <a:cubicBezTo>
                  <a:pt x="1263878" y="51038"/>
                  <a:pt x="1311480" y="-2704"/>
                  <a:pt x="1392864" y="180018"/>
                </a:cubicBezTo>
                <a:cubicBezTo>
                  <a:pt x="1474248" y="362740"/>
                  <a:pt x="1603234" y="447192"/>
                  <a:pt x="1577130" y="295179"/>
                </a:cubicBezTo>
                <a:cubicBezTo>
                  <a:pt x="1554288" y="162168"/>
                  <a:pt x="1533798" y="11524"/>
                  <a:pt x="1574296" y="628"/>
                </a:cubicBez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Tree>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1"/>
          <p:cNvSpPr txBox="1">
            <a:spLocks noChangeArrowheads="1"/>
          </p:cNvSpPr>
          <p:nvPr/>
        </p:nvSpPr>
        <p:spPr bwMode="auto">
          <a:xfrm>
            <a:off x="298450" y="515938"/>
            <a:ext cx="9302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000" b="1" i="1">
                <a:solidFill>
                  <a:srgbClr val="FFFFFF"/>
                </a:solidFill>
                <a:latin typeface="方正兰亭黑_GBK" panose="02000000000000000000" pitchFamily="2" charset="-122"/>
                <a:ea typeface="方正兰亭黑_GBK" panose="02000000000000000000" pitchFamily="2" charset="-122"/>
              </a:rPr>
              <a:t>3.1 </a:t>
            </a:r>
            <a:r>
              <a:rPr lang="zh-CN" altLang="en-US" sz="1000" b="1" i="1">
                <a:solidFill>
                  <a:srgbClr val="FFFFFF"/>
                </a:solidFill>
                <a:latin typeface="方正兰亭黑_GBK" panose="02000000000000000000" pitchFamily="2" charset="-122"/>
                <a:ea typeface="方正兰亭黑_GBK" panose="02000000000000000000" pitchFamily="2" charset="-122"/>
              </a:rPr>
              <a:t>市场分析</a:t>
            </a:r>
          </a:p>
        </p:txBody>
      </p:sp>
      <p:grpSp>
        <p:nvGrpSpPr>
          <p:cNvPr id="20483" name="Group 1"/>
          <p:cNvGrpSpPr>
            <a:grpSpLocks/>
          </p:cNvGrpSpPr>
          <p:nvPr/>
        </p:nvGrpSpPr>
        <p:grpSpPr bwMode="auto">
          <a:xfrm>
            <a:off x="2668588" y="1360488"/>
            <a:ext cx="3597275" cy="3198812"/>
            <a:chOff x="0" y="0"/>
            <a:chExt cx="4292100" cy="3816695"/>
          </a:xfrm>
        </p:grpSpPr>
        <p:sp>
          <p:nvSpPr>
            <p:cNvPr id="20484" name="Freeform 28"/>
            <p:cNvSpPr>
              <a:spLocks/>
            </p:cNvSpPr>
            <p:nvPr/>
          </p:nvSpPr>
          <p:spPr bwMode="auto">
            <a:xfrm>
              <a:off x="2906165" y="979018"/>
              <a:ext cx="639249" cy="929328"/>
            </a:xfrm>
            <a:custGeom>
              <a:avLst/>
              <a:gdLst>
                <a:gd name="T0" fmla="*/ 476 w 476"/>
                <a:gd name="T1" fmla="*/ 0 h 692"/>
                <a:gd name="T2" fmla="*/ 0 w 476"/>
                <a:gd name="T3" fmla="*/ 559 h 692"/>
                <a:gd name="T4" fmla="*/ 78 w 476"/>
                <a:gd name="T5" fmla="*/ 692 h 692"/>
                <a:gd name="T6" fmla="*/ 476 w 476"/>
                <a:gd name="T7" fmla="*/ 0 h 692"/>
              </a:gdLst>
              <a:ahLst/>
              <a:cxnLst>
                <a:cxn ang="0">
                  <a:pos x="T0" y="T1"/>
                </a:cxn>
                <a:cxn ang="0">
                  <a:pos x="T2" y="T3"/>
                </a:cxn>
                <a:cxn ang="0">
                  <a:pos x="T4" y="T5"/>
                </a:cxn>
                <a:cxn ang="0">
                  <a:pos x="T6" y="T7"/>
                </a:cxn>
              </a:cxnLst>
              <a:rect l="0" t="0" r="r" b="b"/>
              <a:pathLst>
                <a:path w="476" h="692">
                  <a:moveTo>
                    <a:pt x="476" y="0"/>
                  </a:moveTo>
                  <a:lnTo>
                    <a:pt x="0" y="559"/>
                  </a:lnTo>
                  <a:lnTo>
                    <a:pt x="78" y="692"/>
                  </a:lnTo>
                  <a:lnTo>
                    <a:pt x="4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85" name="Freeform 29"/>
            <p:cNvSpPr>
              <a:spLocks/>
            </p:cNvSpPr>
            <p:nvPr/>
          </p:nvSpPr>
          <p:spPr bwMode="auto">
            <a:xfrm>
              <a:off x="2578483" y="2477762"/>
              <a:ext cx="102065" cy="181300"/>
            </a:xfrm>
            <a:custGeom>
              <a:avLst/>
              <a:gdLst>
                <a:gd name="T0" fmla="*/ 76 w 76"/>
                <a:gd name="T1" fmla="*/ 0 h 135"/>
                <a:gd name="T2" fmla="*/ 0 w 76"/>
                <a:gd name="T3" fmla="*/ 135 h 135"/>
                <a:gd name="T4" fmla="*/ 76 w 76"/>
                <a:gd name="T5" fmla="*/ 0 h 135"/>
              </a:gdLst>
              <a:ahLst/>
              <a:cxnLst>
                <a:cxn ang="0">
                  <a:pos x="T0" y="T1"/>
                </a:cxn>
                <a:cxn ang="0">
                  <a:pos x="T2" y="T3"/>
                </a:cxn>
                <a:cxn ang="0">
                  <a:pos x="T4" y="T5"/>
                </a:cxn>
              </a:cxnLst>
              <a:rect l="0" t="0" r="r" b="b"/>
              <a:pathLst>
                <a:path w="76" h="135">
                  <a:moveTo>
                    <a:pt x="76" y="0"/>
                  </a:moveTo>
                  <a:lnTo>
                    <a:pt x="0" y="135"/>
                  </a:lnTo>
                  <a:lnTo>
                    <a:pt x="76"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86" name="Freeform 30"/>
            <p:cNvSpPr>
              <a:spLocks/>
            </p:cNvSpPr>
            <p:nvPr/>
          </p:nvSpPr>
          <p:spPr bwMode="auto">
            <a:xfrm>
              <a:off x="2578483" y="2477762"/>
              <a:ext cx="102065" cy="181300"/>
            </a:xfrm>
            <a:custGeom>
              <a:avLst/>
              <a:gdLst>
                <a:gd name="T0" fmla="*/ 76 w 76"/>
                <a:gd name="T1" fmla="*/ 0 h 135"/>
                <a:gd name="T2" fmla="*/ 0 w 76"/>
                <a:gd name="T3" fmla="*/ 135 h 135"/>
                <a:gd name="T4" fmla="*/ 76 w 76"/>
                <a:gd name="T5" fmla="*/ 0 h 135"/>
              </a:gdLst>
              <a:ahLst/>
              <a:cxnLst>
                <a:cxn ang="0">
                  <a:pos x="T0" y="T1"/>
                </a:cxn>
                <a:cxn ang="0">
                  <a:pos x="T2" y="T3"/>
                </a:cxn>
                <a:cxn ang="0">
                  <a:pos x="T4" y="T5"/>
                </a:cxn>
              </a:cxnLst>
              <a:rect l="0" t="0" r="r" b="b"/>
              <a:pathLst>
                <a:path w="76" h="135">
                  <a:moveTo>
                    <a:pt x="76" y="0"/>
                  </a:moveTo>
                  <a:lnTo>
                    <a:pt x="0" y="135"/>
                  </a:lnTo>
                  <a:lnTo>
                    <a:pt x="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87" name="Freeform 31"/>
            <p:cNvSpPr>
              <a:spLocks/>
            </p:cNvSpPr>
            <p:nvPr/>
          </p:nvSpPr>
          <p:spPr bwMode="auto">
            <a:xfrm>
              <a:off x="2578483" y="2477762"/>
              <a:ext cx="1071682" cy="181300"/>
            </a:xfrm>
            <a:custGeom>
              <a:avLst/>
              <a:gdLst>
                <a:gd name="T0" fmla="*/ 76 w 798"/>
                <a:gd name="T1" fmla="*/ 0 h 135"/>
                <a:gd name="T2" fmla="*/ 0 w 798"/>
                <a:gd name="T3" fmla="*/ 135 h 135"/>
                <a:gd name="T4" fmla="*/ 798 w 798"/>
                <a:gd name="T5" fmla="*/ 135 h 135"/>
                <a:gd name="T6" fmla="*/ 76 w 798"/>
                <a:gd name="T7" fmla="*/ 0 h 135"/>
              </a:gdLst>
              <a:ahLst/>
              <a:cxnLst>
                <a:cxn ang="0">
                  <a:pos x="T0" y="T1"/>
                </a:cxn>
                <a:cxn ang="0">
                  <a:pos x="T2" y="T3"/>
                </a:cxn>
                <a:cxn ang="0">
                  <a:pos x="T4" y="T5"/>
                </a:cxn>
                <a:cxn ang="0">
                  <a:pos x="T6" y="T7"/>
                </a:cxn>
              </a:cxnLst>
              <a:rect l="0" t="0" r="r" b="b"/>
              <a:pathLst>
                <a:path w="798" h="135">
                  <a:moveTo>
                    <a:pt x="76" y="0"/>
                  </a:moveTo>
                  <a:lnTo>
                    <a:pt x="0" y="135"/>
                  </a:lnTo>
                  <a:lnTo>
                    <a:pt x="798" y="135"/>
                  </a:lnTo>
                  <a:lnTo>
                    <a:pt x="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88" name="Freeform 32"/>
            <p:cNvSpPr>
              <a:spLocks/>
            </p:cNvSpPr>
            <p:nvPr/>
          </p:nvSpPr>
          <p:spPr bwMode="auto">
            <a:xfrm>
              <a:off x="1713617" y="2659061"/>
              <a:ext cx="206816" cy="0"/>
            </a:xfrm>
            <a:custGeom>
              <a:avLst/>
              <a:gdLst>
                <a:gd name="T0" fmla="*/ 154 w 154"/>
                <a:gd name="T1" fmla="*/ 0 w 154"/>
                <a:gd name="T2" fmla="*/ 154 w 154"/>
              </a:gdLst>
              <a:ahLst/>
              <a:cxnLst>
                <a:cxn ang="0">
                  <a:pos x="T0" y="0"/>
                </a:cxn>
                <a:cxn ang="0">
                  <a:pos x="T1" y="0"/>
                </a:cxn>
                <a:cxn ang="0">
                  <a:pos x="T2" y="0"/>
                </a:cxn>
              </a:cxnLst>
              <a:rect l="0" t="0" r="r" b="b"/>
              <a:pathLst>
                <a:path w="154">
                  <a:moveTo>
                    <a:pt x="154" y="0"/>
                  </a:moveTo>
                  <a:lnTo>
                    <a:pt x="0" y="0"/>
                  </a:lnTo>
                  <a:lnTo>
                    <a:pt x="154"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89" name="Freeform 33"/>
            <p:cNvSpPr>
              <a:spLocks/>
            </p:cNvSpPr>
            <p:nvPr/>
          </p:nvSpPr>
          <p:spPr bwMode="auto">
            <a:xfrm>
              <a:off x="1713617" y="2659061"/>
              <a:ext cx="206816" cy="0"/>
            </a:xfrm>
            <a:custGeom>
              <a:avLst/>
              <a:gdLst>
                <a:gd name="T0" fmla="*/ 154 w 154"/>
                <a:gd name="T1" fmla="*/ 0 w 154"/>
                <a:gd name="T2" fmla="*/ 154 w 154"/>
              </a:gdLst>
              <a:ahLst/>
              <a:cxnLst>
                <a:cxn ang="0">
                  <a:pos x="T0" y="0"/>
                </a:cxn>
                <a:cxn ang="0">
                  <a:pos x="T1" y="0"/>
                </a:cxn>
                <a:cxn ang="0">
                  <a:pos x="T2" y="0"/>
                </a:cxn>
              </a:cxnLst>
              <a:rect l="0" t="0" r="r" b="b"/>
              <a:pathLst>
                <a:path w="154">
                  <a:moveTo>
                    <a:pt x="154" y="0"/>
                  </a:moveTo>
                  <a:lnTo>
                    <a:pt x="0" y="0"/>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90" name="Freeform 34"/>
            <p:cNvSpPr>
              <a:spLocks/>
            </p:cNvSpPr>
            <p:nvPr/>
          </p:nvSpPr>
          <p:spPr bwMode="auto">
            <a:xfrm>
              <a:off x="1713617" y="2659061"/>
              <a:ext cx="534498" cy="927986"/>
            </a:xfrm>
            <a:custGeom>
              <a:avLst/>
              <a:gdLst>
                <a:gd name="T0" fmla="*/ 0 w 398"/>
                <a:gd name="T1" fmla="*/ 0 h 691"/>
                <a:gd name="T2" fmla="*/ 5 w 398"/>
                <a:gd name="T3" fmla="*/ 7 h 691"/>
                <a:gd name="T4" fmla="*/ 398 w 398"/>
                <a:gd name="T5" fmla="*/ 691 h 691"/>
                <a:gd name="T6" fmla="*/ 154 w 398"/>
                <a:gd name="T7" fmla="*/ 0 h 691"/>
                <a:gd name="T8" fmla="*/ 0 w 398"/>
                <a:gd name="T9" fmla="*/ 0 h 691"/>
              </a:gdLst>
              <a:ahLst/>
              <a:cxnLst>
                <a:cxn ang="0">
                  <a:pos x="T0" y="T1"/>
                </a:cxn>
                <a:cxn ang="0">
                  <a:pos x="T2" y="T3"/>
                </a:cxn>
                <a:cxn ang="0">
                  <a:pos x="T4" y="T5"/>
                </a:cxn>
                <a:cxn ang="0">
                  <a:pos x="T6" y="T7"/>
                </a:cxn>
                <a:cxn ang="0">
                  <a:pos x="T8" y="T9"/>
                </a:cxn>
              </a:cxnLst>
              <a:rect l="0" t="0" r="r" b="b"/>
              <a:pathLst>
                <a:path w="398" h="691">
                  <a:moveTo>
                    <a:pt x="0" y="0"/>
                  </a:moveTo>
                  <a:lnTo>
                    <a:pt x="5" y="7"/>
                  </a:lnTo>
                  <a:lnTo>
                    <a:pt x="398" y="691"/>
                  </a:lnTo>
                  <a:lnTo>
                    <a:pt x="15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91" name="Freeform 35"/>
            <p:cNvSpPr>
              <a:spLocks/>
            </p:cNvSpPr>
            <p:nvPr/>
          </p:nvSpPr>
          <p:spPr bwMode="auto">
            <a:xfrm>
              <a:off x="744000" y="1908346"/>
              <a:ext cx="639249" cy="927986"/>
            </a:xfrm>
            <a:custGeom>
              <a:avLst/>
              <a:gdLst>
                <a:gd name="T0" fmla="*/ 400 w 476"/>
                <a:gd name="T1" fmla="*/ 0 h 691"/>
                <a:gd name="T2" fmla="*/ 0 w 476"/>
                <a:gd name="T3" fmla="*/ 691 h 691"/>
                <a:gd name="T4" fmla="*/ 400 w 476"/>
                <a:gd name="T5" fmla="*/ 0 h 691"/>
                <a:gd name="T6" fmla="*/ 476 w 476"/>
                <a:gd name="T7" fmla="*/ 132 h 691"/>
                <a:gd name="T8" fmla="*/ 400 w 476"/>
                <a:gd name="T9" fmla="*/ 0 h 691"/>
              </a:gdLst>
              <a:ahLst/>
              <a:cxnLst>
                <a:cxn ang="0">
                  <a:pos x="T0" y="T1"/>
                </a:cxn>
                <a:cxn ang="0">
                  <a:pos x="T2" y="T3"/>
                </a:cxn>
                <a:cxn ang="0">
                  <a:pos x="T4" y="T5"/>
                </a:cxn>
                <a:cxn ang="0">
                  <a:pos x="T6" y="T7"/>
                </a:cxn>
                <a:cxn ang="0">
                  <a:pos x="T8" y="T9"/>
                </a:cxn>
              </a:cxnLst>
              <a:rect l="0" t="0" r="r" b="b"/>
              <a:pathLst>
                <a:path w="476" h="691">
                  <a:moveTo>
                    <a:pt x="400" y="0"/>
                  </a:moveTo>
                  <a:lnTo>
                    <a:pt x="0" y="691"/>
                  </a:lnTo>
                  <a:lnTo>
                    <a:pt x="400" y="0"/>
                  </a:lnTo>
                  <a:lnTo>
                    <a:pt x="476" y="132"/>
                  </a:lnTo>
                  <a:lnTo>
                    <a:pt x="400"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92" name="Freeform 36"/>
            <p:cNvSpPr>
              <a:spLocks/>
            </p:cNvSpPr>
            <p:nvPr/>
          </p:nvSpPr>
          <p:spPr bwMode="auto">
            <a:xfrm>
              <a:off x="744000" y="1908346"/>
              <a:ext cx="639249" cy="927986"/>
            </a:xfrm>
            <a:custGeom>
              <a:avLst/>
              <a:gdLst>
                <a:gd name="T0" fmla="*/ 400 w 476"/>
                <a:gd name="T1" fmla="*/ 0 h 691"/>
                <a:gd name="T2" fmla="*/ 0 w 476"/>
                <a:gd name="T3" fmla="*/ 691 h 691"/>
                <a:gd name="T4" fmla="*/ 400 w 476"/>
                <a:gd name="T5" fmla="*/ 0 h 691"/>
                <a:gd name="T6" fmla="*/ 476 w 476"/>
                <a:gd name="T7" fmla="*/ 132 h 691"/>
                <a:gd name="T8" fmla="*/ 400 w 476"/>
                <a:gd name="T9" fmla="*/ 0 h 691"/>
              </a:gdLst>
              <a:ahLst/>
              <a:cxnLst>
                <a:cxn ang="0">
                  <a:pos x="T0" y="T1"/>
                </a:cxn>
                <a:cxn ang="0">
                  <a:pos x="T2" y="T3"/>
                </a:cxn>
                <a:cxn ang="0">
                  <a:pos x="T4" y="T5"/>
                </a:cxn>
                <a:cxn ang="0">
                  <a:pos x="T6" y="T7"/>
                </a:cxn>
                <a:cxn ang="0">
                  <a:pos x="T8" y="T9"/>
                </a:cxn>
              </a:cxnLst>
              <a:rect l="0" t="0" r="r" b="b"/>
              <a:pathLst>
                <a:path w="476" h="691">
                  <a:moveTo>
                    <a:pt x="400" y="0"/>
                  </a:moveTo>
                  <a:lnTo>
                    <a:pt x="0" y="691"/>
                  </a:lnTo>
                  <a:lnTo>
                    <a:pt x="400" y="0"/>
                  </a:lnTo>
                  <a:lnTo>
                    <a:pt x="476" y="132"/>
                  </a:lnTo>
                  <a:lnTo>
                    <a:pt x="4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93" name="Freeform 37"/>
            <p:cNvSpPr>
              <a:spLocks/>
            </p:cNvSpPr>
            <p:nvPr/>
          </p:nvSpPr>
          <p:spPr bwMode="auto">
            <a:xfrm>
              <a:off x="744000" y="1908346"/>
              <a:ext cx="639249" cy="927986"/>
            </a:xfrm>
            <a:custGeom>
              <a:avLst/>
              <a:gdLst>
                <a:gd name="T0" fmla="*/ 400 w 476"/>
                <a:gd name="T1" fmla="*/ 0 h 691"/>
                <a:gd name="T2" fmla="*/ 0 w 476"/>
                <a:gd name="T3" fmla="*/ 691 h 691"/>
                <a:gd name="T4" fmla="*/ 476 w 476"/>
                <a:gd name="T5" fmla="*/ 132 h 691"/>
                <a:gd name="T6" fmla="*/ 400 w 476"/>
                <a:gd name="T7" fmla="*/ 0 h 691"/>
              </a:gdLst>
              <a:ahLst/>
              <a:cxnLst>
                <a:cxn ang="0">
                  <a:pos x="T0" y="T1"/>
                </a:cxn>
                <a:cxn ang="0">
                  <a:pos x="T2" y="T3"/>
                </a:cxn>
                <a:cxn ang="0">
                  <a:pos x="T4" y="T5"/>
                </a:cxn>
                <a:cxn ang="0">
                  <a:pos x="T6" y="T7"/>
                </a:cxn>
              </a:cxnLst>
              <a:rect l="0" t="0" r="r" b="b"/>
              <a:pathLst>
                <a:path w="476" h="691">
                  <a:moveTo>
                    <a:pt x="400" y="0"/>
                  </a:moveTo>
                  <a:lnTo>
                    <a:pt x="0" y="691"/>
                  </a:lnTo>
                  <a:lnTo>
                    <a:pt x="476" y="132"/>
                  </a:lnTo>
                  <a:lnTo>
                    <a:pt x="4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94" name="Freeform 38"/>
            <p:cNvSpPr>
              <a:spLocks/>
            </p:cNvSpPr>
            <p:nvPr/>
          </p:nvSpPr>
          <p:spPr bwMode="auto">
            <a:xfrm>
              <a:off x="1608866" y="1160317"/>
              <a:ext cx="104751" cy="178614"/>
            </a:xfrm>
            <a:custGeom>
              <a:avLst/>
              <a:gdLst>
                <a:gd name="T0" fmla="*/ 78 w 78"/>
                <a:gd name="T1" fmla="*/ 0 h 133"/>
                <a:gd name="T2" fmla="*/ 0 w 78"/>
                <a:gd name="T3" fmla="*/ 133 h 133"/>
                <a:gd name="T4" fmla="*/ 78 w 78"/>
                <a:gd name="T5" fmla="*/ 0 h 133"/>
              </a:gdLst>
              <a:ahLst/>
              <a:cxnLst>
                <a:cxn ang="0">
                  <a:pos x="T0" y="T1"/>
                </a:cxn>
                <a:cxn ang="0">
                  <a:pos x="T2" y="T3"/>
                </a:cxn>
                <a:cxn ang="0">
                  <a:pos x="T4" y="T5"/>
                </a:cxn>
              </a:cxnLst>
              <a:rect l="0" t="0" r="r" b="b"/>
              <a:pathLst>
                <a:path w="78" h="133">
                  <a:moveTo>
                    <a:pt x="78" y="0"/>
                  </a:moveTo>
                  <a:lnTo>
                    <a:pt x="0" y="133"/>
                  </a:lnTo>
                  <a:lnTo>
                    <a:pt x="78"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95" name="Freeform 39"/>
            <p:cNvSpPr>
              <a:spLocks/>
            </p:cNvSpPr>
            <p:nvPr/>
          </p:nvSpPr>
          <p:spPr bwMode="auto">
            <a:xfrm>
              <a:off x="1608866" y="1160317"/>
              <a:ext cx="104751" cy="178614"/>
            </a:xfrm>
            <a:custGeom>
              <a:avLst/>
              <a:gdLst>
                <a:gd name="T0" fmla="*/ 78 w 78"/>
                <a:gd name="T1" fmla="*/ 0 h 133"/>
                <a:gd name="T2" fmla="*/ 0 w 78"/>
                <a:gd name="T3" fmla="*/ 133 h 133"/>
                <a:gd name="T4" fmla="*/ 78 w 78"/>
                <a:gd name="T5" fmla="*/ 0 h 133"/>
              </a:gdLst>
              <a:ahLst/>
              <a:cxnLst>
                <a:cxn ang="0">
                  <a:pos x="T0" y="T1"/>
                </a:cxn>
                <a:cxn ang="0">
                  <a:pos x="T2" y="T3"/>
                </a:cxn>
                <a:cxn ang="0">
                  <a:pos x="T4" y="T5"/>
                </a:cxn>
              </a:cxnLst>
              <a:rect l="0" t="0" r="r" b="b"/>
              <a:pathLst>
                <a:path w="78" h="133">
                  <a:moveTo>
                    <a:pt x="78" y="0"/>
                  </a:moveTo>
                  <a:lnTo>
                    <a:pt x="0" y="133"/>
                  </a:lnTo>
                  <a:lnTo>
                    <a:pt x="7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96" name="Freeform 40"/>
            <p:cNvSpPr>
              <a:spLocks/>
            </p:cNvSpPr>
            <p:nvPr/>
          </p:nvSpPr>
          <p:spPr bwMode="auto">
            <a:xfrm>
              <a:off x="639249" y="1160317"/>
              <a:ext cx="1074368" cy="178614"/>
            </a:xfrm>
            <a:custGeom>
              <a:avLst/>
              <a:gdLst>
                <a:gd name="T0" fmla="*/ 800 w 800"/>
                <a:gd name="T1" fmla="*/ 0 h 133"/>
                <a:gd name="T2" fmla="*/ 0 w 800"/>
                <a:gd name="T3" fmla="*/ 0 h 133"/>
                <a:gd name="T4" fmla="*/ 722 w 800"/>
                <a:gd name="T5" fmla="*/ 133 h 133"/>
                <a:gd name="T6" fmla="*/ 800 w 800"/>
                <a:gd name="T7" fmla="*/ 0 h 133"/>
              </a:gdLst>
              <a:ahLst/>
              <a:cxnLst>
                <a:cxn ang="0">
                  <a:pos x="T0" y="T1"/>
                </a:cxn>
                <a:cxn ang="0">
                  <a:pos x="T2" y="T3"/>
                </a:cxn>
                <a:cxn ang="0">
                  <a:pos x="T4" y="T5"/>
                </a:cxn>
                <a:cxn ang="0">
                  <a:pos x="T6" y="T7"/>
                </a:cxn>
              </a:cxnLst>
              <a:rect l="0" t="0" r="r" b="b"/>
              <a:pathLst>
                <a:path w="800" h="133">
                  <a:moveTo>
                    <a:pt x="800" y="0"/>
                  </a:moveTo>
                  <a:lnTo>
                    <a:pt x="0" y="0"/>
                  </a:lnTo>
                  <a:lnTo>
                    <a:pt x="722" y="133"/>
                  </a:lnTo>
                  <a:lnTo>
                    <a:pt x="8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97" name="Freeform 41"/>
            <p:cNvSpPr>
              <a:spLocks/>
            </p:cNvSpPr>
            <p:nvPr/>
          </p:nvSpPr>
          <p:spPr bwMode="auto">
            <a:xfrm>
              <a:off x="2371667" y="1160317"/>
              <a:ext cx="206816" cy="0"/>
            </a:xfrm>
            <a:custGeom>
              <a:avLst/>
              <a:gdLst>
                <a:gd name="T0" fmla="*/ 0 w 154"/>
                <a:gd name="T1" fmla="*/ 0 w 154"/>
                <a:gd name="T2" fmla="*/ 154 w 154"/>
                <a:gd name="T3" fmla="*/ 0 w 154"/>
              </a:gdLst>
              <a:ahLst/>
              <a:cxnLst>
                <a:cxn ang="0">
                  <a:pos x="T0" y="0"/>
                </a:cxn>
                <a:cxn ang="0">
                  <a:pos x="T1" y="0"/>
                </a:cxn>
                <a:cxn ang="0">
                  <a:pos x="T2" y="0"/>
                </a:cxn>
                <a:cxn ang="0">
                  <a:pos x="T3" y="0"/>
                </a:cxn>
              </a:cxnLst>
              <a:rect l="0" t="0" r="r" b="b"/>
              <a:pathLst>
                <a:path w="154">
                  <a:moveTo>
                    <a:pt x="0" y="0"/>
                  </a:moveTo>
                  <a:lnTo>
                    <a:pt x="0" y="0"/>
                  </a:lnTo>
                  <a:lnTo>
                    <a:pt x="154" y="0"/>
                  </a:lnTo>
                  <a:lnTo>
                    <a:pt x="0"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98" name="Freeform 42"/>
            <p:cNvSpPr>
              <a:spLocks/>
            </p:cNvSpPr>
            <p:nvPr/>
          </p:nvSpPr>
          <p:spPr bwMode="auto">
            <a:xfrm>
              <a:off x="2371667" y="1160317"/>
              <a:ext cx="206816" cy="0"/>
            </a:xfrm>
            <a:custGeom>
              <a:avLst/>
              <a:gdLst>
                <a:gd name="T0" fmla="*/ 0 w 154"/>
                <a:gd name="T1" fmla="*/ 0 w 154"/>
                <a:gd name="T2" fmla="*/ 154 w 154"/>
                <a:gd name="T3" fmla="*/ 0 w 154"/>
              </a:gdLst>
              <a:ahLst/>
              <a:cxnLst>
                <a:cxn ang="0">
                  <a:pos x="T0" y="0"/>
                </a:cxn>
                <a:cxn ang="0">
                  <a:pos x="T1" y="0"/>
                </a:cxn>
                <a:cxn ang="0">
                  <a:pos x="T2" y="0"/>
                </a:cxn>
                <a:cxn ang="0">
                  <a:pos x="T3" y="0"/>
                </a:cxn>
              </a:cxnLst>
              <a:rect l="0" t="0" r="r" b="b"/>
              <a:pathLst>
                <a:path w="154">
                  <a:moveTo>
                    <a:pt x="0" y="0"/>
                  </a:moveTo>
                  <a:lnTo>
                    <a:pt x="0" y="0"/>
                  </a:lnTo>
                  <a:lnTo>
                    <a:pt x="15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99" name="Freeform 43"/>
            <p:cNvSpPr>
              <a:spLocks/>
            </p:cNvSpPr>
            <p:nvPr/>
          </p:nvSpPr>
          <p:spPr bwMode="auto">
            <a:xfrm>
              <a:off x="2041299" y="232332"/>
              <a:ext cx="537184" cy="927986"/>
            </a:xfrm>
            <a:custGeom>
              <a:avLst/>
              <a:gdLst>
                <a:gd name="T0" fmla="*/ 0 w 400"/>
                <a:gd name="T1" fmla="*/ 0 h 691"/>
                <a:gd name="T2" fmla="*/ 246 w 400"/>
                <a:gd name="T3" fmla="*/ 691 h 691"/>
                <a:gd name="T4" fmla="*/ 400 w 400"/>
                <a:gd name="T5" fmla="*/ 691 h 691"/>
                <a:gd name="T6" fmla="*/ 182 w 400"/>
                <a:gd name="T7" fmla="*/ 315 h 691"/>
                <a:gd name="T8" fmla="*/ 0 w 400"/>
                <a:gd name="T9" fmla="*/ 0 h 691"/>
              </a:gdLst>
              <a:ahLst/>
              <a:cxnLst>
                <a:cxn ang="0">
                  <a:pos x="T0" y="T1"/>
                </a:cxn>
                <a:cxn ang="0">
                  <a:pos x="T2" y="T3"/>
                </a:cxn>
                <a:cxn ang="0">
                  <a:pos x="T4" y="T5"/>
                </a:cxn>
                <a:cxn ang="0">
                  <a:pos x="T6" y="T7"/>
                </a:cxn>
                <a:cxn ang="0">
                  <a:pos x="T8" y="T9"/>
                </a:cxn>
              </a:cxnLst>
              <a:rect l="0" t="0" r="r" b="b"/>
              <a:pathLst>
                <a:path w="400" h="691">
                  <a:moveTo>
                    <a:pt x="0" y="0"/>
                  </a:moveTo>
                  <a:lnTo>
                    <a:pt x="246" y="691"/>
                  </a:lnTo>
                  <a:lnTo>
                    <a:pt x="400" y="691"/>
                  </a:lnTo>
                  <a:lnTo>
                    <a:pt x="182" y="31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0500" name="Group 44"/>
            <p:cNvGrpSpPr>
              <a:grpSpLocks/>
            </p:cNvGrpSpPr>
            <p:nvPr/>
          </p:nvGrpSpPr>
          <p:grpSpPr bwMode="auto">
            <a:xfrm>
              <a:off x="0" y="1160317"/>
              <a:ext cx="1713617" cy="2152765"/>
              <a:chOff x="0" y="0"/>
              <a:chExt cx="1713617" cy="2152765"/>
            </a:xfrm>
          </p:grpSpPr>
          <p:sp>
            <p:nvSpPr>
              <p:cNvPr id="20501" name="Freeform 75"/>
              <p:cNvSpPr>
                <a:spLocks/>
              </p:cNvSpPr>
              <p:nvPr/>
            </p:nvSpPr>
            <p:spPr bwMode="auto">
              <a:xfrm>
                <a:off x="0" y="250"/>
                <a:ext cx="1714300" cy="2152844"/>
              </a:xfrm>
              <a:custGeom>
                <a:avLst/>
                <a:gdLst>
                  <a:gd name="T0" fmla="*/ 201 w 539"/>
                  <a:gd name="T1" fmla="*/ 0 h 677"/>
                  <a:gd name="T2" fmla="*/ 73 w 539"/>
                  <a:gd name="T3" fmla="*/ 77 h 677"/>
                  <a:gd name="T4" fmla="*/ 22 w 539"/>
                  <a:gd name="T5" fmla="*/ 166 h 677"/>
                  <a:gd name="T6" fmla="*/ 22 w 539"/>
                  <a:gd name="T7" fmla="*/ 304 h 677"/>
                  <a:gd name="T8" fmla="*/ 237 w 539"/>
                  <a:gd name="T9" fmla="*/ 677 h 677"/>
                  <a:gd name="T10" fmla="*/ 234 w 539"/>
                  <a:gd name="T11" fmla="*/ 527 h 677"/>
                  <a:gd name="T12" fmla="*/ 539 w 539"/>
                  <a:gd name="T13" fmla="*/ 0 h 677"/>
                  <a:gd name="T14" fmla="*/ 201 w 539"/>
                  <a:gd name="T15" fmla="*/ 0 h 6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9" h="677">
                    <a:moveTo>
                      <a:pt x="201" y="0"/>
                    </a:moveTo>
                    <a:cubicBezTo>
                      <a:pt x="150" y="2"/>
                      <a:pt x="101" y="29"/>
                      <a:pt x="73" y="77"/>
                    </a:cubicBezTo>
                    <a:cubicBezTo>
                      <a:pt x="22" y="166"/>
                      <a:pt x="22" y="166"/>
                      <a:pt x="22" y="166"/>
                    </a:cubicBezTo>
                    <a:cubicBezTo>
                      <a:pt x="0" y="204"/>
                      <a:pt x="0" y="266"/>
                      <a:pt x="22" y="304"/>
                    </a:cubicBezTo>
                    <a:cubicBezTo>
                      <a:pt x="237" y="677"/>
                      <a:pt x="237" y="677"/>
                      <a:pt x="237" y="677"/>
                    </a:cubicBezTo>
                    <a:cubicBezTo>
                      <a:pt x="209" y="629"/>
                      <a:pt x="210" y="573"/>
                      <a:pt x="234" y="527"/>
                    </a:cubicBezTo>
                    <a:cubicBezTo>
                      <a:pt x="539" y="0"/>
                      <a:pt x="539" y="0"/>
                      <a:pt x="539" y="0"/>
                    </a:cubicBezTo>
                    <a:cubicBezTo>
                      <a:pt x="201" y="0"/>
                      <a:pt x="201" y="0"/>
                      <a:pt x="201" y="0"/>
                    </a:cubicBezTo>
                  </a:path>
                </a:pathLst>
              </a:custGeom>
              <a:solidFill>
                <a:srgbClr val="88D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02" name="Freeform 76"/>
              <p:cNvSpPr>
                <a:spLocks/>
              </p:cNvSpPr>
              <p:nvPr/>
            </p:nvSpPr>
            <p:spPr bwMode="auto">
              <a:xfrm>
                <a:off x="639688" y="250"/>
                <a:ext cx="1074612" cy="179404"/>
              </a:xfrm>
              <a:custGeom>
                <a:avLst/>
                <a:gdLst>
                  <a:gd name="T0" fmla="*/ 800 w 800"/>
                  <a:gd name="T1" fmla="*/ 0 h 133"/>
                  <a:gd name="T2" fmla="*/ 0 w 800"/>
                  <a:gd name="T3" fmla="*/ 0 h 133"/>
                  <a:gd name="T4" fmla="*/ 722 w 800"/>
                  <a:gd name="T5" fmla="*/ 133 h 133"/>
                  <a:gd name="T6" fmla="*/ 800 w 800"/>
                  <a:gd name="T7" fmla="*/ 0 h 133"/>
                </a:gdLst>
                <a:ahLst/>
                <a:cxnLst>
                  <a:cxn ang="0">
                    <a:pos x="T0" y="T1"/>
                  </a:cxn>
                  <a:cxn ang="0">
                    <a:pos x="T2" y="T3"/>
                  </a:cxn>
                  <a:cxn ang="0">
                    <a:pos x="T4" y="T5"/>
                  </a:cxn>
                  <a:cxn ang="0">
                    <a:pos x="T6" y="T7"/>
                  </a:cxn>
                </a:cxnLst>
                <a:rect l="0" t="0" r="r" b="b"/>
                <a:pathLst>
                  <a:path w="800" h="133">
                    <a:moveTo>
                      <a:pt x="800" y="0"/>
                    </a:moveTo>
                    <a:lnTo>
                      <a:pt x="0" y="0"/>
                    </a:lnTo>
                    <a:lnTo>
                      <a:pt x="722" y="133"/>
                    </a:lnTo>
                    <a:lnTo>
                      <a:pt x="800" y="0"/>
                    </a:lnTo>
                    <a:close/>
                  </a:path>
                </a:pathLst>
              </a:custGeom>
              <a:solidFill>
                <a:srgbClr val="0D0D0D">
                  <a:alpha val="9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503" name="Group 71"/>
            <p:cNvGrpSpPr>
              <a:grpSpLocks/>
            </p:cNvGrpSpPr>
            <p:nvPr/>
          </p:nvGrpSpPr>
          <p:grpSpPr bwMode="auto">
            <a:xfrm>
              <a:off x="232332" y="0"/>
              <a:ext cx="2346151" cy="1404736"/>
              <a:chOff x="0" y="0"/>
              <a:chExt cx="2346151" cy="1404736"/>
            </a:xfrm>
          </p:grpSpPr>
          <p:sp>
            <p:nvSpPr>
              <p:cNvPr id="20504" name="Freeform 73"/>
              <p:cNvSpPr>
                <a:spLocks/>
              </p:cNvSpPr>
              <p:nvPr/>
            </p:nvSpPr>
            <p:spPr bwMode="auto">
              <a:xfrm>
                <a:off x="-584" y="0"/>
                <a:ext cx="2346052" cy="1405064"/>
              </a:xfrm>
              <a:custGeom>
                <a:avLst/>
                <a:gdLst>
                  <a:gd name="T0" fmla="*/ 569 w 738"/>
                  <a:gd name="T1" fmla="*/ 73 h 442"/>
                  <a:gd name="T2" fmla="*/ 438 w 738"/>
                  <a:gd name="T3" fmla="*/ 0 h 442"/>
                  <a:gd name="T4" fmla="*/ 335 w 738"/>
                  <a:gd name="T5" fmla="*/ 0 h 442"/>
                  <a:gd name="T6" fmla="*/ 215 w 738"/>
                  <a:gd name="T7" fmla="*/ 69 h 442"/>
                  <a:gd name="T8" fmla="*/ 0 w 738"/>
                  <a:gd name="T9" fmla="*/ 442 h 442"/>
                  <a:gd name="T10" fmla="*/ 128 w 738"/>
                  <a:gd name="T11" fmla="*/ 365 h 442"/>
                  <a:gd name="T12" fmla="*/ 738 w 738"/>
                  <a:gd name="T13" fmla="*/ 365 h 442"/>
                  <a:gd name="T14" fmla="*/ 569 w 738"/>
                  <a:gd name="T15" fmla="*/ 73 h 4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442">
                    <a:moveTo>
                      <a:pt x="569" y="73"/>
                    </a:moveTo>
                    <a:cubicBezTo>
                      <a:pt x="542" y="29"/>
                      <a:pt x="493" y="0"/>
                      <a:pt x="438" y="0"/>
                    </a:cubicBezTo>
                    <a:cubicBezTo>
                      <a:pt x="335" y="0"/>
                      <a:pt x="335" y="0"/>
                      <a:pt x="335" y="0"/>
                    </a:cubicBezTo>
                    <a:cubicBezTo>
                      <a:pt x="291" y="0"/>
                      <a:pt x="237" y="31"/>
                      <a:pt x="215" y="69"/>
                    </a:cubicBezTo>
                    <a:cubicBezTo>
                      <a:pt x="0" y="442"/>
                      <a:pt x="0" y="442"/>
                      <a:pt x="0" y="442"/>
                    </a:cubicBezTo>
                    <a:cubicBezTo>
                      <a:pt x="28" y="394"/>
                      <a:pt x="77" y="367"/>
                      <a:pt x="128" y="365"/>
                    </a:cubicBezTo>
                    <a:cubicBezTo>
                      <a:pt x="738" y="365"/>
                      <a:pt x="738" y="365"/>
                      <a:pt x="738" y="365"/>
                    </a:cubicBezTo>
                    <a:cubicBezTo>
                      <a:pt x="569" y="73"/>
                      <a:pt x="569" y="73"/>
                      <a:pt x="569" y="73"/>
                    </a:cubicBezTo>
                  </a:path>
                </a:pathLst>
              </a:custGeom>
              <a:solidFill>
                <a:srgbClr val="F096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05" name="Freeform 74"/>
              <p:cNvSpPr>
                <a:spLocks/>
              </p:cNvSpPr>
              <p:nvPr/>
            </p:nvSpPr>
            <p:spPr bwMode="auto">
              <a:xfrm>
                <a:off x="1808956" y="231796"/>
                <a:ext cx="536513" cy="928771"/>
              </a:xfrm>
              <a:custGeom>
                <a:avLst/>
                <a:gdLst>
                  <a:gd name="T0" fmla="*/ 0 w 400"/>
                  <a:gd name="T1" fmla="*/ 0 h 691"/>
                  <a:gd name="T2" fmla="*/ 246 w 400"/>
                  <a:gd name="T3" fmla="*/ 691 h 691"/>
                  <a:gd name="T4" fmla="*/ 400 w 400"/>
                  <a:gd name="T5" fmla="*/ 691 h 691"/>
                  <a:gd name="T6" fmla="*/ 182 w 400"/>
                  <a:gd name="T7" fmla="*/ 315 h 691"/>
                  <a:gd name="T8" fmla="*/ 0 w 400"/>
                  <a:gd name="T9" fmla="*/ 0 h 691"/>
                </a:gdLst>
                <a:ahLst/>
                <a:cxnLst>
                  <a:cxn ang="0">
                    <a:pos x="T0" y="T1"/>
                  </a:cxn>
                  <a:cxn ang="0">
                    <a:pos x="T2" y="T3"/>
                  </a:cxn>
                  <a:cxn ang="0">
                    <a:pos x="T4" y="T5"/>
                  </a:cxn>
                  <a:cxn ang="0">
                    <a:pos x="T6" y="T7"/>
                  </a:cxn>
                  <a:cxn ang="0">
                    <a:pos x="T8" y="T9"/>
                  </a:cxn>
                </a:cxnLst>
                <a:rect l="0" t="0" r="r" b="b"/>
                <a:pathLst>
                  <a:path w="400" h="691">
                    <a:moveTo>
                      <a:pt x="0" y="0"/>
                    </a:moveTo>
                    <a:lnTo>
                      <a:pt x="246" y="691"/>
                    </a:lnTo>
                    <a:lnTo>
                      <a:pt x="400" y="691"/>
                    </a:lnTo>
                    <a:lnTo>
                      <a:pt x="182" y="315"/>
                    </a:lnTo>
                    <a:lnTo>
                      <a:pt x="0" y="0"/>
                    </a:lnTo>
                    <a:close/>
                  </a:path>
                </a:pathLst>
              </a:custGeom>
              <a:solidFill>
                <a:srgbClr val="0D0D0D">
                  <a:alpha val="9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506" name="Group 46"/>
            <p:cNvGrpSpPr>
              <a:grpSpLocks/>
            </p:cNvGrpSpPr>
            <p:nvPr/>
          </p:nvGrpSpPr>
          <p:grpSpPr bwMode="auto">
            <a:xfrm>
              <a:off x="1714299" y="2410043"/>
              <a:ext cx="2346052" cy="1406652"/>
              <a:chOff x="0" y="0"/>
              <a:chExt cx="2346052" cy="1406652"/>
            </a:xfrm>
          </p:grpSpPr>
          <p:grpSp>
            <p:nvGrpSpPr>
              <p:cNvPr id="20507" name="Group 65"/>
              <p:cNvGrpSpPr>
                <a:grpSpLocks/>
              </p:cNvGrpSpPr>
              <p:nvPr/>
            </p:nvGrpSpPr>
            <p:grpSpPr bwMode="auto">
              <a:xfrm>
                <a:off x="0" y="0"/>
                <a:ext cx="2346052" cy="1406652"/>
                <a:chOff x="0" y="0"/>
                <a:chExt cx="2346052" cy="1406652"/>
              </a:xfrm>
            </p:grpSpPr>
            <p:sp>
              <p:nvSpPr>
                <p:cNvPr id="20508" name="Freeform 69"/>
                <p:cNvSpPr>
                  <a:spLocks/>
                </p:cNvSpPr>
                <p:nvPr/>
              </p:nvSpPr>
              <p:spPr bwMode="auto">
                <a:xfrm>
                  <a:off x="0" y="0"/>
                  <a:ext cx="2346052" cy="1406652"/>
                </a:xfrm>
                <a:custGeom>
                  <a:avLst/>
                  <a:gdLst>
                    <a:gd name="T0" fmla="*/ 168 w 738"/>
                    <a:gd name="T1" fmla="*/ 370 h 442"/>
                    <a:gd name="T2" fmla="*/ 300 w 738"/>
                    <a:gd name="T3" fmla="*/ 442 h 442"/>
                    <a:gd name="T4" fmla="*/ 402 w 738"/>
                    <a:gd name="T5" fmla="*/ 442 h 442"/>
                    <a:gd name="T6" fmla="*/ 522 w 738"/>
                    <a:gd name="T7" fmla="*/ 373 h 442"/>
                    <a:gd name="T8" fmla="*/ 738 w 738"/>
                    <a:gd name="T9" fmla="*/ 0 h 442"/>
                    <a:gd name="T10" fmla="*/ 609 w 738"/>
                    <a:gd name="T11" fmla="*/ 78 h 442"/>
                    <a:gd name="T12" fmla="*/ 0 w 738"/>
                    <a:gd name="T13" fmla="*/ 78 h 442"/>
                    <a:gd name="T14" fmla="*/ 168 w 738"/>
                    <a:gd name="T15" fmla="*/ 370 h 4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442">
                      <a:moveTo>
                        <a:pt x="168" y="370"/>
                      </a:moveTo>
                      <a:cubicBezTo>
                        <a:pt x="196" y="413"/>
                        <a:pt x="244" y="442"/>
                        <a:pt x="300" y="442"/>
                      </a:cubicBezTo>
                      <a:cubicBezTo>
                        <a:pt x="402" y="442"/>
                        <a:pt x="402" y="442"/>
                        <a:pt x="402" y="442"/>
                      </a:cubicBezTo>
                      <a:cubicBezTo>
                        <a:pt x="446" y="442"/>
                        <a:pt x="500" y="411"/>
                        <a:pt x="522" y="373"/>
                      </a:cubicBezTo>
                      <a:cubicBezTo>
                        <a:pt x="738" y="0"/>
                        <a:pt x="738" y="0"/>
                        <a:pt x="738" y="0"/>
                      </a:cubicBezTo>
                      <a:cubicBezTo>
                        <a:pt x="710" y="48"/>
                        <a:pt x="661" y="76"/>
                        <a:pt x="609" y="78"/>
                      </a:cubicBezTo>
                      <a:cubicBezTo>
                        <a:pt x="0" y="78"/>
                        <a:pt x="0" y="78"/>
                        <a:pt x="0" y="78"/>
                      </a:cubicBezTo>
                      <a:cubicBezTo>
                        <a:pt x="168" y="370"/>
                        <a:pt x="168" y="370"/>
                        <a:pt x="168" y="370"/>
                      </a:cubicBezTo>
                    </a:path>
                  </a:pathLst>
                </a:custGeom>
                <a:solidFill>
                  <a:srgbClr val="88D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09" name="Freeform 70"/>
                <p:cNvSpPr>
                  <a:spLocks/>
                </p:cNvSpPr>
                <p:nvPr/>
              </p:nvSpPr>
              <p:spPr bwMode="auto">
                <a:xfrm>
                  <a:off x="1" y="249258"/>
                  <a:ext cx="534926" cy="927184"/>
                </a:xfrm>
                <a:custGeom>
                  <a:avLst/>
                  <a:gdLst>
                    <a:gd name="T0" fmla="*/ 0 w 398"/>
                    <a:gd name="T1" fmla="*/ 0 h 691"/>
                    <a:gd name="T2" fmla="*/ 5 w 398"/>
                    <a:gd name="T3" fmla="*/ 7 h 691"/>
                    <a:gd name="T4" fmla="*/ 398 w 398"/>
                    <a:gd name="T5" fmla="*/ 691 h 691"/>
                    <a:gd name="T6" fmla="*/ 154 w 398"/>
                    <a:gd name="T7" fmla="*/ 0 h 691"/>
                    <a:gd name="T8" fmla="*/ 0 w 398"/>
                    <a:gd name="T9" fmla="*/ 0 h 691"/>
                  </a:gdLst>
                  <a:ahLst/>
                  <a:cxnLst>
                    <a:cxn ang="0">
                      <a:pos x="T0" y="T1"/>
                    </a:cxn>
                    <a:cxn ang="0">
                      <a:pos x="T2" y="T3"/>
                    </a:cxn>
                    <a:cxn ang="0">
                      <a:pos x="T4" y="T5"/>
                    </a:cxn>
                    <a:cxn ang="0">
                      <a:pos x="T6" y="T7"/>
                    </a:cxn>
                    <a:cxn ang="0">
                      <a:pos x="T8" y="T9"/>
                    </a:cxn>
                  </a:cxnLst>
                  <a:rect l="0" t="0" r="r" b="b"/>
                  <a:pathLst>
                    <a:path w="398" h="691">
                      <a:moveTo>
                        <a:pt x="0" y="0"/>
                      </a:moveTo>
                      <a:lnTo>
                        <a:pt x="5" y="7"/>
                      </a:lnTo>
                      <a:lnTo>
                        <a:pt x="398" y="691"/>
                      </a:lnTo>
                      <a:lnTo>
                        <a:pt x="154" y="0"/>
                      </a:lnTo>
                      <a:lnTo>
                        <a:pt x="0" y="0"/>
                      </a:lnTo>
                      <a:close/>
                    </a:path>
                  </a:pathLst>
                </a:custGeom>
                <a:solidFill>
                  <a:srgbClr val="0D0D0D">
                    <a:alpha val="9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pic>
            <p:nvPicPr>
              <p:cNvPr id="20510" name="Group 6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8031" y="636385"/>
                <a:ext cx="349134" cy="334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20511" name="Group 47"/>
            <p:cNvGrpSpPr>
              <a:grpSpLocks/>
            </p:cNvGrpSpPr>
            <p:nvPr/>
          </p:nvGrpSpPr>
          <p:grpSpPr bwMode="auto">
            <a:xfrm>
              <a:off x="664766" y="1908346"/>
              <a:ext cx="2002354" cy="1908348"/>
              <a:chOff x="0" y="0"/>
              <a:chExt cx="2002354" cy="1908348"/>
            </a:xfrm>
          </p:grpSpPr>
          <p:grpSp>
            <p:nvGrpSpPr>
              <p:cNvPr id="20512" name="Group 61"/>
              <p:cNvGrpSpPr>
                <a:grpSpLocks/>
              </p:cNvGrpSpPr>
              <p:nvPr/>
            </p:nvGrpSpPr>
            <p:grpSpPr bwMode="auto">
              <a:xfrm>
                <a:off x="0" y="0"/>
                <a:ext cx="2002354" cy="1908348"/>
                <a:chOff x="0" y="0"/>
                <a:chExt cx="2002354" cy="1908348"/>
              </a:xfrm>
            </p:grpSpPr>
            <p:sp>
              <p:nvSpPr>
                <p:cNvPr id="20513" name="Freeform 63"/>
                <p:cNvSpPr>
                  <a:spLocks/>
                </p:cNvSpPr>
                <p:nvPr/>
              </p:nvSpPr>
              <p:spPr bwMode="auto">
                <a:xfrm>
                  <a:off x="320" y="1"/>
                  <a:ext cx="2001604" cy="1908347"/>
                </a:xfrm>
                <a:custGeom>
                  <a:avLst/>
                  <a:gdLst>
                    <a:gd name="T0" fmla="*/ 25 w 630"/>
                    <a:gd name="T1" fmla="*/ 292 h 600"/>
                    <a:gd name="T2" fmla="*/ 28 w 630"/>
                    <a:gd name="T3" fmla="*/ 442 h 600"/>
                    <a:gd name="T4" fmla="*/ 79 w 630"/>
                    <a:gd name="T5" fmla="*/ 531 h 600"/>
                    <a:gd name="T6" fmla="*/ 199 w 630"/>
                    <a:gd name="T7" fmla="*/ 600 h 600"/>
                    <a:gd name="T8" fmla="*/ 630 w 630"/>
                    <a:gd name="T9" fmla="*/ 600 h 600"/>
                    <a:gd name="T10" fmla="*/ 498 w 630"/>
                    <a:gd name="T11" fmla="*/ 528 h 600"/>
                    <a:gd name="T12" fmla="*/ 194 w 630"/>
                    <a:gd name="T13" fmla="*/ 0 h 600"/>
                    <a:gd name="T14" fmla="*/ 25 w 630"/>
                    <a:gd name="T15" fmla="*/ 292 h 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0" h="600">
                      <a:moveTo>
                        <a:pt x="25" y="292"/>
                      </a:moveTo>
                      <a:cubicBezTo>
                        <a:pt x="1" y="338"/>
                        <a:pt x="0" y="394"/>
                        <a:pt x="28" y="442"/>
                      </a:cubicBezTo>
                      <a:cubicBezTo>
                        <a:pt x="79" y="531"/>
                        <a:pt x="79" y="531"/>
                        <a:pt x="79" y="531"/>
                      </a:cubicBezTo>
                      <a:cubicBezTo>
                        <a:pt x="101" y="569"/>
                        <a:pt x="155" y="600"/>
                        <a:pt x="199" y="600"/>
                      </a:cubicBezTo>
                      <a:cubicBezTo>
                        <a:pt x="630" y="600"/>
                        <a:pt x="630" y="600"/>
                        <a:pt x="630" y="600"/>
                      </a:cubicBezTo>
                      <a:cubicBezTo>
                        <a:pt x="574" y="600"/>
                        <a:pt x="526" y="571"/>
                        <a:pt x="498" y="528"/>
                      </a:cubicBezTo>
                      <a:cubicBezTo>
                        <a:pt x="194" y="0"/>
                        <a:pt x="194" y="0"/>
                        <a:pt x="194" y="0"/>
                      </a:cubicBezTo>
                      <a:cubicBezTo>
                        <a:pt x="25" y="292"/>
                        <a:pt x="25" y="292"/>
                        <a:pt x="25" y="292"/>
                      </a:cubicBezTo>
                    </a:path>
                  </a:pathLst>
                </a:custGeom>
                <a:solidFill>
                  <a:srgbClr val="F096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14" name="Freeform 64"/>
                <p:cNvSpPr>
                  <a:spLocks/>
                </p:cNvSpPr>
                <p:nvPr/>
              </p:nvSpPr>
              <p:spPr bwMode="auto">
                <a:xfrm>
                  <a:off x="79686" y="1"/>
                  <a:ext cx="638101" cy="928771"/>
                </a:xfrm>
                <a:custGeom>
                  <a:avLst/>
                  <a:gdLst>
                    <a:gd name="T0" fmla="*/ 400 w 476"/>
                    <a:gd name="T1" fmla="*/ 0 h 691"/>
                    <a:gd name="T2" fmla="*/ 0 w 476"/>
                    <a:gd name="T3" fmla="*/ 691 h 691"/>
                    <a:gd name="T4" fmla="*/ 476 w 476"/>
                    <a:gd name="T5" fmla="*/ 132 h 691"/>
                    <a:gd name="T6" fmla="*/ 400 w 476"/>
                    <a:gd name="T7" fmla="*/ 0 h 691"/>
                  </a:gdLst>
                  <a:ahLst/>
                  <a:cxnLst>
                    <a:cxn ang="0">
                      <a:pos x="T0" y="T1"/>
                    </a:cxn>
                    <a:cxn ang="0">
                      <a:pos x="T2" y="T3"/>
                    </a:cxn>
                    <a:cxn ang="0">
                      <a:pos x="T4" y="T5"/>
                    </a:cxn>
                    <a:cxn ang="0">
                      <a:pos x="T6" y="T7"/>
                    </a:cxn>
                  </a:cxnLst>
                  <a:rect l="0" t="0" r="r" b="b"/>
                  <a:pathLst>
                    <a:path w="476" h="691">
                      <a:moveTo>
                        <a:pt x="400" y="0"/>
                      </a:moveTo>
                      <a:lnTo>
                        <a:pt x="0" y="691"/>
                      </a:lnTo>
                      <a:lnTo>
                        <a:pt x="476" y="132"/>
                      </a:lnTo>
                      <a:lnTo>
                        <a:pt x="400" y="0"/>
                      </a:lnTo>
                      <a:close/>
                    </a:path>
                  </a:pathLst>
                </a:custGeom>
                <a:solidFill>
                  <a:srgbClr val="0D0D0D">
                    <a:alpha val="9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0515" name="Freeform 18"/>
              <p:cNvSpPr>
                <a:spLocks/>
              </p:cNvSpPr>
              <p:nvPr/>
            </p:nvSpPr>
            <p:spPr bwMode="auto">
              <a:xfrm>
                <a:off x="508100" y="1092741"/>
                <a:ext cx="413624" cy="413623"/>
              </a:xfrm>
              <a:custGeom>
                <a:avLst/>
                <a:gdLst>
                  <a:gd name="T0" fmla="*/ 266 w 360"/>
                  <a:gd name="T1" fmla="*/ 360 h 360"/>
                  <a:gd name="T2" fmla="*/ 294 w 360"/>
                  <a:gd name="T3" fmla="*/ 331 h 360"/>
                  <a:gd name="T4" fmla="*/ 245 w 360"/>
                  <a:gd name="T5" fmla="*/ 155 h 360"/>
                  <a:gd name="T6" fmla="*/ 318 w 360"/>
                  <a:gd name="T7" fmla="*/ 82 h 360"/>
                  <a:gd name="T8" fmla="*/ 340 w 360"/>
                  <a:gd name="T9" fmla="*/ 19 h 360"/>
                  <a:gd name="T10" fmla="*/ 278 w 360"/>
                  <a:gd name="T11" fmla="*/ 42 h 360"/>
                  <a:gd name="T12" fmla="*/ 205 w 360"/>
                  <a:gd name="T13" fmla="*/ 115 h 360"/>
                  <a:gd name="T14" fmla="*/ 28 w 360"/>
                  <a:gd name="T15" fmla="*/ 65 h 360"/>
                  <a:gd name="T16" fmla="*/ 0 w 360"/>
                  <a:gd name="T17" fmla="*/ 94 h 360"/>
                  <a:gd name="T18" fmla="*/ 148 w 360"/>
                  <a:gd name="T19" fmla="*/ 172 h 360"/>
                  <a:gd name="T20" fmla="*/ 98 w 360"/>
                  <a:gd name="T21" fmla="*/ 222 h 360"/>
                  <a:gd name="T22" fmla="*/ 38 w 360"/>
                  <a:gd name="T23" fmla="*/ 226 h 360"/>
                  <a:gd name="T24" fmla="*/ 9 w 360"/>
                  <a:gd name="T25" fmla="*/ 254 h 360"/>
                  <a:gd name="T26" fmla="*/ 80 w 360"/>
                  <a:gd name="T27" fmla="*/ 280 h 360"/>
                  <a:gd name="T28" fmla="*/ 105 w 360"/>
                  <a:gd name="T29" fmla="*/ 350 h 360"/>
                  <a:gd name="T30" fmla="*/ 134 w 360"/>
                  <a:gd name="T31" fmla="*/ 322 h 360"/>
                  <a:gd name="T32" fmla="*/ 137 w 360"/>
                  <a:gd name="T33" fmla="*/ 262 h 360"/>
                  <a:gd name="T34" fmla="*/ 188 w 360"/>
                  <a:gd name="T35" fmla="*/ 211 h 360"/>
                  <a:gd name="T36" fmla="*/ 266 w 360"/>
                  <a:gd name="T37" fmla="*/ 3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0" h="360">
                    <a:moveTo>
                      <a:pt x="266" y="360"/>
                    </a:moveTo>
                    <a:cubicBezTo>
                      <a:pt x="294" y="331"/>
                      <a:pt x="294" y="331"/>
                      <a:pt x="294" y="331"/>
                    </a:cubicBezTo>
                    <a:cubicBezTo>
                      <a:pt x="245" y="155"/>
                      <a:pt x="245" y="155"/>
                      <a:pt x="245" y="155"/>
                    </a:cubicBezTo>
                    <a:cubicBezTo>
                      <a:pt x="318" y="82"/>
                      <a:pt x="318" y="82"/>
                      <a:pt x="318" y="82"/>
                    </a:cubicBezTo>
                    <a:cubicBezTo>
                      <a:pt x="318" y="82"/>
                      <a:pt x="360" y="39"/>
                      <a:pt x="340" y="19"/>
                    </a:cubicBezTo>
                    <a:cubicBezTo>
                      <a:pt x="320" y="0"/>
                      <a:pt x="278" y="42"/>
                      <a:pt x="278" y="42"/>
                    </a:cubicBezTo>
                    <a:cubicBezTo>
                      <a:pt x="205" y="115"/>
                      <a:pt x="205" y="115"/>
                      <a:pt x="205" y="115"/>
                    </a:cubicBezTo>
                    <a:cubicBezTo>
                      <a:pt x="28" y="65"/>
                      <a:pt x="28" y="65"/>
                      <a:pt x="28" y="65"/>
                    </a:cubicBezTo>
                    <a:cubicBezTo>
                      <a:pt x="0" y="94"/>
                      <a:pt x="0" y="94"/>
                      <a:pt x="0" y="94"/>
                    </a:cubicBezTo>
                    <a:cubicBezTo>
                      <a:pt x="148" y="172"/>
                      <a:pt x="148" y="172"/>
                      <a:pt x="148" y="172"/>
                    </a:cubicBezTo>
                    <a:cubicBezTo>
                      <a:pt x="98" y="222"/>
                      <a:pt x="98" y="222"/>
                      <a:pt x="98" y="222"/>
                    </a:cubicBezTo>
                    <a:cubicBezTo>
                      <a:pt x="38" y="226"/>
                      <a:pt x="38" y="226"/>
                      <a:pt x="38" y="226"/>
                    </a:cubicBezTo>
                    <a:cubicBezTo>
                      <a:pt x="9" y="254"/>
                      <a:pt x="9" y="254"/>
                      <a:pt x="9" y="254"/>
                    </a:cubicBezTo>
                    <a:cubicBezTo>
                      <a:pt x="80" y="280"/>
                      <a:pt x="80" y="280"/>
                      <a:pt x="80" y="280"/>
                    </a:cubicBezTo>
                    <a:cubicBezTo>
                      <a:pt x="105" y="350"/>
                      <a:pt x="105" y="350"/>
                      <a:pt x="105" y="350"/>
                    </a:cubicBezTo>
                    <a:cubicBezTo>
                      <a:pt x="134" y="322"/>
                      <a:pt x="134" y="322"/>
                      <a:pt x="134" y="322"/>
                    </a:cubicBezTo>
                    <a:cubicBezTo>
                      <a:pt x="137" y="262"/>
                      <a:pt x="137" y="262"/>
                      <a:pt x="137" y="262"/>
                    </a:cubicBezTo>
                    <a:cubicBezTo>
                      <a:pt x="188" y="211"/>
                      <a:pt x="188" y="211"/>
                      <a:pt x="188" y="211"/>
                    </a:cubicBezTo>
                    <a:lnTo>
                      <a:pt x="266" y="3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516" name="Group 55"/>
            <p:cNvGrpSpPr>
              <a:grpSpLocks/>
            </p:cNvGrpSpPr>
            <p:nvPr/>
          </p:nvGrpSpPr>
          <p:grpSpPr bwMode="auto">
            <a:xfrm>
              <a:off x="1624982" y="0"/>
              <a:ext cx="1999668" cy="1908347"/>
              <a:chOff x="0" y="0"/>
              <a:chExt cx="1999668" cy="1908347"/>
            </a:xfrm>
          </p:grpSpPr>
          <p:sp>
            <p:nvSpPr>
              <p:cNvPr id="20517" name="Freeform 59"/>
              <p:cNvSpPr>
                <a:spLocks/>
              </p:cNvSpPr>
              <p:nvPr/>
            </p:nvSpPr>
            <p:spPr bwMode="auto">
              <a:xfrm>
                <a:off x="429" y="0"/>
                <a:ext cx="2000017" cy="1908347"/>
              </a:xfrm>
              <a:custGeom>
                <a:avLst/>
                <a:gdLst>
                  <a:gd name="T0" fmla="*/ 604 w 629"/>
                  <a:gd name="T1" fmla="*/ 308 h 600"/>
                  <a:gd name="T2" fmla="*/ 602 w 629"/>
                  <a:gd name="T3" fmla="*/ 158 h 600"/>
                  <a:gd name="T4" fmla="*/ 550 w 629"/>
                  <a:gd name="T5" fmla="*/ 69 h 600"/>
                  <a:gd name="T6" fmla="*/ 430 w 629"/>
                  <a:gd name="T7" fmla="*/ 0 h 600"/>
                  <a:gd name="T8" fmla="*/ 0 w 629"/>
                  <a:gd name="T9" fmla="*/ 0 h 600"/>
                  <a:gd name="T10" fmla="*/ 131 w 629"/>
                  <a:gd name="T11" fmla="*/ 73 h 600"/>
                  <a:gd name="T12" fmla="*/ 436 w 629"/>
                  <a:gd name="T13" fmla="*/ 600 h 600"/>
                  <a:gd name="T14" fmla="*/ 604 w 629"/>
                  <a:gd name="T15" fmla="*/ 308 h 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9" h="600">
                    <a:moveTo>
                      <a:pt x="604" y="308"/>
                    </a:moveTo>
                    <a:cubicBezTo>
                      <a:pt x="628" y="262"/>
                      <a:pt x="629" y="206"/>
                      <a:pt x="602" y="158"/>
                    </a:cubicBezTo>
                    <a:cubicBezTo>
                      <a:pt x="550" y="69"/>
                      <a:pt x="550" y="69"/>
                      <a:pt x="550" y="69"/>
                    </a:cubicBezTo>
                    <a:cubicBezTo>
                      <a:pt x="528" y="31"/>
                      <a:pt x="474" y="0"/>
                      <a:pt x="430" y="0"/>
                    </a:cubicBezTo>
                    <a:cubicBezTo>
                      <a:pt x="0" y="0"/>
                      <a:pt x="0" y="0"/>
                      <a:pt x="0" y="0"/>
                    </a:cubicBezTo>
                    <a:cubicBezTo>
                      <a:pt x="55" y="0"/>
                      <a:pt x="104" y="29"/>
                      <a:pt x="131" y="73"/>
                    </a:cubicBezTo>
                    <a:cubicBezTo>
                      <a:pt x="436" y="600"/>
                      <a:pt x="436" y="600"/>
                      <a:pt x="436" y="600"/>
                    </a:cubicBezTo>
                    <a:cubicBezTo>
                      <a:pt x="604" y="308"/>
                      <a:pt x="604" y="308"/>
                      <a:pt x="604" y="308"/>
                    </a:cubicBezTo>
                  </a:path>
                </a:pathLst>
              </a:custGeom>
              <a:solidFill>
                <a:srgbClr val="88D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18" name="Freeform 60"/>
              <p:cNvSpPr>
                <a:spLocks/>
              </p:cNvSpPr>
              <p:nvPr/>
            </p:nvSpPr>
            <p:spPr bwMode="auto">
              <a:xfrm>
                <a:off x="1281393" y="979575"/>
                <a:ext cx="639687" cy="928772"/>
              </a:xfrm>
              <a:custGeom>
                <a:avLst/>
                <a:gdLst>
                  <a:gd name="T0" fmla="*/ 476 w 476"/>
                  <a:gd name="T1" fmla="*/ 0 h 692"/>
                  <a:gd name="T2" fmla="*/ 0 w 476"/>
                  <a:gd name="T3" fmla="*/ 559 h 692"/>
                  <a:gd name="T4" fmla="*/ 78 w 476"/>
                  <a:gd name="T5" fmla="*/ 692 h 692"/>
                  <a:gd name="T6" fmla="*/ 476 w 476"/>
                  <a:gd name="T7" fmla="*/ 0 h 692"/>
                </a:gdLst>
                <a:ahLst/>
                <a:cxnLst>
                  <a:cxn ang="0">
                    <a:pos x="T0" y="T1"/>
                  </a:cxn>
                  <a:cxn ang="0">
                    <a:pos x="T2" y="T3"/>
                  </a:cxn>
                  <a:cxn ang="0">
                    <a:pos x="T4" y="T5"/>
                  </a:cxn>
                  <a:cxn ang="0">
                    <a:pos x="T6" y="T7"/>
                  </a:cxn>
                </a:cxnLst>
                <a:rect l="0" t="0" r="r" b="b"/>
                <a:pathLst>
                  <a:path w="476" h="692">
                    <a:moveTo>
                      <a:pt x="476" y="0"/>
                    </a:moveTo>
                    <a:lnTo>
                      <a:pt x="0" y="559"/>
                    </a:lnTo>
                    <a:lnTo>
                      <a:pt x="78" y="692"/>
                    </a:lnTo>
                    <a:lnTo>
                      <a:pt x="476" y="0"/>
                    </a:lnTo>
                    <a:close/>
                  </a:path>
                </a:pathLst>
              </a:custGeom>
              <a:solidFill>
                <a:srgbClr val="0D0D0D">
                  <a:alpha val="9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519" name="Group 51"/>
            <p:cNvGrpSpPr>
              <a:grpSpLocks/>
            </p:cNvGrpSpPr>
            <p:nvPr/>
          </p:nvGrpSpPr>
          <p:grpSpPr bwMode="auto">
            <a:xfrm>
              <a:off x="2578483" y="502267"/>
              <a:ext cx="1713617" cy="2156795"/>
              <a:chOff x="0" y="0"/>
              <a:chExt cx="1713617" cy="2156795"/>
            </a:xfrm>
          </p:grpSpPr>
          <p:sp>
            <p:nvSpPr>
              <p:cNvPr id="20520" name="Freeform 53"/>
              <p:cNvSpPr>
                <a:spLocks/>
              </p:cNvSpPr>
              <p:nvPr/>
            </p:nvSpPr>
            <p:spPr bwMode="auto">
              <a:xfrm>
                <a:off x="-683" y="-572"/>
                <a:ext cx="1714300" cy="2157606"/>
              </a:xfrm>
              <a:custGeom>
                <a:avLst/>
                <a:gdLst>
                  <a:gd name="T0" fmla="*/ 337 w 539"/>
                  <a:gd name="T1" fmla="*/ 678 h 678"/>
                  <a:gd name="T2" fmla="*/ 466 w 539"/>
                  <a:gd name="T3" fmla="*/ 600 h 678"/>
                  <a:gd name="T4" fmla="*/ 517 w 539"/>
                  <a:gd name="T5" fmla="*/ 511 h 678"/>
                  <a:gd name="T6" fmla="*/ 517 w 539"/>
                  <a:gd name="T7" fmla="*/ 373 h 678"/>
                  <a:gd name="T8" fmla="*/ 302 w 539"/>
                  <a:gd name="T9" fmla="*/ 0 h 678"/>
                  <a:gd name="T10" fmla="*/ 304 w 539"/>
                  <a:gd name="T11" fmla="*/ 150 h 678"/>
                  <a:gd name="T12" fmla="*/ 0 w 539"/>
                  <a:gd name="T13" fmla="*/ 678 h 678"/>
                  <a:gd name="T14" fmla="*/ 337 w 539"/>
                  <a:gd name="T15" fmla="*/ 678 h 6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9" h="678">
                    <a:moveTo>
                      <a:pt x="337" y="678"/>
                    </a:moveTo>
                    <a:cubicBezTo>
                      <a:pt x="389" y="676"/>
                      <a:pt x="438" y="648"/>
                      <a:pt x="466" y="600"/>
                    </a:cubicBezTo>
                    <a:cubicBezTo>
                      <a:pt x="517" y="511"/>
                      <a:pt x="517" y="511"/>
                      <a:pt x="517" y="511"/>
                    </a:cubicBezTo>
                    <a:cubicBezTo>
                      <a:pt x="539" y="473"/>
                      <a:pt x="539" y="411"/>
                      <a:pt x="517" y="373"/>
                    </a:cubicBezTo>
                    <a:cubicBezTo>
                      <a:pt x="302" y="0"/>
                      <a:pt x="302" y="0"/>
                      <a:pt x="302" y="0"/>
                    </a:cubicBezTo>
                    <a:cubicBezTo>
                      <a:pt x="329" y="48"/>
                      <a:pt x="328" y="104"/>
                      <a:pt x="304" y="150"/>
                    </a:cubicBezTo>
                    <a:cubicBezTo>
                      <a:pt x="0" y="678"/>
                      <a:pt x="0" y="678"/>
                      <a:pt x="0" y="678"/>
                    </a:cubicBezTo>
                    <a:cubicBezTo>
                      <a:pt x="337" y="678"/>
                      <a:pt x="337" y="678"/>
                      <a:pt x="337" y="678"/>
                    </a:cubicBezTo>
                  </a:path>
                </a:pathLst>
              </a:custGeom>
              <a:solidFill>
                <a:srgbClr val="F096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21" name="Freeform 54"/>
              <p:cNvSpPr>
                <a:spLocks/>
              </p:cNvSpPr>
              <p:nvPr/>
            </p:nvSpPr>
            <p:spPr bwMode="auto">
              <a:xfrm>
                <a:off x="-683" y="1976043"/>
                <a:ext cx="1071438" cy="180991"/>
              </a:xfrm>
              <a:custGeom>
                <a:avLst/>
                <a:gdLst>
                  <a:gd name="T0" fmla="*/ 76 w 798"/>
                  <a:gd name="T1" fmla="*/ 0 h 135"/>
                  <a:gd name="T2" fmla="*/ 0 w 798"/>
                  <a:gd name="T3" fmla="*/ 135 h 135"/>
                  <a:gd name="T4" fmla="*/ 798 w 798"/>
                  <a:gd name="T5" fmla="*/ 135 h 135"/>
                  <a:gd name="T6" fmla="*/ 76 w 798"/>
                  <a:gd name="T7" fmla="*/ 0 h 135"/>
                </a:gdLst>
                <a:ahLst/>
                <a:cxnLst>
                  <a:cxn ang="0">
                    <a:pos x="T0" y="T1"/>
                  </a:cxn>
                  <a:cxn ang="0">
                    <a:pos x="T2" y="T3"/>
                  </a:cxn>
                  <a:cxn ang="0">
                    <a:pos x="T4" y="T5"/>
                  </a:cxn>
                  <a:cxn ang="0">
                    <a:pos x="T6" y="T7"/>
                  </a:cxn>
                </a:cxnLst>
                <a:rect l="0" t="0" r="r" b="b"/>
                <a:pathLst>
                  <a:path w="798" h="135">
                    <a:moveTo>
                      <a:pt x="76" y="0"/>
                    </a:moveTo>
                    <a:lnTo>
                      <a:pt x="0" y="135"/>
                    </a:lnTo>
                    <a:lnTo>
                      <a:pt x="798" y="135"/>
                    </a:lnTo>
                    <a:lnTo>
                      <a:pt x="76" y="0"/>
                    </a:lnTo>
                    <a:close/>
                  </a:path>
                </a:pathLst>
              </a:custGeom>
              <a:solidFill>
                <a:srgbClr val="0D0D0D">
                  <a:alpha val="9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0522" name="Shape 222"/>
            <p:cNvSpPr>
              <a:spLocks/>
            </p:cNvSpPr>
            <p:nvPr/>
          </p:nvSpPr>
          <p:spPr bwMode="auto">
            <a:xfrm>
              <a:off x="495588" y="1649778"/>
              <a:ext cx="328470" cy="412689"/>
            </a:xfrm>
            <a:custGeom>
              <a:avLst/>
              <a:gdLst>
                <a:gd name="T0" fmla="*/ 17468 w 21015"/>
                <a:gd name="T1" fmla="*/ 6506 h 21072"/>
                <a:gd name="T2" fmla="*/ 13824 w 21015"/>
                <a:gd name="T3" fmla="*/ 5996 h 21072"/>
                <a:gd name="T4" fmla="*/ 12006 w 21015"/>
                <a:gd name="T5" fmla="*/ 3318 h 21072"/>
                <a:gd name="T6" fmla="*/ 16648 w 21015"/>
                <a:gd name="T7" fmla="*/ 2634 h 21072"/>
                <a:gd name="T8" fmla="*/ 17468 w 21015"/>
                <a:gd name="T9" fmla="*/ 6506 h 21072"/>
                <a:gd name="T10" fmla="*/ 20868 w 21015"/>
                <a:gd name="T11" fmla="*/ 4865 h 21072"/>
                <a:gd name="T12" fmla="*/ 12691 w 21015"/>
                <a:gd name="T13" fmla="*/ 90 h 21072"/>
                <a:gd name="T14" fmla="*/ 6290 w 21015"/>
                <a:gd name="T15" fmla="*/ 6320 h 21072"/>
                <a:gd name="T16" fmla="*/ 7318 w 21015"/>
                <a:gd name="T17" fmla="*/ 8862 h 21072"/>
                <a:gd name="T18" fmla="*/ 346 w 21015"/>
                <a:gd name="T19" fmla="*/ 17166 h 21072"/>
                <a:gd name="T20" fmla="*/ 20 w 21015"/>
                <a:gd name="T21" fmla="*/ 18392 h 21072"/>
                <a:gd name="T22" fmla="*/ 470 w 21015"/>
                <a:gd name="T23" fmla="*/ 20511 h 21072"/>
                <a:gd name="T24" fmla="*/ 1412 w 21015"/>
                <a:gd name="T25" fmla="*/ 21061 h 21072"/>
                <a:gd name="T26" fmla="*/ 3454 w 21015"/>
                <a:gd name="T27" fmla="*/ 20761 h 21072"/>
                <a:gd name="T28" fmla="*/ 4700 w 21015"/>
                <a:gd name="T29" fmla="*/ 20072 h 21072"/>
                <a:gd name="T30" fmla="*/ 7456 w 21015"/>
                <a:gd name="T31" fmla="*/ 16513 h 21072"/>
                <a:gd name="T32" fmla="*/ 7480 w 21015"/>
                <a:gd name="T33" fmla="*/ 16490 h 21072"/>
                <a:gd name="T34" fmla="*/ 9346 w 21015"/>
                <a:gd name="T35" fmla="*/ 16216 h 21072"/>
                <a:gd name="T36" fmla="*/ 12566 w 21015"/>
                <a:gd name="T37" fmla="*/ 12046 h 21072"/>
                <a:gd name="T38" fmla="*/ 16039 w 21015"/>
                <a:gd name="T39" fmla="*/ 12013 h 21072"/>
                <a:gd name="T40" fmla="*/ 20868 w 21015"/>
                <a:gd name="T41" fmla="*/ 4865 h 2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38100" tIns="38100" rIns="38100" bIns="38100" anchor="ctr"/>
            <a:lstStyle/>
            <a:p>
              <a:endParaRPr lang="zh-CN" altLang="en-US"/>
            </a:p>
          </p:txBody>
        </p:sp>
        <p:pic>
          <p:nvPicPr>
            <p:cNvPr id="20523" name="Group 8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0313" y="391008"/>
              <a:ext cx="610984" cy="429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0524" name="Freeform 71"/>
            <p:cNvSpPr>
              <a:spLocks noEditPoints="1"/>
            </p:cNvSpPr>
            <p:nvPr/>
          </p:nvSpPr>
          <p:spPr bwMode="auto">
            <a:xfrm>
              <a:off x="2810815" y="414077"/>
              <a:ext cx="252470" cy="383135"/>
            </a:xfrm>
            <a:custGeom>
              <a:avLst/>
              <a:gdLst>
                <a:gd name="T0" fmla="*/ 13 w 48"/>
                <a:gd name="T1" fmla="*/ 59 h 73"/>
                <a:gd name="T2" fmla="*/ 36 w 48"/>
                <a:gd name="T3" fmla="*/ 59 h 73"/>
                <a:gd name="T4" fmla="*/ 36 w 48"/>
                <a:gd name="T5" fmla="*/ 59 h 73"/>
                <a:gd name="T6" fmla="*/ 37 w 48"/>
                <a:gd name="T7" fmla="*/ 59 h 73"/>
                <a:gd name="T8" fmla="*/ 38 w 48"/>
                <a:gd name="T9" fmla="*/ 57 h 73"/>
                <a:gd name="T10" fmla="*/ 24 w 48"/>
                <a:gd name="T11" fmla="*/ 41 h 73"/>
                <a:gd name="T12" fmla="*/ 11 w 48"/>
                <a:gd name="T13" fmla="*/ 57 h 73"/>
                <a:gd name="T14" fmla="*/ 11 w 48"/>
                <a:gd name="T15" fmla="*/ 59 h 73"/>
                <a:gd name="T16" fmla="*/ 13 w 48"/>
                <a:gd name="T17" fmla="*/ 59 h 73"/>
                <a:gd name="T18" fmla="*/ 13 w 48"/>
                <a:gd name="T19" fmla="*/ 59 h 73"/>
                <a:gd name="T20" fmla="*/ 44 w 48"/>
                <a:gd name="T21" fmla="*/ 11 h 73"/>
                <a:gd name="T22" fmla="*/ 48 w 48"/>
                <a:gd name="T23" fmla="*/ 7 h 73"/>
                <a:gd name="T24" fmla="*/ 48 w 48"/>
                <a:gd name="T25" fmla="*/ 5 h 73"/>
                <a:gd name="T26" fmla="*/ 44 w 48"/>
                <a:gd name="T27" fmla="*/ 0 h 73"/>
                <a:gd name="T28" fmla="*/ 5 w 48"/>
                <a:gd name="T29" fmla="*/ 0 h 73"/>
                <a:gd name="T30" fmla="*/ 0 w 48"/>
                <a:gd name="T31" fmla="*/ 5 h 73"/>
                <a:gd name="T32" fmla="*/ 0 w 48"/>
                <a:gd name="T33" fmla="*/ 7 h 73"/>
                <a:gd name="T34" fmla="*/ 4 w 48"/>
                <a:gd name="T35" fmla="*/ 11 h 73"/>
                <a:gd name="T36" fmla="*/ 44 w 48"/>
                <a:gd name="T37" fmla="*/ 11 h 73"/>
                <a:gd name="T38" fmla="*/ 40 w 48"/>
                <a:gd name="T39" fmla="*/ 13 h 73"/>
                <a:gd name="T40" fmla="*/ 44 w 48"/>
                <a:gd name="T41" fmla="*/ 13 h 73"/>
                <a:gd name="T42" fmla="*/ 31 w 48"/>
                <a:gd name="T43" fmla="*/ 36 h 73"/>
                <a:gd name="T44" fmla="*/ 44 w 48"/>
                <a:gd name="T45" fmla="*/ 59 h 73"/>
                <a:gd name="T46" fmla="*/ 40 w 48"/>
                <a:gd name="T47" fmla="*/ 59 h 73"/>
                <a:gd name="T48" fmla="*/ 26 w 48"/>
                <a:gd name="T49" fmla="*/ 38 h 73"/>
                <a:gd name="T50" fmla="*/ 25 w 48"/>
                <a:gd name="T51" fmla="*/ 36 h 73"/>
                <a:gd name="T52" fmla="*/ 26 w 48"/>
                <a:gd name="T53" fmla="*/ 35 h 73"/>
                <a:gd name="T54" fmla="*/ 26 w 48"/>
                <a:gd name="T55" fmla="*/ 35 h 73"/>
                <a:gd name="T56" fmla="*/ 40 w 48"/>
                <a:gd name="T57" fmla="*/ 13 h 73"/>
                <a:gd name="T58" fmla="*/ 4 w 48"/>
                <a:gd name="T59" fmla="*/ 61 h 73"/>
                <a:gd name="T60" fmla="*/ 0 w 48"/>
                <a:gd name="T61" fmla="*/ 66 h 73"/>
                <a:gd name="T62" fmla="*/ 0 w 48"/>
                <a:gd name="T63" fmla="*/ 68 h 73"/>
                <a:gd name="T64" fmla="*/ 5 w 48"/>
                <a:gd name="T65" fmla="*/ 73 h 73"/>
                <a:gd name="T66" fmla="*/ 44 w 48"/>
                <a:gd name="T67" fmla="*/ 73 h 73"/>
                <a:gd name="T68" fmla="*/ 48 w 48"/>
                <a:gd name="T69" fmla="*/ 68 h 73"/>
                <a:gd name="T70" fmla="*/ 48 w 48"/>
                <a:gd name="T71" fmla="*/ 66 h 73"/>
                <a:gd name="T72" fmla="*/ 44 w 48"/>
                <a:gd name="T73" fmla="*/ 61 h 73"/>
                <a:gd name="T74" fmla="*/ 4 w 48"/>
                <a:gd name="T75" fmla="*/ 61 h 73"/>
                <a:gd name="T76" fmla="*/ 8 w 48"/>
                <a:gd name="T77" fmla="*/ 59 h 73"/>
                <a:gd name="T78" fmla="*/ 4 w 48"/>
                <a:gd name="T79" fmla="*/ 59 h 73"/>
                <a:gd name="T80" fmla="*/ 18 w 48"/>
                <a:gd name="T81" fmla="*/ 36 h 73"/>
                <a:gd name="T82" fmla="*/ 4 w 48"/>
                <a:gd name="T83" fmla="*/ 13 h 73"/>
                <a:gd name="T84" fmla="*/ 8 w 48"/>
                <a:gd name="T85" fmla="*/ 13 h 73"/>
                <a:gd name="T86" fmla="*/ 22 w 48"/>
                <a:gd name="T87" fmla="*/ 35 h 73"/>
                <a:gd name="T88" fmla="*/ 24 w 48"/>
                <a:gd name="T89" fmla="*/ 37 h 73"/>
                <a:gd name="T90" fmla="*/ 22 w 48"/>
                <a:gd name="T91" fmla="*/ 38 h 73"/>
                <a:gd name="T92" fmla="*/ 8 w 48"/>
                <a:gd name="T93" fmla="*/ 5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8" h="73">
                  <a:moveTo>
                    <a:pt x="13" y="59"/>
                  </a:moveTo>
                  <a:cubicBezTo>
                    <a:pt x="36" y="59"/>
                    <a:pt x="36" y="59"/>
                    <a:pt x="36" y="59"/>
                  </a:cubicBezTo>
                  <a:cubicBezTo>
                    <a:pt x="36" y="59"/>
                    <a:pt x="36" y="59"/>
                    <a:pt x="36" y="59"/>
                  </a:cubicBezTo>
                  <a:cubicBezTo>
                    <a:pt x="36" y="59"/>
                    <a:pt x="37" y="59"/>
                    <a:pt x="37" y="59"/>
                  </a:cubicBezTo>
                  <a:cubicBezTo>
                    <a:pt x="38" y="58"/>
                    <a:pt x="38" y="57"/>
                    <a:pt x="38" y="57"/>
                  </a:cubicBezTo>
                  <a:cubicBezTo>
                    <a:pt x="36" y="49"/>
                    <a:pt x="31" y="41"/>
                    <a:pt x="24" y="41"/>
                  </a:cubicBezTo>
                  <a:cubicBezTo>
                    <a:pt x="17" y="41"/>
                    <a:pt x="12" y="49"/>
                    <a:pt x="11" y="57"/>
                  </a:cubicBezTo>
                  <a:cubicBezTo>
                    <a:pt x="11" y="57"/>
                    <a:pt x="11" y="58"/>
                    <a:pt x="11" y="59"/>
                  </a:cubicBezTo>
                  <a:cubicBezTo>
                    <a:pt x="12" y="59"/>
                    <a:pt x="12" y="59"/>
                    <a:pt x="13" y="59"/>
                  </a:cubicBezTo>
                  <a:cubicBezTo>
                    <a:pt x="13" y="59"/>
                    <a:pt x="13" y="59"/>
                    <a:pt x="13" y="59"/>
                  </a:cubicBezTo>
                  <a:close/>
                  <a:moveTo>
                    <a:pt x="44" y="11"/>
                  </a:moveTo>
                  <a:cubicBezTo>
                    <a:pt x="47" y="11"/>
                    <a:pt x="48" y="9"/>
                    <a:pt x="48" y="7"/>
                  </a:cubicBezTo>
                  <a:cubicBezTo>
                    <a:pt x="48" y="5"/>
                    <a:pt x="48" y="5"/>
                    <a:pt x="48" y="5"/>
                  </a:cubicBezTo>
                  <a:cubicBezTo>
                    <a:pt x="48" y="2"/>
                    <a:pt x="46" y="0"/>
                    <a:pt x="44" y="0"/>
                  </a:cubicBezTo>
                  <a:cubicBezTo>
                    <a:pt x="5" y="0"/>
                    <a:pt x="5" y="0"/>
                    <a:pt x="5" y="0"/>
                  </a:cubicBezTo>
                  <a:cubicBezTo>
                    <a:pt x="2" y="0"/>
                    <a:pt x="0" y="2"/>
                    <a:pt x="0" y="5"/>
                  </a:cubicBezTo>
                  <a:cubicBezTo>
                    <a:pt x="0" y="7"/>
                    <a:pt x="0" y="7"/>
                    <a:pt x="0" y="7"/>
                  </a:cubicBezTo>
                  <a:cubicBezTo>
                    <a:pt x="0" y="9"/>
                    <a:pt x="2" y="11"/>
                    <a:pt x="4" y="11"/>
                  </a:cubicBezTo>
                  <a:cubicBezTo>
                    <a:pt x="44" y="11"/>
                    <a:pt x="44" y="11"/>
                    <a:pt x="44" y="11"/>
                  </a:cubicBezTo>
                  <a:close/>
                  <a:moveTo>
                    <a:pt x="40" y="13"/>
                  </a:moveTo>
                  <a:cubicBezTo>
                    <a:pt x="44" y="13"/>
                    <a:pt x="44" y="13"/>
                    <a:pt x="44" y="13"/>
                  </a:cubicBezTo>
                  <a:cubicBezTo>
                    <a:pt x="43" y="22"/>
                    <a:pt x="39" y="31"/>
                    <a:pt x="31" y="36"/>
                  </a:cubicBezTo>
                  <a:cubicBezTo>
                    <a:pt x="39" y="42"/>
                    <a:pt x="43" y="50"/>
                    <a:pt x="44" y="59"/>
                  </a:cubicBezTo>
                  <a:cubicBezTo>
                    <a:pt x="40" y="59"/>
                    <a:pt x="40" y="59"/>
                    <a:pt x="40" y="59"/>
                  </a:cubicBezTo>
                  <a:cubicBezTo>
                    <a:pt x="39" y="51"/>
                    <a:pt x="35" y="41"/>
                    <a:pt x="26" y="38"/>
                  </a:cubicBezTo>
                  <a:cubicBezTo>
                    <a:pt x="25" y="38"/>
                    <a:pt x="25" y="37"/>
                    <a:pt x="25" y="36"/>
                  </a:cubicBezTo>
                  <a:cubicBezTo>
                    <a:pt x="25" y="35"/>
                    <a:pt x="26" y="35"/>
                    <a:pt x="26" y="35"/>
                  </a:cubicBezTo>
                  <a:cubicBezTo>
                    <a:pt x="26" y="35"/>
                    <a:pt x="26" y="35"/>
                    <a:pt x="26" y="35"/>
                  </a:cubicBezTo>
                  <a:cubicBezTo>
                    <a:pt x="34" y="32"/>
                    <a:pt x="39" y="21"/>
                    <a:pt x="40" y="13"/>
                  </a:cubicBezTo>
                  <a:close/>
                  <a:moveTo>
                    <a:pt x="4" y="61"/>
                  </a:moveTo>
                  <a:cubicBezTo>
                    <a:pt x="2" y="62"/>
                    <a:pt x="0" y="64"/>
                    <a:pt x="0" y="66"/>
                  </a:cubicBezTo>
                  <a:cubicBezTo>
                    <a:pt x="0" y="68"/>
                    <a:pt x="0" y="68"/>
                    <a:pt x="0" y="68"/>
                  </a:cubicBezTo>
                  <a:cubicBezTo>
                    <a:pt x="0" y="70"/>
                    <a:pt x="2" y="73"/>
                    <a:pt x="5" y="73"/>
                  </a:cubicBezTo>
                  <a:cubicBezTo>
                    <a:pt x="44" y="73"/>
                    <a:pt x="44" y="73"/>
                    <a:pt x="44" y="73"/>
                  </a:cubicBezTo>
                  <a:cubicBezTo>
                    <a:pt x="46" y="73"/>
                    <a:pt x="48" y="70"/>
                    <a:pt x="48" y="68"/>
                  </a:cubicBezTo>
                  <a:cubicBezTo>
                    <a:pt x="48" y="66"/>
                    <a:pt x="48" y="66"/>
                    <a:pt x="48" y="66"/>
                  </a:cubicBezTo>
                  <a:cubicBezTo>
                    <a:pt x="48" y="64"/>
                    <a:pt x="47" y="62"/>
                    <a:pt x="44" y="61"/>
                  </a:cubicBezTo>
                  <a:cubicBezTo>
                    <a:pt x="4" y="61"/>
                    <a:pt x="4" y="61"/>
                    <a:pt x="4" y="61"/>
                  </a:cubicBezTo>
                  <a:close/>
                  <a:moveTo>
                    <a:pt x="8" y="59"/>
                  </a:moveTo>
                  <a:cubicBezTo>
                    <a:pt x="4" y="59"/>
                    <a:pt x="4" y="59"/>
                    <a:pt x="4" y="59"/>
                  </a:cubicBezTo>
                  <a:cubicBezTo>
                    <a:pt x="5" y="50"/>
                    <a:pt x="10" y="42"/>
                    <a:pt x="18" y="36"/>
                  </a:cubicBezTo>
                  <a:cubicBezTo>
                    <a:pt x="10" y="31"/>
                    <a:pt x="5" y="22"/>
                    <a:pt x="4" y="13"/>
                  </a:cubicBezTo>
                  <a:cubicBezTo>
                    <a:pt x="8" y="13"/>
                    <a:pt x="8" y="13"/>
                    <a:pt x="8" y="13"/>
                  </a:cubicBezTo>
                  <a:cubicBezTo>
                    <a:pt x="9" y="21"/>
                    <a:pt x="14" y="32"/>
                    <a:pt x="22" y="35"/>
                  </a:cubicBezTo>
                  <a:cubicBezTo>
                    <a:pt x="23" y="35"/>
                    <a:pt x="24" y="36"/>
                    <a:pt x="24" y="37"/>
                  </a:cubicBezTo>
                  <a:cubicBezTo>
                    <a:pt x="23" y="38"/>
                    <a:pt x="23" y="38"/>
                    <a:pt x="22" y="38"/>
                  </a:cubicBezTo>
                  <a:cubicBezTo>
                    <a:pt x="14" y="41"/>
                    <a:pt x="9" y="51"/>
                    <a:pt x="8" y="5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25" name="Shape 227"/>
            <p:cNvSpPr>
              <a:spLocks/>
            </p:cNvSpPr>
            <p:nvPr/>
          </p:nvSpPr>
          <p:spPr bwMode="auto">
            <a:xfrm>
              <a:off x="3401722" y="1716393"/>
              <a:ext cx="433011" cy="461888"/>
            </a:xfrm>
            <a:custGeom>
              <a:avLst/>
              <a:gdLst>
                <a:gd name="T0" fmla="*/ 11752 w 21153"/>
                <a:gd name="T1" fmla="*/ 11733 h 21260"/>
                <a:gd name="T2" fmla="*/ 9401 w 21153"/>
                <a:gd name="T3" fmla="*/ 11733 h 21260"/>
                <a:gd name="T4" fmla="*/ 9401 w 21153"/>
                <a:gd name="T5" fmla="*/ 5975 h 21260"/>
                <a:gd name="T6" fmla="*/ 11752 w 21153"/>
                <a:gd name="T7" fmla="*/ 5975 h 21260"/>
                <a:gd name="T8" fmla="*/ 11752 w 21153"/>
                <a:gd name="T9" fmla="*/ 11733 h 21260"/>
                <a:gd name="T10" fmla="*/ 11752 w 21153"/>
                <a:gd name="T11" fmla="*/ 15276 h 21260"/>
                <a:gd name="T12" fmla="*/ 9401 w 21153"/>
                <a:gd name="T13" fmla="*/ 15276 h 21260"/>
                <a:gd name="T14" fmla="*/ 9401 w 21153"/>
                <a:gd name="T15" fmla="*/ 12951 h 21260"/>
                <a:gd name="T16" fmla="*/ 11752 w 21153"/>
                <a:gd name="T17" fmla="*/ 12951 h 21260"/>
                <a:gd name="T18" fmla="*/ 11752 w 21153"/>
                <a:gd name="T19" fmla="*/ 15276 h 21260"/>
                <a:gd name="T20" fmla="*/ 20789 w 21153"/>
                <a:gd name="T21" fmla="*/ 13227 h 21260"/>
                <a:gd name="T22" fmla="*/ 18761 w 21153"/>
                <a:gd name="T23" fmla="*/ 11523 h 21260"/>
                <a:gd name="T24" fmla="*/ 18761 w 21153"/>
                <a:gd name="T25" fmla="*/ 9729 h 21260"/>
                <a:gd name="T26" fmla="*/ 20789 w 21153"/>
                <a:gd name="T27" fmla="*/ 8025 h 21260"/>
                <a:gd name="T28" fmla="*/ 20441 w 21153"/>
                <a:gd name="T29" fmla="*/ 7001 h 21260"/>
                <a:gd name="T30" fmla="*/ 17751 w 21153"/>
                <a:gd name="T31" fmla="*/ 6761 h 21260"/>
                <a:gd name="T32" fmla="*/ 16819 w 21153"/>
                <a:gd name="T33" fmla="*/ 5360 h 21260"/>
                <a:gd name="T34" fmla="*/ 18247 w 21153"/>
                <a:gd name="T35" fmla="*/ 1615 h 21260"/>
                <a:gd name="T36" fmla="*/ 17520 w 21153"/>
                <a:gd name="T37" fmla="*/ 1047 h 21260"/>
                <a:gd name="T38" fmla="*/ 14346 w 21153"/>
                <a:gd name="T39" fmla="*/ 2896 h 21260"/>
                <a:gd name="T40" fmla="*/ 12430 w 21153"/>
                <a:gd name="T41" fmla="*/ 2423 h 21260"/>
                <a:gd name="T42" fmla="*/ 11279 w 21153"/>
                <a:gd name="T43" fmla="*/ 489 h 21260"/>
                <a:gd name="T44" fmla="*/ 9860 w 21153"/>
                <a:gd name="T45" fmla="*/ 481 h 21260"/>
                <a:gd name="T46" fmla="*/ 8793 w 21153"/>
                <a:gd name="T47" fmla="*/ 2232 h 21260"/>
                <a:gd name="T48" fmla="*/ 6781 w 21153"/>
                <a:gd name="T49" fmla="*/ 2844 h 21260"/>
                <a:gd name="T50" fmla="*/ 4900 w 21153"/>
                <a:gd name="T51" fmla="*/ 2031 h 21260"/>
                <a:gd name="T52" fmla="*/ 3682 w 21153"/>
                <a:gd name="T53" fmla="*/ 2825 h 21260"/>
                <a:gd name="T54" fmla="*/ 3784 w 21153"/>
                <a:gd name="T55" fmla="*/ 4615 h 21260"/>
                <a:gd name="T56" fmla="*/ 2486 w 21153"/>
                <a:gd name="T57" fmla="*/ 6320 h 21260"/>
                <a:gd name="T58" fmla="*/ 670 w 21153"/>
                <a:gd name="T59" fmla="*/ 6780 h 21260"/>
                <a:gd name="T60" fmla="*/ 365 w 21153"/>
                <a:gd name="T61" fmla="*/ 8025 h 21260"/>
                <a:gd name="T62" fmla="*/ 2394 w 21153"/>
                <a:gd name="T63" fmla="*/ 9729 h 21260"/>
                <a:gd name="T64" fmla="*/ 2394 w 21153"/>
                <a:gd name="T65" fmla="*/ 11523 h 21260"/>
                <a:gd name="T66" fmla="*/ 365 w 21153"/>
                <a:gd name="T67" fmla="*/ 13225 h 21260"/>
                <a:gd name="T68" fmla="*/ 709 w 21153"/>
                <a:gd name="T69" fmla="*/ 14285 h 21260"/>
                <a:gd name="T70" fmla="*/ 3171 w 21153"/>
                <a:gd name="T71" fmla="*/ 14567 h 21260"/>
                <a:gd name="T72" fmla="*/ 4133 w 21153"/>
                <a:gd name="T73" fmla="*/ 16017 h 21260"/>
                <a:gd name="T74" fmla="*/ 2869 w 21153"/>
                <a:gd name="T75" fmla="*/ 19625 h 21260"/>
                <a:gd name="T76" fmla="*/ 3655 w 21153"/>
                <a:gd name="T77" fmla="*/ 20240 h 21260"/>
                <a:gd name="T78" fmla="*/ 6549 w 21153"/>
                <a:gd name="T79" fmla="*/ 18661 h 21260"/>
                <a:gd name="T80" fmla="*/ 8581 w 21153"/>
                <a:gd name="T81" fmla="*/ 19113 h 21260"/>
                <a:gd name="T82" fmla="*/ 9782 w 21153"/>
                <a:gd name="T83" fmla="*/ 20816 h 21260"/>
                <a:gd name="T84" fmla="*/ 11240 w 21153"/>
                <a:gd name="T85" fmla="*/ 20741 h 21260"/>
                <a:gd name="T86" fmla="*/ 12297 w 21153"/>
                <a:gd name="T87" fmla="*/ 18823 h 21260"/>
                <a:gd name="T88" fmla="*/ 14234 w 21153"/>
                <a:gd name="T89" fmla="*/ 18221 h 21260"/>
                <a:gd name="T90" fmla="*/ 16272 w 21153"/>
                <a:gd name="T91" fmla="*/ 19181 h 21260"/>
                <a:gd name="T92" fmla="*/ 17472 w 21153"/>
                <a:gd name="T93" fmla="*/ 18427 h 21260"/>
                <a:gd name="T94" fmla="*/ 17370 w 21153"/>
                <a:gd name="T95" fmla="*/ 16637 h 21260"/>
                <a:gd name="T96" fmla="*/ 18668 w 21153"/>
                <a:gd name="T97" fmla="*/ 14932 h 21260"/>
                <a:gd name="T98" fmla="*/ 20482 w 21153"/>
                <a:gd name="T99" fmla="*/ 14472 h 21260"/>
                <a:gd name="T100" fmla="*/ 20789 w 21153"/>
                <a:gd name="T101" fmla="*/ 13227 h 2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38100" tIns="38100" rIns="38100" bIns="38100" anchor="ctr"/>
            <a:lstStyle/>
            <a:p>
              <a:endParaRPr lang="zh-CN" altLang="en-US"/>
            </a:p>
          </p:txBody>
        </p:sp>
      </p:grpSp>
      <p:sp>
        <p:nvSpPr>
          <p:cNvPr id="20526" name="TextBox 46"/>
          <p:cNvSpPr txBox="1">
            <a:spLocks noChangeArrowheads="1"/>
          </p:cNvSpPr>
          <p:nvPr/>
        </p:nvSpPr>
        <p:spPr bwMode="auto">
          <a:xfrm>
            <a:off x="1116013" y="1535113"/>
            <a:ext cx="202565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anose="020F0502020204030204" pitchFamily="34" charset="0"/>
                <a:ea typeface="宋体" panose="02010600030101010101" pitchFamily="2" charset="-122"/>
              </a:defRPr>
            </a:lvl1pPr>
            <a:lvl2pPr marL="742950" indent="-285750" defTabSz="522288">
              <a:defRPr sz="1300">
                <a:solidFill>
                  <a:schemeClr val="tx1"/>
                </a:solidFill>
                <a:latin typeface="Calibri" panose="020F0502020204030204" pitchFamily="34" charset="0"/>
                <a:ea typeface="宋体" panose="02010600030101010101" pitchFamily="2" charset="-122"/>
              </a:defRPr>
            </a:lvl2pPr>
            <a:lvl3pPr marL="1143000" indent="-228600" defTabSz="522288">
              <a:defRPr sz="1300">
                <a:solidFill>
                  <a:schemeClr val="tx1"/>
                </a:solidFill>
                <a:latin typeface="Calibri" panose="020F0502020204030204" pitchFamily="34" charset="0"/>
                <a:ea typeface="宋体" panose="02010600030101010101" pitchFamily="2" charset="-122"/>
              </a:defRPr>
            </a:lvl3pPr>
            <a:lvl4pPr marL="1600200" indent="-228600" defTabSz="522288">
              <a:defRPr sz="1300">
                <a:solidFill>
                  <a:schemeClr val="tx1"/>
                </a:solidFill>
                <a:latin typeface="Calibri" panose="020F0502020204030204" pitchFamily="34" charset="0"/>
                <a:ea typeface="宋体" panose="02010600030101010101" pitchFamily="2" charset="-122"/>
              </a:defRPr>
            </a:lvl4pPr>
            <a:lvl5pPr marL="2057400" indent="-228600" defTabSz="522288">
              <a:defRPr sz="1300">
                <a:solidFill>
                  <a:schemeClr val="tx1"/>
                </a:solidFill>
                <a:latin typeface="Calibri" panose="020F0502020204030204" pitchFamily="34" charset="0"/>
                <a:ea typeface="宋体" panose="02010600030101010101" pitchFamily="2" charset="-122"/>
              </a:defRPr>
            </a:lvl5pPr>
            <a:lvl6pPr marL="25146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900">
                <a:latin typeface="Arial" panose="020B0604020202020204" pitchFamily="34" charset="0"/>
                <a:cs typeface="Arial" panose="020B0604020202020204" pitchFamily="34" charset="0"/>
              </a:rPr>
              <a:t>Lorem ipsum dolor sit amet, consectetuer adipiscing elit. Aenean commodo ligula eget dolor. </a:t>
            </a:r>
          </a:p>
        </p:txBody>
      </p:sp>
      <p:sp>
        <p:nvSpPr>
          <p:cNvPr id="20527" name="矩形 50"/>
          <p:cNvSpPr>
            <a:spLocks noChangeArrowheads="1"/>
          </p:cNvSpPr>
          <p:nvPr/>
        </p:nvSpPr>
        <p:spPr bwMode="auto">
          <a:xfrm>
            <a:off x="1116013" y="1262063"/>
            <a:ext cx="1382712"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400" b="1">
                <a:solidFill>
                  <a:srgbClr val="F0968D"/>
                </a:solidFill>
                <a:latin typeface="方正兰亭黑_GBK" panose="02000000000000000000" pitchFamily="2" charset="-122"/>
                <a:ea typeface="方正兰亭黑_GBK" panose="02000000000000000000" pitchFamily="2" charset="-122"/>
              </a:rPr>
              <a:t>Lorem ipsum </a:t>
            </a:r>
            <a:endParaRPr lang="zh-CN" altLang="en-US" sz="2400" b="1">
              <a:solidFill>
                <a:srgbClr val="F0968D"/>
              </a:solidFill>
              <a:latin typeface="方正兰亭黑_GBK" panose="02000000000000000000" pitchFamily="2" charset="-122"/>
              <a:ea typeface="方正兰亭黑_GBK" panose="02000000000000000000" pitchFamily="2" charset="-122"/>
            </a:endParaRPr>
          </a:p>
        </p:txBody>
      </p:sp>
      <p:sp>
        <p:nvSpPr>
          <p:cNvPr id="20528" name="TextBox 46"/>
          <p:cNvSpPr txBox="1">
            <a:spLocks noChangeArrowheads="1"/>
          </p:cNvSpPr>
          <p:nvPr/>
        </p:nvSpPr>
        <p:spPr bwMode="auto">
          <a:xfrm>
            <a:off x="655638" y="2633663"/>
            <a:ext cx="19939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anose="020F0502020204030204" pitchFamily="34" charset="0"/>
                <a:ea typeface="宋体" panose="02010600030101010101" pitchFamily="2" charset="-122"/>
              </a:defRPr>
            </a:lvl1pPr>
            <a:lvl2pPr marL="742950" indent="-285750" defTabSz="522288">
              <a:defRPr sz="1300">
                <a:solidFill>
                  <a:schemeClr val="tx1"/>
                </a:solidFill>
                <a:latin typeface="Calibri" panose="020F0502020204030204" pitchFamily="34" charset="0"/>
                <a:ea typeface="宋体" panose="02010600030101010101" pitchFamily="2" charset="-122"/>
              </a:defRPr>
            </a:lvl2pPr>
            <a:lvl3pPr marL="1143000" indent="-228600" defTabSz="522288">
              <a:defRPr sz="1300">
                <a:solidFill>
                  <a:schemeClr val="tx1"/>
                </a:solidFill>
                <a:latin typeface="Calibri" panose="020F0502020204030204" pitchFamily="34" charset="0"/>
                <a:ea typeface="宋体" panose="02010600030101010101" pitchFamily="2" charset="-122"/>
              </a:defRPr>
            </a:lvl3pPr>
            <a:lvl4pPr marL="1600200" indent="-228600" defTabSz="522288">
              <a:defRPr sz="1300">
                <a:solidFill>
                  <a:schemeClr val="tx1"/>
                </a:solidFill>
                <a:latin typeface="Calibri" panose="020F0502020204030204" pitchFamily="34" charset="0"/>
                <a:ea typeface="宋体" panose="02010600030101010101" pitchFamily="2" charset="-122"/>
              </a:defRPr>
            </a:lvl4pPr>
            <a:lvl5pPr marL="2057400" indent="-228600" defTabSz="522288">
              <a:defRPr sz="1300">
                <a:solidFill>
                  <a:schemeClr val="tx1"/>
                </a:solidFill>
                <a:latin typeface="Calibri" panose="020F0502020204030204" pitchFamily="34" charset="0"/>
                <a:ea typeface="宋体" panose="02010600030101010101" pitchFamily="2" charset="-122"/>
              </a:defRPr>
            </a:lvl5pPr>
            <a:lvl6pPr marL="25146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900">
                <a:latin typeface="Arial" panose="020B0604020202020204" pitchFamily="34" charset="0"/>
                <a:cs typeface="Arial" panose="020B0604020202020204" pitchFamily="34" charset="0"/>
              </a:rPr>
              <a:t>Lorem ipsum dolor sit amet, consectetuer adipiscing elit. Aenean commodo ligula eget dolor. </a:t>
            </a:r>
          </a:p>
        </p:txBody>
      </p:sp>
      <p:sp>
        <p:nvSpPr>
          <p:cNvPr id="20529" name="矩形 52"/>
          <p:cNvSpPr>
            <a:spLocks noChangeArrowheads="1"/>
          </p:cNvSpPr>
          <p:nvPr/>
        </p:nvSpPr>
        <p:spPr bwMode="auto">
          <a:xfrm>
            <a:off x="655638" y="2373313"/>
            <a:ext cx="13827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400" b="1">
                <a:solidFill>
                  <a:srgbClr val="88D0E0"/>
                </a:solidFill>
                <a:latin typeface="方正兰亭黑_GBK" panose="02000000000000000000" pitchFamily="2" charset="-122"/>
                <a:ea typeface="方正兰亭黑_GBK" panose="02000000000000000000" pitchFamily="2" charset="-122"/>
              </a:rPr>
              <a:t>Lorem ipsum </a:t>
            </a:r>
            <a:endParaRPr lang="zh-CN" altLang="en-US" sz="2400" b="1">
              <a:solidFill>
                <a:srgbClr val="88D0E0"/>
              </a:solidFill>
              <a:latin typeface="方正兰亭黑_GBK" panose="02000000000000000000" pitchFamily="2" charset="-122"/>
              <a:ea typeface="方正兰亭黑_GBK" panose="02000000000000000000" pitchFamily="2" charset="-122"/>
            </a:endParaRPr>
          </a:p>
        </p:txBody>
      </p:sp>
      <p:sp>
        <p:nvSpPr>
          <p:cNvPr id="20530" name="TextBox 46"/>
          <p:cNvSpPr txBox="1">
            <a:spLocks noChangeArrowheads="1"/>
          </p:cNvSpPr>
          <p:nvPr/>
        </p:nvSpPr>
        <p:spPr bwMode="auto">
          <a:xfrm>
            <a:off x="1181100" y="4037013"/>
            <a:ext cx="19939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anose="020F0502020204030204" pitchFamily="34" charset="0"/>
                <a:ea typeface="宋体" panose="02010600030101010101" pitchFamily="2" charset="-122"/>
              </a:defRPr>
            </a:lvl1pPr>
            <a:lvl2pPr marL="742950" indent="-285750" defTabSz="522288">
              <a:defRPr sz="1300">
                <a:solidFill>
                  <a:schemeClr val="tx1"/>
                </a:solidFill>
                <a:latin typeface="Calibri" panose="020F0502020204030204" pitchFamily="34" charset="0"/>
                <a:ea typeface="宋体" panose="02010600030101010101" pitchFamily="2" charset="-122"/>
              </a:defRPr>
            </a:lvl2pPr>
            <a:lvl3pPr marL="1143000" indent="-228600" defTabSz="522288">
              <a:defRPr sz="1300">
                <a:solidFill>
                  <a:schemeClr val="tx1"/>
                </a:solidFill>
                <a:latin typeface="Calibri" panose="020F0502020204030204" pitchFamily="34" charset="0"/>
                <a:ea typeface="宋体" panose="02010600030101010101" pitchFamily="2" charset="-122"/>
              </a:defRPr>
            </a:lvl3pPr>
            <a:lvl4pPr marL="1600200" indent="-228600" defTabSz="522288">
              <a:defRPr sz="1300">
                <a:solidFill>
                  <a:schemeClr val="tx1"/>
                </a:solidFill>
                <a:latin typeface="Calibri" panose="020F0502020204030204" pitchFamily="34" charset="0"/>
                <a:ea typeface="宋体" panose="02010600030101010101" pitchFamily="2" charset="-122"/>
              </a:defRPr>
            </a:lvl4pPr>
            <a:lvl5pPr marL="2057400" indent="-228600" defTabSz="522288">
              <a:defRPr sz="1300">
                <a:solidFill>
                  <a:schemeClr val="tx1"/>
                </a:solidFill>
                <a:latin typeface="Calibri" panose="020F0502020204030204" pitchFamily="34" charset="0"/>
                <a:ea typeface="宋体" panose="02010600030101010101" pitchFamily="2" charset="-122"/>
              </a:defRPr>
            </a:lvl5pPr>
            <a:lvl6pPr marL="25146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900">
                <a:latin typeface="Arial" panose="020B0604020202020204" pitchFamily="34" charset="0"/>
                <a:cs typeface="Arial" panose="020B0604020202020204" pitchFamily="34" charset="0"/>
              </a:rPr>
              <a:t>Lorem ipsum dolor sit amet, consectetuer adipiscing elit. Aenean commodo ligula eget dolor. </a:t>
            </a:r>
          </a:p>
        </p:txBody>
      </p:sp>
      <p:sp>
        <p:nvSpPr>
          <p:cNvPr id="20531" name="矩形 54"/>
          <p:cNvSpPr>
            <a:spLocks noChangeArrowheads="1"/>
          </p:cNvSpPr>
          <p:nvPr/>
        </p:nvSpPr>
        <p:spPr bwMode="auto">
          <a:xfrm>
            <a:off x="1181100" y="3763963"/>
            <a:ext cx="13827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400" b="1">
                <a:solidFill>
                  <a:srgbClr val="E85E61"/>
                </a:solidFill>
                <a:latin typeface="方正兰亭黑_GBK" panose="02000000000000000000" pitchFamily="2" charset="-122"/>
                <a:ea typeface="方正兰亭黑_GBK" panose="02000000000000000000" pitchFamily="2" charset="-122"/>
              </a:rPr>
              <a:t>Lorem ipsum </a:t>
            </a:r>
            <a:endParaRPr lang="zh-CN" altLang="en-US" sz="2400" b="1">
              <a:solidFill>
                <a:srgbClr val="E85E61"/>
              </a:solidFill>
              <a:latin typeface="方正兰亭黑_GBK" panose="02000000000000000000" pitchFamily="2" charset="-122"/>
              <a:ea typeface="方正兰亭黑_GBK" panose="02000000000000000000" pitchFamily="2" charset="-122"/>
            </a:endParaRPr>
          </a:p>
        </p:txBody>
      </p:sp>
      <p:sp>
        <p:nvSpPr>
          <p:cNvPr id="20532" name="TextBox 46"/>
          <p:cNvSpPr txBox="1">
            <a:spLocks noChangeArrowheads="1"/>
          </p:cNvSpPr>
          <p:nvPr/>
        </p:nvSpPr>
        <p:spPr bwMode="auto">
          <a:xfrm>
            <a:off x="6438900" y="2633663"/>
            <a:ext cx="19939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anose="020F0502020204030204" pitchFamily="34" charset="0"/>
                <a:ea typeface="宋体" panose="02010600030101010101" pitchFamily="2" charset="-122"/>
              </a:defRPr>
            </a:lvl1pPr>
            <a:lvl2pPr marL="742950" indent="-285750" defTabSz="522288">
              <a:defRPr sz="1300">
                <a:solidFill>
                  <a:schemeClr val="tx1"/>
                </a:solidFill>
                <a:latin typeface="Calibri" panose="020F0502020204030204" pitchFamily="34" charset="0"/>
                <a:ea typeface="宋体" panose="02010600030101010101" pitchFamily="2" charset="-122"/>
              </a:defRPr>
            </a:lvl2pPr>
            <a:lvl3pPr marL="1143000" indent="-228600" defTabSz="522288">
              <a:defRPr sz="1300">
                <a:solidFill>
                  <a:schemeClr val="tx1"/>
                </a:solidFill>
                <a:latin typeface="Calibri" panose="020F0502020204030204" pitchFamily="34" charset="0"/>
                <a:ea typeface="宋体" panose="02010600030101010101" pitchFamily="2" charset="-122"/>
              </a:defRPr>
            </a:lvl3pPr>
            <a:lvl4pPr marL="1600200" indent="-228600" defTabSz="522288">
              <a:defRPr sz="1300">
                <a:solidFill>
                  <a:schemeClr val="tx1"/>
                </a:solidFill>
                <a:latin typeface="Calibri" panose="020F0502020204030204" pitchFamily="34" charset="0"/>
                <a:ea typeface="宋体" panose="02010600030101010101" pitchFamily="2" charset="-122"/>
              </a:defRPr>
            </a:lvl4pPr>
            <a:lvl5pPr marL="2057400" indent="-228600" defTabSz="522288">
              <a:defRPr sz="1300">
                <a:solidFill>
                  <a:schemeClr val="tx1"/>
                </a:solidFill>
                <a:latin typeface="Calibri" panose="020F0502020204030204" pitchFamily="34" charset="0"/>
                <a:ea typeface="宋体" panose="02010600030101010101" pitchFamily="2" charset="-122"/>
              </a:defRPr>
            </a:lvl5pPr>
            <a:lvl6pPr marL="25146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900">
                <a:latin typeface="Arial" panose="020B0604020202020204" pitchFamily="34" charset="0"/>
                <a:cs typeface="Arial" panose="020B0604020202020204" pitchFamily="34" charset="0"/>
              </a:rPr>
              <a:t>Lorem ipsum dolor sit amet, consectetuer adipiscing elit. Aenean commodo ligula eget dolor. </a:t>
            </a:r>
          </a:p>
        </p:txBody>
      </p:sp>
      <p:sp>
        <p:nvSpPr>
          <p:cNvPr id="20533" name="矩形 56"/>
          <p:cNvSpPr>
            <a:spLocks noChangeArrowheads="1"/>
          </p:cNvSpPr>
          <p:nvPr/>
        </p:nvSpPr>
        <p:spPr bwMode="auto">
          <a:xfrm>
            <a:off x="6438900" y="2373313"/>
            <a:ext cx="13811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400" b="1">
                <a:solidFill>
                  <a:srgbClr val="F0968D"/>
                </a:solidFill>
                <a:latin typeface="方正兰亭黑_GBK" panose="02000000000000000000" pitchFamily="2" charset="-122"/>
                <a:ea typeface="方正兰亭黑_GBK" panose="02000000000000000000" pitchFamily="2" charset="-122"/>
              </a:rPr>
              <a:t>Lorem ipsum </a:t>
            </a:r>
            <a:endParaRPr lang="zh-CN" altLang="en-US" sz="2400" b="1">
              <a:solidFill>
                <a:srgbClr val="F0968D"/>
              </a:solidFill>
              <a:latin typeface="方正兰亭黑_GBK" panose="02000000000000000000" pitchFamily="2" charset="-122"/>
              <a:ea typeface="方正兰亭黑_GBK" panose="02000000000000000000" pitchFamily="2" charset="-122"/>
            </a:endParaRPr>
          </a:p>
        </p:txBody>
      </p:sp>
      <p:sp>
        <p:nvSpPr>
          <p:cNvPr id="20534" name="TextBox 46"/>
          <p:cNvSpPr txBox="1">
            <a:spLocks noChangeArrowheads="1"/>
          </p:cNvSpPr>
          <p:nvPr/>
        </p:nvSpPr>
        <p:spPr bwMode="auto">
          <a:xfrm>
            <a:off x="5880100" y="1546225"/>
            <a:ext cx="2024063"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anose="020F0502020204030204" pitchFamily="34" charset="0"/>
                <a:ea typeface="宋体" panose="02010600030101010101" pitchFamily="2" charset="-122"/>
              </a:defRPr>
            </a:lvl1pPr>
            <a:lvl2pPr marL="742950" indent="-285750" defTabSz="522288">
              <a:defRPr sz="1300">
                <a:solidFill>
                  <a:schemeClr val="tx1"/>
                </a:solidFill>
                <a:latin typeface="Calibri" panose="020F0502020204030204" pitchFamily="34" charset="0"/>
                <a:ea typeface="宋体" panose="02010600030101010101" pitchFamily="2" charset="-122"/>
              </a:defRPr>
            </a:lvl2pPr>
            <a:lvl3pPr marL="1143000" indent="-228600" defTabSz="522288">
              <a:defRPr sz="1300">
                <a:solidFill>
                  <a:schemeClr val="tx1"/>
                </a:solidFill>
                <a:latin typeface="Calibri" panose="020F0502020204030204" pitchFamily="34" charset="0"/>
                <a:ea typeface="宋体" panose="02010600030101010101" pitchFamily="2" charset="-122"/>
              </a:defRPr>
            </a:lvl3pPr>
            <a:lvl4pPr marL="1600200" indent="-228600" defTabSz="522288">
              <a:defRPr sz="1300">
                <a:solidFill>
                  <a:schemeClr val="tx1"/>
                </a:solidFill>
                <a:latin typeface="Calibri" panose="020F0502020204030204" pitchFamily="34" charset="0"/>
                <a:ea typeface="宋体" panose="02010600030101010101" pitchFamily="2" charset="-122"/>
              </a:defRPr>
            </a:lvl4pPr>
            <a:lvl5pPr marL="2057400" indent="-228600" defTabSz="522288">
              <a:defRPr sz="1300">
                <a:solidFill>
                  <a:schemeClr val="tx1"/>
                </a:solidFill>
                <a:latin typeface="Calibri" panose="020F0502020204030204" pitchFamily="34" charset="0"/>
                <a:ea typeface="宋体" panose="02010600030101010101" pitchFamily="2" charset="-122"/>
              </a:defRPr>
            </a:lvl5pPr>
            <a:lvl6pPr marL="25146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900">
                <a:latin typeface="Arial" panose="020B0604020202020204" pitchFamily="34" charset="0"/>
                <a:cs typeface="Arial" panose="020B0604020202020204" pitchFamily="34" charset="0"/>
              </a:rPr>
              <a:t>Lorem ipsum dolor sit amet, consectetuer adipiscing elit. Aenean commodo ligula eget dolor. </a:t>
            </a:r>
          </a:p>
        </p:txBody>
      </p:sp>
      <p:sp>
        <p:nvSpPr>
          <p:cNvPr id="20535" name="矩形 58"/>
          <p:cNvSpPr>
            <a:spLocks noChangeArrowheads="1"/>
          </p:cNvSpPr>
          <p:nvPr/>
        </p:nvSpPr>
        <p:spPr bwMode="auto">
          <a:xfrm>
            <a:off x="5880100" y="1273175"/>
            <a:ext cx="13811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400" b="1">
                <a:solidFill>
                  <a:srgbClr val="88D0E0"/>
                </a:solidFill>
                <a:latin typeface="方正兰亭黑_GBK" panose="02000000000000000000" pitchFamily="2" charset="-122"/>
                <a:ea typeface="方正兰亭黑_GBK" panose="02000000000000000000" pitchFamily="2" charset="-122"/>
              </a:rPr>
              <a:t>Lorem ipsum </a:t>
            </a:r>
            <a:endParaRPr lang="zh-CN" altLang="en-US" sz="2400" b="1">
              <a:solidFill>
                <a:srgbClr val="88D0E0"/>
              </a:solidFill>
              <a:latin typeface="方正兰亭黑_GBK" panose="02000000000000000000" pitchFamily="2" charset="-122"/>
              <a:ea typeface="方正兰亭黑_GBK" panose="02000000000000000000" pitchFamily="2" charset="-122"/>
            </a:endParaRPr>
          </a:p>
        </p:txBody>
      </p:sp>
      <p:sp>
        <p:nvSpPr>
          <p:cNvPr id="20536" name="TextBox 46"/>
          <p:cNvSpPr txBox="1">
            <a:spLocks noChangeArrowheads="1"/>
          </p:cNvSpPr>
          <p:nvPr/>
        </p:nvSpPr>
        <p:spPr bwMode="auto">
          <a:xfrm>
            <a:off x="5970588" y="3997325"/>
            <a:ext cx="1995487"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anose="020F0502020204030204" pitchFamily="34" charset="0"/>
                <a:ea typeface="宋体" panose="02010600030101010101" pitchFamily="2" charset="-122"/>
              </a:defRPr>
            </a:lvl1pPr>
            <a:lvl2pPr marL="742950" indent="-285750" defTabSz="522288">
              <a:defRPr sz="1300">
                <a:solidFill>
                  <a:schemeClr val="tx1"/>
                </a:solidFill>
                <a:latin typeface="Calibri" panose="020F0502020204030204" pitchFamily="34" charset="0"/>
                <a:ea typeface="宋体" panose="02010600030101010101" pitchFamily="2" charset="-122"/>
              </a:defRPr>
            </a:lvl2pPr>
            <a:lvl3pPr marL="1143000" indent="-228600" defTabSz="522288">
              <a:defRPr sz="1300">
                <a:solidFill>
                  <a:schemeClr val="tx1"/>
                </a:solidFill>
                <a:latin typeface="Calibri" panose="020F0502020204030204" pitchFamily="34" charset="0"/>
                <a:ea typeface="宋体" panose="02010600030101010101" pitchFamily="2" charset="-122"/>
              </a:defRPr>
            </a:lvl3pPr>
            <a:lvl4pPr marL="1600200" indent="-228600" defTabSz="522288">
              <a:defRPr sz="1300">
                <a:solidFill>
                  <a:schemeClr val="tx1"/>
                </a:solidFill>
                <a:latin typeface="Calibri" panose="020F0502020204030204" pitchFamily="34" charset="0"/>
                <a:ea typeface="宋体" panose="02010600030101010101" pitchFamily="2" charset="-122"/>
              </a:defRPr>
            </a:lvl4pPr>
            <a:lvl5pPr marL="2057400" indent="-228600" defTabSz="522288">
              <a:defRPr sz="1300">
                <a:solidFill>
                  <a:schemeClr val="tx1"/>
                </a:solidFill>
                <a:latin typeface="Calibri" panose="020F0502020204030204" pitchFamily="34" charset="0"/>
                <a:ea typeface="宋体" panose="02010600030101010101" pitchFamily="2" charset="-122"/>
              </a:defRPr>
            </a:lvl5pPr>
            <a:lvl6pPr marL="25146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900">
                <a:latin typeface="Arial" panose="020B0604020202020204" pitchFamily="34" charset="0"/>
                <a:cs typeface="Arial" panose="020B0604020202020204" pitchFamily="34" charset="0"/>
              </a:rPr>
              <a:t>Lorem ipsum dolor sit amet, consectetuer adipiscing elit. Aenean commodo ligula eget dolor. </a:t>
            </a:r>
          </a:p>
        </p:txBody>
      </p:sp>
      <p:sp>
        <p:nvSpPr>
          <p:cNvPr id="20537" name="矩形 60"/>
          <p:cNvSpPr>
            <a:spLocks noChangeArrowheads="1"/>
          </p:cNvSpPr>
          <p:nvPr/>
        </p:nvSpPr>
        <p:spPr bwMode="auto">
          <a:xfrm>
            <a:off x="5970588" y="3736975"/>
            <a:ext cx="13827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400" b="1">
                <a:solidFill>
                  <a:srgbClr val="88D0E0"/>
                </a:solidFill>
                <a:latin typeface="方正兰亭黑_GBK" panose="02000000000000000000" pitchFamily="2" charset="-122"/>
                <a:ea typeface="方正兰亭黑_GBK" panose="02000000000000000000" pitchFamily="2" charset="-122"/>
              </a:rPr>
              <a:t>Lorem ipsum </a:t>
            </a:r>
            <a:endParaRPr lang="zh-CN" altLang="en-US" sz="2400" b="1">
              <a:solidFill>
                <a:srgbClr val="88D0E0"/>
              </a:solidFill>
              <a:latin typeface="方正兰亭黑_GBK" panose="02000000000000000000" pitchFamily="2" charset="-122"/>
              <a:ea typeface="方正兰亭黑_GBK" panose="02000000000000000000"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5" presetClass="entr" presetSubtype="0" fill="hold" nodeType="afterEffect">
                                  <p:stCondLst>
                                    <p:cond delay="0"/>
                                  </p:stCondLst>
                                  <p:childTnLst>
                                    <p:set>
                                      <p:cBhvr>
                                        <p:cTn id="6" dur="1" fill="hold">
                                          <p:stCondLst>
                                            <p:cond delay="0"/>
                                          </p:stCondLst>
                                        </p:cTn>
                                        <p:tgtEl>
                                          <p:spTgt spid="20483"/>
                                        </p:tgtEl>
                                        <p:attrNameLst>
                                          <p:attrName>style.visibility</p:attrName>
                                        </p:attrNameLst>
                                      </p:cBhvr>
                                      <p:to>
                                        <p:strVal val="visible"/>
                                      </p:to>
                                    </p:set>
                                    <p:animEffect transition="in" filter="fade">
                                      <p:cBhvr>
                                        <p:cTn id="7" dur="2000"/>
                                        <p:tgtEl>
                                          <p:spTgt spid="20483"/>
                                        </p:tgtEl>
                                      </p:cBhvr>
                                    </p:animEffect>
                                    <p:anim calcmode="lin" valueType="num">
                                      <p:cBhvr>
                                        <p:cTn id="8" dur="2000" fill="hold"/>
                                        <p:tgtEl>
                                          <p:spTgt spid="20483"/>
                                        </p:tgtEl>
                                        <p:attrNameLst>
                                          <p:attrName>style.rotation</p:attrName>
                                        </p:attrNameLst>
                                      </p:cBhvr>
                                      <p:tavLst>
                                        <p:tav tm="0">
                                          <p:val>
                                            <p:fltVal val="720"/>
                                          </p:val>
                                        </p:tav>
                                        <p:tav tm="100000">
                                          <p:val>
                                            <p:fltVal val="0"/>
                                          </p:val>
                                        </p:tav>
                                      </p:tavLst>
                                    </p:anim>
                                    <p:anim calcmode="lin" valueType="num">
                                      <p:cBhvr>
                                        <p:cTn id="9" dur="2000" fill="hold"/>
                                        <p:tgtEl>
                                          <p:spTgt spid="20483"/>
                                        </p:tgtEl>
                                        <p:attrNameLst>
                                          <p:attrName>ppt_h</p:attrName>
                                        </p:attrNameLst>
                                      </p:cBhvr>
                                      <p:tavLst>
                                        <p:tav tm="0">
                                          <p:val>
                                            <p:fltVal val="0"/>
                                          </p:val>
                                        </p:tav>
                                        <p:tav tm="100000">
                                          <p:val>
                                            <p:strVal val="#ppt_h"/>
                                          </p:val>
                                        </p:tav>
                                      </p:tavLst>
                                    </p:anim>
                                    <p:anim calcmode="lin" valueType="num">
                                      <p:cBhvr>
                                        <p:cTn id="10" dur="2000" fill="hold"/>
                                        <p:tgtEl>
                                          <p:spTgt spid="20483"/>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文本框 1"/>
          <p:cNvSpPr txBox="1">
            <a:spLocks noChangeArrowheads="1"/>
          </p:cNvSpPr>
          <p:nvPr/>
        </p:nvSpPr>
        <p:spPr bwMode="auto">
          <a:xfrm>
            <a:off x="239713" y="528638"/>
            <a:ext cx="9302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000" b="1" i="1">
                <a:solidFill>
                  <a:srgbClr val="FFFFFF"/>
                </a:solidFill>
                <a:latin typeface="方正兰亭黑_GBK" panose="02000000000000000000" pitchFamily="2" charset="-122"/>
                <a:ea typeface="方正兰亭黑_GBK" panose="02000000000000000000" pitchFamily="2" charset="-122"/>
              </a:rPr>
              <a:t>3.1 </a:t>
            </a:r>
            <a:r>
              <a:rPr lang="zh-CN" altLang="en-US" sz="1000" b="1" i="1">
                <a:solidFill>
                  <a:srgbClr val="FFFFFF"/>
                </a:solidFill>
                <a:latin typeface="方正兰亭黑_GBK" panose="02000000000000000000" pitchFamily="2" charset="-122"/>
                <a:ea typeface="方正兰亭黑_GBK" panose="02000000000000000000" pitchFamily="2" charset="-122"/>
              </a:rPr>
              <a:t>市场分析</a:t>
            </a:r>
          </a:p>
        </p:txBody>
      </p:sp>
      <p:sp>
        <p:nvSpPr>
          <p:cNvPr id="21507" name="文本框 54"/>
          <p:cNvSpPr txBox="1">
            <a:spLocks noChangeArrowheads="1"/>
          </p:cNvSpPr>
          <p:nvPr/>
        </p:nvSpPr>
        <p:spPr bwMode="auto">
          <a:xfrm>
            <a:off x="2540000" y="-858838"/>
            <a:ext cx="17319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i="1">
                <a:solidFill>
                  <a:srgbClr val="FFFFFF"/>
                </a:solidFill>
                <a:latin typeface="方正兰亭黑_GBK" panose="02000000000000000000" pitchFamily="2" charset="-122"/>
                <a:ea typeface="方正兰亭黑_GBK" panose="02000000000000000000" pitchFamily="2" charset="-122"/>
              </a:rPr>
              <a:t>竞争对手分析</a:t>
            </a:r>
          </a:p>
        </p:txBody>
      </p:sp>
      <p:grpSp>
        <p:nvGrpSpPr>
          <p:cNvPr id="21508" name="组合 26"/>
          <p:cNvGrpSpPr>
            <a:grpSpLocks/>
          </p:cNvGrpSpPr>
          <p:nvPr/>
        </p:nvGrpSpPr>
        <p:grpSpPr bwMode="auto">
          <a:xfrm>
            <a:off x="153988" y="1727200"/>
            <a:ext cx="5135562" cy="2279650"/>
            <a:chOff x="0" y="0"/>
            <a:chExt cx="5527782" cy="2126809"/>
          </a:xfrm>
        </p:grpSpPr>
        <p:cxnSp>
          <p:nvCxnSpPr>
            <p:cNvPr id="21509" name="直接连接符 29"/>
            <p:cNvCxnSpPr>
              <a:cxnSpLocks noChangeShapeType="1"/>
            </p:cNvCxnSpPr>
            <p:nvPr/>
          </p:nvCxnSpPr>
          <p:spPr bwMode="auto">
            <a:xfrm>
              <a:off x="3118531" y="1340372"/>
              <a:ext cx="1897746" cy="0"/>
            </a:xfrm>
            <a:prstGeom prst="line">
              <a:avLst/>
            </a:prstGeom>
            <a:noFill/>
            <a:ln w="6350" cmpd="sng">
              <a:solidFill>
                <a:srgbClr val="FCDD65"/>
              </a:solidFill>
              <a:round/>
              <a:headEnd type="oval" w="med" len="med"/>
              <a:tailEnd type="oval" w="med" len="med"/>
            </a:ln>
            <a:extLst>
              <a:ext uri="{909E8E84-426E-40DD-AFC4-6F175D3DCCD1}">
                <a14:hiddenFill xmlns:a14="http://schemas.microsoft.com/office/drawing/2010/main">
                  <a:noFill/>
                </a14:hiddenFill>
              </a:ext>
            </a:extLst>
          </p:spPr>
        </p:cxnSp>
        <p:cxnSp>
          <p:nvCxnSpPr>
            <p:cNvPr id="21510" name="直接连接符 28"/>
            <p:cNvCxnSpPr>
              <a:cxnSpLocks noChangeShapeType="1"/>
            </p:cNvCxnSpPr>
            <p:nvPr/>
          </p:nvCxnSpPr>
          <p:spPr bwMode="auto">
            <a:xfrm>
              <a:off x="3289033" y="973188"/>
              <a:ext cx="1897746" cy="0"/>
            </a:xfrm>
            <a:prstGeom prst="line">
              <a:avLst/>
            </a:prstGeom>
            <a:noFill/>
            <a:ln w="6350" cmpd="sng">
              <a:solidFill>
                <a:srgbClr val="E85E61"/>
              </a:solidFill>
              <a:round/>
              <a:headEnd type="oval" w="med" len="med"/>
              <a:tailEnd type="oval" w="med" len="med"/>
            </a:ln>
            <a:extLst>
              <a:ext uri="{909E8E84-426E-40DD-AFC4-6F175D3DCCD1}">
                <a14:hiddenFill xmlns:a14="http://schemas.microsoft.com/office/drawing/2010/main">
                  <a:noFill/>
                </a14:hiddenFill>
              </a:ext>
            </a:extLst>
          </p:spPr>
        </p:cxnSp>
        <p:cxnSp>
          <p:nvCxnSpPr>
            <p:cNvPr id="21511" name="直接连接符 25"/>
            <p:cNvCxnSpPr>
              <a:cxnSpLocks noChangeShapeType="1"/>
            </p:cNvCxnSpPr>
            <p:nvPr/>
          </p:nvCxnSpPr>
          <p:spPr bwMode="auto">
            <a:xfrm>
              <a:off x="3630036" y="238818"/>
              <a:ext cx="1897746" cy="0"/>
            </a:xfrm>
            <a:prstGeom prst="line">
              <a:avLst/>
            </a:prstGeom>
            <a:noFill/>
            <a:ln w="6350" cmpd="sng">
              <a:solidFill>
                <a:srgbClr val="F0968D"/>
              </a:solidFill>
              <a:round/>
              <a:headEnd type="oval" w="med" len="med"/>
              <a:tailEnd type="oval" w="med" len="med"/>
            </a:ln>
            <a:extLst>
              <a:ext uri="{909E8E84-426E-40DD-AFC4-6F175D3DCCD1}">
                <a14:hiddenFill xmlns:a14="http://schemas.microsoft.com/office/drawing/2010/main">
                  <a:noFill/>
                </a14:hiddenFill>
              </a:ext>
            </a:extLst>
          </p:spPr>
        </p:cxnSp>
        <p:cxnSp>
          <p:nvCxnSpPr>
            <p:cNvPr id="21512" name="直接连接符 27"/>
            <p:cNvCxnSpPr>
              <a:cxnSpLocks noChangeShapeType="1"/>
            </p:cNvCxnSpPr>
            <p:nvPr/>
          </p:nvCxnSpPr>
          <p:spPr bwMode="auto">
            <a:xfrm>
              <a:off x="3459535" y="606003"/>
              <a:ext cx="1897746" cy="0"/>
            </a:xfrm>
            <a:prstGeom prst="line">
              <a:avLst/>
            </a:prstGeom>
            <a:noFill/>
            <a:ln w="6350" cmpd="sng">
              <a:solidFill>
                <a:srgbClr val="88D0E0"/>
              </a:solidFill>
              <a:round/>
              <a:headEnd type="oval" w="med" len="med"/>
              <a:tailEnd type="oval" w="med" len="med"/>
            </a:ln>
            <a:extLst>
              <a:ext uri="{909E8E84-426E-40DD-AFC4-6F175D3DCCD1}">
                <a14:hiddenFill xmlns:a14="http://schemas.microsoft.com/office/drawing/2010/main">
                  <a:noFill/>
                </a14:hiddenFill>
              </a:ext>
            </a:extLst>
          </p:spPr>
        </p:cxnSp>
        <p:grpSp>
          <p:nvGrpSpPr>
            <p:cNvPr id="21513" name="组合 2"/>
            <p:cNvGrpSpPr>
              <a:grpSpLocks/>
            </p:cNvGrpSpPr>
            <p:nvPr/>
          </p:nvGrpSpPr>
          <p:grpSpPr bwMode="auto">
            <a:xfrm>
              <a:off x="0" y="0"/>
              <a:ext cx="4212487" cy="2126809"/>
              <a:chOff x="0" y="0"/>
              <a:chExt cx="5040312" cy="2544763"/>
            </a:xfrm>
          </p:grpSpPr>
          <p:grpSp>
            <p:nvGrpSpPr>
              <p:cNvPr id="21514" name="Group 254"/>
              <p:cNvGrpSpPr>
                <a:grpSpLocks/>
              </p:cNvGrpSpPr>
              <p:nvPr/>
            </p:nvGrpSpPr>
            <p:grpSpPr bwMode="auto">
              <a:xfrm>
                <a:off x="0" y="0"/>
                <a:ext cx="4343400" cy="2544763"/>
                <a:chOff x="0" y="0"/>
                <a:chExt cx="3711469" cy="2174629"/>
              </a:xfrm>
            </p:grpSpPr>
            <p:grpSp>
              <p:nvGrpSpPr>
                <p:cNvPr id="21515" name="Group 193"/>
                <p:cNvGrpSpPr>
                  <a:grpSpLocks/>
                </p:cNvGrpSpPr>
                <p:nvPr/>
              </p:nvGrpSpPr>
              <p:grpSpPr bwMode="auto">
                <a:xfrm>
                  <a:off x="1819603" y="1875999"/>
                  <a:ext cx="1497787" cy="298630"/>
                  <a:chOff x="0" y="0"/>
                  <a:chExt cx="2293093" cy="457200"/>
                </a:xfrm>
              </p:grpSpPr>
              <p:sp>
                <p:nvSpPr>
                  <p:cNvPr id="21516" name="Oval 11"/>
                  <p:cNvSpPr>
                    <a:spLocks noChangeArrowheads="1"/>
                  </p:cNvSpPr>
                  <p:nvPr/>
                </p:nvSpPr>
                <p:spPr bwMode="auto">
                  <a:xfrm>
                    <a:off x="-759" y="272"/>
                    <a:ext cx="456903" cy="456928"/>
                  </a:xfrm>
                  <a:prstGeom prst="ellipse">
                    <a:avLst/>
                  </a:prstGeom>
                  <a:noFill/>
                  <a:ln w="76200" cmpd="sng">
                    <a:solidFill>
                      <a:srgbClr val="404040"/>
                    </a:solidFill>
                    <a:round/>
                    <a:headEnd/>
                    <a:tailEnd/>
                  </a:ln>
                  <a:extLst>
                    <a:ext uri="{909E8E84-426E-40DD-AFC4-6F175D3DCCD1}">
                      <a14:hiddenFill xmlns:a14="http://schemas.microsoft.com/office/drawing/2010/main">
                        <a:solidFill>
                          <a:srgbClr val="FFFFFF"/>
                        </a:solidFill>
                      </a14:hiddenFill>
                    </a:ext>
                  </a:extLst>
                </p:spPr>
                <p:txBody>
                  <a:bodyPr/>
                  <a:lstStyle>
                    <a:lvl1pPr defTabSz="912813">
                      <a:defRPr sz="1300">
                        <a:solidFill>
                          <a:schemeClr val="tx1"/>
                        </a:solidFill>
                        <a:latin typeface="Calibri" panose="020F0502020204030204" pitchFamily="34" charset="0"/>
                        <a:ea typeface="宋体" panose="02010600030101010101" pitchFamily="2" charset="-122"/>
                      </a:defRPr>
                    </a:lvl1pPr>
                    <a:lvl2pPr marL="742950" indent="-285750" defTabSz="912813">
                      <a:defRPr sz="1300">
                        <a:solidFill>
                          <a:schemeClr val="tx1"/>
                        </a:solidFill>
                        <a:latin typeface="Calibri" panose="020F0502020204030204" pitchFamily="34" charset="0"/>
                        <a:ea typeface="宋体" panose="02010600030101010101" pitchFamily="2" charset="-122"/>
                      </a:defRPr>
                    </a:lvl2pPr>
                    <a:lvl3pPr marL="1143000" indent="-228600" defTabSz="912813">
                      <a:defRPr sz="1300">
                        <a:solidFill>
                          <a:schemeClr val="tx1"/>
                        </a:solidFill>
                        <a:latin typeface="Calibri" panose="020F0502020204030204" pitchFamily="34" charset="0"/>
                        <a:ea typeface="宋体" panose="02010600030101010101" pitchFamily="2" charset="-122"/>
                      </a:defRPr>
                    </a:lvl3pPr>
                    <a:lvl4pPr marL="1600200" indent="-228600" defTabSz="912813">
                      <a:defRPr sz="1300">
                        <a:solidFill>
                          <a:schemeClr val="tx1"/>
                        </a:solidFill>
                        <a:latin typeface="Calibri" panose="020F0502020204030204" pitchFamily="34" charset="0"/>
                        <a:ea typeface="宋体" panose="02010600030101010101" pitchFamily="2" charset="-122"/>
                      </a:defRPr>
                    </a:lvl4pPr>
                    <a:lvl5pPr marL="2057400" indent="-228600" defTabSz="912813">
                      <a:defRPr sz="13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1800">
                      <a:solidFill>
                        <a:srgbClr val="000000"/>
                      </a:solidFill>
                    </a:endParaRPr>
                  </a:p>
                </p:txBody>
              </p:sp>
              <p:sp>
                <p:nvSpPr>
                  <p:cNvPr id="21517" name="Oval 12"/>
                  <p:cNvSpPr>
                    <a:spLocks noChangeArrowheads="1"/>
                  </p:cNvSpPr>
                  <p:nvPr/>
                </p:nvSpPr>
                <p:spPr bwMode="auto">
                  <a:xfrm>
                    <a:off x="1835160" y="272"/>
                    <a:ext cx="456903" cy="456928"/>
                  </a:xfrm>
                  <a:prstGeom prst="ellipse">
                    <a:avLst/>
                  </a:prstGeom>
                  <a:noFill/>
                  <a:ln w="76200" cmpd="sng">
                    <a:solidFill>
                      <a:srgbClr val="404040"/>
                    </a:solidFill>
                    <a:round/>
                    <a:headEnd/>
                    <a:tailEnd/>
                  </a:ln>
                  <a:extLst>
                    <a:ext uri="{909E8E84-426E-40DD-AFC4-6F175D3DCCD1}">
                      <a14:hiddenFill xmlns:a14="http://schemas.microsoft.com/office/drawing/2010/main">
                        <a:solidFill>
                          <a:srgbClr val="FFFFFF"/>
                        </a:solidFill>
                      </a14:hiddenFill>
                    </a:ext>
                  </a:extLst>
                </p:spPr>
                <p:txBody>
                  <a:bodyPr/>
                  <a:lstStyle>
                    <a:lvl1pPr defTabSz="912813">
                      <a:defRPr sz="1300">
                        <a:solidFill>
                          <a:schemeClr val="tx1"/>
                        </a:solidFill>
                        <a:latin typeface="Calibri" panose="020F0502020204030204" pitchFamily="34" charset="0"/>
                        <a:ea typeface="宋体" panose="02010600030101010101" pitchFamily="2" charset="-122"/>
                      </a:defRPr>
                    </a:lvl1pPr>
                    <a:lvl2pPr marL="742950" indent="-285750" defTabSz="912813">
                      <a:defRPr sz="1300">
                        <a:solidFill>
                          <a:schemeClr val="tx1"/>
                        </a:solidFill>
                        <a:latin typeface="Calibri" panose="020F0502020204030204" pitchFamily="34" charset="0"/>
                        <a:ea typeface="宋体" panose="02010600030101010101" pitchFamily="2" charset="-122"/>
                      </a:defRPr>
                    </a:lvl2pPr>
                    <a:lvl3pPr marL="1143000" indent="-228600" defTabSz="912813">
                      <a:defRPr sz="1300">
                        <a:solidFill>
                          <a:schemeClr val="tx1"/>
                        </a:solidFill>
                        <a:latin typeface="Calibri" panose="020F0502020204030204" pitchFamily="34" charset="0"/>
                        <a:ea typeface="宋体" panose="02010600030101010101" pitchFamily="2" charset="-122"/>
                      </a:defRPr>
                    </a:lvl3pPr>
                    <a:lvl4pPr marL="1600200" indent="-228600" defTabSz="912813">
                      <a:defRPr sz="1300">
                        <a:solidFill>
                          <a:schemeClr val="tx1"/>
                        </a:solidFill>
                        <a:latin typeface="Calibri" panose="020F0502020204030204" pitchFamily="34" charset="0"/>
                        <a:ea typeface="宋体" panose="02010600030101010101" pitchFamily="2" charset="-122"/>
                      </a:defRPr>
                    </a:lvl4pPr>
                    <a:lvl5pPr marL="2057400" indent="-228600" defTabSz="912813">
                      <a:defRPr sz="13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1800">
                      <a:solidFill>
                        <a:srgbClr val="000000"/>
                      </a:solidFill>
                    </a:endParaRPr>
                  </a:p>
                </p:txBody>
              </p:sp>
            </p:grpSp>
            <p:sp>
              <p:nvSpPr>
                <p:cNvPr id="21518" name="Rounded Rectangle 6"/>
                <p:cNvSpPr>
                  <a:spLocks noChangeArrowheads="1"/>
                </p:cNvSpPr>
                <p:nvPr/>
              </p:nvSpPr>
              <p:spPr bwMode="auto">
                <a:xfrm>
                  <a:off x="1330757" y="1630632"/>
                  <a:ext cx="2380712" cy="168218"/>
                </a:xfrm>
                <a:prstGeom prst="roundRect">
                  <a:avLst>
                    <a:gd name="adj" fmla="val 50000"/>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defTabSz="912813">
                    <a:defRPr sz="1300">
                      <a:solidFill>
                        <a:schemeClr val="tx1"/>
                      </a:solidFill>
                      <a:latin typeface="Calibri" panose="020F0502020204030204" pitchFamily="34" charset="0"/>
                      <a:ea typeface="宋体" panose="02010600030101010101" pitchFamily="2" charset="-122"/>
                    </a:defRPr>
                  </a:lvl1pPr>
                  <a:lvl2pPr marL="742950" indent="-285750" defTabSz="912813">
                    <a:defRPr sz="1300">
                      <a:solidFill>
                        <a:schemeClr val="tx1"/>
                      </a:solidFill>
                      <a:latin typeface="Calibri" panose="020F0502020204030204" pitchFamily="34" charset="0"/>
                      <a:ea typeface="宋体" panose="02010600030101010101" pitchFamily="2" charset="-122"/>
                    </a:defRPr>
                  </a:lvl2pPr>
                  <a:lvl3pPr marL="1143000" indent="-228600" defTabSz="912813">
                    <a:defRPr sz="1300">
                      <a:solidFill>
                        <a:schemeClr val="tx1"/>
                      </a:solidFill>
                      <a:latin typeface="Calibri" panose="020F0502020204030204" pitchFamily="34" charset="0"/>
                      <a:ea typeface="宋体" panose="02010600030101010101" pitchFamily="2" charset="-122"/>
                    </a:defRPr>
                  </a:lvl3pPr>
                  <a:lvl4pPr marL="1600200" indent="-228600" defTabSz="912813">
                    <a:defRPr sz="1300">
                      <a:solidFill>
                        <a:schemeClr val="tx1"/>
                      </a:solidFill>
                      <a:latin typeface="Calibri" panose="020F0502020204030204" pitchFamily="34" charset="0"/>
                      <a:ea typeface="宋体" panose="02010600030101010101" pitchFamily="2" charset="-122"/>
                    </a:defRPr>
                  </a:lvl4pPr>
                  <a:lvl5pPr marL="2057400" indent="-228600" defTabSz="912813">
                    <a:defRPr sz="13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1800">
                    <a:solidFill>
                      <a:srgbClr val="000000"/>
                    </a:solidFill>
                  </a:endParaRPr>
                </a:p>
              </p:txBody>
            </p:sp>
            <p:sp>
              <p:nvSpPr>
                <p:cNvPr id="21519" name="Rounded Rectangle 7"/>
                <p:cNvSpPr>
                  <a:spLocks noChangeArrowheads="1"/>
                </p:cNvSpPr>
                <p:nvPr/>
              </p:nvSpPr>
              <p:spPr bwMode="auto">
                <a:xfrm rot="3852951">
                  <a:off x="87449" y="859408"/>
                  <a:ext cx="1861254" cy="142435"/>
                </a:xfrm>
                <a:prstGeom prst="roundRect">
                  <a:avLst>
                    <a:gd name="adj" fmla="val 50000"/>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defTabSz="912813">
                    <a:defRPr sz="1300">
                      <a:solidFill>
                        <a:schemeClr val="tx1"/>
                      </a:solidFill>
                      <a:latin typeface="Calibri" panose="020F0502020204030204" pitchFamily="34" charset="0"/>
                      <a:ea typeface="宋体" panose="02010600030101010101" pitchFamily="2" charset="-122"/>
                    </a:defRPr>
                  </a:lvl1pPr>
                  <a:lvl2pPr marL="742950" indent="-285750" defTabSz="912813">
                    <a:defRPr sz="1300">
                      <a:solidFill>
                        <a:schemeClr val="tx1"/>
                      </a:solidFill>
                      <a:latin typeface="Calibri" panose="020F0502020204030204" pitchFamily="34" charset="0"/>
                      <a:ea typeface="宋体" panose="02010600030101010101" pitchFamily="2" charset="-122"/>
                    </a:defRPr>
                  </a:lvl2pPr>
                  <a:lvl3pPr marL="1143000" indent="-228600" defTabSz="912813">
                    <a:defRPr sz="1300">
                      <a:solidFill>
                        <a:schemeClr val="tx1"/>
                      </a:solidFill>
                      <a:latin typeface="Calibri" panose="020F0502020204030204" pitchFamily="34" charset="0"/>
                      <a:ea typeface="宋体" panose="02010600030101010101" pitchFamily="2" charset="-122"/>
                    </a:defRPr>
                  </a:lvl3pPr>
                  <a:lvl4pPr marL="1600200" indent="-228600" defTabSz="912813">
                    <a:defRPr sz="1300">
                      <a:solidFill>
                        <a:schemeClr val="tx1"/>
                      </a:solidFill>
                      <a:latin typeface="Calibri" panose="020F0502020204030204" pitchFamily="34" charset="0"/>
                      <a:ea typeface="宋体" panose="02010600030101010101" pitchFamily="2" charset="-122"/>
                    </a:defRPr>
                  </a:lvl4pPr>
                  <a:lvl5pPr marL="2057400" indent="-228600" defTabSz="912813">
                    <a:defRPr sz="13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1800">
                    <a:solidFill>
                      <a:srgbClr val="000000"/>
                    </a:solidFill>
                  </a:endParaRPr>
                </a:p>
              </p:txBody>
            </p:sp>
            <p:grpSp>
              <p:nvGrpSpPr>
                <p:cNvPr id="21520" name="Group 202"/>
                <p:cNvGrpSpPr>
                  <a:grpSpLocks/>
                </p:cNvGrpSpPr>
                <p:nvPr/>
              </p:nvGrpSpPr>
              <p:grpSpPr bwMode="auto">
                <a:xfrm>
                  <a:off x="0" y="24589"/>
                  <a:ext cx="700083" cy="275243"/>
                  <a:chOff x="0" y="0"/>
                  <a:chExt cx="770109" cy="302774"/>
                </a:xfrm>
              </p:grpSpPr>
              <p:sp>
                <p:nvSpPr>
                  <p:cNvPr id="21521" name="Rounded Rectangle 9"/>
                  <p:cNvSpPr>
                    <a:spLocks noChangeArrowheads="1"/>
                  </p:cNvSpPr>
                  <p:nvPr/>
                </p:nvSpPr>
                <p:spPr bwMode="auto">
                  <a:xfrm>
                    <a:off x="167129" y="66967"/>
                    <a:ext cx="602856" cy="174598"/>
                  </a:xfrm>
                  <a:prstGeom prst="roundRect">
                    <a:avLst>
                      <a:gd name="adj" fmla="val 50000"/>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defTabSz="912813">
                      <a:defRPr sz="1300">
                        <a:solidFill>
                          <a:schemeClr val="tx1"/>
                        </a:solidFill>
                        <a:latin typeface="Calibri" panose="020F0502020204030204" pitchFamily="34" charset="0"/>
                        <a:ea typeface="宋体" panose="02010600030101010101" pitchFamily="2" charset="-122"/>
                      </a:defRPr>
                    </a:lvl1pPr>
                    <a:lvl2pPr marL="742950" indent="-285750" defTabSz="912813">
                      <a:defRPr sz="1300">
                        <a:solidFill>
                          <a:schemeClr val="tx1"/>
                        </a:solidFill>
                        <a:latin typeface="Calibri" panose="020F0502020204030204" pitchFamily="34" charset="0"/>
                        <a:ea typeface="宋体" panose="02010600030101010101" pitchFamily="2" charset="-122"/>
                      </a:defRPr>
                    </a:lvl2pPr>
                    <a:lvl3pPr marL="1143000" indent="-228600" defTabSz="912813">
                      <a:defRPr sz="1300">
                        <a:solidFill>
                          <a:schemeClr val="tx1"/>
                        </a:solidFill>
                        <a:latin typeface="Calibri" panose="020F0502020204030204" pitchFamily="34" charset="0"/>
                        <a:ea typeface="宋体" panose="02010600030101010101" pitchFamily="2" charset="-122"/>
                      </a:defRPr>
                    </a:lvl3pPr>
                    <a:lvl4pPr marL="1600200" indent="-228600" defTabSz="912813">
                      <a:defRPr sz="1300">
                        <a:solidFill>
                          <a:schemeClr val="tx1"/>
                        </a:solidFill>
                        <a:latin typeface="Calibri" panose="020F0502020204030204" pitchFamily="34" charset="0"/>
                        <a:ea typeface="宋体" panose="02010600030101010101" pitchFamily="2" charset="-122"/>
                      </a:defRPr>
                    </a:lvl4pPr>
                    <a:lvl5pPr marL="2057400" indent="-228600" defTabSz="912813">
                      <a:defRPr sz="13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1800">
                      <a:solidFill>
                        <a:srgbClr val="000000"/>
                      </a:solidFill>
                    </a:endParaRPr>
                  </a:p>
                </p:txBody>
              </p:sp>
              <p:sp>
                <p:nvSpPr>
                  <p:cNvPr id="21522" name="Oval 10"/>
                  <p:cNvSpPr>
                    <a:spLocks noChangeArrowheads="1"/>
                  </p:cNvSpPr>
                  <p:nvPr/>
                </p:nvSpPr>
                <p:spPr bwMode="auto">
                  <a:xfrm>
                    <a:off x="0" y="-187"/>
                    <a:ext cx="302920" cy="302936"/>
                  </a:xfrm>
                  <a:prstGeom prst="ellipse">
                    <a:avLst/>
                  </a:prstGeom>
                  <a:noFill/>
                  <a:ln w="76200" cmpd="sng">
                    <a:solidFill>
                      <a:srgbClr val="404040"/>
                    </a:solidFill>
                    <a:round/>
                    <a:headEnd/>
                    <a:tailEnd/>
                  </a:ln>
                  <a:extLst>
                    <a:ext uri="{909E8E84-426E-40DD-AFC4-6F175D3DCCD1}">
                      <a14:hiddenFill xmlns:a14="http://schemas.microsoft.com/office/drawing/2010/main">
                        <a:solidFill>
                          <a:srgbClr val="FFFFFF"/>
                        </a:solidFill>
                      </a14:hiddenFill>
                    </a:ext>
                  </a:extLst>
                </p:spPr>
                <p:txBody>
                  <a:bodyPr/>
                  <a:lstStyle>
                    <a:lvl1pPr defTabSz="912813">
                      <a:defRPr sz="1300">
                        <a:solidFill>
                          <a:schemeClr val="tx1"/>
                        </a:solidFill>
                        <a:latin typeface="Calibri" panose="020F0502020204030204" pitchFamily="34" charset="0"/>
                        <a:ea typeface="宋体" panose="02010600030101010101" pitchFamily="2" charset="-122"/>
                      </a:defRPr>
                    </a:lvl1pPr>
                    <a:lvl2pPr marL="742950" indent="-285750" defTabSz="912813">
                      <a:defRPr sz="1300">
                        <a:solidFill>
                          <a:schemeClr val="tx1"/>
                        </a:solidFill>
                        <a:latin typeface="Calibri" panose="020F0502020204030204" pitchFamily="34" charset="0"/>
                        <a:ea typeface="宋体" panose="02010600030101010101" pitchFamily="2" charset="-122"/>
                      </a:defRPr>
                    </a:lvl2pPr>
                    <a:lvl3pPr marL="1143000" indent="-228600" defTabSz="912813">
                      <a:defRPr sz="1300">
                        <a:solidFill>
                          <a:schemeClr val="tx1"/>
                        </a:solidFill>
                        <a:latin typeface="Calibri" panose="020F0502020204030204" pitchFamily="34" charset="0"/>
                        <a:ea typeface="宋体" panose="02010600030101010101" pitchFamily="2" charset="-122"/>
                      </a:defRPr>
                    </a:lvl3pPr>
                    <a:lvl4pPr marL="1600200" indent="-228600" defTabSz="912813">
                      <a:defRPr sz="1300">
                        <a:solidFill>
                          <a:schemeClr val="tx1"/>
                        </a:solidFill>
                        <a:latin typeface="Calibri" panose="020F0502020204030204" pitchFamily="34" charset="0"/>
                        <a:ea typeface="宋体" panose="02010600030101010101" pitchFamily="2" charset="-122"/>
                      </a:defRPr>
                    </a:lvl4pPr>
                    <a:lvl5pPr marL="2057400" indent="-228600" defTabSz="912813">
                      <a:defRPr sz="13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1800">
                      <a:solidFill>
                        <a:srgbClr val="000000"/>
                      </a:solidFill>
                    </a:endParaRPr>
                  </a:p>
                </p:txBody>
              </p:sp>
            </p:grpSp>
          </p:grpSp>
          <p:pic>
            <p:nvPicPr>
              <p:cNvPr id="21523" name="Group 259"/>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5276" y="73199"/>
                <a:ext cx="4153131" cy="503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21524" name="Group 257"/>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9400" y="522336"/>
                <a:ext cx="3721331" cy="503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21525" name="Group 25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2778" y="971472"/>
                <a:ext cx="3234575" cy="51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21526" name="Group 25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60454" y="1420608"/>
                <a:ext cx="2779222" cy="51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sp>
        <p:nvSpPr>
          <p:cNvPr id="21527" name="TextBox 46"/>
          <p:cNvSpPr txBox="1">
            <a:spLocks noChangeArrowheads="1"/>
          </p:cNvSpPr>
          <p:nvPr/>
        </p:nvSpPr>
        <p:spPr bwMode="auto">
          <a:xfrm>
            <a:off x="6194425" y="1871663"/>
            <a:ext cx="32416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anose="020F0502020204030204" pitchFamily="34" charset="0"/>
                <a:ea typeface="宋体" panose="02010600030101010101" pitchFamily="2" charset="-122"/>
              </a:defRPr>
            </a:lvl1pPr>
            <a:lvl2pPr marL="742950" indent="-285750" defTabSz="522288">
              <a:defRPr sz="1300">
                <a:solidFill>
                  <a:schemeClr val="tx1"/>
                </a:solidFill>
                <a:latin typeface="Calibri" panose="020F0502020204030204" pitchFamily="34" charset="0"/>
                <a:ea typeface="宋体" panose="02010600030101010101" pitchFamily="2" charset="-122"/>
              </a:defRPr>
            </a:lvl2pPr>
            <a:lvl3pPr marL="1143000" indent="-228600" defTabSz="522288">
              <a:defRPr sz="1300">
                <a:solidFill>
                  <a:schemeClr val="tx1"/>
                </a:solidFill>
                <a:latin typeface="Calibri" panose="020F0502020204030204" pitchFamily="34" charset="0"/>
                <a:ea typeface="宋体" panose="02010600030101010101" pitchFamily="2" charset="-122"/>
              </a:defRPr>
            </a:lvl3pPr>
            <a:lvl4pPr marL="1600200" indent="-228600" defTabSz="522288">
              <a:defRPr sz="1300">
                <a:solidFill>
                  <a:schemeClr val="tx1"/>
                </a:solidFill>
                <a:latin typeface="Calibri" panose="020F0502020204030204" pitchFamily="34" charset="0"/>
                <a:ea typeface="宋体" panose="02010600030101010101" pitchFamily="2" charset="-122"/>
              </a:defRPr>
            </a:lvl4pPr>
            <a:lvl5pPr marL="2057400" indent="-228600" defTabSz="522288">
              <a:defRPr sz="1300">
                <a:solidFill>
                  <a:schemeClr val="tx1"/>
                </a:solidFill>
                <a:latin typeface="Calibri" panose="020F0502020204030204" pitchFamily="34" charset="0"/>
                <a:ea typeface="宋体" panose="02010600030101010101" pitchFamily="2" charset="-122"/>
              </a:defRPr>
            </a:lvl5pPr>
            <a:lvl6pPr marL="25146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900">
                <a:latin typeface="Arial" panose="020B0604020202020204" pitchFamily="34" charset="0"/>
                <a:cs typeface="Arial" panose="020B0604020202020204" pitchFamily="34" charset="0"/>
              </a:rPr>
              <a:t>Lorem ipsum dolor sit amet, consectetuer adipiscing elit. Aenean commodo ligula eget dolor. Aenean massa. </a:t>
            </a:r>
          </a:p>
        </p:txBody>
      </p:sp>
      <p:sp>
        <p:nvSpPr>
          <p:cNvPr id="21528" name="TextBox 46"/>
          <p:cNvSpPr txBox="1">
            <a:spLocks noChangeArrowheads="1"/>
          </p:cNvSpPr>
          <p:nvPr/>
        </p:nvSpPr>
        <p:spPr bwMode="auto">
          <a:xfrm>
            <a:off x="5505450" y="3109913"/>
            <a:ext cx="32432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anose="020F0502020204030204" pitchFamily="34" charset="0"/>
                <a:ea typeface="宋体" panose="02010600030101010101" pitchFamily="2" charset="-122"/>
              </a:defRPr>
            </a:lvl1pPr>
            <a:lvl2pPr marL="742950" indent="-285750" defTabSz="522288">
              <a:defRPr sz="1300">
                <a:solidFill>
                  <a:schemeClr val="tx1"/>
                </a:solidFill>
                <a:latin typeface="Calibri" panose="020F0502020204030204" pitchFamily="34" charset="0"/>
                <a:ea typeface="宋体" panose="02010600030101010101" pitchFamily="2" charset="-122"/>
              </a:defRPr>
            </a:lvl2pPr>
            <a:lvl3pPr marL="1143000" indent="-228600" defTabSz="522288">
              <a:defRPr sz="1300">
                <a:solidFill>
                  <a:schemeClr val="tx1"/>
                </a:solidFill>
                <a:latin typeface="Calibri" panose="020F0502020204030204" pitchFamily="34" charset="0"/>
                <a:ea typeface="宋体" panose="02010600030101010101" pitchFamily="2" charset="-122"/>
              </a:defRPr>
            </a:lvl3pPr>
            <a:lvl4pPr marL="1600200" indent="-228600" defTabSz="522288">
              <a:defRPr sz="1300">
                <a:solidFill>
                  <a:schemeClr val="tx1"/>
                </a:solidFill>
                <a:latin typeface="Calibri" panose="020F0502020204030204" pitchFamily="34" charset="0"/>
                <a:ea typeface="宋体" panose="02010600030101010101" pitchFamily="2" charset="-122"/>
              </a:defRPr>
            </a:lvl4pPr>
            <a:lvl5pPr marL="2057400" indent="-228600" defTabSz="522288">
              <a:defRPr sz="1300">
                <a:solidFill>
                  <a:schemeClr val="tx1"/>
                </a:solidFill>
                <a:latin typeface="Calibri" panose="020F0502020204030204" pitchFamily="34" charset="0"/>
                <a:ea typeface="宋体" panose="02010600030101010101" pitchFamily="2" charset="-122"/>
              </a:defRPr>
            </a:lvl5pPr>
            <a:lvl6pPr marL="25146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900">
                <a:latin typeface="Arial" panose="020B0604020202020204" pitchFamily="34" charset="0"/>
                <a:cs typeface="Arial" panose="020B0604020202020204" pitchFamily="34" charset="0"/>
              </a:rPr>
              <a:t>Lorem ipsum dolor sit amet, consectetuer adipiscing elit. Aenean commodo ligula eget dolor. Aenean massa. </a:t>
            </a:r>
          </a:p>
        </p:txBody>
      </p:sp>
      <p:sp>
        <p:nvSpPr>
          <p:cNvPr id="21529" name="TextBox 46"/>
          <p:cNvSpPr txBox="1">
            <a:spLocks noChangeArrowheads="1"/>
          </p:cNvSpPr>
          <p:nvPr/>
        </p:nvSpPr>
        <p:spPr bwMode="auto">
          <a:xfrm>
            <a:off x="5735638" y="2697163"/>
            <a:ext cx="32416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anose="020F0502020204030204" pitchFamily="34" charset="0"/>
                <a:ea typeface="宋体" panose="02010600030101010101" pitchFamily="2" charset="-122"/>
              </a:defRPr>
            </a:lvl1pPr>
            <a:lvl2pPr marL="742950" indent="-285750" defTabSz="522288">
              <a:defRPr sz="1300">
                <a:solidFill>
                  <a:schemeClr val="tx1"/>
                </a:solidFill>
                <a:latin typeface="Calibri" panose="020F0502020204030204" pitchFamily="34" charset="0"/>
                <a:ea typeface="宋体" panose="02010600030101010101" pitchFamily="2" charset="-122"/>
              </a:defRPr>
            </a:lvl2pPr>
            <a:lvl3pPr marL="1143000" indent="-228600" defTabSz="522288">
              <a:defRPr sz="1300">
                <a:solidFill>
                  <a:schemeClr val="tx1"/>
                </a:solidFill>
                <a:latin typeface="Calibri" panose="020F0502020204030204" pitchFamily="34" charset="0"/>
                <a:ea typeface="宋体" panose="02010600030101010101" pitchFamily="2" charset="-122"/>
              </a:defRPr>
            </a:lvl3pPr>
            <a:lvl4pPr marL="1600200" indent="-228600" defTabSz="522288">
              <a:defRPr sz="1300">
                <a:solidFill>
                  <a:schemeClr val="tx1"/>
                </a:solidFill>
                <a:latin typeface="Calibri" panose="020F0502020204030204" pitchFamily="34" charset="0"/>
                <a:ea typeface="宋体" panose="02010600030101010101" pitchFamily="2" charset="-122"/>
              </a:defRPr>
            </a:lvl4pPr>
            <a:lvl5pPr marL="2057400" indent="-228600" defTabSz="522288">
              <a:defRPr sz="1300">
                <a:solidFill>
                  <a:schemeClr val="tx1"/>
                </a:solidFill>
                <a:latin typeface="Calibri" panose="020F0502020204030204" pitchFamily="34" charset="0"/>
                <a:ea typeface="宋体" panose="02010600030101010101" pitchFamily="2" charset="-122"/>
              </a:defRPr>
            </a:lvl5pPr>
            <a:lvl6pPr marL="25146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900">
                <a:latin typeface="Arial" panose="020B0604020202020204" pitchFamily="34" charset="0"/>
                <a:cs typeface="Arial" panose="020B0604020202020204" pitchFamily="34" charset="0"/>
              </a:rPr>
              <a:t>Lorem ipsum dolor sit amet, consectetuer adipiscing elit. Aenean commodo ligula eget dolor. Aenean massa. </a:t>
            </a:r>
          </a:p>
        </p:txBody>
      </p:sp>
      <p:sp>
        <p:nvSpPr>
          <p:cNvPr id="21530" name="TextBox 46"/>
          <p:cNvSpPr txBox="1">
            <a:spLocks noChangeArrowheads="1"/>
          </p:cNvSpPr>
          <p:nvPr/>
        </p:nvSpPr>
        <p:spPr bwMode="auto">
          <a:xfrm>
            <a:off x="5964238" y="2284413"/>
            <a:ext cx="32432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anose="020F0502020204030204" pitchFamily="34" charset="0"/>
                <a:ea typeface="宋体" panose="02010600030101010101" pitchFamily="2" charset="-122"/>
              </a:defRPr>
            </a:lvl1pPr>
            <a:lvl2pPr marL="742950" indent="-285750" defTabSz="522288">
              <a:defRPr sz="1300">
                <a:solidFill>
                  <a:schemeClr val="tx1"/>
                </a:solidFill>
                <a:latin typeface="Calibri" panose="020F0502020204030204" pitchFamily="34" charset="0"/>
                <a:ea typeface="宋体" panose="02010600030101010101" pitchFamily="2" charset="-122"/>
              </a:defRPr>
            </a:lvl2pPr>
            <a:lvl3pPr marL="1143000" indent="-228600" defTabSz="522288">
              <a:defRPr sz="1300">
                <a:solidFill>
                  <a:schemeClr val="tx1"/>
                </a:solidFill>
                <a:latin typeface="Calibri" panose="020F0502020204030204" pitchFamily="34" charset="0"/>
                <a:ea typeface="宋体" panose="02010600030101010101" pitchFamily="2" charset="-122"/>
              </a:defRPr>
            </a:lvl3pPr>
            <a:lvl4pPr marL="1600200" indent="-228600" defTabSz="522288">
              <a:defRPr sz="1300">
                <a:solidFill>
                  <a:schemeClr val="tx1"/>
                </a:solidFill>
                <a:latin typeface="Calibri" panose="020F0502020204030204" pitchFamily="34" charset="0"/>
                <a:ea typeface="宋体" panose="02010600030101010101" pitchFamily="2" charset="-122"/>
              </a:defRPr>
            </a:lvl4pPr>
            <a:lvl5pPr marL="2057400" indent="-228600" defTabSz="522288">
              <a:defRPr sz="1300">
                <a:solidFill>
                  <a:schemeClr val="tx1"/>
                </a:solidFill>
                <a:latin typeface="Calibri" panose="020F0502020204030204" pitchFamily="34" charset="0"/>
                <a:ea typeface="宋体" panose="02010600030101010101" pitchFamily="2" charset="-122"/>
              </a:defRPr>
            </a:lvl5pPr>
            <a:lvl6pPr marL="25146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900">
                <a:latin typeface="Arial" panose="020B0604020202020204" pitchFamily="34" charset="0"/>
                <a:cs typeface="Arial" panose="020B0604020202020204" pitchFamily="34" charset="0"/>
              </a:rPr>
              <a:t>Lorem ipsum dolor sit amet, consectetuer adipiscing elit. Aenean commodo ligula eget dolor. Aenean massa. </a:t>
            </a:r>
          </a:p>
        </p:txBody>
      </p:sp>
      <p:sp>
        <p:nvSpPr>
          <p:cNvPr id="21531" name="Text Placeholder 3"/>
          <p:cNvSpPr txBox="1">
            <a:spLocks noChangeArrowheads="1"/>
          </p:cNvSpPr>
          <p:nvPr/>
        </p:nvSpPr>
        <p:spPr bwMode="auto">
          <a:xfrm>
            <a:off x="5699125" y="1939925"/>
            <a:ext cx="5111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defTabSz="914400" eaLnBrk="1" hangingPunct="1">
              <a:spcBef>
                <a:spcPct val="20000"/>
              </a:spcBef>
            </a:pPr>
            <a:r>
              <a:rPr lang="en-US" altLang="zh-CN" sz="1600" b="1">
                <a:solidFill>
                  <a:srgbClr val="F0968D"/>
                </a:solidFill>
                <a:latin typeface="Arial" panose="020B0604020202020204" pitchFamily="34" charset="0"/>
                <a:cs typeface="Arial" panose="020B0604020202020204" pitchFamily="34" charset="0"/>
              </a:rPr>
              <a:t>60%</a:t>
            </a:r>
          </a:p>
        </p:txBody>
      </p:sp>
      <p:sp>
        <p:nvSpPr>
          <p:cNvPr id="21532" name="Text Placeholder 3"/>
          <p:cNvSpPr txBox="1">
            <a:spLocks noChangeArrowheads="1"/>
          </p:cNvSpPr>
          <p:nvPr/>
        </p:nvSpPr>
        <p:spPr bwMode="auto">
          <a:xfrm>
            <a:off x="5424488" y="2327275"/>
            <a:ext cx="5111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defTabSz="914400" eaLnBrk="1" hangingPunct="1">
              <a:spcBef>
                <a:spcPct val="20000"/>
              </a:spcBef>
            </a:pPr>
            <a:r>
              <a:rPr lang="en-US" altLang="zh-CN" sz="1600" b="1">
                <a:solidFill>
                  <a:srgbClr val="88D0E0"/>
                </a:solidFill>
                <a:latin typeface="Arial" panose="020B0604020202020204" pitchFamily="34" charset="0"/>
                <a:cs typeface="Arial" panose="020B0604020202020204" pitchFamily="34" charset="0"/>
              </a:rPr>
              <a:t>30%</a:t>
            </a:r>
          </a:p>
        </p:txBody>
      </p:sp>
      <p:sp>
        <p:nvSpPr>
          <p:cNvPr id="21533" name="Text Placeholder 3"/>
          <p:cNvSpPr txBox="1">
            <a:spLocks noChangeArrowheads="1"/>
          </p:cNvSpPr>
          <p:nvPr/>
        </p:nvSpPr>
        <p:spPr bwMode="auto">
          <a:xfrm>
            <a:off x="5149850" y="2733675"/>
            <a:ext cx="51117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defTabSz="914400" eaLnBrk="1" hangingPunct="1">
              <a:spcBef>
                <a:spcPct val="20000"/>
              </a:spcBef>
            </a:pPr>
            <a:r>
              <a:rPr lang="en-US" altLang="zh-CN" sz="1600" b="1">
                <a:solidFill>
                  <a:srgbClr val="E85E61"/>
                </a:solidFill>
                <a:latin typeface="Arial" panose="020B0604020202020204" pitchFamily="34" charset="0"/>
                <a:cs typeface="Arial" panose="020B0604020202020204" pitchFamily="34" charset="0"/>
              </a:rPr>
              <a:t>20%</a:t>
            </a:r>
          </a:p>
        </p:txBody>
      </p:sp>
      <p:sp>
        <p:nvSpPr>
          <p:cNvPr id="21534" name="Text Placeholder 3"/>
          <p:cNvSpPr txBox="1">
            <a:spLocks noChangeArrowheads="1"/>
          </p:cNvSpPr>
          <p:nvPr/>
        </p:nvSpPr>
        <p:spPr bwMode="auto">
          <a:xfrm>
            <a:off x="4875213" y="3121025"/>
            <a:ext cx="5111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defTabSz="914400" eaLnBrk="1" hangingPunct="1">
              <a:spcBef>
                <a:spcPct val="20000"/>
              </a:spcBef>
            </a:pPr>
            <a:r>
              <a:rPr lang="en-US" altLang="zh-CN" sz="1600" b="1">
                <a:solidFill>
                  <a:srgbClr val="FCDD65"/>
                </a:solidFill>
                <a:latin typeface="Arial" panose="020B0604020202020204" pitchFamily="34" charset="0"/>
                <a:cs typeface="Arial" panose="020B0604020202020204" pitchFamily="34" charset="0"/>
              </a:rPr>
              <a:t>10%</a:t>
            </a:r>
          </a:p>
        </p:txBody>
      </p:sp>
    </p:spTree>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文本框 1"/>
          <p:cNvSpPr txBox="1">
            <a:spLocks noChangeArrowheads="1"/>
          </p:cNvSpPr>
          <p:nvPr/>
        </p:nvSpPr>
        <p:spPr bwMode="auto">
          <a:xfrm>
            <a:off x="239713" y="528638"/>
            <a:ext cx="9302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000" b="1" i="1">
                <a:solidFill>
                  <a:srgbClr val="FFFFFF"/>
                </a:solidFill>
                <a:latin typeface="方正兰亭黑_GBK" panose="02000000000000000000" pitchFamily="2" charset="-122"/>
                <a:ea typeface="方正兰亭黑_GBK" panose="02000000000000000000" pitchFamily="2" charset="-122"/>
              </a:rPr>
              <a:t>4.2 </a:t>
            </a:r>
            <a:r>
              <a:rPr lang="zh-CN" altLang="en-US" sz="1000" b="1" i="1">
                <a:solidFill>
                  <a:srgbClr val="FFFFFF"/>
                </a:solidFill>
                <a:latin typeface="方正兰亭黑_GBK" panose="02000000000000000000" pitchFamily="2" charset="-122"/>
                <a:ea typeface="方正兰亭黑_GBK" panose="02000000000000000000" pitchFamily="2" charset="-122"/>
              </a:rPr>
              <a:t>融资需求</a:t>
            </a:r>
          </a:p>
        </p:txBody>
      </p:sp>
      <p:sp>
        <p:nvSpPr>
          <p:cNvPr id="22531" name="文本框 54"/>
          <p:cNvSpPr txBox="1">
            <a:spLocks noChangeArrowheads="1"/>
          </p:cNvSpPr>
          <p:nvPr/>
        </p:nvSpPr>
        <p:spPr bwMode="auto">
          <a:xfrm>
            <a:off x="2540000" y="-858838"/>
            <a:ext cx="17319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i="1">
                <a:solidFill>
                  <a:srgbClr val="FFFFFF"/>
                </a:solidFill>
                <a:latin typeface="方正兰亭黑_GBK" panose="02000000000000000000" pitchFamily="2" charset="-122"/>
                <a:ea typeface="方正兰亭黑_GBK" panose="02000000000000000000" pitchFamily="2" charset="-122"/>
              </a:rPr>
              <a:t>竞争对手分析</a:t>
            </a:r>
          </a:p>
        </p:txBody>
      </p:sp>
      <p:grpSp>
        <p:nvGrpSpPr>
          <p:cNvPr id="22532" name="Group 11"/>
          <p:cNvGrpSpPr>
            <a:grpSpLocks/>
          </p:cNvGrpSpPr>
          <p:nvPr/>
        </p:nvGrpSpPr>
        <p:grpSpPr bwMode="auto">
          <a:xfrm>
            <a:off x="2874963" y="3508375"/>
            <a:ext cx="833437" cy="833438"/>
            <a:chOff x="0" y="0"/>
            <a:chExt cx="1140534" cy="1140533"/>
          </a:xfrm>
        </p:grpSpPr>
        <p:sp>
          <p:nvSpPr>
            <p:cNvPr id="22533" name="Oval 12"/>
            <p:cNvSpPr>
              <a:spLocks noChangeArrowheads="1"/>
            </p:cNvSpPr>
            <p:nvPr/>
          </p:nvSpPr>
          <p:spPr bwMode="auto">
            <a:xfrm>
              <a:off x="0" y="0"/>
              <a:ext cx="1140534" cy="1140533"/>
            </a:xfrm>
            <a:prstGeom prst="ellipse">
              <a:avLst/>
            </a:prstGeom>
            <a:solidFill>
              <a:srgbClr val="F096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defTabSz="912813">
                <a:defRPr sz="1300">
                  <a:solidFill>
                    <a:schemeClr val="tx1"/>
                  </a:solidFill>
                  <a:latin typeface="Calibri" panose="020F0502020204030204" pitchFamily="34" charset="0"/>
                  <a:ea typeface="宋体" panose="02010600030101010101" pitchFamily="2" charset="-122"/>
                </a:defRPr>
              </a:lvl1pPr>
              <a:lvl2pPr marL="742950" indent="-285750" defTabSz="912813">
                <a:defRPr sz="1300">
                  <a:solidFill>
                    <a:schemeClr val="tx1"/>
                  </a:solidFill>
                  <a:latin typeface="Calibri" panose="020F0502020204030204" pitchFamily="34" charset="0"/>
                  <a:ea typeface="宋体" panose="02010600030101010101" pitchFamily="2" charset="-122"/>
                </a:defRPr>
              </a:lvl2pPr>
              <a:lvl3pPr marL="1143000" indent="-228600" defTabSz="912813">
                <a:defRPr sz="1300">
                  <a:solidFill>
                    <a:schemeClr val="tx1"/>
                  </a:solidFill>
                  <a:latin typeface="Calibri" panose="020F0502020204030204" pitchFamily="34" charset="0"/>
                  <a:ea typeface="宋体" panose="02010600030101010101" pitchFamily="2" charset="-122"/>
                </a:defRPr>
              </a:lvl3pPr>
              <a:lvl4pPr marL="1600200" indent="-228600" defTabSz="912813">
                <a:defRPr sz="1300">
                  <a:solidFill>
                    <a:schemeClr val="tx1"/>
                  </a:solidFill>
                  <a:latin typeface="Calibri" panose="020F0502020204030204" pitchFamily="34" charset="0"/>
                  <a:ea typeface="宋体" panose="02010600030101010101" pitchFamily="2" charset="-122"/>
                </a:defRPr>
              </a:lvl4pPr>
              <a:lvl5pPr marL="2057400" indent="-228600" defTabSz="912813">
                <a:defRPr sz="13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2800">
                <a:solidFill>
                  <a:srgbClr val="FFFFFF"/>
                </a:solidFill>
                <a:latin typeface="Open Sans" panose="020B0606030504020204" pitchFamily="34" charset="0"/>
                <a:cs typeface="Open Sans" panose="020B0606030504020204" pitchFamily="34" charset="0"/>
              </a:endParaRPr>
            </a:p>
          </p:txBody>
        </p:sp>
        <p:pic>
          <p:nvPicPr>
            <p:cNvPr id="22534" name="Group 13"/>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3378" y="345633"/>
              <a:ext cx="434369" cy="392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22535" name="Freeform 40"/>
          <p:cNvSpPr>
            <a:spLocks noEditPoints="1"/>
          </p:cNvSpPr>
          <p:nvPr/>
        </p:nvSpPr>
        <p:spPr bwMode="auto">
          <a:xfrm>
            <a:off x="4010025" y="2924175"/>
            <a:ext cx="1120775" cy="1335088"/>
          </a:xfrm>
          <a:custGeom>
            <a:avLst/>
            <a:gdLst>
              <a:gd name="T0" fmla="*/ 405 w 633"/>
              <a:gd name="T1" fmla="*/ 470 h 730"/>
              <a:gd name="T2" fmla="*/ 483 w 633"/>
              <a:gd name="T3" fmla="*/ 380 h 730"/>
              <a:gd name="T4" fmla="*/ 501 w 633"/>
              <a:gd name="T5" fmla="*/ 293 h 730"/>
              <a:gd name="T6" fmla="*/ 437 w 633"/>
              <a:gd name="T7" fmla="*/ 133 h 730"/>
              <a:gd name="T8" fmla="*/ 316 w 633"/>
              <a:gd name="T9" fmla="*/ 8 h 730"/>
              <a:gd name="T10" fmla="*/ 316 w 633"/>
              <a:gd name="T11" fmla="*/ 40 h 730"/>
              <a:gd name="T12" fmla="*/ 316 w 633"/>
              <a:gd name="T13" fmla="*/ 66 h 730"/>
              <a:gd name="T14" fmla="*/ 237 w 633"/>
              <a:gd name="T15" fmla="*/ 95 h 730"/>
              <a:gd name="T16" fmla="*/ 192 w 633"/>
              <a:gd name="T17" fmla="*/ 135 h 730"/>
              <a:gd name="T18" fmla="*/ 141 w 633"/>
              <a:gd name="T19" fmla="*/ 264 h 730"/>
              <a:gd name="T20" fmla="*/ 133 w 633"/>
              <a:gd name="T21" fmla="*/ 339 h 730"/>
              <a:gd name="T22" fmla="*/ 175 w 633"/>
              <a:gd name="T23" fmla="*/ 399 h 730"/>
              <a:gd name="T24" fmla="*/ 181 w 633"/>
              <a:gd name="T25" fmla="*/ 534 h 730"/>
              <a:gd name="T26" fmla="*/ 24 w 633"/>
              <a:gd name="T27" fmla="*/ 730 h 730"/>
              <a:gd name="T28" fmla="*/ 610 w 633"/>
              <a:gd name="T29" fmla="*/ 730 h 730"/>
              <a:gd name="T30" fmla="*/ 453 w 633"/>
              <a:gd name="T31" fmla="*/ 534 h 730"/>
              <a:gd name="T32" fmla="*/ 156 w 633"/>
              <a:gd name="T33" fmla="*/ 275 h 730"/>
              <a:gd name="T34" fmla="*/ 189 w 633"/>
              <a:gd name="T35" fmla="*/ 335 h 730"/>
              <a:gd name="T36" fmla="*/ 195 w 633"/>
              <a:gd name="T37" fmla="*/ 273 h 730"/>
              <a:gd name="T38" fmla="*/ 211 w 633"/>
              <a:gd name="T39" fmla="*/ 190 h 730"/>
              <a:gd name="T40" fmla="*/ 316 w 633"/>
              <a:gd name="T41" fmla="*/ 195 h 730"/>
              <a:gd name="T42" fmla="*/ 380 w 633"/>
              <a:gd name="T43" fmla="*/ 173 h 730"/>
              <a:gd name="T44" fmla="*/ 424 w 633"/>
              <a:gd name="T45" fmla="*/ 192 h 730"/>
              <a:gd name="T46" fmla="*/ 439 w 633"/>
              <a:gd name="T47" fmla="*/ 273 h 730"/>
              <a:gd name="T48" fmla="*/ 445 w 633"/>
              <a:gd name="T49" fmla="*/ 335 h 730"/>
              <a:gd name="T50" fmla="*/ 477 w 633"/>
              <a:gd name="T51" fmla="*/ 275 h 730"/>
              <a:gd name="T52" fmla="*/ 317 w 633"/>
              <a:gd name="T53" fmla="*/ 482 h 730"/>
              <a:gd name="T54" fmla="*/ 189 w 633"/>
              <a:gd name="T55" fmla="*/ 384 h 730"/>
              <a:gd name="T56" fmla="*/ 316 w 633"/>
              <a:gd name="T57" fmla="*/ 503 h 730"/>
              <a:gd name="T58" fmla="*/ 387 w 633"/>
              <a:gd name="T59" fmla="*/ 483 h 730"/>
              <a:gd name="T60" fmla="*/ 319 w 633"/>
              <a:gd name="T61" fmla="*/ 630 h 730"/>
              <a:gd name="T62" fmla="*/ 224 w 633"/>
              <a:gd name="T63" fmla="*/ 525 h 730"/>
              <a:gd name="T64" fmla="*/ 403 w 633"/>
              <a:gd name="T65" fmla="*/ 669 h 730"/>
              <a:gd name="T66" fmla="*/ 318 w 633"/>
              <a:gd name="T67" fmla="*/ 687 h 730"/>
              <a:gd name="T68" fmla="*/ 272 w 633"/>
              <a:gd name="T69" fmla="*/ 626 h 730"/>
              <a:gd name="T70" fmla="*/ 172 w 633"/>
              <a:gd name="T71" fmla="*/ 556 h 730"/>
              <a:gd name="T72" fmla="*/ 214 w 633"/>
              <a:gd name="T73" fmla="*/ 538 h 730"/>
              <a:gd name="T74" fmla="*/ 319 w 633"/>
              <a:gd name="T75" fmla="*/ 655 h 730"/>
              <a:gd name="T76" fmla="*/ 459 w 633"/>
              <a:gd name="T77" fmla="*/ 558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3" h="730">
                <a:moveTo>
                  <a:pt x="453" y="534"/>
                </a:moveTo>
                <a:cubicBezTo>
                  <a:pt x="420" y="520"/>
                  <a:pt x="408" y="498"/>
                  <a:pt x="405" y="470"/>
                </a:cubicBezTo>
                <a:cubicBezTo>
                  <a:pt x="427" y="452"/>
                  <a:pt x="445" y="427"/>
                  <a:pt x="458" y="399"/>
                </a:cubicBezTo>
                <a:cubicBezTo>
                  <a:pt x="468" y="395"/>
                  <a:pt x="476" y="389"/>
                  <a:pt x="483" y="380"/>
                </a:cubicBezTo>
                <a:cubicBezTo>
                  <a:pt x="491" y="369"/>
                  <a:pt x="497" y="355"/>
                  <a:pt x="500" y="339"/>
                </a:cubicBezTo>
                <a:cubicBezTo>
                  <a:pt x="503" y="324"/>
                  <a:pt x="504" y="308"/>
                  <a:pt x="501" y="293"/>
                </a:cubicBezTo>
                <a:cubicBezTo>
                  <a:pt x="500" y="282"/>
                  <a:pt x="497" y="272"/>
                  <a:pt x="492" y="263"/>
                </a:cubicBezTo>
                <a:cubicBezTo>
                  <a:pt x="486" y="212"/>
                  <a:pt x="466" y="165"/>
                  <a:pt x="437" y="133"/>
                </a:cubicBezTo>
                <a:cubicBezTo>
                  <a:pt x="431" y="125"/>
                  <a:pt x="424" y="118"/>
                  <a:pt x="417" y="112"/>
                </a:cubicBezTo>
                <a:cubicBezTo>
                  <a:pt x="439" y="56"/>
                  <a:pt x="386" y="0"/>
                  <a:pt x="316" y="8"/>
                </a:cubicBezTo>
                <a:cubicBezTo>
                  <a:pt x="307" y="9"/>
                  <a:pt x="297" y="11"/>
                  <a:pt x="288" y="14"/>
                </a:cubicBezTo>
                <a:cubicBezTo>
                  <a:pt x="300" y="20"/>
                  <a:pt x="310" y="30"/>
                  <a:pt x="316" y="40"/>
                </a:cubicBezTo>
                <a:cubicBezTo>
                  <a:pt x="320" y="49"/>
                  <a:pt x="321" y="58"/>
                  <a:pt x="316" y="68"/>
                </a:cubicBezTo>
                <a:cubicBezTo>
                  <a:pt x="316" y="67"/>
                  <a:pt x="316" y="67"/>
                  <a:pt x="316" y="66"/>
                </a:cubicBezTo>
                <a:cubicBezTo>
                  <a:pt x="291" y="0"/>
                  <a:pt x="212" y="20"/>
                  <a:pt x="211" y="42"/>
                </a:cubicBezTo>
                <a:cubicBezTo>
                  <a:pt x="231" y="57"/>
                  <a:pt x="237" y="71"/>
                  <a:pt x="237" y="95"/>
                </a:cubicBezTo>
                <a:cubicBezTo>
                  <a:pt x="214" y="95"/>
                  <a:pt x="206" y="79"/>
                  <a:pt x="197" y="56"/>
                </a:cubicBezTo>
                <a:cubicBezTo>
                  <a:pt x="185" y="82"/>
                  <a:pt x="184" y="110"/>
                  <a:pt x="192" y="135"/>
                </a:cubicBezTo>
                <a:cubicBezTo>
                  <a:pt x="164" y="167"/>
                  <a:pt x="144" y="210"/>
                  <a:pt x="141" y="254"/>
                </a:cubicBezTo>
                <a:cubicBezTo>
                  <a:pt x="141" y="258"/>
                  <a:pt x="141" y="261"/>
                  <a:pt x="141" y="264"/>
                </a:cubicBezTo>
                <a:cubicBezTo>
                  <a:pt x="137" y="273"/>
                  <a:pt x="134" y="283"/>
                  <a:pt x="132" y="293"/>
                </a:cubicBezTo>
                <a:cubicBezTo>
                  <a:pt x="130" y="308"/>
                  <a:pt x="130" y="324"/>
                  <a:pt x="133" y="339"/>
                </a:cubicBezTo>
                <a:cubicBezTo>
                  <a:pt x="136" y="355"/>
                  <a:pt x="142" y="369"/>
                  <a:pt x="151" y="380"/>
                </a:cubicBezTo>
                <a:cubicBezTo>
                  <a:pt x="157" y="389"/>
                  <a:pt x="166" y="395"/>
                  <a:pt x="175" y="399"/>
                </a:cubicBezTo>
                <a:cubicBezTo>
                  <a:pt x="188" y="427"/>
                  <a:pt x="206" y="452"/>
                  <a:pt x="228" y="470"/>
                </a:cubicBezTo>
                <a:cubicBezTo>
                  <a:pt x="225" y="498"/>
                  <a:pt x="214" y="520"/>
                  <a:pt x="181" y="534"/>
                </a:cubicBezTo>
                <a:cubicBezTo>
                  <a:pt x="106" y="565"/>
                  <a:pt x="0" y="574"/>
                  <a:pt x="3" y="668"/>
                </a:cubicBezTo>
                <a:cubicBezTo>
                  <a:pt x="3" y="688"/>
                  <a:pt x="11" y="709"/>
                  <a:pt x="24" y="730"/>
                </a:cubicBezTo>
                <a:cubicBezTo>
                  <a:pt x="316" y="730"/>
                  <a:pt x="316" y="730"/>
                  <a:pt x="316" y="730"/>
                </a:cubicBezTo>
                <a:cubicBezTo>
                  <a:pt x="610" y="730"/>
                  <a:pt x="610" y="730"/>
                  <a:pt x="610" y="730"/>
                </a:cubicBezTo>
                <a:cubicBezTo>
                  <a:pt x="622" y="709"/>
                  <a:pt x="630" y="688"/>
                  <a:pt x="631" y="668"/>
                </a:cubicBezTo>
                <a:cubicBezTo>
                  <a:pt x="633" y="574"/>
                  <a:pt x="528" y="565"/>
                  <a:pt x="453" y="534"/>
                </a:cubicBezTo>
                <a:close/>
                <a:moveTo>
                  <a:pt x="189" y="384"/>
                </a:moveTo>
                <a:cubicBezTo>
                  <a:pt x="154" y="378"/>
                  <a:pt x="140" y="313"/>
                  <a:pt x="156" y="275"/>
                </a:cubicBezTo>
                <a:cubicBezTo>
                  <a:pt x="157" y="275"/>
                  <a:pt x="158" y="274"/>
                  <a:pt x="158" y="274"/>
                </a:cubicBezTo>
                <a:cubicBezTo>
                  <a:pt x="182" y="259"/>
                  <a:pt x="189" y="329"/>
                  <a:pt x="189" y="335"/>
                </a:cubicBezTo>
                <a:cubicBezTo>
                  <a:pt x="189" y="360"/>
                  <a:pt x="216" y="369"/>
                  <a:pt x="210" y="352"/>
                </a:cubicBezTo>
                <a:cubicBezTo>
                  <a:pt x="204" y="334"/>
                  <a:pt x="196" y="307"/>
                  <a:pt x="195" y="273"/>
                </a:cubicBezTo>
                <a:cubicBezTo>
                  <a:pt x="195" y="272"/>
                  <a:pt x="195" y="272"/>
                  <a:pt x="195" y="271"/>
                </a:cubicBezTo>
                <a:cubicBezTo>
                  <a:pt x="194" y="245"/>
                  <a:pt x="200" y="216"/>
                  <a:pt x="211" y="190"/>
                </a:cubicBezTo>
                <a:cubicBezTo>
                  <a:pt x="215" y="185"/>
                  <a:pt x="218" y="180"/>
                  <a:pt x="223" y="177"/>
                </a:cubicBezTo>
                <a:cubicBezTo>
                  <a:pt x="244" y="194"/>
                  <a:pt x="275" y="202"/>
                  <a:pt x="316" y="195"/>
                </a:cubicBezTo>
                <a:cubicBezTo>
                  <a:pt x="335" y="191"/>
                  <a:pt x="356" y="185"/>
                  <a:pt x="379" y="174"/>
                </a:cubicBezTo>
                <a:cubicBezTo>
                  <a:pt x="380" y="174"/>
                  <a:pt x="380" y="173"/>
                  <a:pt x="380" y="173"/>
                </a:cubicBezTo>
                <a:cubicBezTo>
                  <a:pt x="405" y="167"/>
                  <a:pt x="412" y="175"/>
                  <a:pt x="423" y="191"/>
                </a:cubicBezTo>
                <a:cubicBezTo>
                  <a:pt x="423" y="191"/>
                  <a:pt x="423" y="191"/>
                  <a:pt x="424" y="192"/>
                </a:cubicBezTo>
                <a:cubicBezTo>
                  <a:pt x="434" y="216"/>
                  <a:pt x="440" y="243"/>
                  <a:pt x="440" y="269"/>
                </a:cubicBezTo>
                <a:cubicBezTo>
                  <a:pt x="439" y="270"/>
                  <a:pt x="439" y="272"/>
                  <a:pt x="439" y="273"/>
                </a:cubicBezTo>
                <a:cubicBezTo>
                  <a:pt x="438" y="307"/>
                  <a:pt x="430" y="334"/>
                  <a:pt x="424" y="352"/>
                </a:cubicBezTo>
                <a:cubicBezTo>
                  <a:pt x="418" y="369"/>
                  <a:pt x="445" y="360"/>
                  <a:pt x="445" y="335"/>
                </a:cubicBezTo>
                <a:cubicBezTo>
                  <a:pt x="445" y="329"/>
                  <a:pt x="452" y="259"/>
                  <a:pt x="476" y="274"/>
                </a:cubicBezTo>
                <a:cubicBezTo>
                  <a:pt x="476" y="274"/>
                  <a:pt x="477" y="274"/>
                  <a:pt x="477" y="275"/>
                </a:cubicBezTo>
                <a:cubicBezTo>
                  <a:pt x="494" y="313"/>
                  <a:pt x="480" y="378"/>
                  <a:pt x="445" y="384"/>
                </a:cubicBezTo>
                <a:cubicBezTo>
                  <a:pt x="421" y="440"/>
                  <a:pt x="377" y="482"/>
                  <a:pt x="317" y="482"/>
                </a:cubicBezTo>
                <a:cubicBezTo>
                  <a:pt x="316" y="482"/>
                  <a:pt x="316" y="482"/>
                  <a:pt x="316" y="482"/>
                </a:cubicBezTo>
                <a:cubicBezTo>
                  <a:pt x="256" y="482"/>
                  <a:pt x="213" y="440"/>
                  <a:pt x="189" y="384"/>
                </a:cubicBezTo>
                <a:close/>
                <a:moveTo>
                  <a:pt x="249" y="484"/>
                </a:moveTo>
                <a:cubicBezTo>
                  <a:pt x="268" y="496"/>
                  <a:pt x="291" y="502"/>
                  <a:pt x="316" y="503"/>
                </a:cubicBezTo>
                <a:cubicBezTo>
                  <a:pt x="317" y="503"/>
                  <a:pt x="317" y="503"/>
                  <a:pt x="317" y="503"/>
                </a:cubicBezTo>
                <a:cubicBezTo>
                  <a:pt x="343" y="503"/>
                  <a:pt x="366" y="496"/>
                  <a:pt x="387" y="483"/>
                </a:cubicBezTo>
                <a:cubicBezTo>
                  <a:pt x="391" y="500"/>
                  <a:pt x="401" y="518"/>
                  <a:pt x="414" y="532"/>
                </a:cubicBezTo>
                <a:cubicBezTo>
                  <a:pt x="374" y="581"/>
                  <a:pt x="346" y="601"/>
                  <a:pt x="319" y="630"/>
                </a:cubicBezTo>
                <a:cubicBezTo>
                  <a:pt x="318" y="629"/>
                  <a:pt x="317" y="629"/>
                  <a:pt x="316" y="628"/>
                </a:cubicBezTo>
                <a:cubicBezTo>
                  <a:pt x="292" y="612"/>
                  <a:pt x="262" y="579"/>
                  <a:pt x="224" y="525"/>
                </a:cubicBezTo>
                <a:cubicBezTo>
                  <a:pt x="235" y="513"/>
                  <a:pt x="244" y="498"/>
                  <a:pt x="249" y="484"/>
                </a:cubicBezTo>
                <a:close/>
                <a:moveTo>
                  <a:pt x="403" y="669"/>
                </a:moveTo>
                <a:cubicBezTo>
                  <a:pt x="391" y="655"/>
                  <a:pt x="383" y="631"/>
                  <a:pt x="362" y="619"/>
                </a:cubicBezTo>
                <a:cubicBezTo>
                  <a:pt x="344" y="631"/>
                  <a:pt x="321" y="669"/>
                  <a:pt x="318" y="687"/>
                </a:cubicBezTo>
                <a:cubicBezTo>
                  <a:pt x="318" y="684"/>
                  <a:pt x="317" y="680"/>
                  <a:pt x="316" y="677"/>
                </a:cubicBezTo>
                <a:cubicBezTo>
                  <a:pt x="308" y="654"/>
                  <a:pt x="281" y="635"/>
                  <a:pt x="272" y="626"/>
                </a:cubicBezTo>
                <a:cubicBezTo>
                  <a:pt x="252" y="635"/>
                  <a:pt x="246" y="653"/>
                  <a:pt x="233" y="670"/>
                </a:cubicBezTo>
                <a:cubicBezTo>
                  <a:pt x="220" y="653"/>
                  <a:pt x="183" y="602"/>
                  <a:pt x="172" y="556"/>
                </a:cubicBezTo>
                <a:cubicBezTo>
                  <a:pt x="187" y="553"/>
                  <a:pt x="201" y="545"/>
                  <a:pt x="213" y="535"/>
                </a:cubicBezTo>
                <a:cubicBezTo>
                  <a:pt x="213" y="536"/>
                  <a:pt x="214" y="537"/>
                  <a:pt x="214" y="538"/>
                </a:cubicBezTo>
                <a:cubicBezTo>
                  <a:pt x="240" y="574"/>
                  <a:pt x="285" y="626"/>
                  <a:pt x="316" y="652"/>
                </a:cubicBezTo>
                <a:cubicBezTo>
                  <a:pt x="317" y="653"/>
                  <a:pt x="318" y="654"/>
                  <a:pt x="319" y="655"/>
                </a:cubicBezTo>
                <a:cubicBezTo>
                  <a:pt x="351" y="612"/>
                  <a:pt x="388" y="581"/>
                  <a:pt x="425" y="541"/>
                </a:cubicBezTo>
                <a:cubicBezTo>
                  <a:pt x="435" y="549"/>
                  <a:pt x="446" y="555"/>
                  <a:pt x="459" y="558"/>
                </a:cubicBezTo>
                <a:cubicBezTo>
                  <a:pt x="446" y="592"/>
                  <a:pt x="425" y="648"/>
                  <a:pt x="403" y="669"/>
                </a:cubicBez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grpSp>
        <p:nvGrpSpPr>
          <p:cNvPr id="22536" name="Group 1"/>
          <p:cNvGrpSpPr>
            <a:grpSpLocks/>
          </p:cNvGrpSpPr>
          <p:nvPr/>
        </p:nvGrpSpPr>
        <p:grpSpPr bwMode="auto">
          <a:xfrm>
            <a:off x="4086225" y="1847850"/>
            <a:ext cx="833438" cy="835025"/>
            <a:chOff x="0" y="0"/>
            <a:chExt cx="1140534" cy="1140533"/>
          </a:xfrm>
        </p:grpSpPr>
        <p:sp>
          <p:nvSpPr>
            <p:cNvPr id="22537" name="Oval 18"/>
            <p:cNvSpPr>
              <a:spLocks noChangeArrowheads="1"/>
            </p:cNvSpPr>
            <p:nvPr/>
          </p:nvSpPr>
          <p:spPr bwMode="auto">
            <a:xfrm>
              <a:off x="0" y="0"/>
              <a:ext cx="1140534" cy="1140533"/>
            </a:xfrm>
            <a:prstGeom prst="ellipse">
              <a:avLst/>
            </a:prstGeom>
            <a:solidFill>
              <a:srgbClr val="F096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defTabSz="912813">
                <a:defRPr sz="1300">
                  <a:solidFill>
                    <a:schemeClr val="tx1"/>
                  </a:solidFill>
                  <a:latin typeface="Calibri" panose="020F0502020204030204" pitchFamily="34" charset="0"/>
                  <a:ea typeface="宋体" panose="02010600030101010101" pitchFamily="2" charset="-122"/>
                </a:defRPr>
              </a:lvl1pPr>
              <a:lvl2pPr marL="742950" indent="-285750" defTabSz="912813">
                <a:defRPr sz="1300">
                  <a:solidFill>
                    <a:schemeClr val="tx1"/>
                  </a:solidFill>
                  <a:latin typeface="Calibri" panose="020F0502020204030204" pitchFamily="34" charset="0"/>
                  <a:ea typeface="宋体" panose="02010600030101010101" pitchFamily="2" charset="-122"/>
                </a:defRPr>
              </a:lvl2pPr>
              <a:lvl3pPr marL="1143000" indent="-228600" defTabSz="912813">
                <a:defRPr sz="1300">
                  <a:solidFill>
                    <a:schemeClr val="tx1"/>
                  </a:solidFill>
                  <a:latin typeface="Calibri" panose="020F0502020204030204" pitchFamily="34" charset="0"/>
                  <a:ea typeface="宋体" panose="02010600030101010101" pitchFamily="2" charset="-122"/>
                </a:defRPr>
              </a:lvl3pPr>
              <a:lvl4pPr marL="1600200" indent="-228600" defTabSz="912813">
                <a:defRPr sz="1300">
                  <a:solidFill>
                    <a:schemeClr val="tx1"/>
                  </a:solidFill>
                  <a:latin typeface="Calibri" panose="020F0502020204030204" pitchFamily="34" charset="0"/>
                  <a:ea typeface="宋体" panose="02010600030101010101" pitchFamily="2" charset="-122"/>
                </a:defRPr>
              </a:lvl4pPr>
              <a:lvl5pPr marL="2057400" indent="-228600" defTabSz="912813">
                <a:defRPr sz="13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2800">
                <a:solidFill>
                  <a:srgbClr val="FFFFFF"/>
                </a:solidFill>
                <a:latin typeface="Open Sans" panose="020B0606030504020204" pitchFamily="34" charset="0"/>
                <a:cs typeface="Open Sans" panose="020B0606030504020204" pitchFamily="34" charset="0"/>
              </a:endParaRPr>
            </a:p>
          </p:txBody>
        </p:sp>
        <p:sp>
          <p:nvSpPr>
            <p:cNvPr id="22538" name="Shape 940"/>
            <p:cNvSpPr>
              <a:spLocks/>
            </p:cNvSpPr>
            <p:nvPr/>
          </p:nvSpPr>
          <p:spPr bwMode="auto">
            <a:xfrm>
              <a:off x="268140" y="360855"/>
              <a:ext cx="626948" cy="417677"/>
            </a:xfrm>
            <a:custGeom>
              <a:avLst/>
              <a:gdLst>
                <a:gd name="T0" fmla="*/ 18847 w 21547"/>
                <a:gd name="T1" fmla="*/ 15749 h 21600"/>
                <a:gd name="T2" fmla="*/ 2701 w 21547"/>
                <a:gd name="T3" fmla="*/ 15749 h 21600"/>
                <a:gd name="T4" fmla="*/ 2701 w 21547"/>
                <a:gd name="T5" fmla="*/ 1346 h 21600"/>
                <a:gd name="T6" fmla="*/ 18847 w 21547"/>
                <a:gd name="T7" fmla="*/ 1346 h 21600"/>
                <a:gd name="T8" fmla="*/ 18847 w 21547"/>
                <a:gd name="T9" fmla="*/ 15749 h 21600"/>
                <a:gd name="T10" fmla="*/ 0 w 21547"/>
                <a:gd name="T11" fmla="*/ 20510 h 21600"/>
                <a:gd name="T12" fmla="*/ 1603 w 21547"/>
                <a:gd name="T13" fmla="*/ 21600 h 21600"/>
                <a:gd name="T14" fmla="*/ 9032 w 21547"/>
                <a:gd name="T15" fmla="*/ 21600 h 21600"/>
                <a:gd name="T16" fmla="*/ 12515 w 21547"/>
                <a:gd name="T17" fmla="*/ 21600 h 21600"/>
                <a:gd name="T18" fmla="*/ 19943 w 21547"/>
                <a:gd name="T19" fmla="*/ 21600 h 21600"/>
                <a:gd name="T20" fmla="*/ 21547 w 21547"/>
                <a:gd name="T21" fmla="*/ 20510 h 21600"/>
                <a:gd name="T22" fmla="*/ 19418 w 21547"/>
                <a:gd name="T23" fmla="*/ 16436 h 21600"/>
                <a:gd name="T24" fmla="*/ 19569 w 21547"/>
                <a:gd name="T25" fmla="*/ 15711 h 21600"/>
                <a:gd name="T26" fmla="*/ 19569 w 21547"/>
                <a:gd name="T27" fmla="*/ 1384 h 21600"/>
                <a:gd name="T28" fmla="*/ 18571 w 21547"/>
                <a:gd name="T29" fmla="*/ 0 h 21600"/>
                <a:gd name="T30" fmla="*/ 2977 w 21547"/>
                <a:gd name="T31" fmla="*/ 0 h 21600"/>
                <a:gd name="T32" fmla="*/ 1979 w 21547"/>
                <a:gd name="T33" fmla="*/ 1384 h 21600"/>
                <a:gd name="T34" fmla="*/ 1979 w 21547"/>
                <a:gd name="T35" fmla="*/ 15711 h 21600"/>
                <a:gd name="T36" fmla="*/ 2129 w 21547"/>
                <a:gd name="T37" fmla="*/ 16436 h 21600"/>
                <a:gd name="T38" fmla="*/ 0 w 21547"/>
                <a:gd name="T39" fmla="*/ 2051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547" h="21600" extrusionOk="0">
                  <a:moveTo>
                    <a:pt x="18847" y="15749"/>
                  </a:moveTo>
                  <a:lnTo>
                    <a:pt x="2701" y="15749"/>
                  </a:lnTo>
                  <a:lnTo>
                    <a:pt x="2701" y="1346"/>
                  </a:lnTo>
                  <a:lnTo>
                    <a:pt x="18847" y="1346"/>
                  </a:lnTo>
                  <a:cubicBezTo>
                    <a:pt x="18847" y="1346"/>
                    <a:pt x="18847" y="15749"/>
                    <a:pt x="18847" y="15749"/>
                  </a:cubicBezTo>
                  <a:close/>
                  <a:moveTo>
                    <a:pt x="0" y="20510"/>
                  </a:moveTo>
                  <a:cubicBezTo>
                    <a:pt x="0" y="20510"/>
                    <a:pt x="-26" y="21600"/>
                    <a:pt x="1603" y="21600"/>
                  </a:cubicBezTo>
                  <a:cubicBezTo>
                    <a:pt x="2568" y="21600"/>
                    <a:pt x="6216" y="21600"/>
                    <a:pt x="9032" y="21600"/>
                  </a:cubicBezTo>
                  <a:cubicBezTo>
                    <a:pt x="9032" y="21600"/>
                    <a:pt x="10576" y="21600"/>
                    <a:pt x="12515" y="21600"/>
                  </a:cubicBezTo>
                  <a:cubicBezTo>
                    <a:pt x="15331" y="21600"/>
                    <a:pt x="18979" y="21600"/>
                    <a:pt x="19943" y="21600"/>
                  </a:cubicBezTo>
                  <a:cubicBezTo>
                    <a:pt x="21574" y="21600"/>
                    <a:pt x="21547" y="20510"/>
                    <a:pt x="21547" y="20510"/>
                  </a:cubicBezTo>
                  <a:lnTo>
                    <a:pt x="19418" y="16436"/>
                  </a:lnTo>
                  <a:cubicBezTo>
                    <a:pt x="19512" y="16224"/>
                    <a:pt x="19569" y="15977"/>
                    <a:pt x="19569" y="15711"/>
                  </a:cubicBezTo>
                  <a:lnTo>
                    <a:pt x="19569" y="1384"/>
                  </a:lnTo>
                  <a:cubicBezTo>
                    <a:pt x="19569" y="621"/>
                    <a:pt x="19123" y="0"/>
                    <a:pt x="18571" y="0"/>
                  </a:cubicBezTo>
                  <a:lnTo>
                    <a:pt x="2977" y="0"/>
                  </a:lnTo>
                  <a:cubicBezTo>
                    <a:pt x="2425" y="0"/>
                    <a:pt x="1979" y="621"/>
                    <a:pt x="1979" y="1384"/>
                  </a:cubicBezTo>
                  <a:lnTo>
                    <a:pt x="1979" y="15711"/>
                  </a:lnTo>
                  <a:cubicBezTo>
                    <a:pt x="1979" y="15978"/>
                    <a:pt x="2035" y="16224"/>
                    <a:pt x="2129" y="16436"/>
                  </a:cubicBezTo>
                  <a:cubicBezTo>
                    <a:pt x="2129" y="16436"/>
                    <a:pt x="0" y="20510"/>
                    <a:pt x="0" y="205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38100" tIns="38100" rIns="38100" bIns="38100" anchor="ctr"/>
            <a:lstStyle/>
            <a:p>
              <a:endParaRPr lang="zh-CN" altLang="en-US"/>
            </a:p>
          </p:txBody>
        </p:sp>
      </p:grpSp>
      <p:grpSp>
        <p:nvGrpSpPr>
          <p:cNvPr id="22539" name="Group 2"/>
          <p:cNvGrpSpPr>
            <a:grpSpLocks/>
          </p:cNvGrpSpPr>
          <p:nvPr/>
        </p:nvGrpSpPr>
        <p:grpSpPr bwMode="auto">
          <a:xfrm>
            <a:off x="5043488" y="2516188"/>
            <a:ext cx="833437" cy="831850"/>
            <a:chOff x="0" y="0"/>
            <a:chExt cx="1140534" cy="1140533"/>
          </a:xfrm>
        </p:grpSpPr>
        <p:sp>
          <p:nvSpPr>
            <p:cNvPr id="22540" name="Oval 27"/>
            <p:cNvSpPr>
              <a:spLocks noChangeArrowheads="1"/>
            </p:cNvSpPr>
            <p:nvPr/>
          </p:nvSpPr>
          <p:spPr bwMode="auto">
            <a:xfrm>
              <a:off x="0" y="0"/>
              <a:ext cx="1140534" cy="1140533"/>
            </a:xfrm>
            <a:prstGeom prst="ellipse">
              <a:avLst/>
            </a:prstGeom>
            <a:solidFill>
              <a:srgbClr val="88D0E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defTabSz="912813">
                <a:defRPr sz="1300">
                  <a:solidFill>
                    <a:schemeClr val="tx1"/>
                  </a:solidFill>
                  <a:latin typeface="Calibri" panose="020F0502020204030204" pitchFamily="34" charset="0"/>
                  <a:ea typeface="宋体" panose="02010600030101010101" pitchFamily="2" charset="-122"/>
                </a:defRPr>
              </a:lvl1pPr>
              <a:lvl2pPr marL="742950" indent="-285750" defTabSz="912813">
                <a:defRPr sz="1300">
                  <a:solidFill>
                    <a:schemeClr val="tx1"/>
                  </a:solidFill>
                  <a:latin typeface="Calibri" panose="020F0502020204030204" pitchFamily="34" charset="0"/>
                  <a:ea typeface="宋体" panose="02010600030101010101" pitchFamily="2" charset="-122"/>
                </a:defRPr>
              </a:lvl2pPr>
              <a:lvl3pPr marL="1143000" indent="-228600" defTabSz="912813">
                <a:defRPr sz="1300">
                  <a:solidFill>
                    <a:schemeClr val="tx1"/>
                  </a:solidFill>
                  <a:latin typeface="Calibri" panose="020F0502020204030204" pitchFamily="34" charset="0"/>
                  <a:ea typeface="宋体" panose="02010600030101010101" pitchFamily="2" charset="-122"/>
                </a:defRPr>
              </a:lvl3pPr>
              <a:lvl4pPr marL="1600200" indent="-228600" defTabSz="912813">
                <a:defRPr sz="1300">
                  <a:solidFill>
                    <a:schemeClr val="tx1"/>
                  </a:solidFill>
                  <a:latin typeface="Calibri" panose="020F0502020204030204" pitchFamily="34" charset="0"/>
                  <a:ea typeface="宋体" panose="02010600030101010101" pitchFamily="2" charset="-122"/>
                </a:defRPr>
              </a:lvl4pPr>
              <a:lvl5pPr marL="2057400" indent="-228600" defTabSz="912813">
                <a:defRPr sz="13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2800">
                <a:solidFill>
                  <a:srgbClr val="FFFFFF"/>
                </a:solidFill>
                <a:latin typeface="Open Sans" panose="020B0606030504020204" pitchFamily="34" charset="0"/>
                <a:cs typeface="Open Sans" panose="020B0606030504020204" pitchFamily="34" charset="0"/>
              </a:endParaRPr>
            </a:p>
          </p:txBody>
        </p:sp>
        <p:sp>
          <p:nvSpPr>
            <p:cNvPr id="22541" name="Freeform 11"/>
            <p:cNvSpPr>
              <a:spLocks noEditPoints="1"/>
            </p:cNvSpPr>
            <p:nvPr/>
          </p:nvSpPr>
          <p:spPr bwMode="auto">
            <a:xfrm>
              <a:off x="337957" y="345009"/>
              <a:ext cx="524509" cy="434156"/>
            </a:xfrm>
            <a:custGeom>
              <a:avLst/>
              <a:gdLst>
                <a:gd name="T0" fmla="*/ 260 w 287"/>
                <a:gd name="T1" fmla="*/ 78 h 237"/>
                <a:gd name="T2" fmla="*/ 244 w 287"/>
                <a:gd name="T3" fmla="*/ 94 h 237"/>
                <a:gd name="T4" fmla="*/ 260 w 287"/>
                <a:gd name="T5" fmla="*/ 111 h 237"/>
                <a:gd name="T6" fmla="*/ 277 w 287"/>
                <a:gd name="T7" fmla="*/ 94 h 237"/>
                <a:gd name="T8" fmla="*/ 260 w 287"/>
                <a:gd name="T9" fmla="*/ 78 h 237"/>
                <a:gd name="T10" fmla="*/ 27 w 287"/>
                <a:gd name="T11" fmla="*/ 78 h 237"/>
                <a:gd name="T12" fmla="*/ 11 w 287"/>
                <a:gd name="T13" fmla="*/ 94 h 237"/>
                <a:gd name="T14" fmla="*/ 27 w 287"/>
                <a:gd name="T15" fmla="*/ 111 h 237"/>
                <a:gd name="T16" fmla="*/ 43 w 287"/>
                <a:gd name="T17" fmla="*/ 94 h 237"/>
                <a:gd name="T18" fmla="*/ 27 w 287"/>
                <a:gd name="T19" fmla="*/ 78 h 237"/>
                <a:gd name="T20" fmla="*/ 212 w 287"/>
                <a:gd name="T21" fmla="*/ 49 h 237"/>
                <a:gd name="T22" fmla="*/ 188 w 287"/>
                <a:gd name="T23" fmla="*/ 73 h 237"/>
                <a:gd name="T24" fmla="*/ 212 w 287"/>
                <a:gd name="T25" fmla="*/ 97 h 237"/>
                <a:gd name="T26" fmla="*/ 236 w 287"/>
                <a:gd name="T27" fmla="*/ 73 h 237"/>
                <a:gd name="T28" fmla="*/ 212 w 287"/>
                <a:gd name="T29" fmla="*/ 49 h 237"/>
                <a:gd name="T30" fmla="*/ 287 w 287"/>
                <a:gd name="T31" fmla="*/ 196 h 237"/>
                <a:gd name="T32" fmla="*/ 259 w 287"/>
                <a:gd name="T33" fmla="*/ 196 h 237"/>
                <a:gd name="T34" fmla="*/ 259 w 287"/>
                <a:gd name="T35" fmla="*/ 145 h 237"/>
                <a:gd name="T36" fmla="*/ 253 w 287"/>
                <a:gd name="T37" fmla="*/ 121 h 237"/>
                <a:gd name="T38" fmla="*/ 260 w 287"/>
                <a:gd name="T39" fmla="*/ 120 h 237"/>
                <a:gd name="T40" fmla="*/ 287 w 287"/>
                <a:gd name="T41" fmla="*/ 147 h 237"/>
                <a:gd name="T42" fmla="*/ 287 w 287"/>
                <a:gd name="T43" fmla="*/ 196 h 237"/>
                <a:gd name="T44" fmla="*/ 75 w 287"/>
                <a:gd name="T45" fmla="*/ 49 h 237"/>
                <a:gd name="T46" fmla="*/ 51 w 287"/>
                <a:gd name="T47" fmla="*/ 73 h 237"/>
                <a:gd name="T48" fmla="*/ 75 w 287"/>
                <a:gd name="T49" fmla="*/ 97 h 237"/>
                <a:gd name="T50" fmla="*/ 99 w 287"/>
                <a:gd name="T51" fmla="*/ 73 h 237"/>
                <a:gd name="T52" fmla="*/ 75 w 287"/>
                <a:gd name="T53" fmla="*/ 49 h 237"/>
                <a:gd name="T54" fmla="*/ 27 w 287"/>
                <a:gd name="T55" fmla="*/ 120 h 237"/>
                <a:gd name="T56" fmla="*/ 34 w 287"/>
                <a:gd name="T57" fmla="*/ 121 h 237"/>
                <a:gd name="T58" fmla="*/ 28 w 287"/>
                <a:gd name="T59" fmla="*/ 145 h 237"/>
                <a:gd name="T60" fmla="*/ 28 w 287"/>
                <a:gd name="T61" fmla="*/ 196 h 237"/>
                <a:gd name="T62" fmla="*/ 0 w 287"/>
                <a:gd name="T63" fmla="*/ 196 h 237"/>
                <a:gd name="T64" fmla="*/ 0 w 287"/>
                <a:gd name="T65" fmla="*/ 147 h 237"/>
                <a:gd name="T66" fmla="*/ 27 w 287"/>
                <a:gd name="T67" fmla="*/ 120 h 237"/>
                <a:gd name="T68" fmla="*/ 144 w 287"/>
                <a:gd name="T69" fmla="*/ 0 h 237"/>
                <a:gd name="T70" fmla="*/ 108 w 287"/>
                <a:gd name="T71" fmla="*/ 36 h 237"/>
                <a:gd name="T72" fmla="*/ 144 w 287"/>
                <a:gd name="T73" fmla="*/ 72 h 237"/>
                <a:gd name="T74" fmla="*/ 179 w 287"/>
                <a:gd name="T75" fmla="*/ 36 h 237"/>
                <a:gd name="T76" fmla="*/ 144 w 287"/>
                <a:gd name="T77" fmla="*/ 0 h 237"/>
                <a:gd name="T78" fmla="*/ 251 w 287"/>
                <a:gd name="T79" fmla="*/ 214 h 237"/>
                <a:gd name="T80" fmla="*/ 208 w 287"/>
                <a:gd name="T81" fmla="*/ 214 h 237"/>
                <a:gd name="T82" fmla="*/ 208 w 287"/>
                <a:gd name="T83" fmla="*/ 137 h 237"/>
                <a:gd name="T84" fmla="*/ 201 w 287"/>
                <a:gd name="T85" fmla="*/ 108 h 237"/>
                <a:gd name="T86" fmla="*/ 212 w 287"/>
                <a:gd name="T87" fmla="*/ 106 h 237"/>
                <a:gd name="T88" fmla="*/ 251 w 287"/>
                <a:gd name="T89" fmla="*/ 145 h 237"/>
                <a:gd name="T90" fmla="*/ 251 w 287"/>
                <a:gd name="T91" fmla="*/ 214 h 237"/>
                <a:gd name="T92" fmla="*/ 79 w 287"/>
                <a:gd name="T93" fmla="*/ 137 h 237"/>
                <a:gd name="T94" fmla="*/ 79 w 287"/>
                <a:gd name="T95" fmla="*/ 214 h 237"/>
                <a:gd name="T96" fmla="*/ 37 w 287"/>
                <a:gd name="T97" fmla="*/ 214 h 237"/>
                <a:gd name="T98" fmla="*/ 37 w 287"/>
                <a:gd name="T99" fmla="*/ 145 h 237"/>
                <a:gd name="T100" fmla="*/ 75 w 287"/>
                <a:gd name="T101" fmla="*/ 106 h 237"/>
                <a:gd name="T102" fmla="*/ 86 w 287"/>
                <a:gd name="T103" fmla="*/ 108 h 237"/>
                <a:gd name="T104" fmla="*/ 79 w 287"/>
                <a:gd name="T105" fmla="*/ 137 h 237"/>
                <a:gd name="T106" fmla="*/ 88 w 287"/>
                <a:gd name="T107" fmla="*/ 237 h 237"/>
                <a:gd name="T108" fmla="*/ 200 w 287"/>
                <a:gd name="T109" fmla="*/ 237 h 237"/>
                <a:gd name="T110" fmla="*/ 200 w 287"/>
                <a:gd name="T111" fmla="*/ 137 h 237"/>
                <a:gd name="T112" fmla="*/ 144 w 287"/>
                <a:gd name="T113" fmla="*/ 81 h 237"/>
                <a:gd name="T114" fmla="*/ 88 w 287"/>
                <a:gd name="T115" fmla="*/ 137 h 237"/>
                <a:gd name="T116" fmla="*/ 88 w 287"/>
                <a:gd name="T117" fmla="*/ 237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7" h="237">
                  <a:moveTo>
                    <a:pt x="260" y="78"/>
                  </a:moveTo>
                  <a:cubicBezTo>
                    <a:pt x="251" y="78"/>
                    <a:pt x="244" y="85"/>
                    <a:pt x="244" y="94"/>
                  </a:cubicBezTo>
                  <a:cubicBezTo>
                    <a:pt x="244" y="103"/>
                    <a:pt x="251" y="111"/>
                    <a:pt x="260" y="111"/>
                  </a:cubicBezTo>
                  <a:cubicBezTo>
                    <a:pt x="269" y="111"/>
                    <a:pt x="277" y="103"/>
                    <a:pt x="277" y="94"/>
                  </a:cubicBezTo>
                  <a:cubicBezTo>
                    <a:pt x="277" y="85"/>
                    <a:pt x="269" y="78"/>
                    <a:pt x="260" y="78"/>
                  </a:cubicBezTo>
                  <a:close/>
                  <a:moveTo>
                    <a:pt x="27" y="78"/>
                  </a:moveTo>
                  <a:cubicBezTo>
                    <a:pt x="18" y="78"/>
                    <a:pt x="11" y="85"/>
                    <a:pt x="11" y="94"/>
                  </a:cubicBezTo>
                  <a:cubicBezTo>
                    <a:pt x="11" y="103"/>
                    <a:pt x="18" y="111"/>
                    <a:pt x="27" y="111"/>
                  </a:cubicBezTo>
                  <a:cubicBezTo>
                    <a:pt x="36" y="111"/>
                    <a:pt x="43" y="103"/>
                    <a:pt x="43" y="94"/>
                  </a:cubicBezTo>
                  <a:cubicBezTo>
                    <a:pt x="43" y="85"/>
                    <a:pt x="36" y="78"/>
                    <a:pt x="27" y="78"/>
                  </a:cubicBezTo>
                  <a:close/>
                  <a:moveTo>
                    <a:pt x="212" y="49"/>
                  </a:moveTo>
                  <a:cubicBezTo>
                    <a:pt x="199" y="49"/>
                    <a:pt x="188" y="59"/>
                    <a:pt x="188" y="73"/>
                  </a:cubicBezTo>
                  <a:cubicBezTo>
                    <a:pt x="188" y="86"/>
                    <a:pt x="199" y="97"/>
                    <a:pt x="212" y="97"/>
                  </a:cubicBezTo>
                  <a:cubicBezTo>
                    <a:pt x="225" y="97"/>
                    <a:pt x="236" y="86"/>
                    <a:pt x="236" y="73"/>
                  </a:cubicBezTo>
                  <a:cubicBezTo>
                    <a:pt x="236" y="59"/>
                    <a:pt x="225" y="49"/>
                    <a:pt x="212" y="49"/>
                  </a:cubicBezTo>
                  <a:close/>
                  <a:moveTo>
                    <a:pt x="287" y="196"/>
                  </a:moveTo>
                  <a:cubicBezTo>
                    <a:pt x="259" y="196"/>
                    <a:pt x="259" y="196"/>
                    <a:pt x="259" y="196"/>
                  </a:cubicBezTo>
                  <a:cubicBezTo>
                    <a:pt x="259" y="145"/>
                    <a:pt x="259" y="145"/>
                    <a:pt x="259" y="145"/>
                  </a:cubicBezTo>
                  <a:cubicBezTo>
                    <a:pt x="259" y="136"/>
                    <a:pt x="257" y="128"/>
                    <a:pt x="253" y="121"/>
                  </a:cubicBezTo>
                  <a:cubicBezTo>
                    <a:pt x="255" y="120"/>
                    <a:pt x="258" y="120"/>
                    <a:pt x="260" y="120"/>
                  </a:cubicBezTo>
                  <a:cubicBezTo>
                    <a:pt x="275" y="120"/>
                    <a:pt x="287" y="132"/>
                    <a:pt x="287" y="147"/>
                  </a:cubicBezTo>
                  <a:lnTo>
                    <a:pt x="287" y="196"/>
                  </a:lnTo>
                  <a:close/>
                  <a:moveTo>
                    <a:pt x="75" y="49"/>
                  </a:moveTo>
                  <a:cubicBezTo>
                    <a:pt x="62" y="49"/>
                    <a:pt x="51" y="59"/>
                    <a:pt x="51" y="73"/>
                  </a:cubicBezTo>
                  <a:cubicBezTo>
                    <a:pt x="51" y="86"/>
                    <a:pt x="62" y="97"/>
                    <a:pt x="75" y="97"/>
                  </a:cubicBezTo>
                  <a:cubicBezTo>
                    <a:pt x="88" y="97"/>
                    <a:pt x="99" y="86"/>
                    <a:pt x="99" y="73"/>
                  </a:cubicBezTo>
                  <a:cubicBezTo>
                    <a:pt x="99" y="59"/>
                    <a:pt x="88" y="49"/>
                    <a:pt x="75" y="49"/>
                  </a:cubicBezTo>
                  <a:close/>
                  <a:moveTo>
                    <a:pt x="27" y="120"/>
                  </a:moveTo>
                  <a:cubicBezTo>
                    <a:pt x="29" y="120"/>
                    <a:pt x="32" y="120"/>
                    <a:pt x="34" y="121"/>
                  </a:cubicBezTo>
                  <a:cubicBezTo>
                    <a:pt x="30" y="128"/>
                    <a:pt x="28" y="136"/>
                    <a:pt x="28" y="145"/>
                  </a:cubicBezTo>
                  <a:cubicBezTo>
                    <a:pt x="28" y="196"/>
                    <a:pt x="28" y="196"/>
                    <a:pt x="28" y="196"/>
                  </a:cubicBezTo>
                  <a:cubicBezTo>
                    <a:pt x="0" y="196"/>
                    <a:pt x="0" y="196"/>
                    <a:pt x="0" y="196"/>
                  </a:cubicBezTo>
                  <a:cubicBezTo>
                    <a:pt x="0" y="147"/>
                    <a:pt x="0" y="147"/>
                    <a:pt x="0" y="147"/>
                  </a:cubicBezTo>
                  <a:cubicBezTo>
                    <a:pt x="0" y="132"/>
                    <a:pt x="12" y="120"/>
                    <a:pt x="27" y="120"/>
                  </a:cubicBezTo>
                  <a:close/>
                  <a:moveTo>
                    <a:pt x="144" y="0"/>
                  </a:moveTo>
                  <a:cubicBezTo>
                    <a:pt x="124" y="0"/>
                    <a:pt x="108" y="16"/>
                    <a:pt x="108" y="36"/>
                  </a:cubicBezTo>
                  <a:cubicBezTo>
                    <a:pt x="108" y="56"/>
                    <a:pt x="124" y="72"/>
                    <a:pt x="144" y="72"/>
                  </a:cubicBezTo>
                  <a:cubicBezTo>
                    <a:pt x="163" y="72"/>
                    <a:pt x="179" y="56"/>
                    <a:pt x="179" y="36"/>
                  </a:cubicBezTo>
                  <a:cubicBezTo>
                    <a:pt x="179" y="16"/>
                    <a:pt x="163" y="0"/>
                    <a:pt x="144" y="0"/>
                  </a:cubicBezTo>
                  <a:close/>
                  <a:moveTo>
                    <a:pt x="251" y="214"/>
                  </a:moveTo>
                  <a:cubicBezTo>
                    <a:pt x="208" y="214"/>
                    <a:pt x="208" y="214"/>
                    <a:pt x="208" y="214"/>
                  </a:cubicBezTo>
                  <a:cubicBezTo>
                    <a:pt x="208" y="137"/>
                    <a:pt x="208" y="137"/>
                    <a:pt x="208" y="137"/>
                  </a:cubicBezTo>
                  <a:cubicBezTo>
                    <a:pt x="208" y="127"/>
                    <a:pt x="206" y="117"/>
                    <a:pt x="201" y="108"/>
                  </a:cubicBezTo>
                  <a:cubicBezTo>
                    <a:pt x="205" y="107"/>
                    <a:pt x="208" y="106"/>
                    <a:pt x="212" y="106"/>
                  </a:cubicBezTo>
                  <a:cubicBezTo>
                    <a:pt x="233" y="106"/>
                    <a:pt x="251" y="124"/>
                    <a:pt x="251" y="145"/>
                  </a:cubicBezTo>
                  <a:lnTo>
                    <a:pt x="251" y="214"/>
                  </a:lnTo>
                  <a:close/>
                  <a:moveTo>
                    <a:pt x="79" y="137"/>
                  </a:moveTo>
                  <a:cubicBezTo>
                    <a:pt x="79" y="214"/>
                    <a:pt x="79" y="214"/>
                    <a:pt x="79" y="214"/>
                  </a:cubicBezTo>
                  <a:cubicBezTo>
                    <a:pt x="37" y="214"/>
                    <a:pt x="37" y="214"/>
                    <a:pt x="37" y="214"/>
                  </a:cubicBezTo>
                  <a:cubicBezTo>
                    <a:pt x="37" y="145"/>
                    <a:pt x="37" y="145"/>
                    <a:pt x="37" y="145"/>
                  </a:cubicBezTo>
                  <a:cubicBezTo>
                    <a:pt x="37" y="124"/>
                    <a:pt x="54" y="106"/>
                    <a:pt x="75" y="106"/>
                  </a:cubicBezTo>
                  <a:cubicBezTo>
                    <a:pt x="79" y="106"/>
                    <a:pt x="83" y="107"/>
                    <a:pt x="86" y="108"/>
                  </a:cubicBezTo>
                  <a:cubicBezTo>
                    <a:pt x="81" y="117"/>
                    <a:pt x="79" y="127"/>
                    <a:pt x="79" y="137"/>
                  </a:cubicBezTo>
                  <a:close/>
                  <a:moveTo>
                    <a:pt x="88" y="237"/>
                  </a:moveTo>
                  <a:cubicBezTo>
                    <a:pt x="200" y="237"/>
                    <a:pt x="200" y="237"/>
                    <a:pt x="200" y="237"/>
                  </a:cubicBezTo>
                  <a:cubicBezTo>
                    <a:pt x="200" y="137"/>
                    <a:pt x="200" y="137"/>
                    <a:pt x="200" y="137"/>
                  </a:cubicBezTo>
                  <a:cubicBezTo>
                    <a:pt x="200" y="106"/>
                    <a:pt x="174" y="81"/>
                    <a:pt x="144" y="81"/>
                  </a:cubicBezTo>
                  <a:cubicBezTo>
                    <a:pt x="113" y="81"/>
                    <a:pt x="88" y="106"/>
                    <a:pt x="88" y="137"/>
                  </a:cubicBezTo>
                  <a:lnTo>
                    <a:pt x="88" y="2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2542" name="Group 3"/>
          <p:cNvGrpSpPr>
            <a:grpSpLocks/>
          </p:cNvGrpSpPr>
          <p:nvPr/>
        </p:nvGrpSpPr>
        <p:grpSpPr bwMode="auto">
          <a:xfrm>
            <a:off x="5362575" y="3508375"/>
            <a:ext cx="833438" cy="833438"/>
            <a:chOff x="0" y="0"/>
            <a:chExt cx="1140534" cy="1140533"/>
          </a:xfrm>
        </p:grpSpPr>
        <p:sp>
          <p:nvSpPr>
            <p:cNvPr id="22543" name="Oval 32"/>
            <p:cNvSpPr>
              <a:spLocks noChangeArrowheads="1"/>
            </p:cNvSpPr>
            <p:nvPr/>
          </p:nvSpPr>
          <p:spPr bwMode="auto">
            <a:xfrm>
              <a:off x="0" y="0"/>
              <a:ext cx="1140534" cy="1140533"/>
            </a:xfrm>
            <a:prstGeom prst="ellipse">
              <a:avLst/>
            </a:prstGeom>
            <a:solidFill>
              <a:srgbClr val="F096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defTabSz="912813">
                <a:defRPr sz="1300">
                  <a:solidFill>
                    <a:schemeClr val="tx1"/>
                  </a:solidFill>
                  <a:latin typeface="Calibri" panose="020F0502020204030204" pitchFamily="34" charset="0"/>
                  <a:ea typeface="宋体" panose="02010600030101010101" pitchFamily="2" charset="-122"/>
                </a:defRPr>
              </a:lvl1pPr>
              <a:lvl2pPr marL="742950" indent="-285750" defTabSz="912813">
                <a:defRPr sz="1300">
                  <a:solidFill>
                    <a:schemeClr val="tx1"/>
                  </a:solidFill>
                  <a:latin typeface="Calibri" panose="020F0502020204030204" pitchFamily="34" charset="0"/>
                  <a:ea typeface="宋体" panose="02010600030101010101" pitchFamily="2" charset="-122"/>
                </a:defRPr>
              </a:lvl2pPr>
              <a:lvl3pPr marL="1143000" indent="-228600" defTabSz="912813">
                <a:defRPr sz="1300">
                  <a:solidFill>
                    <a:schemeClr val="tx1"/>
                  </a:solidFill>
                  <a:latin typeface="Calibri" panose="020F0502020204030204" pitchFamily="34" charset="0"/>
                  <a:ea typeface="宋体" panose="02010600030101010101" pitchFamily="2" charset="-122"/>
                </a:defRPr>
              </a:lvl3pPr>
              <a:lvl4pPr marL="1600200" indent="-228600" defTabSz="912813">
                <a:defRPr sz="1300">
                  <a:solidFill>
                    <a:schemeClr val="tx1"/>
                  </a:solidFill>
                  <a:latin typeface="Calibri" panose="020F0502020204030204" pitchFamily="34" charset="0"/>
                  <a:ea typeface="宋体" panose="02010600030101010101" pitchFamily="2" charset="-122"/>
                </a:defRPr>
              </a:lvl4pPr>
              <a:lvl5pPr marL="2057400" indent="-228600" defTabSz="912813">
                <a:defRPr sz="13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2800">
                <a:solidFill>
                  <a:srgbClr val="FFFFFF"/>
                </a:solidFill>
                <a:latin typeface="Open Sans" panose="020B0606030504020204" pitchFamily="34" charset="0"/>
                <a:cs typeface="Open Sans" panose="020B0606030504020204" pitchFamily="34" charset="0"/>
              </a:endParaRPr>
            </a:p>
          </p:txBody>
        </p:sp>
        <p:pic>
          <p:nvPicPr>
            <p:cNvPr id="22544" name="Group 6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4258" y="345633"/>
              <a:ext cx="467782" cy="450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22545" name="组合 24"/>
          <p:cNvGrpSpPr>
            <a:grpSpLocks/>
          </p:cNvGrpSpPr>
          <p:nvPr/>
        </p:nvGrpSpPr>
        <p:grpSpPr bwMode="auto">
          <a:xfrm>
            <a:off x="3187700" y="2516188"/>
            <a:ext cx="833438" cy="831850"/>
            <a:chOff x="0" y="0"/>
            <a:chExt cx="1141412" cy="1139825"/>
          </a:xfrm>
        </p:grpSpPr>
        <p:sp>
          <p:nvSpPr>
            <p:cNvPr id="22546" name="Oval 24"/>
            <p:cNvSpPr>
              <a:spLocks noChangeArrowheads="1"/>
            </p:cNvSpPr>
            <p:nvPr/>
          </p:nvSpPr>
          <p:spPr bwMode="auto">
            <a:xfrm>
              <a:off x="0" y="0"/>
              <a:ext cx="1141412" cy="1139825"/>
            </a:xfrm>
            <a:prstGeom prst="ellipse">
              <a:avLst/>
            </a:prstGeom>
            <a:solidFill>
              <a:srgbClr val="88D0E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defTabSz="912813">
                <a:defRPr sz="1300">
                  <a:solidFill>
                    <a:schemeClr val="tx1"/>
                  </a:solidFill>
                  <a:latin typeface="Calibri" panose="020F0502020204030204" pitchFamily="34" charset="0"/>
                  <a:ea typeface="宋体" panose="02010600030101010101" pitchFamily="2" charset="-122"/>
                </a:defRPr>
              </a:lvl1pPr>
              <a:lvl2pPr marL="742950" indent="-285750" defTabSz="912813">
                <a:defRPr sz="1300">
                  <a:solidFill>
                    <a:schemeClr val="tx1"/>
                  </a:solidFill>
                  <a:latin typeface="Calibri" panose="020F0502020204030204" pitchFamily="34" charset="0"/>
                  <a:ea typeface="宋体" panose="02010600030101010101" pitchFamily="2" charset="-122"/>
                </a:defRPr>
              </a:lvl2pPr>
              <a:lvl3pPr marL="1143000" indent="-228600" defTabSz="912813">
                <a:defRPr sz="1300">
                  <a:solidFill>
                    <a:schemeClr val="tx1"/>
                  </a:solidFill>
                  <a:latin typeface="Calibri" panose="020F0502020204030204" pitchFamily="34" charset="0"/>
                  <a:ea typeface="宋体" panose="02010600030101010101" pitchFamily="2" charset="-122"/>
                </a:defRPr>
              </a:lvl3pPr>
              <a:lvl4pPr marL="1600200" indent="-228600" defTabSz="912813">
                <a:defRPr sz="1300">
                  <a:solidFill>
                    <a:schemeClr val="tx1"/>
                  </a:solidFill>
                  <a:latin typeface="Calibri" panose="020F0502020204030204" pitchFamily="34" charset="0"/>
                  <a:ea typeface="宋体" panose="02010600030101010101" pitchFamily="2" charset="-122"/>
                </a:defRPr>
              </a:lvl4pPr>
              <a:lvl5pPr marL="2057400" indent="-228600" defTabSz="912813">
                <a:defRPr sz="13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2800">
                <a:solidFill>
                  <a:srgbClr val="FFFFFF"/>
                </a:solidFill>
                <a:latin typeface="Open Sans" panose="020B0606030504020204" pitchFamily="34" charset="0"/>
                <a:cs typeface="Open Sans" panose="020B0606030504020204" pitchFamily="34" charset="0"/>
              </a:endParaRPr>
            </a:p>
          </p:txBody>
        </p:sp>
        <p:sp>
          <p:nvSpPr>
            <p:cNvPr id="22547" name="Freeform 11"/>
            <p:cNvSpPr>
              <a:spLocks noEditPoints="1"/>
            </p:cNvSpPr>
            <p:nvPr/>
          </p:nvSpPr>
          <p:spPr bwMode="auto">
            <a:xfrm>
              <a:off x="272199" y="344795"/>
              <a:ext cx="572064" cy="508417"/>
            </a:xfrm>
            <a:custGeom>
              <a:avLst/>
              <a:gdLst>
                <a:gd name="T0" fmla="*/ 133 w 134"/>
                <a:gd name="T1" fmla="*/ 16 h 119"/>
                <a:gd name="T2" fmla="*/ 121 w 134"/>
                <a:gd name="T3" fmla="*/ 5 h 119"/>
                <a:gd name="T4" fmla="*/ 115 w 134"/>
                <a:gd name="T5" fmla="*/ 5 h 119"/>
                <a:gd name="T6" fmla="*/ 114 w 134"/>
                <a:gd name="T7" fmla="*/ 8 h 119"/>
                <a:gd name="T8" fmla="*/ 111 w 134"/>
                <a:gd name="T9" fmla="*/ 9 h 119"/>
                <a:gd name="T10" fmla="*/ 111 w 134"/>
                <a:gd name="T11" fmla="*/ 9 h 119"/>
                <a:gd name="T12" fmla="*/ 81 w 134"/>
                <a:gd name="T13" fmla="*/ 39 h 119"/>
                <a:gd name="T14" fmla="*/ 79 w 134"/>
                <a:gd name="T15" fmla="*/ 47 h 119"/>
                <a:gd name="T16" fmla="*/ 82 w 134"/>
                <a:gd name="T17" fmla="*/ 50 h 119"/>
                <a:gd name="T18" fmla="*/ 82 w 134"/>
                <a:gd name="T19" fmla="*/ 50 h 119"/>
                <a:gd name="T20" fmla="*/ 83 w 134"/>
                <a:gd name="T21" fmla="*/ 51 h 119"/>
                <a:gd name="T22" fmla="*/ 76 w 134"/>
                <a:gd name="T23" fmla="*/ 57 h 119"/>
                <a:gd name="T24" fmla="*/ 54 w 134"/>
                <a:gd name="T25" fmla="*/ 35 h 119"/>
                <a:gd name="T26" fmla="*/ 47 w 134"/>
                <a:gd name="T27" fmla="*/ 10 h 119"/>
                <a:gd name="T28" fmla="*/ 21 w 134"/>
                <a:gd name="T29" fmla="*/ 3 h 119"/>
                <a:gd name="T30" fmla="*/ 36 w 134"/>
                <a:gd name="T31" fmla="*/ 18 h 119"/>
                <a:gd name="T32" fmla="*/ 32 w 134"/>
                <a:gd name="T33" fmla="*/ 32 h 119"/>
                <a:gd name="T34" fmla="*/ 18 w 134"/>
                <a:gd name="T35" fmla="*/ 36 h 119"/>
                <a:gd name="T36" fmla="*/ 3 w 134"/>
                <a:gd name="T37" fmla="*/ 21 h 119"/>
                <a:gd name="T38" fmla="*/ 10 w 134"/>
                <a:gd name="T39" fmla="*/ 47 h 119"/>
                <a:gd name="T40" fmla="*/ 36 w 134"/>
                <a:gd name="T41" fmla="*/ 53 h 119"/>
                <a:gd name="T42" fmla="*/ 37 w 134"/>
                <a:gd name="T43" fmla="*/ 53 h 119"/>
                <a:gd name="T44" fmla="*/ 58 w 134"/>
                <a:gd name="T45" fmla="*/ 75 h 119"/>
                <a:gd name="T46" fmla="*/ 38 w 134"/>
                <a:gd name="T47" fmla="*/ 96 h 119"/>
                <a:gd name="T48" fmla="*/ 36 w 134"/>
                <a:gd name="T49" fmla="*/ 95 h 119"/>
                <a:gd name="T50" fmla="*/ 31 w 134"/>
                <a:gd name="T51" fmla="*/ 99 h 119"/>
                <a:gd name="T52" fmla="*/ 21 w 134"/>
                <a:gd name="T53" fmla="*/ 115 h 119"/>
                <a:gd name="T54" fmla="*/ 23 w 134"/>
                <a:gd name="T55" fmla="*/ 117 h 119"/>
                <a:gd name="T56" fmla="*/ 39 w 134"/>
                <a:gd name="T57" fmla="*/ 107 h 119"/>
                <a:gd name="T58" fmla="*/ 43 w 134"/>
                <a:gd name="T59" fmla="*/ 101 h 119"/>
                <a:gd name="T60" fmla="*/ 42 w 134"/>
                <a:gd name="T61" fmla="*/ 100 h 119"/>
                <a:gd name="T62" fmla="*/ 63 w 134"/>
                <a:gd name="T63" fmla="*/ 80 h 119"/>
                <a:gd name="T64" fmla="*/ 98 w 134"/>
                <a:gd name="T65" fmla="*/ 115 h 119"/>
                <a:gd name="T66" fmla="*/ 107 w 134"/>
                <a:gd name="T67" fmla="*/ 119 h 119"/>
                <a:gd name="T68" fmla="*/ 116 w 134"/>
                <a:gd name="T69" fmla="*/ 115 h 119"/>
                <a:gd name="T70" fmla="*/ 116 w 134"/>
                <a:gd name="T71" fmla="*/ 97 h 119"/>
                <a:gd name="T72" fmla="*/ 81 w 134"/>
                <a:gd name="T73" fmla="*/ 62 h 119"/>
                <a:gd name="T74" fmla="*/ 87 w 134"/>
                <a:gd name="T75" fmla="*/ 56 h 119"/>
                <a:gd name="T76" fmla="*/ 90 w 134"/>
                <a:gd name="T77" fmla="*/ 59 h 119"/>
                <a:gd name="T78" fmla="*/ 98 w 134"/>
                <a:gd name="T79" fmla="*/ 57 h 119"/>
                <a:gd name="T80" fmla="*/ 128 w 134"/>
                <a:gd name="T81" fmla="*/ 26 h 119"/>
                <a:gd name="T82" fmla="*/ 128 w 134"/>
                <a:gd name="T83" fmla="*/ 26 h 119"/>
                <a:gd name="T84" fmla="*/ 128 w 134"/>
                <a:gd name="T85" fmla="*/ 26 h 119"/>
                <a:gd name="T86" fmla="*/ 129 w 134"/>
                <a:gd name="T87" fmla="*/ 23 h 119"/>
                <a:gd name="T88" fmla="*/ 133 w 134"/>
                <a:gd name="T89" fmla="*/ 22 h 119"/>
                <a:gd name="T90" fmla="*/ 133 w 134"/>
                <a:gd name="T91" fmla="*/ 16 h 119"/>
                <a:gd name="T92" fmla="*/ 108 w 134"/>
                <a:gd name="T93" fmla="*/ 103 h 119"/>
                <a:gd name="T94" fmla="*/ 113 w 134"/>
                <a:gd name="T95" fmla="*/ 108 h 119"/>
                <a:gd name="T96" fmla="*/ 108 w 134"/>
                <a:gd name="T97" fmla="*/ 113 h 119"/>
                <a:gd name="T98" fmla="*/ 103 w 134"/>
                <a:gd name="T99" fmla="*/ 108 h 119"/>
                <a:gd name="T100" fmla="*/ 108 w 134"/>
                <a:gd name="T101" fmla="*/ 103 h 119"/>
                <a:gd name="T102" fmla="*/ 91 w 134"/>
                <a:gd name="T103" fmla="*/ 41 h 119"/>
                <a:gd name="T104" fmla="*/ 89 w 134"/>
                <a:gd name="T105" fmla="*/ 39 h 119"/>
                <a:gd name="T106" fmla="*/ 112 w 134"/>
                <a:gd name="T107" fmla="*/ 17 h 119"/>
                <a:gd name="T108" fmla="*/ 114 w 134"/>
                <a:gd name="T109" fmla="*/ 19 h 119"/>
                <a:gd name="T110" fmla="*/ 91 w 134"/>
                <a:gd name="T111" fmla="*/ 41 h 119"/>
                <a:gd name="T112" fmla="*/ 98 w 134"/>
                <a:gd name="T113" fmla="*/ 48 h 119"/>
                <a:gd name="T114" fmla="*/ 96 w 134"/>
                <a:gd name="T115" fmla="*/ 47 h 119"/>
                <a:gd name="T116" fmla="*/ 119 w 134"/>
                <a:gd name="T117" fmla="*/ 24 h 119"/>
                <a:gd name="T118" fmla="*/ 121 w 134"/>
                <a:gd name="T119" fmla="*/ 26 h 119"/>
                <a:gd name="T120" fmla="*/ 98 w 134"/>
                <a:gd name="T121"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grpSp>
      <p:sp>
        <p:nvSpPr>
          <p:cNvPr id="22548" name="TextBox 46"/>
          <p:cNvSpPr txBox="1">
            <a:spLocks noChangeArrowheads="1"/>
          </p:cNvSpPr>
          <p:nvPr/>
        </p:nvSpPr>
        <p:spPr bwMode="auto">
          <a:xfrm>
            <a:off x="1106488" y="3735388"/>
            <a:ext cx="16827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anose="020F0502020204030204" pitchFamily="34" charset="0"/>
                <a:ea typeface="宋体" panose="02010600030101010101" pitchFamily="2" charset="-122"/>
              </a:defRPr>
            </a:lvl1pPr>
            <a:lvl2pPr marL="742950" indent="-285750" defTabSz="522288">
              <a:defRPr sz="1300">
                <a:solidFill>
                  <a:schemeClr val="tx1"/>
                </a:solidFill>
                <a:latin typeface="Calibri" panose="020F0502020204030204" pitchFamily="34" charset="0"/>
                <a:ea typeface="宋体" panose="02010600030101010101" pitchFamily="2" charset="-122"/>
              </a:defRPr>
            </a:lvl2pPr>
            <a:lvl3pPr marL="1143000" indent="-228600" defTabSz="522288">
              <a:defRPr sz="1300">
                <a:solidFill>
                  <a:schemeClr val="tx1"/>
                </a:solidFill>
                <a:latin typeface="Calibri" panose="020F0502020204030204" pitchFamily="34" charset="0"/>
                <a:ea typeface="宋体" panose="02010600030101010101" pitchFamily="2" charset="-122"/>
              </a:defRPr>
            </a:lvl3pPr>
            <a:lvl4pPr marL="1600200" indent="-228600" defTabSz="522288">
              <a:defRPr sz="1300">
                <a:solidFill>
                  <a:schemeClr val="tx1"/>
                </a:solidFill>
                <a:latin typeface="Calibri" panose="020F0502020204030204" pitchFamily="34" charset="0"/>
                <a:ea typeface="宋体" panose="02010600030101010101" pitchFamily="2" charset="-122"/>
              </a:defRPr>
            </a:lvl4pPr>
            <a:lvl5pPr marL="2057400" indent="-228600" defTabSz="522288">
              <a:defRPr sz="1300">
                <a:solidFill>
                  <a:schemeClr val="tx1"/>
                </a:solidFill>
                <a:latin typeface="Calibri" panose="020F0502020204030204" pitchFamily="34" charset="0"/>
                <a:ea typeface="宋体" panose="02010600030101010101" pitchFamily="2" charset="-122"/>
              </a:defRPr>
            </a:lvl5pPr>
            <a:lvl6pPr marL="25146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900">
                <a:latin typeface="Arial" panose="020B0604020202020204" pitchFamily="34" charset="0"/>
                <a:cs typeface="Arial" panose="020B0604020202020204" pitchFamily="34" charset="0"/>
              </a:rPr>
              <a:t>Lorem ipsum dolor sit amet, consectetuer adipiscing elit. Aenean commodo ligula eget dolor. Aenean massa. </a:t>
            </a:r>
          </a:p>
        </p:txBody>
      </p:sp>
      <p:sp>
        <p:nvSpPr>
          <p:cNvPr id="22549" name="TextBox 46"/>
          <p:cNvSpPr txBox="1">
            <a:spLocks noChangeArrowheads="1"/>
          </p:cNvSpPr>
          <p:nvPr/>
        </p:nvSpPr>
        <p:spPr bwMode="auto">
          <a:xfrm>
            <a:off x="1463675" y="2592388"/>
            <a:ext cx="16827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anose="020F0502020204030204" pitchFamily="34" charset="0"/>
                <a:ea typeface="宋体" panose="02010600030101010101" pitchFamily="2" charset="-122"/>
              </a:defRPr>
            </a:lvl1pPr>
            <a:lvl2pPr marL="742950" indent="-285750" defTabSz="522288">
              <a:defRPr sz="1300">
                <a:solidFill>
                  <a:schemeClr val="tx1"/>
                </a:solidFill>
                <a:latin typeface="Calibri" panose="020F0502020204030204" pitchFamily="34" charset="0"/>
                <a:ea typeface="宋体" panose="02010600030101010101" pitchFamily="2" charset="-122"/>
              </a:defRPr>
            </a:lvl2pPr>
            <a:lvl3pPr marL="1143000" indent="-228600" defTabSz="522288">
              <a:defRPr sz="1300">
                <a:solidFill>
                  <a:schemeClr val="tx1"/>
                </a:solidFill>
                <a:latin typeface="Calibri" panose="020F0502020204030204" pitchFamily="34" charset="0"/>
                <a:ea typeface="宋体" panose="02010600030101010101" pitchFamily="2" charset="-122"/>
              </a:defRPr>
            </a:lvl3pPr>
            <a:lvl4pPr marL="1600200" indent="-228600" defTabSz="522288">
              <a:defRPr sz="1300">
                <a:solidFill>
                  <a:schemeClr val="tx1"/>
                </a:solidFill>
                <a:latin typeface="Calibri" panose="020F0502020204030204" pitchFamily="34" charset="0"/>
                <a:ea typeface="宋体" panose="02010600030101010101" pitchFamily="2" charset="-122"/>
              </a:defRPr>
            </a:lvl4pPr>
            <a:lvl5pPr marL="2057400" indent="-228600" defTabSz="522288">
              <a:defRPr sz="1300">
                <a:solidFill>
                  <a:schemeClr val="tx1"/>
                </a:solidFill>
                <a:latin typeface="Calibri" panose="020F0502020204030204" pitchFamily="34" charset="0"/>
                <a:ea typeface="宋体" panose="02010600030101010101" pitchFamily="2" charset="-122"/>
              </a:defRPr>
            </a:lvl5pPr>
            <a:lvl6pPr marL="25146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900">
                <a:latin typeface="Arial" panose="020B0604020202020204" pitchFamily="34" charset="0"/>
                <a:cs typeface="Arial" panose="020B0604020202020204" pitchFamily="34" charset="0"/>
              </a:rPr>
              <a:t>Lorem ipsum dolor sit amet, consectetuer adipiscing elit. Aenean commodo ligula eget dolor. Aenean massa. </a:t>
            </a:r>
          </a:p>
        </p:txBody>
      </p:sp>
      <p:sp>
        <p:nvSpPr>
          <p:cNvPr id="22550" name="TextBox 46"/>
          <p:cNvSpPr txBox="1">
            <a:spLocks noChangeArrowheads="1"/>
          </p:cNvSpPr>
          <p:nvPr/>
        </p:nvSpPr>
        <p:spPr bwMode="auto">
          <a:xfrm>
            <a:off x="3798888" y="1196975"/>
            <a:ext cx="16827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anose="020F0502020204030204" pitchFamily="34" charset="0"/>
                <a:ea typeface="宋体" panose="02010600030101010101" pitchFamily="2" charset="-122"/>
              </a:defRPr>
            </a:lvl1pPr>
            <a:lvl2pPr marL="742950" indent="-285750" defTabSz="522288">
              <a:defRPr sz="1300">
                <a:solidFill>
                  <a:schemeClr val="tx1"/>
                </a:solidFill>
                <a:latin typeface="Calibri" panose="020F0502020204030204" pitchFamily="34" charset="0"/>
                <a:ea typeface="宋体" panose="02010600030101010101" pitchFamily="2" charset="-122"/>
              </a:defRPr>
            </a:lvl2pPr>
            <a:lvl3pPr marL="1143000" indent="-228600" defTabSz="522288">
              <a:defRPr sz="1300">
                <a:solidFill>
                  <a:schemeClr val="tx1"/>
                </a:solidFill>
                <a:latin typeface="Calibri" panose="020F0502020204030204" pitchFamily="34" charset="0"/>
                <a:ea typeface="宋体" panose="02010600030101010101" pitchFamily="2" charset="-122"/>
              </a:defRPr>
            </a:lvl3pPr>
            <a:lvl4pPr marL="1600200" indent="-228600" defTabSz="522288">
              <a:defRPr sz="1300">
                <a:solidFill>
                  <a:schemeClr val="tx1"/>
                </a:solidFill>
                <a:latin typeface="Calibri" panose="020F0502020204030204" pitchFamily="34" charset="0"/>
                <a:ea typeface="宋体" panose="02010600030101010101" pitchFamily="2" charset="-122"/>
              </a:defRPr>
            </a:lvl4pPr>
            <a:lvl5pPr marL="2057400" indent="-228600" defTabSz="522288">
              <a:defRPr sz="1300">
                <a:solidFill>
                  <a:schemeClr val="tx1"/>
                </a:solidFill>
                <a:latin typeface="Calibri" panose="020F0502020204030204" pitchFamily="34" charset="0"/>
                <a:ea typeface="宋体" panose="02010600030101010101" pitchFamily="2" charset="-122"/>
              </a:defRPr>
            </a:lvl5pPr>
            <a:lvl6pPr marL="25146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900">
                <a:latin typeface="Arial" panose="020B0604020202020204" pitchFamily="34" charset="0"/>
                <a:cs typeface="Arial" panose="020B0604020202020204" pitchFamily="34" charset="0"/>
              </a:rPr>
              <a:t>Lorem ipsum dolor sit amet, consectetuer adipiscing elit. Aenean commodo ligula eget dolor. Aenean massa. </a:t>
            </a:r>
          </a:p>
        </p:txBody>
      </p:sp>
      <p:sp>
        <p:nvSpPr>
          <p:cNvPr id="22551" name="TextBox 46"/>
          <p:cNvSpPr txBox="1">
            <a:spLocks noChangeArrowheads="1"/>
          </p:cNvSpPr>
          <p:nvPr/>
        </p:nvSpPr>
        <p:spPr bwMode="auto">
          <a:xfrm>
            <a:off x="5962650" y="2624138"/>
            <a:ext cx="168275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anose="020F0502020204030204" pitchFamily="34" charset="0"/>
                <a:ea typeface="宋体" panose="02010600030101010101" pitchFamily="2" charset="-122"/>
              </a:defRPr>
            </a:lvl1pPr>
            <a:lvl2pPr marL="742950" indent="-285750" defTabSz="522288">
              <a:defRPr sz="1300">
                <a:solidFill>
                  <a:schemeClr val="tx1"/>
                </a:solidFill>
                <a:latin typeface="Calibri" panose="020F0502020204030204" pitchFamily="34" charset="0"/>
                <a:ea typeface="宋体" panose="02010600030101010101" pitchFamily="2" charset="-122"/>
              </a:defRPr>
            </a:lvl2pPr>
            <a:lvl3pPr marL="1143000" indent="-228600" defTabSz="522288">
              <a:defRPr sz="1300">
                <a:solidFill>
                  <a:schemeClr val="tx1"/>
                </a:solidFill>
                <a:latin typeface="Calibri" panose="020F0502020204030204" pitchFamily="34" charset="0"/>
                <a:ea typeface="宋体" panose="02010600030101010101" pitchFamily="2" charset="-122"/>
              </a:defRPr>
            </a:lvl3pPr>
            <a:lvl4pPr marL="1600200" indent="-228600" defTabSz="522288">
              <a:defRPr sz="1300">
                <a:solidFill>
                  <a:schemeClr val="tx1"/>
                </a:solidFill>
                <a:latin typeface="Calibri" panose="020F0502020204030204" pitchFamily="34" charset="0"/>
                <a:ea typeface="宋体" panose="02010600030101010101" pitchFamily="2" charset="-122"/>
              </a:defRPr>
            </a:lvl4pPr>
            <a:lvl5pPr marL="2057400" indent="-228600" defTabSz="522288">
              <a:defRPr sz="1300">
                <a:solidFill>
                  <a:schemeClr val="tx1"/>
                </a:solidFill>
                <a:latin typeface="Calibri" panose="020F0502020204030204" pitchFamily="34" charset="0"/>
                <a:ea typeface="宋体" panose="02010600030101010101" pitchFamily="2" charset="-122"/>
              </a:defRPr>
            </a:lvl5pPr>
            <a:lvl6pPr marL="25146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900">
                <a:latin typeface="Arial" panose="020B0604020202020204" pitchFamily="34" charset="0"/>
                <a:cs typeface="Arial" panose="020B0604020202020204" pitchFamily="34" charset="0"/>
              </a:rPr>
              <a:t>Lorem ipsum dolor sit amet, consectetuer adipiscing elit. Aenean commodo ligula eget dolor. Aenean massa. </a:t>
            </a:r>
          </a:p>
        </p:txBody>
      </p:sp>
      <p:sp>
        <p:nvSpPr>
          <p:cNvPr id="22552" name="TextBox 46"/>
          <p:cNvSpPr txBox="1">
            <a:spLocks noChangeArrowheads="1"/>
          </p:cNvSpPr>
          <p:nvPr/>
        </p:nvSpPr>
        <p:spPr bwMode="auto">
          <a:xfrm>
            <a:off x="6451600" y="3684588"/>
            <a:ext cx="16827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anose="020F0502020204030204" pitchFamily="34" charset="0"/>
                <a:ea typeface="宋体" panose="02010600030101010101" pitchFamily="2" charset="-122"/>
              </a:defRPr>
            </a:lvl1pPr>
            <a:lvl2pPr marL="742950" indent="-285750" defTabSz="522288">
              <a:defRPr sz="1300">
                <a:solidFill>
                  <a:schemeClr val="tx1"/>
                </a:solidFill>
                <a:latin typeface="Calibri" panose="020F0502020204030204" pitchFamily="34" charset="0"/>
                <a:ea typeface="宋体" panose="02010600030101010101" pitchFamily="2" charset="-122"/>
              </a:defRPr>
            </a:lvl2pPr>
            <a:lvl3pPr marL="1143000" indent="-228600" defTabSz="522288">
              <a:defRPr sz="1300">
                <a:solidFill>
                  <a:schemeClr val="tx1"/>
                </a:solidFill>
                <a:latin typeface="Calibri" panose="020F0502020204030204" pitchFamily="34" charset="0"/>
                <a:ea typeface="宋体" panose="02010600030101010101" pitchFamily="2" charset="-122"/>
              </a:defRPr>
            </a:lvl3pPr>
            <a:lvl4pPr marL="1600200" indent="-228600" defTabSz="522288">
              <a:defRPr sz="1300">
                <a:solidFill>
                  <a:schemeClr val="tx1"/>
                </a:solidFill>
                <a:latin typeface="Calibri" panose="020F0502020204030204" pitchFamily="34" charset="0"/>
                <a:ea typeface="宋体" panose="02010600030101010101" pitchFamily="2" charset="-122"/>
              </a:defRPr>
            </a:lvl4pPr>
            <a:lvl5pPr marL="2057400" indent="-228600" defTabSz="522288">
              <a:defRPr sz="1300">
                <a:solidFill>
                  <a:schemeClr val="tx1"/>
                </a:solidFill>
                <a:latin typeface="Calibri" panose="020F0502020204030204" pitchFamily="34" charset="0"/>
                <a:ea typeface="宋体" panose="02010600030101010101" pitchFamily="2" charset="-122"/>
              </a:defRPr>
            </a:lvl5pPr>
            <a:lvl6pPr marL="25146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900">
                <a:latin typeface="Arial" panose="020B0604020202020204" pitchFamily="34" charset="0"/>
                <a:cs typeface="Arial" panose="020B0604020202020204" pitchFamily="34" charset="0"/>
              </a:rPr>
              <a:t>Lorem ipsum dolor sit amet, consectetuer adipiscing elit. Aenean commodo ligula eget dolor. Aenean massa. </a:t>
            </a:r>
          </a:p>
        </p:txBody>
      </p:sp>
      <p:sp>
        <p:nvSpPr>
          <p:cNvPr id="22553" name="矩形 77"/>
          <p:cNvSpPr>
            <a:spLocks noChangeArrowheads="1"/>
          </p:cNvSpPr>
          <p:nvPr/>
        </p:nvSpPr>
        <p:spPr bwMode="auto">
          <a:xfrm>
            <a:off x="3789363" y="900113"/>
            <a:ext cx="13827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400" b="1">
                <a:solidFill>
                  <a:srgbClr val="EF8B81"/>
                </a:solidFill>
                <a:latin typeface="方正兰亭黑_GBK" panose="02000000000000000000" pitchFamily="2" charset="-122"/>
                <a:ea typeface="方正兰亭黑_GBK" panose="02000000000000000000" pitchFamily="2" charset="-122"/>
              </a:rPr>
              <a:t>Lorem ipsum </a:t>
            </a:r>
            <a:endParaRPr lang="zh-CN" altLang="en-US" sz="2400" b="1">
              <a:solidFill>
                <a:srgbClr val="EF8B81"/>
              </a:solidFill>
              <a:latin typeface="方正兰亭黑_GBK" panose="02000000000000000000" pitchFamily="2" charset="-122"/>
              <a:ea typeface="方正兰亭黑_GBK" panose="02000000000000000000" pitchFamily="2" charset="-122"/>
            </a:endParaRPr>
          </a:p>
        </p:txBody>
      </p:sp>
      <p:sp>
        <p:nvSpPr>
          <p:cNvPr id="22554" name="矩形 78"/>
          <p:cNvSpPr>
            <a:spLocks noChangeArrowheads="1"/>
          </p:cNvSpPr>
          <p:nvPr/>
        </p:nvSpPr>
        <p:spPr bwMode="auto">
          <a:xfrm>
            <a:off x="1473200" y="2362200"/>
            <a:ext cx="13827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400" b="1">
                <a:solidFill>
                  <a:srgbClr val="88D0E0"/>
                </a:solidFill>
                <a:latin typeface="方正兰亭黑_GBK" panose="02000000000000000000" pitchFamily="2" charset="-122"/>
                <a:ea typeface="方正兰亭黑_GBK" panose="02000000000000000000" pitchFamily="2" charset="-122"/>
              </a:rPr>
              <a:t>Lorem ipsum </a:t>
            </a:r>
            <a:endParaRPr lang="zh-CN" altLang="en-US" sz="2400" b="1">
              <a:solidFill>
                <a:srgbClr val="88D0E0"/>
              </a:solidFill>
              <a:latin typeface="方正兰亭黑_GBK" panose="02000000000000000000" pitchFamily="2" charset="-122"/>
              <a:ea typeface="方正兰亭黑_GBK" panose="02000000000000000000" pitchFamily="2" charset="-122"/>
            </a:endParaRPr>
          </a:p>
        </p:txBody>
      </p:sp>
      <p:sp>
        <p:nvSpPr>
          <p:cNvPr id="22555" name="矩形 79"/>
          <p:cNvSpPr>
            <a:spLocks noChangeArrowheads="1"/>
          </p:cNvSpPr>
          <p:nvPr/>
        </p:nvSpPr>
        <p:spPr bwMode="auto">
          <a:xfrm>
            <a:off x="5962650" y="2366963"/>
            <a:ext cx="1382713"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400" b="1">
                <a:solidFill>
                  <a:srgbClr val="88D0E0"/>
                </a:solidFill>
                <a:latin typeface="方正兰亭黑_GBK" panose="02000000000000000000" pitchFamily="2" charset="-122"/>
                <a:ea typeface="方正兰亭黑_GBK" panose="02000000000000000000" pitchFamily="2" charset="-122"/>
              </a:rPr>
              <a:t>Lorem ipsum </a:t>
            </a:r>
            <a:endParaRPr lang="zh-CN" altLang="en-US" sz="2400" b="1">
              <a:solidFill>
                <a:srgbClr val="88D0E0"/>
              </a:solidFill>
              <a:latin typeface="方正兰亭黑_GBK" panose="02000000000000000000" pitchFamily="2" charset="-122"/>
              <a:ea typeface="方正兰亭黑_GBK" panose="02000000000000000000" pitchFamily="2" charset="-122"/>
            </a:endParaRPr>
          </a:p>
        </p:txBody>
      </p:sp>
      <p:sp>
        <p:nvSpPr>
          <p:cNvPr id="22556" name="矩形 80"/>
          <p:cNvSpPr>
            <a:spLocks noChangeArrowheads="1"/>
          </p:cNvSpPr>
          <p:nvPr/>
        </p:nvSpPr>
        <p:spPr bwMode="auto">
          <a:xfrm>
            <a:off x="1112838" y="3486150"/>
            <a:ext cx="1382712"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400" b="1">
                <a:solidFill>
                  <a:srgbClr val="EF8B81"/>
                </a:solidFill>
                <a:latin typeface="方正兰亭黑_GBK" panose="02000000000000000000" pitchFamily="2" charset="-122"/>
                <a:ea typeface="方正兰亭黑_GBK" panose="02000000000000000000" pitchFamily="2" charset="-122"/>
              </a:rPr>
              <a:t>Lorem ipsum </a:t>
            </a:r>
            <a:endParaRPr lang="zh-CN" altLang="en-US" sz="2400" b="1">
              <a:solidFill>
                <a:srgbClr val="EF8B81"/>
              </a:solidFill>
              <a:latin typeface="方正兰亭黑_GBK" panose="02000000000000000000" pitchFamily="2" charset="-122"/>
              <a:ea typeface="方正兰亭黑_GBK" panose="02000000000000000000" pitchFamily="2" charset="-122"/>
            </a:endParaRPr>
          </a:p>
        </p:txBody>
      </p:sp>
      <p:sp>
        <p:nvSpPr>
          <p:cNvPr id="22557" name="矩形 81"/>
          <p:cNvSpPr>
            <a:spLocks noChangeArrowheads="1"/>
          </p:cNvSpPr>
          <p:nvPr/>
        </p:nvSpPr>
        <p:spPr bwMode="auto">
          <a:xfrm>
            <a:off x="6445250" y="3433763"/>
            <a:ext cx="13811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400" b="1">
                <a:solidFill>
                  <a:srgbClr val="EF8B81"/>
                </a:solidFill>
                <a:latin typeface="方正兰亭黑_GBK" panose="02000000000000000000" pitchFamily="2" charset="-122"/>
                <a:ea typeface="方正兰亭黑_GBK" panose="02000000000000000000" pitchFamily="2" charset="-122"/>
              </a:rPr>
              <a:t>Lorem ipsum </a:t>
            </a:r>
            <a:endParaRPr lang="zh-CN" altLang="en-US" sz="2400" b="1">
              <a:solidFill>
                <a:srgbClr val="EF8B81"/>
              </a:solidFill>
              <a:latin typeface="方正兰亭黑_GBK" panose="02000000000000000000" pitchFamily="2" charset="-122"/>
              <a:ea typeface="方正兰亭黑_GBK" panose="02000000000000000000" pitchFamily="2" charset="-122"/>
            </a:endParaRPr>
          </a:p>
        </p:txBody>
      </p:sp>
    </p:spTree>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文本框 1"/>
          <p:cNvSpPr txBox="1">
            <a:spLocks noChangeArrowheads="1"/>
          </p:cNvSpPr>
          <p:nvPr/>
        </p:nvSpPr>
        <p:spPr bwMode="auto">
          <a:xfrm>
            <a:off x="239713" y="528638"/>
            <a:ext cx="9302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000" b="1" i="1">
                <a:solidFill>
                  <a:srgbClr val="FFFFFF"/>
                </a:solidFill>
                <a:latin typeface="方正兰亭黑_GBK" panose="02000000000000000000" pitchFamily="2" charset="-122"/>
                <a:ea typeface="方正兰亭黑_GBK" panose="02000000000000000000" pitchFamily="2" charset="-122"/>
              </a:rPr>
              <a:t>4.2 </a:t>
            </a:r>
            <a:r>
              <a:rPr lang="zh-CN" altLang="en-US" sz="1000" b="1" i="1">
                <a:solidFill>
                  <a:srgbClr val="FFFFFF"/>
                </a:solidFill>
                <a:latin typeface="方正兰亭黑_GBK" panose="02000000000000000000" pitchFamily="2" charset="-122"/>
                <a:ea typeface="方正兰亭黑_GBK" panose="02000000000000000000" pitchFamily="2" charset="-122"/>
              </a:rPr>
              <a:t>融资需求</a:t>
            </a:r>
          </a:p>
        </p:txBody>
      </p:sp>
      <p:sp>
        <p:nvSpPr>
          <p:cNvPr id="23555" name="文本框 54"/>
          <p:cNvSpPr txBox="1">
            <a:spLocks noChangeArrowheads="1"/>
          </p:cNvSpPr>
          <p:nvPr/>
        </p:nvSpPr>
        <p:spPr bwMode="auto">
          <a:xfrm>
            <a:off x="2540000" y="-858838"/>
            <a:ext cx="17319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i="1">
                <a:solidFill>
                  <a:srgbClr val="FFFFFF"/>
                </a:solidFill>
                <a:latin typeface="方正兰亭黑_GBK" panose="02000000000000000000" pitchFamily="2" charset="-122"/>
                <a:ea typeface="方正兰亭黑_GBK" panose="02000000000000000000" pitchFamily="2" charset="-122"/>
              </a:rPr>
              <a:t>竞争对手分析</a:t>
            </a:r>
          </a:p>
        </p:txBody>
      </p:sp>
      <p:graphicFrame>
        <p:nvGraphicFramePr>
          <p:cNvPr id="23556" name="Object 4">
            <a:hlinkClick r:id="" action="ppaction://ole?verb=1"/>
          </p:cNvPr>
          <p:cNvGraphicFramePr>
            <a:graphicFrameLocks noChangeAspect="1"/>
          </p:cNvGraphicFramePr>
          <p:nvPr/>
        </p:nvGraphicFramePr>
        <p:xfrm>
          <a:off x="-58738" y="1454150"/>
          <a:ext cx="4649788" cy="2717800"/>
        </p:xfrm>
        <a:graphic>
          <a:graphicData uri="http://schemas.openxmlformats.org/presentationml/2006/ole">
            <mc:AlternateContent xmlns:mc="http://schemas.openxmlformats.org/markup-compatibility/2006">
              <mc:Choice xmlns:v="urn:schemas-microsoft-com:vml" Requires="v">
                <p:oleObj spid="_x0000_s23562" r:id="rId3" imgW="3263760" imgH="1904400" progId="Excel.Sheet.8">
                  <p:embed/>
                </p:oleObj>
              </mc:Choice>
              <mc:Fallback>
                <p:oleObj r:id="rId3" imgW="3263760" imgH="1904400" progId="Excel.Sheet.8">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738" y="1454150"/>
                        <a:ext cx="4649788" cy="271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3557" name="文本框 8"/>
          <p:cNvSpPr txBox="1">
            <a:spLocks noChangeArrowheads="1"/>
          </p:cNvSpPr>
          <p:nvPr/>
        </p:nvSpPr>
        <p:spPr bwMode="auto">
          <a:xfrm>
            <a:off x="1357313" y="1951038"/>
            <a:ext cx="8588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2400" b="1">
                <a:solidFill>
                  <a:srgbClr val="F0968D"/>
                </a:solidFill>
                <a:latin typeface="方正兰亭黑_GBK" panose="02000000000000000000" pitchFamily="2" charset="-122"/>
                <a:ea typeface="方正兰亭黑_GBK" panose="02000000000000000000" pitchFamily="2" charset="-122"/>
              </a:rPr>
              <a:t>20%</a:t>
            </a:r>
            <a:endParaRPr lang="zh-CN" altLang="en-US" sz="2400" b="1">
              <a:solidFill>
                <a:srgbClr val="F0968D"/>
              </a:solidFill>
              <a:latin typeface="方正兰亭黑_GBK" panose="02000000000000000000" pitchFamily="2" charset="-122"/>
              <a:ea typeface="方正兰亭黑_GBK" panose="02000000000000000000" pitchFamily="2" charset="-122"/>
            </a:endParaRPr>
          </a:p>
        </p:txBody>
      </p:sp>
      <p:sp>
        <p:nvSpPr>
          <p:cNvPr id="23558" name="文本框 8"/>
          <p:cNvSpPr txBox="1">
            <a:spLocks noChangeArrowheads="1"/>
          </p:cNvSpPr>
          <p:nvPr/>
        </p:nvSpPr>
        <p:spPr bwMode="auto">
          <a:xfrm>
            <a:off x="3632200" y="2227263"/>
            <a:ext cx="2082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1800" b="1">
                <a:solidFill>
                  <a:srgbClr val="F0968D"/>
                </a:solidFill>
                <a:latin typeface="方正兰亭黑_GBK" panose="02000000000000000000" pitchFamily="2" charset="-122"/>
                <a:ea typeface="方正兰亭黑_GBK" panose="02000000000000000000" pitchFamily="2" charset="-122"/>
              </a:rPr>
              <a:t>出让公司</a:t>
            </a:r>
            <a:r>
              <a:rPr lang="en-US" altLang="zh-CN" sz="1800" b="1">
                <a:solidFill>
                  <a:srgbClr val="F0968D"/>
                </a:solidFill>
                <a:latin typeface="方正兰亭黑_GBK" panose="02000000000000000000" pitchFamily="2" charset="-122"/>
                <a:ea typeface="方正兰亭黑_GBK" panose="02000000000000000000" pitchFamily="2" charset="-122"/>
              </a:rPr>
              <a:t>20%</a:t>
            </a:r>
            <a:r>
              <a:rPr lang="zh-CN" altLang="en-US" sz="1800" b="1">
                <a:solidFill>
                  <a:srgbClr val="F0968D"/>
                </a:solidFill>
                <a:latin typeface="方正兰亭黑_GBK" panose="02000000000000000000" pitchFamily="2" charset="-122"/>
                <a:ea typeface="方正兰亭黑_GBK" panose="02000000000000000000" pitchFamily="2" charset="-122"/>
              </a:rPr>
              <a:t>股份</a:t>
            </a:r>
          </a:p>
        </p:txBody>
      </p:sp>
      <p:sp>
        <p:nvSpPr>
          <p:cNvPr id="23559" name="TextBox 46"/>
          <p:cNvSpPr txBox="1">
            <a:spLocks noChangeArrowheads="1"/>
          </p:cNvSpPr>
          <p:nvPr/>
        </p:nvSpPr>
        <p:spPr bwMode="auto">
          <a:xfrm>
            <a:off x="3632200" y="2608263"/>
            <a:ext cx="4186238"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anose="020F0502020204030204" pitchFamily="34" charset="0"/>
                <a:ea typeface="宋体" panose="02010600030101010101" pitchFamily="2" charset="-122"/>
              </a:defRPr>
            </a:lvl1pPr>
            <a:lvl2pPr marL="742950" indent="-285750" defTabSz="522288">
              <a:defRPr sz="1300">
                <a:solidFill>
                  <a:schemeClr val="tx1"/>
                </a:solidFill>
                <a:latin typeface="Calibri" panose="020F0502020204030204" pitchFamily="34" charset="0"/>
                <a:ea typeface="宋体" panose="02010600030101010101" pitchFamily="2" charset="-122"/>
              </a:defRPr>
            </a:lvl2pPr>
            <a:lvl3pPr marL="1143000" indent="-228600" defTabSz="522288">
              <a:defRPr sz="1300">
                <a:solidFill>
                  <a:schemeClr val="tx1"/>
                </a:solidFill>
                <a:latin typeface="Calibri" panose="020F0502020204030204" pitchFamily="34" charset="0"/>
                <a:ea typeface="宋体" panose="02010600030101010101" pitchFamily="2" charset="-122"/>
              </a:defRPr>
            </a:lvl3pPr>
            <a:lvl4pPr marL="1600200" indent="-228600" defTabSz="522288">
              <a:defRPr sz="1300">
                <a:solidFill>
                  <a:schemeClr val="tx1"/>
                </a:solidFill>
                <a:latin typeface="Calibri" panose="020F0502020204030204" pitchFamily="34" charset="0"/>
                <a:ea typeface="宋体" panose="02010600030101010101" pitchFamily="2" charset="-122"/>
              </a:defRPr>
            </a:lvl4pPr>
            <a:lvl5pPr marL="2057400" indent="-228600" defTabSz="522288">
              <a:defRPr sz="1300">
                <a:solidFill>
                  <a:schemeClr val="tx1"/>
                </a:solidFill>
                <a:latin typeface="Calibri" panose="020F0502020204030204" pitchFamily="34" charset="0"/>
                <a:ea typeface="宋体" panose="02010600030101010101" pitchFamily="2" charset="-122"/>
              </a:defRPr>
            </a:lvl5pPr>
            <a:lvl6pPr marL="25146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000">
                <a:solidFill>
                  <a:srgbClr val="FFFFFF"/>
                </a:solidFill>
                <a:latin typeface="Arial" panose="020B0604020202020204" pitchFamily="34" charset="0"/>
                <a:cs typeface="Arial" panose="020B0604020202020204" pitchFamily="34" charset="0"/>
              </a:rPr>
              <a:t>Lorem ipsum dolor sit amet, consectetuer adipiscing elit. Aenean commodo ligula eget dolor. Aenean massa. Cum sociis natoque penatibus et magnis dis parturient montes, nascetur ridiculus mus. </a:t>
            </a:r>
          </a:p>
        </p:txBody>
      </p:sp>
      <p:sp>
        <p:nvSpPr>
          <p:cNvPr id="23560" name="TextBox 46"/>
          <p:cNvSpPr txBox="1">
            <a:spLocks noChangeArrowheads="1"/>
          </p:cNvSpPr>
          <p:nvPr/>
        </p:nvSpPr>
        <p:spPr bwMode="auto">
          <a:xfrm>
            <a:off x="3632200" y="3182938"/>
            <a:ext cx="4186238"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anose="020F0502020204030204" pitchFamily="34" charset="0"/>
                <a:ea typeface="宋体" panose="02010600030101010101" pitchFamily="2" charset="-122"/>
              </a:defRPr>
            </a:lvl1pPr>
            <a:lvl2pPr marL="742950" indent="-285750" defTabSz="522288">
              <a:defRPr sz="1300">
                <a:solidFill>
                  <a:schemeClr val="tx1"/>
                </a:solidFill>
                <a:latin typeface="Calibri" panose="020F0502020204030204" pitchFamily="34" charset="0"/>
                <a:ea typeface="宋体" panose="02010600030101010101" pitchFamily="2" charset="-122"/>
              </a:defRPr>
            </a:lvl2pPr>
            <a:lvl3pPr marL="1143000" indent="-228600" defTabSz="522288">
              <a:defRPr sz="1300">
                <a:solidFill>
                  <a:schemeClr val="tx1"/>
                </a:solidFill>
                <a:latin typeface="Calibri" panose="020F0502020204030204" pitchFamily="34" charset="0"/>
                <a:ea typeface="宋体" panose="02010600030101010101" pitchFamily="2" charset="-122"/>
              </a:defRPr>
            </a:lvl3pPr>
            <a:lvl4pPr marL="1600200" indent="-228600" defTabSz="522288">
              <a:defRPr sz="1300">
                <a:solidFill>
                  <a:schemeClr val="tx1"/>
                </a:solidFill>
                <a:latin typeface="Calibri" panose="020F0502020204030204" pitchFamily="34" charset="0"/>
                <a:ea typeface="宋体" panose="02010600030101010101" pitchFamily="2" charset="-122"/>
              </a:defRPr>
            </a:lvl4pPr>
            <a:lvl5pPr marL="2057400" indent="-228600" defTabSz="522288">
              <a:defRPr sz="1300">
                <a:solidFill>
                  <a:schemeClr val="tx1"/>
                </a:solidFill>
                <a:latin typeface="Calibri" panose="020F0502020204030204" pitchFamily="34" charset="0"/>
                <a:ea typeface="宋体" panose="02010600030101010101" pitchFamily="2" charset="-122"/>
              </a:defRPr>
            </a:lvl5pPr>
            <a:lvl6pPr marL="25146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000">
                <a:solidFill>
                  <a:srgbClr val="FFFFFF"/>
                </a:solidFill>
                <a:latin typeface="Arial" panose="020B0604020202020204" pitchFamily="34" charset="0"/>
                <a:cs typeface="Arial" panose="020B0604020202020204" pitchFamily="34" charset="0"/>
              </a:rPr>
              <a:t>Lorem ipsum dolor sit amet, consectetuer adipiscing elit. Aenean commodo ligula eget dolor. Aenean massa. Cum sociis natoque penatibus et magnis dis parturient montes, nascetur ridiculus mus. </a:t>
            </a:r>
          </a:p>
        </p:txBody>
      </p:sp>
    </p:spTree>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椭圆 45"/>
          <p:cNvSpPr>
            <a:spLocks noChangeArrowheads="1"/>
          </p:cNvSpPr>
          <p:nvPr/>
        </p:nvSpPr>
        <p:spPr bwMode="auto">
          <a:xfrm>
            <a:off x="1831975" y="2330450"/>
            <a:ext cx="1450975" cy="1452563"/>
          </a:xfrm>
          <a:prstGeom prst="ellipse">
            <a:avLst/>
          </a:prstGeom>
          <a:solidFill>
            <a:srgbClr val="FFD842">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4579" name="椭圆 25"/>
          <p:cNvSpPr>
            <a:spLocks noChangeArrowheads="1"/>
          </p:cNvSpPr>
          <p:nvPr/>
        </p:nvSpPr>
        <p:spPr bwMode="auto">
          <a:xfrm>
            <a:off x="8680450" y="2239963"/>
            <a:ext cx="615950" cy="617537"/>
          </a:xfrm>
          <a:prstGeom prst="ellipse">
            <a:avLst/>
          </a:prstGeom>
          <a:solidFill>
            <a:srgbClr val="86CDDB">
              <a:alpha val="50000"/>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4580" name="椭圆 39"/>
          <p:cNvSpPr>
            <a:spLocks noChangeArrowheads="1"/>
          </p:cNvSpPr>
          <p:nvPr/>
        </p:nvSpPr>
        <p:spPr bwMode="auto">
          <a:xfrm>
            <a:off x="1830388" y="1079500"/>
            <a:ext cx="468312" cy="465138"/>
          </a:xfrm>
          <a:prstGeom prst="ellipse">
            <a:avLst/>
          </a:prstGeom>
          <a:solidFill>
            <a:srgbClr val="FBC44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4581" name="椭圆 45"/>
          <p:cNvSpPr>
            <a:spLocks noChangeArrowheads="1"/>
          </p:cNvSpPr>
          <p:nvPr/>
        </p:nvSpPr>
        <p:spPr bwMode="auto">
          <a:xfrm>
            <a:off x="8177213" y="1614488"/>
            <a:ext cx="227012" cy="227012"/>
          </a:xfrm>
          <a:prstGeom prst="ellipse">
            <a:avLst/>
          </a:prstGeom>
          <a:solidFill>
            <a:srgbClr val="F2895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4582" name="椭圆 24"/>
          <p:cNvSpPr>
            <a:spLocks noChangeArrowheads="1"/>
          </p:cNvSpPr>
          <p:nvPr/>
        </p:nvSpPr>
        <p:spPr bwMode="auto">
          <a:xfrm>
            <a:off x="5551488" y="2011363"/>
            <a:ext cx="1628775" cy="1625600"/>
          </a:xfrm>
          <a:prstGeom prst="ellipse">
            <a:avLst/>
          </a:prstGeom>
          <a:solidFill>
            <a:srgbClr val="DB3D63">
              <a:alpha val="6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4583" name="椭圆 45"/>
          <p:cNvSpPr>
            <a:spLocks noChangeArrowheads="1"/>
          </p:cNvSpPr>
          <p:nvPr/>
        </p:nvSpPr>
        <p:spPr bwMode="auto">
          <a:xfrm>
            <a:off x="6769100" y="2012950"/>
            <a:ext cx="1414463" cy="1414463"/>
          </a:xfrm>
          <a:prstGeom prst="ellipse">
            <a:avLst/>
          </a:prstGeom>
          <a:solidFill>
            <a:srgbClr val="FFD842">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4584" name="椭圆 51"/>
          <p:cNvSpPr>
            <a:spLocks noChangeArrowheads="1"/>
          </p:cNvSpPr>
          <p:nvPr/>
        </p:nvSpPr>
        <p:spPr bwMode="auto">
          <a:xfrm>
            <a:off x="1454150" y="1836738"/>
            <a:ext cx="928688" cy="928687"/>
          </a:xfrm>
          <a:prstGeom prst="ellipse">
            <a:avLst/>
          </a:prstGeom>
          <a:solidFill>
            <a:srgbClr val="EB756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4585" name="椭圆 44"/>
          <p:cNvSpPr>
            <a:spLocks noChangeArrowheads="1"/>
          </p:cNvSpPr>
          <p:nvPr/>
        </p:nvSpPr>
        <p:spPr bwMode="auto">
          <a:xfrm>
            <a:off x="5332413" y="1641475"/>
            <a:ext cx="860425" cy="858838"/>
          </a:xfrm>
          <a:prstGeom prst="ellipse">
            <a:avLst/>
          </a:prstGeom>
          <a:solidFill>
            <a:srgbClr val="F3703B">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4586" name="椭圆 39"/>
          <p:cNvSpPr>
            <a:spLocks noChangeArrowheads="1"/>
          </p:cNvSpPr>
          <p:nvPr/>
        </p:nvSpPr>
        <p:spPr bwMode="auto">
          <a:xfrm>
            <a:off x="2570163" y="1609725"/>
            <a:ext cx="1395412" cy="1387475"/>
          </a:xfrm>
          <a:prstGeom prst="ellipse">
            <a:avLst/>
          </a:prstGeom>
          <a:solidFill>
            <a:srgbClr val="EAA434">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4587" name="椭圆 44"/>
          <p:cNvSpPr>
            <a:spLocks noChangeArrowheads="1"/>
          </p:cNvSpPr>
          <p:nvPr/>
        </p:nvSpPr>
        <p:spPr bwMode="auto">
          <a:xfrm>
            <a:off x="2981325" y="1158875"/>
            <a:ext cx="3074988" cy="3076575"/>
          </a:xfrm>
          <a:prstGeom prst="ellipse">
            <a:avLst/>
          </a:prstGeom>
          <a:solidFill>
            <a:srgbClr val="88D0E0">
              <a:alpha val="95000"/>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4588" name="椭圆 39"/>
          <p:cNvSpPr>
            <a:spLocks noChangeArrowheads="1"/>
          </p:cNvSpPr>
          <p:nvPr/>
        </p:nvSpPr>
        <p:spPr bwMode="auto">
          <a:xfrm>
            <a:off x="319088" y="2346325"/>
            <a:ext cx="1125537" cy="1119188"/>
          </a:xfrm>
          <a:prstGeom prst="ellipse">
            <a:avLst/>
          </a:prstGeom>
          <a:solidFill>
            <a:srgbClr val="B2DFE8">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4589" name="椭圆 43"/>
          <p:cNvSpPr>
            <a:spLocks noChangeArrowheads="1"/>
          </p:cNvSpPr>
          <p:nvPr/>
        </p:nvSpPr>
        <p:spPr bwMode="auto">
          <a:xfrm>
            <a:off x="5859463" y="1541463"/>
            <a:ext cx="1157287" cy="1155700"/>
          </a:xfrm>
          <a:prstGeom prst="ellipse">
            <a:avLst/>
          </a:prstGeom>
          <a:solidFill>
            <a:srgbClr val="CCFFCC">
              <a:alpha val="6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4590" name="椭圆 45"/>
          <p:cNvSpPr>
            <a:spLocks noChangeArrowheads="1"/>
          </p:cNvSpPr>
          <p:nvPr/>
        </p:nvSpPr>
        <p:spPr bwMode="auto">
          <a:xfrm>
            <a:off x="6780213" y="1612900"/>
            <a:ext cx="247650" cy="249238"/>
          </a:xfrm>
          <a:prstGeom prst="ellipse">
            <a:avLst/>
          </a:prstGeom>
          <a:solidFill>
            <a:srgbClr val="E2819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4591" name="文本框 45"/>
          <p:cNvSpPr txBox="1">
            <a:spLocks noChangeArrowheads="1"/>
          </p:cNvSpPr>
          <p:nvPr/>
        </p:nvSpPr>
        <p:spPr bwMode="auto">
          <a:xfrm>
            <a:off x="3222625" y="2184400"/>
            <a:ext cx="27574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i="1">
                <a:solidFill>
                  <a:srgbClr val="FFFFFF"/>
                </a:solidFill>
                <a:latin typeface="方正兰亭黑_GBK" panose="02000000000000000000" pitchFamily="2" charset="-122"/>
                <a:ea typeface="方正兰亭黑_GBK" panose="02000000000000000000" pitchFamily="2" charset="-122"/>
              </a:rPr>
              <a:t>感谢观看！</a:t>
            </a:r>
          </a:p>
        </p:txBody>
      </p:sp>
      <p:sp>
        <p:nvSpPr>
          <p:cNvPr id="24592" name="椭圆 45"/>
          <p:cNvSpPr>
            <a:spLocks noChangeArrowheads="1"/>
          </p:cNvSpPr>
          <p:nvPr/>
        </p:nvSpPr>
        <p:spPr bwMode="auto">
          <a:xfrm>
            <a:off x="1190625" y="2932113"/>
            <a:ext cx="835025" cy="835025"/>
          </a:xfrm>
          <a:prstGeom prst="ellipse">
            <a:avLst/>
          </a:prstGeom>
          <a:solidFill>
            <a:srgbClr val="ED8067">
              <a:alpha val="8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4593" name="椭圆 45"/>
          <p:cNvSpPr>
            <a:spLocks noChangeArrowheads="1"/>
          </p:cNvSpPr>
          <p:nvPr/>
        </p:nvSpPr>
        <p:spPr bwMode="auto">
          <a:xfrm>
            <a:off x="-223838" y="2316163"/>
            <a:ext cx="508001" cy="508000"/>
          </a:xfrm>
          <a:prstGeom prst="ellipse">
            <a:avLst/>
          </a:prstGeom>
          <a:solidFill>
            <a:srgbClr val="EAA434">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4594" name="椭圆 48"/>
          <p:cNvSpPr>
            <a:spLocks noChangeArrowheads="1"/>
          </p:cNvSpPr>
          <p:nvPr/>
        </p:nvSpPr>
        <p:spPr bwMode="auto">
          <a:xfrm>
            <a:off x="857250" y="1897063"/>
            <a:ext cx="779463" cy="777875"/>
          </a:xfrm>
          <a:prstGeom prst="ellipse">
            <a:avLst/>
          </a:prstGeom>
          <a:solidFill>
            <a:srgbClr val="CCFFCC">
              <a:alpha val="6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4595" name="椭圆 45"/>
          <p:cNvSpPr>
            <a:spLocks noChangeArrowheads="1"/>
          </p:cNvSpPr>
          <p:nvPr/>
        </p:nvSpPr>
        <p:spPr bwMode="auto">
          <a:xfrm>
            <a:off x="8012113" y="2603500"/>
            <a:ext cx="558800" cy="560388"/>
          </a:xfrm>
          <a:prstGeom prst="ellipse">
            <a:avLst/>
          </a:prstGeom>
          <a:solidFill>
            <a:srgbClr val="EAA434">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cxnSp>
        <p:nvCxnSpPr>
          <p:cNvPr id="24596" name="直接连接符 50"/>
          <p:cNvCxnSpPr>
            <a:cxnSpLocks noChangeShapeType="1"/>
          </p:cNvCxnSpPr>
          <p:nvPr/>
        </p:nvCxnSpPr>
        <p:spPr bwMode="auto">
          <a:xfrm>
            <a:off x="3287713" y="2857500"/>
            <a:ext cx="2462212" cy="0"/>
          </a:xfrm>
          <a:prstGeom prst="line">
            <a:avLst/>
          </a:prstGeom>
          <a:noFill/>
          <a:ln w="6350" cmpd="sng">
            <a:solidFill>
              <a:schemeClr val="bg1"/>
            </a:solidFill>
            <a:round/>
            <a:headEnd/>
            <a:tailEnd/>
          </a:ln>
          <a:extLst>
            <a:ext uri="{909E8E84-426E-40DD-AFC4-6F175D3DCCD1}">
              <a14:hiddenFill xmlns:a14="http://schemas.microsoft.com/office/drawing/2010/main">
                <a:noFill/>
              </a14:hiddenFill>
            </a:ext>
          </a:extLst>
        </p:spPr>
      </p:cxnSp>
      <p:sp>
        <p:nvSpPr>
          <p:cNvPr id="24597" name="文本框 24"/>
          <p:cNvSpPr txBox="1">
            <a:spLocks noChangeArrowheads="1"/>
          </p:cNvSpPr>
          <p:nvPr/>
        </p:nvSpPr>
        <p:spPr bwMode="auto">
          <a:xfrm>
            <a:off x="4140200" y="2987675"/>
            <a:ext cx="801688"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1200" i="1">
                <a:solidFill>
                  <a:schemeClr val="bg1"/>
                </a:solidFill>
                <a:latin typeface="时尚中黑简体" panose="01010104010101010101" pitchFamily="2" charset="-122"/>
                <a:ea typeface="时尚中黑简体" panose="01010104010101010101" pitchFamily="2" charset="-122"/>
              </a:rPr>
              <a:t>熊猫达人</a:t>
            </a:r>
          </a:p>
        </p:txBody>
      </p:sp>
      <p:sp>
        <p:nvSpPr>
          <p:cNvPr id="24598" name="Freeform 54"/>
          <p:cNvSpPr>
            <a:spLocks noEditPoints="1"/>
          </p:cNvSpPr>
          <p:nvPr/>
        </p:nvSpPr>
        <p:spPr bwMode="auto">
          <a:xfrm>
            <a:off x="1439863" y="4648200"/>
            <a:ext cx="131762" cy="244475"/>
          </a:xfrm>
          <a:custGeom>
            <a:avLst/>
            <a:gdLst>
              <a:gd name="T0" fmla="*/ 23 w 144"/>
              <a:gd name="T1" fmla="*/ 0 h 270"/>
              <a:gd name="T2" fmla="*/ 13 w 144"/>
              <a:gd name="T3" fmla="*/ 1 h 270"/>
              <a:gd name="T4" fmla="*/ 6 w 144"/>
              <a:gd name="T5" fmla="*/ 5 h 270"/>
              <a:gd name="T6" fmla="*/ 2 w 144"/>
              <a:gd name="T7" fmla="*/ 13 h 270"/>
              <a:gd name="T8" fmla="*/ 0 w 144"/>
              <a:gd name="T9" fmla="*/ 22 h 270"/>
              <a:gd name="T10" fmla="*/ 1 w 144"/>
              <a:gd name="T11" fmla="*/ 252 h 270"/>
              <a:gd name="T12" fmla="*/ 4 w 144"/>
              <a:gd name="T13" fmla="*/ 260 h 270"/>
              <a:gd name="T14" fmla="*/ 11 w 144"/>
              <a:gd name="T15" fmla="*/ 266 h 270"/>
              <a:gd name="T16" fmla="*/ 19 w 144"/>
              <a:gd name="T17" fmla="*/ 270 h 270"/>
              <a:gd name="T18" fmla="*/ 122 w 144"/>
              <a:gd name="T19" fmla="*/ 270 h 270"/>
              <a:gd name="T20" fmla="*/ 131 w 144"/>
              <a:gd name="T21" fmla="*/ 269 h 270"/>
              <a:gd name="T22" fmla="*/ 137 w 144"/>
              <a:gd name="T23" fmla="*/ 263 h 270"/>
              <a:gd name="T24" fmla="*/ 143 w 144"/>
              <a:gd name="T25" fmla="*/ 256 h 270"/>
              <a:gd name="T26" fmla="*/ 144 w 144"/>
              <a:gd name="T27" fmla="*/ 248 h 270"/>
              <a:gd name="T28" fmla="*/ 144 w 144"/>
              <a:gd name="T29" fmla="*/ 18 h 270"/>
              <a:gd name="T30" fmla="*/ 140 w 144"/>
              <a:gd name="T31" fmla="*/ 9 h 270"/>
              <a:gd name="T32" fmla="*/ 135 w 144"/>
              <a:gd name="T33" fmla="*/ 3 h 270"/>
              <a:gd name="T34" fmla="*/ 127 w 144"/>
              <a:gd name="T35" fmla="*/ 0 h 270"/>
              <a:gd name="T36" fmla="*/ 58 w 144"/>
              <a:gd name="T37" fmla="*/ 18 h 270"/>
              <a:gd name="T38" fmla="*/ 90 w 144"/>
              <a:gd name="T39" fmla="*/ 19 h 270"/>
              <a:gd name="T40" fmla="*/ 90 w 144"/>
              <a:gd name="T41" fmla="*/ 24 h 270"/>
              <a:gd name="T42" fmla="*/ 58 w 144"/>
              <a:gd name="T43" fmla="*/ 26 h 270"/>
              <a:gd name="T44" fmla="*/ 54 w 144"/>
              <a:gd name="T45" fmla="*/ 22 h 270"/>
              <a:gd name="T46" fmla="*/ 58 w 144"/>
              <a:gd name="T47" fmla="*/ 18 h 270"/>
              <a:gd name="T48" fmla="*/ 72 w 144"/>
              <a:gd name="T49" fmla="*/ 262 h 270"/>
              <a:gd name="T50" fmla="*/ 62 w 144"/>
              <a:gd name="T51" fmla="*/ 258 h 270"/>
              <a:gd name="T52" fmla="*/ 58 w 144"/>
              <a:gd name="T53" fmla="*/ 248 h 270"/>
              <a:gd name="T54" fmla="*/ 62 w 144"/>
              <a:gd name="T55" fmla="*/ 239 h 270"/>
              <a:gd name="T56" fmla="*/ 72 w 144"/>
              <a:gd name="T57" fmla="*/ 234 h 270"/>
              <a:gd name="T58" fmla="*/ 81 w 144"/>
              <a:gd name="T59" fmla="*/ 239 h 270"/>
              <a:gd name="T60" fmla="*/ 86 w 144"/>
              <a:gd name="T61" fmla="*/ 248 h 270"/>
              <a:gd name="T62" fmla="*/ 81 w 144"/>
              <a:gd name="T63" fmla="*/ 258 h 270"/>
              <a:gd name="T64" fmla="*/ 72 w 144"/>
              <a:gd name="T65" fmla="*/ 262 h 270"/>
              <a:gd name="T66" fmla="*/ 9 w 144"/>
              <a:gd name="T67" fmla="*/ 225 h 270"/>
              <a:gd name="T68" fmla="*/ 136 w 144"/>
              <a:gd name="T69" fmla="*/ 4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270">
                <a:moveTo>
                  <a:pt x="122" y="0"/>
                </a:moveTo>
                <a:lnTo>
                  <a:pt x="23" y="0"/>
                </a:lnTo>
                <a:lnTo>
                  <a:pt x="19" y="0"/>
                </a:lnTo>
                <a:lnTo>
                  <a:pt x="13" y="1"/>
                </a:lnTo>
                <a:lnTo>
                  <a:pt x="11" y="3"/>
                </a:lnTo>
                <a:lnTo>
                  <a:pt x="6" y="5"/>
                </a:lnTo>
                <a:lnTo>
                  <a:pt x="4" y="9"/>
                </a:lnTo>
                <a:lnTo>
                  <a:pt x="2" y="13"/>
                </a:lnTo>
                <a:lnTo>
                  <a:pt x="1" y="18"/>
                </a:lnTo>
                <a:lnTo>
                  <a:pt x="0" y="22"/>
                </a:lnTo>
                <a:lnTo>
                  <a:pt x="0" y="248"/>
                </a:lnTo>
                <a:lnTo>
                  <a:pt x="1" y="252"/>
                </a:lnTo>
                <a:lnTo>
                  <a:pt x="2" y="256"/>
                </a:lnTo>
                <a:lnTo>
                  <a:pt x="4" y="260"/>
                </a:lnTo>
                <a:lnTo>
                  <a:pt x="6" y="263"/>
                </a:lnTo>
                <a:lnTo>
                  <a:pt x="11" y="266"/>
                </a:lnTo>
                <a:lnTo>
                  <a:pt x="13" y="269"/>
                </a:lnTo>
                <a:lnTo>
                  <a:pt x="19" y="270"/>
                </a:lnTo>
                <a:lnTo>
                  <a:pt x="23" y="270"/>
                </a:lnTo>
                <a:lnTo>
                  <a:pt x="122" y="270"/>
                </a:lnTo>
                <a:lnTo>
                  <a:pt x="127" y="270"/>
                </a:lnTo>
                <a:lnTo>
                  <a:pt x="131" y="269"/>
                </a:lnTo>
                <a:lnTo>
                  <a:pt x="135" y="266"/>
                </a:lnTo>
                <a:lnTo>
                  <a:pt x="137" y="263"/>
                </a:lnTo>
                <a:lnTo>
                  <a:pt x="140" y="260"/>
                </a:lnTo>
                <a:lnTo>
                  <a:pt x="143" y="256"/>
                </a:lnTo>
                <a:lnTo>
                  <a:pt x="144" y="252"/>
                </a:lnTo>
                <a:lnTo>
                  <a:pt x="144" y="248"/>
                </a:lnTo>
                <a:lnTo>
                  <a:pt x="144" y="22"/>
                </a:lnTo>
                <a:lnTo>
                  <a:pt x="144" y="18"/>
                </a:lnTo>
                <a:lnTo>
                  <a:pt x="143" y="13"/>
                </a:lnTo>
                <a:lnTo>
                  <a:pt x="140" y="9"/>
                </a:lnTo>
                <a:lnTo>
                  <a:pt x="137" y="5"/>
                </a:lnTo>
                <a:lnTo>
                  <a:pt x="135" y="3"/>
                </a:lnTo>
                <a:lnTo>
                  <a:pt x="131" y="1"/>
                </a:lnTo>
                <a:lnTo>
                  <a:pt x="127" y="0"/>
                </a:lnTo>
                <a:lnTo>
                  <a:pt x="122" y="0"/>
                </a:lnTo>
                <a:close/>
                <a:moveTo>
                  <a:pt x="58" y="18"/>
                </a:moveTo>
                <a:lnTo>
                  <a:pt x="86" y="18"/>
                </a:lnTo>
                <a:lnTo>
                  <a:pt x="90" y="19"/>
                </a:lnTo>
                <a:lnTo>
                  <a:pt x="90" y="22"/>
                </a:lnTo>
                <a:lnTo>
                  <a:pt x="90" y="24"/>
                </a:lnTo>
                <a:lnTo>
                  <a:pt x="86" y="26"/>
                </a:lnTo>
                <a:lnTo>
                  <a:pt x="58" y="26"/>
                </a:lnTo>
                <a:lnTo>
                  <a:pt x="56" y="24"/>
                </a:lnTo>
                <a:lnTo>
                  <a:pt x="54" y="22"/>
                </a:lnTo>
                <a:lnTo>
                  <a:pt x="56" y="19"/>
                </a:lnTo>
                <a:lnTo>
                  <a:pt x="58" y="18"/>
                </a:lnTo>
                <a:close/>
                <a:moveTo>
                  <a:pt x="72" y="262"/>
                </a:moveTo>
                <a:lnTo>
                  <a:pt x="72" y="262"/>
                </a:lnTo>
                <a:lnTo>
                  <a:pt x="66" y="260"/>
                </a:lnTo>
                <a:lnTo>
                  <a:pt x="62" y="258"/>
                </a:lnTo>
                <a:lnTo>
                  <a:pt x="60" y="252"/>
                </a:lnTo>
                <a:lnTo>
                  <a:pt x="58" y="248"/>
                </a:lnTo>
                <a:lnTo>
                  <a:pt x="60" y="243"/>
                </a:lnTo>
                <a:lnTo>
                  <a:pt x="62" y="239"/>
                </a:lnTo>
                <a:lnTo>
                  <a:pt x="66" y="234"/>
                </a:lnTo>
                <a:lnTo>
                  <a:pt x="72" y="234"/>
                </a:lnTo>
                <a:lnTo>
                  <a:pt x="77" y="234"/>
                </a:lnTo>
                <a:lnTo>
                  <a:pt x="81" y="239"/>
                </a:lnTo>
                <a:lnTo>
                  <a:pt x="84" y="243"/>
                </a:lnTo>
                <a:lnTo>
                  <a:pt x="86" y="248"/>
                </a:lnTo>
                <a:lnTo>
                  <a:pt x="84" y="252"/>
                </a:lnTo>
                <a:lnTo>
                  <a:pt x="81" y="258"/>
                </a:lnTo>
                <a:lnTo>
                  <a:pt x="77" y="260"/>
                </a:lnTo>
                <a:lnTo>
                  <a:pt x="72" y="262"/>
                </a:lnTo>
                <a:close/>
                <a:moveTo>
                  <a:pt x="136" y="225"/>
                </a:moveTo>
                <a:lnTo>
                  <a:pt x="9" y="225"/>
                </a:lnTo>
                <a:lnTo>
                  <a:pt x="9" y="45"/>
                </a:lnTo>
                <a:lnTo>
                  <a:pt x="136" y="45"/>
                </a:lnTo>
                <a:lnTo>
                  <a:pt x="136" y="225"/>
                </a:lnTo>
                <a:close/>
              </a:path>
            </a:pathLst>
          </a:custGeom>
          <a:solidFill>
            <a:srgbClr val="F096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99" name="矩形 26"/>
          <p:cNvSpPr>
            <a:spLocks noChangeArrowheads="1"/>
          </p:cNvSpPr>
          <p:nvPr/>
        </p:nvSpPr>
        <p:spPr bwMode="auto">
          <a:xfrm>
            <a:off x="1571625" y="4643438"/>
            <a:ext cx="116522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000">
                <a:solidFill>
                  <a:srgbClr val="F0968D"/>
                </a:solidFill>
                <a:latin typeface="方正兰亭黑_GBK" panose="02000000000000000000" pitchFamily="2" charset="-122"/>
                <a:ea typeface="方正兰亭黑_GBK" panose="02000000000000000000" pitchFamily="2" charset="-122"/>
              </a:rPr>
              <a:t>135#########</a:t>
            </a:r>
            <a:endParaRPr lang="zh-CN" altLang="en-US" sz="900">
              <a:solidFill>
                <a:srgbClr val="F0968D"/>
              </a:solidFill>
              <a:latin typeface="方正兰亭黑_GBK" panose="02000000000000000000" pitchFamily="2" charset="-122"/>
              <a:ea typeface="方正兰亭黑_GBK" panose="02000000000000000000" pitchFamily="2" charset="-122"/>
            </a:endParaRPr>
          </a:p>
        </p:txBody>
      </p:sp>
      <p:sp>
        <p:nvSpPr>
          <p:cNvPr id="24600" name="矩形 27"/>
          <p:cNvSpPr>
            <a:spLocks noChangeArrowheads="1"/>
          </p:cNvSpPr>
          <p:nvPr/>
        </p:nvSpPr>
        <p:spPr bwMode="auto">
          <a:xfrm>
            <a:off x="3209925" y="4616450"/>
            <a:ext cx="1763713"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000">
                <a:solidFill>
                  <a:srgbClr val="F0968D"/>
                </a:solidFill>
                <a:latin typeface="方正兰亭黑_GBK" panose="02000000000000000000" pitchFamily="2" charset="-122"/>
                <a:ea typeface="方正兰亭黑_GBK" panose="02000000000000000000" pitchFamily="2" charset="-122"/>
              </a:rPr>
              <a:t>Wwww#####@163.com</a:t>
            </a:r>
            <a:endParaRPr lang="zh-CN" altLang="en-US" sz="900">
              <a:solidFill>
                <a:srgbClr val="F0968D"/>
              </a:solidFill>
              <a:latin typeface="方正兰亭黑_GBK" panose="02000000000000000000" pitchFamily="2" charset="-122"/>
              <a:ea typeface="方正兰亭黑_GBK" panose="02000000000000000000" pitchFamily="2" charset="-122"/>
            </a:endParaRPr>
          </a:p>
        </p:txBody>
      </p:sp>
      <p:pic>
        <p:nvPicPr>
          <p:cNvPr id="24601" name="组合 28"/>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7675" y="4657725"/>
            <a:ext cx="242888"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4602" name="矩形 31"/>
          <p:cNvSpPr>
            <a:spLocks noChangeArrowheads="1"/>
          </p:cNvSpPr>
          <p:nvPr/>
        </p:nvSpPr>
        <p:spPr bwMode="auto">
          <a:xfrm>
            <a:off x="5376863" y="4616450"/>
            <a:ext cx="9652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000">
                <a:solidFill>
                  <a:srgbClr val="F0968D"/>
                </a:solidFill>
                <a:latin typeface="方正兰亭黑_GBK" panose="02000000000000000000" pitchFamily="2" charset="-122"/>
                <a:ea typeface="方正兰亭黑_GBK" panose="02000000000000000000" pitchFamily="2" charset="-122"/>
              </a:rPr>
              <a:t>Eejrni2####</a:t>
            </a:r>
            <a:endParaRPr lang="zh-CN" altLang="en-US" sz="900">
              <a:solidFill>
                <a:srgbClr val="F0968D"/>
              </a:solidFill>
              <a:latin typeface="方正兰亭黑_GBK" panose="02000000000000000000" pitchFamily="2" charset="-122"/>
              <a:ea typeface="方正兰亭黑_GBK" panose="02000000000000000000" pitchFamily="2" charset="-122"/>
            </a:endParaRPr>
          </a:p>
        </p:txBody>
      </p:sp>
      <p:pic>
        <p:nvPicPr>
          <p:cNvPr id="24603" name="组合 5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75250" y="4645025"/>
            <a:ext cx="244475" cy="20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4604" name="Freeform 165"/>
          <p:cNvSpPr>
            <a:spLocks noEditPoints="1"/>
          </p:cNvSpPr>
          <p:nvPr/>
        </p:nvSpPr>
        <p:spPr bwMode="auto">
          <a:xfrm>
            <a:off x="6783388" y="4622800"/>
            <a:ext cx="150812" cy="242888"/>
          </a:xfrm>
          <a:custGeom>
            <a:avLst/>
            <a:gdLst>
              <a:gd name="T0" fmla="*/ 169 w 169"/>
              <a:gd name="T1" fmla="*/ 83 h 273"/>
              <a:gd name="T2" fmla="*/ 166 w 169"/>
              <a:gd name="T3" fmla="*/ 67 h 273"/>
              <a:gd name="T4" fmla="*/ 162 w 169"/>
              <a:gd name="T5" fmla="*/ 51 h 273"/>
              <a:gd name="T6" fmla="*/ 144 w 169"/>
              <a:gd name="T7" fmla="*/ 25 h 273"/>
              <a:gd name="T8" fmla="*/ 117 w 169"/>
              <a:gd name="T9" fmla="*/ 7 h 273"/>
              <a:gd name="T10" fmla="*/ 101 w 169"/>
              <a:gd name="T11" fmla="*/ 1 h 273"/>
              <a:gd name="T12" fmla="*/ 84 w 169"/>
              <a:gd name="T13" fmla="*/ 0 h 273"/>
              <a:gd name="T14" fmla="*/ 68 w 169"/>
              <a:gd name="T15" fmla="*/ 1 h 273"/>
              <a:gd name="T16" fmla="*/ 51 w 169"/>
              <a:gd name="T17" fmla="*/ 7 h 273"/>
              <a:gd name="T18" fmla="*/ 24 w 169"/>
              <a:gd name="T19" fmla="*/ 25 h 273"/>
              <a:gd name="T20" fmla="*/ 6 w 169"/>
              <a:gd name="T21" fmla="*/ 51 h 273"/>
              <a:gd name="T22" fmla="*/ 2 w 169"/>
              <a:gd name="T23" fmla="*/ 67 h 273"/>
              <a:gd name="T24" fmla="*/ 0 w 169"/>
              <a:gd name="T25" fmla="*/ 83 h 273"/>
              <a:gd name="T26" fmla="*/ 4 w 169"/>
              <a:gd name="T27" fmla="*/ 106 h 273"/>
              <a:gd name="T28" fmla="*/ 12 w 169"/>
              <a:gd name="T29" fmla="*/ 126 h 273"/>
              <a:gd name="T30" fmla="*/ 156 w 169"/>
              <a:gd name="T31" fmla="*/ 126 h 273"/>
              <a:gd name="T32" fmla="*/ 165 w 169"/>
              <a:gd name="T33" fmla="*/ 106 h 273"/>
              <a:gd name="T34" fmla="*/ 169 w 169"/>
              <a:gd name="T35" fmla="*/ 83 h 273"/>
              <a:gd name="T36" fmla="*/ 84 w 169"/>
              <a:gd name="T37" fmla="*/ 109 h 273"/>
              <a:gd name="T38" fmla="*/ 70 w 169"/>
              <a:gd name="T39" fmla="*/ 106 h 273"/>
              <a:gd name="T40" fmla="*/ 60 w 169"/>
              <a:gd name="T41" fmla="*/ 98 h 273"/>
              <a:gd name="T42" fmla="*/ 51 w 169"/>
              <a:gd name="T43" fmla="*/ 87 h 273"/>
              <a:gd name="T44" fmla="*/ 49 w 169"/>
              <a:gd name="T45" fmla="*/ 74 h 273"/>
              <a:gd name="T46" fmla="*/ 51 w 169"/>
              <a:gd name="T47" fmla="*/ 60 h 273"/>
              <a:gd name="T48" fmla="*/ 60 w 169"/>
              <a:gd name="T49" fmla="*/ 49 h 273"/>
              <a:gd name="T50" fmla="*/ 70 w 169"/>
              <a:gd name="T51" fmla="*/ 41 h 273"/>
              <a:gd name="T52" fmla="*/ 84 w 169"/>
              <a:gd name="T53" fmla="*/ 38 h 273"/>
              <a:gd name="T54" fmla="*/ 98 w 169"/>
              <a:gd name="T55" fmla="*/ 41 h 273"/>
              <a:gd name="T56" fmla="*/ 109 w 169"/>
              <a:gd name="T57" fmla="*/ 49 h 273"/>
              <a:gd name="T58" fmla="*/ 117 w 169"/>
              <a:gd name="T59" fmla="*/ 60 h 273"/>
              <a:gd name="T60" fmla="*/ 120 w 169"/>
              <a:gd name="T61" fmla="*/ 74 h 273"/>
              <a:gd name="T62" fmla="*/ 117 w 169"/>
              <a:gd name="T63" fmla="*/ 87 h 273"/>
              <a:gd name="T64" fmla="*/ 109 w 169"/>
              <a:gd name="T65" fmla="*/ 98 h 273"/>
              <a:gd name="T66" fmla="*/ 98 w 169"/>
              <a:gd name="T67" fmla="*/ 106 h 273"/>
              <a:gd name="T68" fmla="*/ 84 w 169"/>
              <a:gd name="T69" fmla="*/ 109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9" h="273">
                <a:moveTo>
                  <a:pt x="169" y="83"/>
                </a:moveTo>
                <a:lnTo>
                  <a:pt x="169" y="83"/>
                </a:lnTo>
                <a:lnTo>
                  <a:pt x="167" y="75"/>
                </a:lnTo>
                <a:lnTo>
                  <a:pt x="166" y="67"/>
                </a:lnTo>
                <a:lnTo>
                  <a:pt x="165" y="59"/>
                </a:lnTo>
                <a:lnTo>
                  <a:pt x="162" y="51"/>
                </a:lnTo>
                <a:lnTo>
                  <a:pt x="154" y="37"/>
                </a:lnTo>
                <a:lnTo>
                  <a:pt x="144" y="25"/>
                </a:lnTo>
                <a:lnTo>
                  <a:pt x="131" y="14"/>
                </a:lnTo>
                <a:lnTo>
                  <a:pt x="117" y="7"/>
                </a:lnTo>
                <a:lnTo>
                  <a:pt x="109" y="4"/>
                </a:lnTo>
                <a:lnTo>
                  <a:pt x="101" y="1"/>
                </a:lnTo>
                <a:lnTo>
                  <a:pt x="92" y="0"/>
                </a:lnTo>
                <a:lnTo>
                  <a:pt x="84" y="0"/>
                </a:lnTo>
                <a:lnTo>
                  <a:pt x="76" y="0"/>
                </a:lnTo>
                <a:lnTo>
                  <a:pt x="68" y="1"/>
                </a:lnTo>
                <a:lnTo>
                  <a:pt x="60" y="4"/>
                </a:lnTo>
                <a:lnTo>
                  <a:pt x="51" y="7"/>
                </a:lnTo>
                <a:lnTo>
                  <a:pt x="38" y="14"/>
                </a:lnTo>
                <a:lnTo>
                  <a:pt x="24" y="25"/>
                </a:lnTo>
                <a:lnTo>
                  <a:pt x="15" y="37"/>
                </a:lnTo>
                <a:lnTo>
                  <a:pt x="6" y="51"/>
                </a:lnTo>
                <a:lnTo>
                  <a:pt x="4" y="59"/>
                </a:lnTo>
                <a:lnTo>
                  <a:pt x="2" y="67"/>
                </a:lnTo>
                <a:lnTo>
                  <a:pt x="1" y="75"/>
                </a:lnTo>
                <a:lnTo>
                  <a:pt x="0" y="83"/>
                </a:lnTo>
                <a:lnTo>
                  <a:pt x="1" y="96"/>
                </a:lnTo>
                <a:lnTo>
                  <a:pt x="4" y="106"/>
                </a:lnTo>
                <a:lnTo>
                  <a:pt x="6" y="116"/>
                </a:lnTo>
                <a:lnTo>
                  <a:pt x="12" y="126"/>
                </a:lnTo>
                <a:lnTo>
                  <a:pt x="84" y="273"/>
                </a:lnTo>
                <a:lnTo>
                  <a:pt x="156" y="126"/>
                </a:lnTo>
                <a:lnTo>
                  <a:pt x="162" y="116"/>
                </a:lnTo>
                <a:lnTo>
                  <a:pt x="165" y="106"/>
                </a:lnTo>
                <a:lnTo>
                  <a:pt x="167" y="96"/>
                </a:lnTo>
                <a:lnTo>
                  <a:pt x="169" y="83"/>
                </a:lnTo>
                <a:close/>
                <a:moveTo>
                  <a:pt x="84" y="109"/>
                </a:moveTo>
                <a:lnTo>
                  <a:pt x="84" y="109"/>
                </a:lnTo>
                <a:lnTo>
                  <a:pt x="77" y="108"/>
                </a:lnTo>
                <a:lnTo>
                  <a:pt x="70" y="106"/>
                </a:lnTo>
                <a:lnTo>
                  <a:pt x="65" y="102"/>
                </a:lnTo>
                <a:lnTo>
                  <a:pt x="60" y="98"/>
                </a:lnTo>
                <a:lnTo>
                  <a:pt x="55" y="93"/>
                </a:lnTo>
                <a:lnTo>
                  <a:pt x="51" y="87"/>
                </a:lnTo>
                <a:lnTo>
                  <a:pt x="50" y="81"/>
                </a:lnTo>
                <a:lnTo>
                  <a:pt x="49" y="74"/>
                </a:lnTo>
                <a:lnTo>
                  <a:pt x="50" y="67"/>
                </a:lnTo>
                <a:lnTo>
                  <a:pt x="51" y="60"/>
                </a:lnTo>
                <a:lnTo>
                  <a:pt x="55" y="53"/>
                </a:lnTo>
                <a:lnTo>
                  <a:pt x="60" y="49"/>
                </a:lnTo>
                <a:lnTo>
                  <a:pt x="65" y="44"/>
                </a:lnTo>
                <a:lnTo>
                  <a:pt x="70" y="41"/>
                </a:lnTo>
                <a:lnTo>
                  <a:pt x="77" y="38"/>
                </a:lnTo>
                <a:lnTo>
                  <a:pt x="84" y="38"/>
                </a:lnTo>
                <a:lnTo>
                  <a:pt x="91" y="38"/>
                </a:lnTo>
                <a:lnTo>
                  <a:pt x="98" y="41"/>
                </a:lnTo>
                <a:lnTo>
                  <a:pt x="103" y="44"/>
                </a:lnTo>
                <a:lnTo>
                  <a:pt x="109" y="49"/>
                </a:lnTo>
                <a:lnTo>
                  <a:pt x="113" y="53"/>
                </a:lnTo>
                <a:lnTo>
                  <a:pt x="117" y="60"/>
                </a:lnTo>
                <a:lnTo>
                  <a:pt x="118" y="67"/>
                </a:lnTo>
                <a:lnTo>
                  <a:pt x="120" y="74"/>
                </a:lnTo>
                <a:lnTo>
                  <a:pt x="118" y="81"/>
                </a:lnTo>
                <a:lnTo>
                  <a:pt x="117" y="87"/>
                </a:lnTo>
                <a:lnTo>
                  <a:pt x="113" y="93"/>
                </a:lnTo>
                <a:lnTo>
                  <a:pt x="109" y="98"/>
                </a:lnTo>
                <a:lnTo>
                  <a:pt x="103" y="102"/>
                </a:lnTo>
                <a:lnTo>
                  <a:pt x="98" y="106"/>
                </a:lnTo>
                <a:lnTo>
                  <a:pt x="91" y="108"/>
                </a:lnTo>
                <a:lnTo>
                  <a:pt x="84" y="109"/>
                </a:lnTo>
                <a:close/>
              </a:path>
            </a:pathLst>
          </a:custGeom>
          <a:solidFill>
            <a:srgbClr val="F096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605" name="矩形 19"/>
          <p:cNvSpPr>
            <a:spLocks noChangeArrowheads="1"/>
          </p:cNvSpPr>
          <p:nvPr/>
        </p:nvSpPr>
        <p:spPr bwMode="auto">
          <a:xfrm>
            <a:off x="6934200" y="4589463"/>
            <a:ext cx="9588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1400">
                <a:solidFill>
                  <a:srgbClr val="F0968D"/>
                </a:solidFill>
                <a:latin typeface="方正兰亭黑_GBK" panose="02000000000000000000" pitchFamily="2" charset="-122"/>
                <a:ea typeface="方正兰亭黑_GBK" panose="02000000000000000000" pitchFamily="2" charset="-122"/>
              </a:rPr>
              <a:t>浙江</a:t>
            </a:r>
            <a:r>
              <a:rPr lang="en-US" altLang="zh-CN" sz="1400">
                <a:solidFill>
                  <a:srgbClr val="F0968D"/>
                </a:solidFill>
                <a:latin typeface="方正兰亭黑_GBK" panose="02000000000000000000" pitchFamily="2" charset="-122"/>
                <a:ea typeface="方正兰亭黑_GBK" panose="02000000000000000000" pitchFamily="2" charset="-122"/>
              </a:rPr>
              <a:t>.</a:t>
            </a:r>
            <a:r>
              <a:rPr lang="zh-CN" altLang="en-US" sz="1400">
                <a:solidFill>
                  <a:srgbClr val="F0968D"/>
                </a:solidFill>
                <a:latin typeface="方正兰亭黑_GBK" panose="02000000000000000000" pitchFamily="2" charset="-122"/>
                <a:ea typeface="方正兰亭黑_GBK" panose="02000000000000000000" pitchFamily="2" charset="-122"/>
              </a:rPr>
              <a:t>杭州</a:t>
            </a:r>
          </a:p>
        </p:txBody>
      </p:sp>
    </p:spTree>
  </p:cSld>
  <p:clrMapOvr>
    <a:masterClrMapping/>
  </p:clrMapOvr>
  <p:transition spd="slow">
    <p:split orient="ver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文本框 8"/>
          <p:cNvSpPr txBox="1">
            <a:spLocks noChangeArrowheads="1"/>
          </p:cNvSpPr>
          <p:nvPr/>
        </p:nvSpPr>
        <p:spPr bwMode="auto">
          <a:xfrm>
            <a:off x="3656013" y="922338"/>
            <a:ext cx="18319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3200">
                <a:solidFill>
                  <a:srgbClr val="595959"/>
                </a:solidFill>
                <a:latin typeface="方正兰亭黑_GBK" panose="02000000000000000000" pitchFamily="2" charset="-122"/>
                <a:ea typeface="方正兰亭黑_GBK" panose="02000000000000000000" pitchFamily="2" charset="-122"/>
              </a:rPr>
              <a:t>使用说明</a:t>
            </a:r>
          </a:p>
        </p:txBody>
      </p:sp>
      <p:sp>
        <p:nvSpPr>
          <p:cNvPr id="25603" name="椭圆 2"/>
          <p:cNvSpPr>
            <a:spLocks noChangeArrowheads="1"/>
          </p:cNvSpPr>
          <p:nvPr/>
        </p:nvSpPr>
        <p:spPr bwMode="auto">
          <a:xfrm>
            <a:off x="947738" y="1919288"/>
            <a:ext cx="1338262" cy="1336675"/>
          </a:xfrm>
          <a:prstGeom prst="ellipse">
            <a:avLst/>
          </a:prstGeom>
          <a:solidFill>
            <a:srgbClr val="F096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5604" name="椭圆 3"/>
          <p:cNvSpPr>
            <a:spLocks noChangeArrowheads="1"/>
          </p:cNvSpPr>
          <p:nvPr/>
        </p:nvSpPr>
        <p:spPr bwMode="auto">
          <a:xfrm>
            <a:off x="2917825" y="1919288"/>
            <a:ext cx="1338263" cy="1336675"/>
          </a:xfrm>
          <a:prstGeom prst="ellipse">
            <a:avLst/>
          </a:pr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5605" name="椭圆 4"/>
          <p:cNvSpPr>
            <a:spLocks noChangeArrowheads="1"/>
          </p:cNvSpPr>
          <p:nvPr/>
        </p:nvSpPr>
        <p:spPr bwMode="auto">
          <a:xfrm>
            <a:off x="4887913" y="1919288"/>
            <a:ext cx="1338262" cy="1336675"/>
          </a:xfrm>
          <a:prstGeom prst="ellipse">
            <a:avLst/>
          </a:prstGeom>
          <a:solidFill>
            <a:srgbClr val="88D0E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5606" name="椭圆 5"/>
          <p:cNvSpPr>
            <a:spLocks noChangeArrowheads="1"/>
          </p:cNvSpPr>
          <p:nvPr/>
        </p:nvSpPr>
        <p:spPr bwMode="auto">
          <a:xfrm>
            <a:off x="6858000" y="1919288"/>
            <a:ext cx="1338263" cy="1336675"/>
          </a:xfrm>
          <a:prstGeom prst="ellipse">
            <a:avLst/>
          </a:prstGeom>
          <a:solidFill>
            <a:srgbClr val="FCDD6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5607" name="Freeform 132"/>
          <p:cNvSpPr>
            <a:spLocks noEditPoints="1"/>
          </p:cNvSpPr>
          <p:nvPr/>
        </p:nvSpPr>
        <p:spPr bwMode="auto">
          <a:xfrm>
            <a:off x="1363663" y="2328863"/>
            <a:ext cx="508000" cy="509587"/>
          </a:xfrm>
          <a:custGeom>
            <a:avLst/>
            <a:gdLst>
              <a:gd name="T0" fmla="*/ 61 w 258"/>
              <a:gd name="T1" fmla="*/ 260 h 260"/>
              <a:gd name="T2" fmla="*/ 244 w 258"/>
              <a:gd name="T3" fmla="*/ 244 h 260"/>
              <a:gd name="T4" fmla="*/ 258 w 258"/>
              <a:gd name="T5" fmla="*/ 67 h 260"/>
              <a:gd name="T6" fmla="*/ 258 w 258"/>
              <a:gd name="T7" fmla="*/ 260 h 260"/>
              <a:gd name="T8" fmla="*/ 244 w 258"/>
              <a:gd name="T9" fmla="*/ 52 h 260"/>
              <a:gd name="T10" fmla="*/ 227 w 258"/>
              <a:gd name="T11" fmla="*/ 31 h 260"/>
              <a:gd name="T12" fmla="*/ 210 w 258"/>
              <a:gd name="T13" fmla="*/ 52 h 260"/>
              <a:gd name="T14" fmla="*/ 195 w 258"/>
              <a:gd name="T15" fmla="*/ 15 h 260"/>
              <a:gd name="T16" fmla="*/ 178 w 258"/>
              <a:gd name="T17" fmla="*/ 52 h 260"/>
              <a:gd name="T18" fmla="*/ 162 w 258"/>
              <a:gd name="T19" fmla="*/ 31 h 260"/>
              <a:gd name="T20" fmla="*/ 145 w 258"/>
              <a:gd name="T21" fmla="*/ 52 h 260"/>
              <a:gd name="T22" fmla="*/ 130 w 258"/>
              <a:gd name="T23" fmla="*/ 31 h 260"/>
              <a:gd name="T24" fmla="*/ 113 w 258"/>
              <a:gd name="T25" fmla="*/ 52 h 260"/>
              <a:gd name="T26" fmla="*/ 97 w 258"/>
              <a:gd name="T27" fmla="*/ 31 h 260"/>
              <a:gd name="T28" fmla="*/ 82 w 258"/>
              <a:gd name="T29" fmla="*/ 52 h 260"/>
              <a:gd name="T30" fmla="*/ 61 w 258"/>
              <a:gd name="T31" fmla="*/ 0 h 260"/>
              <a:gd name="T32" fmla="*/ 258 w 258"/>
              <a:gd name="T33" fmla="*/ 31 h 260"/>
              <a:gd name="T34" fmla="*/ 244 w 258"/>
              <a:gd name="T35" fmla="*/ 52 h 260"/>
              <a:gd name="T36" fmla="*/ 0 w 258"/>
              <a:gd name="T37" fmla="*/ 260 h 260"/>
              <a:gd name="T38" fmla="*/ 50 w 258"/>
              <a:gd name="T39" fmla="*/ 67 h 260"/>
              <a:gd name="T40" fmla="*/ 31 w 258"/>
              <a:gd name="T41" fmla="*/ 82 h 260"/>
              <a:gd name="T42" fmla="*/ 50 w 258"/>
              <a:gd name="T43" fmla="*/ 97 h 260"/>
              <a:gd name="T44" fmla="*/ 31 w 258"/>
              <a:gd name="T45" fmla="*/ 114 h 260"/>
              <a:gd name="T46" fmla="*/ 50 w 258"/>
              <a:gd name="T47" fmla="*/ 130 h 260"/>
              <a:gd name="T48" fmla="*/ 31 w 258"/>
              <a:gd name="T49" fmla="*/ 147 h 260"/>
              <a:gd name="T50" fmla="*/ 50 w 258"/>
              <a:gd name="T51" fmla="*/ 162 h 260"/>
              <a:gd name="T52" fmla="*/ 15 w 258"/>
              <a:gd name="T53" fmla="*/ 179 h 260"/>
              <a:gd name="T54" fmla="*/ 50 w 258"/>
              <a:gd name="T55" fmla="*/ 195 h 260"/>
              <a:gd name="T56" fmla="*/ 31 w 258"/>
              <a:gd name="T57" fmla="*/ 212 h 260"/>
              <a:gd name="T58" fmla="*/ 50 w 258"/>
              <a:gd name="T59" fmla="*/ 227 h 260"/>
              <a:gd name="T60" fmla="*/ 31 w 258"/>
              <a:gd name="T61" fmla="*/ 244 h 260"/>
              <a:gd name="T62" fmla="*/ 0 w 258"/>
              <a:gd name="T63" fmla="*/ 0 h 260"/>
              <a:gd name="T64" fmla="*/ 50 w 258"/>
              <a:gd name="T65" fmla="*/ 52 h 260"/>
              <a:gd name="T66" fmla="*/ 0 w 258"/>
              <a:gd name="T67" fmla="*/ 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8" h="260">
                <a:moveTo>
                  <a:pt x="244" y="260"/>
                </a:moveTo>
                <a:lnTo>
                  <a:pt x="61" y="260"/>
                </a:lnTo>
                <a:lnTo>
                  <a:pt x="61" y="244"/>
                </a:lnTo>
                <a:lnTo>
                  <a:pt x="244" y="244"/>
                </a:lnTo>
                <a:lnTo>
                  <a:pt x="244" y="67"/>
                </a:lnTo>
                <a:lnTo>
                  <a:pt x="258" y="67"/>
                </a:lnTo>
                <a:lnTo>
                  <a:pt x="258" y="244"/>
                </a:lnTo>
                <a:lnTo>
                  <a:pt x="258" y="260"/>
                </a:lnTo>
                <a:lnTo>
                  <a:pt x="244" y="260"/>
                </a:lnTo>
                <a:close/>
                <a:moveTo>
                  <a:pt x="244" y="52"/>
                </a:moveTo>
                <a:lnTo>
                  <a:pt x="227" y="52"/>
                </a:lnTo>
                <a:lnTo>
                  <a:pt x="227" y="31"/>
                </a:lnTo>
                <a:lnTo>
                  <a:pt x="210" y="31"/>
                </a:lnTo>
                <a:lnTo>
                  <a:pt x="210" y="52"/>
                </a:lnTo>
                <a:lnTo>
                  <a:pt x="195" y="52"/>
                </a:lnTo>
                <a:lnTo>
                  <a:pt x="195" y="15"/>
                </a:lnTo>
                <a:lnTo>
                  <a:pt x="178" y="15"/>
                </a:lnTo>
                <a:lnTo>
                  <a:pt x="178" y="52"/>
                </a:lnTo>
                <a:lnTo>
                  <a:pt x="162" y="52"/>
                </a:lnTo>
                <a:lnTo>
                  <a:pt x="162" y="31"/>
                </a:lnTo>
                <a:lnTo>
                  <a:pt x="145" y="31"/>
                </a:lnTo>
                <a:lnTo>
                  <a:pt x="145" y="52"/>
                </a:lnTo>
                <a:lnTo>
                  <a:pt x="130" y="52"/>
                </a:lnTo>
                <a:lnTo>
                  <a:pt x="130" y="31"/>
                </a:lnTo>
                <a:lnTo>
                  <a:pt x="113" y="31"/>
                </a:lnTo>
                <a:lnTo>
                  <a:pt x="113" y="52"/>
                </a:lnTo>
                <a:lnTo>
                  <a:pt x="97" y="52"/>
                </a:lnTo>
                <a:lnTo>
                  <a:pt x="97" y="31"/>
                </a:lnTo>
                <a:lnTo>
                  <a:pt x="82" y="31"/>
                </a:lnTo>
                <a:lnTo>
                  <a:pt x="82" y="52"/>
                </a:lnTo>
                <a:lnTo>
                  <a:pt x="61" y="52"/>
                </a:lnTo>
                <a:lnTo>
                  <a:pt x="61" y="0"/>
                </a:lnTo>
                <a:lnTo>
                  <a:pt x="258" y="0"/>
                </a:lnTo>
                <a:lnTo>
                  <a:pt x="258" y="31"/>
                </a:lnTo>
                <a:lnTo>
                  <a:pt x="244" y="31"/>
                </a:lnTo>
                <a:lnTo>
                  <a:pt x="244" y="52"/>
                </a:lnTo>
                <a:close/>
                <a:moveTo>
                  <a:pt x="31" y="260"/>
                </a:moveTo>
                <a:lnTo>
                  <a:pt x="0" y="260"/>
                </a:lnTo>
                <a:lnTo>
                  <a:pt x="0" y="67"/>
                </a:lnTo>
                <a:lnTo>
                  <a:pt x="50" y="67"/>
                </a:lnTo>
                <a:lnTo>
                  <a:pt x="50" y="82"/>
                </a:lnTo>
                <a:lnTo>
                  <a:pt x="31" y="82"/>
                </a:lnTo>
                <a:lnTo>
                  <a:pt x="31" y="97"/>
                </a:lnTo>
                <a:lnTo>
                  <a:pt x="50" y="97"/>
                </a:lnTo>
                <a:lnTo>
                  <a:pt x="50" y="114"/>
                </a:lnTo>
                <a:lnTo>
                  <a:pt x="31" y="114"/>
                </a:lnTo>
                <a:lnTo>
                  <a:pt x="31" y="130"/>
                </a:lnTo>
                <a:lnTo>
                  <a:pt x="50" y="130"/>
                </a:lnTo>
                <a:lnTo>
                  <a:pt x="50" y="147"/>
                </a:lnTo>
                <a:lnTo>
                  <a:pt x="31" y="147"/>
                </a:lnTo>
                <a:lnTo>
                  <a:pt x="31" y="162"/>
                </a:lnTo>
                <a:lnTo>
                  <a:pt x="50" y="162"/>
                </a:lnTo>
                <a:lnTo>
                  <a:pt x="50" y="179"/>
                </a:lnTo>
                <a:lnTo>
                  <a:pt x="15" y="179"/>
                </a:lnTo>
                <a:lnTo>
                  <a:pt x="15" y="195"/>
                </a:lnTo>
                <a:lnTo>
                  <a:pt x="50" y="195"/>
                </a:lnTo>
                <a:lnTo>
                  <a:pt x="50" y="212"/>
                </a:lnTo>
                <a:lnTo>
                  <a:pt x="31" y="212"/>
                </a:lnTo>
                <a:lnTo>
                  <a:pt x="31" y="227"/>
                </a:lnTo>
                <a:lnTo>
                  <a:pt x="50" y="227"/>
                </a:lnTo>
                <a:lnTo>
                  <a:pt x="50" y="244"/>
                </a:lnTo>
                <a:lnTo>
                  <a:pt x="31" y="244"/>
                </a:lnTo>
                <a:lnTo>
                  <a:pt x="31" y="260"/>
                </a:lnTo>
                <a:close/>
                <a:moveTo>
                  <a:pt x="0" y="0"/>
                </a:moveTo>
                <a:lnTo>
                  <a:pt x="50" y="0"/>
                </a:lnTo>
                <a:lnTo>
                  <a:pt x="50" y="52"/>
                </a:lnTo>
                <a:lnTo>
                  <a:pt x="0" y="52"/>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08" name="Freeform 134"/>
          <p:cNvSpPr>
            <a:spLocks noEditPoints="1"/>
          </p:cNvSpPr>
          <p:nvPr/>
        </p:nvSpPr>
        <p:spPr bwMode="auto">
          <a:xfrm>
            <a:off x="3330575" y="2330450"/>
            <a:ext cx="512763" cy="514350"/>
          </a:xfrm>
          <a:custGeom>
            <a:avLst/>
            <a:gdLst>
              <a:gd name="T0" fmla="*/ 244 w 260"/>
              <a:gd name="T1" fmla="*/ 56 h 261"/>
              <a:gd name="T2" fmla="*/ 217 w 260"/>
              <a:gd name="T3" fmla="*/ 4 h 261"/>
              <a:gd name="T4" fmla="*/ 225 w 260"/>
              <a:gd name="T5" fmla="*/ 0 h 261"/>
              <a:gd name="T6" fmla="*/ 233 w 260"/>
              <a:gd name="T7" fmla="*/ 3 h 261"/>
              <a:gd name="T8" fmla="*/ 260 w 260"/>
              <a:gd name="T9" fmla="*/ 31 h 261"/>
              <a:gd name="T10" fmla="*/ 260 w 260"/>
              <a:gd name="T11" fmla="*/ 41 h 261"/>
              <a:gd name="T12" fmla="*/ 149 w 260"/>
              <a:gd name="T13" fmla="*/ 151 h 261"/>
              <a:gd name="T14" fmla="*/ 199 w 260"/>
              <a:gd name="T15" fmla="*/ 22 h 261"/>
              <a:gd name="T16" fmla="*/ 149 w 260"/>
              <a:gd name="T17" fmla="*/ 151 h 261"/>
              <a:gd name="T18" fmla="*/ 87 w 260"/>
              <a:gd name="T19" fmla="*/ 172 h 261"/>
              <a:gd name="T20" fmla="*/ 144 w 260"/>
              <a:gd name="T21" fmla="*/ 156 h 261"/>
              <a:gd name="T22" fmla="*/ 51 w 260"/>
              <a:gd name="T23" fmla="*/ 33 h 261"/>
              <a:gd name="T24" fmla="*/ 41 w 260"/>
              <a:gd name="T25" fmla="*/ 34 h 261"/>
              <a:gd name="T26" fmla="*/ 32 w 260"/>
              <a:gd name="T27" fmla="*/ 39 h 261"/>
              <a:gd name="T28" fmla="*/ 27 w 260"/>
              <a:gd name="T29" fmla="*/ 47 h 261"/>
              <a:gd name="T30" fmla="*/ 26 w 260"/>
              <a:gd name="T31" fmla="*/ 57 h 261"/>
              <a:gd name="T32" fmla="*/ 26 w 260"/>
              <a:gd name="T33" fmla="*/ 215 h 261"/>
              <a:gd name="T34" fmla="*/ 30 w 260"/>
              <a:gd name="T35" fmla="*/ 224 h 261"/>
              <a:gd name="T36" fmla="*/ 36 w 260"/>
              <a:gd name="T37" fmla="*/ 230 h 261"/>
              <a:gd name="T38" fmla="*/ 45 w 260"/>
              <a:gd name="T39" fmla="*/ 234 h 261"/>
              <a:gd name="T40" fmla="*/ 203 w 260"/>
              <a:gd name="T41" fmla="*/ 235 h 261"/>
              <a:gd name="T42" fmla="*/ 213 w 260"/>
              <a:gd name="T43" fmla="*/ 233 h 261"/>
              <a:gd name="T44" fmla="*/ 221 w 260"/>
              <a:gd name="T45" fmla="*/ 228 h 261"/>
              <a:gd name="T46" fmla="*/ 226 w 260"/>
              <a:gd name="T47" fmla="*/ 220 h 261"/>
              <a:gd name="T48" fmla="*/ 229 w 260"/>
              <a:gd name="T49" fmla="*/ 209 h 261"/>
              <a:gd name="T50" fmla="*/ 255 w 260"/>
              <a:gd name="T51" fmla="*/ 85 h 261"/>
              <a:gd name="T52" fmla="*/ 253 w 260"/>
              <a:gd name="T53" fmla="*/ 228 h 261"/>
              <a:gd name="T54" fmla="*/ 247 w 260"/>
              <a:gd name="T55" fmla="*/ 243 h 261"/>
              <a:gd name="T56" fmla="*/ 235 w 260"/>
              <a:gd name="T57" fmla="*/ 254 h 261"/>
              <a:gd name="T58" fmla="*/ 220 w 260"/>
              <a:gd name="T59" fmla="*/ 260 h 261"/>
              <a:gd name="T60" fmla="*/ 41 w 260"/>
              <a:gd name="T61" fmla="*/ 261 h 261"/>
              <a:gd name="T62" fmla="*/ 25 w 260"/>
              <a:gd name="T63" fmla="*/ 258 h 261"/>
              <a:gd name="T64" fmla="*/ 12 w 260"/>
              <a:gd name="T65" fmla="*/ 248 h 261"/>
              <a:gd name="T66" fmla="*/ 2 w 260"/>
              <a:gd name="T67" fmla="*/ 235 h 261"/>
              <a:gd name="T68" fmla="*/ 0 w 260"/>
              <a:gd name="T69" fmla="*/ 219 h 261"/>
              <a:gd name="T70" fmla="*/ 0 w 260"/>
              <a:gd name="T71" fmla="*/ 42 h 261"/>
              <a:gd name="T72" fmla="*/ 6 w 260"/>
              <a:gd name="T73" fmla="*/ 26 h 261"/>
              <a:gd name="T74" fmla="*/ 18 w 260"/>
              <a:gd name="T75" fmla="*/ 15 h 261"/>
              <a:gd name="T76" fmla="*/ 34 w 260"/>
              <a:gd name="T77" fmla="*/ 7 h 261"/>
              <a:gd name="T78" fmla="*/ 177 w 260"/>
              <a:gd name="T79" fmla="*/ 7 h 261"/>
              <a:gd name="T80" fmla="*/ 51 w 260"/>
              <a:gd name="T81" fmla="*/ 33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60" h="261">
                <a:moveTo>
                  <a:pt x="257" y="44"/>
                </a:moveTo>
                <a:lnTo>
                  <a:pt x="244" y="56"/>
                </a:lnTo>
                <a:lnTo>
                  <a:pt x="204" y="16"/>
                </a:lnTo>
                <a:lnTo>
                  <a:pt x="217" y="4"/>
                </a:lnTo>
                <a:lnTo>
                  <a:pt x="220" y="2"/>
                </a:lnTo>
                <a:lnTo>
                  <a:pt x="225" y="0"/>
                </a:lnTo>
                <a:lnTo>
                  <a:pt x="229" y="2"/>
                </a:lnTo>
                <a:lnTo>
                  <a:pt x="233" y="3"/>
                </a:lnTo>
                <a:lnTo>
                  <a:pt x="257" y="29"/>
                </a:lnTo>
                <a:lnTo>
                  <a:pt x="260" y="31"/>
                </a:lnTo>
                <a:lnTo>
                  <a:pt x="260" y="37"/>
                </a:lnTo>
                <a:lnTo>
                  <a:pt x="260" y="41"/>
                </a:lnTo>
                <a:lnTo>
                  <a:pt x="257" y="44"/>
                </a:lnTo>
                <a:close/>
                <a:moveTo>
                  <a:pt x="149" y="151"/>
                </a:moveTo>
                <a:lnTo>
                  <a:pt x="109" y="111"/>
                </a:lnTo>
                <a:lnTo>
                  <a:pt x="199" y="22"/>
                </a:lnTo>
                <a:lnTo>
                  <a:pt x="239" y="63"/>
                </a:lnTo>
                <a:lnTo>
                  <a:pt x="149" y="151"/>
                </a:lnTo>
                <a:close/>
                <a:moveTo>
                  <a:pt x="144" y="156"/>
                </a:moveTo>
                <a:lnTo>
                  <a:pt x="87" y="172"/>
                </a:lnTo>
                <a:lnTo>
                  <a:pt x="104" y="116"/>
                </a:lnTo>
                <a:lnTo>
                  <a:pt x="144" y="156"/>
                </a:lnTo>
                <a:close/>
                <a:moveTo>
                  <a:pt x="51" y="33"/>
                </a:moveTo>
                <a:lnTo>
                  <a:pt x="51" y="33"/>
                </a:lnTo>
                <a:lnTo>
                  <a:pt x="45" y="33"/>
                </a:lnTo>
                <a:lnTo>
                  <a:pt x="41" y="34"/>
                </a:lnTo>
                <a:lnTo>
                  <a:pt x="36" y="37"/>
                </a:lnTo>
                <a:lnTo>
                  <a:pt x="32" y="39"/>
                </a:lnTo>
                <a:lnTo>
                  <a:pt x="30" y="43"/>
                </a:lnTo>
                <a:lnTo>
                  <a:pt x="27" y="47"/>
                </a:lnTo>
                <a:lnTo>
                  <a:pt x="26" y="52"/>
                </a:lnTo>
                <a:lnTo>
                  <a:pt x="26" y="57"/>
                </a:lnTo>
                <a:lnTo>
                  <a:pt x="26" y="209"/>
                </a:lnTo>
                <a:lnTo>
                  <a:pt x="26" y="215"/>
                </a:lnTo>
                <a:lnTo>
                  <a:pt x="27" y="220"/>
                </a:lnTo>
                <a:lnTo>
                  <a:pt x="30" y="224"/>
                </a:lnTo>
                <a:lnTo>
                  <a:pt x="32" y="228"/>
                </a:lnTo>
                <a:lnTo>
                  <a:pt x="36" y="230"/>
                </a:lnTo>
                <a:lnTo>
                  <a:pt x="41" y="233"/>
                </a:lnTo>
                <a:lnTo>
                  <a:pt x="45" y="234"/>
                </a:lnTo>
                <a:lnTo>
                  <a:pt x="51" y="235"/>
                </a:lnTo>
                <a:lnTo>
                  <a:pt x="203" y="235"/>
                </a:lnTo>
                <a:lnTo>
                  <a:pt x="208" y="234"/>
                </a:lnTo>
                <a:lnTo>
                  <a:pt x="213" y="233"/>
                </a:lnTo>
                <a:lnTo>
                  <a:pt x="217" y="230"/>
                </a:lnTo>
                <a:lnTo>
                  <a:pt x="221" y="228"/>
                </a:lnTo>
                <a:lnTo>
                  <a:pt x="225" y="224"/>
                </a:lnTo>
                <a:lnTo>
                  <a:pt x="226" y="220"/>
                </a:lnTo>
                <a:lnTo>
                  <a:pt x="227" y="215"/>
                </a:lnTo>
                <a:lnTo>
                  <a:pt x="229" y="209"/>
                </a:lnTo>
                <a:lnTo>
                  <a:pt x="229" y="109"/>
                </a:lnTo>
                <a:lnTo>
                  <a:pt x="255" y="85"/>
                </a:lnTo>
                <a:lnTo>
                  <a:pt x="255" y="219"/>
                </a:lnTo>
                <a:lnTo>
                  <a:pt x="253" y="228"/>
                </a:lnTo>
                <a:lnTo>
                  <a:pt x="251" y="235"/>
                </a:lnTo>
                <a:lnTo>
                  <a:pt x="247" y="243"/>
                </a:lnTo>
                <a:lnTo>
                  <a:pt x="242" y="248"/>
                </a:lnTo>
                <a:lnTo>
                  <a:pt x="235" y="254"/>
                </a:lnTo>
                <a:lnTo>
                  <a:pt x="229" y="258"/>
                </a:lnTo>
                <a:lnTo>
                  <a:pt x="220" y="260"/>
                </a:lnTo>
                <a:lnTo>
                  <a:pt x="212" y="261"/>
                </a:lnTo>
                <a:lnTo>
                  <a:pt x="41" y="261"/>
                </a:lnTo>
                <a:lnTo>
                  <a:pt x="34" y="260"/>
                </a:lnTo>
                <a:lnTo>
                  <a:pt x="25" y="258"/>
                </a:lnTo>
                <a:lnTo>
                  <a:pt x="18" y="254"/>
                </a:lnTo>
                <a:lnTo>
                  <a:pt x="12" y="248"/>
                </a:lnTo>
                <a:lnTo>
                  <a:pt x="6" y="243"/>
                </a:lnTo>
                <a:lnTo>
                  <a:pt x="2" y="235"/>
                </a:lnTo>
                <a:lnTo>
                  <a:pt x="0" y="228"/>
                </a:lnTo>
                <a:lnTo>
                  <a:pt x="0" y="219"/>
                </a:lnTo>
                <a:lnTo>
                  <a:pt x="0" y="51"/>
                </a:lnTo>
                <a:lnTo>
                  <a:pt x="0" y="42"/>
                </a:lnTo>
                <a:lnTo>
                  <a:pt x="2" y="34"/>
                </a:lnTo>
                <a:lnTo>
                  <a:pt x="6" y="26"/>
                </a:lnTo>
                <a:lnTo>
                  <a:pt x="12" y="20"/>
                </a:lnTo>
                <a:lnTo>
                  <a:pt x="18" y="15"/>
                </a:lnTo>
                <a:lnTo>
                  <a:pt x="25" y="9"/>
                </a:lnTo>
                <a:lnTo>
                  <a:pt x="34" y="7"/>
                </a:lnTo>
                <a:lnTo>
                  <a:pt x="41" y="7"/>
                </a:lnTo>
                <a:lnTo>
                  <a:pt x="177" y="7"/>
                </a:lnTo>
                <a:lnTo>
                  <a:pt x="151" y="33"/>
                </a:lnTo>
                <a:lnTo>
                  <a:pt x="51" y="3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09" name="Freeform 133"/>
          <p:cNvSpPr>
            <a:spLocks/>
          </p:cNvSpPr>
          <p:nvPr/>
        </p:nvSpPr>
        <p:spPr bwMode="auto">
          <a:xfrm>
            <a:off x="5354638" y="2366963"/>
            <a:ext cx="403225" cy="441325"/>
          </a:xfrm>
          <a:custGeom>
            <a:avLst/>
            <a:gdLst>
              <a:gd name="T0" fmla="*/ 0 w 234"/>
              <a:gd name="T1" fmla="*/ 0 h 256"/>
              <a:gd name="T2" fmla="*/ 0 w 234"/>
              <a:gd name="T3" fmla="*/ 79 h 256"/>
              <a:gd name="T4" fmla="*/ 10 w 234"/>
              <a:gd name="T5" fmla="*/ 79 h 256"/>
              <a:gd name="T6" fmla="*/ 13 w 234"/>
              <a:gd name="T7" fmla="*/ 66 h 256"/>
              <a:gd name="T8" fmla="*/ 17 w 234"/>
              <a:gd name="T9" fmla="*/ 56 h 256"/>
              <a:gd name="T10" fmla="*/ 23 w 234"/>
              <a:gd name="T11" fmla="*/ 47 h 256"/>
              <a:gd name="T12" fmla="*/ 30 w 234"/>
              <a:gd name="T13" fmla="*/ 38 h 256"/>
              <a:gd name="T14" fmla="*/ 38 w 234"/>
              <a:gd name="T15" fmla="*/ 34 h 256"/>
              <a:gd name="T16" fmla="*/ 48 w 234"/>
              <a:gd name="T17" fmla="*/ 30 h 256"/>
              <a:gd name="T18" fmla="*/ 60 w 234"/>
              <a:gd name="T19" fmla="*/ 28 h 256"/>
              <a:gd name="T20" fmla="*/ 73 w 234"/>
              <a:gd name="T21" fmla="*/ 27 h 256"/>
              <a:gd name="T22" fmla="*/ 87 w 234"/>
              <a:gd name="T23" fmla="*/ 27 h 256"/>
              <a:gd name="T24" fmla="*/ 87 w 234"/>
              <a:gd name="T25" fmla="*/ 205 h 256"/>
              <a:gd name="T26" fmla="*/ 87 w 234"/>
              <a:gd name="T27" fmla="*/ 221 h 256"/>
              <a:gd name="T28" fmla="*/ 86 w 234"/>
              <a:gd name="T29" fmla="*/ 229 h 256"/>
              <a:gd name="T30" fmla="*/ 83 w 234"/>
              <a:gd name="T31" fmla="*/ 234 h 256"/>
              <a:gd name="T32" fmla="*/ 83 w 234"/>
              <a:gd name="T33" fmla="*/ 236 h 256"/>
              <a:gd name="T34" fmla="*/ 81 w 234"/>
              <a:gd name="T35" fmla="*/ 238 h 256"/>
              <a:gd name="T36" fmla="*/ 77 w 234"/>
              <a:gd name="T37" fmla="*/ 239 h 256"/>
              <a:gd name="T38" fmla="*/ 70 w 234"/>
              <a:gd name="T39" fmla="*/ 240 h 256"/>
              <a:gd name="T40" fmla="*/ 58 w 234"/>
              <a:gd name="T41" fmla="*/ 242 h 256"/>
              <a:gd name="T42" fmla="*/ 51 w 234"/>
              <a:gd name="T43" fmla="*/ 242 h 256"/>
              <a:gd name="T44" fmla="*/ 51 w 234"/>
              <a:gd name="T45" fmla="*/ 256 h 256"/>
              <a:gd name="T46" fmla="*/ 181 w 234"/>
              <a:gd name="T47" fmla="*/ 256 h 256"/>
              <a:gd name="T48" fmla="*/ 181 w 234"/>
              <a:gd name="T49" fmla="*/ 242 h 256"/>
              <a:gd name="T50" fmla="*/ 168 w 234"/>
              <a:gd name="T51" fmla="*/ 242 h 256"/>
              <a:gd name="T52" fmla="*/ 157 w 234"/>
              <a:gd name="T53" fmla="*/ 240 h 256"/>
              <a:gd name="T54" fmla="*/ 151 w 234"/>
              <a:gd name="T55" fmla="*/ 238 h 256"/>
              <a:gd name="T56" fmla="*/ 146 w 234"/>
              <a:gd name="T57" fmla="*/ 234 h 256"/>
              <a:gd name="T58" fmla="*/ 142 w 234"/>
              <a:gd name="T59" fmla="*/ 229 h 256"/>
              <a:gd name="T60" fmla="*/ 140 w 234"/>
              <a:gd name="T61" fmla="*/ 221 h 256"/>
              <a:gd name="T62" fmla="*/ 140 w 234"/>
              <a:gd name="T63" fmla="*/ 205 h 256"/>
              <a:gd name="T64" fmla="*/ 140 w 234"/>
              <a:gd name="T65" fmla="*/ 27 h 256"/>
              <a:gd name="T66" fmla="*/ 159 w 234"/>
              <a:gd name="T67" fmla="*/ 27 h 256"/>
              <a:gd name="T68" fmla="*/ 177 w 234"/>
              <a:gd name="T69" fmla="*/ 28 h 256"/>
              <a:gd name="T70" fmla="*/ 183 w 234"/>
              <a:gd name="T71" fmla="*/ 28 h 256"/>
              <a:gd name="T72" fmla="*/ 188 w 234"/>
              <a:gd name="T73" fmla="*/ 31 h 256"/>
              <a:gd name="T74" fmla="*/ 195 w 234"/>
              <a:gd name="T75" fmla="*/ 34 h 256"/>
              <a:gd name="T76" fmla="*/ 200 w 234"/>
              <a:gd name="T77" fmla="*/ 38 h 256"/>
              <a:gd name="T78" fmla="*/ 204 w 234"/>
              <a:gd name="T79" fmla="*/ 41 h 256"/>
              <a:gd name="T80" fmla="*/ 208 w 234"/>
              <a:gd name="T81" fmla="*/ 47 h 256"/>
              <a:gd name="T82" fmla="*/ 212 w 234"/>
              <a:gd name="T83" fmla="*/ 53 h 256"/>
              <a:gd name="T84" fmla="*/ 216 w 234"/>
              <a:gd name="T85" fmla="*/ 60 h 256"/>
              <a:gd name="T86" fmla="*/ 221 w 234"/>
              <a:gd name="T87" fmla="*/ 79 h 256"/>
              <a:gd name="T88" fmla="*/ 234 w 234"/>
              <a:gd name="T89" fmla="*/ 79 h 256"/>
              <a:gd name="T90" fmla="*/ 234 w 234"/>
              <a:gd name="T91" fmla="*/ 0 h 256"/>
              <a:gd name="T92" fmla="*/ 0 w 234"/>
              <a:gd name="T93"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34" h="256">
                <a:moveTo>
                  <a:pt x="0" y="0"/>
                </a:moveTo>
                <a:lnTo>
                  <a:pt x="0" y="79"/>
                </a:lnTo>
                <a:lnTo>
                  <a:pt x="10" y="79"/>
                </a:lnTo>
                <a:lnTo>
                  <a:pt x="13" y="66"/>
                </a:lnTo>
                <a:lnTo>
                  <a:pt x="17" y="56"/>
                </a:lnTo>
                <a:lnTo>
                  <a:pt x="23" y="47"/>
                </a:lnTo>
                <a:lnTo>
                  <a:pt x="30" y="38"/>
                </a:lnTo>
                <a:lnTo>
                  <a:pt x="38" y="34"/>
                </a:lnTo>
                <a:lnTo>
                  <a:pt x="48" y="30"/>
                </a:lnTo>
                <a:lnTo>
                  <a:pt x="60" y="28"/>
                </a:lnTo>
                <a:lnTo>
                  <a:pt x="73" y="27"/>
                </a:lnTo>
                <a:lnTo>
                  <a:pt x="87" y="27"/>
                </a:lnTo>
                <a:lnTo>
                  <a:pt x="87" y="205"/>
                </a:lnTo>
                <a:lnTo>
                  <a:pt x="87" y="221"/>
                </a:lnTo>
                <a:lnTo>
                  <a:pt x="86" y="229"/>
                </a:lnTo>
                <a:lnTo>
                  <a:pt x="83" y="234"/>
                </a:lnTo>
                <a:lnTo>
                  <a:pt x="83" y="236"/>
                </a:lnTo>
                <a:lnTo>
                  <a:pt x="81" y="238"/>
                </a:lnTo>
                <a:lnTo>
                  <a:pt x="77" y="239"/>
                </a:lnTo>
                <a:lnTo>
                  <a:pt x="70" y="240"/>
                </a:lnTo>
                <a:lnTo>
                  <a:pt x="58" y="242"/>
                </a:lnTo>
                <a:lnTo>
                  <a:pt x="51" y="242"/>
                </a:lnTo>
                <a:lnTo>
                  <a:pt x="51" y="256"/>
                </a:lnTo>
                <a:lnTo>
                  <a:pt x="181" y="256"/>
                </a:lnTo>
                <a:lnTo>
                  <a:pt x="181" y="242"/>
                </a:lnTo>
                <a:lnTo>
                  <a:pt x="168" y="242"/>
                </a:lnTo>
                <a:lnTo>
                  <a:pt x="157" y="240"/>
                </a:lnTo>
                <a:lnTo>
                  <a:pt x="151" y="238"/>
                </a:lnTo>
                <a:lnTo>
                  <a:pt x="146" y="234"/>
                </a:lnTo>
                <a:lnTo>
                  <a:pt x="142" y="229"/>
                </a:lnTo>
                <a:lnTo>
                  <a:pt x="140" y="221"/>
                </a:lnTo>
                <a:lnTo>
                  <a:pt x="140" y="205"/>
                </a:lnTo>
                <a:lnTo>
                  <a:pt x="140" y="27"/>
                </a:lnTo>
                <a:lnTo>
                  <a:pt x="159" y="27"/>
                </a:lnTo>
                <a:lnTo>
                  <a:pt x="177" y="28"/>
                </a:lnTo>
                <a:lnTo>
                  <a:pt x="183" y="28"/>
                </a:lnTo>
                <a:lnTo>
                  <a:pt x="188" y="31"/>
                </a:lnTo>
                <a:lnTo>
                  <a:pt x="195" y="34"/>
                </a:lnTo>
                <a:lnTo>
                  <a:pt x="200" y="38"/>
                </a:lnTo>
                <a:lnTo>
                  <a:pt x="204" y="41"/>
                </a:lnTo>
                <a:lnTo>
                  <a:pt x="208" y="47"/>
                </a:lnTo>
                <a:lnTo>
                  <a:pt x="212" y="53"/>
                </a:lnTo>
                <a:lnTo>
                  <a:pt x="216" y="60"/>
                </a:lnTo>
                <a:lnTo>
                  <a:pt x="221" y="79"/>
                </a:lnTo>
                <a:lnTo>
                  <a:pt x="234" y="79"/>
                </a:lnTo>
                <a:lnTo>
                  <a:pt x="234" y="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0" name="Freeform 241"/>
          <p:cNvSpPr>
            <a:spLocks noEditPoints="1"/>
          </p:cNvSpPr>
          <p:nvPr/>
        </p:nvSpPr>
        <p:spPr bwMode="auto">
          <a:xfrm>
            <a:off x="7240588" y="2366963"/>
            <a:ext cx="571500" cy="441325"/>
          </a:xfrm>
          <a:custGeom>
            <a:avLst/>
            <a:gdLst>
              <a:gd name="T0" fmla="*/ 219 w 251"/>
              <a:gd name="T1" fmla="*/ 23 h 192"/>
              <a:gd name="T2" fmla="*/ 217 w 251"/>
              <a:gd name="T3" fmla="*/ 8 h 192"/>
              <a:gd name="T4" fmla="*/ 206 w 251"/>
              <a:gd name="T5" fmla="*/ 0 h 192"/>
              <a:gd name="T6" fmla="*/ 182 w 251"/>
              <a:gd name="T7" fmla="*/ 4 h 192"/>
              <a:gd name="T8" fmla="*/ 179 w 251"/>
              <a:gd name="T9" fmla="*/ 21 h 192"/>
              <a:gd name="T10" fmla="*/ 165 w 251"/>
              <a:gd name="T11" fmla="*/ 26 h 192"/>
              <a:gd name="T12" fmla="*/ 74 w 251"/>
              <a:gd name="T13" fmla="*/ 23 h 192"/>
              <a:gd name="T14" fmla="*/ 70 w 251"/>
              <a:gd name="T15" fmla="*/ 6 h 192"/>
              <a:gd name="T16" fmla="*/ 43 w 251"/>
              <a:gd name="T17" fmla="*/ 0 h 192"/>
              <a:gd name="T18" fmla="*/ 33 w 251"/>
              <a:gd name="T19" fmla="*/ 8 h 192"/>
              <a:gd name="T20" fmla="*/ 32 w 251"/>
              <a:gd name="T21" fmla="*/ 23 h 192"/>
              <a:gd name="T22" fmla="*/ 17 w 251"/>
              <a:gd name="T23" fmla="*/ 26 h 192"/>
              <a:gd name="T24" fmla="*/ 1 w 251"/>
              <a:gd name="T25" fmla="*/ 38 h 192"/>
              <a:gd name="T26" fmla="*/ 2 w 251"/>
              <a:gd name="T27" fmla="*/ 183 h 192"/>
              <a:gd name="T28" fmla="*/ 18 w 251"/>
              <a:gd name="T29" fmla="*/ 192 h 192"/>
              <a:gd name="T30" fmla="*/ 244 w 251"/>
              <a:gd name="T31" fmla="*/ 187 h 192"/>
              <a:gd name="T32" fmla="*/ 251 w 251"/>
              <a:gd name="T33" fmla="*/ 44 h 192"/>
              <a:gd name="T34" fmla="*/ 241 w 251"/>
              <a:gd name="T35" fmla="*/ 29 h 192"/>
              <a:gd name="T36" fmla="*/ 189 w 251"/>
              <a:gd name="T37" fmla="*/ 18 h 192"/>
              <a:gd name="T38" fmla="*/ 197 w 251"/>
              <a:gd name="T39" fmla="*/ 9 h 192"/>
              <a:gd name="T40" fmla="*/ 206 w 251"/>
              <a:gd name="T41" fmla="*/ 14 h 192"/>
              <a:gd name="T42" fmla="*/ 205 w 251"/>
              <a:gd name="T43" fmla="*/ 43 h 192"/>
              <a:gd name="T44" fmla="*/ 192 w 251"/>
              <a:gd name="T45" fmla="*/ 43 h 192"/>
              <a:gd name="T46" fmla="*/ 184 w 251"/>
              <a:gd name="T47" fmla="*/ 120 h 192"/>
              <a:gd name="T48" fmla="*/ 135 w 251"/>
              <a:gd name="T49" fmla="*/ 114 h 192"/>
              <a:gd name="T50" fmla="*/ 184 w 251"/>
              <a:gd name="T51" fmla="*/ 109 h 192"/>
              <a:gd name="T52" fmla="*/ 188 w 251"/>
              <a:gd name="T53" fmla="*/ 118 h 192"/>
              <a:gd name="T54" fmla="*/ 189 w 251"/>
              <a:gd name="T55" fmla="*/ 135 h 192"/>
              <a:gd name="T56" fmla="*/ 140 w 251"/>
              <a:gd name="T57" fmla="*/ 140 h 192"/>
              <a:gd name="T58" fmla="*/ 136 w 251"/>
              <a:gd name="T59" fmla="*/ 131 h 192"/>
              <a:gd name="T60" fmla="*/ 189 w 251"/>
              <a:gd name="T61" fmla="*/ 135 h 192"/>
              <a:gd name="T62" fmla="*/ 78 w 251"/>
              <a:gd name="T63" fmla="*/ 84 h 192"/>
              <a:gd name="T64" fmla="*/ 87 w 251"/>
              <a:gd name="T65" fmla="*/ 113 h 192"/>
              <a:gd name="T66" fmla="*/ 70 w 251"/>
              <a:gd name="T67" fmla="*/ 126 h 192"/>
              <a:gd name="T68" fmla="*/ 53 w 251"/>
              <a:gd name="T69" fmla="*/ 113 h 192"/>
              <a:gd name="T70" fmla="*/ 63 w 251"/>
              <a:gd name="T71" fmla="*/ 84 h 192"/>
              <a:gd name="T72" fmla="*/ 44 w 251"/>
              <a:gd name="T73" fmla="*/ 18 h 192"/>
              <a:gd name="T74" fmla="*/ 52 w 251"/>
              <a:gd name="T75" fmla="*/ 9 h 192"/>
              <a:gd name="T76" fmla="*/ 61 w 251"/>
              <a:gd name="T77" fmla="*/ 14 h 192"/>
              <a:gd name="T78" fmla="*/ 58 w 251"/>
              <a:gd name="T79" fmla="*/ 43 h 192"/>
              <a:gd name="T80" fmla="*/ 45 w 251"/>
              <a:gd name="T81" fmla="*/ 43 h 192"/>
              <a:gd name="T82" fmla="*/ 102 w 251"/>
              <a:gd name="T83" fmla="*/ 160 h 192"/>
              <a:gd name="T84" fmla="*/ 33 w 251"/>
              <a:gd name="T85" fmla="*/ 152 h 192"/>
              <a:gd name="T86" fmla="*/ 48 w 251"/>
              <a:gd name="T87" fmla="*/ 131 h 192"/>
              <a:gd name="T88" fmla="*/ 59 w 251"/>
              <a:gd name="T89" fmla="*/ 136 h 192"/>
              <a:gd name="T90" fmla="*/ 78 w 251"/>
              <a:gd name="T91" fmla="*/ 138 h 192"/>
              <a:gd name="T92" fmla="*/ 92 w 251"/>
              <a:gd name="T93" fmla="*/ 131 h 192"/>
              <a:gd name="T94" fmla="*/ 105 w 251"/>
              <a:gd name="T95" fmla="*/ 147 h 192"/>
              <a:gd name="T96" fmla="*/ 102 w 251"/>
              <a:gd name="T97" fmla="*/ 160 h 192"/>
              <a:gd name="T98" fmla="*/ 135 w 251"/>
              <a:gd name="T99" fmla="*/ 159 h 192"/>
              <a:gd name="T100" fmla="*/ 139 w 251"/>
              <a:gd name="T101" fmla="*/ 151 h 192"/>
              <a:gd name="T102" fmla="*/ 189 w 251"/>
              <a:gd name="T103" fmla="*/ 155 h 192"/>
              <a:gd name="T104" fmla="*/ 208 w 251"/>
              <a:gd name="T105" fmla="*/ 99 h 192"/>
              <a:gd name="T106" fmla="*/ 135 w 251"/>
              <a:gd name="T107" fmla="*/ 94 h 192"/>
              <a:gd name="T108" fmla="*/ 140 w 251"/>
              <a:gd name="T109" fmla="*/ 83 h 192"/>
              <a:gd name="T110" fmla="*/ 214 w 251"/>
              <a:gd name="T111" fmla="*/ 84 h 192"/>
              <a:gd name="T112" fmla="*/ 214 w 251"/>
              <a:gd name="T113" fmla="*/ 9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1" h="192">
                <a:moveTo>
                  <a:pt x="231" y="26"/>
                </a:moveTo>
                <a:lnTo>
                  <a:pt x="231" y="26"/>
                </a:lnTo>
                <a:lnTo>
                  <a:pt x="225" y="25"/>
                </a:lnTo>
                <a:lnTo>
                  <a:pt x="219" y="23"/>
                </a:lnTo>
                <a:lnTo>
                  <a:pt x="217" y="21"/>
                </a:lnTo>
                <a:lnTo>
                  <a:pt x="217" y="18"/>
                </a:lnTo>
                <a:lnTo>
                  <a:pt x="217" y="9"/>
                </a:lnTo>
                <a:lnTo>
                  <a:pt x="217" y="8"/>
                </a:lnTo>
                <a:lnTo>
                  <a:pt x="215" y="4"/>
                </a:lnTo>
                <a:lnTo>
                  <a:pt x="212" y="1"/>
                </a:lnTo>
                <a:lnTo>
                  <a:pt x="209" y="0"/>
                </a:lnTo>
                <a:lnTo>
                  <a:pt x="206" y="0"/>
                </a:lnTo>
                <a:lnTo>
                  <a:pt x="189" y="0"/>
                </a:lnTo>
                <a:lnTo>
                  <a:pt x="188" y="0"/>
                </a:lnTo>
                <a:lnTo>
                  <a:pt x="184" y="1"/>
                </a:lnTo>
                <a:lnTo>
                  <a:pt x="182" y="4"/>
                </a:lnTo>
                <a:lnTo>
                  <a:pt x="180" y="5"/>
                </a:lnTo>
                <a:lnTo>
                  <a:pt x="180" y="8"/>
                </a:lnTo>
                <a:lnTo>
                  <a:pt x="180" y="17"/>
                </a:lnTo>
                <a:lnTo>
                  <a:pt x="179" y="21"/>
                </a:lnTo>
                <a:lnTo>
                  <a:pt x="178" y="23"/>
                </a:lnTo>
                <a:lnTo>
                  <a:pt x="174" y="25"/>
                </a:lnTo>
                <a:lnTo>
                  <a:pt x="171" y="26"/>
                </a:lnTo>
                <a:lnTo>
                  <a:pt x="165" y="26"/>
                </a:lnTo>
                <a:lnTo>
                  <a:pt x="162" y="26"/>
                </a:lnTo>
                <a:lnTo>
                  <a:pt x="89" y="26"/>
                </a:lnTo>
                <a:lnTo>
                  <a:pt x="80" y="26"/>
                </a:lnTo>
                <a:lnTo>
                  <a:pt x="74" y="23"/>
                </a:lnTo>
                <a:lnTo>
                  <a:pt x="71" y="21"/>
                </a:lnTo>
                <a:lnTo>
                  <a:pt x="71" y="18"/>
                </a:lnTo>
                <a:lnTo>
                  <a:pt x="71" y="6"/>
                </a:lnTo>
                <a:lnTo>
                  <a:pt x="70" y="6"/>
                </a:lnTo>
                <a:lnTo>
                  <a:pt x="70" y="4"/>
                </a:lnTo>
                <a:lnTo>
                  <a:pt x="67" y="1"/>
                </a:lnTo>
                <a:lnTo>
                  <a:pt x="61" y="0"/>
                </a:lnTo>
                <a:lnTo>
                  <a:pt x="43" y="0"/>
                </a:lnTo>
                <a:lnTo>
                  <a:pt x="39" y="1"/>
                </a:lnTo>
                <a:lnTo>
                  <a:pt x="36" y="3"/>
                </a:lnTo>
                <a:lnTo>
                  <a:pt x="35" y="5"/>
                </a:lnTo>
                <a:lnTo>
                  <a:pt x="33" y="8"/>
                </a:lnTo>
                <a:lnTo>
                  <a:pt x="33" y="18"/>
                </a:lnTo>
                <a:lnTo>
                  <a:pt x="35" y="19"/>
                </a:lnTo>
                <a:lnTo>
                  <a:pt x="33" y="22"/>
                </a:lnTo>
                <a:lnTo>
                  <a:pt x="32" y="23"/>
                </a:lnTo>
                <a:lnTo>
                  <a:pt x="30" y="25"/>
                </a:lnTo>
                <a:lnTo>
                  <a:pt x="24" y="26"/>
                </a:lnTo>
                <a:lnTo>
                  <a:pt x="19" y="26"/>
                </a:lnTo>
                <a:lnTo>
                  <a:pt x="17" y="26"/>
                </a:lnTo>
                <a:lnTo>
                  <a:pt x="10" y="27"/>
                </a:lnTo>
                <a:lnTo>
                  <a:pt x="6" y="30"/>
                </a:lnTo>
                <a:lnTo>
                  <a:pt x="4" y="32"/>
                </a:lnTo>
                <a:lnTo>
                  <a:pt x="1" y="38"/>
                </a:lnTo>
                <a:lnTo>
                  <a:pt x="0" y="44"/>
                </a:lnTo>
                <a:lnTo>
                  <a:pt x="0" y="174"/>
                </a:lnTo>
                <a:lnTo>
                  <a:pt x="1" y="177"/>
                </a:lnTo>
                <a:lnTo>
                  <a:pt x="2" y="183"/>
                </a:lnTo>
                <a:lnTo>
                  <a:pt x="5" y="186"/>
                </a:lnTo>
                <a:lnTo>
                  <a:pt x="7" y="188"/>
                </a:lnTo>
                <a:lnTo>
                  <a:pt x="13" y="191"/>
                </a:lnTo>
                <a:lnTo>
                  <a:pt x="18" y="192"/>
                </a:lnTo>
                <a:lnTo>
                  <a:pt x="231" y="192"/>
                </a:lnTo>
                <a:lnTo>
                  <a:pt x="234" y="191"/>
                </a:lnTo>
                <a:lnTo>
                  <a:pt x="240" y="190"/>
                </a:lnTo>
                <a:lnTo>
                  <a:pt x="244" y="187"/>
                </a:lnTo>
                <a:lnTo>
                  <a:pt x="247" y="185"/>
                </a:lnTo>
                <a:lnTo>
                  <a:pt x="249" y="181"/>
                </a:lnTo>
                <a:lnTo>
                  <a:pt x="251" y="174"/>
                </a:lnTo>
                <a:lnTo>
                  <a:pt x="251" y="44"/>
                </a:lnTo>
                <a:lnTo>
                  <a:pt x="249" y="42"/>
                </a:lnTo>
                <a:lnTo>
                  <a:pt x="248" y="35"/>
                </a:lnTo>
                <a:lnTo>
                  <a:pt x="245" y="32"/>
                </a:lnTo>
                <a:lnTo>
                  <a:pt x="241" y="29"/>
                </a:lnTo>
                <a:lnTo>
                  <a:pt x="238" y="27"/>
                </a:lnTo>
                <a:lnTo>
                  <a:pt x="231" y="26"/>
                </a:lnTo>
                <a:close/>
                <a:moveTo>
                  <a:pt x="189" y="18"/>
                </a:moveTo>
                <a:lnTo>
                  <a:pt x="189" y="18"/>
                </a:lnTo>
                <a:lnTo>
                  <a:pt x="189" y="14"/>
                </a:lnTo>
                <a:lnTo>
                  <a:pt x="192" y="12"/>
                </a:lnTo>
                <a:lnTo>
                  <a:pt x="195" y="9"/>
                </a:lnTo>
                <a:lnTo>
                  <a:pt x="197" y="9"/>
                </a:lnTo>
                <a:lnTo>
                  <a:pt x="199" y="9"/>
                </a:lnTo>
                <a:lnTo>
                  <a:pt x="202" y="9"/>
                </a:lnTo>
                <a:lnTo>
                  <a:pt x="205" y="12"/>
                </a:lnTo>
                <a:lnTo>
                  <a:pt x="206" y="14"/>
                </a:lnTo>
                <a:lnTo>
                  <a:pt x="208" y="18"/>
                </a:lnTo>
                <a:lnTo>
                  <a:pt x="208" y="36"/>
                </a:lnTo>
                <a:lnTo>
                  <a:pt x="206" y="40"/>
                </a:lnTo>
                <a:lnTo>
                  <a:pt x="205" y="43"/>
                </a:lnTo>
                <a:lnTo>
                  <a:pt x="202" y="44"/>
                </a:lnTo>
                <a:lnTo>
                  <a:pt x="199" y="45"/>
                </a:lnTo>
                <a:lnTo>
                  <a:pt x="195" y="44"/>
                </a:lnTo>
                <a:lnTo>
                  <a:pt x="192" y="43"/>
                </a:lnTo>
                <a:lnTo>
                  <a:pt x="189" y="40"/>
                </a:lnTo>
                <a:lnTo>
                  <a:pt x="189" y="36"/>
                </a:lnTo>
                <a:lnTo>
                  <a:pt x="189" y="18"/>
                </a:lnTo>
                <a:close/>
                <a:moveTo>
                  <a:pt x="184" y="120"/>
                </a:moveTo>
                <a:lnTo>
                  <a:pt x="139" y="120"/>
                </a:lnTo>
                <a:lnTo>
                  <a:pt x="137" y="118"/>
                </a:lnTo>
                <a:lnTo>
                  <a:pt x="136" y="118"/>
                </a:lnTo>
                <a:lnTo>
                  <a:pt x="135" y="114"/>
                </a:lnTo>
                <a:lnTo>
                  <a:pt x="136" y="110"/>
                </a:lnTo>
                <a:lnTo>
                  <a:pt x="137" y="109"/>
                </a:lnTo>
                <a:lnTo>
                  <a:pt x="139" y="109"/>
                </a:lnTo>
                <a:lnTo>
                  <a:pt x="184" y="109"/>
                </a:lnTo>
                <a:lnTo>
                  <a:pt x="187" y="109"/>
                </a:lnTo>
                <a:lnTo>
                  <a:pt x="188" y="110"/>
                </a:lnTo>
                <a:lnTo>
                  <a:pt x="189" y="114"/>
                </a:lnTo>
                <a:lnTo>
                  <a:pt x="188" y="118"/>
                </a:lnTo>
                <a:lnTo>
                  <a:pt x="187" y="118"/>
                </a:lnTo>
                <a:lnTo>
                  <a:pt x="184" y="120"/>
                </a:lnTo>
                <a:close/>
                <a:moveTo>
                  <a:pt x="189" y="135"/>
                </a:moveTo>
                <a:lnTo>
                  <a:pt x="189" y="135"/>
                </a:lnTo>
                <a:lnTo>
                  <a:pt x="188" y="138"/>
                </a:lnTo>
                <a:lnTo>
                  <a:pt x="186" y="139"/>
                </a:lnTo>
                <a:lnTo>
                  <a:pt x="184" y="140"/>
                </a:lnTo>
                <a:lnTo>
                  <a:pt x="140" y="140"/>
                </a:lnTo>
                <a:lnTo>
                  <a:pt x="137" y="139"/>
                </a:lnTo>
                <a:lnTo>
                  <a:pt x="136" y="138"/>
                </a:lnTo>
                <a:lnTo>
                  <a:pt x="135" y="135"/>
                </a:lnTo>
                <a:lnTo>
                  <a:pt x="136" y="131"/>
                </a:lnTo>
                <a:lnTo>
                  <a:pt x="140" y="130"/>
                </a:lnTo>
                <a:lnTo>
                  <a:pt x="184" y="130"/>
                </a:lnTo>
                <a:lnTo>
                  <a:pt x="188" y="131"/>
                </a:lnTo>
                <a:lnTo>
                  <a:pt x="189" y="135"/>
                </a:lnTo>
                <a:close/>
                <a:moveTo>
                  <a:pt x="70" y="82"/>
                </a:moveTo>
                <a:lnTo>
                  <a:pt x="70" y="82"/>
                </a:lnTo>
                <a:lnTo>
                  <a:pt x="74" y="83"/>
                </a:lnTo>
                <a:lnTo>
                  <a:pt x="78" y="84"/>
                </a:lnTo>
                <a:lnTo>
                  <a:pt x="83" y="88"/>
                </a:lnTo>
                <a:lnTo>
                  <a:pt x="87" y="96"/>
                </a:lnTo>
                <a:lnTo>
                  <a:pt x="88" y="104"/>
                </a:lnTo>
                <a:lnTo>
                  <a:pt x="87" y="113"/>
                </a:lnTo>
                <a:lnTo>
                  <a:pt x="83" y="120"/>
                </a:lnTo>
                <a:lnTo>
                  <a:pt x="78" y="125"/>
                </a:lnTo>
                <a:lnTo>
                  <a:pt x="74" y="126"/>
                </a:lnTo>
                <a:lnTo>
                  <a:pt x="70" y="126"/>
                </a:lnTo>
                <a:lnTo>
                  <a:pt x="66" y="126"/>
                </a:lnTo>
                <a:lnTo>
                  <a:pt x="63" y="125"/>
                </a:lnTo>
                <a:lnTo>
                  <a:pt x="57" y="120"/>
                </a:lnTo>
                <a:lnTo>
                  <a:pt x="53" y="113"/>
                </a:lnTo>
                <a:lnTo>
                  <a:pt x="52" y="104"/>
                </a:lnTo>
                <a:lnTo>
                  <a:pt x="53" y="96"/>
                </a:lnTo>
                <a:lnTo>
                  <a:pt x="57" y="88"/>
                </a:lnTo>
                <a:lnTo>
                  <a:pt x="63" y="84"/>
                </a:lnTo>
                <a:lnTo>
                  <a:pt x="66" y="83"/>
                </a:lnTo>
                <a:lnTo>
                  <a:pt x="70" y="82"/>
                </a:lnTo>
                <a:close/>
                <a:moveTo>
                  <a:pt x="44" y="18"/>
                </a:moveTo>
                <a:lnTo>
                  <a:pt x="44" y="18"/>
                </a:lnTo>
                <a:lnTo>
                  <a:pt x="44" y="14"/>
                </a:lnTo>
                <a:lnTo>
                  <a:pt x="46" y="12"/>
                </a:lnTo>
                <a:lnTo>
                  <a:pt x="49" y="9"/>
                </a:lnTo>
                <a:lnTo>
                  <a:pt x="52" y="9"/>
                </a:lnTo>
                <a:lnTo>
                  <a:pt x="53" y="9"/>
                </a:lnTo>
                <a:lnTo>
                  <a:pt x="56" y="9"/>
                </a:lnTo>
                <a:lnTo>
                  <a:pt x="59" y="12"/>
                </a:lnTo>
                <a:lnTo>
                  <a:pt x="61" y="14"/>
                </a:lnTo>
                <a:lnTo>
                  <a:pt x="61" y="18"/>
                </a:lnTo>
                <a:lnTo>
                  <a:pt x="61" y="36"/>
                </a:lnTo>
                <a:lnTo>
                  <a:pt x="61" y="40"/>
                </a:lnTo>
                <a:lnTo>
                  <a:pt x="58" y="43"/>
                </a:lnTo>
                <a:lnTo>
                  <a:pt x="56" y="44"/>
                </a:lnTo>
                <a:lnTo>
                  <a:pt x="52" y="45"/>
                </a:lnTo>
                <a:lnTo>
                  <a:pt x="48" y="44"/>
                </a:lnTo>
                <a:lnTo>
                  <a:pt x="45" y="43"/>
                </a:lnTo>
                <a:lnTo>
                  <a:pt x="44" y="40"/>
                </a:lnTo>
                <a:lnTo>
                  <a:pt x="44" y="36"/>
                </a:lnTo>
                <a:lnTo>
                  <a:pt x="44" y="18"/>
                </a:lnTo>
                <a:close/>
                <a:moveTo>
                  <a:pt x="102" y="160"/>
                </a:moveTo>
                <a:lnTo>
                  <a:pt x="40" y="160"/>
                </a:lnTo>
                <a:lnTo>
                  <a:pt x="36" y="159"/>
                </a:lnTo>
                <a:lnTo>
                  <a:pt x="35" y="156"/>
                </a:lnTo>
                <a:lnTo>
                  <a:pt x="33" y="152"/>
                </a:lnTo>
                <a:lnTo>
                  <a:pt x="36" y="147"/>
                </a:lnTo>
                <a:lnTo>
                  <a:pt x="39" y="142"/>
                </a:lnTo>
                <a:lnTo>
                  <a:pt x="45" y="134"/>
                </a:lnTo>
                <a:lnTo>
                  <a:pt x="48" y="131"/>
                </a:lnTo>
                <a:lnTo>
                  <a:pt x="49" y="131"/>
                </a:lnTo>
                <a:lnTo>
                  <a:pt x="53" y="131"/>
                </a:lnTo>
                <a:lnTo>
                  <a:pt x="57" y="134"/>
                </a:lnTo>
                <a:lnTo>
                  <a:pt x="59" y="136"/>
                </a:lnTo>
                <a:lnTo>
                  <a:pt x="63" y="138"/>
                </a:lnTo>
                <a:lnTo>
                  <a:pt x="70" y="139"/>
                </a:lnTo>
                <a:lnTo>
                  <a:pt x="72" y="139"/>
                </a:lnTo>
                <a:lnTo>
                  <a:pt x="78" y="138"/>
                </a:lnTo>
                <a:lnTo>
                  <a:pt x="82" y="136"/>
                </a:lnTo>
                <a:lnTo>
                  <a:pt x="84" y="134"/>
                </a:lnTo>
                <a:lnTo>
                  <a:pt x="88" y="131"/>
                </a:lnTo>
                <a:lnTo>
                  <a:pt x="92" y="131"/>
                </a:lnTo>
                <a:lnTo>
                  <a:pt x="95" y="131"/>
                </a:lnTo>
                <a:lnTo>
                  <a:pt x="96" y="134"/>
                </a:lnTo>
                <a:lnTo>
                  <a:pt x="102" y="142"/>
                </a:lnTo>
                <a:lnTo>
                  <a:pt x="105" y="147"/>
                </a:lnTo>
                <a:lnTo>
                  <a:pt x="108" y="152"/>
                </a:lnTo>
                <a:lnTo>
                  <a:pt x="108" y="156"/>
                </a:lnTo>
                <a:lnTo>
                  <a:pt x="105" y="159"/>
                </a:lnTo>
                <a:lnTo>
                  <a:pt x="102" y="160"/>
                </a:lnTo>
                <a:close/>
                <a:moveTo>
                  <a:pt x="186" y="161"/>
                </a:moveTo>
                <a:lnTo>
                  <a:pt x="139" y="161"/>
                </a:lnTo>
                <a:lnTo>
                  <a:pt x="137" y="160"/>
                </a:lnTo>
                <a:lnTo>
                  <a:pt x="135" y="159"/>
                </a:lnTo>
                <a:lnTo>
                  <a:pt x="134" y="155"/>
                </a:lnTo>
                <a:lnTo>
                  <a:pt x="135" y="152"/>
                </a:lnTo>
                <a:lnTo>
                  <a:pt x="137" y="151"/>
                </a:lnTo>
                <a:lnTo>
                  <a:pt x="139" y="151"/>
                </a:lnTo>
                <a:lnTo>
                  <a:pt x="186" y="151"/>
                </a:lnTo>
                <a:lnTo>
                  <a:pt x="187" y="151"/>
                </a:lnTo>
                <a:lnTo>
                  <a:pt x="188" y="152"/>
                </a:lnTo>
                <a:lnTo>
                  <a:pt x="189" y="155"/>
                </a:lnTo>
                <a:lnTo>
                  <a:pt x="188" y="159"/>
                </a:lnTo>
                <a:lnTo>
                  <a:pt x="187" y="160"/>
                </a:lnTo>
                <a:lnTo>
                  <a:pt x="186" y="161"/>
                </a:lnTo>
                <a:close/>
                <a:moveTo>
                  <a:pt x="208" y="99"/>
                </a:moveTo>
                <a:lnTo>
                  <a:pt x="144" y="99"/>
                </a:lnTo>
                <a:lnTo>
                  <a:pt x="140" y="97"/>
                </a:lnTo>
                <a:lnTo>
                  <a:pt x="137" y="96"/>
                </a:lnTo>
                <a:lnTo>
                  <a:pt x="135" y="94"/>
                </a:lnTo>
                <a:lnTo>
                  <a:pt x="135" y="90"/>
                </a:lnTo>
                <a:lnTo>
                  <a:pt x="135" y="87"/>
                </a:lnTo>
                <a:lnTo>
                  <a:pt x="137" y="84"/>
                </a:lnTo>
                <a:lnTo>
                  <a:pt x="140" y="83"/>
                </a:lnTo>
                <a:lnTo>
                  <a:pt x="144" y="82"/>
                </a:lnTo>
                <a:lnTo>
                  <a:pt x="208" y="82"/>
                </a:lnTo>
                <a:lnTo>
                  <a:pt x="212" y="83"/>
                </a:lnTo>
                <a:lnTo>
                  <a:pt x="214" y="84"/>
                </a:lnTo>
                <a:lnTo>
                  <a:pt x="217" y="87"/>
                </a:lnTo>
                <a:lnTo>
                  <a:pt x="217" y="90"/>
                </a:lnTo>
                <a:lnTo>
                  <a:pt x="217" y="94"/>
                </a:lnTo>
                <a:lnTo>
                  <a:pt x="214" y="96"/>
                </a:lnTo>
                <a:lnTo>
                  <a:pt x="212" y="97"/>
                </a:lnTo>
                <a:lnTo>
                  <a:pt x="208" y="9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1" name="文本框 8"/>
          <p:cNvSpPr txBox="1">
            <a:spLocks noChangeArrowheads="1"/>
          </p:cNvSpPr>
          <p:nvPr/>
        </p:nvSpPr>
        <p:spPr bwMode="auto">
          <a:xfrm>
            <a:off x="1012825" y="3513138"/>
            <a:ext cx="1208088"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1100" b="1">
                <a:solidFill>
                  <a:srgbClr val="595959"/>
                </a:solidFill>
                <a:latin typeface="方正兰亭超细黑简体" panose="02000000000000000000" pitchFamily="2" charset="-122"/>
                <a:ea typeface="方正兰亭超细黑简体" panose="02000000000000000000" pitchFamily="2" charset="-122"/>
              </a:rPr>
              <a:t>设计尺寸：</a:t>
            </a:r>
            <a:r>
              <a:rPr lang="en-US" altLang="zh-CN" sz="1100" b="1">
                <a:solidFill>
                  <a:srgbClr val="595959"/>
                </a:solidFill>
                <a:latin typeface="方正兰亭超细黑简体" panose="02000000000000000000" pitchFamily="2" charset="-122"/>
                <a:ea typeface="方正兰亭超细黑简体" panose="02000000000000000000" pitchFamily="2" charset="-122"/>
              </a:rPr>
              <a:t>16:9</a:t>
            </a:r>
            <a:endParaRPr lang="zh-CN" altLang="en-US" sz="1100" b="1">
              <a:solidFill>
                <a:srgbClr val="595959"/>
              </a:solidFill>
              <a:latin typeface="方正兰亭超细黑简体" panose="02000000000000000000" pitchFamily="2" charset="-122"/>
              <a:ea typeface="方正兰亭超细黑简体" panose="02000000000000000000" pitchFamily="2" charset="-122"/>
            </a:endParaRPr>
          </a:p>
        </p:txBody>
      </p:sp>
      <p:sp>
        <p:nvSpPr>
          <p:cNvPr id="25612" name="文本框 13"/>
          <p:cNvSpPr txBox="1">
            <a:spLocks noChangeArrowheads="1"/>
          </p:cNvSpPr>
          <p:nvPr/>
        </p:nvSpPr>
        <p:spPr bwMode="auto">
          <a:xfrm>
            <a:off x="3213100" y="3536950"/>
            <a:ext cx="74930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1100" b="1">
                <a:solidFill>
                  <a:srgbClr val="595959"/>
                </a:solidFill>
                <a:latin typeface="方正兰亭超细黑简体" panose="02000000000000000000" pitchFamily="2" charset="-122"/>
                <a:ea typeface="方正兰亭超细黑简体" panose="02000000000000000000" pitchFamily="2" charset="-122"/>
              </a:rPr>
              <a:t>易于编辑</a:t>
            </a:r>
          </a:p>
        </p:txBody>
      </p:sp>
      <p:sp>
        <p:nvSpPr>
          <p:cNvPr id="25613" name="文本框 17"/>
          <p:cNvSpPr txBox="1">
            <a:spLocks noChangeArrowheads="1"/>
          </p:cNvSpPr>
          <p:nvPr/>
        </p:nvSpPr>
        <p:spPr bwMode="auto">
          <a:xfrm>
            <a:off x="4657725" y="3381375"/>
            <a:ext cx="1741488"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1100" b="1">
                <a:solidFill>
                  <a:srgbClr val="595959"/>
                </a:solidFill>
                <a:latin typeface="方正兰亭超细黑简体" panose="02000000000000000000" pitchFamily="2" charset="-122"/>
                <a:ea typeface="方正兰亭超细黑简体" panose="02000000000000000000" pitchFamily="2" charset="-122"/>
              </a:rPr>
              <a:t>中文：方正兰亭黑</a:t>
            </a:r>
            <a:r>
              <a:rPr lang="en-US" altLang="zh-CN" sz="1100" b="1">
                <a:solidFill>
                  <a:srgbClr val="595959"/>
                </a:solidFill>
                <a:latin typeface="方正兰亭超细黑简体" panose="02000000000000000000" pitchFamily="2" charset="-122"/>
                <a:ea typeface="方正兰亭超细黑简体" panose="02000000000000000000" pitchFamily="2" charset="-122"/>
              </a:rPr>
              <a:t>_GBK</a:t>
            </a:r>
            <a:endParaRPr lang="zh-CN" altLang="en-US" sz="1100" b="1">
              <a:solidFill>
                <a:srgbClr val="595959"/>
              </a:solidFill>
              <a:latin typeface="方正兰亭超细黑简体" panose="02000000000000000000" pitchFamily="2" charset="-122"/>
              <a:ea typeface="方正兰亭超细黑简体" panose="02000000000000000000" pitchFamily="2" charset="-122"/>
            </a:endParaRPr>
          </a:p>
        </p:txBody>
      </p:sp>
      <p:sp>
        <p:nvSpPr>
          <p:cNvPr id="25614" name="文本框 13"/>
          <p:cNvSpPr txBox="1">
            <a:spLocks noChangeArrowheads="1"/>
          </p:cNvSpPr>
          <p:nvPr/>
        </p:nvSpPr>
        <p:spPr bwMode="auto">
          <a:xfrm>
            <a:off x="7010400" y="3492500"/>
            <a:ext cx="103187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1100" b="1">
                <a:solidFill>
                  <a:srgbClr val="595959"/>
                </a:solidFill>
                <a:latin typeface="方正兰亭超细黑简体" panose="02000000000000000000" pitchFamily="2" charset="-122"/>
                <a:ea typeface="方正兰亭超细黑简体" panose="02000000000000000000" pitchFamily="2" charset="-122"/>
              </a:rPr>
              <a:t>熊猫达人作品</a:t>
            </a:r>
          </a:p>
        </p:txBody>
      </p:sp>
      <p:sp>
        <p:nvSpPr>
          <p:cNvPr id="25615" name="文本框 17"/>
          <p:cNvSpPr txBox="1">
            <a:spLocks noChangeArrowheads="1"/>
          </p:cNvSpPr>
          <p:nvPr/>
        </p:nvSpPr>
        <p:spPr bwMode="auto">
          <a:xfrm>
            <a:off x="4657725" y="3703638"/>
            <a:ext cx="220027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1100" b="1">
                <a:solidFill>
                  <a:srgbClr val="595959"/>
                </a:solidFill>
                <a:latin typeface="方正兰亭超细黑简体" panose="02000000000000000000" pitchFamily="2" charset="-122"/>
                <a:ea typeface="方正兰亭超细黑简体" panose="02000000000000000000" pitchFamily="2" charset="-122"/>
              </a:rPr>
              <a:t>英文：方正兰亭黑</a:t>
            </a:r>
            <a:r>
              <a:rPr lang="en-US" altLang="zh-CN" sz="1100" b="1">
                <a:solidFill>
                  <a:srgbClr val="595959"/>
                </a:solidFill>
                <a:latin typeface="方正兰亭超细黑简体" panose="02000000000000000000" pitchFamily="2" charset="-122"/>
                <a:ea typeface="方正兰亭超细黑简体" panose="02000000000000000000" pitchFamily="2" charset="-122"/>
              </a:rPr>
              <a:t>_GBK</a:t>
            </a:r>
            <a:r>
              <a:rPr lang="zh-CN" altLang="en-US" sz="1100" b="1">
                <a:solidFill>
                  <a:srgbClr val="595959"/>
                </a:solidFill>
                <a:latin typeface="方正兰亭超细黑简体" panose="02000000000000000000" pitchFamily="2" charset="-122"/>
                <a:ea typeface="方正兰亭超细黑简体" panose="02000000000000000000" pitchFamily="2" charset="-122"/>
              </a:rPr>
              <a:t>和</a:t>
            </a:r>
            <a:r>
              <a:rPr lang="en-US" altLang="zh-CN" sz="1100" b="1">
                <a:solidFill>
                  <a:srgbClr val="595959"/>
                </a:solidFill>
                <a:latin typeface="方正兰亭超细黑简体" panose="02000000000000000000" pitchFamily="2" charset="-122"/>
                <a:ea typeface="方正兰亭超细黑简体" panose="02000000000000000000" pitchFamily="2" charset="-122"/>
              </a:rPr>
              <a:t>Arial</a:t>
            </a:r>
            <a:endParaRPr lang="zh-CN" altLang="en-US" sz="1100" b="1">
              <a:solidFill>
                <a:srgbClr val="595959"/>
              </a:solidFill>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Freeform 5"/>
          <p:cNvSpPr>
            <a:spLocks noEditPoints="1"/>
          </p:cNvSpPr>
          <p:nvPr/>
        </p:nvSpPr>
        <p:spPr bwMode="auto">
          <a:xfrm>
            <a:off x="3514725" y="3271838"/>
            <a:ext cx="47625" cy="147637"/>
          </a:xfrm>
          <a:custGeom>
            <a:avLst/>
            <a:gdLst>
              <a:gd name="T0" fmla="*/ 78 w 87"/>
              <a:gd name="T1" fmla="*/ 202 h 272"/>
              <a:gd name="T2" fmla="*/ 77 w 87"/>
              <a:gd name="T3" fmla="*/ 199 h 272"/>
              <a:gd name="T4" fmla="*/ 72 w 87"/>
              <a:gd name="T5" fmla="*/ 195 h 272"/>
              <a:gd name="T6" fmla="*/ 71 w 87"/>
              <a:gd name="T7" fmla="*/ 23 h 272"/>
              <a:gd name="T8" fmla="*/ 67 w 87"/>
              <a:gd name="T9" fmla="*/ 12 h 272"/>
              <a:gd name="T10" fmla="*/ 59 w 87"/>
              <a:gd name="T11" fmla="*/ 5 h 272"/>
              <a:gd name="T12" fmla="*/ 49 w 87"/>
              <a:gd name="T13" fmla="*/ 1 h 272"/>
              <a:gd name="T14" fmla="*/ 38 w 87"/>
              <a:gd name="T15" fmla="*/ 1 h 272"/>
              <a:gd name="T16" fmla="*/ 29 w 87"/>
              <a:gd name="T17" fmla="*/ 5 h 272"/>
              <a:gd name="T18" fmla="*/ 23 w 87"/>
              <a:gd name="T19" fmla="*/ 10 h 272"/>
              <a:gd name="T20" fmla="*/ 18 w 87"/>
              <a:gd name="T21" fmla="*/ 18 h 272"/>
              <a:gd name="T22" fmla="*/ 15 w 87"/>
              <a:gd name="T23" fmla="*/ 29 h 272"/>
              <a:gd name="T24" fmla="*/ 14 w 87"/>
              <a:gd name="T25" fmla="*/ 198 h 272"/>
              <a:gd name="T26" fmla="*/ 10 w 87"/>
              <a:gd name="T27" fmla="*/ 201 h 272"/>
              <a:gd name="T28" fmla="*/ 3 w 87"/>
              <a:gd name="T29" fmla="*/ 213 h 272"/>
              <a:gd name="T30" fmla="*/ 0 w 87"/>
              <a:gd name="T31" fmla="*/ 228 h 272"/>
              <a:gd name="T32" fmla="*/ 4 w 87"/>
              <a:gd name="T33" fmla="*/ 244 h 272"/>
              <a:gd name="T34" fmla="*/ 14 w 87"/>
              <a:gd name="T35" fmla="*/ 258 h 272"/>
              <a:gd name="T36" fmla="*/ 27 w 87"/>
              <a:gd name="T37" fmla="*/ 267 h 272"/>
              <a:gd name="T38" fmla="*/ 44 w 87"/>
              <a:gd name="T39" fmla="*/ 272 h 272"/>
              <a:gd name="T40" fmla="*/ 60 w 87"/>
              <a:gd name="T41" fmla="*/ 267 h 272"/>
              <a:gd name="T42" fmla="*/ 74 w 87"/>
              <a:gd name="T43" fmla="*/ 258 h 272"/>
              <a:gd name="T44" fmla="*/ 83 w 87"/>
              <a:gd name="T45" fmla="*/ 244 h 272"/>
              <a:gd name="T46" fmla="*/ 87 w 87"/>
              <a:gd name="T47" fmla="*/ 228 h 272"/>
              <a:gd name="T48" fmla="*/ 85 w 87"/>
              <a:gd name="T49" fmla="*/ 214 h 272"/>
              <a:gd name="T50" fmla="*/ 78 w 87"/>
              <a:gd name="T51" fmla="*/ 202 h 272"/>
              <a:gd name="T52" fmla="*/ 62 w 87"/>
              <a:gd name="T53" fmla="*/ 27 h 272"/>
              <a:gd name="T54" fmla="*/ 26 w 87"/>
              <a:gd name="T55" fmla="*/ 36 h 272"/>
              <a:gd name="T56" fmla="*/ 67 w 87"/>
              <a:gd name="T57" fmla="*/ 251 h 272"/>
              <a:gd name="T58" fmla="*/ 66 w 87"/>
              <a:gd name="T59" fmla="*/ 254 h 272"/>
              <a:gd name="T60" fmla="*/ 55 w 87"/>
              <a:gd name="T61" fmla="*/ 259 h 272"/>
              <a:gd name="T62" fmla="*/ 44 w 87"/>
              <a:gd name="T63" fmla="*/ 262 h 272"/>
              <a:gd name="T64" fmla="*/ 32 w 87"/>
              <a:gd name="T65" fmla="*/ 259 h 272"/>
              <a:gd name="T66" fmla="*/ 22 w 87"/>
              <a:gd name="T67" fmla="*/ 254 h 272"/>
              <a:gd name="T68" fmla="*/ 15 w 87"/>
              <a:gd name="T69" fmla="*/ 247 h 272"/>
              <a:gd name="T70" fmla="*/ 11 w 87"/>
              <a:gd name="T71" fmla="*/ 235 h 272"/>
              <a:gd name="T72" fmla="*/ 11 w 87"/>
              <a:gd name="T73" fmla="*/ 221 h 272"/>
              <a:gd name="T74" fmla="*/ 15 w 87"/>
              <a:gd name="T75" fmla="*/ 210 h 272"/>
              <a:gd name="T76" fmla="*/ 19 w 87"/>
              <a:gd name="T77" fmla="*/ 205 h 272"/>
              <a:gd name="T78" fmla="*/ 26 w 87"/>
              <a:gd name="T79" fmla="*/ 176 h 272"/>
              <a:gd name="T80" fmla="*/ 32 w 87"/>
              <a:gd name="T81" fmla="*/ 164 h 272"/>
              <a:gd name="T82" fmla="*/ 44 w 87"/>
              <a:gd name="T83" fmla="*/ 158 h 272"/>
              <a:gd name="T84" fmla="*/ 56 w 87"/>
              <a:gd name="T85" fmla="*/ 164 h 272"/>
              <a:gd name="T86" fmla="*/ 62 w 87"/>
              <a:gd name="T87" fmla="*/ 176 h 272"/>
              <a:gd name="T88" fmla="*/ 67 w 87"/>
              <a:gd name="T89" fmla="*/ 205 h 272"/>
              <a:gd name="T90" fmla="*/ 72 w 87"/>
              <a:gd name="T91" fmla="*/ 210 h 272"/>
              <a:gd name="T92" fmla="*/ 77 w 87"/>
              <a:gd name="T93" fmla="*/ 221 h 272"/>
              <a:gd name="T94" fmla="*/ 77 w 87"/>
              <a:gd name="T95" fmla="*/ 235 h 272"/>
              <a:gd name="T96" fmla="*/ 71 w 87"/>
              <a:gd name="T97" fmla="*/ 247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7" h="272">
                <a:moveTo>
                  <a:pt x="78" y="202"/>
                </a:moveTo>
                <a:lnTo>
                  <a:pt x="78" y="202"/>
                </a:lnTo>
                <a:lnTo>
                  <a:pt x="78" y="201"/>
                </a:lnTo>
                <a:lnTo>
                  <a:pt x="77" y="199"/>
                </a:lnTo>
                <a:lnTo>
                  <a:pt x="74" y="198"/>
                </a:lnTo>
                <a:lnTo>
                  <a:pt x="72" y="195"/>
                </a:lnTo>
                <a:lnTo>
                  <a:pt x="72" y="29"/>
                </a:lnTo>
                <a:lnTo>
                  <a:pt x="71" y="23"/>
                </a:lnTo>
                <a:lnTo>
                  <a:pt x="70" y="18"/>
                </a:lnTo>
                <a:lnTo>
                  <a:pt x="67" y="12"/>
                </a:lnTo>
                <a:lnTo>
                  <a:pt x="63" y="8"/>
                </a:lnTo>
                <a:lnTo>
                  <a:pt x="59" y="5"/>
                </a:lnTo>
                <a:lnTo>
                  <a:pt x="55" y="3"/>
                </a:lnTo>
                <a:lnTo>
                  <a:pt x="49" y="1"/>
                </a:lnTo>
                <a:lnTo>
                  <a:pt x="44" y="0"/>
                </a:lnTo>
                <a:lnTo>
                  <a:pt x="38" y="1"/>
                </a:lnTo>
                <a:lnTo>
                  <a:pt x="33" y="3"/>
                </a:lnTo>
                <a:lnTo>
                  <a:pt x="29" y="5"/>
                </a:lnTo>
                <a:lnTo>
                  <a:pt x="23" y="8"/>
                </a:lnTo>
                <a:lnTo>
                  <a:pt x="23" y="10"/>
                </a:lnTo>
                <a:lnTo>
                  <a:pt x="21" y="14"/>
                </a:lnTo>
                <a:lnTo>
                  <a:pt x="18" y="18"/>
                </a:lnTo>
                <a:lnTo>
                  <a:pt x="17" y="23"/>
                </a:lnTo>
                <a:lnTo>
                  <a:pt x="15" y="29"/>
                </a:lnTo>
                <a:lnTo>
                  <a:pt x="15" y="195"/>
                </a:lnTo>
                <a:lnTo>
                  <a:pt x="14" y="198"/>
                </a:lnTo>
                <a:lnTo>
                  <a:pt x="11" y="199"/>
                </a:lnTo>
                <a:lnTo>
                  <a:pt x="10" y="201"/>
                </a:lnTo>
                <a:lnTo>
                  <a:pt x="6" y="207"/>
                </a:lnTo>
                <a:lnTo>
                  <a:pt x="3" y="213"/>
                </a:lnTo>
                <a:lnTo>
                  <a:pt x="2" y="220"/>
                </a:lnTo>
                <a:lnTo>
                  <a:pt x="0" y="228"/>
                </a:lnTo>
                <a:lnTo>
                  <a:pt x="2" y="236"/>
                </a:lnTo>
                <a:lnTo>
                  <a:pt x="4" y="244"/>
                </a:lnTo>
                <a:lnTo>
                  <a:pt x="8" y="251"/>
                </a:lnTo>
                <a:lnTo>
                  <a:pt x="14" y="258"/>
                </a:lnTo>
                <a:lnTo>
                  <a:pt x="19" y="263"/>
                </a:lnTo>
                <a:lnTo>
                  <a:pt x="27" y="267"/>
                </a:lnTo>
                <a:lnTo>
                  <a:pt x="36" y="270"/>
                </a:lnTo>
                <a:lnTo>
                  <a:pt x="44" y="272"/>
                </a:lnTo>
                <a:lnTo>
                  <a:pt x="52" y="270"/>
                </a:lnTo>
                <a:lnTo>
                  <a:pt x="60" y="267"/>
                </a:lnTo>
                <a:lnTo>
                  <a:pt x="68" y="263"/>
                </a:lnTo>
                <a:lnTo>
                  <a:pt x="74" y="258"/>
                </a:lnTo>
                <a:lnTo>
                  <a:pt x="81" y="251"/>
                </a:lnTo>
                <a:lnTo>
                  <a:pt x="83" y="244"/>
                </a:lnTo>
                <a:lnTo>
                  <a:pt x="86" y="236"/>
                </a:lnTo>
                <a:lnTo>
                  <a:pt x="87" y="228"/>
                </a:lnTo>
                <a:lnTo>
                  <a:pt x="86" y="221"/>
                </a:lnTo>
                <a:lnTo>
                  <a:pt x="85" y="214"/>
                </a:lnTo>
                <a:lnTo>
                  <a:pt x="82" y="207"/>
                </a:lnTo>
                <a:lnTo>
                  <a:pt x="78" y="202"/>
                </a:lnTo>
                <a:close/>
                <a:moveTo>
                  <a:pt x="26" y="27"/>
                </a:moveTo>
                <a:lnTo>
                  <a:pt x="62" y="27"/>
                </a:lnTo>
                <a:lnTo>
                  <a:pt x="62" y="36"/>
                </a:lnTo>
                <a:lnTo>
                  <a:pt x="26" y="36"/>
                </a:lnTo>
                <a:lnTo>
                  <a:pt x="26" y="27"/>
                </a:lnTo>
                <a:close/>
                <a:moveTo>
                  <a:pt x="67" y="251"/>
                </a:moveTo>
                <a:lnTo>
                  <a:pt x="67" y="251"/>
                </a:lnTo>
                <a:lnTo>
                  <a:pt x="66" y="254"/>
                </a:lnTo>
                <a:lnTo>
                  <a:pt x="60" y="257"/>
                </a:lnTo>
                <a:lnTo>
                  <a:pt x="55" y="259"/>
                </a:lnTo>
                <a:lnTo>
                  <a:pt x="49" y="261"/>
                </a:lnTo>
                <a:lnTo>
                  <a:pt x="44" y="262"/>
                </a:lnTo>
                <a:lnTo>
                  <a:pt x="38" y="261"/>
                </a:lnTo>
                <a:lnTo>
                  <a:pt x="32" y="259"/>
                </a:lnTo>
                <a:lnTo>
                  <a:pt x="27" y="257"/>
                </a:lnTo>
                <a:lnTo>
                  <a:pt x="22" y="254"/>
                </a:lnTo>
                <a:lnTo>
                  <a:pt x="19" y="251"/>
                </a:lnTo>
                <a:lnTo>
                  <a:pt x="15" y="247"/>
                </a:lnTo>
                <a:lnTo>
                  <a:pt x="12" y="240"/>
                </a:lnTo>
                <a:lnTo>
                  <a:pt x="11" y="235"/>
                </a:lnTo>
                <a:lnTo>
                  <a:pt x="10" y="228"/>
                </a:lnTo>
                <a:lnTo>
                  <a:pt x="11" y="221"/>
                </a:lnTo>
                <a:lnTo>
                  <a:pt x="12" y="216"/>
                </a:lnTo>
                <a:lnTo>
                  <a:pt x="15" y="210"/>
                </a:lnTo>
                <a:lnTo>
                  <a:pt x="18" y="206"/>
                </a:lnTo>
                <a:lnTo>
                  <a:pt x="19" y="205"/>
                </a:lnTo>
                <a:lnTo>
                  <a:pt x="26" y="199"/>
                </a:lnTo>
                <a:lnTo>
                  <a:pt x="26" y="176"/>
                </a:lnTo>
                <a:lnTo>
                  <a:pt x="27" y="169"/>
                </a:lnTo>
                <a:lnTo>
                  <a:pt x="32" y="164"/>
                </a:lnTo>
                <a:lnTo>
                  <a:pt x="37" y="160"/>
                </a:lnTo>
                <a:lnTo>
                  <a:pt x="44" y="158"/>
                </a:lnTo>
                <a:lnTo>
                  <a:pt x="51" y="160"/>
                </a:lnTo>
                <a:lnTo>
                  <a:pt x="56" y="164"/>
                </a:lnTo>
                <a:lnTo>
                  <a:pt x="60" y="169"/>
                </a:lnTo>
                <a:lnTo>
                  <a:pt x="62" y="176"/>
                </a:lnTo>
                <a:lnTo>
                  <a:pt x="62" y="199"/>
                </a:lnTo>
                <a:lnTo>
                  <a:pt x="67" y="205"/>
                </a:lnTo>
                <a:lnTo>
                  <a:pt x="68" y="206"/>
                </a:lnTo>
                <a:lnTo>
                  <a:pt x="72" y="210"/>
                </a:lnTo>
                <a:lnTo>
                  <a:pt x="75" y="216"/>
                </a:lnTo>
                <a:lnTo>
                  <a:pt x="77" y="221"/>
                </a:lnTo>
                <a:lnTo>
                  <a:pt x="77" y="228"/>
                </a:lnTo>
                <a:lnTo>
                  <a:pt x="77" y="235"/>
                </a:lnTo>
                <a:lnTo>
                  <a:pt x="75" y="240"/>
                </a:lnTo>
                <a:lnTo>
                  <a:pt x="71" y="247"/>
                </a:lnTo>
                <a:lnTo>
                  <a:pt x="67" y="25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27" name="Freeform 6"/>
          <p:cNvSpPr>
            <a:spLocks noEditPoints="1"/>
          </p:cNvSpPr>
          <p:nvPr/>
        </p:nvSpPr>
        <p:spPr bwMode="auto">
          <a:xfrm>
            <a:off x="3219450" y="3271838"/>
            <a:ext cx="46038" cy="147637"/>
          </a:xfrm>
          <a:custGeom>
            <a:avLst/>
            <a:gdLst>
              <a:gd name="T0" fmla="*/ 78 w 86"/>
              <a:gd name="T1" fmla="*/ 202 h 272"/>
              <a:gd name="T2" fmla="*/ 76 w 86"/>
              <a:gd name="T3" fmla="*/ 199 h 272"/>
              <a:gd name="T4" fmla="*/ 71 w 86"/>
              <a:gd name="T5" fmla="*/ 195 h 272"/>
              <a:gd name="T6" fmla="*/ 70 w 86"/>
              <a:gd name="T7" fmla="*/ 23 h 272"/>
              <a:gd name="T8" fmla="*/ 66 w 86"/>
              <a:gd name="T9" fmla="*/ 12 h 272"/>
              <a:gd name="T10" fmla="*/ 59 w 86"/>
              <a:gd name="T11" fmla="*/ 5 h 272"/>
              <a:gd name="T12" fmla="*/ 50 w 86"/>
              <a:gd name="T13" fmla="*/ 1 h 272"/>
              <a:gd name="T14" fmla="*/ 37 w 86"/>
              <a:gd name="T15" fmla="*/ 1 h 272"/>
              <a:gd name="T16" fmla="*/ 28 w 86"/>
              <a:gd name="T17" fmla="*/ 5 h 272"/>
              <a:gd name="T18" fmla="*/ 24 w 86"/>
              <a:gd name="T19" fmla="*/ 10 h 272"/>
              <a:gd name="T20" fmla="*/ 17 w 86"/>
              <a:gd name="T21" fmla="*/ 18 h 272"/>
              <a:gd name="T22" fmla="*/ 15 w 86"/>
              <a:gd name="T23" fmla="*/ 29 h 272"/>
              <a:gd name="T24" fmla="*/ 13 w 86"/>
              <a:gd name="T25" fmla="*/ 198 h 272"/>
              <a:gd name="T26" fmla="*/ 10 w 86"/>
              <a:gd name="T27" fmla="*/ 201 h 272"/>
              <a:gd name="T28" fmla="*/ 2 w 86"/>
              <a:gd name="T29" fmla="*/ 213 h 272"/>
              <a:gd name="T30" fmla="*/ 0 w 86"/>
              <a:gd name="T31" fmla="*/ 228 h 272"/>
              <a:gd name="T32" fmla="*/ 3 w 86"/>
              <a:gd name="T33" fmla="*/ 244 h 272"/>
              <a:gd name="T34" fmla="*/ 13 w 86"/>
              <a:gd name="T35" fmla="*/ 258 h 272"/>
              <a:gd name="T36" fmla="*/ 26 w 86"/>
              <a:gd name="T37" fmla="*/ 267 h 272"/>
              <a:gd name="T38" fmla="*/ 43 w 86"/>
              <a:gd name="T39" fmla="*/ 272 h 272"/>
              <a:gd name="T40" fmla="*/ 61 w 86"/>
              <a:gd name="T41" fmla="*/ 267 h 272"/>
              <a:gd name="T42" fmla="*/ 74 w 86"/>
              <a:gd name="T43" fmla="*/ 258 h 272"/>
              <a:gd name="T44" fmla="*/ 84 w 86"/>
              <a:gd name="T45" fmla="*/ 244 h 272"/>
              <a:gd name="T46" fmla="*/ 86 w 86"/>
              <a:gd name="T47" fmla="*/ 228 h 272"/>
              <a:gd name="T48" fmla="*/ 84 w 86"/>
              <a:gd name="T49" fmla="*/ 214 h 272"/>
              <a:gd name="T50" fmla="*/ 78 w 86"/>
              <a:gd name="T51" fmla="*/ 202 h 272"/>
              <a:gd name="T52" fmla="*/ 40 w 86"/>
              <a:gd name="T53" fmla="*/ 27 h 272"/>
              <a:gd name="T54" fmla="*/ 47 w 86"/>
              <a:gd name="T55" fmla="*/ 14 h 272"/>
              <a:gd name="T56" fmla="*/ 61 w 86"/>
              <a:gd name="T57" fmla="*/ 27 h 272"/>
              <a:gd name="T58" fmla="*/ 47 w 86"/>
              <a:gd name="T59" fmla="*/ 36 h 272"/>
              <a:gd name="T60" fmla="*/ 40 w 86"/>
              <a:gd name="T61" fmla="*/ 49 h 272"/>
              <a:gd name="T62" fmla="*/ 26 w 86"/>
              <a:gd name="T63" fmla="*/ 36 h 272"/>
              <a:gd name="T64" fmla="*/ 67 w 86"/>
              <a:gd name="T65" fmla="*/ 251 h 272"/>
              <a:gd name="T66" fmla="*/ 65 w 86"/>
              <a:gd name="T67" fmla="*/ 254 h 272"/>
              <a:gd name="T68" fmla="*/ 55 w 86"/>
              <a:gd name="T69" fmla="*/ 259 h 272"/>
              <a:gd name="T70" fmla="*/ 43 w 86"/>
              <a:gd name="T71" fmla="*/ 262 h 272"/>
              <a:gd name="T72" fmla="*/ 32 w 86"/>
              <a:gd name="T73" fmla="*/ 259 h 272"/>
              <a:gd name="T74" fmla="*/ 21 w 86"/>
              <a:gd name="T75" fmla="*/ 254 h 272"/>
              <a:gd name="T76" fmla="*/ 15 w 86"/>
              <a:gd name="T77" fmla="*/ 247 h 272"/>
              <a:gd name="T78" fmla="*/ 10 w 86"/>
              <a:gd name="T79" fmla="*/ 235 h 272"/>
              <a:gd name="T80" fmla="*/ 10 w 86"/>
              <a:gd name="T81" fmla="*/ 221 h 272"/>
              <a:gd name="T82" fmla="*/ 14 w 86"/>
              <a:gd name="T83" fmla="*/ 210 h 272"/>
              <a:gd name="T84" fmla="*/ 20 w 86"/>
              <a:gd name="T85" fmla="*/ 205 h 272"/>
              <a:gd name="T86" fmla="*/ 25 w 86"/>
              <a:gd name="T87" fmla="*/ 72 h 272"/>
              <a:gd name="T88" fmla="*/ 30 w 86"/>
              <a:gd name="T89" fmla="*/ 60 h 272"/>
              <a:gd name="T90" fmla="*/ 43 w 86"/>
              <a:gd name="T91" fmla="*/ 55 h 272"/>
              <a:gd name="T92" fmla="*/ 56 w 86"/>
              <a:gd name="T93" fmla="*/ 60 h 272"/>
              <a:gd name="T94" fmla="*/ 62 w 86"/>
              <a:gd name="T95" fmla="*/ 72 h 272"/>
              <a:gd name="T96" fmla="*/ 67 w 86"/>
              <a:gd name="T97" fmla="*/ 205 h 272"/>
              <a:gd name="T98" fmla="*/ 71 w 86"/>
              <a:gd name="T99" fmla="*/ 210 h 272"/>
              <a:gd name="T100" fmla="*/ 76 w 86"/>
              <a:gd name="T101" fmla="*/ 221 h 272"/>
              <a:gd name="T102" fmla="*/ 76 w 86"/>
              <a:gd name="T103" fmla="*/ 235 h 272"/>
              <a:gd name="T104" fmla="*/ 71 w 86"/>
              <a:gd name="T105" fmla="*/ 247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6" h="272">
                <a:moveTo>
                  <a:pt x="78" y="202"/>
                </a:moveTo>
                <a:lnTo>
                  <a:pt x="78" y="202"/>
                </a:lnTo>
                <a:lnTo>
                  <a:pt x="77" y="201"/>
                </a:lnTo>
                <a:lnTo>
                  <a:pt x="76" y="199"/>
                </a:lnTo>
                <a:lnTo>
                  <a:pt x="74" y="198"/>
                </a:lnTo>
                <a:lnTo>
                  <a:pt x="71" y="195"/>
                </a:lnTo>
                <a:lnTo>
                  <a:pt x="71" y="29"/>
                </a:lnTo>
                <a:lnTo>
                  <a:pt x="70" y="23"/>
                </a:lnTo>
                <a:lnTo>
                  <a:pt x="69" y="18"/>
                </a:lnTo>
                <a:lnTo>
                  <a:pt x="66" y="12"/>
                </a:lnTo>
                <a:lnTo>
                  <a:pt x="63" y="8"/>
                </a:lnTo>
                <a:lnTo>
                  <a:pt x="59" y="5"/>
                </a:lnTo>
                <a:lnTo>
                  <a:pt x="54" y="3"/>
                </a:lnTo>
                <a:lnTo>
                  <a:pt x="50" y="1"/>
                </a:lnTo>
                <a:lnTo>
                  <a:pt x="43" y="0"/>
                </a:lnTo>
                <a:lnTo>
                  <a:pt x="37" y="1"/>
                </a:lnTo>
                <a:lnTo>
                  <a:pt x="32" y="3"/>
                </a:lnTo>
                <a:lnTo>
                  <a:pt x="28" y="5"/>
                </a:lnTo>
                <a:lnTo>
                  <a:pt x="24" y="8"/>
                </a:lnTo>
                <a:lnTo>
                  <a:pt x="24" y="10"/>
                </a:lnTo>
                <a:lnTo>
                  <a:pt x="20" y="14"/>
                </a:lnTo>
                <a:lnTo>
                  <a:pt x="17" y="18"/>
                </a:lnTo>
                <a:lnTo>
                  <a:pt x="15" y="23"/>
                </a:lnTo>
                <a:lnTo>
                  <a:pt x="15" y="29"/>
                </a:lnTo>
                <a:lnTo>
                  <a:pt x="15" y="195"/>
                </a:lnTo>
                <a:lnTo>
                  <a:pt x="13" y="198"/>
                </a:lnTo>
                <a:lnTo>
                  <a:pt x="11" y="199"/>
                </a:lnTo>
                <a:lnTo>
                  <a:pt x="10" y="201"/>
                </a:lnTo>
                <a:lnTo>
                  <a:pt x="6" y="207"/>
                </a:lnTo>
                <a:lnTo>
                  <a:pt x="2" y="213"/>
                </a:lnTo>
                <a:lnTo>
                  <a:pt x="0" y="220"/>
                </a:lnTo>
                <a:lnTo>
                  <a:pt x="0" y="228"/>
                </a:lnTo>
                <a:lnTo>
                  <a:pt x="0" y="236"/>
                </a:lnTo>
                <a:lnTo>
                  <a:pt x="3" y="244"/>
                </a:lnTo>
                <a:lnTo>
                  <a:pt x="7" y="251"/>
                </a:lnTo>
                <a:lnTo>
                  <a:pt x="13" y="258"/>
                </a:lnTo>
                <a:lnTo>
                  <a:pt x="20" y="263"/>
                </a:lnTo>
                <a:lnTo>
                  <a:pt x="26" y="267"/>
                </a:lnTo>
                <a:lnTo>
                  <a:pt x="35" y="270"/>
                </a:lnTo>
                <a:lnTo>
                  <a:pt x="43" y="272"/>
                </a:lnTo>
                <a:lnTo>
                  <a:pt x="52" y="270"/>
                </a:lnTo>
                <a:lnTo>
                  <a:pt x="61" y="267"/>
                </a:lnTo>
                <a:lnTo>
                  <a:pt x="67" y="263"/>
                </a:lnTo>
                <a:lnTo>
                  <a:pt x="74" y="258"/>
                </a:lnTo>
                <a:lnTo>
                  <a:pt x="80" y="251"/>
                </a:lnTo>
                <a:lnTo>
                  <a:pt x="84" y="244"/>
                </a:lnTo>
                <a:lnTo>
                  <a:pt x="85" y="236"/>
                </a:lnTo>
                <a:lnTo>
                  <a:pt x="86" y="228"/>
                </a:lnTo>
                <a:lnTo>
                  <a:pt x="86" y="221"/>
                </a:lnTo>
                <a:lnTo>
                  <a:pt x="84" y="214"/>
                </a:lnTo>
                <a:lnTo>
                  <a:pt x="81" y="207"/>
                </a:lnTo>
                <a:lnTo>
                  <a:pt x="78" y="202"/>
                </a:lnTo>
                <a:close/>
                <a:moveTo>
                  <a:pt x="26" y="27"/>
                </a:moveTo>
                <a:lnTo>
                  <a:pt x="40" y="27"/>
                </a:lnTo>
                <a:lnTo>
                  <a:pt x="40" y="14"/>
                </a:lnTo>
                <a:lnTo>
                  <a:pt x="47" y="14"/>
                </a:lnTo>
                <a:lnTo>
                  <a:pt x="47" y="27"/>
                </a:lnTo>
                <a:lnTo>
                  <a:pt x="61" y="27"/>
                </a:lnTo>
                <a:lnTo>
                  <a:pt x="61" y="36"/>
                </a:lnTo>
                <a:lnTo>
                  <a:pt x="47" y="36"/>
                </a:lnTo>
                <a:lnTo>
                  <a:pt x="47" y="49"/>
                </a:lnTo>
                <a:lnTo>
                  <a:pt x="40" y="49"/>
                </a:lnTo>
                <a:lnTo>
                  <a:pt x="40" y="36"/>
                </a:lnTo>
                <a:lnTo>
                  <a:pt x="26" y="36"/>
                </a:lnTo>
                <a:lnTo>
                  <a:pt x="26" y="27"/>
                </a:lnTo>
                <a:close/>
                <a:moveTo>
                  <a:pt x="67" y="251"/>
                </a:moveTo>
                <a:lnTo>
                  <a:pt x="67" y="251"/>
                </a:lnTo>
                <a:lnTo>
                  <a:pt x="65" y="254"/>
                </a:lnTo>
                <a:lnTo>
                  <a:pt x="61" y="257"/>
                </a:lnTo>
                <a:lnTo>
                  <a:pt x="55" y="259"/>
                </a:lnTo>
                <a:lnTo>
                  <a:pt x="50" y="261"/>
                </a:lnTo>
                <a:lnTo>
                  <a:pt x="43" y="262"/>
                </a:lnTo>
                <a:lnTo>
                  <a:pt x="37" y="261"/>
                </a:lnTo>
                <a:lnTo>
                  <a:pt x="32" y="259"/>
                </a:lnTo>
                <a:lnTo>
                  <a:pt x="26" y="257"/>
                </a:lnTo>
                <a:lnTo>
                  <a:pt x="21" y="254"/>
                </a:lnTo>
                <a:lnTo>
                  <a:pt x="20" y="251"/>
                </a:lnTo>
                <a:lnTo>
                  <a:pt x="15" y="247"/>
                </a:lnTo>
                <a:lnTo>
                  <a:pt x="11" y="240"/>
                </a:lnTo>
                <a:lnTo>
                  <a:pt x="10" y="235"/>
                </a:lnTo>
                <a:lnTo>
                  <a:pt x="10" y="228"/>
                </a:lnTo>
                <a:lnTo>
                  <a:pt x="10" y="221"/>
                </a:lnTo>
                <a:lnTo>
                  <a:pt x="11" y="216"/>
                </a:lnTo>
                <a:lnTo>
                  <a:pt x="14" y="210"/>
                </a:lnTo>
                <a:lnTo>
                  <a:pt x="18" y="206"/>
                </a:lnTo>
                <a:lnTo>
                  <a:pt x="20" y="205"/>
                </a:lnTo>
                <a:lnTo>
                  <a:pt x="25" y="199"/>
                </a:lnTo>
                <a:lnTo>
                  <a:pt x="25" y="72"/>
                </a:lnTo>
                <a:lnTo>
                  <a:pt x="26" y="66"/>
                </a:lnTo>
                <a:lnTo>
                  <a:pt x="30" y="60"/>
                </a:lnTo>
                <a:lnTo>
                  <a:pt x="36" y="56"/>
                </a:lnTo>
                <a:lnTo>
                  <a:pt x="43" y="55"/>
                </a:lnTo>
                <a:lnTo>
                  <a:pt x="50" y="56"/>
                </a:lnTo>
                <a:lnTo>
                  <a:pt x="56" y="60"/>
                </a:lnTo>
                <a:lnTo>
                  <a:pt x="59" y="66"/>
                </a:lnTo>
                <a:lnTo>
                  <a:pt x="62" y="72"/>
                </a:lnTo>
                <a:lnTo>
                  <a:pt x="62" y="199"/>
                </a:lnTo>
                <a:lnTo>
                  <a:pt x="67" y="205"/>
                </a:lnTo>
                <a:lnTo>
                  <a:pt x="69" y="206"/>
                </a:lnTo>
                <a:lnTo>
                  <a:pt x="71" y="210"/>
                </a:lnTo>
                <a:lnTo>
                  <a:pt x="74" y="216"/>
                </a:lnTo>
                <a:lnTo>
                  <a:pt x="76" y="221"/>
                </a:lnTo>
                <a:lnTo>
                  <a:pt x="77" y="228"/>
                </a:lnTo>
                <a:lnTo>
                  <a:pt x="76" y="235"/>
                </a:lnTo>
                <a:lnTo>
                  <a:pt x="74" y="240"/>
                </a:lnTo>
                <a:lnTo>
                  <a:pt x="71" y="247"/>
                </a:lnTo>
                <a:lnTo>
                  <a:pt x="67" y="25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28" name="Freeform 7"/>
          <p:cNvSpPr>
            <a:spLocks/>
          </p:cNvSpPr>
          <p:nvPr/>
        </p:nvSpPr>
        <p:spPr bwMode="auto">
          <a:xfrm>
            <a:off x="5843588" y="2416175"/>
            <a:ext cx="114300" cy="87313"/>
          </a:xfrm>
          <a:custGeom>
            <a:avLst/>
            <a:gdLst>
              <a:gd name="T0" fmla="*/ 168 w 210"/>
              <a:gd name="T1" fmla="*/ 0 h 161"/>
              <a:gd name="T2" fmla="*/ 168 w 210"/>
              <a:gd name="T3" fmla="*/ 0 h 161"/>
              <a:gd name="T4" fmla="*/ 162 w 210"/>
              <a:gd name="T5" fmla="*/ 1 h 161"/>
              <a:gd name="T6" fmla="*/ 156 w 210"/>
              <a:gd name="T7" fmla="*/ 2 h 161"/>
              <a:gd name="T8" fmla="*/ 145 w 210"/>
              <a:gd name="T9" fmla="*/ 6 h 161"/>
              <a:gd name="T10" fmla="*/ 134 w 210"/>
              <a:gd name="T11" fmla="*/ 15 h 161"/>
              <a:gd name="T12" fmla="*/ 126 w 210"/>
              <a:gd name="T13" fmla="*/ 26 h 161"/>
              <a:gd name="T14" fmla="*/ 122 w 210"/>
              <a:gd name="T15" fmla="*/ 30 h 161"/>
              <a:gd name="T16" fmla="*/ 116 w 210"/>
              <a:gd name="T17" fmla="*/ 34 h 161"/>
              <a:gd name="T18" fmla="*/ 111 w 210"/>
              <a:gd name="T19" fmla="*/ 36 h 161"/>
              <a:gd name="T20" fmla="*/ 105 w 210"/>
              <a:gd name="T21" fmla="*/ 36 h 161"/>
              <a:gd name="T22" fmla="*/ 98 w 210"/>
              <a:gd name="T23" fmla="*/ 36 h 161"/>
              <a:gd name="T24" fmla="*/ 93 w 210"/>
              <a:gd name="T25" fmla="*/ 34 h 161"/>
              <a:gd name="T26" fmla="*/ 89 w 210"/>
              <a:gd name="T27" fmla="*/ 30 h 161"/>
              <a:gd name="T28" fmla="*/ 85 w 210"/>
              <a:gd name="T29" fmla="*/ 26 h 161"/>
              <a:gd name="T30" fmla="*/ 75 w 210"/>
              <a:gd name="T31" fmla="*/ 15 h 161"/>
              <a:gd name="T32" fmla="*/ 66 w 210"/>
              <a:gd name="T33" fmla="*/ 6 h 161"/>
              <a:gd name="T34" fmla="*/ 53 w 210"/>
              <a:gd name="T35" fmla="*/ 2 h 161"/>
              <a:gd name="T36" fmla="*/ 48 w 210"/>
              <a:gd name="T37" fmla="*/ 1 h 161"/>
              <a:gd name="T38" fmla="*/ 42 w 210"/>
              <a:gd name="T39" fmla="*/ 0 h 161"/>
              <a:gd name="T40" fmla="*/ 34 w 210"/>
              <a:gd name="T41" fmla="*/ 1 h 161"/>
              <a:gd name="T42" fmla="*/ 27 w 210"/>
              <a:gd name="T43" fmla="*/ 2 h 161"/>
              <a:gd name="T44" fmla="*/ 19 w 210"/>
              <a:gd name="T45" fmla="*/ 6 h 161"/>
              <a:gd name="T46" fmla="*/ 14 w 210"/>
              <a:gd name="T47" fmla="*/ 12 h 161"/>
              <a:gd name="T48" fmla="*/ 8 w 210"/>
              <a:gd name="T49" fmla="*/ 17 h 161"/>
              <a:gd name="T50" fmla="*/ 4 w 210"/>
              <a:gd name="T51" fmla="*/ 26 h 161"/>
              <a:gd name="T52" fmla="*/ 1 w 210"/>
              <a:gd name="T53" fmla="*/ 34 h 161"/>
              <a:gd name="T54" fmla="*/ 0 w 210"/>
              <a:gd name="T55" fmla="*/ 45 h 161"/>
              <a:gd name="T56" fmla="*/ 1 w 210"/>
              <a:gd name="T57" fmla="*/ 51 h 161"/>
              <a:gd name="T58" fmla="*/ 3 w 210"/>
              <a:gd name="T59" fmla="*/ 57 h 161"/>
              <a:gd name="T60" fmla="*/ 7 w 210"/>
              <a:gd name="T61" fmla="*/ 69 h 161"/>
              <a:gd name="T62" fmla="*/ 14 w 210"/>
              <a:gd name="T63" fmla="*/ 81 h 161"/>
              <a:gd name="T64" fmla="*/ 23 w 210"/>
              <a:gd name="T65" fmla="*/ 92 h 161"/>
              <a:gd name="T66" fmla="*/ 33 w 210"/>
              <a:gd name="T67" fmla="*/ 103 h 161"/>
              <a:gd name="T68" fmla="*/ 44 w 210"/>
              <a:gd name="T69" fmla="*/ 114 h 161"/>
              <a:gd name="T70" fmla="*/ 67 w 210"/>
              <a:gd name="T71" fmla="*/ 132 h 161"/>
              <a:gd name="T72" fmla="*/ 96 w 210"/>
              <a:gd name="T73" fmla="*/ 154 h 161"/>
              <a:gd name="T74" fmla="*/ 105 w 210"/>
              <a:gd name="T75" fmla="*/ 161 h 161"/>
              <a:gd name="T76" fmla="*/ 127 w 210"/>
              <a:gd name="T77" fmla="*/ 144 h 161"/>
              <a:gd name="T78" fmla="*/ 143 w 210"/>
              <a:gd name="T79" fmla="*/ 132 h 161"/>
              <a:gd name="T80" fmla="*/ 168 w 210"/>
              <a:gd name="T81" fmla="*/ 113 h 161"/>
              <a:gd name="T82" fmla="*/ 179 w 210"/>
              <a:gd name="T83" fmla="*/ 102 h 161"/>
              <a:gd name="T84" fmla="*/ 188 w 210"/>
              <a:gd name="T85" fmla="*/ 91 h 161"/>
              <a:gd name="T86" fmla="*/ 197 w 210"/>
              <a:gd name="T87" fmla="*/ 80 h 161"/>
              <a:gd name="T88" fmla="*/ 203 w 210"/>
              <a:gd name="T89" fmla="*/ 69 h 161"/>
              <a:gd name="T90" fmla="*/ 208 w 210"/>
              <a:gd name="T91" fmla="*/ 57 h 161"/>
              <a:gd name="T92" fmla="*/ 210 w 210"/>
              <a:gd name="T93" fmla="*/ 43 h 161"/>
              <a:gd name="T94" fmla="*/ 209 w 210"/>
              <a:gd name="T95" fmla="*/ 34 h 161"/>
              <a:gd name="T96" fmla="*/ 206 w 210"/>
              <a:gd name="T97" fmla="*/ 26 h 161"/>
              <a:gd name="T98" fmla="*/ 202 w 210"/>
              <a:gd name="T99" fmla="*/ 17 h 161"/>
              <a:gd name="T100" fmla="*/ 197 w 210"/>
              <a:gd name="T101" fmla="*/ 10 h 161"/>
              <a:gd name="T102" fmla="*/ 190 w 210"/>
              <a:gd name="T103" fmla="*/ 6 h 161"/>
              <a:gd name="T104" fmla="*/ 183 w 210"/>
              <a:gd name="T105" fmla="*/ 2 h 161"/>
              <a:gd name="T106" fmla="*/ 176 w 210"/>
              <a:gd name="T107" fmla="*/ 1 h 161"/>
              <a:gd name="T108" fmla="*/ 168 w 210"/>
              <a:gd name="T10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0" h="161">
                <a:moveTo>
                  <a:pt x="168" y="0"/>
                </a:moveTo>
                <a:lnTo>
                  <a:pt x="168" y="0"/>
                </a:lnTo>
                <a:lnTo>
                  <a:pt x="162" y="1"/>
                </a:lnTo>
                <a:lnTo>
                  <a:pt x="156" y="2"/>
                </a:lnTo>
                <a:lnTo>
                  <a:pt x="145" y="6"/>
                </a:lnTo>
                <a:lnTo>
                  <a:pt x="134" y="15"/>
                </a:lnTo>
                <a:lnTo>
                  <a:pt x="126" y="26"/>
                </a:lnTo>
                <a:lnTo>
                  <a:pt x="122" y="30"/>
                </a:lnTo>
                <a:lnTo>
                  <a:pt x="116" y="34"/>
                </a:lnTo>
                <a:lnTo>
                  <a:pt x="111" y="36"/>
                </a:lnTo>
                <a:lnTo>
                  <a:pt x="105" y="36"/>
                </a:lnTo>
                <a:lnTo>
                  <a:pt x="98" y="36"/>
                </a:lnTo>
                <a:lnTo>
                  <a:pt x="93" y="34"/>
                </a:lnTo>
                <a:lnTo>
                  <a:pt x="89" y="30"/>
                </a:lnTo>
                <a:lnTo>
                  <a:pt x="85" y="26"/>
                </a:lnTo>
                <a:lnTo>
                  <a:pt x="75" y="15"/>
                </a:lnTo>
                <a:lnTo>
                  <a:pt x="66" y="6"/>
                </a:lnTo>
                <a:lnTo>
                  <a:pt x="53" y="2"/>
                </a:lnTo>
                <a:lnTo>
                  <a:pt x="48" y="1"/>
                </a:lnTo>
                <a:lnTo>
                  <a:pt x="42" y="0"/>
                </a:lnTo>
                <a:lnTo>
                  <a:pt x="34" y="1"/>
                </a:lnTo>
                <a:lnTo>
                  <a:pt x="27" y="2"/>
                </a:lnTo>
                <a:lnTo>
                  <a:pt x="19" y="6"/>
                </a:lnTo>
                <a:lnTo>
                  <a:pt x="14" y="12"/>
                </a:lnTo>
                <a:lnTo>
                  <a:pt x="8" y="17"/>
                </a:lnTo>
                <a:lnTo>
                  <a:pt x="4" y="26"/>
                </a:lnTo>
                <a:lnTo>
                  <a:pt x="1" y="34"/>
                </a:lnTo>
                <a:lnTo>
                  <a:pt x="0" y="45"/>
                </a:lnTo>
                <a:lnTo>
                  <a:pt x="1" y="51"/>
                </a:lnTo>
                <a:lnTo>
                  <a:pt x="3" y="57"/>
                </a:lnTo>
                <a:lnTo>
                  <a:pt x="7" y="69"/>
                </a:lnTo>
                <a:lnTo>
                  <a:pt x="14" y="81"/>
                </a:lnTo>
                <a:lnTo>
                  <a:pt x="23" y="92"/>
                </a:lnTo>
                <a:lnTo>
                  <a:pt x="33" y="103"/>
                </a:lnTo>
                <a:lnTo>
                  <a:pt x="44" y="114"/>
                </a:lnTo>
                <a:lnTo>
                  <a:pt x="67" y="132"/>
                </a:lnTo>
                <a:lnTo>
                  <a:pt x="96" y="154"/>
                </a:lnTo>
                <a:lnTo>
                  <a:pt x="105" y="161"/>
                </a:lnTo>
                <a:lnTo>
                  <a:pt x="127" y="144"/>
                </a:lnTo>
                <a:lnTo>
                  <a:pt x="143" y="132"/>
                </a:lnTo>
                <a:lnTo>
                  <a:pt x="168" y="113"/>
                </a:lnTo>
                <a:lnTo>
                  <a:pt x="179" y="102"/>
                </a:lnTo>
                <a:lnTo>
                  <a:pt x="188" y="91"/>
                </a:lnTo>
                <a:lnTo>
                  <a:pt x="197" y="80"/>
                </a:lnTo>
                <a:lnTo>
                  <a:pt x="203" y="69"/>
                </a:lnTo>
                <a:lnTo>
                  <a:pt x="208" y="57"/>
                </a:lnTo>
                <a:lnTo>
                  <a:pt x="210" y="43"/>
                </a:lnTo>
                <a:lnTo>
                  <a:pt x="209" y="34"/>
                </a:lnTo>
                <a:lnTo>
                  <a:pt x="206" y="26"/>
                </a:lnTo>
                <a:lnTo>
                  <a:pt x="202" y="17"/>
                </a:lnTo>
                <a:lnTo>
                  <a:pt x="197" y="10"/>
                </a:lnTo>
                <a:lnTo>
                  <a:pt x="190" y="6"/>
                </a:lnTo>
                <a:lnTo>
                  <a:pt x="183" y="2"/>
                </a:lnTo>
                <a:lnTo>
                  <a:pt x="176" y="1"/>
                </a:lnTo>
                <a:lnTo>
                  <a:pt x="168"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29" name="Freeform 8"/>
          <p:cNvSpPr>
            <a:spLocks noEditPoints="1"/>
          </p:cNvSpPr>
          <p:nvPr/>
        </p:nvSpPr>
        <p:spPr bwMode="auto">
          <a:xfrm>
            <a:off x="5826125" y="2400300"/>
            <a:ext cx="147638" cy="125413"/>
          </a:xfrm>
          <a:custGeom>
            <a:avLst/>
            <a:gdLst>
              <a:gd name="T0" fmla="*/ 199 w 273"/>
              <a:gd name="T1" fmla="*/ 0 h 234"/>
              <a:gd name="T2" fmla="*/ 181 w 273"/>
              <a:gd name="T3" fmla="*/ 2 h 234"/>
              <a:gd name="T4" fmla="*/ 165 w 273"/>
              <a:gd name="T5" fmla="*/ 8 h 234"/>
              <a:gd name="T6" fmla="*/ 150 w 273"/>
              <a:gd name="T7" fmla="*/ 18 h 234"/>
              <a:gd name="T8" fmla="*/ 136 w 273"/>
              <a:gd name="T9" fmla="*/ 32 h 234"/>
              <a:gd name="T10" fmla="*/ 122 w 273"/>
              <a:gd name="T11" fmla="*/ 18 h 234"/>
              <a:gd name="T12" fmla="*/ 107 w 273"/>
              <a:gd name="T13" fmla="*/ 8 h 234"/>
              <a:gd name="T14" fmla="*/ 91 w 273"/>
              <a:gd name="T15" fmla="*/ 2 h 234"/>
              <a:gd name="T16" fmla="*/ 73 w 273"/>
              <a:gd name="T17" fmla="*/ 0 h 234"/>
              <a:gd name="T18" fmla="*/ 46 w 273"/>
              <a:gd name="T19" fmla="*/ 6 h 234"/>
              <a:gd name="T20" fmla="*/ 23 w 273"/>
              <a:gd name="T21" fmla="*/ 19 h 234"/>
              <a:gd name="T22" fmla="*/ 6 w 273"/>
              <a:gd name="T23" fmla="*/ 44 h 234"/>
              <a:gd name="T24" fmla="*/ 1 w 273"/>
              <a:gd name="T25" fmla="*/ 59 h 234"/>
              <a:gd name="T26" fmla="*/ 0 w 273"/>
              <a:gd name="T27" fmla="*/ 77 h 234"/>
              <a:gd name="T28" fmla="*/ 1 w 273"/>
              <a:gd name="T29" fmla="*/ 94 h 234"/>
              <a:gd name="T30" fmla="*/ 6 w 273"/>
              <a:gd name="T31" fmla="*/ 112 h 234"/>
              <a:gd name="T32" fmla="*/ 26 w 273"/>
              <a:gd name="T33" fmla="*/ 142 h 234"/>
              <a:gd name="T34" fmla="*/ 52 w 273"/>
              <a:gd name="T35" fmla="*/ 167 h 234"/>
              <a:gd name="T36" fmla="*/ 106 w 273"/>
              <a:gd name="T37" fmla="*/ 212 h 234"/>
              <a:gd name="T38" fmla="*/ 131 w 273"/>
              <a:gd name="T39" fmla="*/ 231 h 234"/>
              <a:gd name="T40" fmla="*/ 136 w 273"/>
              <a:gd name="T41" fmla="*/ 234 h 234"/>
              <a:gd name="T42" fmla="*/ 142 w 273"/>
              <a:gd name="T43" fmla="*/ 231 h 234"/>
              <a:gd name="T44" fmla="*/ 178 w 273"/>
              <a:gd name="T45" fmla="*/ 201 h 234"/>
              <a:gd name="T46" fmla="*/ 218 w 273"/>
              <a:gd name="T47" fmla="*/ 169 h 234"/>
              <a:gd name="T48" fmla="*/ 244 w 273"/>
              <a:gd name="T49" fmla="*/ 145 h 234"/>
              <a:gd name="T50" fmla="*/ 264 w 273"/>
              <a:gd name="T51" fmla="*/ 113 h 234"/>
              <a:gd name="T52" fmla="*/ 270 w 273"/>
              <a:gd name="T53" fmla="*/ 96 h 234"/>
              <a:gd name="T54" fmla="*/ 273 w 273"/>
              <a:gd name="T55" fmla="*/ 75 h 234"/>
              <a:gd name="T56" fmla="*/ 271 w 273"/>
              <a:gd name="T57" fmla="*/ 59 h 234"/>
              <a:gd name="T58" fmla="*/ 266 w 273"/>
              <a:gd name="T59" fmla="*/ 44 h 234"/>
              <a:gd name="T60" fmla="*/ 249 w 273"/>
              <a:gd name="T61" fmla="*/ 19 h 234"/>
              <a:gd name="T62" fmla="*/ 226 w 273"/>
              <a:gd name="T63" fmla="*/ 6 h 234"/>
              <a:gd name="T64" fmla="*/ 199 w 273"/>
              <a:gd name="T65" fmla="*/ 0 h 234"/>
              <a:gd name="T66" fmla="*/ 169 w 273"/>
              <a:gd name="T67" fmla="*/ 190 h 234"/>
              <a:gd name="T68" fmla="*/ 136 w 273"/>
              <a:gd name="T69" fmla="*/ 216 h 234"/>
              <a:gd name="T70" fmla="*/ 87 w 273"/>
              <a:gd name="T71" fmla="*/ 178 h 234"/>
              <a:gd name="T72" fmla="*/ 50 w 273"/>
              <a:gd name="T73" fmla="*/ 146 h 234"/>
              <a:gd name="T74" fmla="*/ 30 w 273"/>
              <a:gd name="T75" fmla="*/ 122 h 234"/>
              <a:gd name="T76" fmla="*/ 16 w 273"/>
              <a:gd name="T77" fmla="*/ 92 h 234"/>
              <a:gd name="T78" fmla="*/ 15 w 273"/>
              <a:gd name="T79" fmla="*/ 77 h 234"/>
              <a:gd name="T80" fmla="*/ 19 w 273"/>
              <a:gd name="T81" fmla="*/ 49 h 234"/>
              <a:gd name="T82" fmla="*/ 32 w 273"/>
              <a:gd name="T83" fmla="*/ 30 h 234"/>
              <a:gd name="T84" fmla="*/ 52 w 273"/>
              <a:gd name="T85" fmla="*/ 19 h 234"/>
              <a:gd name="T86" fmla="*/ 73 w 273"/>
              <a:gd name="T87" fmla="*/ 15 h 234"/>
              <a:gd name="T88" fmla="*/ 90 w 273"/>
              <a:gd name="T89" fmla="*/ 17 h 234"/>
              <a:gd name="T90" fmla="*/ 105 w 273"/>
              <a:gd name="T91" fmla="*/ 23 h 234"/>
              <a:gd name="T92" fmla="*/ 118 w 273"/>
              <a:gd name="T93" fmla="*/ 34 h 234"/>
              <a:gd name="T94" fmla="*/ 129 w 273"/>
              <a:gd name="T95" fmla="*/ 48 h 234"/>
              <a:gd name="T96" fmla="*/ 136 w 273"/>
              <a:gd name="T97" fmla="*/ 51 h 234"/>
              <a:gd name="T98" fmla="*/ 142 w 273"/>
              <a:gd name="T99" fmla="*/ 48 h 234"/>
              <a:gd name="T100" fmla="*/ 154 w 273"/>
              <a:gd name="T101" fmla="*/ 34 h 234"/>
              <a:gd name="T102" fmla="*/ 168 w 273"/>
              <a:gd name="T103" fmla="*/ 23 h 234"/>
              <a:gd name="T104" fmla="*/ 183 w 273"/>
              <a:gd name="T105" fmla="*/ 17 h 234"/>
              <a:gd name="T106" fmla="*/ 199 w 273"/>
              <a:gd name="T107" fmla="*/ 15 h 234"/>
              <a:gd name="T108" fmla="*/ 221 w 273"/>
              <a:gd name="T109" fmla="*/ 19 h 234"/>
              <a:gd name="T110" fmla="*/ 239 w 273"/>
              <a:gd name="T111" fmla="*/ 30 h 234"/>
              <a:gd name="T112" fmla="*/ 252 w 273"/>
              <a:gd name="T113" fmla="*/ 49 h 234"/>
              <a:gd name="T114" fmla="*/ 258 w 273"/>
              <a:gd name="T115" fmla="*/ 75 h 234"/>
              <a:gd name="T116" fmla="*/ 256 w 273"/>
              <a:gd name="T117" fmla="*/ 92 h 234"/>
              <a:gd name="T118" fmla="*/ 244 w 273"/>
              <a:gd name="T119" fmla="*/ 119 h 234"/>
              <a:gd name="T120" fmla="*/ 223 w 273"/>
              <a:gd name="T121" fmla="*/ 145 h 234"/>
              <a:gd name="T122" fmla="*/ 185 w 273"/>
              <a:gd name="T123" fmla="*/ 178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3" h="234">
                <a:moveTo>
                  <a:pt x="199" y="0"/>
                </a:moveTo>
                <a:lnTo>
                  <a:pt x="199" y="0"/>
                </a:lnTo>
                <a:lnTo>
                  <a:pt x="191" y="0"/>
                </a:lnTo>
                <a:lnTo>
                  <a:pt x="181" y="2"/>
                </a:lnTo>
                <a:lnTo>
                  <a:pt x="173" y="4"/>
                </a:lnTo>
                <a:lnTo>
                  <a:pt x="165" y="8"/>
                </a:lnTo>
                <a:lnTo>
                  <a:pt x="157" y="12"/>
                </a:lnTo>
                <a:lnTo>
                  <a:pt x="150" y="18"/>
                </a:lnTo>
                <a:lnTo>
                  <a:pt x="143" y="25"/>
                </a:lnTo>
                <a:lnTo>
                  <a:pt x="136" y="32"/>
                </a:lnTo>
                <a:lnTo>
                  <a:pt x="129" y="25"/>
                </a:lnTo>
                <a:lnTo>
                  <a:pt x="122" y="18"/>
                </a:lnTo>
                <a:lnTo>
                  <a:pt x="116" y="12"/>
                </a:lnTo>
                <a:lnTo>
                  <a:pt x="107" y="8"/>
                </a:lnTo>
                <a:lnTo>
                  <a:pt x="99" y="4"/>
                </a:lnTo>
                <a:lnTo>
                  <a:pt x="91" y="2"/>
                </a:lnTo>
                <a:lnTo>
                  <a:pt x="82" y="0"/>
                </a:lnTo>
                <a:lnTo>
                  <a:pt x="73" y="0"/>
                </a:lnTo>
                <a:lnTo>
                  <a:pt x="60" y="2"/>
                </a:lnTo>
                <a:lnTo>
                  <a:pt x="46" y="6"/>
                </a:lnTo>
                <a:lnTo>
                  <a:pt x="34" y="11"/>
                </a:lnTo>
                <a:lnTo>
                  <a:pt x="23" y="19"/>
                </a:lnTo>
                <a:lnTo>
                  <a:pt x="13" y="30"/>
                </a:lnTo>
                <a:lnTo>
                  <a:pt x="6" y="44"/>
                </a:lnTo>
                <a:lnTo>
                  <a:pt x="4" y="51"/>
                </a:lnTo>
                <a:lnTo>
                  <a:pt x="1" y="59"/>
                </a:lnTo>
                <a:lnTo>
                  <a:pt x="0" y="67"/>
                </a:lnTo>
                <a:lnTo>
                  <a:pt x="0" y="77"/>
                </a:lnTo>
                <a:lnTo>
                  <a:pt x="0" y="86"/>
                </a:lnTo>
                <a:lnTo>
                  <a:pt x="1" y="94"/>
                </a:lnTo>
                <a:lnTo>
                  <a:pt x="4" y="104"/>
                </a:lnTo>
                <a:lnTo>
                  <a:pt x="6" y="112"/>
                </a:lnTo>
                <a:lnTo>
                  <a:pt x="16" y="127"/>
                </a:lnTo>
                <a:lnTo>
                  <a:pt x="26" y="142"/>
                </a:lnTo>
                <a:lnTo>
                  <a:pt x="38" y="156"/>
                </a:lnTo>
                <a:lnTo>
                  <a:pt x="52" y="167"/>
                </a:lnTo>
                <a:lnTo>
                  <a:pt x="77" y="188"/>
                </a:lnTo>
                <a:lnTo>
                  <a:pt x="106" y="212"/>
                </a:lnTo>
                <a:lnTo>
                  <a:pt x="121" y="223"/>
                </a:lnTo>
                <a:lnTo>
                  <a:pt x="131" y="231"/>
                </a:lnTo>
                <a:lnTo>
                  <a:pt x="133" y="232"/>
                </a:lnTo>
                <a:lnTo>
                  <a:pt x="136" y="234"/>
                </a:lnTo>
                <a:lnTo>
                  <a:pt x="139" y="232"/>
                </a:lnTo>
                <a:lnTo>
                  <a:pt x="142" y="231"/>
                </a:lnTo>
                <a:lnTo>
                  <a:pt x="155" y="219"/>
                </a:lnTo>
                <a:lnTo>
                  <a:pt x="178" y="201"/>
                </a:lnTo>
                <a:lnTo>
                  <a:pt x="195" y="188"/>
                </a:lnTo>
                <a:lnTo>
                  <a:pt x="218" y="169"/>
                </a:lnTo>
                <a:lnTo>
                  <a:pt x="232" y="158"/>
                </a:lnTo>
                <a:lnTo>
                  <a:pt x="244" y="145"/>
                </a:lnTo>
                <a:lnTo>
                  <a:pt x="255" y="130"/>
                </a:lnTo>
                <a:lnTo>
                  <a:pt x="264" y="113"/>
                </a:lnTo>
                <a:lnTo>
                  <a:pt x="267" y="104"/>
                </a:lnTo>
                <a:lnTo>
                  <a:pt x="270" y="96"/>
                </a:lnTo>
                <a:lnTo>
                  <a:pt x="271" y="86"/>
                </a:lnTo>
                <a:lnTo>
                  <a:pt x="273" y="75"/>
                </a:lnTo>
                <a:lnTo>
                  <a:pt x="273" y="67"/>
                </a:lnTo>
                <a:lnTo>
                  <a:pt x="271" y="59"/>
                </a:lnTo>
                <a:lnTo>
                  <a:pt x="269" y="51"/>
                </a:lnTo>
                <a:lnTo>
                  <a:pt x="266" y="44"/>
                </a:lnTo>
                <a:lnTo>
                  <a:pt x="259" y="30"/>
                </a:lnTo>
                <a:lnTo>
                  <a:pt x="249" y="19"/>
                </a:lnTo>
                <a:lnTo>
                  <a:pt x="239" y="11"/>
                </a:lnTo>
                <a:lnTo>
                  <a:pt x="226" y="6"/>
                </a:lnTo>
                <a:lnTo>
                  <a:pt x="213" y="2"/>
                </a:lnTo>
                <a:lnTo>
                  <a:pt x="199" y="0"/>
                </a:lnTo>
                <a:close/>
                <a:moveTo>
                  <a:pt x="185" y="178"/>
                </a:moveTo>
                <a:lnTo>
                  <a:pt x="169" y="190"/>
                </a:lnTo>
                <a:lnTo>
                  <a:pt x="148" y="205"/>
                </a:lnTo>
                <a:lnTo>
                  <a:pt x="136" y="216"/>
                </a:lnTo>
                <a:lnTo>
                  <a:pt x="116" y="199"/>
                </a:lnTo>
                <a:lnTo>
                  <a:pt x="87" y="178"/>
                </a:lnTo>
                <a:lnTo>
                  <a:pt x="62" y="157"/>
                </a:lnTo>
                <a:lnTo>
                  <a:pt x="50" y="146"/>
                </a:lnTo>
                <a:lnTo>
                  <a:pt x="39" y="134"/>
                </a:lnTo>
                <a:lnTo>
                  <a:pt x="30" y="122"/>
                </a:lnTo>
                <a:lnTo>
                  <a:pt x="21" y="107"/>
                </a:lnTo>
                <a:lnTo>
                  <a:pt x="16" y="92"/>
                </a:lnTo>
                <a:lnTo>
                  <a:pt x="15" y="85"/>
                </a:lnTo>
                <a:lnTo>
                  <a:pt x="15" y="77"/>
                </a:lnTo>
                <a:lnTo>
                  <a:pt x="16" y="62"/>
                </a:lnTo>
                <a:lnTo>
                  <a:pt x="19" y="49"/>
                </a:lnTo>
                <a:lnTo>
                  <a:pt x="26" y="40"/>
                </a:lnTo>
                <a:lnTo>
                  <a:pt x="32" y="30"/>
                </a:lnTo>
                <a:lnTo>
                  <a:pt x="42" y="23"/>
                </a:lnTo>
                <a:lnTo>
                  <a:pt x="52" y="19"/>
                </a:lnTo>
                <a:lnTo>
                  <a:pt x="62" y="15"/>
                </a:lnTo>
                <a:lnTo>
                  <a:pt x="73" y="15"/>
                </a:lnTo>
                <a:lnTo>
                  <a:pt x="82" y="15"/>
                </a:lnTo>
                <a:lnTo>
                  <a:pt x="90" y="17"/>
                </a:lnTo>
                <a:lnTo>
                  <a:pt x="97" y="19"/>
                </a:lnTo>
                <a:lnTo>
                  <a:pt x="105" y="23"/>
                </a:lnTo>
                <a:lnTo>
                  <a:pt x="112" y="29"/>
                </a:lnTo>
                <a:lnTo>
                  <a:pt x="118" y="34"/>
                </a:lnTo>
                <a:lnTo>
                  <a:pt x="124" y="41"/>
                </a:lnTo>
                <a:lnTo>
                  <a:pt x="129" y="48"/>
                </a:lnTo>
                <a:lnTo>
                  <a:pt x="132" y="51"/>
                </a:lnTo>
                <a:lnTo>
                  <a:pt x="136" y="51"/>
                </a:lnTo>
                <a:lnTo>
                  <a:pt x="139" y="51"/>
                </a:lnTo>
                <a:lnTo>
                  <a:pt x="142" y="48"/>
                </a:lnTo>
                <a:lnTo>
                  <a:pt x="148" y="41"/>
                </a:lnTo>
                <a:lnTo>
                  <a:pt x="154" y="34"/>
                </a:lnTo>
                <a:lnTo>
                  <a:pt x="161" y="29"/>
                </a:lnTo>
                <a:lnTo>
                  <a:pt x="168" y="23"/>
                </a:lnTo>
                <a:lnTo>
                  <a:pt x="176" y="19"/>
                </a:lnTo>
                <a:lnTo>
                  <a:pt x="183" y="17"/>
                </a:lnTo>
                <a:lnTo>
                  <a:pt x="191" y="15"/>
                </a:lnTo>
                <a:lnTo>
                  <a:pt x="199" y="15"/>
                </a:lnTo>
                <a:lnTo>
                  <a:pt x="210" y="15"/>
                </a:lnTo>
                <a:lnTo>
                  <a:pt x="221" y="19"/>
                </a:lnTo>
                <a:lnTo>
                  <a:pt x="230" y="23"/>
                </a:lnTo>
                <a:lnTo>
                  <a:pt x="239" y="30"/>
                </a:lnTo>
                <a:lnTo>
                  <a:pt x="247" y="40"/>
                </a:lnTo>
                <a:lnTo>
                  <a:pt x="252" y="49"/>
                </a:lnTo>
                <a:lnTo>
                  <a:pt x="256" y="62"/>
                </a:lnTo>
                <a:lnTo>
                  <a:pt x="258" y="75"/>
                </a:lnTo>
                <a:lnTo>
                  <a:pt x="258" y="83"/>
                </a:lnTo>
                <a:lnTo>
                  <a:pt x="256" y="92"/>
                </a:lnTo>
                <a:lnTo>
                  <a:pt x="251" y="105"/>
                </a:lnTo>
                <a:lnTo>
                  <a:pt x="244" y="119"/>
                </a:lnTo>
                <a:lnTo>
                  <a:pt x="234" y="133"/>
                </a:lnTo>
                <a:lnTo>
                  <a:pt x="223" y="145"/>
                </a:lnTo>
                <a:lnTo>
                  <a:pt x="211" y="156"/>
                </a:lnTo>
                <a:lnTo>
                  <a:pt x="185" y="17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30" name="Freeform 9"/>
          <p:cNvSpPr>
            <a:spLocks/>
          </p:cNvSpPr>
          <p:nvPr/>
        </p:nvSpPr>
        <p:spPr bwMode="auto">
          <a:xfrm>
            <a:off x="4940300" y="2681288"/>
            <a:ext cx="147638" cy="147637"/>
          </a:xfrm>
          <a:custGeom>
            <a:avLst/>
            <a:gdLst>
              <a:gd name="T0" fmla="*/ 225 w 273"/>
              <a:gd name="T1" fmla="*/ 0 h 273"/>
              <a:gd name="T2" fmla="*/ 48 w 273"/>
              <a:gd name="T3" fmla="*/ 0 h 273"/>
              <a:gd name="T4" fmla="*/ 38 w 273"/>
              <a:gd name="T5" fmla="*/ 2 h 273"/>
              <a:gd name="T6" fmla="*/ 28 w 273"/>
              <a:gd name="T7" fmla="*/ 5 h 273"/>
              <a:gd name="T8" fmla="*/ 20 w 273"/>
              <a:gd name="T9" fmla="*/ 9 h 273"/>
              <a:gd name="T10" fmla="*/ 13 w 273"/>
              <a:gd name="T11" fmla="*/ 14 h 273"/>
              <a:gd name="T12" fmla="*/ 8 w 273"/>
              <a:gd name="T13" fmla="*/ 21 h 273"/>
              <a:gd name="T14" fmla="*/ 4 w 273"/>
              <a:gd name="T15" fmla="*/ 29 h 273"/>
              <a:gd name="T16" fmla="*/ 1 w 273"/>
              <a:gd name="T17" fmla="*/ 39 h 273"/>
              <a:gd name="T18" fmla="*/ 0 w 273"/>
              <a:gd name="T19" fmla="*/ 48 h 273"/>
              <a:gd name="T20" fmla="*/ 0 w 273"/>
              <a:gd name="T21" fmla="*/ 226 h 273"/>
              <a:gd name="T22" fmla="*/ 1 w 273"/>
              <a:gd name="T23" fmla="*/ 235 h 273"/>
              <a:gd name="T24" fmla="*/ 4 w 273"/>
              <a:gd name="T25" fmla="*/ 245 h 273"/>
              <a:gd name="T26" fmla="*/ 8 w 273"/>
              <a:gd name="T27" fmla="*/ 253 h 273"/>
              <a:gd name="T28" fmla="*/ 13 w 273"/>
              <a:gd name="T29" fmla="*/ 260 h 273"/>
              <a:gd name="T30" fmla="*/ 20 w 273"/>
              <a:gd name="T31" fmla="*/ 265 h 273"/>
              <a:gd name="T32" fmla="*/ 28 w 273"/>
              <a:gd name="T33" fmla="*/ 269 h 273"/>
              <a:gd name="T34" fmla="*/ 38 w 273"/>
              <a:gd name="T35" fmla="*/ 272 h 273"/>
              <a:gd name="T36" fmla="*/ 48 w 273"/>
              <a:gd name="T37" fmla="*/ 273 h 273"/>
              <a:gd name="T38" fmla="*/ 98 w 273"/>
              <a:gd name="T39" fmla="*/ 273 h 273"/>
              <a:gd name="T40" fmla="*/ 98 w 273"/>
              <a:gd name="T41" fmla="*/ 161 h 273"/>
              <a:gd name="T42" fmla="*/ 76 w 273"/>
              <a:gd name="T43" fmla="*/ 161 h 273"/>
              <a:gd name="T44" fmla="*/ 76 w 273"/>
              <a:gd name="T45" fmla="*/ 122 h 273"/>
              <a:gd name="T46" fmla="*/ 98 w 273"/>
              <a:gd name="T47" fmla="*/ 122 h 273"/>
              <a:gd name="T48" fmla="*/ 98 w 273"/>
              <a:gd name="T49" fmla="*/ 95 h 273"/>
              <a:gd name="T50" fmla="*/ 99 w 273"/>
              <a:gd name="T51" fmla="*/ 88 h 273"/>
              <a:gd name="T52" fmla="*/ 101 w 273"/>
              <a:gd name="T53" fmla="*/ 80 h 273"/>
              <a:gd name="T54" fmla="*/ 104 w 273"/>
              <a:gd name="T55" fmla="*/ 71 h 273"/>
              <a:gd name="T56" fmla="*/ 108 w 273"/>
              <a:gd name="T57" fmla="*/ 65 h 273"/>
              <a:gd name="T58" fmla="*/ 114 w 273"/>
              <a:gd name="T59" fmla="*/ 58 h 273"/>
              <a:gd name="T60" fmla="*/ 123 w 273"/>
              <a:gd name="T61" fmla="*/ 52 h 273"/>
              <a:gd name="T62" fmla="*/ 134 w 273"/>
              <a:gd name="T63" fmla="*/ 48 h 273"/>
              <a:gd name="T64" fmla="*/ 147 w 273"/>
              <a:gd name="T65" fmla="*/ 47 h 273"/>
              <a:gd name="T66" fmla="*/ 183 w 273"/>
              <a:gd name="T67" fmla="*/ 47 h 273"/>
              <a:gd name="T68" fmla="*/ 183 w 273"/>
              <a:gd name="T69" fmla="*/ 86 h 273"/>
              <a:gd name="T70" fmla="*/ 157 w 273"/>
              <a:gd name="T71" fmla="*/ 86 h 273"/>
              <a:gd name="T72" fmla="*/ 153 w 273"/>
              <a:gd name="T73" fmla="*/ 88 h 273"/>
              <a:gd name="T74" fmla="*/ 150 w 273"/>
              <a:gd name="T75" fmla="*/ 89 h 273"/>
              <a:gd name="T76" fmla="*/ 147 w 273"/>
              <a:gd name="T77" fmla="*/ 92 h 273"/>
              <a:gd name="T78" fmla="*/ 146 w 273"/>
              <a:gd name="T79" fmla="*/ 97 h 273"/>
              <a:gd name="T80" fmla="*/ 146 w 273"/>
              <a:gd name="T81" fmla="*/ 122 h 273"/>
              <a:gd name="T82" fmla="*/ 183 w 273"/>
              <a:gd name="T83" fmla="*/ 122 h 273"/>
              <a:gd name="T84" fmla="*/ 179 w 273"/>
              <a:gd name="T85" fmla="*/ 161 h 273"/>
              <a:gd name="T86" fmla="*/ 146 w 273"/>
              <a:gd name="T87" fmla="*/ 161 h 273"/>
              <a:gd name="T88" fmla="*/ 146 w 273"/>
              <a:gd name="T89" fmla="*/ 273 h 273"/>
              <a:gd name="T90" fmla="*/ 225 w 273"/>
              <a:gd name="T91" fmla="*/ 273 h 273"/>
              <a:gd name="T92" fmla="*/ 235 w 273"/>
              <a:gd name="T93" fmla="*/ 272 h 273"/>
              <a:gd name="T94" fmla="*/ 244 w 273"/>
              <a:gd name="T95" fmla="*/ 269 h 273"/>
              <a:gd name="T96" fmla="*/ 252 w 273"/>
              <a:gd name="T97" fmla="*/ 265 h 273"/>
              <a:gd name="T98" fmla="*/ 259 w 273"/>
              <a:gd name="T99" fmla="*/ 260 h 273"/>
              <a:gd name="T100" fmla="*/ 265 w 273"/>
              <a:gd name="T101" fmla="*/ 253 h 273"/>
              <a:gd name="T102" fmla="*/ 269 w 273"/>
              <a:gd name="T103" fmla="*/ 245 h 273"/>
              <a:gd name="T104" fmla="*/ 271 w 273"/>
              <a:gd name="T105" fmla="*/ 235 h 273"/>
              <a:gd name="T106" fmla="*/ 273 w 273"/>
              <a:gd name="T107" fmla="*/ 226 h 273"/>
              <a:gd name="T108" fmla="*/ 273 w 273"/>
              <a:gd name="T109" fmla="*/ 48 h 273"/>
              <a:gd name="T110" fmla="*/ 271 w 273"/>
              <a:gd name="T111" fmla="*/ 39 h 273"/>
              <a:gd name="T112" fmla="*/ 269 w 273"/>
              <a:gd name="T113" fmla="*/ 29 h 273"/>
              <a:gd name="T114" fmla="*/ 265 w 273"/>
              <a:gd name="T115" fmla="*/ 21 h 273"/>
              <a:gd name="T116" fmla="*/ 259 w 273"/>
              <a:gd name="T117" fmla="*/ 14 h 273"/>
              <a:gd name="T118" fmla="*/ 252 w 273"/>
              <a:gd name="T119" fmla="*/ 9 h 273"/>
              <a:gd name="T120" fmla="*/ 244 w 273"/>
              <a:gd name="T121" fmla="*/ 5 h 273"/>
              <a:gd name="T122" fmla="*/ 235 w 273"/>
              <a:gd name="T123" fmla="*/ 2 h 273"/>
              <a:gd name="T124" fmla="*/ 225 w 273"/>
              <a:gd name="T125" fmla="*/ 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3" h="273">
                <a:moveTo>
                  <a:pt x="225" y="0"/>
                </a:moveTo>
                <a:lnTo>
                  <a:pt x="48" y="0"/>
                </a:lnTo>
                <a:lnTo>
                  <a:pt x="38" y="2"/>
                </a:lnTo>
                <a:lnTo>
                  <a:pt x="28" y="5"/>
                </a:lnTo>
                <a:lnTo>
                  <a:pt x="20" y="9"/>
                </a:lnTo>
                <a:lnTo>
                  <a:pt x="13" y="14"/>
                </a:lnTo>
                <a:lnTo>
                  <a:pt x="8" y="21"/>
                </a:lnTo>
                <a:lnTo>
                  <a:pt x="4" y="29"/>
                </a:lnTo>
                <a:lnTo>
                  <a:pt x="1" y="39"/>
                </a:lnTo>
                <a:lnTo>
                  <a:pt x="0" y="48"/>
                </a:lnTo>
                <a:lnTo>
                  <a:pt x="0" y="226"/>
                </a:lnTo>
                <a:lnTo>
                  <a:pt x="1" y="235"/>
                </a:lnTo>
                <a:lnTo>
                  <a:pt x="4" y="245"/>
                </a:lnTo>
                <a:lnTo>
                  <a:pt x="8" y="253"/>
                </a:lnTo>
                <a:lnTo>
                  <a:pt x="13" y="260"/>
                </a:lnTo>
                <a:lnTo>
                  <a:pt x="20" y="265"/>
                </a:lnTo>
                <a:lnTo>
                  <a:pt x="28" y="269"/>
                </a:lnTo>
                <a:lnTo>
                  <a:pt x="38" y="272"/>
                </a:lnTo>
                <a:lnTo>
                  <a:pt x="48" y="273"/>
                </a:lnTo>
                <a:lnTo>
                  <a:pt x="98" y="273"/>
                </a:lnTo>
                <a:lnTo>
                  <a:pt x="98" y="161"/>
                </a:lnTo>
                <a:lnTo>
                  <a:pt x="76" y="161"/>
                </a:lnTo>
                <a:lnTo>
                  <a:pt x="76" y="122"/>
                </a:lnTo>
                <a:lnTo>
                  <a:pt x="98" y="122"/>
                </a:lnTo>
                <a:lnTo>
                  <a:pt x="98" y="95"/>
                </a:lnTo>
                <a:lnTo>
                  <a:pt x="99" y="88"/>
                </a:lnTo>
                <a:lnTo>
                  <a:pt x="101" y="80"/>
                </a:lnTo>
                <a:lnTo>
                  <a:pt x="104" y="71"/>
                </a:lnTo>
                <a:lnTo>
                  <a:pt x="108" y="65"/>
                </a:lnTo>
                <a:lnTo>
                  <a:pt x="114" y="58"/>
                </a:lnTo>
                <a:lnTo>
                  <a:pt x="123" y="52"/>
                </a:lnTo>
                <a:lnTo>
                  <a:pt x="134" y="48"/>
                </a:lnTo>
                <a:lnTo>
                  <a:pt x="147" y="47"/>
                </a:lnTo>
                <a:lnTo>
                  <a:pt x="183" y="47"/>
                </a:lnTo>
                <a:lnTo>
                  <a:pt x="183" y="86"/>
                </a:lnTo>
                <a:lnTo>
                  <a:pt x="157" y="86"/>
                </a:lnTo>
                <a:lnTo>
                  <a:pt x="153" y="88"/>
                </a:lnTo>
                <a:lnTo>
                  <a:pt x="150" y="89"/>
                </a:lnTo>
                <a:lnTo>
                  <a:pt x="147" y="92"/>
                </a:lnTo>
                <a:lnTo>
                  <a:pt x="146" y="97"/>
                </a:lnTo>
                <a:lnTo>
                  <a:pt x="146" y="122"/>
                </a:lnTo>
                <a:lnTo>
                  <a:pt x="183" y="122"/>
                </a:lnTo>
                <a:lnTo>
                  <a:pt x="179" y="161"/>
                </a:lnTo>
                <a:lnTo>
                  <a:pt x="146" y="161"/>
                </a:lnTo>
                <a:lnTo>
                  <a:pt x="146" y="273"/>
                </a:lnTo>
                <a:lnTo>
                  <a:pt x="225" y="273"/>
                </a:lnTo>
                <a:lnTo>
                  <a:pt x="235" y="272"/>
                </a:lnTo>
                <a:lnTo>
                  <a:pt x="244" y="269"/>
                </a:lnTo>
                <a:lnTo>
                  <a:pt x="252" y="265"/>
                </a:lnTo>
                <a:lnTo>
                  <a:pt x="259" y="260"/>
                </a:lnTo>
                <a:lnTo>
                  <a:pt x="265" y="253"/>
                </a:lnTo>
                <a:lnTo>
                  <a:pt x="269" y="245"/>
                </a:lnTo>
                <a:lnTo>
                  <a:pt x="271" y="235"/>
                </a:lnTo>
                <a:lnTo>
                  <a:pt x="273" y="226"/>
                </a:lnTo>
                <a:lnTo>
                  <a:pt x="273" y="48"/>
                </a:lnTo>
                <a:lnTo>
                  <a:pt x="271" y="39"/>
                </a:lnTo>
                <a:lnTo>
                  <a:pt x="269" y="29"/>
                </a:lnTo>
                <a:lnTo>
                  <a:pt x="265" y="21"/>
                </a:lnTo>
                <a:lnTo>
                  <a:pt x="259" y="14"/>
                </a:lnTo>
                <a:lnTo>
                  <a:pt x="252" y="9"/>
                </a:lnTo>
                <a:lnTo>
                  <a:pt x="244" y="5"/>
                </a:lnTo>
                <a:lnTo>
                  <a:pt x="235" y="2"/>
                </a:lnTo>
                <a:lnTo>
                  <a:pt x="225"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31" name="Freeform 10"/>
          <p:cNvSpPr>
            <a:spLocks noEditPoints="1"/>
          </p:cNvSpPr>
          <p:nvPr/>
        </p:nvSpPr>
        <p:spPr bwMode="auto">
          <a:xfrm>
            <a:off x="5235575" y="2681288"/>
            <a:ext cx="147638" cy="147637"/>
          </a:xfrm>
          <a:custGeom>
            <a:avLst/>
            <a:gdLst>
              <a:gd name="T0" fmla="*/ 48 w 273"/>
              <a:gd name="T1" fmla="*/ 0 h 273"/>
              <a:gd name="T2" fmla="*/ 30 w 273"/>
              <a:gd name="T3" fmla="*/ 5 h 273"/>
              <a:gd name="T4" fmla="*/ 15 w 273"/>
              <a:gd name="T5" fmla="*/ 14 h 273"/>
              <a:gd name="T6" fmla="*/ 4 w 273"/>
              <a:gd name="T7" fmla="*/ 29 h 273"/>
              <a:gd name="T8" fmla="*/ 0 w 273"/>
              <a:gd name="T9" fmla="*/ 48 h 273"/>
              <a:gd name="T10" fmla="*/ 1 w 273"/>
              <a:gd name="T11" fmla="*/ 235 h 273"/>
              <a:gd name="T12" fmla="*/ 8 w 273"/>
              <a:gd name="T13" fmla="*/ 253 h 273"/>
              <a:gd name="T14" fmla="*/ 22 w 273"/>
              <a:gd name="T15" fmla="*/ 265 h 273"/>
              <a:gd name="T16" fmla="*/ 38 w 273"/>
              <a:gd name="T17" fmla="*/ 272 h 273"/>
              <a:gd name="T18" fmla="*/ 226 w 273"/>
              <a:gd name="T19" fmla="*/ 273 h 273"/>
              <a:gd name="T20" fmla="*/ 244 w 273"/>
              <a:gd name="T21" fmla="*/ 269 h 273"/>
              <a:gd name="T22" fmla="*/ 259 w 273"/>
              <a:gd name="T23" fmla="*/ 260 h 273"/>
              <a:gd name="T24" fmla="*/ 269 w 273"/>
              <a:gd name="T25" fmla="*/ 245 h 273"/>
              <a:gd name="T26" fmla="*/ 273 w 273"/>
              <a:gd name="T27" fmla="*/ 226 h 273"/>
              <a:gd name="T28" fmla="*/ 271 w 273"/>
              <a:gd name="T29" fmla="*/ 39 h 273"/>
              <a:gd name="T30" fmla="*/ 265 w 273"/>
              <a:gd name="T31" fmla="*/ 21 h 273"/>
              <a:gd name="T32" fmla="*/ 252 w 273"/>
              <a:gd name="T33" fmla="*/ 9 h 273"/>
              <a:gd name="T34" fmla="*/ 234 w 273"/>
              <a:gd name="T35" fmla="*/ 2 h 273"/>
              <a:gd name="T36" fmla="*/ 180 w 273"/>
              <a:gd name="T37" fmla="*/ 230 h 273"/>
              <a:gd name="T38" fmla="*/ 128 w 273"/>
              <a:gd name="T39" fmla="*/ 228 h 273"/>
              <a:gd name="T40" fmla="*/ 116 w 273"/>
              <a:gd name="T41" fmla="*/ 226 h 273"/>
              <a:gd name="T42" fmla="*/ 97 w 273"/>
              <a:gd name="T43" fmla="*/ 215 h 273"/>
              <a:gd name="T44" fmla="*/ 83 w 273"/>
              <a:gd name="T45" fmla="*/ 201 h 273"/>
              <a:gd name="T46" fmla="*/ 76 w 273"/>
              <a:gd name="T47" fmla="*/ 189 h 273"/>
              <a:gd name="T48" fmla="*/ 72 w 273"/>
              <a:gd name="T49" fmla="*/ 172 h 273"/>
              <a:gd name="T50" fmla="*/ 71 w 273"/>
              <a:gd name="T51" fmla="*/ 137 h 273"/>
              <a:gd name="T52" fmla="*/ 71 w 273"/>
              <a:gd name="T53" fmla="*/ 104 h 273"/>
              <a:gd name="T54" fmla="*/ 72 w 273"/>
              <a:gd name="T55" fmla="*/ 74 h 273"/>
              <a:gd name="T56" fmla="*/ 78 w 273"/>
              <a:gd name="T57" fmla="*/ 59 h 273"/>
              <a:gd name="T58" fmla="*/ 87 w 273"/>
              <a:gd name="T59" fmla="*/ 54 h 273"/>
              <a:gd name="T60" fmla="*/ 102 w 273"/>
              <a:gd name="T61" fmla="*/ 54 h 273"/>
              <a:gd name="T62" fmla="*/ 112 w 273"/>
              <a:gd name="T63" fmla="*/ 60 h 273"/>
              <a:gd name="T64" fmla="*/ 117 w 273"/>
              <a:gd name="T65" fmla="*/ 73 h 273"/>
              <a:gd name="T66" fmla="*/ 118 w 273"/>
              <a:gd name="T67" fmla="*/ 97 h 273"/>
              <a:gd name="T68" fmla="*/ 188 w 273"/>
              <a:gd name="T69" fmla="*/ 97 h 273"/>
              <a:gd name="T70" fmla="*/ 195 w 273"/>
              <a:gd name="T71" fmla="*/ 101 h 273"/>
              <a:gd name="T72" fmla="*/ 202 w 273"/>
              <a:gd name="T73" fmla="*/ 112 h 273"/>
              <a:gd name="T74" fmla="*/ 203 w 273"/>
              <a:gd name="T75" fmla="*/ 129 h 273"/>
              <a:gd name="T76" fmla="*/ 198 w 273"/>
              <a:gd name="T77" fmla="*/ 136 h 273"/>
              <a:gd name="T78" fmla="*/ 185 w 273"/>
              <a:gd name="T79" fmla="*/ 141 h 273"/>
              <a:gd name="T80" fmla="*/ 118 w 273"/>
              <a:gd name="T81" fmla="*/ 142 h 273"/>
              <a:gd name="T82" fmla="*/ 118 w 273"/>
              <a:gd name="T83" fmla="*/ 171 h 273"/>
              <a:gd name="T84" fmla="*/ 123 w 273"/>
              <a:gd name="T85" fmla="*/ 178 h 273"/>
              <a:gd name="T86" fmla="*/ 132 w 273"/>
              <a:gd name="T87" fmla="*/ 183 h 273"/>
              <a:gd name="T88" fmla="*/ 147 w 273"/>
              <a:gd name="T89" fmla="*/ 185 h 273"/>
              <a:gd name="T90" fmla="*/ 189 w 273"/>
              <a:gd name="T91" fmla="*/ 186 h 273"/>
              <a:gd name="T92" fmla="*/ 196 w 273"/>
              <a:gd name="T93" fmla="*/ 190 h 273"/>
              <a:gd name="T94" fmla="*/ 202 w 273"/>
              <a:gd name="T95" fmla="*/ 198 h 273"/>
              <a:gd name="T96" fmla="*/ 204 w 273"/>
              <a:gd name="T97" fmla="*/ 209 h 273"/>
              <a:gd name="T98" fmla="*/ 202 w 273"/>
              <a:gd name="T99" fmla="*/ 220 h 273"/>
              <a:gd name="T100" fmla="*/ 194 w 273"/>
              <a:gd name="T101" fmla="*/ 226 h 273"/>
              <a:gd name="T102" fmla="*/ 180 w 273"/>
              <a:gd name="T103" fmla="*/ 23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73" h="273">
                <a:moveTo>
                  <a:pt x="226" y="0"/>
                </a:moveTo>
                <a:lnTo>
                  <a:pt x="48" y="0"/>
                </a:lnTo>
                <a:lnTo>
                  <a:pt x="38" y="2"/>
                </a:lnTo>
                <a:lnTo>
                  <a:pt x="30" y="5"/>
                </a:lnTo>
                <a:lnTo>
                  <a:pt x="22" y="9"/>
                </a:lnTo>
                <a:lnTo>
                  <a:pt x="15" y="14"/>
                </a:lnTo>
                <a:lnTo>
                  <a:pt x="8" y="21"/>
                </a:lnTo>
                <a:lnTo>
                  <a:pt x="4" y="29"/>
                </a:lnTo>
                <a:lnTo>
                  <a:pt x="1" y="39"/>
                </a:lnTo>
                <a:lnTo>
                  <a:pt x="0" y="48"/>
                </a:lnTo>
                <a:lnTo>
                  <a:pt x="0" y="226"/>
                </a:lnTo>
                <a:lnTo>
                  <a:pt x="1" y="235"/>
                </a:lnTo>
                <a:lnTo>
                  <a:pt x="4" y="245"/>
                </a:lnTo>
                <a:lnTo>
                  <a:pt x="8" y="253"/>
                </a:lnTo>
                <a:lnTo>
                  <a:pt x="15" y="260"/>
                </a:lnTo>
                <a:lnTo>
                  <a:pt x="22" y="265"/>
                </a:lnTo>
                <a:lnTo>
                  <a:pt x="30" y="269"/>
                </a:lnTo>
                <a:lnTo>
                  <a:pt x="38" y="272"/>
                </a:lnTo>
                <a:lnTo>
                  <a:pt x="48" y="273"/>
                </a:lnTo>
                <a:lnTo>
                  <a:pt x="226" y="273"/>
                </a:lnTo>
                <a:lnTo>
                  <a:pt x="234" y="272"/>
                </a:lnTo>
                <a:lnTo>
                  <a:pt x="244" y="269"/>
                </a:lnTo>
                <a:lnTo>
                  <a:pt x="252" y="265"/>
                </a:lnTo>
                <a:lnTo>
                  <a:pt x="259" y="260"/>
                </a:lnTo>
                <a:lnTo>
                  <a:pt x="265" y="253"/>
                </a:lnTo>
                <a:lnTo>
                  <a:pt x="269" y="245"/>
                </a:lnTo>
                <a:lnTo>
                  <a:pt x="271" y="235"/>
                </a:lnTo>
                <a:lnTo>
                  <a:pt x="273" y="226"/>
                </a:lnTo>
                <a:lnTo>
                  <a:pt x="273" y="48"/>
                </a:lnTo>
                <a:lnTo>
                  <a:pt x="271" y="39"/>
                </a:lnTo>
                <a:lnTo>
                  <a:pt x="269" y="29"/>
                </a:lnTo>
                <a:lnTo>
                  <a:pt x="265" y="21"/>
                </a:lnTo>
                <a:lnTo>
                  <a:pt x="259" y="14"/>
                </a:lnTo>
                <a:lnTo>
                  <a:pt x="252" y="9"/>
                </a:lnTo>
                <a:lnTo>
                  <a:pt x="244" y="5"/>
                </a:lnTo>
                <a:lnTo>
                  <a:pt x="234" y="2"/>
                </a:lnTo>
                <a:lnTo>
                  <a:pt x="226" y="0"/>
                </a:lnTo>
                <a:close/>
                <a:moveTo>
                  <a:pt x="180" y="230"/>
                </a:moveTo>
                <a:lnTo>
                  <a:pt x="180" y="230"/>
                </a:lnTo>
                <a:lnTo>
                  <a:pt x="128" y="228"/>
                </a:lnTo>
                <a:lnTo>
                  <a:pt x="123" y="227"/>
                </a:lnTo>
                <a:lnTo>
                  <a:pt x="116" y="226"/>
                </a:lnTo>
                <a:lnTo>
                  <a:pt x="106" y="221"/>
                </a:lnTo>
                <a:lnTo>
                  <a:pt x="97" y="215"/>
                </a:lnTo>
                <a:lnTo>
                  <a:pt x="87" y="206"/>
                </a:lnTo>
                <a:lnTo>
                  <a:pt x="83" y="201"/>
                </a:lnTo>
                <a:lnTo>
                  <a:pt x="79" y="196"/>
                </a:lnTo>
                <a:lnTo>
                  <a:pt x="76" y="189"/>
                </a:lnTo>
                <a:lnTo>
                  <a:pt x="73" y="181"/>
                </a:lnTo>
                <a:lnTo>
                  <a:pt x="72" y="172"/>
                </a:lnTo>
                <a:lnTo>
                  <a:pt x="71" y="164"/>
                </a:lnTo>
                <a:lnTo>
                  <a:pt x="71" y="137"/>
                </a:lnTo>
                <a:lnTo>
                  <a:pt x="71" y="112"/>
                </a:lnTo>
                <a:lnTo>
                  <a:pt x="71" y="104"/>
                </a:lnTo>
                <a:lnTo>
                  <a:pt x="71" y="85"/>
                </a:lnTo>
                <a:lnTo>
                  <a:pt x="72" y="74"/>
                </a:lnTo>
                <a:lnTo>
                  <a:pt x="73" y="66"/>
                </a:lnTo>
                <a:lnTo>
                  <a:pt x="78" y="59"/>
                </a:lnTo>
                <a:lnTo>
                  <a:pt x="82" y="55"/>
                </a:lnTo>
                <a:lnTo>
                  <a:pt x="87" y="54"/>
                </a:lnTo>
                <a:lnTo>
                  <a:pt x="94" y="52"/>
                </a:lnTo>
                <a:lnTo>
                  <a:pt x="102" y="54"/>
                </a:lnTo>
                <a:lnTo>
                  <a:pt x="108" y="56"/>
                </a:lnTo>
                <a:lnTo>
                  <a:pt x="112" y="60"/>
                </a:lnTo>
                <a:lnTo>
                  <a:pt x="116" y="66"/>
                </a:lnTo>
                <a:lnTo>
                  <a:pt x="117" y="73"/>
                </a:lnTo>
                <a:lnTo>
                  <a:pt x="118" y="81"/>
                </a:lnTo>
                <a:lnTo>
                  <a:pt x="118" y="97"/>
                </a:lnTo>
                <a:lnTo>
                  <a:pt x="185" y="97"/>
                </a:lnTo>
                <a:lnTo>
                  <a:pt x="188" y="97"/>
                </a:lnTo>
                <a:lnTo>
                  <a:pt x="192" y="99"/>
                </a:lnTo>
                <a:lnTo>
                  <a:pt x="195" y="101"/>
                </a:lnTo>
                <a:lnTo>
                  <a:pt x="198" y="104"/>
                </a:lnTo>
                <a:lnTo>
                  <a:pt x="202" y="112"/>
                </a:lnTo>
                <a:lnTo>
                  <a:pt x="203" y="123"/>
                </a:lnTo>
                <a:lnTo>
                  <a:pt x="203" y="129"/>
                </a:lnTo>
                <a:lnTo>
                  <a:pt x="200" y="133"/>
                </a:lnTo>
                <a:lnTo>
                  <a:pt x="198" y="136"/>
                </a:lnTo>
                <a:lnTo>
                  <a:pt x="194" y="138"/>
                </a:lnTo>
                <a:lnTo>
                  <a:pt x="185" y="141"/>
                </a:lnTo>
                <a:lnTo>
                  <a:pt x="177" y="142"/>
                </a:lnTo>
                <a:lnTo>
                  <a:pt x="118" y="142"/>
                </a:lnTo>
                <a:lnTo>
                  <a:pt x="117" y="164"/>
                </a:lnTo>
                <a:lnTo>
                  <a:pt x="118" y="171"/>
                </a:lnTo>
                <a:lnTo>
                  <a:pt x="120" y="175"/>
                </a:lnTo>
                <a:lnTo>
                  <a:pt x="123" y="178"/>
                </a:lnTo>
                <a:lnTo>
                  <a:pt x="127" y="181"/>
                </a:lnTo>
                <a:lnTo>
                  <a:pt x="132" y="183"/>
                </a:lnTo>
                <a:lnTo>
                  <a:pt x="138" y="185"/>
                </a:lnTo>
                <a:lnTo>
                  <a:pt x="147" y="185"/>
                </a:lnTo>
                <a:lnTo>
                  <a:pt x="183" y="185"/>
                </a:lnTo>
                <a:lnTo>
                  <a:pt x="189" y="186"/>
                </a:lnTo>
                <a:lnTo>
                  <a:pt x="194" y="187"/>
                </a:lnTo>
                <a:lnTo>
                  <a:pt x="196" y="190"/>
                </a:lnTo>
                <a:lnTo>
                  <a:pt x="199" y="194"/>
                </a:lnTo>
                <a:lnTo>
                  <a:pt x="202" y="198"/>
                </a:lnTo>
                <a:lnTo>
                  <a:pt x="203" y="204"/>
                </a:lnTo>
                <a:lnTo>
                  <a:pt x="204" y="209"/>
                </a:lnTo>
                <a:lnTo>
                  <a:pt x="203" y="216"/>
                </a:lnTo>
                <a:lnTo>
                  <a:pt x="202" y="220"/>
                </a:lnTo>
                <a:lnTo>
                  <a:pt x="198" y="223"/>
                </a:lnTo>
                <a:lnTo>
                  <a:pt x="194" y="226"/>
                </a:lnTo>
                <a:lnTo>
                  <a:pt x="185" y="228"/>
                </a:lnTo>
                <a:lnTo>
                  <a:pt x="180" y="23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32" name="Freeform 11"/>
          <p:cNvSpPr>
            <a:spLocks noEditPoints="1"/>
          </p:cNvSpPr>
          <p:nvPr/>
        </p:nvSpPr>
        <p:spPr bwMode="auto">
          <a:xfrm>
            <a:off x="5530850" y="2681288"/>
            <a:ext cx="147638" cy="147637"/>
          </a:xfrm>
          <a:custGeom>
            <a:avLst/>
            <a:gdLst>
              <a:gd name="T0" fmla="*/ 38 w 273"/>
              <a:gd name="T1" fmla="*/ 2 h 273"/>
              <a:gd name="T2" fmla="*/ 13 w 273"/>
              <a:gd name="T3" fmla="*/ 14 h 273"/>
              <a:gd name="T4" fmla="*/ 1 w 273"/>
              <a:gd name="T5" fmla="*/ 39 h 273"/>
              <a:gd name="T6" fmla="*/ 1 w 273"/>
              <a:gd name="T7" fmla="*/ 235 h 273"/>
              <a:gd name="T8" fmla="*/ 13 w 273"/>
              <a:gd name="T9" fmla="*/ 260 h 273"/>
              <a:gd name="T10" fmla="*/ 38 w 273"/>
              <a:gd name="T11" fmla="*/ 272 h 273"/>
              <a:gd name="T12" fmla="*/ 234 w 273"/>
              <a:gd name="T13" fmla="*/ 272 h 273"/>
              <a:gd name="T14" fmla="*/ 259 w 273"/>
              <a:gd name="T15" fmla="*/ 260 h 273"/>
              <a:gd name="T16" fmla="*/ 271 w 273"/>
              <a:gd name="T17" fmla="*/ 235 h 273"/>
              <a:gd name="T18" fmla="*/ 271 w 273"/>
              <a:gd name="T19" fmla="*/ 39 h 273"/>
              <a:gd name="T20" fmla="*/ 259 w 273"/>
              <a:gd name="T21" fmla="*/ 14 h 273"/>
              <a:gd name="T22" fmla="*/ 234 w 273"/>
              <a:gd name="T23" fmla="*/ 2 h 273"/>
              <a:gd name="T24" fmla="*/ 75 w 273"/>
              <a:gd name="T25" fmla="*/ 220 h 273"/>
              <a:gd name="T26" fmla="*/ 60 w 273"/>
              <a:gd name="T27" fmla="*/ 213 h 273"/>
              <a:gd name="T28" fmla="*/ 54 w 273"/>
              <a:gd name="T29" fmla="*/ 198 h 273"/>
              <a:gd name="T30" fmla="*/ 60 w 273"/>
              <a:gd name="T31" fmla="*/ 183 h 273"/>
              <a:gd name="T32" fmla="*/ 75 w 273"/>
              <a:gd name="T33" fmla="*/ 178 h 273"/>
              <a:gd name="T34" fmla="*/ 90 w 273"/>
              <a:gd name="T35" fmla="*/ 183 h 273"/>
              <a:gd name="T36" fmla="*/ 97 w 273"/>
              <a:gd name="T37" fmla="*/ 198 h 273"/>
              <a:gd name="T38" fmla="*/ 90 w 273"/>
              <a:gd name="T39" fmla="*/ 213 h 273"/>
              <a:gd name="T40" fmla="*/ 75 w 273"/>
              <a:gd name="T41" fmla="*/ 220 h 273"/>
              <a:gd name="T42" fmla="*/ 136 w 273"/>
              <a:gd name="T43" fmla="*/ 213 h 273"/>
              <a:gd name="T44" fmla="*/ 123 w 273"/>
              <a:gd name="T45" fmla="*/ 179 h 273"/>
              <a:gd name="T46" fmla="*/ 87 w 273"/>
              <a:gd name="T47" fmla="*/ 151 h 273"/>
              <a:gd name="T48" fmla="*/ 60 w 273"/>
              <a:gd name="T49" fmla="*/ 144 h 273"/>
              <a:gd name="T50" fmla="*/ 80 w 273"/>
              <a:gd name="T51" fmla="*/ 116 h 273"/>
              <a:gd name="T52" fmla="*/ 109 w 273"/>
              <a:gd name="T53" fmla="*/ 129 h 273"/>
              <a:gd name="T54" fmla="*/ 133 w 273"/>
              <a:gd name="T55" fmla="*/ 146 h 273"/>
              <a:gd name="T56" fmla="*/ 151 w 273"/>
              <a:gd name="T57" fmla="*/ 171 h 273"/>
              <a:gd name="T58" fmla="*/ 163 w 273"/>
              <a:gd name="T59" fmla="*/ 200 h 273"/>
              <a:gd name="T60" fmla="*/ 136 w 273"/>
              <a:gd name="T61" fmla="*/ 220 h 273"/>
              <a:gd name="T62" fmla="*/ 189 w 273"/>
              <a:gd name="T63" fmla="*/ 206 h 273"/>
              <a:gd name="T64" fmla="*/ 180 w 273"/>
              <a:gd name="T65" fmla="*/ 168 h 273"/>
              <a:gd name="T66" fmla="*/ 161 w 273"/>
              <a:gd name="T67" fmla="*/ 137 h 273"/>
              <a:gd name="T68" fmla="*/ 133 w 273"/>
              <a:gd name="T69" fmla="*/ 112 h 273"/>
              <a:gd name="T70" fmla="*/ 99 w 273"/>
              <a:gd name="T71" fmla="*/ 96 h 273"/>
              <a:gd name="T72" fmla="*/ 61 w 273"/>
              <a:gd name="T73" fmla="*/ 89 h 273"/>
              <a:gd name="T74" fmla="*/ 93 w 273"/>
              <a:gd name="T75" fmla="*/ 63 h 273"/>
              <a:gd name="T76" fmla="*/ 136 w 273"/>
              <a:gd name="T77" fmla="*/ 80 h 273"/>
              <a:gd name="T78" fmla="*/ 173 w 273"/>
              <a:gd name="T79" fmla="*/ 107 h 273"/>
              <a:gd name="T80" fmla="*/ 200 w 273"/>
              <a:gd name="T81" fmla="*/ 144 h 273"/>
              <a:gd name="T82" fmla="*/ 217 w 273"/>
              <a:gd name="T83" fmla="*/ 187 h 273"/>
              <a:gd name="T84" fmla="*/ 191 w 273"/>
              <a:gd name="T85" fmla="*/ 219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73" h="273">
                <a:moveTo>
                  <a:pt x="225" y="0"/>
                </a:moveTo>
                <a:lnTo>
                  <a:pt x="47" y="0"/>
                </a:lnTo>
                <a:lnTo>
                  <a:pt x="38" y="2"/>
                </a:lnTo>
                <a:lnTo>
                  <a:pt x="28" y="5"/>
                </a:lnTo>
                <a:lnTo>
                  <a:pt x="20" y="9"/>
                </a:lnTo>
                <a:lnTo>
                  <a:pt x="13" y="14"/>
                </a:lnTo>
                <a:lnTo>
                  <a:pt x="8" y="21"/>
                </a:lnTo>
                <a:lnTo>
                  <a:pt x="4" y="29"/>
                </a:lnTo>
                <a:lnTo>
                  <a:pt x="1" y="39"/>
                </a:lnTo>
                <a:lnTo>
                  <a:pt x="0" y="48"/>
                </a:lnTo>
                <a:lnTo>
                  <a:pt x="0" y="226"/>
                </a:lnTo>
                <a:lnTo>
                  <a:pt x="1" y="235"/>
                </a:lnTo>
                <a:lnTo>
                  <a:pt x="4" y="245"/>
                </a:lnTo>
                <a:lnTo>
                  <a:pt x="8" y="253"/>
                </a:lnTo>
                <a:lnTo>
                  <a:pt x="13" y="260"/>
                </a:lnTo>
                <a:lnTo>
                  <a:pt x="20" y="265"/>
                </a:lnTo>
                <a:lnTo>
                  <a:pt x="28" y="269"/>
                </a:lnTo>
                <a:lnTo>
                  <a:pt x="38" y="272"/>
                </a:lnTo>
                <a:lnTo>
                  <a:pt x="47" y="273"/>
                </a:lnTo>
                <a:lnTo>
                  <a:pt x="225" y="273"/>
                </a:lnTo>
                <a:lnTo>
                  <a:pt x="234" y="272"/>
                </a:lnTo>
                <a:lnTo>
                  <a:pt x="244" y="269"/>
                </a:lnTo>
                <a:lnTo>
                  <a:pt x="251" y="265"/>
                </a:lnTo>
                <a:lnTo>
                  <a:pt x="259" y="260"/>
                </a:lnTo>
                <a:lnTo>
                  <a:pt x="264" y="253"/>
                </a:lnTo>
                <a:lnTo>
                  <a:pt x="269" y="245"/>
                </a:lnTo>
                <a:lnTo>
                  <a:pt x="271" y="235"/>
                </a:lnTo>
                <a:lnTo>
                  <a:pt x="273" y="226"/>
                </a:lnTo>
                <a:lnTo>
                  <a:pt x="273" y="48"/>
                </a:lnTo>
                <a:lnTo>
                  <a:pt x="271" y="39"/>
                </a:lnTo>
                <a:lnTo>
                  <a:pt x="269" y="29"/>
                </a:lnTo>
                <a:lnTo>
                  <a:pt x="264" y="21"/>
                </a:lnTo>
                <a:lnTo>
                  <a:pt x="259" y="14"/>
                </a:lnTo>
                <a:lnTo>
                  <a:pt x="251" y="9"/>
                </a:lnTo>
                <a:lnTo>
                  <a:pt x="244" y="5"/>
                </a:lnTo>
                <a:lnTo>
                  <a:pt x="234" y="2"/>
                </a:lnTo>
                <a:lnTo>
                  <a:pt x="225" y="0"/>
                </a:lnTo>
                <a:close/>
                <a:moveTo>
                  <a:pt x="75" y="220"/>
                </a:moveTo>
                <a:lnTo>
                  <a:pt x="75" y="220"/>
                </a:lnTo>
                <a:lnTo>
                  <a:pt x="71" y="219"/>
                </a:lnTo>
                <a:lnTo>
                  <a:pt x="67" y="217"/>
                </a:lnTo>
                <a:lnTo>
                  <a:pt x="60" y="213"/>
                </a:lnTo>
                <a:lnTo>
                  <a:pt x="56" y="206"/>
                </a:lnTo>
                <a:lnTo>
                  <a:pt x="54" y="202"/>
                </a:lnTo>
                <a:lnTo>
                  <a:pt x="54" y="198"/>
                </a:lnTo>
                <a:lnTo>
                  <a:pt x="54" y="194"/>
                </a:lnTo>
                <a:lnTo>
                  <a:pt x="56" y="190"/>
                </a:lnTo>
                <a:lnTo>
                  <a:pt x="60" y="183"/>
                </a:lnTo>
                <a:lnTo>
                  <a:pt x="67" y="179"/>
                </a:lnTo>
                <a:lnTo>
                  <a:pt x="71" y="178"/>
                </a:lnTo>
                <a:lnTo>
                  <a:pt x="75" y="178"/>
                </a:lnTo>
                <a:lnTo>
                  <a:pt x="79" y="178"/>
                </a:lnTo>
                <a:lnTo>
                  <a:pt x="83" y="179"/>
                </a:lnTo>
                <a:lnTo>
                  <a:pt x="90" y="183"/>
                </a:lnTo>
                <a:lnTo>
                  <a:pt x="94" y="190"/>
                </a:lnTo>
                <a:lnTo>
                  <a:pt x="95" y="194"/>
                </a:lnTo>
                <a:lnTo>
                  <a:pt x="97" y="198"/>
                </a:lnTo>
                <a:lnTo>
                  <a:pt x="95" y="202"/>
                </a:lnTo>
                <a:lnTo>
                  <a:pt x="94" y="206"/>
                </a:lnTo>
                <a:lnTo>
                  <a:pt x="90" y="213"/>
                </a:lnTo>
                <a:lnTo>
                  <a:pt x="83" y="217"/>
                </a:lnTo>
                <a:lnTo>
                  <a:pt x="79" y="219"/>
                </a:lnTo>
                <a:lnTo>
                  <a:pt x="75" y="220"/>
                </a:lnTo>
                <a:close/>
                <a:moveTo>
                  <a:pt x="136" y="220"/>
                </a:moveTo>
                <a:lnTo>
                  <a:pt x="136" y="220"/>
                </a:lnTo>
                <a:lnTo>
                  <a:pt x="136" y="213"/>
                </a:lnTo>
                <a:lnTo>
                  <a:pt x="135" y="206"/>
                </a:lnTo>
                <a:lnTo>
                  <a:pt x="129" y="193"/>
                </a:lnTo>
                <a:lnTo>
                  <a:pt x="123" y="179"/>
                </a:lnTo>
                <a:lnTo>
                  <a:pt x="112" y="168"/>
                </a:lnTo>
                <a:lnTo>
                  <a:pt x="101" y="157"/>
                </a:lnTo>
                <a:lnTo>
                  <a:pt x="87" y="151"/>
                </a:lnTo>
                <a:lnTo>
                  <a:pt x="73" y="145"/>
                </a:lnTo>
                <a:lnTo>
                  <a:pt x="67" y="144"/>
                </a:lnTo>
                <a:lnTo>
                  <a:pt x="60" y="144"/>
                </a:lnTo>
                <a:lnTo>
                  <a:pt x="60" y="114"/>
                </a:lnTo>
                <a:lnTo>
                  <a:pt x="71" y="115"/>
                </a:lnTo>
                <a:lnTo>
                  <a:pt x="80" y="116"/>
                </a:lnTo>
                <a:lnTo>
                  <a:pt x="90" y="119"/>
                </a:lnTo>
                <a:lnTo>
                  <a:pt x="99" y="123"/>
                </a:lnTo>
                <a:lnTo>
                  <a:pt x="109" y="129"/>
                </a:lnTo>
                <a:lnTo>
                  <a:pt x="117" y="134"/>
                </a:lnTo>
                <a:lnTo>
                  <a:pt x="125" y="140"/>
                </a:lnTo>
                <a:lnTo>
                  <a:pt x="133" y="146"/>
                </a:lnTo>
                <a:lnTo>
                  <a:pt x="140" y="155"/>
                </a:lnTo>
                <a:lnTo>
                  <a:pt x="146" y="163"/>
                </a:lnTo>
                <a:lnTo>
                  <a:pt x="151" y="171"/>
                </a:lnTo>
                <a:lnTo>
                  <a:pt x="157" y="181"/>
                </a:lnTo>
                <a:lnTo>
                  <a:pt x="159" y="190"/>
                </a:lnTo>
                <a:lnTo>
                  <a:pt x="163" y="200"/>
                </a:lnTo>
                <a:lnTo>
                  <a:pt x="165" y="209"/>
                </a:lnTo>
                <a:lnTo>
                  <a:pt x="165" y="220"/>
                </a:lnTo>
                <a:lnTo>
                  <a:pt x="136" y="220"/>
                </a:lnTo>
                <a:close/>
                <a:moveTo>
                  <a:pt x="191" y="219"/>
                </a:moveTo>
                <a:lnTo>
                  <a:pt x="191" y="219"/>
                </a:lnTo>
                <a:lnTo>
                  <a:pt x="189" y="206"/>
                </a:lnTo>
                <a:lnTo>
                  <a:pt x="188" y="193"/>
                </a:lnTo>
                <a:lnTo>
                  <a:pt x="185" y="181"/>
                </a:lnTo>
                <a:lnTo>
                  <a:pt x="180" y="168"/>
                </a:lnTo>
                <a:lnTo>
                  <a:pt x="174" y="157"/>
                </a:lnTo>
                <a:lnTo>
                  <a:pt x="169" y="146"/>
                </a:lnTo>
                <a:lnTo>
                  <a:pt x="161" y="137"/>
                </a:lnTo>
                <a:lnTo>
                  <a:pt x="153" y="127"/>
                </a:lnTo>
                <a:lnTo>
                  <a:pt x="143" y="119"/>
                </a:lnTo>
                <a:lnTo>
                  <a:pt x="133" y="112"/>
                </a:lnTo>
                <a:lnTo>
                  <a:pt x="123" y="105"/>
                </a:lnTo>
                <a:lnTo>
                  <a:pt x="112" y="100"/>
                </a:lnTo>
                <a:lnTo>
                  <a:pt x="99" y="96"/>
                </a:lnTo>
                <a:lnTo>
                  <a:pt x="87" y="92"/>
                </a:lnTo>
                <a:lnTo>
                  <a:pt x="75" y="90"/>
                </a:lnTo>
                <a:lnTo>
                  <a:pt x="61" y="89"/>
                </a:lnTo>
                <a:lnTo>
                  <a:pt x="61" y="60"/>
                </a:lnTo>
                <a:lnTo>
                  <a:pt x="77" y="60"/>
                </a:lnTo>
                <a:lnTo>
                  <a:pt x="93" y="63"/>
                </a:lnTo>
                <a:lnTo>
                  <a:pt x="109" y="67"/>
                </a:lnTo>
                <a:lnTo>
                  <a:pt x="123" y="73"/>
                </a:lnTo>
                <a:lnTo>
                  <a:pt x="136" y="80"/>
                </a:lnTo>
                <a:lnTo>
                  <a:pt x="150" y="88"/>
                </a:lnTo>
                <a:lnTo>
                  <a:pt x="162" y="96"/>
                </a:lnTo>
                <a:lnTo>
                  <a:pt x="173" y="107"/>
                </a:lnTo>
                <a:lnTo>
                  <a:pt x="184" y="118"/>
                </a:lnTo>
                <a:lnTo>
                  <a:pt x="194" y="130"/>
                </a:lnTo>
                <a:lnTo>
                  <a:pt x="200" y="144"/>
                </a:lnTo>
                <a:lnTo>
                  <a:pt x="207" y="157"/>
                </a:lnTo>
                <a:lnTo>
                  <a:pt x="213" y="172"/>
                </a:lnTo>
                <a:lnTo>
                  <a:pt x="217" y="187"/>
                </a:lnTo>
                <a:lnTo>
                  <a:pt x="219" y="202"/>
                </a:lnTo>
                <a:lnTo>
                  <a:pt x="221" y="219"/>
                </a:lnTo>
                <a:lnTo>
                  <a:pt x="191" y="21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33" name="Rectangle 12"/>
          <p:cNvSpPr>
            <a:spLocks noChangeArrowheads="1"/>
          </p:cNvSpPr>
          <p:nvPr/>
        </p:nvSpPr>
        <p:spPr bwMode="auto">
          <a:xfrm>
            <a:off x="5907088" y="2747963"/>
            <a:ext cx="4762" cy="15875"/>
          </a:xfrm>
          <a:prstGeom prst="rect">
            <a:avLst/>
          </a:prstGeom>
          <a:solidFill>
            <a:srgbClr val="EF8B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defTabSz="914400" eaLnBrk="1" hangingPunct="1"/>
            <a:endParaRPr lang="zh-CN" altLang="en-US" sz="1800">
              <a:solidFill>
                <a:schemeClr val="bg1"/>
              </a:solidFill>
              <a:latin typeface="Impact" panose="020B0806030902050204" pitchFamily="34" charset="0"/>
              <a:ea typeface="微软雅黑" panose="020B0503020204020204" pitchFamily="34" charset="-122"/>
            </a:endParaRPr>
          </a:p>
        </p:txBody>
      </p:sp>
      <p:sp>
        <p:nvSpPr>
          <p:cNvPr id="26634" name="Rectangle 13"/>
          <p:cNvSpPr>
            <a:spLocks noChangeArrowheads="1"/>
          </p:cNvSpPr>
          <p:nvPr/>
        </p:nvSpPr>
        <p:spPr bwMode="auto">
          <a:xfrm>
            <a:off x="5853113" y="2747963"/>
            <a:ext cx="6350" cy="15875"/>
          </a:xfrm>
          <a:prstGeom prst="rect">
            <a:avLst/>
          </a:prstGeom>
          <a:solidFill>
            <a:srgbClr val="EF8B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defTabSz="914400" eaLnBrk="1" hangingPunct="1"/>
            <a:endParaRPr lang="zh-CN" altLang="en-US" sz="1800">
              <a:solidFill>
                <a:schemeClr val="bg1"/>
              </a:solidFill>
              <a:latin typeface="Impact" panose="020B0806030902050204" pitchFamily="34" charset="0"/>
              <a:ea typeface="微软雅黑" panose="020B0503020204020204" pitchFamily="34" charset="-122"/>
            </a:endParaRPr>
          </a:p>
        </p:txBody>
      </p:sp>
      <p:sp>
        <p:nvSpPr>
          <p:cNvPr id="26635" name="Rectangle 14"/>
          <p:cNvSpPr>
            <a:spLocks noChangeArrowheads="1"/>
          </p:cNvSpPr>
          <p:nvPr/>
        </p:nvSpPr>
        <p:spPr bwMode="auto">
          <a:xfrm>
            <a:off x="5942013" y="2747963"/>
            <a:ext cx="4762" cy="15875"/>
          </a:xfrm>
          <a:prstGeom prst="rect">
            <a:avLst/>
          </a:prstGeom>
          <a:solidFill>
            <a:srgbClr val="EF8B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defTabSz="914400" eaLnBrk="1" hangingPunct="1"/>
            <a:endParaRPr lang="zh-CN" altLang="en-US" sz="1800">
              <a:solidFill>
                <a:schemeClr val="bg1"/>
              </a:solidFill>
              <a:latin typeface="Impact" panose="020B0806030902050204" pitchFamily="34" charset="0"/>
              <a:ea typeface="微软雅黑" panose="020B0503020204020204" pitchFamily="34" charset="-122"/>
            </a:endParaRPr>
          </a:p>
        </p:txBody>
      </p:sp>
      <p:sp>
        <p:nvSpPr>
          <p:cNvPr id="26636" name="Freeform 15"/>
          <p:cNvSpPr>
            <a:spLocks noEditPoints="1"/>
          </p:cNvSpPr>
          <p:nvPr/>
        </p:nvSpPr>
        <p:spPr bwMode="auto">
          <a:xfrm>
            <a:off x="5826125" y="2681288"/>
            <a:ext cx="147638" cy="147637"/>
          </a:xfrm>
          <a:custGeom>
            <a:avLst/>
            <a:gdLst>
              <a:gd name="T0" fmla="*/ 46 w 273"/>
              <a:gd name="T1" fmla="*/ 0 h 273"/>
              <a:gd name="T2" fmla="*/ 28 w 273"/>
              <a:gd name="T3" fmla="*/ 5 h 273"/>
              <a:gd name="T4" fmla="*/ 13 w 273"/>
              <a:gd name="T5" fmla="*/ 14 h 273"/>
              <a:gd name="T6" fmla="*/ 4 w 273"/>
              <a:gd name="T7" fmla="*/ 29 h 273"/>
              <a:gd name="T8" fmla="*/ 0 w 273"/>
              <a:gd name="T9" fmla="*/ 48 h 273"/>
              <a:gd name="T10" fmla="*/ 1 w 273"/>
              <a:gd name="T11" fmla="*/ 235 h 273"/>
              <a:gd name="T12" fmla="*/ 8 w 273"/>
              <a:gd name="T13" fmla="*/ 253 h 273"/>
              <a:gd name="T14" fmla="*/ 20 w 273"/>
              <a:gd name="T15" fmla="*/ 265 h 273"/>
              <a:gd name="T16" fmla="*/ 38 w 273"/>
              <a:gd name="T17" fmla="*/ 272 h 273"/>
              <a:gd name="T18" fmla="*/ 225 w 273"/>
              <a:gd name="T19" fmla="*/ 273 h 273"/>
              <a:gd name="T20" fmla="*/ 243 w 273"/>
              <a:gd name="T21" fmla="*/ 269 h 273"/>
              <a:gd name="T22" fmla="*/ 258 w 273"/>
              <a:gd name="T23" fmla="*/ 260 h 273"/>
              <a:gd name="T24" fmla="*/ 269 w 273"/>
              <a:gd name="T25" fmla="*/ 245 h 273"/>
              <a:gd name="T26" fmla="*/ 273 w 273"/>
              <a:gd name="T27" fmla="*/ 226 h 273"/>
              <a:gd name="T28" fmla="*/ 271 w 273"/>
              <a:gd name="T29" fmla="*/ 39 h 273"/>
              <a:gd name="T30" fmla="*/ 264 w 273"/>
              <a:gd name="T31" fmla="*/ 21 h 273"/>
              <a:gd name="T32" fmla="*/ 251 w 273"/>
              <a:gd name="T33" fmla="*/ 9 h 273"/>
              <a:gd name="T34" fmla="*/ 234 w 273"/>
              <a:gd name="T35" fmla="*/ 2 h 273"/>
              <a:gd name="T36" fmla="*/ 82 w 273"/>
              <a:gd name="T37" fmla="*/ 171 h 273"/>
              <a:gd name="T38" fmla="*/ 28 w 273"/>
              <a:gd name="T39" fmla="*/ 107 h 273"/>
              <a:gd name="T40" fmla="*/ 60 w 273"/>
              <a:gd name="T41" fmla="*/ 78 h 273"/>
              <a:gd name="T42" fmla="*/ 82 w 273"/>
              <a:gd name="T43" fmla="*/ 171 h 273"/>
              <a:gd name="T44" fmla="*/ 92 w 273"/>
              <a:gd name="T45" fmla="*/ 172 h 273"/>
              <a:gd name="T46" fmla="*/ 114 w 273"/>
              <a:gd name="T47" fmla="*/ 107 h 273"/>
              <a:gd name="T48" fmla="*/ 114 w 273"/>
              <a:gd name="T49" fmla="*/ 97 h 273"/>
              <a:gd name="T50" fmla="*/ 92 w 273"/>
              <a:gd name="T51" fmla="*/ 80 h 273"/>
              <a:gd name="T52" fmla="*/ 114 w 273"/>
              <a:gd name="T53" fmla="*/ 97 h 273"/>
              <a:gd name="T54" fmla="*/ 169 w 273"/>
              <a:gd name="T55" fmla="*/ 201 h 273"/>
              <a:gd name="T56" fmla="*/ 125 w 273"/>
              <a:gd name="T57" fmla="*/ 182 h 273"/>
              <a:gd name="T58" fmla="*/ 158 w 273"/>
              <a:gd name="T59" fmla="*/ 172 h 273"/>
              <a:gd name="T60" fmla="*/ 125 w 273"/>
              <a:gd name="T61" fmla="*/ 107 h 273"/>
              <a:gd name="T62" fmla="*/ 178 w 273"/>
              <a:gd name="T63" fmla="*/ 201 h 273"/>
              <a:gd name="T64" fmla="*/ 233 w 273"/>
              <a:gd name="T65" fmla="*/ 201 h 273"/>
              <a:gd name="T66" fmla="*/ 189 w 273"/>
              <a:gd name="T67" fmla="*/ 182 h 273"/>
              <a:gd name="T68" fmla="*/ 222 w 273"/>
              <a:gd name="T69" fmla="*/ 172 h 273"/>
              <a:gd name="T70" fmla="*/ 189 w 273"/>
              <a:gd name="T71" fmla="*/ 107 h 273"/>
              <a:gd name="T72" fmla="*/ 243 w 273"/>
              <a:gd name="T73" fmla="*/ 201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73" h="273">
                <a:moveTo>
                  <a:pt x="225" y="0"/>
                </a:moveTo>
                <a:lnTo>
                  <a:pt x="46" y="0"/>
                </a:lnTo>
                <a:lnTo>
                  <a:pt x="38" y="2"/>
                </a:lnTo>
                <a:lnTo>
                  <a:pt x="28" y="5"/>
                </a:lnTo>
                <a:lnTo>
                  <a:pt x="20" y="9"/>
                </a:lnTo>
                <a:lnTo>
                  <a:pt x="13" y="14"/>
                </a:lnTo>
                <a:lnTo>
                  <a:pt x="8" y="21"/>
                </a:lnTo>
                <a:lnTo>
                  <a:pt x="4" y="29"/>
                </a:lnTo>
                <a:lnTo>
                  <a:pt x="1" y="39"/>
                </a:lnTo>
                <a:lnTo>
                  <a:pt x="0" y="48"/>
                </a:lnTo>
                <a:lnTo>
                  <a:pt x="0" y="226"/>
                </a:lnTo>
                <a:lnTo>
                  <a:pt x="1" y="235"/>
                </a:lnTo>
                <a:lnTo>
                  <a:pt x="4" y="245"/>
                </a:lnTo>
                <a:lnTo>
                  <a:pt x="8" y="253"/>
                </a:lnTo>
                <a:lnTo>
                  <a:pt x="13" y="260"/>
                </a:lnTo>
                <a:lnTo>
                  <a:pt x="20" y="265"/>
                </a:lnTo>
                <a:lnTo>
                  <a:pt x="28" y="269"/>
                </a:lnTo>
                <a:lnTo>
                  <a:pt x="38" y="272"/>
                </a:lnTo>
                <a:lnTo>
                  <a:pt x="46" y="273"/>
                </a:lnTo>
                <a:lnTo>
                  <a:pt x="225" y="273"/>
                </a:lnTo>
                <a:lnTo>
                  <a:pt x="234" y="272"/>
                </a:lnTo>
                <a:lnTo>
                  <a:pt x="243" y="269"/>
                </a:lnTo>
                <a:lnTo>
                  <a:pt x="251" y="265"/>
                </a:lnTo>
                <a:lnTo>
                  <a:pt x="258" y="260"/>
                </a:lnTo>
                <a:lnTo>
                  <a:pt x="264" y="253"/>
                </a:lnTo>
                <a:lnTo>
                  <a:pt x="269" y="245"/>
                </a:lnTo>
                <a:lnTo>
                  <a:pt x="271" y="235"/>
                </a:lnTo>
                <a:lnTo>
                  <a:pt x="273" y="226"/>
                </a:lnTo>
                <a:lnTo>
                  <a:pt x="273" y="48"/>
                </a:lnTo>
                <a:lnTo>
                  <a:pt x="271" y="39"/>
                </a:lnTo>
                <a:lnTo>
                  <a:pt x="269" y="29"/>
                </a:lnTo>
                <a:lnTo>
                  <a:pt x="264" y="21"/>
                </a:lnTo>
                <a:lnTo>
                  <a:pt x="258" y="14"/>
                </a:lnTo>
                <a:lnTo>
                  <a:pt x="251" y="9"/>
                </a:lnTo>
                <a:lnTo>
                  <a:pt x="243" y="5"/>
                </a:lnTo>
                <a:lnTo>
                  <a:pt x="234" y="2"/>
                </a:lnTo>
                <a:lnTo>
                  <a:pt x="225" y="0"/>
                </a:lnTo>
                <a:close/>
                <a:moveTo>
                  <a:pt x="82" y="171"/>
                </a:moveTo>
                <a:lnTo>
                  <a:pt x="28" y="171"/>
                </a:lnTo>
                <a:lnTo>
                  <a:pt x="28" y="107"/>
                </a:lnTo>
                <a:lnTo>
                  <a:pt x="60" y="107"/>
                </a:lnTo>
                <a:lnTo>
                  <a:pt x="60" y="78"/>
                </a:lnTo>
                <a:lnTo>
                  <a:pt x="82" y="78"/>
                </a:lnTo>
                <a:lnTo>
                  <a:pt x="82" y="171"/>
                </a:lnTo>
                <a:close/>
                <a:moveTo>
                  <a:pt x="114" y="172"/>
                </a:moveTo>
                <a:lnTo>
                  <a:pt x="92" y="172"/>
                </a:lnTo>
                <a:lnTo>
                  <a:pt x="92" y="107"/>
                </a:lnTo>
                <a:lnTo>
                  <a:pt x="114" y="107"/>
                </a:lnTo>
                <a:lnTo>
                  <a:pt x="114" y="172"/>
                </a:lnTo>
                <a:close/>
                <a:moveTo>
                  <a:pt x="114" y="97"/>
                </a:moveTo>
                <a:lnTo>
                  <a:pt x="92" y="97"/>
                </a:lnTo>
                <a:lnTo>
                  <a:pt x="92" y="80"/>
                </a:lnTo>
                <a:lnTo>
                  <a:pt x="114" y="80"/>
                </a:lnTo>
                <a:lnTo>
                  <a:pt x="114" y="97"/>
                </a:lnTo>
                <a:close/>
                <a:moveTo>
                  <a:pt x="178" y="201"/>
                </a:moveTo>
                <a:lnTo>
                  <a:pt x="169" y="201"/>
                </a:lnTo>
                <a:lnTo>
                  <a:pt x="125" y="201"/>
                </a:lnTo>
                <a:lnTo>
                  <a:pt x="125" y="182"/>
                </a:lnTo>
                <a:lnTo>
                  <a:pt x="158" y="182"/>
                </a:lnTo>
                <a:lnTo>
                  <a:pt x="158" y="172"/>
                </a:lnTo>
                <a:lnTo>
                  <a:pt x="125" y="172"/>
                </a:lnTo>
                <a:lnTo>
                  <a:pt x="125" y="107"/>
                </a:lnTo>
                <a:lnTo>
                  <a:pt x="178" y="107"/>
                </a:lnTo>
                <a:lnTo>
                  <a:pt x="178" y="201"/>
                </a:lnTo>
                <a:close/>
                <a:moveTo>
                  <a:pt x="243" y="201"/>
                </a:moveTo>
                <a:lnTo>
                  <a:pt x="233" y="201"/>
                </a:lnTo>
                <a:lnTo>
                  <a:pt x="189" y="201"/>
                </a:lnTo>
                <a:lnTo>
                  <a:pt x="189" y="182"/>
                </a:lnTo>
                <a:lnTo>
                  <a:pt x="222" y="182"/>
                </a:lnTo>
                <a:lnTo>
                  <a:pt x="222" y="172"/>
                </a:lnTo>
                <a:lnTo>
                  <a:pt x="189" y="172"/>
                </a:lnTo>
                <a:lnTo>
                  <a:pt x="189" y="107"/>
                </a:lnTo>
                <a:lnTo>
                  <a:pt x="243" y="107"/>
                </a:lnTo>
                <a:lnTo>
                  <a:pt x="243" y="20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37" name="Freeform 16"/>
          <p:cNvSpPr>
            <a:spLocks/>
          </p:cNvSpPr>
          <p:nvPr/>
        </p:nvSpPr>
        <p:spPr bwMode="auto">
          <a:xfrm>
            <a:off x="3544888" y="3633788"/>
            <a:ext cx="11112" cy="12700"/>
          </a:xfrm>
          <a:custGeom>
            <a:avLst/>
            <a:gdLst>
              <a:gd name="T0" fmla="*/ 16 w 22"/>
              <a:gd name="T1" fmla="*/ 16 h 22"/>
              <a:gd name="T2" fmla="*/ 16 w 22"/>
              <a:gd name="T3" fmla="*/ 16 h 22"/>
              <a:gd name="T4" fmla="*/ 19 w 22"/>
              <a:gd name="T5" fmla="*/ 12 h 22"/>
              <a:gd name="T6" fmla="*/ 22 w 22"/>
              <a:gd name="T7" fmla="*/ 8 h 22"/>
              <a:gd name="T8" fmla="*/ 22 w 22"/>
              <a:gd name="T9" fmla="*/ 4 h 22"/>
              <a:gd name="T10" fmla="*/ 20 w 22"/>
              <a:gd name="T11" fmla="*/ 1 h 22"/>
              <a:gd name="T12" fmla="*/ 17 w 22"/>
              <a:gd name="T13" fmla="*/ 0 h 22"/>
              <a:gd name="T14" fmla="*/ 13 w 22"/>
              <a:gd name="T15" fmla="*/ 0 h 22"/>
              <a:gd name="T16" fmla="*/ 9 w 22"/>
              <a:gd name="T17" fmla="*/ 1 h 22"/>
              <a:gd name="T18" fmla="*/ 5 w 22"/>
              <a:gd name="T19" fmla="*/ 5 h 22"/>
              <a:gd name="T20" fmla="*/ 1 w 22"/>
              <a:gd name="T21" fmla="*/ 10 h 22"/>
              <a:gd name="T22" fmla="*/ 0 w 22"/>
              <a:gd name="T23" fmla="*/ 14 h 22"/>
              <a:gd name="T24" fmla="*/ 0 w 22"/>
              <a:gd name="T25" fmla="*/ 18 h 22"/>
              <a:gd name="T26" fmla="*/ 1 w 22"/>
              <a:gd name="T27" fmla="*/ 20 h 22"/>
              <a:gd name="T28" fmla="*/ 4 w 22"/>
              <a:gd name="T29" fmla="*/ 22 h 22"/>
              <a:gd name="T30" fmla="*/ 8 w 22"/>
              <a:gd name="T31" fmla="*/ 22 h 22"/>
              <a:gd name="T32" fmla="*/ 12 w 22"/>
              <a:gd name="T33" fmla="*/ 19 h 22"/>
              <a:gd name="T34" fmla="*/ 16 w 22"/>
              <a:gd name="T35"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 h="22">
                <a:moveTo>
                  <a:pt x="16" y="16"/>
                </a:moveTo>
                <a:lnTo>
                  <a:pt x="16" y="16"/>
                </a:lnTo>
                <a:lnTo>
                  <a:pt x="19" y="12"/>
                </a:lnTo>
                <a:lnTo>
                  <a:pt x="22" y="8"/>
                </a:lnTo>
                <a:lnTo>
                  <a:pt x="22" y="4"/>
                </a:lnTo>
                <a:lnTo>
                  <a:pt x="20" y="1"/>
                </a:lnTo>
                <a:lnTo>
                  <a:pt x="17" y="0"/>
                </a:lnTo>
                <a:lnTo>
                  <a:pt x="13" y="0"/>
                </a:lnTo>
                <a:lnTo>
                  <a:pt x="9" y="1"/>
                </a:lnTo>
                <a:lnTo>
                  <a:pt x="5" y="5"/>
                </a:lnTo>
                <a:lnTo>
                  <a:pt x="1" y="10"/>
                </a:lnTo>
                <a:lnTo>
                  <a:pt x="0" y="14"/>
                </a:lnTo>
                <a:lnTo>
                  <a:pt x="0" y="18"/>
                </a:lnTo>
                <a:lnTo>
                  <a:pt x="1" y="20"/>
                </a:lnTo>
                <a:lnTo>
                  <a:pt x="4" y="22"/>
                </a:lnTo>
                <a:lnTo>
                  <a:pt x="8" y="22"/>
                </a:lnTo>
                <a:lnTo>
                  <a:pt x="12" y="19"/>
                </a:lnTo>
                <a:lnTo>
                  <a:pt x="16" y="1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38" name="Freeform 17"/>
          <p:cNvSpPr>
            <a:spLocks noEditPoints="1"/>
          </p:cNvSpPr>
          <p:nvPr/>
        </p:nvSpPr>
        <p:spPr bwMode="auto">
          <a:xfrm>
            <a:off x="3470275" y="3571875"/>
            <a:ext cx="139700" cy="142875"/>
          </a:xfrm>
          <a:custGeom>
            <a:avLst/>
            <a:gdLst>
              <a:gd name="T0" fmla="*/ 257 w 260"/>
              <a:gd name="T1" fmla="*/ 146 h 263"/>
              <a:gd name="T2" fmla="*/ 50 w 260"/>
              <a:gd name="T3" fmla="*/ 1 h 263"/>
              <a:gd name="T4" fmla="*/ 46 w 260"/>
              <a:gd name="T5" fmla="*/ 40 h 263"/>
              <a:gd name="T6" fmla="*/ 57 w 260"/>
              <a:gd name="T7" fmla="*/ 37 h 263"/>
              <a:gd name="T8" fmla="*/ 66 w 260"/>
              <a:gd name="T9" fmla="*/ 40 h 263"/>
              <a:gd name="T10" fmla="*/ 75 w 260"/>
              <a:gd name="T11" fmla="*/ 44 h 263"/>
              <a:gd name="T12" fmla="*/ 80 w 260"/>
              <a:gd name="T13" fmla="*/ 52 h 263"/>
              <a:gd name="T14" fmla="*/ 81 w 260"/>
              <a:gd name="T15" fmla="*/ 61 h 263"/>
              <a:gd name="T16" fmla="*/ 80 w 260"/>
              <a:gd name="T17" fmla="*/ 71 h 263"/>
              <a:gd name="T18" fmla="*/ 75 w 260"/>
              <a:gd name="T19" fmla="*/ 79 h 263"/>
              <a:gd name="T20" fmla="*/ 66 w 260"/>
              <a:gd name="T21" fmla="*/ 85 h 263"/>
              <a:gd name="T22" fmla="*/ 57 w 260"/>
              <a:gd name="T23" fmla="*/ 86 h 263"/>
              <a:gd name="T24" fmla="*/ 47 w 260"/>
              <a:gd name="T25" fmla="*/ 85 h 263"/>
              <a:gd name="T26" fmla="*/ 40 w 260"/>
              <a:gd name="T27" fmla="*/ 79 h 263"/>
              <a:gd name="T28" fmla="*/ 35 w 260"/>
              <a:gd name="T29" fmla="*/ 71 h 263"/>
              <a:gd name="T30" fmla="*/ 32 w 260"/>
              <a:gd name="T31" fmla="*/ 61 h 263"/>
              <a:gd name="T32" fmla="*/ 15 w 260"/>
              <a:gd name="T33" fmla="*/ 37 h 263"/>
              <a:gd name="T34" fmla="*/ 0 w 260"/>
              <a:gd name="T35" fmla="*/ 115 h 263"/>
              <a:gd name="T36" fmla="*/ 150 w 260"/>
              <a:gd name="T37" fmla="*/ 262 h 263"/>
              <a:gd name="T38" fmla="*/ 156 w 260"/>
              <a:gd name="T39" fmla="*/ 261 h 263"/>
              <a:gd name="T40" fmla="*/ 260 w 260"/>
              <a:gd name="T41" fmla="*/ 154 h 263"/>
              <a:gd name="T42" fmla="*/ 259 w 260"/>
              <a:gd name="T43" fmla="*/ 149 h 263"/>
              <a:gd name="T44" fmla="*/ 135 w 260"/>
              <a:gd name="T45" fmla="*/ 112 h 263"/>
              <a:gd name="T46" fmla="*/ 143 w 260"/>
              <a:gd name="T47" fmla="*/ 106 h 263"/>
              <a:gd name="T48" fmla="*/ 151 w 260"/>
              <a:gd name="T49" fmla="*/ 105 h 263"/>
              <a:gd name="T50" fmla="*/ 159 w 260"/>
              <a:gd name="T51" fmla="*/ 105 h 263"/>
              <a:gd name="T52" fmla="*/ 166 w 260"/>
              <a:gd name="T53" fmla="*/ 111 h 263"/>
              <a:gd name="T54" fmla="*/ 171 w 260"/>
              <a:gd name="T55" fmla="*/ 117 h 263"/>
              <a:gd name="T56" fmla="*/ 173 w 260"/>
              <a:gd name="T57" fmla="*/ 126 h 263"/>
              <a:gd name="T58" fmla="*/ 165 w 260"/>
              <a:gd name="T59" fmla="*/ 141 h 263"/>
              <a:gd name="T60" fmla="*/ 156 w 260"/>
              <a:gd name="T61" fmla="*/ 146 h 263"/>
              <a:gd name="T62" fmla="*/ 147 w 260"/>
              <a:gd name="T63" fmla="*/ 149 h 263"/>
              <a:gd name="T64" fmla="*/ 140 w 260"/>
              <a:gd name="T65" fmla="*/ 147 h 263"/>
              <a:gd name="T66" fmla="*/ 129 w 260"/>
              <a:gd name="T67" fmla="*/ 136 h 263"/>
              <a:gd name="T68" fmla="*/ 126 w 260"/>
              <a:gd name="T69" fmla="*/ 128 h 263"/>
              <a:gd name="T70" fmla="*/ 129 w 260"/>
              <a:gd name="T71" fmla="*/ 120 h 263"/>
              <a:gd name="T72" fmla="*/ 135 w 260"/>
              <a:gd name="T73" fmla="*/ 112 h 263"/>
              <a:gd name="T74" fmla="*/ 96 w 260"/>
              <a:gd name="T75" fmla="*/ 98 h 263"/>
              <a:gd name="T76" fmla="*/ 110 w 260"/>
              <a:gd name="T77" fmla="*/ 128 h 263"/>
              <a:gd name="T78" fmla="*/ 181 w 260"/>
              <a:gd name="T79" fmla="*/ 201 h 263"/>
              <a:gd name="T80" fmla="*/ 177 w 260"/>
              <a:gd name="T81" fmla="*/ 205 h 263"/>
              <a:gd name="T82" fmla="*/ 167 w 260"/>
              <a:gd name="T83" fmla="*/ 209 h 263"/>
              <a:gd name="T84" fmla="*/ 159 w 260"/>
              <a:gd name="T85" fmla="*/ 209 h 263"/>
              <a:gd name="T86" fmla="*/ 150 w 260"/>
              <a:gd name="T87" fmla="*/ 203 h 263"/>
              <a:gd name="T88" fmla="*/ 144 w 260"/>
              <a:gd name="T89" fmla="*/ 192 h 263"/>
              <a:gd name="T90" fmla="*/ 144 w 260"/>
              <a:gd name="T91" fmla="*/ 184 h 263"/>
              <a:gd name="T92" fmla="*/ 148 w 260"/>
              <a:gd name="T93" fmla="*/ 176 h 263"/>
              <a:gd name="T94" fmla="*/ 159 w 260"/>
              <a:gd name="T95" fmla="*/ 166 h 263"/>
              <a:gd name="T96" fmla="*/ 167 w 260"/>
              <a:gd name="T97" fmla="*/ 165 h 263"/>
              <a:gd name="T98" fmla="*/ 176 w 260"/>
              <a:gd name="T99" fmla="*/ 166 h 263"/>
              <a:gd name="T100" fmla="*/ 182 w 260"/>
              <a:gd name="T101" fmla="*/ 171 h 263"/>
              <a:gd name="T102" fmla="*/ 188 w 260"/>
              <a:gd name="T103" fmla="*/ 177 h 263"/>
              <a:gd name="T104" fmla="*/ 188 w 260"/>
              <a:gd name="T105" fmla="*/ 186 h 263"/>
              <a:gd name="T106" fmla="*/ 181 w 260"/>
              <a:gd name="T107" fmla="*/ 201 h 263"/>
              <a:gd name="T108" fmla="*/ 111 w 260"/>
              <a:gd name="T109" fmla="*/ 165 h 263"/>
              <a:gd name="T110" fmla="*/ 203 w 260"/>
              <a:gd name="T111" fmla="*/ 147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60" h="263">
                <a:moveTo>
                  <a:pt x="257" y="146"/>
                </a:moveTo>
                <a:lnTo>
                  <a:pt x="257" y="146"/>
                </a:lnTo>
                <a:lnTo>
                  <a:pt x="111" y="0"/>
                </a:lnTo>
                <a:lnTo>
                  <a:pt x="50" y="1"/>
                </a:lnTo>
                <a:lnTo>
                  <a:pt x="31" y="20"/>
                </a:lnTo>
                <a:lnTo>
                  <a:pt x="46" y="40"/>
                </a:lnTo>
                <a:lnTo>
                  <a:pt x="51" y="38"/>
                </a:lnTo>
                <a:lnTo>
                  <a:pt x="57" y="37"/>
                </a:lnTo>
                <a:lnTo>
                  <a:pt x="62" y="38"/>
                </a:lnTo>
                <a:lnTo>
                  <a:pt x="66" y="40"/>
                </a:lnTo>
                <a:lnTo>
                  <a:pt x="70" y="41"/>
                </a:lnTo>
                <a:lnTo>
                  <a:pt x="75" y="44"/>
                </a:lnTo>
                <a:lnTo>
                  <a:pt x="77" y="48"/>
                </a:lnTo>
                <a:lnTo>
                  <a:pt x="80" y="52"/>
                </a:lnTo>
                <a:lnTo>
                  <a:pt x="81" y="56"/>
                </a:lnTo>
                <a:lnTo>
                  <a:pt x="81" y="61"/>
                </a:lnTo>
                <a:lnTo>
                  <a:pt x="81" y="67"/>
                </a:lnTo>
                <a:lnTo>
                  <a:pt x="80" y="71"/>
                </a:lnTo>
                <a:lnTo>
                  <a:pt x="77" y="75"/>
                </a:lnTo>
                <a:lnTo>
                  <a:pt x="75" y="79"/>
                </a:lnTo>
                <a:lnTo>
                  <a:pt x="70" y="82"/>
                </a:lnTo>
                <a:lnTo>
                  <a:pt x="66" y="85"/>
                </a:lnTo>
                <a:lnTo>
                  <a:pt x="62" y="86"/>
                </a:lnTo>
                <a:lnTo>
                  <a:pt x="57" y="86"/>
                </a:lnTo>
                <a:lnTo>
                  <a:pt x="53" y="86"/>
                </a:lnTo>
                <a:lnTo>
                  <a:pt x="47" y="85"/>
                </a:lnTo>
                <a:lnTo>
                  <a:pt x="43" y="82"/>
                </a:lnTo>
                <a:lnTo>
                  <a:pt x="40" y="79"/>
                </a:lnTo>
                <a:lnTo>
                  <a:pt x="38" y="75"/>
                </a:lnTo>
                <a:lnTo>
                  <a:pt x="35" y="71"/>
                </a:lnTo>
                <a:lnTo>
                  <a:pt x="34" y="67"/>
                </a:lnTo>
                <a:lnTo>
                  <a:pt x="32" y="61"/>
                </a:lnTo>
                <a:lnTo>
                  <a:pt x="35" y="53"/>
                </a:lnTo>
                <a:lnTo>
                  <a:pt x="15" y="37"/>
                </a:lnTo>
                <a:lnTo>
                  <a:pt x="0" y="52"/>
                </a:lnTo>
                <a:lnTo>
                  <a:pt x="0" y="115"/>
                </a:lnTo>
                <a:lnTo>
                  <a:pt x="147" y="261"/>
                </a:lnTo>
                <a:lnTo>
                  <a:pt x="150" y="262"/>
                </a:lnTo>
                <a:lnTo>
                  <a:pt x="152" y="263"/>
                </a:lnTo>
                <a:lnTo>
                  <a:pt x="156" y="261"/>
                </a:lnTo>
                <a:lnTo>
                  <a:pt x="257" y="160"/>
                </a:lnTo>
                <a:lnTo>
                  <a:pt x="260" y="154"/>
                </a:lnTo>
                <a:lnTo>
                  <a:pt x="260" y="150"/>
                </a:lnTo>
                <a:lnTo>
                  <a:pt x="259" y="149"/>
                </a:lnTo>
                <a:lnTo>
                  <a:pt x="257" y="146"/>
                </a:lnTo>
                <a:close/>
                <a:moveTo>
                  <a:pt x="135" y="112"/>
                </a:moveTo>
                <a:lnTo>
                  <a:pt x="135" y="112"/>
                </a:lnTo>
                <a:lnTo>
                  <a:pt x="143" y="106"/>
                </a:lnTo>
                <a:lnTo>
                  <a:pt x="147" y="105"/>
                </a:lnTo>
                <a:lnTo>
                  <a:pt x="151" y="105"/>
                </a:lnTo>
                <a:lnTo>
                  <a:pt x="155" y="105"/>
                </a:lnTo>
                <a:lnTo>
                  <a:pt x="159" y="105"/>
                </a:lnTo>
                <a:lnTo>
                  <a:pt x="163" y="108"/>
                </a:lnTo>
                <a:lnTo>
                  <a:pt x="166" y="111"/>
                </a:lnTo>
                <a:lnTo>
                  <a:pt x="169" y="115"/>
                </a:lnTo>
                <a:lnTo>
                  <a:pt x="171" y="117"/>
                </a:lnTo>
                <a:lnTo>
                  <a:pt x="171" y="121"/>
                </a:lnTo>
                <a:lnTo>
                  <a:pt x="173" y="126"/>
                </a:lnTo>
                <a:lnTo>
                  <a:pt x="170" y="134"/>
                </a:lnTo>
                <a:lnTo>
                  <a:pt x="165" y="141"/>
                </a:lnTo>
                <a:lnTo>
                  <a:pt x="161" y="145"/>
                </a:lnTo>
                <a:lnTo>
                  <a:pt x="156" y="146"/>
                </a:lnTo>
                <a:lnTo>
                  <a:pt x="152" y="149"/>
                </a:lnTo>
                <a:lnTo>
                  <a:pt x="147" y="149"/>
                </a:lnTo>
                <a:lnTo>
                  <a:pt x="144" y="149"/>
                </a:lnTo>
                <a:lnTo>
                  <a:pt x="140" y="147"/>
                </a:lnTo>
                <a:lnTo>
                  <a:pt x="133" y="143"/>
                </a:lnTo>
                <a:lnTo>
                  <a:pt x="129" y="136"/>
                </a:lnTo>
                <a:lnTo>
                  <a:pt x="128" y="132"/>
                </a:lnTo>
                <a:lnTo>
                  <a:pt x="126" y="128"/>
                </a:lnTo>
                <a:lnTo>
                  <a:pt x="128" y="124"/>
                </a:lnTo>
                <a:lnTo>
                  <a:pt x="129" y="120"/>
                </a:lnTo>
                <a:lnTo>
                  <a:pt x="132" y="116"/>
                </a:lnTo>
                <a:lnTo>
                  <a:pt x="135" y="112"/>
                </a:lnTo>
                <a:close/>
                <a:moveTo>
                  <a:pt x="88" y="106"/>
                </a:moveTo>
                <a:lnTo>
                  <a:pt x="96" y="98"/>
                </a:lnTo>
                <a:lnTo>
                  <a:pt x="118" y="120"/>
                </a:lnTo>
                <a:lnTo>
                  <a:pt x="110" y="128"/>
                </a:lnTo>
                <a:lnTo>
                  <a:pt x="88" y="106"/>
                </a:lnTo>
                <a:close/>
                <a:moveTo>
                  <a:pt x="181" y="201"/>
                </a:moveTo>
                <a:lnTo>
                  <a:pt x="181" y="201"/>
                </a:lnTo>
                <a:lnTo>
                  <a:pt x="177" y="205"/>
                </a:lnTo>
                <a:lnTo>
                  <a:pt x="173" y="206"/>
                </a:lnTo>
                <a:lnTo>
                  <a:pt x="167" y="209"/>
                </a:lnTo>
                <a:lnTo>
                  <a:pt x="163" y="209"/>
                </a:lnTo>
                <a:lnTo>
                  <a:pt x="159" y="209"/>
                </a:lnTo>
                <a:lnTo>
                  <a:pt x="156" y="207"/>
                </a:lnTo>
                <a:lnTo>
                  <a:pt x="150" y="203"/>
                </a:lnTo>
                <a:lnTo>
                  <a:pt x="144" y="197"/>
                </a:lnTo>
                <a:lnTo>
                  <a:pt x="144" y="192"/>
                </a:lnTo>
                <a:lnTo>
                  <a:pt x="143" y="188"/>
                </a:lnTo>
                <a:lnTo>
                  <a:pt x="144" y="184"/>
                </a:lnTo>
                <a:lnTo>
                  <a:pt x="146" y="180"/>
                </a:lnTo>
                <a:lnTo>
                  <a:pt x="148" y="176"/>
                </a:lnTo>
                <a:lnTo>
                  <a:pt x="151" y="172"/>
                </a:lnTo>
                <a:lnTo>
                  <a:pt x="159" y="166"/>
                </a:lnTo>
                <a:lnTo>
                  <a:pt x="163" y="165"/>
                </a:lnTo>
                <a:lnTo>
                  <a:pt x="167" y="165"/>
                </a:lnTo>
                <a:lnTo>
                  <a:pt x="171" y="165"/>
                </a:lnTo>
                <a:lnTo>
                  <a:pt x="176" y="166"/>
                </a:lnTo>
                <a:lnTo>
                  <a:pt x="178" y="168"/>
                </a:lnTo>
                <a:lnTo>
                  <a:pt x="182" y="171"/>
                </a:lnTo>
                <a:lnTo>
                  <a:pt x="185" y="175"/>
                </a:lnTo>
                <a:lnTo>
                  <a:pt x="188" y="177"/>
                </a:lnTo>
                <a:lnTo>
                  <a:pt x="188" y="181"/>
                </a:lnTo>
                <a:lnTo>
                  <a:pt x="188" y="186"/>
                </a:lnTo>
                <a:lnTo>
                  <a:pt x="187" y="194"/>
                </a:lnTo>
                <a:lnTo>
                  <a:pt x="181" y="201"/>
                </a:lnTo>
                <a:close/>
                <a:moveTo>
                  <a:pt x="118" y="172"/>
                </a:moveTo>
                <a:lnTo>
                  <a:pt x="111" y="165"/>
                </a:lnTo>
                <a:lnTo>
                  <a:pt x="196" y="142"/>
                </a:lnTo>
                <a:lnTo>
                  <a:pt x="203" y="147"/>
                </a:lnTo>
                <a:lnTo>
                  <a:pt x="118" y="17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39" name="Freeform 18"/>
          <p:cNvSpPr>
            <a:spLocks/>
          </p:cNvSpPr>
          <p:nvPr/>
        </p:nvSpPr>
        <p:spPr bwMode="auto">
          <a:xfrm>
            <a:off x="3554413" y="3667125"/>
            <a:ext cx="11112" cy="11113"/>
          </a:xfrm>
          <a:custGeom>
            <a:avLst/>
            <a:gdLst>
              <a:gd name="T0" fmla="*/ 6 w 22"/>
              <a:gd name="T1" fmla="*/ 5 h 22"/>
              <a:gd name="T2" fmla="*/ 6 w 22"/>
              <a:gd name="T3" fmla="*/ 5 h 22"/>
              <a:gd name="T4" fmla="*/ 1 w 22"/>
              <a:gd name="T5" fmla="*/ 10 h 22"/>
              <a:gd name="T6" fmla="*/ 0 w 22"/>
              <a:gd name="T7" fmla="*/ 14 h 22"/>
              <a:gd name="T8" fmla="*/ 0 w 22"/>
              <a:gd name="T9" fmla="*/ 18 h 22"/>
              <a:gd name="T10" fmla="*/ 1 w 22"/>
              <a:gd name="T11" fmla="*/ 21 h 22"/>
              <a:gd name="T12" fmla="*/ 4 w 22"/>
              <a:gd name="T13" fmla="*/ 22 h 22"/>
              <a:gd name="T14" fmla="*/ 8 w 22"/>
              <a:gd name="T15" fmla="*/ 22 h 22"/>
              <a:gd name="T16" fmla="*/ 11 w 22"/>
              <a:gd name="T17" fmla="*/ 19 h 22"/>
              <a:gd name="T18" fmla="*/ 16 w 22"/>
              <a:gd name="T19" fmla="*/ 16 h 22"/>
              <a:gd name="T20" fmla="*/ 19 w 22"/>
              <a:gd name="T21" fmla="*/ 12 h 22"/>
              <a:gd name="T22" fmla="*/ 22 w 22"/>
              <a:gd name="T23" fmla="*/ 8 h 22"/>
              <a:gd name="T24" fmla="*/ 22 w 22"/>
              <a:gd name="T25" fmla="*/ 4 h 22"/>
              <a:gd name="T26" fmla="*/ 21 w 22"/>
              <a:gd name="T27" fmla="*/ 1 h 22"/>
              <a:gd name="T28" fmla="*/ 16 w 22"/>
              <a:gd name="T29" fmla="*/ 0 h 22"/>
              <a:gd name="T30" fmla="*/ 14 w 22"/>
              <a:gd name="T31" fmla="*/ 0 h 22"/>
              <a:gd name="T32" fmla="*/ 10 w 22"/>
              <a:gd name="T33" fmla="*/ 1 h 22"/>
              <a:gd name="T34" fmla="*/ 6 w 22"/>
              <a:gd name="T35" fmla="*/ 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 h="22">
                <a:moveTo>
                  <a:pt x="6" y="5"/>
                </a:moveTo>
                <a:lnTo>
                  <a:pt x="6" y="5"/>
                </a:lnTo>
                <a:lnTo>
                  <a:pt x="1" y="10"/>
                </a:lnTo>
                <a:lnTo>
                  <a:pt x="0" y="14"/>
                </a:lnTo>
                <a:lnTo>
                  <a:pt x="0" y="18"/>
                </a:lnTo>
                <a:lnTo>
                  <a:pt x="1" y="21"/>
                </a:lnTo>
                <a:lnTo>
                  <a:pt x="4" y="22"/>
                </a:lnTo>
                <a:lnTo>
                  <a:pt x="8" y="22"/>
                </a:lnTo>
                <a:lnTo>
                  <a:pt x="11" y="19"/>
                </a:lnTo>
                <a:lnTo>
                  <a:pt x="16" y="16"/>
                </a:lnTo>
                <a:lnTo>
                  <a:pt x="19" y="12"/>
                </a:lnTo>
                <a:lnTo>
                  <a:pt x="22" y="8"/>
                </a:lnTo>
                <a:lnTo>
                  <a:pt x="22" y="4"/>
                </a:lnTo>
                <a:lnTo>
                  <a:pt x="21" y="1"/>
                </a:lnTo>
                <a:lnTo>
                  <a:pt x="16" y="0"/>
                </a:lnTo>
                <a:lnTo>
                  <a:pt x="14" y="0"/>
                </a:lnTo>
                <a:lnTo>
                  <a:pt x="10" y="1"/>
                </a:lnTo>
                <a:lnTo>
                  <a:pt x="6" y="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40" name="Freeform 19"/>
          <p:cNvSpPr>
            <a:spLocks/>
          </p:cNvSpPr>
          <p:nvPr/>
        </p:nvSpPr>
        <p:spPr bwMode="auto">
          <a:xfrm>
            <a:off x="3463925" y="3568700"/>
            <a:ext cx="33338" cy="34925"/>
          </a:xfrm>
          <a:custGeom>
            <a:avLst/>
            <a:gdLst>
              <a:gd name="T0" fmla="*/ 59 w 60"/>
              <a:gd name="T1" fmla="*/ 62 h 62"/>
              <a:gd name="T2" fmla="*/ 59 w 60"/>
              <a:gd name="T3" fmla="*/ 62 h 62"/>
              <a:gd name="T4" fmla="*/ 60 w 60"/>
              <a:gd name="T5" fmla="*/ 62 h 62"/>
              <a:gd name="T6" fmla="*/ 60 w 60"/>
              <a:gd name="T7" fmla="*/ 60 h 62"/>
              <a:gd name="T8" fmla="*/ 57 w 60"/>
              <a:gd name="T9" fmla="*/ 56 h 62"/>
              <a:gd name="T10" fmla="*/ 48 w 60"/>
              <a:gd name="T11" fmla="*/ 40 h 62"/>
              <a:gd name="T12" fmla="*/ 33 w 60"/>
              <a:gd name="T13" fmla="*/ 21 h 62"/>
              <a:gd name="T14" fmla="*/ 12 w 60"/>
              <a:gd name="T15" fmla="*/ 0 h 62"/>
              <a:gd name="T16" fmla="*/ 8 w 60"/>
              <a:gd name="T17" fmla="*/ 0 h 62"/>
              <a:gd name="T18" fmla="*/ 4 w 60"/>
              <a:gd name="T19" fmla="*/ 0 h 62"/>
              <a:gd name="T20" fmla="*/ 1 w 60"/>
              <a:gd name="T21" fmla="*/ 2 h 62"/>
              <a:gd name="T22" fmla="*/ 0 w 60"/>
              <a:gd name="T23" fmla="*/ 6 h 62"/>
              <a:gd name="T24" fmla="*/ 0 w 60"/>
              <a:gd name="T25" fmla="*/ 10 h 62"/>
              <a:gd name="T26" fmla="*/ 16 w 60"/>
              <a:gd name="T27" fmla="*/ 27 h 62"/>
              <a:gd name="T28" fmla="*/ 33 w 60"/>
              <a:gd name="T29" fmla="*/ 45 h 62"/>
              <a:gd name="T30" fmla="*/ 49 w 60"/>
              <a:gd name="T31" fmla="*/ 57 h 62"/>
              <a:gd name="T32" fmla="*/ 55 w 60"/>
              <a:gd name="T33" fmla="*/ 61 h 62"/>
              <a:gd name="T34" fmla="*/ 59 w 60"/>
              <a:gd name="T35"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 h="62">
                <a:moveTo>
                  <a:pt x="59" y="62"/>
                </a:moveTo>
                <a:lnTo>
                  <a:pt x="59" y="62"/>
                </a:lnTo>
                <a:lnTo>
                  <a:pt x="60" y="62"/>
                </a:lnTo>
                <a:lnTo>
                  <a:pt x="60" y="60"/>
                </a:lnTo>
                <a:lnTo>
                  <a:pt x="57" y="56"/>
                </a:lnTo>
                <a:lnTo>
                  <a:pt x="48" y="40"/>
                </a:lnTo>
                <a:lnTo>
                  <a:pt x="33" y="21"/>
                </a:lnTo>
                <a:lnTo>
                  <a:pt x="12" y="0"/>
                </a:lnTo>
                <a:lnTo>
                  <a:pt x="8" y="0"/>
                </a:lnTo>
                <a:lnTo>
                  <a:pt x="4" y="0"/>
                </a:lnTo>
                <a:lnTo>
                  <a:pt x="1" y="2"/>
                </a:lnTo>
                <a:lnTo>
                  <a:pt x="0" y="6"/>
                </a:lnTo>
                <a:lnTo>
                  <a:pt x="0" y="10"/>
                </a:lnTo>
                <a:lnTo>
                  <a:pt x="16" y="27"/>
                </a:lnTo>
                <a:lnTo>
                  <a:pt x="33" y="45"/>
                </a:lnTo>
                <a:lnTo>
                  <a:pt x="49" y="57"/>
                </a:lnTo>
                <a:lnTo>
                  <a:pt x="55" y="61"/>
                </a:lnTo>
                <a:lnTo>
                  <a:pt x="59" y="6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41" name="Freeform 20"/>
          <p:cNvSpPr>
            <a:spLocks noEditPoints="1"/>
          </p:cNvSpPr>
          <p:nvPr/>
        </p:nvSpPr>
        <p:spPr bwMode="auto">
          <a:xfrm>
            <a:off x="3776663" y="622300"/>
            <a:ext cx="114300" cy="131763"/>
          </a:xfrm>
          <a:custGeom>
            <a:avLst/>
            <a:gdLst>
              <a:gd name="T0" fmla="*/ 150 w 213"/>
              <a:gd name="T1" fmla="*/ 140 h 245"/>
              <a:gd name="T2" fmla="*/ 142 w 213"/>
              <a:gd name="T3" fmla="*/ 144 h 245"/>
              <a:gd name="T4" fmla="*/ 145 w 213"/>
              <a:gd name="T5" fmla="*/ 123 h 245"/>
              <a:gd name="T6" fmla="*/ 157 w 213"/>
              <a:gd name="T7" fmla="*/ 96 h 245"/>
              <a:gd name="T8" fmla="*/ 159 w 213"/>
              <a:gd name="T9" fmla="*/ 71 h 245"/>
              <a:gd name="T10" fmla="*/ 152 w 213"/>
              <a:gd name="T11" fmla="*/ 48 h 245"/>
              <a:gd name="T12" fmla="*/ 135 w 213"/>
              <a:gd name="T13" fmla="*/ 24 h 245"/>
              <a:gd name="T14" fmla="*/ 111 w 213"/>
              <a:gd name="T15" fmla="*/ 7 h 245"/>
              <a:gd name="T16" fmla="*/ 88 w 213"/>
              <a:gd name="T17" fmla="*/ 0 h 245"/>
              <a:gd name="T18" fmla="*/ 71 w 213"/>
              <a:gd name="T19" fmla="*/ 0 h 245"/>
              <a:gd name="T20" fmla="*/ 49 w 213"/>
              <a:gd name="T21" fmla="*/ 7 h 245"/>
              <a:gd name="T22" fmla="*/ 24 w 213"/>
              <a:gd name="T23" fmla="*/ 24 h 245"/>
              <a:gd name="T24" fmla="*/ 7 w 213"/>
              <a:gd name="T25" fmla="*/ 48 h 245"/>
              <a:gd name="T26" fmla="*/ 2 w 213"/>
              <a:gd name="T27" fmla="*/ 71 h 245"/>
              <a:gd name="T28" fmla="*/ 2 w 213"/>
              <a:gd name="T29" fmla="*/ 88 h 245"/>
              <a:gd name="T30" fmla="*/ 7 w 213"/>
              <a:gd name="T31" fmla="*/ 110 h 245"/>
              <a:gd name="T32" fmla="*/ 24 w 213"/>
              <a:gd name="T33" fmla="*/ 136 h 245"/>
              <a:gd name="T34" fmla="*/ 49 w 213"/>
              <a:gd name="T35" fmla="*/ 152 h 245"/>
              <a:gd name="T36" fmla="*/ 71 w 213"/>
              <a:gd name="T37" fmla="*/ 159 h 245"/>
              <a:gd name="T38" fmla="*/ 89 w 213"/>
              <a:gd name="T39" fmla="*/ 157 h 245"/>
              <a:gd name="T40" fmla="*/ 107 w 213"/>
              <a:gd name="T41" fmla="*/ 153 h 245"/>
              <a:gd name="T42" fmla="*/ 123 w 213"/>
              <a:gd name="T43" fmla="*/ 159 h 245"/>
              <a:gd name="T44" fmla="*/ 119 w 213"/>
              <a:gd name="T45" fmla="*/ 166 h 245"/>
              <a:gd name="T46" fmla="*/ 180 w 213"/>
              <a:gd name="T47" fmla="*/ 243 h 245"/>
              <a:gd name="T48" fmla="*/ 189 w 213"/>
              <a:gd name="T49" fmla="*/ 245 h 245"/>
              <a:gd name="T50" fmla="*/ 200 w 213"/>
              <a:gd name="T51" fmla="*/ 241 h 245"/>
              <a:gd name="T52" fmla="*/ 212 w 213"/>
              <a:gd name="T53" fmla="*/ 230 h 245"/>
              <a:gd name="T54" fmla="*/ 212 w 213"/>
              <a:gd name="T55" fmla="*/ 223 h 245"/>
              <a:gd name="T56" fmla="*/ 29 w 213"/>
              <a:gd name="T57" fmla="*/ 80 h 245"/>
              <a:gd name="T58" fmla="*/ 30 w 213"/>
              <a:gd name="T59" fmla="*/ 69 h 245"/>
              <a:gd name="T60" fmla="*/ 37 w 213"/>
              <a:gd name="T61" fmla="*/ 51 h 245"/>
              <a:gd name="T62" fmla="*/ 51 w 213"/>
              <a:gd name="T63" fmla="*/ 37 h 245"/>
              <a:gd name="T64" fmla="*/ 70 w 213"/>
              <a:gd name="T65" fmla="*/ 29 h 245"/>
              <a:gd name="T66" fmla="*/ 90 w 213"/>
              <a:gd name="T67" fmla="*/ 29 h 245"/>
              <a:gd name="T68" fmla="*/ 108 w 213"/>
              <a:gd name="T69" fmla="*/ 37 h 245"/>
              <a:gd name="T70" fmla="*/ 122 w 213"/>
              <a:gd name="T71" fmla="*/ 51 h 245"/>
              <a:gd name="T72" fmla="*/ 130 w 213"/>
              <a:gd name="T73" fmla="*/ 69 h 245"/>
              <a:gd name="T74" fmla="*/ 130 w 213"/>
              <a:gd name="T75" fmla="*/ 91 h 245"/>
              <a:gd name="T76" fmla="*/ 122 w 213"/>
              <a:gd name="T77" fmla="*/ 108 h 245"/>
              <a:gd name="T78" fmla="*/ 108 w 213"/>
              <a:gd name="T79" fmla="*/ 122 h 245"/>
              <a:gd name="T80" fmla="*/ 90 w 213"/>
              <a:gd name="T81" fmla="*/ 130 h 245"/>
              <a:gd name="T82" fmla="*/ 70 w 213"/>
              <a:gd name="T83" fmla="*/ 130 h 245"/>
              <a:gd name="T84" fmla="*/ 51 w 213"/>
              <a:gd name="T85" fmla="*/ 122 h 245"/>
              <a:gd name="T86" fmla="*/ 37 w 213"/>
              <a:gd name="T87" fmla="*/ 108 h 245"/>
              <a:gd name="T88" fmla="*/ 30 w 213"/>
              <a:gd name="T89" fmla="*/ 91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3" h="245">
                <a:moveTo>
                  <a:pt x="211" y="219"/>
                </a:moveTo>
                <a:lnTo>
                  <a:pt x="150" y="140"/>
                </a:lnTo>
                <a:lnTo>
                  <a:pt x="146" y="140"/>
                </a:lnTo>
                <a:lnTo>
                  <a:pt x="142" y="144"/>
                </a:lnTo>
                <a:lnTo>
                  <a:pt x="135" y="136"/>
                </a:lnTo>
                <a:lnTo>
                  <a:pt x="145" y="123"/>
                </a:lnTo>
                <a:lnTo>
                  <a:pt x="153" y="110"/>
                </a:lnTo>
                <a:lnTo>
                  <a:pt x="157" y="96"/>
                </a:lnTo>
                <a:lnTo>
                  <a:pt x="159" y="80"/>
                </a:lnTo>
                <a:lnTo>
                  <a:pt x="159" y="71"/>
                </a:lnTo>
                <a:lnTo>
                  <a:pt x="157" y="63"/>
                </a:lnTo>
                <a:lnTo>
                  <a:pt x="152" y="48"/>
                </a:lnTo>
                <a:lnTo>
                  <a:pt x="145" y="36"/>
                </a:lnTo>
                <a:lnTo>
                  <a:pt x="135" y="24"/>
                </a:lnTo>
                <a:lnTo>
                  <a:pt x="125" y="14"/>
                </a:lnTo>
                <a:lnTo>
                  <a:pt x="111" y="7"/>
                </a:lnTo>
                <a:lnTo>
                  <a:pt x="96" y="2"/>
                </a:lnTo>
                <a:lnTo>
                  <a:pt x="88" y="0"/>
                </a:lnTo>
                <a:lnTo>
                  <a:pt x="79" y="0"/>
                </a:lnTo>
                <a:lnTo>
                  <a:pt x="71" y="0"/>
                </a:lnTo>
                <a:lnTo>
                  <a:pt x="64" y="2"/>
                </a:lnTo>
                <a:lnTo>
                  <a:pt x="49" y="7"/>
                </a:lnTo>
                <a:lnTo>
                  <a:pt x="36" y="14"/>
                </a:lnTo>
                <a:lnTo>
                  <a:pt x="24" y="24"/>
                </a:lnTo>
                <a:lnTo>
                  <a:pt x="14" y="36"/>
                </a:lnTo>
                <a:lnTo>
                  <a:pt x="7" y="48"/>
                </a:lnTo>
                <a:lnTo>
                  <a:pt x="3" y="63"/>
                </a:lnTo>
                <a:lnTo>
                  <a:pt x="2" y="71"/>
                </a:lnTo>
                <a:lnTo>
                  <a:pt x="0" y="80"/>
                </a:lnTo>
                <a:lnTo>
                  <a:pt x="2" y="88"/>
                </a:lnTo>
                <a:lnTo>
                  <a:pt x="3" y="96"/>
                </a:lnTo>
                <a:lnTo>
                  <a:pt x="7" y="110"/>
                </a:lnTo>
                <a:lnTo>
                  <a:pt x="14" y="123"/>
                </a:lnTo>
                <a:lnTo>
                  <a:pt x="24" y="136"/>
                </a:lnTo>
                <a:lnTo>
                  <a:pt x="36" y="145"/>
                </a:lnTo>
                <a:lnTo>
                  <a:pt x="49" y="152"/>
                </a:lnTo>
                <a:lnTo>
                  <a:pt x="64" y="157"/>
                </a:lnTo>
                <a:lnTo>
                  <a:pt x="71" y="159"/>
                </a:lnTo>
                <a:lnTo>
                  <a:pt x="79" y="159"/>
                </a:lnTo>
                <a:lnTo>
                  <a:pt x="89" y="157"/>
                </a:lnTo>
                <a:lnTo>
                  <a:pt x="99" y="156"/>
                </a:lnTo>
                <a:lnTo>
                  <a:pt x="107" y="153"/>
                </a:lnTo>
                <a:lnTo>
                  <a:pt x="115" y="149"/>
                </a:lnTo>
                <a:lnTo>
                  <a:pt x="123" y="159"/>
                </a:lnTo>
                <a:lnTo>
                  <a:pt x="119" y="164"/>
                </a:lnTo>
                <a:lnTo>
                  <a:pt x="119" y="166"/>
                </a:lnTo>
                <a:lnTo>
                  <a:pt x="148" y="202"/>
                </a:lnTo>
                <a:lnTo>
                  <a:pt x="180" y="243"/>
                </a:lnTo>
                <a:lnTo>
                  <a:pt x="185" y="245"/>
                </a:lnTo>
                <a:lnTo>
                  <a:pt x="189" y="245"/>
                </a:lnTo>
                <a:lnTo>
                  <a:pt x="193" y="245"/>
                </a:lnTo>
                <a:lnTo>
                  <a:pt x="200" y="241"/>
                </a:lnTo>
                <a:lnTo>
                  <a:pt x="211" y="232"/>
                </a:lnTo>
                <a:lnTo>
                  <a:pt x="212" y="230"/>
                </a:lnTo>
                <a:lnTo>
                  <a:pt x="213" y="228"/>
                </a:lnTo>
                <a:lnTo>
                  <a:pt x="212" y="223"/>
                </a:lnTo>
                <a:lnTo>
                  <a:pt x="211" y="219"/>
                </a:lnTo>
                <a:close/>
                <a:moveTo>
                  <a:pt x="29" y="80"/>
                </a:moveTo>
                <a:lnTo>
                  <a:pt x="29" y="80"/>
                </a:lnTo>
                <a:lnTo>
                  <a:pt x="30" y="69"/>
                </a:lnTo>
                <a:lnTo>
                  <a:pt x="33" y="59"/>
                </a:lnTo>
                <a:lnTo>
                  <a:pt x="37" y="51"/>
                </a:lnTo>
                <a:lnTo>
                  <a:pt x="44" y="44"/>
                </a:lnTo>
                <a:lnTo>
                  <a:pt x="51" y="37"/>
                </a:lnTo>
                <a:lnTo>
                  <a:pt x="60" y="33"/>
                </a:lnTo>
                <a:lnTo>
                  <a:pt x="70" y="29"/>
                </a:lnTo>
                <a:lnTo>
                  <a:pt x="79" y="29"/>
                </a:lnTo>
                <a:lnTo>
                  <a:pt x="90" y="29"/>
                </a:lnTo>
                <a:lnTo>
                  <a:pt x="100" y="33"/>
                </a:lnTo>
                <a:lnTo>
                  <a:pt x="108" y="37"/>
                </a:lnTo>
                <a:lnTo>
                  <a:pt x="116" y="44"/>
                </a:lnTo>
                <a:lnTo>
                  <a:pt x="122" y="51"/>
                </a:lnTo>
                <a:lnTo>
                  <a:pt x="127" y="59"/>
                </a:lnTo>
                <a:lnTo>
                  <a:pt x="130" y="69"/>
                </a:lnTo>
                <a:lnTo>
                  <a:pt x="131" y="80"/>
                </a:lnTo>
                <a:lnTo>
                  <a:pt x="130" y="91"/>
                </a:lnTo>
                <a:lnTo>
                  <a:pt x="127" y="100"/>
                </a:lnTo>
                <a:lnTo>
                  <a:pt x="122" y="108"/>
                </a:lnTo>
                <a:lnTo>
                  <a:pt x="116" y="115"/>
                </a:lnTo>
                <a:lnTo>
                  <a:pt x="108" y="122"/>
                </a:lnTo>
                <a:lnTo>
                  <a:pt x="100" y="126"/>
                </a:lnTo>
                <a:lnTo>
                  <a:pt x="90" y="130"/>
                </a:lnTo>
                <a:lnTo>
                  <a:pt x="79" y="130"/>
                </a:lnTo>
                <a:lnTo>
                  <a:pt x="70" y="130"/>
                </a:lnTo>
                <a:lnTo>
                  <a:pt x="60" y="126"/>
                </a:lnTo>
                <a:lnTo>
                  <a:pt x="51" y="122"/>
                </a:lnTo>
                <a:lnTo>
                  <a:pt x="44" y="115"/>
                </a:lnTo>
                <a:lnTo>
                  <a:pt x="37" y="108"/>
                </a:lnTo>
                <a:lnTo>
                  <a:pt x="33" y="100"/>
                </a:lnTo>
                <a:lnTo>
                  <a:pt x="30" y="91"/>
                </a:lnTo>
                <a:lnTo>
                  <a:pt x="29" y="8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42" name="Freeform 21"/>
          <p:cNvSpPr>
            <a:spLocks/>
          </p:cNvSpPr>
          <p:nvPr/>
        </p:nvSpPr>
        <p:spPr bwMode="auto">
          <a:xfrm>
            <a:off x="3168650" y="615950"/>
            <a:ext cx="147638" cy="146050"/>
          </a:xfrm>
          <a:custGeom>
            <a:avLst/>
            <a:gdLst>
              <a:gd name="T0" fmla="*/ 165 w 272"/>
              <a:gd name="T1" fmla="*/ 205 h 271"/>
              <a:gd name="T2" fmla="*/ 162 w 272"/>
              <a:gd name="T3" fmla="*/ 192 h 271"/>
              <a:gd name="T4" fmla="*/ 146 w 272"/>
              <a:gd name="T5" fmla="*/ 198 h 271"/>
              <a:gd name="T6" fmla="*/ 128 w 272"/>
              <a:gd name="T7" fmla="*/ 200 h 271"/>
              <a:gd name="T8" fmla="*/ 100 w 272"/>
              <a:gd name="T9" fmla="*/ 194 h 271"/>
              <a:gd name="T10" fmla="*/ 76 w 272"/>
              <a:gd name="T11" fmla="*/ 179 h 271"/>
              <a:gd name="T12" fmla="*/ 60 w 272"/>
              <a:gd name="T13" fmla="*/ 154 h 271"/>
              <a:gd name="T14" fmla="*/ 55 w 272"/>
              <a:gd name="T15" fmla="*/ 125 h 271"/>
              <a:gd name="T16" fmla="*/ 60 w 272"/>
              <a:gd name="T17" fmla="*/ 97 h 271"/>
              <a:gd name="T18" fmla="*/ 76 w 272"/>
              <a:gd name="T19" fmla="*/ 74 h 271"/>
              <a:gd name="T20" fmla="*/ 100 w 272"/>
              <a:gd name="T21" fmla="*/ 57 h 271"/>
              <a:gd name="T22" fmla="*/ 128 w 272"/>
              <a:gd name="T23" fmla="*/ 52 h 271"/>
              <a:gd name="T24" fmla="*/ 158 w 272"/>
              <a:gd name="T25" fmla="*/ 57 h 271"/>
              <a:gd name="T26" fmla="*/ 182 w 272"/>
              <a:gd name="T27" fmla="*/ 74 h 271"/>
              <a:gd name="T28" fmla="*/ 197 w 272"/>
              <a:gd name="T29" fmla="*/ 97 h 271"/>
              <a:gd name="T30" fmla="*/ 203 w 272"/>
              <a:gd name="T31" fmla="*/ 125 h 271"/>
              <a:gd name="T32" fmla="*/ 198 w 272"/>
              <a:gd name="T33" fmla="*/ 154 h 271"/>
              <a:gd name="T34" fmla="*/ 182 w 272"/>
              <a:gd name="T35" fmla="*/ 177 h 271"/>
              <a:gd name="T36" fmla="*/ 191 w 272"/>
              <a:gd name="T37" fmla="*/ 181 h 271"/>
              <a:gd name="T38" fmla="*/ 233 w 272"/>
              <a:gd name="T39" fmla="*/ 232 h 271"/>
              <a:gd name="T40" fmla="*/ 250 w 272"/>
              <a:gd name="T41" fmla="*/ 211 h 271"/>
              <a:gd name="T42" fmla="*/ 262 w 272"/>
              <a:gd name="T43" fmla="*/ 188 h 271"/>
              <a:gd name="T44" fmla="*/ 269 w 272"/>
              <a:gd name="T45" fmla="*/ 164 h 271"/>
              <a:gd name="T46" fmla="*/ 272 w 272"/>
              <a:gd name="T47" fmla="*/ 136 h 271"/>
              <a:gd name="T48" fmla="*/ 269 w 272"/>
              <a:gd name="T49" fmla="*/ 109 h 271"/>
              <a:gd name="T50" fmla="*/ 261 w 272"/>
              <a:gd name="T51" fmla="*/ 83 h 271"/>
              <a:gd name="T52" fmla="*/ 248 w 272"/>
              <a:gd name="T53" fmla="*/ 60 h 271"/>
              <a:gd name="T54" fmla="*/ 232 w 272"/>
              <a:gd name="T55" fmla="*/ 39 h 271"/>
              <a:gd name="T56" fmla="*/ 212 w 272"/>
              <a:gd name="T57" fmla="*/ 23 h 271"/>
              <a:gd name="T58" fmla="*/ 188 w 272"/>
              <a:gd name="T59" fmla="*/ 11 h 271"/>
              <a:gd name="T60" fmla="*/ 164 w 272"/>
              <a:gd name="T61" fmla="*/ 3 h 271"/>
              <a:gd name="T62" fmla="*/ 136 w 272"/>
              <a:gd name="T63" fmla="*/ 0 h 271"/>
              <a:gd name="T64" fmla="*/ 108 w 272"/>
              <a:gd name="T65" fmla="*/ 3 h 271"/>
              <a:gd name="T66" fmla="*/ 83 w 272"/>
              <a:gd name="T67" fmla="*/ 11 h 271"/>
              <a:gd name="T68" fmla="*/ 60 w 272"/>
              <a:gd name="T69" fmla="*/ 23 h 271"/>
              <a:gd name="T70" fmla="*/ 40 w 272"/>
              <a:gd name="T71" fmla="*/ 39 h 271"/>
              <a:gd name="T72" fmla="*/ 23 w 272"/>
              <a:gd name="T73" fmla="*/ 60 h 271"/>
              <a:gd name="T74" fmla="*/ 11 w 272"/>
              <a:gd name="T75" fmla="*/ 83 h 271"/>
              <a:gd name="T76" fmla="*/ 3 w 272"/>
              <a:gd name="T77" fmla="*/ 109 h 271"/>
              <a:gd name="T78" fmla="*/ 0 w 272"/>
              <a:gd name="T79" fmla="*/ 136 h 271"/>
              <a:gd name="T80" fmla="*/ 3 w 272"/>
              <a:gd name="T81" fmla="*/ 164 h 271"/>
              <a:gd name="T82" fmla="*/ 11 w 272"/>
              <a:gd name="T83" fmla="*/ 188 h 271"/>
              <a:gd name="T84" fmla="*/ 23 w 272"/>
              <a:gd name="T85" fmla="*/ 211 h 271"/>
              <a:gd name="T86" fmla="*/ 40 w 272"/>
              <a:gd name="T87" fmla="*/ 232 h 271"/>
              <a:gd name="T88" fmla="*/ 60 w 272"/>
              <a:gd name="T89" fmla="*/ 248 h 271"/>
              <a:gd name="T90" fmla="*/ 83 w 272"/>
              <a:gd name="T91" fmla="*/ 262 h 271"/>
              <a:gd name="T92" fmla="*/ 108 w 272"/>
              <a:gd name="T93" fmla="*/ 269 h 271"/>
              <a:gd name="T94" fmla="*/ 136 w 272"/>
              <a:gd name="T95" fmla="*/ 271 h 271"/>
              <a:gd name="T96" fmla="*/ 172 w 272"/>
              <a:gd name="T97" fmla="*/ 267 h 271"/>
              <a:gd name="T98" fmla="*/ 203 w 272"/>
              <a:gd name="T99" fmla="*/ 254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72" h="271">
                <a:moveTo>
                  <a:pt x="165" y="207"/>
                </a:moveTo>
                <a:lnTo>
                  <a:pt x="165" y="205"/>
                </a:lnTo>
                <a:lnTo>
                  <a:pt x="171" y="200"/>
                </a:lnTo>
                <a:lnTo>
                  <a:pt x="162" y="192"/>
                </a:lnTo>
                <a:lnTo>
                  <a:pt x="154" y="195"/>
                </a:lnTo>
                <a:lnTo>
                  <a:pt x="146" y="198"/>
                </a:lnTo>
                <a:lnTo>
                  <a:pt x="138" y="199"/>
                </a:lnTo>
                <a:lnTo>
                  <a:pt x="128" y="200"/>
                </a:lnTo>
                <a:lnTo>
                  <a:pt x="115" y="199"/>
                </a:lnTo>
                <a:lnTo>
                  <a:pt x="100" y="194"/>
                </a:lnTo>
                <a:lnTo>
                  <a:pt x="87" y="187"/>
                </a:lnTo>
                <a:lnTo>
                  <a:pt x="76" y="179"/>
                </a:lnTo>
                <a:lnTo>
                  <a:pt x="67" y="168"/>
                </a:lnTo>
                <a:lnTo>
                  <a:pt x="60" y="154"/>
                </a:lnTo>
                <a:lnTo>
                  <a:pt x="56" y="140"/>
                </a:lnTo>
                <a:lnTo>
                  <a:pt x="55" y="125"/>
                </a:lnTo>
                <a:lnTo>
                  <a:pt x="56" y="110"/>
                </a:lnTo>
                <a:lnTo>
                  <a:pt x="60" y="97"/>
                </a:lnTo>
                <a:lnTo>
                  <a:pt x="67" y="84"/>
                </a:lnTo>
                <a:lnTo>
                  <a:pt x="76" y="74"/>
                </a:lnTo>
                <a:lnTo>
                  <a:pt x="87" y="64"/>
                </a:lnTo>
                <a:lnTo>
                  <a:pt x="100" y="57"/>
                </a:lnTo>
                <a:lnTo>
                  <a:pt x="115" y="53"/>
                </a:lnTo>
                <a:lnTo>
                  <a:pt x="128" y="52"/>
                </a:lnTo>
                <a:lnTo>
                  <a:pt x="143" y="53"/>
                </a:lnTo>
                <a:lnTo>
                  <a:pt x="158" y="57"/>
                </a:lnTo>
                <a:lnTo>
                  <a:pt x="171" y="64"/>
                </a:lnTo>
                <a:lnTo>
                  <a:pt x="182" y="74"/>
                </a:lnTo>
                <a:lnTo>
                  <a:pt x="190" y="84"/>
                </a:lnTo>
                <a:lnTo>
                  <a:pt x="197" y="97"/>
                </a:lnTo>
                <a:lnTo>
                  <a:pt x="202" y="110"/>
                </a:lnTo>
                <a:lnTo>
                  <a:pt x="203" y="125"/>
                </a:lnTo>
                <a:lnTo>
                  <a:pt x="202" y="140"/>
                </a:lnTo>
                <a:lnTo>
                  <a:pt x="198" y="154"/>
                </a:lnTo>
                <a:lnTo>
                  <a:pt x="191" y="166"/>
                </a:lnTo>
                <a:lnTo>
                  <a:pt x="182" y="177"/>
                </a:lnTo>
                <a:lnTo>
                  <a:pt x="187" y="185"/>
                </a:lnTo>
                <a:lnTo>
                  <a:pt x="191" y="181"/>
                </a:lnTo>
                <a:lnTo>
                  <a:pt x="195" y="181"/>
                </a:lnTo>
                <a:lnTo>
                  <a:pt x="233" y="232"/>
                </a:lnTo>
                <a:lnTo>
                  <a:pt x="242" y="222"/>
                </a:lnTo>
                <a:lnTo>
                  <a:pt x="250" y="211"/>
                </a:lnTo>
                <a:lnTo>
                  <a:pt x="255" y="200"/>
                </a:lnTo>
                <a:lnTo>
                  <a:pt x="262" y="188"/>
                </a:lnTo>
                <a:lnTo>
                  <a:pt x="266" y="176"/>
                </a:lnTo>
                <a:lnTo>
                  <a:pt x="269" y="164"/>
                </a:lnTo>
                <a:lnTo>
                  <a:pt x="272" y="150"/>
                </a:lnTo>
                <a:lnTo>
                  <a:pt x="272" y="136"/>
                </a:lnTo>
                <a:lnTo>
                  <a:pt x="272" y="121"/>
                </a:lnTo>
                <a:lnTo>
                  <a:pt x="269" y="109"/>
                </a:lnTo>
                <a:lnTo>
                  <a:pt x="266" y="95"/>
                </a:lnTo>
                <a:lnTo>
                  <a:pt x="261" y="83"/>
                </a:lnTo>
                <a:lnTo>
                  <a:pt x="255" y="71"/>
                </a:lnTo>
                <a:lnTo>
                  <a:pt x="248" y="60"/>
                </a:lnTo>
                <a:lnTo>
                  <a:pt x="242" y="49"/>
                </a:lnTo>
                <a:lnTo>
                  <a:pt x="232" y="39"/>
                </a:lnTo>
                <a:lnTo>
                  <a:pt x="222" y="31"/>
                </a:lnTo>
                <a:lnTo>
                  <a:pt x="212" y="23"/>
                </a:lnTo>
                <a:lnTo>
                  <a:pt x="201" y="16"/>
                </a:lnTo>
                <a:lnTo>
                  <a:pt x="188" y="11"/>
                </a:lnTo>
                <a:lnTo>
                  <a:pt x="176" y="5"/>
                </a:lnTo>
                <a:lnTo>
                  <a:pt x="164" y="3"/>
                </a:lnTo>
                <a:lnTo>
                  <a:pt x="150" y="0"/>
                </a:lnTo>
                <a:lnTo>
                  <a:pt x="136" y="0"/>
                </a:lnTo>
                <a:lnTo>
                  <a:pt x="121" y="0"/>
                </a:lnTo>
                <a:lnTo>
                  <a:pt x="108" y="3"/>
                </a:lnTo>
                <a:lnTo>
                  <a:pt x="96" y="5"/>
                </a:lnTo>
                <a:lnTo>
                  <a:pt x="83" y="11"/>
                </a:lnTo>
                <a:lnTo>
                  <a:pt x="71" y="16"/>
                </a:lnTo>
                <a:lnTo>
                  <a:pt x="60" y="23"/>
                </a:lnTo>
                <a:lnTo>
                  <a:pt x="49" y="31"/>
                </a:lnTo>
                <a:lnTo>
                  <a:pt x="40" y="39"/>
                </a:lnTo>
                <a:lnTo>
                  <a:pt x="31" y="49"/>
                </a:lnTo>
                <a:lnTo>
                  <a:pt x="23" y="60"/>
                </a:lnTo>
                <a:lnTo>
                  <a:pt x="16" y="71"/>
                </a:lnTo>
                <a:lnTo>
                  <a:pt x="11" y="83"/>
                </a:lnTo>
                <a:lnTo>
                  <a:pt x="5" y="95"/>
                </a:lnTo>
                <a:lnTo>
                  <a:pt x="3" y="109"/>
                </a:lnTo>
                <a:lnTo>
                  <a:pt x="0" y="121"/>
                </a:lnTo>
                <a:lnTo>
                  <a:pt x="0" y="136"/>
                </a:lnTo>
                <a:lnTo>
                  <a:pt x="0" y="150"/>
                </a:lnTo>
                <a:lnTo>
                  <a:pt x="3" y="164"/>
                </a:lnTo>
                <a:lnTo>
                  <a:pt x="5" y="176"/>
                </a:lnTo>
                <a:lnTo>
                  <a:pt x="11" y="188"/>
                </a:lnTo>
                <a:lnTo>
                  <a:pt x="16" y="200"/>
                </a:lnTo>
                <a:lnTo>
                  <a:pt x="23" y="211"/>
                </a:lnTo>
                <a:lnTo>
                  <a:pt x="31" y="222"/>
                </a:lnTo>
                <a:lnTo>
                  <a:pt x="40" y="232"/>
                </a:lnTo>
                <a:lnTo>
                  <a:pt x="49" y="241"/>
                </a:lnTo>
                <a:lnTo>
                  <a:pt x="60" y="248"/>
                </a:lnTo>
                <a:lnTo>
                  <a:pt x="71" y="255"/>
                </a:lnTo>
                <a:lnTo>
                  <a:pt x="83" y="262"/>
                </a:lnTo>
                <a:lnTo>
                  <a:pt x="96" y="266"/>
                </a:lnTo>
                <a:lnTo>
                  <a:pt x="108" y="269"/>
                </a:lnTo>
                <a:lnTo>
                  <a:pt x="121" y="271"/>
                </a:lnTo>
                <a:lnTo>
                  <a:pt x="136" y="271"/>
                </a:lnTo>
                <a:lnTo>
                  <a:pt x="154" y="271"/>
                </a:lnTo>
                <a:lnTo>
                  <a:pt x="172" y="267"/>
                </a:lnTo>
                <a:lnTo>
                  <a:pt x="188" y="262"/>
                </a:lnTo>
                <a:lnTo>
                  <a:pt x="203" y="254"/>
                </a:lnTo>
                <a:lnTo>
                  <a:pt x="165" y="20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43" name="Freeform 22"/>
          <p:cNvSpPr>
            <a:spLocks/>
          </p:cNvSpPr>
          <p:nvPr/>
        </p:nvSpPr>
        <p:spPr bwMode="auto">
          <a:xfrm>
            <a:off x="3211513" y="657225"/>
            <a:ext cx="53975" cy="52388"/>
          </a:xfrm>
          <a:custGeom>
            <a:avLst/>
            <a:gdLst>
              <a:gd name="T0" fmla="*/ 0 w 96"/>
              <a:gd name="T1" fmla="*/ 47 h 95"/>
              <a:gd name="T2" fmla="*/ 0 w 96"/>
              <a:gd name="T3" fmla="*/ 47 h 95"/>
              <a:gd name="T4" fmla="*/ 1 w 96"/>
              <a:gd name="T5" fmla="*/ 57 h 95"/>
              <a:gd name="T6" fmla="*/ 4 w 96"/>
              <a:gd name="T7" fmla="*/ 66 h 95"/>
              <a:gd name="T8" fmla="*/ 8 w 96"/>
              <a:gd name="T9" fmla="*/ 75 h 95"/>
              <a:gd name="T10" fmla="*/ 15 w 96"/>
              <a:gd name="T11" fmla="*/ 81 h 95"/>
              <a:gd name="T12" fmla="*/ 21 w 96"/>
              <a:gd name="T13" fmla="*/ 87 h 95"/>
              <a:gd name="T14" fmla="*/ 30 w 96"/>
              <a:gd name="T15" fmla="*/ 92 h 95"/>
              <a:gd name="T16" fmla="*/ 38 w 96"/>
              <a:gd name="T17" fmla="*/ 95 h 95"/>
              <a:gd name="T18" fmla="*/ 47 w 96"/>
              <a:gd name="T19" fmla="*/ 95 h 95"/>
              <a:gd name="T20" fmla="*/ 58 w 96"/>
              <a:gd name="T21" fmla="*/ 95 h 95"/>
              <a:gd name="T22" fmla="*/ 66 w 96"/>
              <a:gd name="T23" fmla="*/ 92 h 95"/>
              <a:gd name="T24" fmla="*/ 75 w 96"/>
              <a:gd name="T25" fmla="*/ 87 h 95"/>
              <a:gd name="T26" fmla="*/ 81 w 96"/>
              <a:gd name="T27" fmla="*/ 81 h 95"/>
              <a:gd name="T28" fmla="*/ 88 w 96"/>
              <a:gd name="T29" fmla="*/ 75 h 95"/>
              <a:gd name="T30" fmla="*/ 92 w 96"/>
              <a:gd name="T31" fmla="*/ 66 h 95"/>
              <a:gd name="T32" fmla="*/ 95 w 96"/>
              <a:gd name="T33" fmla="*/ 57 h 95"/>
              <a:gd name="T34" fmla="*/ 96 w 96"/>
              <a:gd name="T35" fmla="*/ 47 h 95"/>
              <a:gd name="T36" fmla="*/ 95 w 96"/>
              <a:gd name="T37" fmla="*/ 38 h 95"/>
              <a:gd name="T38" fmla="*/ 92 w 96"/>
              <a:gd name="T39" fmla="*/ 30 h 95"/>
              <a:gd name="T40" fmla="*/ 88 w 96"/>
              <a:gd name="T41" fmla="*/ 21 h 95"/>
              <a:gd name="T42" fmla="*/ 81 w 96"/>
              <a:gd name="T43" fmla="*/ 15 h 95"/>
              <a:gd name="T44" fmla="*/ 75 w 96"/>
              <a:gd name="T45" fmla="*/ 8 h 95"/>
              <a:gd name="T46" fmla="*/ 66 w 96"/>
              <a:gd name="T47" fmla="*/ 4 h 95"/>
              <a:gd name="T48" fmla="*/ 58 w 96"/>
              <a:gd name="T49" fmla="*/ 1 h 95"/>
              <a:gd name="T50" fmla="*/ 47 w 96"/>
              <a:gd name="T51" fmla="*/ 0 h 95"/>
              <a:gd name="T52" fmla="*/ 38 w 96"/>
              <a:gd name="T53" fmla="*/ 1 h 95"/>
              <a:gd name="T54" fmla="*/ 30 w 96"/>
              <a:gd name="T55" fmla="*/ 4 h 95"/>
              <a:gd name="T56" fmla="*/ 21 w 96"/>
              <a:gd name="T57" fmla="*/ 8 h 95"/>
              <a:gd name="T58" fmla="*/ 15 w 96"/>
              <a:gd name="T59" fmla="*/ 15 h 95"/>
              <a:gd name="T60" fmla="*/ 8 w 96"/>
              <a:gd name="T61" fmla="*/ 21 h 95"/>
              <a:gd name="T62" fmla="*/ 4 w 96"/>
              <a:gd name="T63" fmla="*/ 30 h 95"/>
              <a:gd name="T64" fmla="*/ 1 w 96"/>
              <a:gd name="T65" fmla="*/ 38 h 95"/>
              <a:gd name="T66" fmla="*/ 0 w 96"/>
              <a:gd name="T67" fmla="*/ 4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6" h="95">
                <a:moveTo>
                  <a:pt x="0" y="47"/>
                </a:moveTo>
                <a:lnTo>
                  <a:pt x="0" y="47"/>
                </a:lnTo>
                <a:lnTo>
                  <a:pt x="1" y="57"/>
                </a:lnTo>
                <a:lnTo>
                  <a:pt x="4" y="66"/>
                </a:lnTo>
                <a:lnTo>
                  <a:pt x="8" y="75"/>
                </a:lnTo>
                <a:lnTo>
                  <a:pt x="15" y="81"/>
                </a:lnTo>
                <a:lnTo>
                  <a:pt x="21" y="87"/>
                </a:lnTo>
                <a:lnTo>
                  <a:pt x="30" y="92"/>
                </a:lnTo>
                <a:lnTo>
                  <a:pt x="38" y="95"/>
                </a:lnTo>
                <a:lnTo>
                  <a:pt x="47" y="95"/>
                </a:lnTo>
                <a:lnTo>
                  <a:pt x="58" y="95"/>
                </a:lnTo>
                <a:lnTo>
                  <a:pt x="66" y="92"/>
                </a:lnTo>
                <a:lnTo>
                  <a:pt x="75" y="87"/>
                </a:lnTo>
                <a:lnTo>
                  <a:pt x="81" y="81"/>
                </a:lnTo>
                <a:lnTo>
                  <a:pt x="88" y="75"/>
                </a:lnTo>
                <a:lnTo>
                  <a:pt x="92" y="66"/>
                </a:lnTo>
                <a:lnTo>
                  <a:pt x="95" y="57"/>
                </a:lnTo>
                <a:lnTo>
                  <a:pt x="96" y="47"/>
                </a:lnTo>
                <a:lnTo>
                  <a:pt x="95" y="38"/>
                </a:lnTo>
                <a:lnTo>
                  <a:pt x="92" y="30"/>
                </a:lnTo>
                <a:lnTo>
                  <a:pt x="88" y="21"/>
                </a:lnTo>
                <a:lnTo>
                  <a:pt x="81" y="15"/>
                </a:lnTo>
                <a:lnTo>
                  <a:pt x="75" y="8"/>
                </a:lnTo>
                <a:lnTo>
                  <a:pt x="66" y="4"/>
                </a:lnTo>
                <a:lnTo>
                  <a:pt x="58" y="1"/>
                </a:lnTo>
                <a:lnTo>
                  <a:pt x="47" y="0"/>
                </a:lnTo>
                <a:lnTo>
                  <a:pt x="38" y="1"/>
                </a:lnTo>
                <a:lnTo>
                  <a:pt x="30" y="4"/>
                </a:lnTo>
                <a:lnTo>
                  <a:pt x="21" y="8"/>
                </a:lnTo>
                <a:lnTo>
                  <a:pt x="15" y="15"/>
                </a:lnTo>
                <a:lnTo>
                  <a:pt x="8" y="21"/>
                </a:lnTo>
                <a:lnTo>
                  <a:pt x="4" y="30"/>
                </a:lnTo>
                <a:lnTo>
                  <a:pt x="1" y="38"/>
                </a:lnTo>
                <a:lnTo>
                  <a:pt x="0" y="4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44" name="Freeform 23"/>
          <p:cNvSpPr>
            <a:spLocks/>
          </p:cNvSpPr>
          <p:nvPr/>
        </p:nvSpPr>
        <p:spPr bwMode="auto">
          <a:xfrm>
            <a:off x="3502025" y="650875"/>
            <a:ext cx="41275" cy="42863"/>
          </a:xfrm>
          <a:custGeom>
            <a:avLst/>
            <a:gdLst>
              <a:gd name="T0" fmla="*/ 38 w 76"/>
              <a:gd name="T1" fmla="*/ 0 h 76"/>
              <a:gd name="T2" fmla="*/ 38 w 76"/>
              <a:gd name="T3" fmla="*/ 0 h 76"/>
              <a:gd name="T4" fmla="*/ 31 w 76"/>
              <a:gd name="T5" fmla="*/ 0 h 76"/>
              <a:gd name="T6" fmla="*/ 23 w 76"/>
              <a:gd name="T7" fmla="*/ 2 h 76"/>
              <a:gd name="T8" fmla="*/ 17 w 76"/>
              <a:gd name="T9" fmla="*/ 5 h 76"/>
              <a:gd name="T10" fmla="*/ 10 w 76"/>
              <a:gd name="T11" fmla="*/ 11 h 76"/>
              <a:gd name="T12" fmla="*/ 6 w 76"/>
              <a:gd name="T13" fmla="*/ 16 h 76"/>
              <a:gd name="T14" fmla="*/ 2 w 76"/>
              <a:gd name="T15" fmla="*/ 23 h 76"/>
              <a:gd name="T16" fmla="*/ 1 w 76"/>
              <a:gd name="T17" fmla="*/ 30 h 76"/>
              <a:gd name="T18" fmla="*/ 0 w 76"/>
              <a:gd name="T19" fmla="*/ 38 h 76"/>
              <a:gd name="T20" fmla="*/ 1 w 76"/>
              <a:gd name="T21" fmla="*/ 45 h 76"/>
              <a:gd name="T22" fmla="*/ 2 w 76"/>
              <a:gd name="T23" fmla="*/ 53 h 76"/>
              <a:gd name="T24" fmla="*/ 6 w 76"/>
              <a:gd name="T25" fmla="*/ 60 h 76"/>
              <a:gd name="T26" fmla="*/ 10 w 76"/>
              <a:gd name="T27" fmla="*/ 65 h 76"/>
              <a:gd name="T28" fmla="*/ 17 w 76"/>
              <a:gd name="T29" fmla="*/ 69 h 76"/>
              <a:gd name="T30" fmla="*/ 23 w 76"/>
              <a:gd name="T31" fmla="*/ 73 h 76"/>
              <a:gd name="T32" fmla="*/ 31 w 76"/>
              <a:gd name="T33" fmla="*/ 75 h 76"/>
              <a:gd name="T34" fmla="*/ 38 w 76"/>
              <a:gd name="T35" fmla="*/ 76 h 76"/>
              <a:gd name="T36" fmla="*/ 46 w 76"/>
              <a:gd name="T37" fmla="*/ 75 h 76"/>
              <a:gd name="T38" fmla="*/ 53 w 76"/>
              <a:gd name="T39" fmla="*/ 73 h 76"/>
              <a:gd name="T40" fmla="*/ 60 w 76"/>
              <a:gd name="T41" fmla="*/ 69 h 76"/>
              <a:gd name="T42" fmla="*/ 65 w 76"/>
              <a:gd name="T43" fmla="*/ 65 h 76"/>
              <a:gd name="T44" fmla="*/ 71 w 76"/>
              <a:gd name="T45" fmla="*/ 60 h 76"/>
              <a:gd name="T46" fmla="*/ 73 w 76"/>
              <a:gd name="T47" fmla="*/ 53 h 76"/>
              <a:gd name="T48" fmla="*/ 76 w 76"/>
              <a:gd name="T49" fmla="*/ 45 h 76"/>
              <a:gd name="T50" fmla="*/ 76 w 76"/>
              <a:gd name="T51" fmla="*/ 38 h 76"/>
              <a:gd name="T52" fmla="*/ 76 w 76"/>
              <a:gd name="T53" fmla="*/ 30 h 76"/>
              <a:gd name="T54" fmla="*/ 73 w 76"/>
              <a:gd name="T55" fmla="*/ 23 h 76"/>
              <a:gd name="T56" fmla="*/ 71 w 76"/>
              <a:gd name="T57" fmla="*/ 16 h 76"/>
              <a:gd name="T58" fmla="*/ 65 w 76"/>
              <a:gd name="T59" fmla="*/ 11 h 76"/>
              <a:gd name="T60" fmla="*/ 60 w 76"/>
              <a:gd name="T61" fmla="*/ 5 h 76"/>
              <a:gd name="T62" fmla="*/ 53 w 76"/>
              <a:gd name="T63" fmla="*/ 2 h 76"/>
              <a:gd name="T64" fmla="*/ 46 w 76"/>
              <a:gd name="T65" fmla="*/ 0 h 76"/>
              <a:gd name="T66" fmla="*/ 38 w 76"/>
              <a:gd name="T6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6" h="76">
                <a:moveTo>
                  <a:pt x="38" y="0"/>
                </a:moveTo>
                <a:lnTo>
                  <a:pt x="38" y="0"/>
                </a:lnTo>
                <a:lnTo>
                  <a:pt x="31" y="0"/>
                </a:lnTo>
                <a:lnTo>
                  <a:pt x="23" y="2"/>
                </a:lnTo>
                <a:lnTo>
                  <a:pt x="17" y="5"/>
                </a:lnTo>
                <a:lnTo>
                  <a:pt x="10" y="11"/>
                </a:lnTo>
                <a:lnTo>
                  <a:pt x="6" y="16"/>
                </a:lnTo>
                <a:lnTo>
                  <a:pt x="2" y="23"/>
                </a:lnTo>
                <a:lnTo>
                  <a:pt x="1" y="30"/>
                </a:lnTo>
                <a:lnTo>
                  <a:pt x="0" y="38"/>
                </a:lnTo>
                <a:lnTo>
                  <a:pt x="1" y="45"/>
                </a:lnTo>
                <a:lnTo>
                  <a:pt x="2" y="53"/>
                </a:lnTo>
                <a:lnTo>
                  <a:pt x="6" y="60"/>
                </a:lnTo>
                <a:lnTo>
                  <a:pt x="10" y="65"/>
                </a:lnTo>
                <a:lnTo>
                  <a:pt x="17" y="69"/>
                </a:lnTo>
                <a:lnTo>
                  <a:pt x="23" y="73"/>
                </a:lnTo>
                <a:lnTo>
                  <a:pt x="31" y="75"/>
                </a:lnTo>
                <a:lnTo>
                  <a:pt x="38" y="76"/>
                </a:lnTo>
                <a:lnTo>
                  <a:pt x="46" y="75"/>
                </a:lnTo>
                <a:lnTo>
                  <a:pt x="53" y="73"/>
                </a:lnTo>
                <a:lnTo>
                  <a:pt x="60" y="69"/>
                </a:lnTo>
                <a:lnTo>
                  <a:pt x="65" y="65"/>
                </a:lnTo>
                <a:lnTo>
                  <a:pt x="71" y="60"/>
                </a:lnTo>
                <a:lnTo>
                  <a:pt x="73" y="53"/>
                </a:lnTo>
                <a:lnTo>
                  <a:pt x="76" y="45"/>
                </a:lnTo>
                <a:lnTo>
                  <a:pt x="76" y="38"/>
                </a:lnTo>
                <a:lnTo>
                  <a:pt x="76" y="30"/>
                </a:lnTo>
                <a:lnTo>
                  <a:pt x="73" y="23"/>
                </a:lnTo>
                <a:lnTo>
                  <a:pt x="71" y="16"/>
                </a:lnTo>
                <a:lnTo>
                  <a:pt x="65" y="11"/>
                </a:lnTo>
                <a:lnTo>
                  <a:pt x="60" y="5"/>
                </a:lnTo>
                <a:lnTo>
                  <a:pt x="53" y="2"/>
                </a:lnTo>
                <a:lnTo>
                  <a:pt x="46" y="0"/>
                </a:lnTo>
                <a:lnTo>
                  <a:pt x="38"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45" name="Freeform 24"/>
          <p:cNvSpPr>
            <a:spLocks noEditPoints="1"/>
          </p:cNvSpPr>
          <p:nvPr/>
        </p:nvSpPr>
        <p:spPr bwMode="auto">
          <a:xfrm>
            <a:off x="3463925" y="615950"/>
            <a:ext cx="147638" cy="146050"/>
          </a:xfrm>
          <a:custGeom>
            <a:avLst/>
            <a:gdLst>
              <a:gd name="T0" fmla="*/ 136 w 273"/>
              <a:gd name="T1" fmla="*/ 0 h 273"/>
              <a:gd name="T2" fmla="*/ 109 w 273"/>
              <a:gd name="T3" fmla="*/ 3 h 273"/>
              <a:gd name="T4" fmla="*/ 83 w 273"/>
              <a:gd name="T5" fmla="*/ 11 h 273"/>
              <a:gd name="T6" fmla="*/ 60 w 273"/>
              <a:gd name="T7" fmla="*/ 23 h 273"/>
              <a:gd name="T8" fmla="*/ 41 w 273"/>
              <a:gd name="T9" fmla="*/ 39 h 273"/>
              <a:gd name="T10" fmla="*/ 23 w 273"/>
              <a:gd name="T11" fmla="*/ 60 h 273"/>
              <a:gd name="T12" fmla="*/ 11 w 273"/>
              <a:gd name="T13" fmla="*/ 83 h 273"/>
              <a:gd name="T14" fmla="*/ 3 w 273"/>
              <a:gd name="T15" fmla="*/ 109 h 273"/>
              <a:gd name="T16" fmla="*/ 0 w 273"/>
              <a:gd name="T17" fmla="*/ 136 h 273"/>
              <a:gd name="T18" fmla="*/ 3 w 273"/>
              <a:gd name="T19" fmla="*/ 164 h 273"/>
              <a:gd name="T20" fmla="*/ 11 w 273"/>
              <a:gd name="T21" fmla="*/ 190 h 273"/>
              <a:gd name="T22" fmla="*/ 23 w 273"/>
              <a:gd name="T23" fmla="*/ 213 h 273"/>
              <a:gd name="T24" fmla="*/ 41 w 273"/>
              <a:gd name="T25" fmla="*/ 232 h 273"/>
              <a:gd name="T26" fmla="*/ 60 w 273"/>
              <a:gd name="T27" fmla="*/ 250 h 273"/>
              <a:gd name="T28" fmla="*/ 83 w 273"/>
              <a:gd name="T29" fmla="*/ 262 h 273"/>
              <a:gd name="T30" fmla="*/ 109 w 273"/>
              <a:gd name="T31" fmla="*/ 270 h 273"/>
              <a:gd name="T32" fmla="*/ 136 w 273"/>
              <a:gd name="T33" fmla="*/ 273 h 273"/>
              <a:gd name="T34" fmla="*/ 164 w 273"/>
              <a:gd name="T35" fmla="*/ 270 h 273"/>
              <a:gd name="T36" fmla="*/ 190 w 273"/>
              <a:gd name="T37" fmla="*/ 262 h 273"/>
              <a:gd name="T38" fmla="*/ 213 w 273"/>
              <a:gd name="T39" fmla="*/ 250 h 273"/>
              <a:gd name="T40" fmla="*/ 233 w 273"/>
              <a:gd name="T41" fmla="*/ 232 h 273"/>
              <a:gd name="T42" fmla="*/ 250 w 273"/>
              <a:gd name="T43" fmla="*/ 213 h 273"/>
              <a:gd name="T44" fmla="*/ 262 w 273"/>
              <a:gd name="T45" fmla="*/ 190 h 273"/>
              <a:gd name="T46" fmla="*/ 270 w 273"/>
              <a:gd name="T47" fmla="*/ 164 h 273"/>
              <a:gd name="T48" fmla="*/ 273 w 273"/>
              <a:gd name="T49" fmla="*/ 136 h 273"/>
              <a:gd name="T50" fmla="*/ 270 w 273"/>
              <a:gd name="T51" fmla="*/ 109 h 273"/>
              <a:gd name="T52" fmla="*/ 262 w 273"/>
              <a:gd name="T53" fmla="*/ 83 h 273"/>
              <a:gd name="T54" fmla="*/ 250 w 273"/>
              <a:gd name="T55" fmla="*/ 60 h 273"/>
              <a:gd name="T56" fmla="*/ 233 w 273"/>
              <a:gd name="T57" fmla="*/ 39 h 273"/>
              <a:gd name="T58" fmla="*/ 213 w 273"/>
              <a:gd name="T59" fmla="*/ 23 h 273"/>
              <a:gd name="T60" fmla="*/ 190 w 273"/>
              <a:gd name="T61" fmla="*/ 11 h 273"/>
              <a:gd name="T62" fmla="*/ 164 w 273"/>
              <a:gd name="T63" fmla="*/ 3 h 273"/>
              <a:gd name="T64" fmla="*/ 136 w 273"/>
              <a:gd name="T65" fmla="*/ 0 h 273"/>
              <a:gd name="T66" fmla="*/ 206 w 273"/>
              <a:gd name="T67" fmla="*/ 220 h 273"/>
              <a:gd name="T68" fmla="*/ 194 w 273"/>
              <a:gd name="T69" fmla="*/ 229 h 273"/>
              <a:gd name="T70" fmla="*/ 187 w 273"/>
              <a:gd name="T71" fmla="*/ 229 h 273"/>
              <a:gd name="T72" fmla="*/ 138 w 273"/>
              <a:gd name="T73" fmla="*/ 169 h 273"/>
              <a:gd name="T74" fmla="*/ 141 w 273"/>
              <a:gd name="T75" fmla="*/ 165 h 273"/>
              <a:gd name="T76" fmla="*/ 123 w 273"/>
              <a:gd name="T77" fmla="*/ 162 h 273"/>
              <a:gd name="T78" fmla="*/ 108 w 273"/>
              <a:gd name="T79" fmla="*/ 164 h 273"/>
              <a:gd name="T80" fmla="*/ 85 w 273"/>
              <a:gd name="T81" fmla="*/ 159 h 273"/>
              <a:gd name="T82" fmla="*/ 65 w 273"/>
              <a:gd name="T83" fmla="*/ 147 h 273"/>
              <a:gd name="T84" fmla="*/ 53 w 273"/>
              <a:gd name="T85" fmla="*/ 128 h 273"/>
              <a:gd name="T86" fmla="*/ 49 w 273"/>
              <a:gd name="T87" fmla="*/ 105 h 273"/>
              <a:gd name="T88" fmla="*/ 53 w 273"/>
              <a:gd name="T89" fmla="*/ 82 h 273"/>
              <a:gd name="T90" fmla="*/ 65 w 273"/>
              <a:gd name="T91" fmla="*/ 63 h 273"/>
              <a:gd name="T92" fmla="*/ 85 w 273"/>
              <a:gd name="T93" fmla="*/ 50 h 273"/>
              <a:gd name="T94" fmla="*/ 108 w 273"/>
              <a:gd name="T95" fmla="*/ 45 h 273"/>
              <a:gd name="T96" fmla="*/ 131 w 273"/>
              <a:gd name="T97" fmla="*/ 50 h 273"/>
              <a:gd name="T98" fmla="*/ 150 w 273"/>
              <a:gd name="T99" fmla="*/ 63 h 273"/>
              <a:gd name="T100" fmla="*/ 162 w 273"/>
              <a:gd name="T101" fmla="*/ 82 h 273"/>
              <a:gd name="T102" fmla="*/ 168 w 273"/>
              <a:gd name="T103" fmla="*/ 105 h 273"/>
              <a:gd name="T104" fmla="*/ 162 w 273"/>
              <a:gd name="T105" fmla="*/ 128 h 273"/>
              <a:gd name="T106" fmla="*/ 150 w 273"/>
              <a:gd name="T107" fmla="*/ 146 h 273"/>
              <a:gd name="T108" fmla="*/ 158 w 273"/>
              <a:gd name="T109" fmla="*/ 150 h 273"/>
              <a:gd name="T110" fmla="*/ 206 w 273"/>
              <a:gd name="T111" fmla="*/ 209 h 273"/>
              <a:gd name="T112" fmla="*/ 209 w 273"/>
              <a:gd name="T113" fmla="*/ 217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73" h="273">
                <a:moveTo>
                  <a:pt x="136" y="0"/>
                </a:moveTo>
                <a:lnTo>
                  <a:pt x="136" y="0"/>
                </a:lnTo>
                <a:lnTo>
                  <a:pt x="123" y="1"/>
                </a:lnTo>
                <a:lnTo>
                  <a:pt x="109" y="3"/>
                </a:lnTo>
                <a:lnTo>
                  <a:pt x="96" y="7"/>
                </a:lnTo>
                <a:lnTo>
                  <a:pt x="83" y="11"/>
                </a:lnTo>
                <a:lnTo>
                  <a:pt x="72" y="16"/>
                </a:lnTo>
                <a:lnTo>
                  <a:pt x="60" y="23"/>
                </a:lnTo>
                <a:lnTo>
                  <a:pt x="50" y="31"/>
                </a:lnTo>
                <a:lnTo>
                  <a:pt x="41" y="39"/>
                </a:lnTo>
                <a:lnTo>
                  <a:pt x="31" y="49"/>
                </a:lnTo>
                <a:lnTo>
                  <a:pt x="23" y="60"/>
                </a:lnTo>
                <a:lnTo>
                  <a:pt x="16" y="71"/>
                </a:lnTo>
                <a:lnTo>
                  <a:pt x="11" y="83"/>
                </a:lnTo>
                <a:lnTo>
                  <a:pt x="7" y="95"/>
                </a:lnTo>
                <a:lnTo>
                  <a:pt x="3" y="109"/>
                </a:lnTo>
                <a:lnTo>
                  <a:pt x="1" y="123"/>
                </a:lnTo>
                <a:lnTo>
                  <a:pt x="0" y="136"/>
                </a:lnTo>
                <a:lnTo>
                  <a:pt x="1" y="150"/>
                </a:lnTo>
                <a:lnTo>
                  <a:pt x="3" y="164"/>
                </a:lnTo>
                <a:lnTo>
                  <a:pt x="7" y="177"/>
                </a:lnTo>
                <a:lnTo>
                  <a:pt x="11" y="190"/>
                </a:lnTo>
                <a:lnTo>
                  <a:pt x="16" y="200"/>
                </a:lnTo>
                <a:lnTo>
                  <a:pt x="23" y="213"/>
                </a:lnTo>
                <a:lnTo>
                  <a:pt x="31" y="222"/>
                </a:lnTo>
                <a:lnTo>
                  <a:pt x="41" y="232"/>
                </a:lnTo>
                <a:lnTo>
                  <a:pt x="50" y="241"/>
                </a:lnTo>
                <a:lnTo>
                  <a:pt x="60" y="250"/>
                </a:lnTo>
                <a:lnTo>
                  <a:pt x="72" y="256"/>
                </a:lnTo>
                <a:lnTo>
                  <a:pt x="83" y="262"/>
                </a:lnTo>
                <a:lnTo>
                  <a:pt x="96" y="266"/>
                </a:lnTo>
                <a:lnTo>
                  <a:pt x="109" y="270"/>
                </a:lnTo>
                <a:lnTo>
                  <a:pt x="123" y="271"/>
                </a:lnTo>
                <a:lnTo>
                  <a:pt x="136" y="273"/>
                </a:lnTo>
                <a:lnTo>
                  <a:pt x="150" y="271"/>
                </a:lnTo>
                <a:lnTo>
                  <a:pt x="164" y="270"/>
                </a:lnTo>
                <a:lnTo>
                  <a:pt x="177" y="266"/>
                </a:lnTo>
                <a:lnTo>
                  <a:pt x="190" y="262"/>
                </a:lnTo>
                <a:lnTo>
                  <a:pt x="202" y="256"/>
                </a:lnTo>
                <a:lnTo>
                  <a:pt x="213" y="250"/>
                </a:lnTo>
                <a:lnTo>
                  <a:pt x="224" y="241"/>
                </a:lnTo>
                <a:lnTo>
                  <a:pt x="233" y="232"/>
                </a:lnTo>
                <a:lnTo>
                  <a:pt x="242" y="222"/>
                </a:lnTo>
                <a:lnTo>
                  <a:pt x="250" y="213"/>
                </a:lnTo>
                <a:lnTo>
                  <a:pt x="257" y="200"/>
                </a:lnTo>
                <a:lnTo>
                  <a:pt x="262" y="190"/>
                </a:lnTo>
                <a:lnTo>
                  <a:pt x="266" y="177"/>
                </a:lnTo>
                <a:lnTo>
                  <a:pt x="270" y="164"/>
                </a:lnTo>
                <a:lnTo>
                  <a:pt x="272" y="150"/>
                </a:lnTo>
                <a:lnTo>
                  <a:pt x="273" y="136"/>
                </a:lnTo>
                <a:lnTo>
                  <a:pt x="272" y="123"/>
                </a:lnTo>
                <a:lnTo>
                  <a:pt x="270" y="109"/>
                </a:lnTo>
                <a:lnTo>
                  <a:pt x="266" y="95"/>
                </a:lnTo>
                <a:lnTo>
                  <a:pt x="262" y="83"/>
                </a:lnTo>
                <a:lnTo>
                  <a:pt x="257" y="71"/>
                </a:lnTo>
                <a:lnTo>
                  <a:pt x="250" y="60"/>
                </a:lnTo>
                <a:lnTo>
                  <a:pt x="242" y="49"/>
                </a:lnTo>
                <a:lnTo>
                  <a:pt x="233" y="39"/>
                </a:lnTo>
                <a:lnTo>
                  <a:pt x="224" y="31"/>
                </a:lnTo>
                <a:lnTo>
                  <a:pt x="213" y="23"/>
                </a:lnTo>
                <a:lnTo>
                  <a:pt x="202" y="16"/>
                </a:lnTo>
                <a:lnTo>
                  <a:pt x="190" y="11"/>
                </a:lnTo>
                <a:lnTo>
                  <a:pt x="177" y="7"/>
                </a:lnTo>
                <a:lnTo>
                  <a:pt x="164" y="3"/>
                </a:lnTo>
                <a:lnTo>
                  <a:pt x="150" y="1"/>
                </a:lnTo>
                <a:lnTo>
                  <a:pt x="136" y="0"/>
                </a:lnTo>
                <a:close/>
                <a:moveTo>
                  <a:pt x="206" y="220"/>
                </a:moveTo>
                <a:lnTo>
                  <a:pt x="206" y="220"/>
                </a:lnTo>
                <a:lnTo>
                  <a:pt x="198" y="226"/>
                </a:lnTo>
                <a:lnTo>
                  <a:pt x="194" y="229"/>
                </a:lnTo>
                <a:lnTo>
                  <a:pt x="190" y="229"/>
                </a:lnTo>
                <a:lnTo>
                  <a:pt x="187" y="229"/>
                </a:lnTo>
                <a:lnTo>
                  <a:pt x="184" y="228"/>
                </a:lnTo>
                <a:lnTo>
                  <a:pt x="138" y="169"/>
                </a:lnTo>
                <a:lnTo>
                  <a:pt x="138" y="168"/>
                </a:lnTo>
                <a:lnTo>
                  <a:pt x="141" y="165"/>
                </a:lnTo>
                <a:lnTo>
                  <a:pt x="135" y="158"/>
                </a:lnTo>
                <a:lnTo>
                  <a:pt x="123" y="162"/>
                </a:lnTo>
                <a:lnTo>
                  <a:pt x="116" y="164"/>
                </a:lnTo>
                <a:lnTo>
                  <a:pt x="108" y="164"/>
                </a:lnTo>
                <a:lnTo>
                  <a:pt x="96" y="164"/>
                </a:lnTo>
                <a:lnTo>
                  <a:pt x="85" y="159"/>
                </a:lnTo>
                <a:lnTo>
                  <a:pt x="75" y="154"/>
                </a:lnTo>
                <a:lnTo>
                  <a:pt x="65" y="147"/>
                </a:lnTo>
                <a:lnTo>
                  <a:pt x="59" y="138"/>
                </a:lnTo>
                <a:lnTo>
                  <a:pt x="53" y="128"/>
                </a:lnTo>
                <a:lnTo>
                  <a:pt x="50" y="117"/>
                </a:lnTo>
                <a:lnTo>
                  <a:pt x="49" y="105"/>
                </a:lnTo>
                <a:lnTo>
                  <a:pt x="50" y="93"/>
                </a:lnTo>
                <a:lnTo>
                  <a:pt x="53" y="82"/>
                </a:lnTo>
                <a:lnTo>
                  <a:pt x="59" y="71"/>
                </a:lnTo>
                <a:lnTo>
                  <a:pt x="65" y="63"/>
                </a:lnTo>
                <a:lnTo>
                  <a:pt x="75" y="56"/>
                </a:lnTo>
                <a:lnTo>
                  <a:pt x="85" y="50"/>
                </a:lnTo>
                <a:lnTo>
                  <a:pt x="96" y="46"/>
                </a:lnTo>
                <a:lnTo>
                  <a:pt x="108" y="45"/>
                </a:lnTo>
                <a:lnTo>
                  <a:pt x="120" y="46"/>
                </a:lnTo>
                <a:lnTo>
                  <a:pt x="131" y="50"/>
                </a:lnTo>
                <a:lnTo>
                  <a:pt x="142" y="56"/>
                </a:lnTo>
                <a:lnTo>
                  <a:pt x="150" y="63"/>
                </a:lnTo>
                <a:lnTo>
                  <a:pt x="157" y="71"/>
                </a:lnTo>
                <a:lnTo>
                  <a:pt x="162" y="82"/>
                </a:lnTo>
                <a:lnTo>
                  <a:pt x="166" y="93"/>
                </a:lnTo>
                <a:lnTo>
                  <a:pt x="168" y="105"/>
                </a:lnTo>
                <a:lnTo>
                  <a:pt x="166" y="117"/>
                </a:lnTo>
                <a:lnTo>
                  <a:pt x="162" y="128"/>
                </a:lnTo>
                <a:lnTo>
                  <a:pt x="158" y="138"/>
                </a:lnTo>
                <a:lnTo>
                  <a:pt x="150" y="146"/>
                </a:lnTo>
                <a:lnTo>
                  <a:pt x="156" y="153"/>
                </a:lnTo>
                <a:lnTo>
                  <a:pt x="158" y="150"/>
                </a:lnTo>
                <a:lnTo>
                  <a:pt x="162" y="150"/>
                </a:lnTo>
                <a:lnTo>
                  <a:pt x="206" y="209"/>
                </a:lnTo>
                <a:lnTo>
                  <a:pt x="207" y="213"/>
                </a:lnTo>
                <a:lnTo>
                  <a:pt x="209" y="217"/>
                </a:lnTo>
                <a:lnTo>
                  <a:pt x="206" y="22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46" name="Freeform 25"/>
          <p:cNvSpPr>
            <a:spLocks noEditPoints="1"/>
          </p:cNvSpPr>
          <p:nvPr/>
        </p:nvSpPr>
        <p:spPr bwMode="auto">
          <a:xfrm>
            <a:off x="5270500" y="1206500"/>
            <a:ext cx="77788" cy="146050"/>
          </a:xfrm>
          <a:custGeom>
            <a:avLst/>
            <a:gdLst>
              <a:gd name="T0" fmla="*/ 41 w 148"/>
              <a:gd name="T1" fmla="*/ 3 h 273"/>
              <a:gd name="T2" fmla="*/ 29 w 148"/>
              <a:gd name="T3" fmla="*/ 3 h 273"/>
              <a:gd name="T4" fmla="*/ 18 w 148"/>
              <a:gd name="T5" fmla="*/ 28 h 273"/>
              <a:gd name="T6" fmla="*/ 2 w 148"/>
              <a:gd name="T7" fmla="*/ 45 h 273"/>
              <a:gd name="T8" fmla="*/ 0 w 148"/>
              <a:gd name="T9" fmla="*/ 246 h 273"/>
              <a:gd name="T10" fmla="*/ 14 w 148"/>
              <a:gd name="T11" fmla="*/ 268 h 273"/>
              <a:gd name="T12" fmla="*/ 113 w 148"/>
              <a:gd name="T13" fmla="*/ 273 h 273"/>
              <a:gd name="T14" fmla="*/ 138 w 148"/>
              <a:gd name="T15" fmla="*/ 264 h 273"/>
              <a:gd name="T16" fmla="*/ 148 w 148"/>
              <a:gd name="T17" fmla="*/ 239 h 273"/>
              <a:gd name="T18" fmla="*/ 142 w 148"/>
              <a:gd name="T19" fmla="*/ 39 h 273"/>
              <a:gd name="T20" fmla="*/ 120 w 148"/>
              <a:gd name="T21" fmla="*/ 25 h 273"/>
              <a:gd name="T22" fmla="*/ 34 w 148"/>
              <a:gd name="T23" fmla="*/ 245 h 273"/>
              <a:gd name="T24" fmla="*/ 30 w 148"/>
              <a:gd name="T25" fmla="*/ 235 h 273"/>
              <a:gd name="T26" fmla="*/ 44 w 148"/>
              <a:gd name="T27" fmla="*/ 231 h 273"/>
              <a:gd name="T28" fmla="*/ 51 w 148"/>
              <a:gd name="T29" fmla="*/ 238 h 273"/>
              <a:gd name="T30" fmla="*/ 44 w 148"/>
              <a:gd name="T31" fmla="*/ 246 h 273"/>
              <a:gd name="T32" fmla="*/ 32 w 148"/>
              <a:gd name="T33" fmla="*/ 215 h 273"/>
              <a:gd name="T34" fmla="*/ 32 w 148"/>
              <a:gd name="T35" fmla="*/ 204 h 273"/>
              <a:gd name="T36" fmla="*/ 47 w 148"/>
              <a:gd name="T37" fmla="*/ 202 h 273"/>
              <a:gd name="T38" fmla="*/ 51 w 148"/>
              <a:gd name="T39" fmla="*/ 212 h 273"/>
              <a:gd name="T40" fmla="*/ 44 w 148"/>
              <a:gd name="T41" fmla="*/ 187 h 273"/>
              <a:gd name="T42" fmla="*/ 30 w 148"/>
              <a:gd name="T43" fmla="*/ 183 h 273"/>
              <a:gd name="T44" fmla="*/ 34 w 148"/>
              <a:gd name="T45" fmla="*/ 172 h 273"/>
              <a:gd name="T46" fmla="*/ 49 w 148"/>
              <a:gd name="T47" fmla="*/ 174 h 273"/>
              <a:gd name="T48" fmla="*/ 49 w 148"/>
              <a:gd name="T49" fmla="*/ 185 h 273"/>
              <a:gd name="T50" fmla="*/ 71 w 148"/>
              <a:gd name="T51" fmla="*/ 246 h 273"/>
              <a:gd name="T52" fmla="*/ 64 w 148"/>
              <a:gd name="T53" fmla="*/ 238 h 273"/>
              <a:gd name="T54" fmla="*/ 71 w 148"/>
              <a:gd name="T55" fmla="*/ 231 h 273"/>
              <a:gd name="T56" fmla="*/ 85 w 148"/>
              <a:gd name="T57" fmla="*/ 235 h 273"/>
              <a:gd name="T58" fmla="*/ 82 w 148"/>
              <a:gd name="T59" fmla="*/ 245 h 273"/>
              <a:gd name="T60" fmla="*/ 68 w 148"/>
              <a:gd name="T61" fmla="*/ 216 h 273"/>
              <a:gd name="T62" fmla="*/ 64 w 148"/>
              <a:gd name="T63" fmla="*/ 206 h 273"/>
              <a:gd name="T64" fmla="*/ 78 w 148"/>
              <a:gd name="T65" fmla="*/ 201 h 273"/>
              <a:gd name="T66" fmla="*/ 86 w 148"/>
              <a:gd name="T67" fmla="*/ 209 h 273"/>
              <a:gd name="T68" fmla="*/ 78 w 148"/>
              <a:gd name="T69" fmla="*/ 216 h 273"/>
              <a:gd name="T70" fmla="*/ 66 w 148"/>
              <a:gd name="T71" fmla="*/ 185 h 273"/>
              <a:gd name="T72" fmla="*/ 66 w 148"/>
              <a:gd name="T73" fmla="*/ 174 h 273"/>
              <a:gd name="T74" fmla="*/ 82 w 148"/>
              <a:gd name="T75" fmla="*/ 172 h 273"/>
              <a:gd name="T76" fmla="*/ 85 w 148"/>
              <a:gd name="T77" fmla="*/ 183 h 273"/>
              <a:gd name="T78" fmla="*/ 112 w 148"/>
              <a:gd name="T79" fmla="*/ 246 h 273"/>
              <a:gd name="T80" fmla="*/ 98 w 148"/>
              <a:gd name="T81" fmla="*/ 241 h 273"/>
              <a:gd name="T82" fmla="*/ 103 w 148"/>
              <a:gd name="T83" fmla="*/ 231 h 273"/>
              <a:gd name="T84" fmla="*/ 118 w 148"/>
              <a:gd name="T85" fmla="*/ 232 h 273"/>
              <a:gd name="T86" fmla="*/ 118 w 148"/>
              <a:gd name="T87" fmla="*/ 243 h 273"/>
              <a:gd name="T88" fmla="*/ 105 w 148"/>
              <a:gd name="T89" fmla="*/ 216 h 273"/>
              <a:gd name="T90" fmla="*/ 98 w 148"/>
              <a:gd name="T91" fmla="*/ 209 h 273"/>
              <a:gd name="T92" fmla="*/ 105 w 148"/>
              <a:gd name="T93" fmla="*/ 201 h 273"/>
              <a:gd name="T94" fmla="*/ 119 w 148"/>
              <a:gd name="T95" fmla="*/ 206 h 273"/>
              <a:gd name="T96" fmla="*/ 115 w 148"/>
              <a:gd name="T97" fmla="*/ 216 h 273"/>
              <a:gd name="T98" fmla="*/ 103 w 148"/>
              <a:gd name="T99" fmla="*/ 187 h 273"/>
              <a:gd name="T100" fmla="*/ 98 w 148"/>
              <a:gd name="T101" fmla="*/ 176 h 273"/>
              <a:gd name="T102" fmla="*/ 112 w 148"/>
              <a:gd name="T103" fmla="*/ 172 h 273"/>
              <a:gd name="T104" fmla="*/ 120 w 148"/>
              <a:gd name="T105" fmla="*/ 179 h 273"/>
              <a:gd name="T106" fmla="*/ 112 w 148"/>
              <a:gd name="T107" fmla="*/ 187 h 273"/>
              <a:gd name="T108" fmla="*/ 127 w 148"/>
              <a:gd name="T109" fmla="*/ 149 h 273"/>
              <a:gd name="T110" fmla="*/ 26 w 148"/>
              <a:gd name="T111" fmla="*/ 152 h 273"/>
              <a:gd name="T112" fmla="*/ 21 w 148"/>
              <a:gd name="T113" fmla="*/ 52 h 273"/>
              <a:gd name="T114" fmla="*/ 29 w 148"/>
              <a:gd name="T115" fmla="*/ 44 h 273"/>
              <a:gd name="T116" fmla="*/ 128 w 148"/>
              <a:gd name="T117" fmla="*/ 5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8" h="273">
                <a:moveTo>
                  <a:pt x="113" y="24"/>
                </a:moveTo>
                <a:lnTo>
                  <a:pt x="41" y="24"/>
                </a:lnTo>
                <a:lnTo>
                  <a:pt x="41" y="6"/>
                </a:lnTo>
                <a:lnTo>
                  <a:pt x="41" y="3"/>
                </a:lnTo>
                <a:lnTo>
                  <a:pt x="40" y="2"/>
                </a:lnTo>
                <a:lnTo>
                  <a:pt x="36" y="0"/>
                </a:lnTo>
                <a:lnTo>
                  <a:pt x="30" y="2"/>
                </a:lnTo>
                <a:lnTo>
                  <a:pt x="29" y="3"/>
                </a:lnTo>
                <a:lnTo>
                  <a:pt x="29" y="6"/>
                </a:lnTo>
                <a:lnTo>
                  <a:pt x="29" y="25"/>
                </a:lnTo>
                <a:lnTo>
                  <a:pt x="23" y="26"/>
                </a:lnTo>
                <a:lnTo>
                  <a:pt x="18" y="28"/>
                </a:lnTo>
                <a:lnTo>
                  <a:pt x="12" y="32"/>
                </a:lnTo>
                <a:lnTo>
                  <a:pt x="8" y="36"/>
                </a:lnTo>
                <a:lnTo>
                  <a:pt x="4" y="40"/>
                </a:lnTo>
                <a:lnTo>
                  <a:pt x="2" y="45"/>
                </a:lnTo>
                <a:lnTo>
                  <a:pt x="0" y="51"/>
                </a:lnTo>
                <a:lnTo>
                  <a:pt x="0" y="58"/>
                </a:lnTo>
                <a:lnTo>
                  <a:pt x="0" y="239"/>
                </a:lnTo>
                <a:lnTo>
                  <a:pt x="0" y="246"/>
                </a:lnTo>
                <a:lnTo>
                  <a:pt x="3" y="253"/>
                </a:lnTo>
                <a:lnTo>
                  <a:pt x="6" y="258"/>
                </a:lnTo>
                <a:lnTo>
                  <a:pt x="10" y="264"/>
                </a:lnTo>
                <a:lnTo>
                  <a:pt x="14" y="268"/>
                </a:lnTo>
                <a:lnTo>
                  <a:pt x="21" y="271"/>
                </a:lnTo>
                <a:lnTo>
                  <a:pt x="26" y="273"/>
                </a:lnTo>
                <a:lnTo>
                  <a:pt x="33" y="273"/>
                </a:lnTo>
                <a:lnTo>
                  <a:pt x="113" y="273"/>
                </a:lnTo>
                <a:lnTo>
                  <a:pt x="120" y="273"/>
                </a:lnTo>
                <a:lnTo>
                  <a:pt x="127" y="271"/>
                </a:lnTo>
                <a:lnTo>
                  <a:pt x="133" y="268"/>
                </a:lnTo>
                <a:lnTo>
                  <a:pt x="138" y="264"/>
                </a:lnTo>
                <a:lnTo>
                  <a:pt x="142" y="258"/>
                </a:lnTo>
                <a:lnTo>
                  <a:pt x="145" y="253"/>
                </a:lnTo>
                <a:lnTo>
                  <a:pt x="146" y="246"/>
                </a:lnTo>
                <a:lnTo>
                  <a:pt x="148" y="239"/>
                </a:lnTo>
                <a:lnTo>
                  <a:pt x="148" y="58"/>
                </a:lnTo>
                <a:lnTo>
                  <a:pt x="146" y="51"/>
                </a:lnTo>
                <a:lnTo>
                  <a:pt x="145" y="44"/>
                </a:lnTo>
                <a:lnTo>
                  <a:pt x="142" y="39"/>
                </a:lnTo>
                <a:lnTo>
                  <a:pt x="138" y="35"/>
                </a:lnTo>
                <a:lnTo>
                  <a:pt x="133" y="30"/>
                </a:lnTo>
                <a:lnTo>
                  <a:pt x="127" y="26"/>
                </a:lnTo>
                <a:lnTo>
                  <a:pt x="120" y="25"/>
                </a:lnTo>
                <a:lnTo>
                  <a:pt x="113" y="24"/>
                </a:lnTo>
                <a:close/>
                <a:moveTo>
                  <a:pt x="44" y="246"/>
                </a:moveTo>
                <a:lnTo>
                  <a:pt x="37" y="246"/>
                </a:lnTo>
                <a:lnTo>
                  <a:pt x="34" y="245"/>
                </a:lnTo>
                <a:lnTo>
                  <a:pt x="32" y="243"/>
                </a:lnTo>
                <a:lnTo>
                  <a:pt x="30" y="241"/>
                </a:lnTo>
                <a:lnTo>
                  <a:pt x="29" y="238"/>
                </a:lnTo>
                <a:lnTo>
                  <a:pt x="30" y="235"/>
                </a:lnTo>
                <a:lnTo>
                  <a:pt x="32" y="232"/>
                </a:lnTo>
                <a:lnTo>
                  <a:pt x="34" y="231"/>
                </a:lnTo>
                <a:lnTo>
                  <a:pt x="37" y="231"/>
                </a:lnTo>
                <a:lnTo>
                  <a:pt x="44" y="231"/>
                </a:lnTo>
                <a:lnTo>
                  <a:pt x="47" y="231"/>
                </a:lnTo>
                <a:lnTo>
                  <a:pt x="49" y="232"/>
                </a:lnTo>
                <a:lnTo>
                  <a:pt x="51" y="235"/>
                </a:lnTo>
                <a:lnTo>
                  <a:pt x="51" y="238"/>
                </a:lnTo>
                <a:lnTo>
                  <a:pt x="51" y="241"/>
                </a:lnTo>
                <a:lnTo>
                  <a:pt x="49" y="243"/>
                </a:lnTo>
                <a:lnTo>
                  <a:pt x="47" y="245"/>
                </a:lnTo>
                <a:lnTo>
                  <a:pt x="44" y="246"/>
                </a:lnTo>
                <a:close/>
                <a:moveTo>
                  <a:pt x="44" y="216"/>
                </a:moveTo>
                <a:lnTo>
                  <a:pt x="37" y="216"/>
                </a:lnTo>
                <a:lnTo>
                  <a:pt x="34" y="216"/>
                </a:lnTo>
                <a:lnTo>
                  <a:pt x="32" y="215"/>
                </a:lnTo>
                <a:lnTo>
                  <a:pt x="30" y="212"/>
                </a:lnTo>
                <a:lnTo>
                  <a:pt x="29" y="209"/>
                </a:lnTo>
                <a:lnTo>
                  <a:pt x="30" y="206"/>
                </a:lnTo>
                <a:lnTo>
                  <a:pt x="32" y="204"/>
                </a:lnTo>
                <a:lnTo>
                  <a:pt x="34" y="202"/>
                </a:lnTo>
                <a:lnTo>
                  <a:pt x="37" y="201"/>
                </a:lnTo>
                <a:lnTo>
                  <a:pt x="44" y="201"/>
                </a:lnTo>
                <a:lnTo>
                  <a:pt x="47" y="202"/>
                </a:lnTo>
                <a:lnTo>
                  <a:pt x="49" y="204"/>
                </a:lnTo>
                <a:lnTo>
                  <a:pt x="51" y="206"/>
                </a:lnTo>
                <a:lnTo>
                  <a:pt x="51" y="209"/>
                </a:lnTo>
                <a:lnTo>
                  <a:pt x="51" y="212"/>
                </a:lnTo>
                <a:lnTo>
                  <a:pt x="49" y="215"/>
                </a:lnTo>
                <a:lnTo>
                  <a:pt x="47" y="216"/>
                </a:lnTo>
                <a:lnTo>
                  <a:pt x="44" y="216"/>
                </a:lnTo>
                <a:close/>
                <a:moveTo>
                  <a:pt x="44" y="187"/>
                </a:moveTo>
                <a:lnTo>
                  <a:pt x="37" y="187"/>
                </a:lnTo>
                <a:lnTo>
                  <a:pt x="34" y="187"/>
                </a:lnTo>
                <a:lnTo>
                  <a:pt x="32" y="185"/>
                </a:lnTo>
                <a:lnTo>
                  <a:pt x="30" y="183"/>
                </a:lnTo>
                <a:lnTo>
                  <a:pt x="29" y="179"/>
                </a:lnTo>
                <a:lnTo>
                  <a:pt x="30" y="176"/>
                </a:lnTo>
                <a:lnTo>
                  <a:pt x="32" y="174"/>
                </a:lnTo>
                <a:lnTo>
                  <a:pt x="34" y="172"/>
                </a:lnTo>
                <a:lnTo>
                  <a:pt x="37" y="172"/>
                </a:lnTo>
                <a:lnTo>
                  <a:pt x="44" y="172"/>
                </a:lnTo>
                <a:lnTo>
                  <a:pt x="47" y="172"/>
                </a:lnTo>
                <a:lnTo>
                  <a:pt x="49" y="174"/>
                </a:lnTo>
                <a:lnTo>
                  <a:pt x="51" y="176"/>
                </a:lnTo>
                <a:lnTo>
                  <a:pt x="51" y="179"/>
                </a:lnTo>
                <a:lnTo>
                  <a:pt x="51" y="183"/>
                </a:lnTo>
                <a:lnTo>
                  <a:pt x="49" y="185"/>
                </a:lnTo>
                <a:lnTo>
                  <a:pt x="47" y="187"/>
                </a:lnTo>
                <a:lnTo>
                  <a:pt x="44" y="187"/>
                </a:lnTo>
                <a:close/>
                <a:moveTo>
                  <a:pt x="78" y="246"/>
                </a:moveTo>
                <a:lnTo>
                  <a:pt x="71" y="246"/>
                </a:lnTo>
                <a:lnTo>
                  <a:pt x="68" y="245"/>
                </a:lnTo>
                <a:lnTo>
                  <a:pt x="66" y="243"/>
                </a:lnTo>
                <a:lnTo>
                  <a:pt x="64" y="241"/>
                </a:lnTo>
                <a:lnTo>
                  <a:pt x="64" y="238"/>
                </a:lnTo>
                <a:lnTo>
                  <a:pt x="64" y="235"/>
                </a:lnTo>
                <a:lnTo>
                  <a:pt x="66" y="232"/>
                </a:lnTo>
                <a:lnTo>
                  <a:pt x="68" y="231"/>
                </a:lnTo>
                <a:lnTo>
                  <a:pt x="71" y="231"/>
                </a:lnTo>
                <a:lnTo>
                  <a:pt x="78" y="231"/>
                </a:lnTo>
                <a:lnTo>
                  <a:pt x="82" y="231"/>
                </a:lnTo>
                <a:lnTo>
                  <a:pt x="83" y="232"/>
                </a:lnTo>
                <a:lnTo>
                  <a:pt x="85" y="235"/>
                </a:lnTo>
                <a:lnTo>
                  <a:pt x="86" y="238"/>
                </a:lnTo>
                <a:lnTo>
                  <a:pt x="85" y="241"/>
                </a:lnTo>
                <a:lnTo>
                  <a:pt x="83" y="243"/>
                </a:lnTo>
                <a:lnTo>
                  <a:pt x="82" y="245"/>
                </a:lnTo>
                <a:lnTo>
                  <a:pt x="78" y="246"/>
                </a:lnTo>
                <a:close/>
                <a:moveTo>
                  <a:pt x="78" y="216"/>
                </a:moveTo>
                <a:lnTo>
                  <a:pt x="71" y="216"/>
                </a:lnTo>
                <a:lnTo>
                  <a:pt x="68" y="216"/>
                </a:lnTo>
                <a:lnTo>
                  <a:pt x="66" y="215"/>
                </a:lnTo>
                <a:lnTo>
                  <a:pt x="64" y="212"/>
                </a:lnTo>
                <a:lnTo>
                  <a:pt x="64" y="209"/>
                </a:lnTo>
                <a:lnTo>
                  <a:pt x="64" y="206"/>
                </a:lnTo>
                <a:lnTo>
                  <a:pt x="66" y="204"/>
                </a:lnTo>
                <a:lnTo>
                  <a:pt x="68" y="202"/>
                </a:lnTo>
                <a:lnTo>
                  <a:pt x="71" y="201"/>
                </a:lnTo>
                <a:lnTo>
                  <a:pt x="78" y="201"/>
                </a:lnTo>
                <a:lnTo>
                  <a:pt x="82" y="202"/>
                </a:lnTo>
                <a:lnTo>
                  <a:pt x="83" y="204"/>
                </a:lnTo>
                <a:lnTo>
                  <a:pt x="85" y="206"/>
                </a:lnTo>
                <a:lnTo>
                  <a:pt x="86" y="209"/>
                </a:lnTo>
                <a:lnTo>
                  <a:pt x="85" y="212"/>
                </a:lnTo>
                <a:lnTo>
                  <a:pt x="83" y="215"/>
                </a:lnTo>
                <a:lnTo>
                  <a:pt x="82" y="216"/>
                </a:lnTo>
                <a:lnTo>
                  <a:pt x="78" y="216"/>
                </a:lnTo>
                <a:close/>
                <a:moveTo>
                  <a:pt x="78" y="187"/>
                </a:moveTo>
                <a:lnTo>
                  <a:pt x="71" y="187"/>
                </a:lnTo>
                <a:lnTo>
                  <a:pt x="68" y="187"/>
                </a:lnTo>
                <a:lnTo>
                  <a:pt x="66" y="185"/>
                </a:lnTo>
                <a:lnTo>
                  <a:pt x="64" y="183"/>
                </a:lnTo>
                <a:lnTo>
                  <a:pt x="64" y="179"/>
                </a:lnTo>
                <a:lnTo>
                  <a:pt x="64" y="176"/>
                </a:lnTo>
                <a:lnTo>
                  <a:pt x="66" y="174"/>
                </a:lnTo>
                <a:lnTo>
                  <a:pt x="68" y="172"/>
                </a:lnTo>
                <a:lnTo>
                  <a:pt x="71" y="172"/>
                </a:lnTo>
                <a:lnTo>
                  <a:pt x="78" y="172"/>
                </a:lnTo>
                <a:lnTo>
                  <a:pt x="82" y="172"/>
                </a:lnTo>
                <a:lnTo>
                  <a:pt x="83" y="174"/>
                </a:lnTo>
                <a:lnTo>
                  <a:pt x="85" y="176"/>
                </a:lnTo>
                <a:lnTo>
                  <a:pt x="86" y="179"/>
                </a:lnTo>
                <a:lnTo>
                  <a:pt x="85" y="183"/>
                </a:lnTo>
                <a:lnTo>
                  <a:pt x="83" y="185"/>
                </a:lnTo>
                <a:lnTo>
                  <a:pt x="82" y="187"/>
                </a:lnTo>
                <a:lnTo>
                  <a:pt x="78" y="187"/>
                </a:lnTo>
                <a:close/>
                <a:moveTo>
                  <a:pt x="112" y="246"/>
                </a:moveTo>
                <a:lnTo>
                  <a:pt x="105" y="246"/>
                </a:lnTo>
                <a:lnTo>
                  <a:pt x="103" y="245"/>
                </a:lnTo>
                <a:lnTo>
                  <a:pt x="100" y="243"/>
                </a:lnTo>
                <a:lnTo>
                  <a:pt x="98" y="241"/>
                </a:lnTo>
                <a:lnTo>
                  <a:pt x="98" y="238"/>
                </a:lnTo>
                <a:lnTo>
                  <a:pt x="98" y="235"/>
                </a:lnTo>
                <a:lnTo>
                  <a:pt x="100" y="232"/>
                </a:lnTo>
                <a:lnTo>
                  <a:pt x="103" y="231"/>
                </a:lnTo>
                <a:lnTo>
                  <a:pt x="105" y="231"/>
                </a:lnTo>
                <a:lnTo>
                  <a:pt x="112" y="231"/>
                </a:lnTo>
                <a:lnTo>
                  <a:pt x="115" y="231"/>
                </a:lnTo>
                <a:lnTo>
                  <a:pt x="118" y="232"/>
                </a:lnTo>
                <a:lnTo>
                  <a:pt x="119" y="235"/>
                </a:lnTo>
                <a:lnTo>
                  <a:pt x="120" y="238"/>
                </a:lnTo>
                <a:lnTo>
                  <a:pt x="119" y="241"/>
                </a:lnTo>
                <a:lnTo>
                  <a:pt x="118" y="243"/>
                </a:lnTo>
                <a:lnTo>
                  <a:pt x="115" y="245"/>
                </a:lnTo>
                <a:lnTo>
                  <a:pt x="112" y="246"/>
                </a:lnTo>
                <a:close/>
                <a:moveTo>
                  <a:pt x="112" y="216"/>
                </a:moveTo>
                <a:lnTo>
                  <a:pt x="105" y="216"/>
                </a:lnTo>
                <a:lnTo>
                  <a:pt x="103" y="216"/>
                </a:lnTo>
                <a:lnTo>
                  <a:pt x="100" y="215"/>
                </a:lnTo>
                <a:lnTo>
                  <a:pt x="98" y="212"/>
                </a:lnTo>
                <a:lnTo>
                  <a:pt x="98" y="209"/>
                </a:lnTo>
                <a:lnTo>
                  <a:pt x="98" y="206"/>
                </a:lnTo>
                <a:lnTo>
                  <a:pt x="100" y="204"/>
                </a:lnTo>
                <a:lnTo>
                  <a:pt x="103" y="202"/>
                </a:lnTo>
                <a:lnTo>
                  <a:pt x="105" y="201"/>
                </a:lnTo>
                <a:lnTo>
                  <a:pt x="112" y="201"/>
                </a:lnTo>
                <a:lnTo>
                  <a:pt x="115" y="202"/>
                </a:lnTo>
                <a:lnTo>
                  <a:pt x="118" y="204"/>
                </a:lnTo>
                <a:lnTo>
                  <a:pt x="119" y="206"/>
                </a:lnTo>
                <a:lnTo>
                  <a:pt x="120" y="209"/>
                </a:lnTo>
                <a:lnTo>
                  <a:pt x="119" y="212"/>
                </a:lnTo>
                <a:lnTo>
                  <a:pt x="118" y="215"/>
                </a:lnTo>
                <a:lnTo>
                  <a:pt x="115" y="216"/>
                </a:lnTo>
                <a:lnTo>
                  <a:pt x="112" y="216"/>
                </a:lnTo>
                <a:close/>
                <a:moveTo>
                  <a:pt x="112" y="187"/>
                </a:moveTo>
                <a:lnTo>
                  <a:pt x="105" y="187"/>
                </a:lnTo>
                <a:lnTo>
                  <a:pt x="103" y="187"/>
                </a:lnTo>
                <a:lnTo>
                  <a:pt x="100" y="185"/>
                </a:lnTo>
                <a:lnTo>
                  <a:pt x="98" y="183"/>
                </a:lnTo>
                <a:lnTo>
                  <a:pt x="98" y="179"/>
                </a:lnTo>
                <a:lnTo>
                  <a:pt x="98" y="176"/>
                </a:lnTo>
                <a:lnTo>
                  <a:pt x="100" y="174"/>
                </a:lnTo>
                <a:lnTo>
                  <a:pt x="103" y="172"/>
                </a:lnTo>
                <a:lnTo>
                  <a:pt x="105" y="172"/>
                </a:lnTo>
                <a:lnTo>
                  <a:pt x="112" y="172"/>
                </a:lnTo>
                <a:lnTo>
                  <a:pt x="115" y="172"/>
                </a:lnTo>
                <a:lnTo>
                  <a:pt x="118" y="174"/>
                </a:lnTo>
                <a:lnTo>
                  <a:pt x="119" y="176"/>
                </a:lnTo>
                <a:lnTo>
                  <a:pt x="120" y="179"/>
                </a:lnTo>
                <a:lnTo>
                  <a:pt x="119" y="183"/>
                </a:lnTo>
                <a:lnTo>
                  <a:pt x="118" y="185"/>
                </a:lnTo>
                <a:lnTo>
                  <a:pt x="115" y="187"/>
                </a:lnTo>
                <a:lnTo>
                  <a:pt x="112" y="187"/>
                </a:lnTo>
                <a:close/>
                <a:moveTo>
                  <a:pt x="128" y="144"/>
                </a:moveTo>
                <a:lnTo>
                  <a:pt x="128" y="144"/>
                </a:lnTo>
                <a:lnTo>
                  <a:pt x="128" y="146"/>
                </a:lnTo>
                <a:lnTo>
                  <a:pt x="127" y="149"/>
                </a:lnTo>
                <a:lnTo>
                  <a:pt x="123" y="152"/>
                </a:lnTo>
                <a:lnTo>
                  <a:pt x="120" y="152"/>
                </a:lnTo>
                <a:lnTo>
                  <a:pt x="29" y="152"/>
                </a:lnTo>
                <a:lnTo>
                  <a:pt x="26" y="152"/>
                </a:lnTo>
                <a:lnTo>
                  <a:pt x="23" y="149"/>
                </a:lnTo>
                <a:lnTo>
                  <a:pt x="21" y="146"/>
                </a:lnTo>
                <a:lnTo>
                  <a:pt x="21" y="144"/>
                </a:lnTo>
                <a:lnTo>
                  <a:pt x="21" y="52"/>
                </a:lnTo>
                <a:lnTo>
                  <a:pt x="21" y="50"/>
                </a:lnTo>
                <a:lnTo>
                  <a:pt x="23" y="47"/>
                </a:lnTo>
                <a:lnTo>
                  <a:pt x="26" y="44"/>
                </a:lnTo>
                <a:lnTo>
                  <a:pt x="29" y="44"/>
                </a:lnTo>
                <a:lnTo>
                  <a:pt x="120" y="44"/>
                </a:lnTo>
                <a:lnTo>
                  <a:pt x="123" y="44"/>
                </a:lnTo>
                <a:lnTo>
                  <a:pt x="127" y="47"/>
                </a:lnTo>
                <a:lnTo>
                  <a:pt x="128" y="50"/>
                </a:lnTo>
                <a:lnTo>
                  <a:pt x="128" y="52"/>
                </a:lnTo>
                <a:lnTo>
                  <a:pt x="128" y="14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47" name="Freeform 26"/>
          <p:cNvSpPr>
            <a:spLocks noEditPoints="1"/>
          </p:cNvSpPr>
          <p:nvPr/>
        </p:nvSpPr>
        <p:spPr bwMode="auto">
          <a:xfrm>
            <a:off x="5530850" y="1239838"/>
            <a:ext cx="147638" cy="112712"/>
          </a:xfrm>
          <a:custGeom>
            <a:avLst/>
            <a:gdLst>
              <a:gd name="T0" fmla="*/ 27 w 273"/>
              <a:gd name="T1" fmla="*/ 210 h 210"/>
              <a:gd name="T2" fmla="*/ 16 w 273"/>
              <a:gd name="T3" fmla="*/ 208 h 210"/>
              <a:gd name="T4" fmla="*/ 7 w 273"/>
              <a:gd name="T5" fmla="*/ 202 h 210"/>
              <a:gd name="T6" fmla="*/ 1 w 273"/>
              <a:gd name="T7" fmla="*/ 190 h 210"/>
              <a:gd name="T8" fmla="*/ 0 w 273"/>
              <a:gd name="T9" fmla="*/ 73 h 210"/>
              <a:gd name="T10" fmla="*/ 4 w 273"/>
              <a:gd name="T11" fmla="*/ 59 h 210"/>
              <a:gd name="T12" fmla="*/ 11 w 273"/>
              <a:gd name="T13" fmla="*/ 49 h 210"/>
              <a:gd name="T14" fmla="*/ 20 w 273"/>
              <a:gd name="T15" fmla="*/ 45 h 210"/>
              <a:gd name="T16" fmla="*/ 75 w 273"/>
              <a:gd name="T17" fmla="*/ 43 h 210"/>
              <a:gd name="T18" fmla="*/ 79 w 273"/>
              <a:gd name="T19" fmla="*/ 21 h 210"/>
              <a:gd name="T20" fmla="*/ 87 w 273"/>
              <a:gd name="T21" fmla="*/ 7 h 210"/>
              <a:gd name="T22" fmla="*/ 95 w 273"/>
              <a:gd name="T23" fmla="*/ 2 h 210"/>
              <a:gd name="T24" fmla="*/ 101 w 273"/>
              <a:gd name="T25" fmla="*/ 0 h 210"/>
              <a:gd name="T26" fmla="*/ 183 w 273"/>
              <a:gd name="T27" fmla="*/ 2 h 210"/>
              <a:gd name="T28" fmla="*/ 195 w 273"/>
              <a:gd name="T29" fmla="*/ 10 h 210"/>
              <a:gd name="T30" fmla="*/ 203 w 273"/>
              <a:gd name="T31" fmla="*/ 22 h 210"/>
              <a:gd name="T32" fmla="*/ 207 w 273"/>
              <a:gd name="T33" fmla="*/ 43 h 210"/>
              <a:gd name="T34" fmla="*/ 252 w 273"/>
              <a:gd name="T35" fmla="*/ 44 h 210"/>
              <a:gd name="T36" fmla="*/ 263 w 273"/>
              <a:gd name="T37" fmla="*/ 49 h 210"/>
              <a:gd name="T38" fmla="*/ 269 w 273"/>
              <a:gd name="T39" fmla="*/ 58 h 210"/>
              <a:gd name="T40" fmla="*/ 273 w 273"/>
              <a:gd name="T41" fmla="*/ 70 h 210"/>
              <a:gd name="T42" fmla="*/ 271 w 273"/>
              <a:gd name="T43" fmla="*/ 189 h 210"/>
              <a:gd name="T44" fmla="*/ 267 w 273"/>
              <a:gd name="T45" fmla="*/ 199 h 210"/>
              <a:gd name="T46" fmla="*/ 259 w 273"/>
              <a:gd name="T47" fmla="*/ 206 h 210"/>
              <a:gd name="T48" fmla="*/ 245 w 273"/>
              <a:gd name="T49" fmla="*/ 210 h 210"/>
              <a:gd name="T50" fmla="*/ 15 w 273"/>
              <a:gd name="T51" fmla="*/ 183 h 210"/>
              <a:gd name="T52" fmla="*/ 16 w 273"/>
              <a:gd name="T53" fmla="*/ 189 h 210"/>
              <a:gd name="T54" fmla="*/ 22 w 273"/>
              <a:gd name="T55" fmla="*/ 194 h 210"/>
              <a:gd name="T56" fmla="*/ 245 w 273"/>
              <a:gd name="T57" fmla="*/ 195 h 210"/>
              <a:gd name="T58" fmla="*/ 252 w 273"/>
              <a:gd name="T59" fmla="*/ 193 h 210"/>
              <a:gd name="T60" fmla="*/ 258 w 273"/>
              <a:gd name="T61" fmla="*/ 186 h 210"/>
              <a:gd name="T62" fmla="*/ 258 w 273"/>
              <a:gd name="T63" fmla="*/ 71 h 210"/>
              <a:gd name="T64" fmla="*/ 256 w 273"/>
              <a:gd name="T65" fmla="*/ 63 h 210"/>
              <a:gd name="T66" fmla="*/ 249 w 273"/>
              <a:gd name="T67" fmla="*/ 58 h 210"/>
              <a:gd name="T68" fmla="*/ 194 w 273"/>
              <a:gd name="T69" fmla="*/ 58 h 210"/>
              <a:gd name="T70" fmla="*/ 194 w 273"/>
              <a:gd name="T71" fmla="*/ 44 h 210"/>
              <a:gd name="T72" fmla="*/ 188 w 273"/>
              <a:gd name="T73" fmla="*/ 26 h 210"/>
              <a:gd name="T74" fmla="*/ 181 w 273"/>
              <a:gd name="T75" fmla="*/ 17 h 210"/>
              <a:gd name="T76" fmla="*/ 101 w 273"/>
              <a:gd name="T77" fmla="*/ 15 h 210"/>
              <a:gd name="T78" fmla="*/ 95 w 273"/>
              <a:gd name="T79" fmla="*/ 22 h 210"/>
              <a:gd name="T80" fmla="*/ 91 w 273"/>
              <a:gd name="T81" fmla="*/ 32 h 210"/>
              <a:gd name="T82" fmla="*/ 90 w 273"/>
              <a:gd name="T83" fmla="*/ 51 h 210"/>
              <a:gd name="T84" fmla="*/ 30 w 273"/>
              <a:gd name="T85" fmla="*/ 58 h 210"/>
              <a:gd name="T86" fmla="*/ 22 w 273"/>
              <a:gd name="T87" fmla="*/ 60 h 210"/>
              <a:gd name="T88" fmla="*/ 16 w 273"/>
              <a:gd name="T89" fmla="*/ 64 h 210"/>
              <a:gd name="T90" fmla="*/ 15 w 273"/>
              <a:gd name="T91" fmla="*/ 7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73" h="210">
                <a:moveTo>
                  <a:pt x="245" y="210"/>
                </a:moveTo>
                <a:lnTo>
                  <a:pt x="27" y="210"/>
                </a:lnTo>
                <a:lnTo>
                  <a:pt x="22" y="209"/>
                </a:lnTo>
                <a:lnTo>
                  <a:pt x="16" y="208"/>
                </a:lnTo>
                <a:lnTo>
                  <a:pt x="11" y="205"/>
                </a:lnTo>
                <a:lnTo>
                  <a:pt x="7" y="202"/>
                </a:lnTo>
                <a:lnTo>
                  <a:pt x="2" y="195"/>
                </a:lnTo>
                <a:lnTo>
                  <a:pt x="1" y="190"/>
                </a:lnTo>
                <a:lnTo>
                  <a:pt x="0" y="182"/>
                </a:lnTo>
                <a:lnTo>
                  <a:pt x="0" y="73"/>
                </a:lnTo>
                <a:lnTo>
                  <a:pt x="1" y="66"/>
                </a:lnTo>
                <a:lnTo>
                  <a:pt x="4" y="59"/>
                </a:lnTo>
                <a:lnTo>
                  <a:pt x="7" y="53"/>
                </a:lnTo>
                <a:lnTo>
                  <a:pt x="11" y="49"/>
                </a:lnTo>
                <a:lnTo>
                  <a:pt x="16" y="47"/>
                </a:lnTo>
                <a:lnTo>
                  <a:pt x="20" y="45"/>
                </a:lnTo>
                <a:lnTo>
                  <a:pt x="30" y="44"/>
                </a:lnTo>
                <a:lnTo>
                  <a:pt x="75" y="43"/>
                </a:lnTo>
                <a:lnTo>
                  <a:pt x="76" y="30"/>
                </a:lnTo>
                <a:lnTo>
                  <a:pt x="79" y="21"/>
                </a:lnTo>
                <a:lnTo>
                  <a:pt x="83" y="12"/>
                </a:lnTo>
                <a:lnTo>
                  <a:pt x="87" y="7"/>
                </a:lnTo>
                <a:lnTo>
                  <a:pt x="91" y="4"/>
                </a:lnTo>
                <a:lnTo>
                  <a:pt x="95" y="2"/>
                </a:lnTo>
                <a:lnTo>
                  <a:pt x="99" y="0"/>
                </a:lnTo>
                <a:lnTo>
                  <a:pt x="101" y="0"/>
                </a:lnTo>
                <a:lnTo>
                  <a:pt x="174" y="0"/>
                </a:lnTo>
                <a:lnTo>
                  <a:pt x="183" y="2"/>
                </a:lnTo>
                <a:lnTo>
                  <a:pt x="189" y="4"/>
                </a:lnTo>
                <a:lnTo>
                  <a:pt x="195" y="10"/>
                </a:lnTo>
                <a:lnTo>
                  <a:pt x="199" y="15"/>
                </a:lnTo>
                <a:lnTo>
                  <a:pt x="203" y="22"/>
                </a:lnTo>
                <a:lnTo>
                  <a:pt x="204" y="29"/>
                </a:lnTo>
                <a:lnTo>
                  <a:pt x="207" y="43"/>
                </a:lnTo>
                <a:lnTo>
                  <a:pt x="245" y="43"/>
                </a:lnTo>
                <a:lnTo>
                  <a:pt x="252" y="44"/>
                </a:lnTo>
                <a:lnTo>
                  <a:pt x="258" y="45"/>
                </a:lnTo>
                <a:lnTo>
                  <a:pt x="263" y="49"/>
                </a:lnTo>
                <a:lnTo>
                  <a:pt x="266" y="53"/>
                </a:lnTo>
                <a:lnTo>
                  <a:pt x="269" y="58"/>
                </a:lnTo>
                <a:lnTo>
                  <a:pt x="271" y="62"/>
                </a:lnTo>
                <a:lnTo>
                  <a:pt x="273" y="70"/>
                </a:lnTo>
                <a:lnTo>
                  <a:pt x="273" y="183"/>
                </a:lnTo>
                <a:lnTo>
                  <a:pt x="271" y="189"/>
                </a:lnTo>
                <a:lnTo>
                  <a:pt x="270" y="195"/>
                </a:lnTo>
                <a:lnTo>
                  <a:pt x="267" y="199"/>
                </a:lnTo>
                <a:lnTo>
                  <a:pt x="263" y="204"/>
                </a:lnTo>
                <a:lnTo>
                  <a:pt x="259" y="206"/>
                </a:lnTo>
                <a:lnTo>
                  <a:pt x="254" y="208"/>
                </a:lnTo>
                <a:lnTo>
                  <a:pt x="245" y="210"/>
                </a:lnTo>
                <a:close/>
                <a:moveTo>
                  <a:pt x="15" y="183"/>
                </a:moveTo>
                <a:lnTo>
                  <a:pt x="15" y="183"/>
                </a:lnTo>
                <a:lnTo>
                  <a:pt x="15" y="186"/>
                </a:lnTo>
                <a:lnTo>
                  <a:pt x="16" y="189"/>
                </a:lnTo>
                <a:lnTo>
                  <a:pt x="17" y="193"/>
                </a:lnTo>
                <a:lnTo>
                  <a:pt x="22" y="194"/>
                </a:lnTo>
                <a:lnTo>
                  <a:pt x="27" y="195"/>
                </a:lnTo>
                <a:lnTo>
                  <a:pt x="245" y="195"/>
                </a:lnTo>
                <a:lnTo>
                  <a:pt x="248" y="194"/>
                </a:lnTo>
                <a:lnTo>
                  <a:pt x="252" y="193"/>
                </a:lnTo>
                <a:lnTo>
                  <a:pt x="256" y="189"/>
                </a:lnTo>
                <a:lnTo>
                  <a:pt x="258" y="186"/>
                </a:lnTo>
                <a:lnTo>
                  <a:pt x="258" y="183"/>
                </a:lnTo>
                <a:lnTo>
                  <a:pt x="258" y="71"/>
                </a:lnTo>
                <a:lnTo>
                  <a:pt x="258" y="67"/>
                </a:lnTo>
                <a:lnTo>
                  <a:pt x="256" y="63"/>
                </a:lnTo>
                <a:lnTo>
                  <a:pt x="252" y="59"/>
                </a:lnTo>
                <a:lnTo>
                  <a:pt x="249" y="58"/>
                </a:lnTo>
                <a:lnTo>
                  <a:pt x="245" y="58"/>
                </a:lnTo>
                <a:lnTo>
                  <a:pt x="194" y="58"/>
                </a:lnTo>
                <a:lnTo>
                  <a:pt x="194" y="51"/>
                </a:lnTo>
                <a:lnTo>
                  <a:pt x="194" y="44"/>
                </a:lnTo>
                <a:lnTo>
                  <a:pt x="191" y="33"/>
                </a:lnTo>
                <a:lnTo>
                  <a:pt x="188" y="26"/>
                </a:lnTo>
                <a:lnTo>
                  <a:pt x="185" y="21"/>
                </a:lnTo>
                <a:lnTo>
                  <a:pt x="181" y="17"/>
                </a:lnTo>
                <a:lnTo>
                  <a:pt x="174" y="15"/>
                </a:lnTo>
                <a:lnTo>
                  <a:pt x="101" y="15"/>
                </a:lnTo>
                <a:lnTo>
                  <a:pt x="99" y="17"/>
                </a:lnTo>
                <a:lnTo>
                  <a:pt x="95" y="22"/>
                </a:lnTo>
                <a:lnTo>
                  <a:pt x="93" y="26"/>
                </a:lnTo>
                <a:lnTo>
                  <a:pt x="91" y="32"/>
                </a:lnTo>
                <a:lnTo>
                  <a:pt x="90" y="40"/>
                </a:lnTo>
                <a:lnTo>
                  <a:pt x="90" y="51"/>
                </a:lnTo>
                <a:lnTo>
                  <a:pt x="90" y="58"/>
                </a:lnTo>
                <a:lnTo>
                  <a:pt x="30" y="58"/>
                </a:lnTo>
                <a:lnTo>
                  <a:pt x="27" y="59"/>
                </a:lnTo>
                <a:lnTo>
                  <a:pt x="22" y="60"/>
                </a:lnTo>
                <a:lnTo>
                  <a:pt x="19" y="62"/>
                </a:lnTo>
                <a:lnTo>
                  <a:pt x="16" y="64"/>
                </a:lnTo>
                <a:lnTo>
                  <a:pt x="15" y="68"/>
                </a:lnTo>
                <a:lnTo>
                  <a:pt x="15" y="73"/>
                </a:lnTo>
                <a:lnTo>
                  <a:pt x="15" y="18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48" name="Freeform 27"/>
          <p:cNvSpPr>
            <a:spLocks noEditPoints="1"/>
          </p:cNvSpPr>
          <p:nvPr/>
        </p:nvSpPr>
        <p:spPr bwMode="auto">
          <a:xfrm>
            <a:off x="5572125" y="1273175"/>
            <a:ext cx="65088" cy="65088"/>
          </a:xfrm>
          <a:custGeom>
            <a:avLst/>
            <a:gdLst>
              <a:gd name="T0" fmla="*/ 59 w 119"/>
              <a:gd name="T1" fmla="*/ 119 h 119"/>
              <a:gd name="T2" fmla="*/ 36 w 119"/>
              <a:gd name="T3" fmla="*/ 115 h 119"/>
              <a:gd name="T4" fmla="*/ 18 w 119"/>
              <a:gd name="T5" fmla="*/ 101 h 119"/>
              <a:gd name="T6" fmla="*/ 4 w 119"/>
              <a:gd name="T7" fmla="*/ 82 h 119"/>
              <a:gd name="T8" fmla="*/ 0 w 119"/>
              <a:gd name="T9" fmla="*/ 60 h 119"/>
              <a:gd name="T10" fmla="*/ 4 w 119"/>
              <a:gd name="T11" fmla="*/ 37 h 119"/>
              <a:gd name="T12" fmla="*/ 18 w 119"/>
              <a:gd name="T13" fmla="*/ 18 h 119"/>
              <a:gd name="T14" fmla="*/ 36 w 119"/>
              <a:gd name="T15" fmla="*/ 6 h 119"/>
              <a:gd name="T16" fmla="*/ 59 w 119"/>
              <a:gd name="T17" fmla="*/ 0 h 119"/>
              <a:gd name="T18" fmla="*/ 82 w 119"/>
              <a:gd name="T19" fmla="*/ 6 h 119"/>
              <a:gd name="T20" fmla="*/ 101 w 119"/>
              <a:gd name="T21" fmla="*/ 18 h 119"/>
              <a:gd name="T22" fmla="*/ 113 w 119"/>
              <a:gd name="T23" fmla="*/ 37 h 119"/>
              <a:gd name="T24" fmla="*/ 119 w 119"/>
              <a:gd name="T25" fmla="*/ 60 h 119"/>
              <a:gd name="T26" fmla="*/ 113 w 119"/>
              <a:gd name="T27" fmla="*/ 82 h 119"/>
              <a:gd name="T28" fmla="*/ 101 w 119"/>
              <a:gd name="T29" fmla="*/ 101 h 119"/>
              <a:gd name="T30" fmla="*/ 82 w 119"/>
              <a:gd name="T31" fmla="*/ 115 h 119"/>
              <a:gd name="T32" fmla="*/ 59 w 119"/>
              <a:gd name="T33" fmla="*/ 119 h 119"/>
              <a:gd name="T34" fmla="*/ 59 w 119"/>
              <a:gd name="T35" fmla="*/ 17 h 119"/>
              <a:gd name="T36" fmla="*/ 42 w 119"/>
              <a:gd name="T37" fmla="*/ 19 h 119"/>
              <a:gd name="T38" fmla="*/ 29 w 119"/>
              <a:gd name="T39" fmla="*/ 29 h 119"/>
              <a:gd name="T40" fmla="*/ 19 w 119"/>
              <a:gd name="T41" fmla="*/ 43 h 119"/>
              <a:gd name="T42" fmla="*/ 15 w 119"/>
              <a:gd name="T43" fmla="*/ 60 h 119"/>
              <a:gd name="T44" fmla="*/ 19 w 119"/>
              <a:gd name="T45" fmla="*/ 77 h 119"/>
              <a:gd name="T46" fmla="*/ 29 w 119"/>
              <a:gd name="T47" fmla="*/ 90 h 119"/>
              <a:gd name="T48" fmla="*/ 42 w 119"/>
              <a:gd name="T49" fmla="*/ 100 h 119"/>
              <a:gd name="T50" fmla="*/ 59 w 119"/>
              <a:gd name="T51" fmla="*/ 104 h 119"/>
              <a:gd name="T52" fmla="*/ 77 w 119"/>
              <a:gd name="T53" fmla="*/ 100 h 119"/>
              <a:gd name="T54" fmla="*/ 90 w 119"/>
              <a:gd name="T55" fmla="*/ 90 h 119"/>
              <a:gd name="T56" fmla="*/ 100 w 119"/>
              <a:gd name="T57" fmla="*/ 77 h 119"/>
              <a:gd name="T58" fmla="*/ 102 w 119"/>
              <a:gd name="T59" fmla="*/ 60 h 119"/>
              <a:gd name="T60" fmla="*/ 100 w 119"/>
              <a:gd name="T61" fmla="*/ 43 h 119"/>
              <a:gd name="T62" fmla="*/ 90 w 119"/>
              <a:gd name="T63" fmla="*/ 29 h 119"/>
              <a:gd name="T64" fmla="*/ 77 w 119"/>
              <a:gd name="T65" fmla="*/ 19 h 119"/>
              <a:gd name="T66" fmla="*/ 59 w 119"/>
              <a:gd name="T67" fmla="*/ 1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9" h="119">
                <a:moveTo>
                  <a:pt x="59" y="119"/>
                </a:moveTo>
                <a:lnTo>
                  <a:pt x="59" y="119"/>
                </a:lnTo>
                <a:lnTo>
                  <a:pt x="48" y="118"/>
                </a:lnTo>
                <a:lnTo>
                  <a:pt x="36" y="115"/>
                </a:lnTo>
                <a:lnTo>
                  <a:pt x="26" y="109"/>
                </a:lnTo>
                <a:lnTo>
                  <a:pt x="18" y="101"/>
                </a:lnTo>
                <a:lnTo>
                  <a:pt x="10" y="93"/>
                </a:lnTo>
                <a:lnTo>
                  <a:pt x="4" y="82"/>
                </a:lnTo>
                <a:lnTo>
                  <a:pt x="1" y="71"/>
                </a:lnTo>
                <a:lnTo>
                  <a:pt x="0" y="60"/>
                </a:lnTo>
                <a:lnTo>
                  <a:pt x="1" y="48"/>
                </a:lnTo>
                <a:lnTo>
                  <a:pt x="4" y="37"/>
                </a:lnTo>
                <a:lnTo>
                  <a:pt x="10" y="26"/>
                </a:lnTo>
                <a:lnTo>
                  <a:pt x="18" y="18"/>
                </a:lnTo>
                <a:lnTo>
                  <a:pt x="26" y="11"/>
                </a:lnTo>
                <a:lnTo>
                  <a:pt x="36" y="6"/>
                </a:lnTo>
                <a:lnTo>
                  <a:pt x="48" y="2"/>
                </a:lnTo>
                <a:lnTo>
                  <a:pt x="59" y="0"/>
                </a:lnTo>
                <a:lnTo>
                  <a:pt x="71" y="2"/>
                </a:lnTo>
                <a:lnTo>
                  <a:pt x="82" y="6"/>
                </a:lnTo>
                <a:lnTo>
                  <a:pt x="93" y="11"/>
                </a:lnTo>
                <a:lnTo>
                  <a:pt x="101" y="18"/>
                </a:lnTo>
                <a:lnTo>
                  <a:pt x="108" y="26"/>
                </a:lnTo>
                <a:lnTo>
                  <a:pt x="113" y="37"/>
                </a:lnTo>
                <a:lnTo>
                  <a:pt x="118" y="48"/>
                </a:lnTo>
                <a:lnTo>
                  <a:pt x="119" y="60"/>
                </a:lnTo>
                <a:lnTo>
                  <a:pt x="118" y="71"/>
                </a:lnTo>
                <a:lnTo>
                  <a:pt x="113" y="82"/>
                </a:lnTo>
                <a:lnTo>
                  <a:pt x="108" y="93"/>
                </a:lnTo>
                <a:lnTo>
                  <a:pt x="101" y="101"/>
                </a:lnTo>
                <a:lnTo>
                  <a:pt x="93" y="109"/>
                </a:lnTo>
                <a:lnTo>
                  <a:pt x="82" y="115"/>
                </a:lnTo>
                <a:lnTo>
                  <a:pt x="71" y="118"/>
                </a:lnTo>
                <a:lnTo>
                  <a:pt x="59" y="119"/>
                </a:lnTo>
                <a:close/>
                <a:moveTo>
                  <a:pt x="59" y="17"/>
                </a:moveTo>
                <a:lnTo>
                  <a:pt x="59" y="17"/>
                </a:lnTo>
                <a:lnTo>
                  <a:pt x="51" y="17"/>
                </a:lnTo>
                <a:lnTo>
                  <a:pt x="42" y="19"/>
                </a:lnTo>
                <a:lnTo>
                  <a:pt x="34" y="24"/>
                </a:lnTo>
                <a:lnTo>
                  <a:pt x="29" y="29"/>
                </a:lnTo>
                <a:lnTo>
                  <a:pt x="23" y="36"/>
                </a:lnTo>
                <a:lnTo>
                  <a:pt x="19" y="43"/>
                </a:lnTo>
                <a:lnTo>
                  <a:pt x="17" y="51"/>
                </a:lnTo>
                <a:lnTo>
                  <a:pt x="15" y="60"/>
                </a:lnTo>
                <a:lnTo>
                  <a:pt x="17" y="69"/>
                </a:lnTo>
                <a:lnTo>
                  <a:pt x="19" y="77"/>
                </a:lnTo>
                <a:lnTo>
                  <a:pt x="23" y="84"/>
                </a:lnTo>
                <a:lnTo>
                  <a:pt x="29" y="90"/>
                </a:lnTo>
                <a:lnTo>
                  <a:pt x="34" y="96"/>
                </a:lnTo>
                <a:lnTo>
                  <a:pt x="42" y="100"/>
                </a:lnTo>
                <a:lnTo>
                  <a:pt x="51" y="103"/>
                </a:lnTo>
                <a:lnTo>
                  <a:pt x="59" y="104"/>
                </a:lnTo>
                <a:lnTo>
                  <a:pt x="68" y="103"/>
                </a:lnTo>
                <a:lnTo>
                  <a:pt x="77" y="100"/>
                </a:lnTo>
                <a:lnTo>
                  <a:pt x="83" y="96"/>
                </a:lnTo>
                <a:lnTo>
                  <a:pt x="90" y="90"/>
                </a:lnTo>
                <a:lnTo>
                  <a:pt x="96" y="84"/>
                </a:lnTo>
                <a:lnTo>
                  <a:pt x="100" y="77"/>
                </a:lnTo>
                <a:lnTo>
                  <a:pt x="102" y="69"/>
                </a:lnTo>
                <a:lnTo>
                  <a:pt x="102" y="60"/>
                </a:lnTo>
                <a:lnTo>
                  <a:pt x="102" y="51"/>
                </a:lnTo>
                <a:lnTo>
                  <a:pt x="100" y="43"/>
                </a:lnTo>
                <a:lnTo>
                  <a:pt x="96" y="36"/>
                </a:lnTo>
                <a:lnTo>
                  <a:pt x="90" y="29"/>
                </a:lnTo>
                <a:lnTo>
                  <a:pt x="83" y="24"/>
                </a:lnTo>
                <a:lnTo>
                  <a:pt x="77" y="19"/>
                </a:lnTo>
                <a:lnTo>
                  <a:pt x="68" y="17"/>
                </a:lnTo>
                <a:lnTo>
                  <a:pt x="59" y="1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49" name="Freeform 28"/>
          <p:cNvSpPr>
            <a:spLocks/>
          </p:cNvSpPr>
          <p:nvPr/>
        </p:nvSpPr>
        <p:spPr bwMode="auto">
          <a:xfrm>
            <a:off x="5646738" y="1281113"/>
            <a:ext cx="12700" cy="12700"/>
          </a:xfrm>
          <a:custGeom>
            <a:avLst/>
            <a:gdLst>
              <a:gd name="T0" fmla="*/ 12 w 23"/>
              <a:gd name="T1" fmla="*/ 23 h 23"/>
              <a:gd name="T2" fmla="*/ 12 w 23"/>
              <a:gd name="T3" fmla="*/ 23 h 23"/>
              <a:gd name="T4" fmla="*/ 6 w 23"/>
              <a:gd name="T5" fmla="*/ 21 h 23"/>
              <a:gd name="T6" fmla="*/ 2 w 23"/>
              <a:gd name="T7" fmla="*/ 20 h 23"/>
              <a:gd name="T8" fmla="*/ 1 w 23"/>
              <a:gd name="T9" fmla="*/ 16 h 23"/>
              <a:gd name="T10" fmla="*/ 0 w 23"/>
              <a:gd name="T11" fmla="*/ 11 h 23"/>
              <a:gd name="T12" fmla="*/ 1 w 23"/>
              <a:gd name="T13" fmla="*/ 6 h 23"/>
              <a:gd name="T14" fmla="*/ 2 w 23"/>
              <a:gd name="T15" fmla="*/ 2 h 23"/>
              <a:gd name="T16" fmla="*/ 6 w 23"/>
              <a:gd name="T17" fmla="*/ 1 h 23"/>
              <a:gd name="T18" fmla="*/ 12 w 23"/>
              <a:gd name="T19" fmla="*/ 0 h 23"/>
              <a:gd name="T20" fmla="*/ 16 w 23"/>
              <a:gd name="T21" fmla="*/ 1 h 23"/>
              <a:gd name="T22" fmla="*/ 20 w 23"/>
              <a:gd name="T23" fmla="*/ 2 h 23"/>
              <a:gd name="T24" fmla="*/ 21 w 23"/>
              <a:gd name="T25" fmla="*/ 6 h 23"/>
              <a:gd name="T26" fmla="*/ 23 w 23"/>
              <a:gd name="T27" fmla="*/ 11 h 23"/>
              <a:gd name="T28" fmla="*/ 21 w 23"/>
              <a:gd name="T29" fmla="*/ 16 h 23"/>
              <a:gd name="T30" fmla="*/ 20 w 23"/>
              <a:gd name="T31" fmla="*/ 20 h 23"/>
              <a:gd name="T32" fmla="*/ 16 w 23"/>
              <a:gd name="T33" fmla="*/ 21 h 23"/>
              <a:gd name="T34" fmla="*/ 12 w 23"/>
              <a:gd name="T35"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 h="23">
                <a:moveTo>
                  <a:pt x="12" y="23"/>
                </a:moveTo>
                <a:lnTo>
                  <a:pt x="12" y="23"/>
                </a:lnTo>
                <a:lnTo>
                  <a:pt x="6" y="21"/>
                </a:lnTo>
                <a:lnTo>
                  <a:pt x="2" y="20"/>
                </a:lnTo>
                <a:lnTo>
                  <a:pt x="1" y="16"/>
                </a:lnTo>
                <a:lnTo>
                  <a:pt x="0" y="11"/>
                </a:lnTo>
                <a:lnTo>
                  <a:pt x="1" y="6"/>
                </a:lnTo>
                <a:lnTo>
                  <a:pt x="2" y="2"/>
                </a:lnTo>
                <a:lnTo>
                  <a:pt x="6" y="1"/>
                </a:lnTo>
                <a:lnTo>
                  <a:pt x="12" y="0"/>
                </a:lnTo>
                <a:lnTo>
                  <a:pt x="16" y="1"/>
                </a:lnTo>
                <a:lnTo>
                  <a:pt x="20" y="2"/>
                </a:lnTo>
                <a:lnTo>
                  <a:pt x="21" y="6"/>
                </a:lnTo>
                <a:lnTo>
                  <a:pt x="23" y="11"/>
                </a:lnTo>
                <a:lnTo>
                  <a:pt x="21" y="16"/>
                </a:lnTo>
                <a:lnTo>
                  <a:pt x="20" y="20"/>
                </a:lnTo>
                <a:lnTo>
                  <a:pt x="16" y="21"/>
                </a:lnTo>
                <a:lnTo>
                  <a:pt x="12" y="2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0" name="Freeform 29"/>
          <p:cNvSpPr>
            <a:spLocks/>
          </p:cNvSpPr>
          <p:nvPr/>
        </p:nvSpPr>
        <p:spPr bwMode="auto">
          <a:xfrm>
            <a:off x="5554663" y="4157663"/>
            <a:ext cx="104775" cy="146050"/>
          </a:xfrm>
          <a:custGeom>
            <a:avLst/>
            <a:gdLst>
              <a:gd name="T0" fmla="*/ 76 w 194"/>
              <a:gd name="T1" fmla="*/ 194 h 270"/>
              <a:gd name="T2" fmla="*/ 50 w 194"/>
              <a:gd name="T3" fmla="*/ 191 h 270"/>
              <a:gd name="T4" fmla="*/ 27 w 194"/>
              <a:gd name="T5" fmla="*/ 196 h 270"/>
              <a:gd name="T6" fmla="*/ 15 w 194"/>
              <a:gd name="T7" fmla="*/ 204 h 270"/>
              <a:gd name="T8" fmla="*/ 4 w 194"/>
              <a:gd name="T9" fmla="*/ 218 h 270"/>
              <a:gd name="T10" fmla="*/ 0 w 194"/>
              <a:gd name="T11" fmla="*/ 239 h 270"/>
              <a:gd name="T12" fmla="*/ 2 w 194"/>
              <a:gd name="T13" fmla="*/ 254 h 270"/>
              <a:gd name="T14" fmla="*/ 20 w 194"/>
              <a:gd name="T15" fmla="*/ 265 h 270"/>
              <a:gd name="T16" fmla="*/ 32 w 194"/>
              <a:gd name="T17" fmla="*/ 269 h 270"/>
              <a:gd name="T18" fmla="*/ 48 w 194"/>
              <a:gd name="T19" fmla="*/ 269 h 270"/>
              <a:gd name="T20" fmla="*/ 64 w 194"/>
              <a:gd name="T21" fmla="*/ 262 h 270"/>
              <a:gd name="T22" fmla="*/ 82 w 194"/>
              <a:gd name="T23" fmla="*/ 247 h 270"/>
              <a:gd name="T24" fmla="*/ 99 w 194"/>
              <a:gd name="T25" fmla="*/ 219 h 270"/>
              <a:gd name="T26" fmla="*/ 112 w 194"/>
              <a:gd name="T27" fmla="*/ 94 h 270"/>
              <a:gd name="T28" fmla="*/ 138 w 194"/>
              <a:gd name="T29" fmla="*/ 112 h 270"/>
              <a:gd name="T30" fmla="*/ 149 w 194"/>
              <a:gd name="T31" fmla="*/ 124 h 270"/>
              <a:gd name="T32" fmla="*/ 155 w 194"/>
              <a:gd name="T33" fmla="*/ 139 h 270"/>
              <a:gd name="T34" fmla="*/ 154 w 194"/>
              <a:gd name="T35" fmla="*/ 157 h 270"/>
              <a:gd name="T36" fmla="*/ 143 w 194"/>
              <a:gd name="T37" fmla="*/ 176 h 270"/>
              <a:gd name="T38" fmla="*/ 146 w 194"/>
              <a:gd name="T39" fmla="*/ 183 h 270"/>
              <a:gd name="T40" fmla="*/ 151 w 194"/>
              <a:gd name="T41" fmla="*/ 188 h 270"/>
              <a:gd name="T42" fmla="*/ 161 w 194"/>
              <a:gd name="T43" fmla="*/ 187 h 270"/>
              <a:gd name="T44" fmla="*/ 174 w 194"/>
              <a:gd name="T45" fmla="*/ 173 h 270"/>
              <a:gd name="T46" fmla="*/ 188 w 194"/>
              <a:gd name="T47" fmla="*/ 154 h 270"/>
              <a:gd name="T48" fmla="*/ 194 w 194"/>
              <a:gd name="T49" fmla="*/ 136 h 270"/>
              <a:gd name="T50" fmla="*/ 194 w 194"/>
              <a:gd name="T51" fmla="*/ 117 h 270"/>
              <a:gd name="T52" fmla="*/ 187 w 194"/>
              <a:gd name="T53" fmla="*/ 95 h 270"/>
              <a:gd name="T54" fmla="*/ 169 w 194"/>
              <a:gd name="T55" fmla="*/ 73 h 270"/>
              <a:gd name="T56" fmla="*/ 139 w 194"/>
              <a:gd name="T57" fmla="*/ 49 h 270"/>
              <a:gd name="T58" fmla="*/ 112 w 194"/>
              <a:gd name="T59" fmla="*/ 30 h 270"/>
              <a:gd name="T60" fmla="*/ 101 w 194"/>
              <a:gd name="T61" fmla="*/ 11 h 270"/>
              <a:gd name="T62" fmla="*/ 94 w 194"/>
              <a:gd name="T63" fmla="*/ 1 h 270"/>
              <a:gd name="T64" fmla="*/ 86 w 194"/>
              <a:gd name="T65" fmla="*/ 0 h 270"/>
              <a:gd name="T66" fmla="*/ 80 w 194"/>
              <a:gd name="T67" fmla="*/ 7 h 270"/>
              <a:gd name="T68" fmla="*/ 78 w 194"/>
              <a:gd name="T69" fmla="*/ 19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70">
                <a:moveTo>
                  <a:pt x="76" y="194"/>
                </a:moveTo>
                <a:lnTo>
                  <a:pt x="76" y="194"/>
                </a:lnTo>
                <a:lnTo>
                  <a:pt x="63" y="191"/>
                </a:lnTo>
                <a:lnTo>
                  <a:pt x="50" y="191"/>
                </a:lnTo>
                <a:lnTo>
                  <a:pt x="35" y="194"/>
                </a:lnTo>
                <a:lnTo>
                  <a:pt x="27" y="196"/>
                </a:lnTo>
                <a:lnTo>
                  <a:pt x="20" y="199"/>
                </a:lnTo>
                <a:lnTo>
                  <a:pt x="15" y="204"/>
                </a:lnTo>
                <a:lnTo>
                  <a:pt x="8" y="210"/>
                </a:lnTo>
                <a:lnTo>
                  <a:pt x="4" y="218"/>
                </a:lnTo>
                <a:lnTo>
                  <a:pt x="1" y="228"/>
                </a:lnTo>
                <a:lnTo>
                  <a:pt x="0" y="239"/>
                </a:lnTo>
                <a:lnTo>
                  <a:pt x="0" y="252"/>
                </a:lnTo>
                <a:lnTo>
                  <a:pt x="2" y="254"/>
                </a:lnTo>
                <a:lnTo>
                  <a:pt x="9" y="259"/>
                </a:lnTo>
                <a:lnTo>
                  <a:pt x="20" y="265"/>
                </a:lnTo>
                <a:lnTo>
                  <a:pt x="26" y="267"/>
                </a:lnTo>
                <a:lnTo>
                  <a:pt x="32" y="269"/>
                </a:lnTo>
                <a:lnTo>
                  <a:pt x="41" y="270"/>
                </a:lnTo>
                <a:lnTo>
                  <a:pt x="48" y="269"/>
                </a:lnTo>
                <a:lnTo>
                  <a:pt x="56" y="266"/>
                </a:lnTo>
                <a:lnTo>
                  <a:pt x="64" y="262"/>
                </a:lnTo>
                <a:lnTo>
                  <a:pt x="73" y="255"/>
                </a:lnTo>
                <a:lnTo>
                  <a:pt x="82" y="247"/>
                </a:lnTo>
                <a:lnTo>
                  <a:pt x="90" y="234"/>
                </a:lnTo>
                <a:lnTo>
                  <a:pt x="99" y="219"/>
                </a:lnTo>
                <a:lnTo>
                  <a:pt x="98" y="87"/>
                </a:lnTo>
                <a:lnTo>
                  <a:pt x="112" y="94"/>
                </a:lnTo>
                <a:lnTo>
                  <a:pt x="124" y="101"/>
                </a:lnTo>
                <a:lnTo>
                  <a:pt x="138" y="112"/>
                </a:lnTo>
                <a:lnTo>
                  <a:pt x="143" y="117"/>
                </a:lnTo>
                <a:lnTo>
                  <a:pt x="149" y="124"/>
                </a:lnTo>
                <a:lnTo>
                  <a:pt x="153" y="131"/>
                </a:lnTo>
                <a:lnTo>
                  <a:pt x="155" y="139"/>
                </a:lnTo>
                <a:lnTo>
                  <a:pt x="155" y="147"/>
                </a:lnTo>
                <a:lnTo>
                  <a:pt x="154" y="157"/>
                </a:lnTo>
                <a:lnTo>
                  <a:pt x="150" y="166"/>
                </a:lnTo>
                <a:lnTo>
                  <a:pt x="143" y="176"/>
                </a:lnTo>
                <a:lnTo>
                  <a:pt x="144" y="180"/>
                </a:lnTo>
                <a:lnTo>
                  <a:pt x="146" y="183"/>
                </a:lnTo>
                <a:lnTo>
                  <a:pt x="149" y="185"/>
                </a:lnTo>
                <a:lnTo>
                  <a:pt x="151" y="188"/>
                </a:lnTo>
                <a:lnTo>
                  <a:pt x="155" y="188"/>
                </a:lnTo>
                <a:lnTo>
                  <a:pt x="161" y="187"/>
                </a:lnTo>
                <a:lnTo>
                  <a:pt x="166" y="181"/>
                </a:lnTo>
                <a:lnTo>
                  <a:pt x="174" y="173"/>
                </a:lnTo>
                <a:lnTo>
                  <a:pt x="184" y="161"/>
                </a:lnTo>
                <a:lnTo>
                  <a:pt x="188" y="154"/>
                </a:lnTo>
                <a:lnTo>
                  <a:pt x="191" y="146"/>
                </a:lnTo>
                <a:lnTo>
                  <a:pt x="194" y="136"/>
                </a:lnTo>
                <a:lnTo>
                  <a:pt x="194" y="127"/>
                </a:lnTo>
                <a:lnTo>
                  <a:pt x="194" y="117"/>
                </a:lnTo>
                <a:lnTo>
                  <a:pt x="191" y="106"/>
                </a:lnTo>
                <a:lnTo>
                  <a:pt x="187" y="95"/>
                </a:lnTo>
                <a:lnTo>
                  <a:pt x="179" y="84"/>
                </a:lnTo>
                <a:lnTo>
                  <a:pt x="169" y="73"/>
                </a:lnTo>
                <a:lnTo>
                  <a:pt x="155" y="61"/>
                </a:lnTo>
                <a:lnTo>
                  <a:pt x="139" y="49"/>
                </a:lnTo>
                <a:lnTo>
                  <a:pt x="118" y="37"/>
                </a:lnTo>
                <a:lnTo>
                  <a:pt x="112" y="30"/>
                </a:lnTo>
                <a:lnTo>
                  <a:pt x="106" y="22"/>
                </a:lnTo>
                <a:lnTo>
                  <a:pt x="101" y="11"/>
                </a:lnTo>
                <a:lnTo>
                  <a:pt x="97" y="4"/>
                </a:lnTo>
                <a:lnTo>
                  <a:pt x="94" y="1"/>
                </a:lnTo>
                <a:lnTo>
                  <a:pt x="90" y="0"/>
                </a:lnTo>
                <a:lnTo>
                  <a:pt x="86" y="0"/>
                </a:lnTo>
                <a:lnTo>
                  <a:pt x="83" y="3"/>
                </a:lnTo>
                <a:lnTo>
                  <a:pt x="80" y="7"/>
                </a:lnTo>
                <a:lnTo>
                  <a:pt x="79" y="12"/>
                </a:lnTo>
                <a:lnTo>
                  <a:pt x="78" y="19"/>
                </a:lnTo>
                <a:lnTo>
                  <a:pt x="76" y="19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1" name="Freeform 30"/>
          <p:cNvSpPr>
            <a:spLocks noEditPoints="1"/>
          </p:cNvSpPr>
          <p:nvPr/>
        </p:nvSpPr>
        <p:spPr bwMode="auto">
          <a:xfrm>
            <a:off x="4970463" y="1206500"/>
            <a:ext cx="87312" cy="146050"/>
          </a:xfrm>
          <a:custGeom>
            <a:avLst/>
            <a:gdLst>
              <a:gd name="T0" fmla="*/ 125 w 161"/>
              <a:gd name="T1" fmla="*/ 0 h 273"/>
              <a:gd name="T2" fmla="*/ 37 w 161"/>
              <a:gd name="T3" fmla="*/ 0 h 273"/>
              <a:gd name="T4" fmla="*/ 29 w 161"/>
              <a:gd name="T5" fmla="*/ 2 h 273"/>
              <a:gd name="T6" fmla="*/ 22 w 161"/>
              <a:gd name="T7" fmla="*/ 3 h 273"/>
              <a:gd name="T8" fmla="*/ 17 w 161"/>
              <a:gd name="T9" fmla="*/ 7 h 273"/>
              <a:gd name="T10" fmla="*/ 11 w 161"/>
              <a:gd name="T11" fmla="*/ 11 h 273"/>
              <a:gd name="T12" fmla="*/ 6 w 161"/>
              <a:gd name="T13" fmla="*/ 17 h 273"/>
              <a:gd name="T14" fmla="*/ 3 w 161"/>
              <a:gd name="T15" fmla="*/ 24 h 273"/>
              <a:gd name="T16" fmla="*/ 0 w 161"/>
              <a:gd name="T17" fmla="*/ 30 h 273"/>
              <a:gd name="T18" fmla="*/ 0 w 161"/>
              <a:gd name="T19" fmla="*/ 37 h 273"/>
              <a:gd name="T20" fmla="*/ 0 w 161"/>
              <a:gd name="T21" fmla="*/ 236 h 273"/>
              <a:gd name="T22" fmla="*/ 0 w 161"/>
              <a:gd name="T23" fmla="*/ 245 h 273"/>
              <a:gd name="T24" fmla="*/ 3 w 161"/>
              <a:gd name="T25" fmla="*/ 252 h 273"/>
              <a:gd name="T26" fmla="*/ 6 w 161"/>
              <a:gd name="T27" fmla="*/ 257 h 273"/>
              <a:gd name="T28" fmla="*/ 11 w 161"/>
              <a:gd name="T29" fmla="*/ 262 h 273"/>
              <a:gd name="T30" fmla="*/ 17 w 161"/>
              <a:gd name="T31" fmla="*/ 267 h 273"/>
              <a:gd name="T32" fmla="*/ 22 w 161"/>
              <a:gd name="T33" fmla="*/ 271 h 273"/>
              <a:gd name="T34" fmla="*/ 29 w 161"/>
              <a:gd name="T35" fmla="*/ 272 h 273"/>
              <a:gd name="T36" fmla="*/ 37 w 161"/>
              <a:gd name="T37" fmla="*/ 273 h 273"/>
              <a:gd name="T38" fmla="*/ 125 w 161"/>
              <a:gd name="T39" fmla="*/ 273 h 273"/>
              <a:gd name="T40" fmla="*/ 133 w 161"/>
              <a:gd name="T41" fmla="*/ 272 h 273"/>
              <a:gd name="T42" fmla="*/ 140 w 161"/>
              <a:gd name="T43" fmla="*/ 271 h 273"/>
              <a:gd name="T44" fmla="*/ 145 w 161"/>
              <a:gd name="T45" fmla="*/ 267 h 273"/>
              <a:gd name="T46" fmla="*/ 151 w 161"/>
              <a:gd name="T47" fmla="*/ 262 h 273"/>
              <a:gd name="T48" fmla="*/ 156 w 161"/>
              <a:gd name="T49" fmla="*/ 257 h 273"/>
              <a:gd name="T50" fmla="*/ 159 w 161"/>
              <a:gd name="T51" fmla="*/ 252 h 273"/>
              <a:gd name="T52" fmla="*/ 161 w 161"/>
              <a:gd name="T53" fmla="*/ 245 h 273"/>
              <a:gd name="T54" fmla="*/ 161 w 161"/>
              <a:gd name="T55" fmla="*/ 236 h 273"/>
              <a:gd name="T56" fmla="*/ 161 w 161"/>
              <a:gd name="T57" fmla="*/ 37 h 273"/>
              <a:gd name="T58" fmla="*/ 161 w 161"/>
              <a:gd name="T59" fmla="*/ 30 h 273"/>
              <a:gd name="T60" fmla="*/ 159 w 161"/>
              <a:gd name="T61" fmla="*/ 24 h 273"/>
              <a:gd name="T62" fmla="*/ 156 w 161"/>
              <a:gd name="T63" fmla="*/ 17 h 273"/>
              <a:gd name="T64" fmla="*/ 151 w 161"/>
              <a:gd name="T65" fmla="*/ 11 h 273"/>
              <a:gd name="T66" fmla="*/ 145 w 161"/>
              <a:gd name="T67" fmla="*/ 7 h 273"/>
              <a:gd name="T68" fmla="*/ 140 w 161"/>
              <a:gd name="T69" fmla="*/ 3 h 273"/>
              <a:gd name="T70" fmla="*/ 133 w 161"/>
              <a:gd name="T71" fmla="*/ 2 h 273"/>
              <a:gd name="T72" fmla="*/ 125 w 161"/>
              <a:gd name="T73" fmla="*/ 0 h 273"/>
              <a:gd name="T74" fmla="*/ 86 w 161"/>
              <a:gd name="T75" fmla="*/ 256 h 273"/>
              <a:gd name="T76" fmla="*/ 77 w 161"/>
              <a:gd name="T77" fmla="*/ 256 h 273"/>
              <a:gd name="T78" fmla="*/ 73 w 161"/>
              <a:gd name="T79" fmla="*/ 256 h 273"/>
              <a:gd name="T80" fmla="*/ 70 w 161"/>
              <a:gd name="T81" fmla="*/ 253 h 273"/>
              <a:gd name="T82" fmla="*/ 67 w 161"/>
              <a:gd name="T83" fmla="*/ 250 h 273"/>
              <a:gd name="T84" fmla="*/ 67 w 161"/>
              <a:gd name="T85" fmla="*/ 246 h 273"/>
              <a:gd name="T86" fmla="*/ 67 w 161"/>
              <a:gd name="T87" fmla="*/ 242 h 273"/>
              <a:gd name="T88" fmla="*/ 70 w 161"/>
              <a:gd name="T89" fmla="*/ 239 h 273"/>
              <a:gd name="T90" fmla="*/ 73 w 161"/>
              <a:gd name="T91" fmla="*/ 236 h 273"/>
              <a:gd name="T92" fmla="*/ 77 w 161"/>
              <a:gd name="T93" fmla="*/ 235 h 273"/>
              <a:gd name="T94" fmla="*/ 86 w 161"/>
              <a:gd name="T95" fmla="*/ 235 h 273"/>
              <a:gd name="T96" fmla="*/ 89 w 161"/>
              <a:gd name="T97" fmla="*/ 236 h 273"/>
              <a:gd name="T98" fmla="*/ 93 w 161"/>
              <a:gd name="T99" fmla="*/ 239 h 273"/>
              <a:gd name="T100" fmla="*/ 95 w 161"/>
              <a:gd name="T101" fmla="*/ 242 h 273"/>
              <a:gd name="T102" fmla="*/ 96 w 161"/>
              <a:gd name="T103" fmla="*/ 246 h 273"/>
              <a:gd name="T104" fmla="*/ 95 w 161"/>
              <a:gd name="T105" fmla="*/ 250 h 273"/>
              <a:gd name="T106" fmla="*/ 93 w 161"/>
              <a:gd name="T107" fmla="*/ 253 h 273"/>
              <a:gd name="T108" fmla="*/ 89 w 161"/>
              <a:gd name="T109" fmla="*/ 256 h 273"/>
              <a:gd name="T110" fmla="*/ 86 w 161"/>
              <a:gd name="T111" fmla="*/ 256 h 273"/>
              <a:gd name="T112" fmla="*/ 140 w 161"/>
              <a:gd name="T113" fmla="*/ 219 h 273"/>
              <a:gd name="T114" fmla="*/ 22 w 161"/>
              <a:gd name="T115" fmla="*/ 219 h 273"/>
              <a:gd name="T116" fmla="*/ 22 w 161"/>
              <a:gd name="T117" fmla="*/ 22 h 273"/>
              <a:gd name="T118" fmla="*/ 140 w 161"/>
              <a:gd name="T119" fmla="*/ 22 h 273"/>
              <a:gd name="T120" fmla="*/ 140 w 161"/>
              <a:gd name="T121" fmla="*/ 219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1" h="273">
                <a:moveTo>
                  <a:pt x="125" y="0"/>
                </a:moveTo>
                <a:lnTo>
                  <a:pt x="37" y="0"/>
                </a:lnTo>
                <a:lnTo>
                  <a:pt x="29" y="2"/>
                </a:lnTo>
                <a:lnTo>
                  <a:pt x="22" y="3"/>
                </a:lnTo>
                <a:lnTo>
                  <a:pt x="17" y="7"/>
                </a:lnTo>
                <a:lnTo>
                  <a:pt x="11" y="11"/>
                </a:lnTo>
                <a:lnTo>
                  <a:pt x="6" y="17"/>
                </a:lnTo>
                <a:lnTo>
                  <a:pt x="3" y="24"/>
                </a:lnTo>
                <a:lnTo>
                  <a:pt x="0" y="30"/>
                </a:lnTo>
                <a:lnTo>
                  <a:pt x="0" y="37"/>
                </a:lnTo>
                <a:lnTo>
                  <a:pt x="0" y="236"/>
                </a:lnTo>
                <a:lnTo>
                  <a:pt x="0" y="245"/>
                </a:lnTo>
                <a:lnTo>
                  <a:pt x="3" y="252"/>
                </a:lnTo>
                <a:lnTo>
                  <a:pt x="6" y="257"/>
                </a:lnTo>
                <a:lnTo>
                  <a:pt x="11" y="262"/>
                </a:lnTo>
                <a:lnTo>
                  <a:pt x="17" y="267"/>
                </a:lnTo>
                <a:lnTo>
                  <a:pt x="22" y="271"/>
                </a:lnTo>
                <a:lnTo>
                  <a:pt x="29" y="272"/>
                </a:lnTo>
                <a:lnTo>
                  <a:pt x="37" y="273"/>
                </a:lnTo>
                <a:lnTo>
                  <a:pt x="125" y="273"/>
                </a:lnTo>
                <a:lnTo>
                  <a:pt x="133" y="272"/>
                </a:lnTo>
                <a:lnTo>
                  <a:pt x="140" y="271"/>
                </a:lnTo>
                <a:lnTo>
                  <a:pt x="145" y="267"/>
                </a:lnTo>
                <a:lnTo>
                  <a:pt x="151" y="262"/>
                </a:lnTo>
                <a:lnTo>
                  <a:pt x="156" y="257"/>
                </a:lnTo>
                <a:lnTo>
                  <a:pt x="159" y="252"/>
                </a:lnTo>
                <a:lnTo>
                  <a:pt x="161" y="245"/>
                </a:lnTo>
                <a:lnTo>
                  <a:pt x="161" y="236"/>
                </a:lnTo>
                <a:lnTo>
                  <a:pt x="161" y="37"/>
                </a:lnTo>
                <a:lnTo>
                  <a:pt x="161" y="30"/>
                </a:lnTo>
                <a:lnTo>
                  <a:pt x="159" y="24"/>
                </a:lnTo>
                <a:lnTo>
                  <a:pt x="156" y="17"/>
                </a:lnTo>
                <a:lnTo>
                  <a:pt x="151" y="11"/>
                </a:lnTo>
                <a:lnTo>
                  <a:pt x="145" y="7"/>
                </a:lnTo>
                <a:lnTo>
                  <a:pt x="140" y="3"/>
                </a:lnTo>
                <a:lnTo>
                  <a:pt x="133" y="2"/>
                </a:lnTo>
                <a:lnTo>
                  <a:pt x="125" y="0"/>
                </a:lnTo>
                <a:close/>
                <a:moveTo>
                  <a:pt x="86" y="256"/>
                </a:moveTo>
                <a:lnTo>
                  <a:pt x="77" y="256"/>
                </a:lnTo>
                <a:lnTo>
                  <a:pt x="73" y="256"/>
                </a:lnTo>
                <a:lnTo>
                  <a:pt x="70" y="253"/>
                </a:lnTo>
                <a:lnTo>
                  <a:pt x="67" y="250"/>
                </a:lnTo>
                <a:lnTo>
                  <a:pt x="67" y="246"/>
                </a:lnTo>
                <a:lnTo>
                  <a:pt x="67" y="242"/>
                </a:lnTo>
                <a:lnTo>
                  <a:pt x="70" y="239"/>
                </a:lnTo>
                <a:lnTo>
                  <a:pt x="73" y="236"/>
                </a:lnTo>
                <a:lnTo>
                  <a:pt x="77" y="235"/>
                </a:lnTo>
                <a:lnTo>
                  <a:pt x="86" y="235"/>
                </a:lnTo>
                <a:lnTo>
                  <a:pt x="89" y="236"/>
                </a:lnTo>
                <a:lnTo>
                  <a:pt x="93" y="239"/>
                </a:lnTo>
                <a:lnTo>
                  <a:pt x="95" y="242"/>
                </a:lnTo>
                <a:lnTo>
                  <a:pt x="96" y="246"/>
                </a:lnTo>
                <a:lnTo>
                  <a:pt x="95" y="250"/>
                </a:lnTo>
                <a:lnTo>
                  <a:pt x="93" y="253"/>
                </a:lnTo>
                <a:lnTo>
                  <a:pt x="89" y="256"/>
                </a:lnTo>
                <a:lnTo>
                  <a:pt x="86" y="256"/>
                </a:lnTo>
                <a:close/>
                <a:moveTo>
                  <a:pt x="140" y="219"/>
                </a:moveTo>
                <a:lnTo>
                  <a:pt x="22" y="219"/>
                </a:lnTo>
                <a:lnTo>
                  <a:pt x="22" y="22"/>
                </a:lnTo>
                <a:lnTo>
                  <a:pt x="140" y="22"/>
                </a:lnTo>
                <a:lnTo>
                  <a:pt x="140" y="21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2" name="Freeform 31"/>
          <p:cNvSpPr>
            <a:spLocks noEditPoints="1"/>
          </p:cNvSpPr>
          <p:nvPr/>
        </p:nvSpPr>
        <p:spPr bwMode="auto">
          <a:xfrm>
            <a:off x="5235575" y="911225"/>
            <a:ext cx="147638" cy="146050"/>
          </a:xfrm>
          <a:custGeom>
            <a:avLst/>
            <a:gdLst>
              <a:gd name="T0" fmla="*/ 270 w 271"/>
              <a:gd name="T1" fmla="*/ 45 h 273"/>
              <a:gd name="T2" fmla="*/ 228 w 271"/>
              <a:gd name="T3" fmla="*/ 1 h 273"/>
              <a:gd name="T4" fmla="*/ 226 w 271"/>
              <a:gd name="T5" fmla="*/ 0 h 273"/>
              <a:gd name="T6" fmla="*/ 224 w 271"/>
              <a:gd name="T7" fmla="*/ 0 h 273"/>
              <a:gd name="T8" fmla="*/ 221 w 271"/>
              <a:gd name="T9" fmla="*/ 0 h 273"/>
              <a:gd name="T10" fmla="*/ 219 w 271"/>
              <a:gd name="T11" fmla="*/ 1 h 273"/>
              <a:gd name="T12" fmla="*/ 50 w 271"/>
              <a:gd name="T13" fmla="*/ 167 h 273"/>
              <a:gd name="T14" fmla="*/ 1 w 271"/>
              <a:gd name="T15" fmla="*/ 263 h 273"/>
              <a:gd name="T16" fmla="*/ 0 w 271"/>
              <a:gd name="T17" fmla="*/ 267 h 273"/>
              <a:gd name="T18" fmla="*/ 2 w 271"/>
              <a:gd name="T19" fmla="*/ 271 h 273"/>
              <a:gd name="T20" fmla="*/ 4 w 271"/>
              <a:gd name="T21" fmla="*/ 273 h 273"/>
              <a:gd name="T22" fmla="*/ 7 w 271"/>
              <a:gd name="T23" fmla="*/ 273 h 273"/>
              <a:gd name="T24" fmla="*/ 9 w 271"/>
              <a:gd name="T25" fmla="*/ 271 h 273"/>
              <a:gd name="T26" fmla="*/ 102 w 271"/>
              <a:gd name="T27" fmla="*/ 219 h 273"/>
              <a:gd name="T28" fmla="*/ 103 w 271"/>
              <a:gd name="T29" fmla="*/ 219 h 273"/>
              <a:gd name="T30" fmla="*/ 269 w 271"/>
              <a:gd name="T31" fmla="*/ 54 h 273"/>
              <a:gd name="T32" fmla="*/ 270 w 271"/>
              <a:gd name="T33" fmla="*/ 51 h 273"/>
              <a:gd name="T34" fmla="*/ 271 w 271"/>
              <a:gd name="T35" fmla="*/ 49 h 273"/>
              <a:gd name="T36" fmla="*/ 270 w 271"/>
              <a:gd name="T37" fmla="*/ 47 h 273"/>
              <a:gd name="T38" fmla="*/ 270 w 271"/>
              <a:gd name="T39" fmla="*/ 45 h 273"/>
              <a:gd name="T40" fmla="*/ 224 w 271"/>
              <a:gd name="T41" fmla="*/ 15 h 273"/>
              <a:gd name="T42" fmla="*/ 240 w 271"/>
              <a:gd name="T43" fmla="*/ 32 h 273"/>
              <a:gd name="T44" fmla="*/ 93 w 271"/>
              <a:gd name="T45" fmla="*/ 180 h 273"/>
              <a:gd name="T46" fmla="*/ 75 w 271"/>
              <a:gd name="T47" fmla="*/ 162 h 273"/>
              <a:gd name="T48" fmla="*/ 224 w 271"/>
              <a:gd name="T49" fmla="*/ 15 h 273"/>
              <a:gd name="T50" fmla="*/ 95 w 271"/>
              <a:gd name="T51" fmla="*/ 210 h 273"/>
              <a:gd name="T52" fmla="*/ 54 w 271"/>
              <a:gd name="T53" fmla="*/ 233 h 273"/>
              <a:gd name="T54" fmla="*/ 48 w 271"/>
              <a:gd name="T55" fmla="*/ 229 h 273"/>
              <a:gd name="T56" fmla="*/ 43 w 271"/>
              <a:gd name="T57" fmla="*/ 225 h 273"/>
              <a:gd name="T58" fmla="*/ 41 w 271"/>
              <a:gd name="T59" fmla="*/ 221 h 273"/>
              <a:gd name="T60" fmla="*/ 39 w 271"/>
              <a:gd name="T61" fmla="*/ 217 h 273"/>
              <a:gd name="T62" fmla="*/ 60 w 271"/>
              <a:gd name="T63" fmla="*/ 176 h 273"/>
              <a:gd name="T64" fmla="*/ 71 w 271"/>
              <a:gd name="T65" fmla="*/ 166 h 273"/>
              <a:gd name="T66" fmla="*/ 105 w 271"/>
              <a:gd name="T67" fmla="*/ 200 h 273"/>
              <a:gd name="T68" fmla="*/ 95 w 271"/>
              <a:gd name="T69" fmla="*/ 210 h 273"/>
              <a:gd name="T70" fmla="*/ 109 w 271"/>
              <a:gd name="T71" fmla="*/ 196 h 273"/>
              <a:gd name="T72" fmla="*/ 95 w 271"/>
              <a:gd name="T73" fmla="*/ 182 h 273"/>
              <a:gd name="T74" fmla="*/ 244 w 271"/>
              <a:gd name="T75" fmla="*/ 36 h 273"/>
              <a:gd name="T76" fmla="*/ 256 w 271"/>
              <a:gd name="T77" fmla="*/ 49 h 273"/>
              <a:gd name="T78" fmla="*/ 109 w 271"/>
              <a:gd name="T79" fmla="*/ 196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1" h="273">
                <a:moveTo>
                  <a:pt x="270" y="45"/>
                </a:moveTo>
                <a:lnTo>
                  <a:pt x="228" y="1"/>
                </a:lnTo>
                <a:lnTo>
                  <a:pt x="226" y="0"/>
                </a:lnTo>
                <a:lnTo>
                  <a:pt x="224" y="0"/>
                </a:lnTo>
                <a:lnTo>
                  <a:pt x="221" y="0"/>
                </a:lnTo>
                <a:lnTo>
                  <a:pt x="219" y="1"/>
                </a:lnTo>
                <a:lnTo>
                  <a:pt x="50" y="167"/>
                </a:lnTo>
                <a:lnTo>
                  <a:pt x="1" y="263"/>
                </a:lnTo>
                <a:lnTo>
                  <a:pt x="0" y="267"/>
                </a:lnTo>
                <a:lnTo>
                  <a:pt x="2" y="271"/>
                </a:lnTo>
                <a:lnTo>
                  <a:pt x="4" y="273"/>
                </a:lnTo>
                <a:lnTo>
                  <a:pt x="7" y="273"/>
                </a:lnTo>
                <a:lnTo>
                  <a:pt x="9" y="271"/>
                </a:lnTo>
                <a:lnTo>
                  <a:pt x="102" y="219"/>
                </a:lnTo>
                <a:lnTo>
                  <a:pt x="103" y="219"/>
                </a:lnTo>
                <a:lnTo>
                  <a:pt x="269" y="54"/>
                </a:lnTo>
                <a:lnTo>
                  <a:pt x="270" y="51"/>
                </a:lnTo>
                <a:lnTo>
                  <a:pt x="271" y="49"/>
                </a:lnTo>
                <a:lnTo>
                  <a:pt x="270" y="47"/>
                </a:lnTo>
                <a:lnTo>
                  <a:pt x="270" y="45"/>
                </a:lnTo>
                <a:close/>
                <a:moveTo>
                  <a:pt x="224" y="15"/>
                </a:moveTo>
                <a:lnTo>
                  <a:pt x="240" y="32"/>
                </a:lnTo>
                <a:lnTo>
                  <a:pt x="93" y="180"/>
                </a:lnTo>
                <a:lnTo>
                  <a:pt x="75" y="162"/>
                </a:lnTo>
                <a:lnTo>
                  <a:pt x="224" y="15"/>
                </a:lnTo>
                <a:close/>
                <a:moveTo>
                  <a:pt x="95" y="210"/>
                </a:moveTo>
                <a:lnTo>
                  <a:pt x="54" y="233"/>
                </a:lnTo>
                <a:lnTo>
                  <a:pt x="48" y="229"/>
                </a:lnTo>
                <a:lnTo>
                  <a:pt x="43" y="225"/>
                </a:lnTo>
                <a:lnTo>
                  <a:pt x="41" y="221"/>
                </a:lnTo>
                <a:lnTo>
                  <a:pt x="39" y="217"/>
                </a:lnTo>
                <a:lnTo>
                  <a:pt x="60" y="176"/>
                </a:lnTo>
                <a:lnTo>
                  <a:pt x="71" y="166"/>
                </a:lnTo>
                <a:lnTo>
                  <a:pt x="105" y="200"/>
                </a:lnTo>
                <a:lnTo>
                  <a:pt x="95" y="210"/>
                </a:lnTo>
                <a:close/>
                <a:moveTo>
                  <a:pt x="109" y="196"/>
                </a:moveTo>
                <a:lnTo>
                  <a:pt x="95" y="182"/>
                </a:lnTo>
                <a:lnTo>
                  <a:pt x="244" y="36"/>
                </a:lnTo>
                <a:lnTo>
                  <a:pt x="256" y="49"/>
                </a:lnTo>
                <a:lnTo>
                  <a:pt x="109" y="19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3" name="Freeform 32"/>
          <p:cNvSpPr>
            <a:spLocks/>
          </p:cNvSpPr>
          <p:nvPr/>
        </p:nvSpPr>
        <p:spPr bwMode="auto">
          <a:xfrm>
            <a:off x="5538788" y="911225"/>
            <a:ext cx="65087" cy="65088"/>
          </a:xfrm>
          <a:custGeom>
            <a:avLst/>
            <a:gdLst>
              <a:gd name="T0" fmla="*/ 80 w 118"/>
              <a:gd name="T1" fmla="*/ 118 h 122"/>
              <a:gd name="T2" fmla="*/ 86 w 118"/>
              <a:gd name="T3" fmla="*/ 105 h 122"/>
              <a:gd name="T4" fmla="*/ 87 w 118"/>
              <a:gd name="T5" fmla="*/ 102 h 122"/>
              <a:gd name="T6" fmla="*/ 84 w 118"/>
              <a:gd name="T7" fmla="*/ 102 h 122"/>
              <a:gd name="T8" fmla="*/ 71 w 118"/>
              <a:gd name="T9" fmla="*/ 107 h 122"/>
              <a:gd name="T10" fmla="*/ 82 w 118"/>
              <a:gd name="T11" fmla="*/ 97 h 122"/>
              <a:gd name="T12" fmla="*/ 79 w 118"/>
              <a:gd name="T13" fmla="*/ 95 h 122"/>
              <a:gd name="T14" fmla="*/ 65 w 118"/>
              <a:gd name="T15" fmla="*/ 101 h 122"/>
              <a:gd name="T16" fmla="*/ 75 w 118"/>
              <a:gd name="T17" fmla="*/ 91 h 122"/>
              <a:gd name="T18" fmla="*/ 73 w 118"/>
              <a:gd name="T19" fmla="*/ 90 h 122"/>
              <a:gd name="T20" fmla="*/ 60 w 118"/>
              <a:gd name="T21" fmla="*/ 95 h 122"/>
              <a:gd name="T22" fmla="*/ 69 w 118"/>
              <a:gd name="T23" fmla="*/ 84 h 122"/>
              <a:gd name="T24" fmla="*/ 68 w 118"/>
              <a:gd name="T25" fmla="*/ 83 h 122"/>
              <a:gd name="T26" fmla="*/ 57 w 118"/>
              <a:gd name="T27" fmla="*/ 92 h 122"/>
              <a:gd name="T28" fmla="*/ 73 w 118"/>
              <a:gd name="T29" fmla="*/ 71 h 122"/>
              <a:gd name="T30" fmla="*/ 73 w 118"/>
              <a:gd name="T31" fmla="*/ 66 h 122"/>
              <a:gd name="T32" fmla="*/ 68 w 118"/>
              <a:gd name="T33" fmla="*/ 65 h 122"/>
              <a:gd name="T34" fmla="*/ 45 w 118"/>
              <a:gd name="T35" fmla="*/ 80 h 122"/>
              <a:gd name="T36" fmla="*/ 56 w 118"/>
              <a:gd name="T37" fmla="*/ 69 h 122"/>
              <a:gd name="T38" fmla="*/ 54 w 118"/>
              <a:gd name="T39" fmla="*/ 68 h 122"/>
              <a:gd name="T40" fmla="*/ 43 w 118"/>
              <a:gd name="T41" fmla="*/ 77 h 122"/>
              <a:gd name="T42" fmla="*/ 49 w 118"/>
              <a:gd name="T43" fmla="*/ 65 h 122"/>
              <a:gd name="T44" fmla="*/ 50 w 118"/>
              <a:gd name="T45" fmla="*/ 62 h 122"/>
              <a:gd name="T46" fmla="*/ 47 w 118"/>
              <a:gd name="T47" fmla="*/ 61 h 122"/>
              <a:gd name="T48" fmla="*/ 34 w 118"/>
              <a:gd name="T49" fmla="*/ 68 h 122"/>
              <a:gd name="T50" fmla="*/ 45 w 118"/>
              <a:gd name="T51" fmla="*/ 57 h 122"/>
              <a:gd name="T52" fmla="*/ 42 w 118"/>
              <a:gd name="T53" fmla="*/ 56 h 122"/>
              <a:gd name="T54" fmla="*/ 28 w 118"/>
              <a:gd name="T55" fmla="*/ 61 h 122"/>
              <a:gd name="T56" fmla="*/ 39 w 118"/>
              <a:gd name="T57" fmla="*/ 51 h 122"/>
              <a:gd name="T58" fmla="*/ 37 w 118"/>
              <a:gd name="T59" fmla="*/ 49 h 122"/>
              <a:gd name="T60" fmla="*/ 22 w 118"/>
              <a:gd name="T61" fmla="*/ 54 h 122"/>
              <a:gd name="T62" fmla="*/ 43 w 118"/>
              <a:gd name="T63" fmla="*/ 34 h 122"/>
              <a:gd name="T64" fmla="*/ 39 w 118"/>
              <a:gd name="T65" fmla="*/ 31 h 122"/>
              <a:gd name="T66" fmla="*/ 17 w 118"/>
              <a:gd name="T67" fmla="*/ 50 h 122"/>
              <a:gd name="T68" fmla="*/ 42 w 118"/>
              <a:gd name="T69" fmla="*/ 8 h 122"/>
              <a:gd name="T70" fmla="*/ 118 w 118"/>
              <a:gd name="T71" fmla="*/ 80 h 122"/>
              <a:gd name="T72" fmla="*/ 42 w 118"/>
              <a:gd name="T73" fmla="*/ 0 h 122"/>
              <a:gd name="T74" fmla="*/ 1 w 118"/>
              <a:gd name="T75" fmla="*/ 36 h 122"/>
              <a:gd name="T76" fmla="*/ 1 w 118"/>
              <a:gd name="T77" fmla="*/ 4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8" h="122">
                <a:moveTo>
                  <a:pt x="76" y="122"/>
                </a:moveTo>
                <a:lnTo>
                  <a:pt x="80" y="118"/>
                </a:lnTo>
                <a:lnTo>
                  <a:pt x="76" y="113"/>
                </a:lnTo>
                <a:lnTo>
                  <a:pt x="86" y="105"/>
                </a:lnTo>
                <a:lnTo>
                  <a:pt x="87" y="103"/>
                </a:lnTo>
                <a:lnTo>
                  <a:pt x="87" y="102"/>
                </a:lnTo>
                <a:lnTo>
                  <a:pt x="86" y="102"/>
                </a:lnTo>
                <a:lnTo>
                  <a:pt x="84" y="102"/>
                </a:lnTo>
                <a:lnTo>
                  <a:pt x="73" y="110"/>
                </a:lnTo>
                <a:lnTo>
                  <a:pt x="71" y="107"/>
                </a:lnTo>
                <a:lnTo>
                  <a:pt x="80" y="98"/>
                </a:lnTo>
                <a:lnTo>
                  <a:pt x="82" y="97"/>
                </a:lnTo>
                <a:lnTo>
                  <a:pt x="80" y="95"/>
                </a:lnTo>
                <a:lnTo>
                  <a:pt x="79" y="95"/>
                </a:lnTo>
                <a:lnTo>
                  <a:pt x="68" y="105"/>
                </a:lnTo>
                <a:lnTo>
                  <a:pt x="65" y="101"/>
                </a:lnTo>
                <a:lnTo>
                  <a:pt x="75" y="92"/>
                </a:lnTo>
                <a:lnTo>
                  <a:pt x="75" y="91"/>
                </a:lnTo>
                <a:lnTo>
                  <a:pt x="75" y="90"/>
                </a:lnTo>
                <a:lnTo>
                  <a:pt x="73" y="90"/>
                </a:lnTo>
                <a:lnTo>
                  <a:pt x="62" y="98"/>
                </a:lnTo>
                <a:lnTo>
                  <a:pt x="60" y="95"/>
                </a:lnTo>
                <a:lnTo>
                  <a:pt x="69" y="86"/>
                </a:lnTo>
                <a:lnTo>
                  <a:pt x="69" y="84"/>
                </a:lnTo>
                <a:lnTo>
                  <a:pt x="69" y="83"/>
                </a:lnTo>
                <a:lnTo>
                  <a:pt x="68" y="83"/>
                </a:lnTo>
                <a:lnTo>
                  <a:pt x="67" y="83"/>
                </a:lnTo>
                <a:lnTo>
                  <a:pt x="57" y="92"/>
                </a:lnTo>
                <a:lnTo>
                  <a:pt x="53" y="88"/>
                </a:lnTo>
                <a:lnTo>
                  <a:pt x="73" y="71"/>
                </a:lnTo>
                <a:lnTo>
                  <a:pt x="73" y="68"/>
                </a:lnTo>
                <a:lnTo>
                  <a:pt x="73" y="66"/>
                </a:lnTo>
                <a:lnTo>
                  <a:pt x="71" y="65"/>
                </a:lnTo>
                <a:lnTo>
                  <a:pt x="68" y="65"/>
                </a:lnTo>
                <a:lnTo>
                  <a:pt x="49" y="84"/>
                </a:lnTo>
                <a:lnTo>
                  <a:pt x="45" y="80"/>
                </a:lnTo>
                <a:lnTo>
                  <a:pt x="56" y="71"/>
                </a:lnTo>
                <a:lnTo>
                  <a:pt x="56" y="69"/>
                </a:lnTo>
                <a:lnTo>
                  <a:pt x="56" y="68"/>
                </a:lnTo>
                <a:lnTo>
                  <a:pt x="54" y="68"/>
                </a:lnTo>
                <a:lnTo>
                  <a:pt x="53" y="68"/>
                </a:lnTo>
                <a:lnTo>
                  <a:pt x="43" y="77"/>
                </a:lnTo>
                <a:lnTo>
                  <a:pt x="39" y="73"/>
                </a:lnTo>
                <a:lnTo>
                  <a:pt x="49" y="65"/>
                </a:lnTo>
                <a:lnTo>
                  <a:pt x="50" y="64"/>
                </a:lnTo>
                <a:lnTo>
                  <a:pt x="50" y="62"/>
                </a:lnTo>
                <a:lnTo>
                  <a:pt x="49" y="61"/>
                </a:lnTo>
                <a:lnTo>
                  <a:pt x="47" y="61"/>
                </a:lnTo>
                <a:lnTo>
                  <a:pt x="37" y="71"/>
                </a:lnTo>
                <a:lnTo>
                  <a:pt x="34" y="68"/>
                </a:lnTo>
                <a:lnTo>
                  <a:pt x="43" y="58"/>
                </a:lnTo>
                <a:lnTo>
                  <a:pt x="45" y="57"/>
                </a:lnTo>
                <a:lnTo>
                  <a:pt x="43" y="56"/>
                </a:lnTo>
                <a:lnTo>
                  <a:pt x="42" y="56"/>
                </a:lnTo>
                <a:lnTo>
                  <a:pt x="31" y="65"/>
                </a:lnTo>
                <a:lnTo>
                  <a:pt x="28" y="61"/>
                </a:lnTo>
                <a:lnTo>
                  <a:pt x="38" y="53"/>
                </a:lnTo>
                <a:lnTo>
                  <a:pt x="39" y="51"/>
                </a:lnTo>
                <a:lnTo>
                  <a:pt x="38" y="50"/>
                </a:lnTo>
                <a:lnTo>
                  <a:pt x="37" y="49"/>
                </a:lnTo>
                <a:lnTo>
                  <a:pt x="26" y="58"/>
                </a:lnTo>
                <a:lnTo>
                  <a:pt x="22" y="54"/>
                </a:lnTo>
                <a:lnTo>
                  <a:pt x="42" y="36"/>
                </a:lnTo>
                <a:lnTo>
                  <a:pt x="43" y="34"/>
                </a:lnTo>
                <a:lnTo>
                  <a:pt x="42" y="32"/>
                </a:lnTo>
                <a:lnTo>
                  <a:pt x="39" y="31"/>
                </a:lnTo>
                <a:lnTo>
                  <a:pt x="38" y="32"/>
                </a:lnTo>
                <a:lnTo>
                  <a:pt x="17" y="50"/>
                </a:lnTo>
                <a:lnTo>
                  <a:pt x="8" y="39"/>
                </a:lnTo>
                <a:lnTo>
                  <a:pt x="42" y="8"/>
                </a:lnTo>
                <a:lnTo>
                  <a:pt x="113" y="86"/>
                </a:lnTo>
                <a:lnTo>
                  <a:pt x="118" y="80"/>
                </a:lnTo>
                <a:lnTo>
                  <a:pt x="45" y="1"/>
                </a:lnTo>
                <a:lnTo>
                  <a:pt x="42" y="0"/>
                </a:lnTo>
                <a:lnTo>
                  <a:pt x="41" y="1"/>
                </a:lnTo>
                <a:lnTo>
                  <a:pt x="1" y="36"/>
                </a:lnTo>
                <a:lnTo>
                  <a:pt x="0" y="39"/>
                </a:lnTo>
                <a:lnTo>
                  <a:pt x="1" y="41"/>
                </a:lnTo>
                <a:lnTo>
                  <a:pt x="76" y="12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4" name="Freeform 33"/>
          <p:cNvSpPr>
            <a:spLocks/>
          </p:cNvSpPr>
          <p:nvPr/>
        </p:nvSpPr>
        <p:spPr bwMode="auto">
          <a:xfrm>
            <a:off x="5608638" y="982663"/>
            <a:ext cx="69850" cy="74612"/>
          </a:xfrm>
          <a:custGeom>
            <a:avLst/>
            <a:gdLst>
              <a:gd name="T0" fmla="*/ 42 w 131"/>
              <a:gd name="T1" fmla="*/ 0 h 138"/>
              <a:gd name="T2" fmla="*/ 122 w 131"/>
              <a:gd name="T3" fmla="*/ 98 h 138"/>
              <a:gd name="T4" fmla="*/ 80 w 131"/>
              <a:gd name="T5" fmla="*/ 120 h 138"/>
              <a:gd name="T6" fmla="*/ 90 w 131"/>
              <a:gd name="T7" fmla="*/ 109 h 138"/>
              <a:gd name="T8" fmla="*/ 88 w 131"/>
              <a:gd name="T9" fmla="*/ 108 h 138"/>
              <a:gd name="T10" fmla="*/ 77 w 131"/>
              <a:gd name="T11" fmla="*/ 117 h 138"/>
              <a:gd name="T12" fmla="*/ 84 w 131"/>
              <a:gd name="T13" fmla="*/ 105 h 138"/>
              <a:gd name="T14" fmla="*/ 84 w 131"/>
              <a:gd name="T15" fmla="*/ 102 h 138"/>
              <a:gd name="T16" fmla="*/ 82 w 131"/>
              <a:gd name="T17" fmla="*/ 102 h 138"/>
              <a:gd name="T18" fmla="*/ 69 w 131"/>
              <a:gd name="T19" fmla="*/ 108 h 138"/>
              <a:gd name="T20" fmla="*/ 79 w 131"/>
              <a:gd name="T21" fmla="*/ 97 h 138"/>
              <a:gd name="T22" fmla="*/ 77 w 131"/>
              <a:gd name="T23" fmla="*/ 95 h 138"/>
              <a:gd name="T24" fmla="*/ 67 w 131"/>
              <a:gd name="T25" fmla="*/ 105 h 138"/>
              <a:gd name="T26" fmla="*/ 73 w 131"/>
              <a:gd name="T27" fmla="*/ 93 h 138"/>
              <a:gd name="T28" fmla="*/ 73 w 131"/>
              <a:gd name="T29" fmla="*/ 90 h 138"/>
              <a:gd name="T30" fmla="*/ 71 w 131"/>
              <a:gd name="T31" fmla="*/ 90 h 138"/>
              <a:gd name="T32" fmla="*/ 57 w 131"/>
              <a:gd name="T33" fmla="*/ 94 h 138"/>
              <a:gd name="T34" fmla="*/ 77 w 131"/>
              <a:gd name="T35" fmla="*/ 75 h 138"/>
              <a:gd name="T36" fmla="*/ 75 w 131"/>
              <a:gd name="T37" fmla="*/ 71 h 138"/>
              <a:gd name="T38" fmla="*/ 53 w 131"/>
              <a:gd name="T39" fmla="*/ 90 h 138"/>
              <a:gd name="T40" fmla="*/ 58 w 131"/>
              <a:gd name="T41" fmla="*/ 76 h 138"/>
              <a:gd name="T42" fmla="*/ 58 w 131"/>
              <a:gd name="T43" fmla="*/ 73 h 138"/>
              <a:gd name="T44" fmla="*/ 46 w 131"/>
              <a:gd name="T45" fmla="*/ 83 h 138"/>
              <a:gd name="T46" fmla="*/ 53 w 131"/>
              <a:gd name="T47" fmla="*/ 71 h 138"/>
              <a:gd name="T48" fmla="*/ 53 w 131"/>
              <a:gd name="T49" fmla="*/ 68 h 138"/>
              <a:gd name="T50" fmla="*/ 50 w 131"/>
              <a:gd name="T51" fmla="*/ 68 h 138"/>
              <a:gd name="T52" fmla="*/ 38 w 131"/>
              <a:gd name="T53" fmla="*/ 73 h 138"/>
              <a:gd name="T54" fmla="*/ 47 w 131"/>
              <a:gd name="T55" fmla="*/ 62 h 138"/>
              <a:gd name="T56" fmla="*/ 46 w 131"/>
              <a:gd name="T57" fmla="*/ 61 h 138"/>
              <a:gd name="T58" fmla="*/ 35 w 131"/>
              <a:gd name="T59" fmla="*/ 71 h 138"/>
              <a:gd name="T60" fmla="*/ 42 w 131"/>
              <a:gd name="T61" fmla="*/ 58 h 138"/>
              <a:gd name="T62" fmla="*/ 42 w 131"/>
              <a:gd name="T63" fmla="*/ 56 h 138"/>
              <a:gd name="T64" fmla="*/ 39 w 131"/>
              <a:gd name="T65" fmla="*/ 56 h 138"/>
              <a:gd name="T66" fmla="*/ 26 w 131"/>
              <a:gd name="T67" fmla="*/ 61 h 138"/>
              <a:gd name="T68" fmla="*/ 46 w 131"/>
              <a:gd name="T69" fmla="*/ 41 h 138"/>
              <a:gd name="T70" fmla="*/ 43 w 131"/>
              <a:gd name="T71" fmla="*/ 37 h 138"/>
              <a:gd name="T72" fmla="*/ 21 w 131"/>
              <a:gd name="T73" fmla="*/ 56 h 138"/>
              <a:gd name="T74" fmla="*/ 27 w 131"/>
              <a:gd name="T75" fmla="*/ 42 h 138"/>
              <a:gd name="T76" fmla="*/ 27 w 131"/>
              <a:gd name="T77" fmla="*/ 41 h 138"/>
              <a:gd name="T78" fmla="*/ 15 w 131"/>
              <a:gd name="T79" fmla="*/ 49 h 138"/>
              <a:gd name="T80" fmla="*/ 21 w 131"/>
              <a:gd name="T81" fmla="*/ 37 h 138"/>
              <a:gd name="T82" fmla="*/ 21 w 131"/>
              <a:gd name="T83" fmla="*/ 34 h 138"/>
              <a:gd name="T84" fmla="*/ 19 w 131"/>
              <a:gd name="T85" fmla="*/ 34 h 138"/>
              <a:gd name="T86" fmla="*/ 5 w 131"/>
              <a:gd name="T87" fmla="*/ 38 h 138"/>
              <a:gd name="T88" fmla="*/ 86 w 131"/>
              <a:gd name="T89" fmla="*/ 136 h 138"/>
              <a:gd name="T90" fmla="*/ 90 w 131"/>
              <a:gd name="T91" fmla="*/ 136 h 138"/>
              <a:gd name="T92" fmla="*/ 131 w 131"/>
              <a:gd name="T93" fmla="*/ 9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1" h="138">
                <a:moveTo>
                  <a:pt x="129" y="95"/>
                </a:moveTo>
                <a:lnTo>
                  <a:pt x="42" y="0"/>
                </a:lnTo>
                <a:lnTo>
                  <a:pt x="38" y="5"/>
                </a:lnTo>
                <a:lnTo>
                  <a:pt x="122" y="98"/>
                </a:lnTo>
                <a:lnTo>
                  <a:pt x="88" y="129"/>
                </a:lnTo>
                <a:lnTo>
                  <a:pt x="80" y="120"/>
                </a:lnTo>
                <a:lnTo>
                  <a:pt x="90" y="110"/>
                </a:lnTo>
                <a:lnTo>
                  <a:pt x="90" y="109"/>
                </a:lnTo>
                <a:lnTo>
                  <a:pt x="90" y="108"/>
                </a:lnTo>
                <a:lnTo>
                  <a:pt x="88" y="108"/>
                </a:lnTo>
                <a:lnTo>
                  <a:pt x="87" y="108"/>
                </a:lnTo>
                <a:lnTo>
                  <a:pt x="77" y="117"/>
                </a:lnTo>
                <a:lnTo>
                  <a:pt x="75" y="113"/>
                </a:lnTo>
                <a:lnTo>
                  <a:pt x="84" y="105"/>
                </a:lnTo>
                <a:lnTo>
                  <a:pt x="84" y="103"/>
                </a:lnTo>
                <a:lnTo>
                  <a:pt x="84" y="102"/>
                </a:lnTo>
                <a:lnTo>
                  <a:pt x="83" y="101"/>
                </a:lnTo>
                <a:lnTo>
                  <a:pt x="82" y="102"/>
                </a:lnTo>
                <a:lnTo>
                  <a:pt x="72" y="110"/>
                </a:lnTo>
                <a:lnTo>
                  <a:pt x="69" y="108"/>
                </a:lnTo>
                <a:lnTo>
                  <a:pt x="79" y="98"/>
                </a:lnTo>
                <a:lnTo>
                  <a:pt x="79" y="97"/>
                </a:lnTo>
                <a:lnTo>
                  <a:pt x="79" y="95"/>
                </a:lnTo>
                <a:lnTo>
                  <a:pt x="77" y="95"/>
                </a:lnTo>
                <a:lnTo>
                  <a:pt x="76" y="95"/>
                </a:lnTo>
                <a:lnTo>
                  <a:pt x="67" y="105"/>
                </a:lnTo>
                <a:lnTo>
                  <a:pt x="62" y="101"/>
                </a:lnTo>
                <a:lnTo>
                  <a:pt x="73" y="93"/>
                </a:lnTo>
                <a:lnTo>
                  <a:pt x="73" y="91"/>
                </a:lnTo>
                <a:lnTo>
                  <a:pt x="73" y="90"/>
                </a:lnTo>
                <a:lnTo>
                  <a:pt x="72" y="90"/>
                </a:lnTo>
                <a:lnTo>
                  <a:pt x="71" y="90"/>
                </a:lnTo>
                <a:lnTo>
                  <a:pt x="61" y="98"/>
                </a:lnTo>
                <a:lnTo>
                  <a:pt x="57" y="94"/>
                </a:lnTo>
                <a:lnTo>
                  <a:pt x="76" y="76"/>
                </a:lnTo>
                <a:lnTo>
                  <a:pt x="77" y="75"/>
                </a:lnTo>
                <a:lnTo>
                  <a:pt x="76" y="72"/>
                </a:lnTo>
                <a:lnTo>
                  <a:pt x="75" y="71"/>
                </a:lnTo>
                <a:lnTo>
                  <a:pt x="72" y="72"/>
                </a:lnTo>
                <a:lnTo>
                  <a:pt x="53" y="90"/>
                </a:lnTo>
                <a:lnTo>
                  <a:pt x="49" y="86"/>
                </a:lnTo>
                <a:lnTo>
                  <a:pt x="58" y="76"/>
                </a:lnTo>
                <a:lnTo>
                  <a:pt x="58" y="75"/>
                </a:lnTo>
                <a:lnTo>
                  <a:pt x="58" y="73"/>
                </a:lnTo>
                <a:lnTo>
                  <a:pt x="57" y="73"/>
                </a:lnTo>
                <a:lnTo>
                  <a:pt x="46" y="83"/>
                </a:lnTo>
                <a:lnTo>
                  <a:pt x="43" y="79"/>
                </a:lnTo>
                <a:lnTo>
                  <a:pt x="53" y="71"/>
                </a:lnTo>
                <a:lnTo>
                  <a:pt x="53" y="69"/>
                </a:lnTo>
                <a:lnTo>
                  <a:pt x="53" y="68"/>
                </a:lnTo>
                <a:lnTo>
                  <a:pt x="52" y="68"/>
                </a:lnTo>
                <a:lnTo>
                  <a:pt x="50" y="68"/>
                </a:lnTo>
                <a:lnTo>
                  <a:pt x="41" y="77"/>
                </a:lnTo>
                <a:lnTo>
                  <a:pt x="38" y="73"/>
                </a:lnTo>
                <a:lnTo>
                  <a:pt x="47" y="64"/>
                </a:lnTo>
                <a:lnTo>
                  <a:pt x="47" y="62"/>
                </a:lnTo>
                <a:lnTo>
                  <a:pt x="47" y="61"/>
                </a:lnTo>
                <a:lnTo>
                  <a:pt x="46" y="61"/>
                </a:lnTo>
                <a:lnTo>
                  <a:pt x="45" y="61"/>
                </a:lnTo>
                <a:lnTo>
                  <a:pt x="35" y="71"/>
                </a:lnTo>
                <a:lnTo>
                  <a:pt x="31" y="67"/>
                </a:lnTo>
                <a:lnTo>
                  <a:pt x="42" y="58"/>
                </a:lnTo>
                <a:lnTo>
                  <a:pt x="42" y="57"/>
                </a:lnTo>
                <a:lnTo>
                  <a:pt x="42" y="56"/>
                </a:lnTo>
                <a:lnTo>
                  <a:pt x="41" y="56"/>
                </a:lnTo>
                <a:lnTo>
                  <a:pt x="39" y="56"/>
                </a:lnTo>
                <a:lnTo>
                  <a:pt x="30" y="65"/>
                </a:lnTo>
                <a:lnTo>
                  <a:pt x="26" y="61"/>
                </a:lnTo>
                <a:lnTo>
                  <a:pt x="45" y="42"/>
                </a:lnTo>
                <a:lnTo>
                  <a:pt x="46" y="41"/>
                </a:lnTo>
                <a:lnTo>
                  <a:pt x="45" y="38"/>
                </a:lnTo>
                <a:lnTo>
                  <a:pt x="43" y="37"/>
                </a:lnTo>
                <a:lnTo>
                  <a:pt x="41" y="38"/>
                </a:lnTo>
                <a:lnTo>
                  <a:pt x="21" y="56"/>
                </a:lnTo>
                <a:lnTo>
                  <a:pt x="17" y="52"/>
                </a:lnTo>
                <a:lnTo>
                  <a:pt x="27" y="42"/>
                </a:lnTo>
                <a:lnTo>
                  <a:pt x="28" y="42"/>
                </a:lnTo>
                <a:lnTo>
                  <a:pt x="27" y="41"/>
                </a:lnTo>
                <a:lnTo>
                  <a:pt x="26" y="39"/>
                </a:lnTo>
                <a:lnTo>
                  <a:pt x="15" y="49"/>
                </a:lnTo>
                <a:lnTo>
                  <a:pt x="12" y="46"/>
                </a:lnTo>
                <a:lnTo>
                  <a:pt x="21" y="37"/>
                </a:lnTo>
                <a:lnTo>
                  <a:pt x="21" y="35"/>
                </a:lnTo>
                <a:lnTo>
                  <a:pt x="21" y="34"/>
                </a:lnTo>
                <a:lnTo>
                  <a:pt x="20" y="34"/>
                </a:lnTo>
                <a:lnTo>
                  <a:pt x="19" y="34"/>
                </a:lnTo>
                <a:lnTo>
                  <a:pt x="9" y="43"/>
                </a:lnTo>
                <a:lnTo>
                  <a:pt x="5" y="38"/>
                </a:lnTo>
                <a:lnTo>
                  <a:pt x="0" y="42"/>
                </a:lnTo>
                <a:lnTo>
                  <a:pt x="86" y="136"/>
                </a:lnTo>
                <a:lnTo>
                  <a:pt x="88" y="138"/>
                </a:lnTo>
                <a:lnTo>
                  <a:pt x="90" y="136"/>
                </a:lnTo>
                <a:lnTo>
                  <a:pt x="129" y="101"/>
                </a:lnTo>
                <a:lnTo>
                  <a:pt x="131" y="98"/>
                </a:lnTo>
                <a:lnTo>
                  <a:pt x="129" y="9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5" name="Freeform 34"/>
          <p:cNvSpPr>
            <a:spLocks noEditPoints="1"/>
          </p:cNvSpPr>
          <p:nvPr/>
        </p:nvSpPr>
        <p:spPr bwMode="auto">
          <a:xfrm>
            <a:off x="5532438" y="911225"/>
            <a:ext cx="144462" cy="142875"/>
          </a:xfrm>
          <a:custGeom>
            <a:avLst/>
            <a:gdLst>
              <a:gd name="T0" fmla="*/ 265 w 266"/>
              <a:gd name="T1" fmla="*/ 39 h 266"/>
              <a:gd name="T2" fmla="*/ 227 w 266"/>
              <a:gd name="T3" fmla="*/ 1 h 266"/>
              <a:gd name="T4" fmla="*/ 225 w 266"/>
              <a:gd name="T5" fmla="*/ 0 h 266"/>
              <a:gd name="T6" fmla="*/ 224 w 266"/>
              <a:gd name="T7" fmla="*/ 0 h 266"/>
              <a:gd name="T8" fmla="*/ 221 w 266"/>
              <a:gd name="T9" fmla="*/ 0 h 266"/>
              <a:gd name="T10" fmla="*/ 220 w 266"/>
              <a:gd name="T11" fmla="*/ 1 h 266"/>
              <a:gd name="T12" fmla="*/ 45 w 266"/>
              <a:gd name="T13" fmla="*/ 173 h 266"/>
              <a:gd name="T14" fmla="*/ 1 w 266"/>
              <a:gd name="T15" fmla="*/ 258 h 266"/>
              <a:gd name="T16" fmla="*/ 0 w 266"/>
              <a:gd name="T17" fmla="*/ 262 h 266"/>
              <a:gd name="T18" fmla="*/ 3 w 266"/>
              <a:gd name="T19" fmla="*/ 264 h 266"/>
              <a:gd name="T20" fmla="*/ 4 w 266"/>
              <a:gd name="T21" fmla="*/ 266 h 266"/>
              <a:gd name="T22" fmla="*/ 7 w 266"/>
              <a:gd name="T23" fmla="*/ 266 h 266"/>
              <a:gd name="T24" fmla="*/ 10 w 266"/>
              <a:gd name="T25" fmla="*/ 266 h 266"/>
              <a:gd name="T26" fmla="*/ 92 w 266"/>
              <a:gd name="T27" fmla="*/ 219 h 266"/>
              <a:gd name="T28" fmla="*/ 93 w 266"/>
              <a:gd name="T29" fmla="*/ 218 h 266"/>
              <a:gd name="T30" fmla="*/ 265 w 266"/>
              <a:gd name="T31" fmla="*/ 47 h 266"/>
              <a:gd name="T32" fmla="*/ 265 w 266"/>
              <a:gd name="T33" fmla="*/ 46 h 266"/>
              <a:gd name="T34" fmla="*/ 266 w 266"/>
              <a:gd name="T35" fmla="*/ 43 h 266"/>
              <a:gd name="T36" fmla="*/ 265 w 266"/>
              <a:gd name="T37" fmla="*/ 42 h 266"/>
              <a:gd name="T38" fmla="*/ 265 w 266"/>
              <a:gd name="T39" fmla="*/ 39 h 266"/>
              <a:gd name="T40" fmla="*/ 223 w 266"/>
              <a:gd name="T41" fmla="*/ 13 h 266"/>
              <a:gd name="T42" fmla="*/ 240 w 266"/>
              <a:gd name="T43" fmla="*/ 30 h 266"/>
              <a:gd name="T44" fmla="*/ 83 w 266"/>
              <a:gd name="T45" fmla="*/ 184 h 266"/>
              <a:gd name="T46" fmla="*/ 67 w 266"/>
              <a:gd name="T47" fmla="*/ 167 h 266"/>
              <a:gd name="T48" fmla="*/ 223 w 266"/>
              <a:gd name="T49" fmla="*/ 13 h 266"/>
              <a:gd name="T50" fmla="*/ 86 w 266"/>
              <a:gd name="T51" fmla="*/ 210 h 266"/>
              <a:gd name="T52" fmla="*/ 49 w 266"/>
              <a:gd name="T53" fmla="*/ 230 h 266"/>
              <a:gd name="T54" fmla="*/ 44 w 266"/>
              <a:gd name="T55" fmla="*/ 228 h 266"/>
              <a:gd name="T56" fmla="*/ 40 w 266"/>
              <a:gd name="T57" fmla="*/ 223 h 266"/>
              <a:gd name="T58" fmla="*/ 37 w 266"/>
              <a:gd name="T59" fmla="*/ 219 h 266"/>
              <a:gd name="T60" fmla="*/ 36 w 266"/>
              <a:gd name="T61" fmla="*/ 217 h 266"/>
              <a:gd name="T62" fmla="*/ 55 w 266"/>
              <a:gd name="T63" fmla="*/ 180 h 266"/>
              <a:gd name="T64" fmla="*/ 63 w 266"/>
              <a:gd name="T65" fmla="*/ 172 h 266"/>
              <a:gd name="T66" fmla="*/ 94 w 266"/>
              <a:gd name="T67" fmla="*/ 202 h 266"/>
              <a:gd name="T68" fmla="*/ 86 w 266"/>
              <a:gd name="T69" fmla="*/ 210 h 266"/>
              <a:gd name="T70" fmla="*/ 97 w 266"/>
              <a:gd name="T71" fmla="*/ 197 h 266"/>
              <a:gd name="T72" fmla="*/ 87 w 266"/>
              <a:gd name="T73" fmla="*/ 188 h 266"/>
              <a:gd name="T74" fmla="*/ 243 w 266"/>
              <a:gd name="T75" fmla="*/ 34 h 266"/>
              <a:gd name="T76" fmla="*/ 253 w 266"/>
              <a:gd name="T77" fmla="*/ 43 h 266"/>
              <a:gd name="T78" fmla="*/ 97 w 266"/>
              <a:gd name="T79" fmla="*/ 197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66" h="266">
                <a:moveTo>
                  <a:pt x="265" y="39"/>
                </a:moveTo>
                <a:lnTo>
                  <a:pt x="227" y="1"/>
                </a:lnTo>
                <a:lnTo>
                  <a:pt x="225" y="0"/>
                </a:lnTo>
                <a:lnTo>
                  <a:pt x="224" y="0"/>
                </a:lnTo>
                <a:lnTo>
                  <a:pt x="221" y="0"/>
                </a:lnTo>
                <a:lnTo>
                  <a:pt x="220" y="1"/>
                </a:lnTo>
                <a:lnTo>
                  <a:pt x="45" y="173"/>
                </a:lnTo>
                <a:lnTo>
                  <a:pt x="1" y="258"/>
                </a:lnTo>
                <a:lnTo>
                  <a:pt x="0" y="262"/>
                </a:lnTo>
                <a:lnTo>
                  <a:pt x="3" y="264"/>
                </a:lnTo>
                <a:lnTo>
                  <a:pt x="4" y="266"/>
                </a:lnTo>
                <a:lnTo>
                  <a:pt x="7" y="266"/>
                </a:lnTo>
                <a:lnTo>
                  <a:pt x="10" y="266"/>
                </a:lnTo>
                <a:lnTo>
                  <a:pt x="92" y="219"/>
                </a:lnTo>
                <a:lnTo>
                  <a:pt x="93" y="218"/>
                </a:lnTo>
                <a:lnTo>
                  <a:pt x="265" y="47"/>
                </a:lnTo>
                <a:lnTo>
                  <a:pt x="265" y="46"/>
                </a:lnTo>
                <a:lnTo>
                  <a:pt x="266" y="43"/>
                </a:lnTo>
                <a:lnTo>
                  <a:pt x="265" y="42"/>
                </a:lnTo>
                <a:lnTo>
                  <a:pt x="265" y="39"/>
                </a:lnTo>
                <a:close/>
                <a:moveTo>
                  <a:pt x="223" y="13"/>
                </a:moveTo>
                <a:lnTo>
                  <a:pt x="240" y="30"/>
                </a:lnTo>
                <a:lnTo>
                  <a:pt x="83" y="184"/>
                </a:lnTo>
                <a:lnTo>
                  <a:pt x="67" y="167"/>
                </a:lnTo>
                <a:lnTo>
                  <a:pt x="223" y="13"/>
                </a:lnTo>
                <a:close/>
                <a:moveTo>
                  <a:pt x="86" y="210"/>
                </a:moveTo>
                <a:lnTo>
                  <a:pt x="49" y="230"/>
                </a:lnTo>
                <a:lnTo>
                  <a:pt x="44" y="228"/>
                </a:lnTo>
                <a:lnTo>
                  <a:pt x="40" y="223"/>
                </a:lnTo>
                <a:lnTo>
                  <a:pt x="37" y="219"/>
                </a:lnTo>
                <a:lnTo>
                  <a:pt x="36" y="217"/>
                </a:lnTo>
                <a:lnTo>
                  <a:pt x="55" y="180"/>
                </a:lnTo>
                <a:lnTo>
                  <a:pt x="63" y="172"/>
                </a:lnTo>
                <a:lnTo>
                  <a:pt x="94" y="202"/>
                </a:lnTo>
                <a:lnTo>
                  <a:pt x="86" y="210"/>
                </a:lnTo>
                <a:close/>
                <a:moveTo>
                  <a:pt x="97" y="197"/>
                </a:moveTo>
                <a:lnTo>
                  <a:pt x="87" y="188"/>
                </a:lnTo>
                <a:lnTo>
                  <a:pt x="243" y="34"/>
                </a:lnTo>
                <a:lnTo>
                  <a:pt x="253" y="43"/>
                </a:lnTo>
                <a:lnTo>
                  <a:pt x="97" y="19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6" name="Freeform 35"/>
          <p:cNvSpPr>
            <a:spLocks noEditPoints="1"/>
          </p:cNvSpPr>
          <p:nvPr/>
        </p:nvSpPr>
        <p:spPr bwMode="auto">
          <a:xfrm>
            <a:off x="4054475" y="1803400"/>
            <a:ext cx="149225" cy="133350"/>
          </a:xfrm>
          <a:custGeom>
            <a:avLst/>
            <a:gdLst>
              <a:gd name="T0" fmla="*/ 273 w 274"/>
              <a:gd name="T1" fmla="*/ 92 h 245"/>
              <a:gd name="T2" fmla="*/ 262 w 274"/>
              <a:gd name="T3" fmla="*/ 64 h 245"/>
              <a:gd name="T4" fmla="*/ 243 w 274"/>
              <a:gd name="T5" fmla="*/ 38 h 245"/>
              <a:gd name="T6" fmla="*/ 214 w 274"/>
              <a:gd name="T7" fmla="*/ 19 h 245"/>
              <a:gd name="T8" fmla="*/ 179 w 274"/>
              <a:gd name="T9" fmla="*/ 5 h 245"/>
              <a:gd name="T10" fmla="*/ 139 w 274"/>
              <a:gd name="T11" fmla="*/ 0 h 245"/>
              <a:gd name="T12" fmla="*/ 121 w 274"/>
              <a:gd name="T13" fmla="*/ 0 h 245"/>
              <a:gd name="T14" fmla="*/ 83 w 274"/>
              <a:gd name="T15" fmla="*/ 8 h 245"/>
              <a:gd name="T16" fmla="*/ 50 w 274"/>
              <a:gd name="T17" fmla="*/ 23 h 245"/>
              <a:gd name="T18" fmla="*/ 24 w 274"/>
              <a:gd name="T19" fmla="*/ 43 h 245"/>
              <a:gd name="T20" fmla="*/ 7 w 274"/>
              <a:gd name="T21" fmla="*/ 69 h 245"/>
              <a:gd name="T22" fmla="*/ 0 w 274"/>
              <a:gd name="T23" fmla="*/ 99 h 245"/>
              <a:gd name="T24" fmla="*/ 4 w 274"/>
              <a:gd name="T25" fmla="*/ 125 h 245"/>
              <a:gd name="T26" fmla="*/ 22 w 274"/>
              <a:gd name="T27" fmla="*/ 158 h 245"/>
              <a:gd name="T28" fmla="*/ 54 w 274"/>
              <a:gd name="T29" fmla="*/ 185 h 245"/>
              <a:gd name="T30" fmla="*/ 33 w 274"/>
              <a:gd name="T31" fmla="*/ 221 h 245"/>
              <a:gd name="T32" fmla="*/ 29 w 274"/>
              <a:gd name="T33" fmla="*/ 236 h 245"/>
              <a:gd name="T34" fmla="*/ 37 w 274"/>
              <a:gd name="T35" fmla="*/ 244 h 245"/>
              <a:gd name="T36" fmla="*/ 49 w 274"/>
              <a:gd name="T37" fmla="*/ 243 h 245"/>
              <a:gd name="T38" fmla="*/ 83 w 274"/>
              <a:gd name="T39" fmla="*/ 223 h 245"/>
              <a:gd name="T40" fmla="*/ 116 w 274"/>
              <a:gd name="T41" fmla="*/ 206 h 245"/>
              <a:gd name="T42" fmla="*/ 139 w 274"/>
              <a:gd name="T43" fmla="*/ 206 h 245"/>
              <a:gd name="T44" fmla="*/ 179 w 274"/>
              <a:gd name="T45" fmla="*/ 202 h 245"/>
              <a:gd name="T46" fmla="*/ 213 w 274"/>
              <a:gd name="T47" fmla="*/ 189 h 245"/>
              <a:gd name="T48" fmla="*/ 241 w 274"/>
              <a:gd name="T49" fmla="*/ 170 h 245"/>
              <a:gd name="T50" fmla="*/ 262 w 274"/>
              <a:gd name="T51" fmla="*/ 146 h 245"/>
              <a:gd name="T52" fmla="*/ 273 w 274"/>
              <a:gd name="T53" fmla="*/ 117 h 245"/>
              <a:gd name="T54" fmla="*/ 61 w 274"/>
              <a:gd name="T55" fmla="*/ 211 h 245"/>
              <a:gd name="T56" fmla="*/ 72 w 274"/>
              <a:gd name="T57" fmla="*/ 195 h 245"/>
              <a:gd name="T58" fmla="*/ 76 w 274"/>
              <a:gd name="T59" fmla="*/ 178 h 245"/>
              <a:gd name="T60" fmla="*/ 69 w 274"/>
              <a:gd name="T61" fmla="*/ 170 h 245"/>
              <a:gd name="T62" fmla="*/ 41 w 274"/>
              <a:gd name="T63" fmla="*/ 148 h 245"/>
              <a:gd name="T64" fmla="*/ 23 w 274"/>
              <a:gd name="T65" fmla="*/ 121 h 245"/>
              <a:gd name="T66" fmla="*/ 20 w 274"/>
              <a:gd name="T67" fmla="*/ 101 h 245"/>
              <a:gd name="T68" fmla="*/ 26 w 274"/>
              <a:gd name="T69" fmla="*/ 76 h 245"/>
              <a:gd name="T70" fmla="*/ 39 w 274"/>
              <a:gd name="T71" fmla="*/ 56 h 245"/>
              <a:gd name="T72" fmla="*/ 63 w 274"/>
              <a:gd name="T73" fmla="*/ 38 h 245"/>
              <a:gd name="T74" fmla="*/ 112 w 274"/>
              <a:gd name="T75" fmla="*/ 22 h 245"/>
              <a:gd name="T76" fmla="*/ 138 w 274"/>
              <a:gd name="T77" fmla="*/ 20 h 245"/>
              <a:gd name="T78" fmla="*/ 173 w 274"/>
              <a:gd name="T79" fmla="*/ 24 h 245"/>
              <a:gd name="T80" fmla="*/ 211 w 274"/>
              <a:gd name="T81" fmla="*/ 41 h 245"/>
              <a:gd name="T82" fmla="*/ 235 w 274"/>
              <a:gd name="T83" fmla="*/ 58 h 245"/>
              <a:gd name="T84" fmla="*/ 248 w 274"/>
              <a:gd name="T85" fmla="*/ 80 h 245"/>
              <a:gd name="T86" fmla="*/ 254 w 274"/>
              <a:gd name="T87" fmla="*/ 105 h 245"/>
              <a:gd name="T88" fmla="*/ 251 w 274"/>
              <a:gd name="T89" fmla="*/ 122 h 245"/>
              <a:gd name="T90" fmla="*/ 239 w 274"/>
              <a:gd name="T91" fmla="*/ 144 h 245"/>
              <a:gd name="T92" fmla="*/ 220 w 274"/>
              <a:gd name="T93" fmla="*/ 162 h 245"/>
              <a:gd name="T94" fmla="*/ 183 w 274"/>
              <a:gd name="T95" fmla="*/ 180 h 245"/>
              <a:gd name="T96" fmla="*/ 139 w 274"/>
              <a:gd name="T97" fmla="*/ 187 h 245"/>
              <a:gd name="T98" fmla="*/ 116 w 274"/>
              <a:gd name="T99" fmla="*/ 185 h 245"/>
              <a:gd name="T100" fmla="*/ 97 w 274"/>
              <a:gd name="T101" fmla="*/ 192 h 245"/>
              <a:gd name="T102" fmla="*/ 60 w 274"/>
              <a:gd name="T103" fmla="*/ 2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74" h="245">
                <a:moveTo>
                  <a:pt x="274" y="103"/>
                </a:moveTo>
                <a:lnTo>
                  <a:pt x="274" y="103"/>
                </a:lnTo>
                <a:lnTo>
                  <a:pt x="273" y="92"/>
                </a:lnTo>
                <a:lnTo>
                  <a:pt x="270" y="83"/>
                </a:lnTo>
                <a:lnTo>
                  <a:pt x="267" y="73"/>
                </a:lnTo>
                <a:lnTo>
                  <a:pt x="262" y="64"/>
                </a:lnTo>
                <a:lnTo>
                  <a:pt x="256" y="54"/>
                </a:lnTo>
                <a:lnTo>
                  <a:pt x="250" y="46"/>
                </a:lnTo>
                <a:lnTo>
                  <a:pt x="243" y="38"/>
                </a:lnTo>
                <a:lnTo>
                  <a:pt x="233" y="31"/>
                </a:lnTo>
                <a:lnTo>
                  <a:pt x="224" y="24"/>
                </a:lnTo>
                <a:lnTo>
                  <a:pt x="214" y="19"/>
                </a:lnTo>
                <a:lnTo>
                  <a:pt x="203" y="13"/>
                </a:lnTo>
                <a:lnTo>
                  <a:pt x="191" y="9"/>
                </a:lnTo>
                <a:lnTo>
                  <a:pt x="179" y="5"/>
                </a:lnTo>
                <a:lnTo>
                  <a:pt x="166" y="2"/>
                </a:lnTo>
                <a:lnTo>
                  <a:pt x="153" y="1"/>
                </a:lnTo>
                <a:lnTo>
                  <a:pt x="139" y="0"/>
                </a:lnTo>
                <a:lnTo>
                  <a:pt x="136" y="0"/>
                </a:lnTo>
                <a:lnTo>
                  <a:pt x="135" y="0"/>
                </a:lnTo>
                <a:lnTo>
                  <a:pt x="121" y="0"/>
                </a:lnTo>
                <a:lnTo>
                  <a:pt x="108" y="1"/>
                </a:lnTo>
                <a:lnTo>
                  <a:pt x="95" y="4"/>
                </a:lnTo>
                <a:lnTo>
                  <a:pt x="83" y="8"/>
                </a:lnTo>
                <a:lnTo>
                  <a:pt x="71" y="12"/>
                </a:lnTo>
                <a:lnTo>
                  <a:pt x="60" y="16"/>
                </a:lnTo>
                <a:lnTo>
                  <a:pt x="50" y="23"/>
                </a:lnTo>
                <a:lnTo>
                  <a:pt x="41" y="28"/>
                </a:lnTo>
                <a:lnTo>
                  <a:pt x="31" y="35"/>
                </a:lnTo>
                <a:lnTo>
                  <a:pt x="24" y="43"/>
                </a:lnTo>
                <a:lnTo>
                  <a:pt x="18" y="52"/>
                </a:lnTo>
                <a:lnTo>
                  <a:pt x="11" y="61"/>
                </a:lnTo>
                <a:lnTo>
                  <a:pt x="7" y="69"/>
                </a:lnTo>
                <a:lnTo>
                  <a:pt x="3" y="79"/>
                </a:lnTo>
                <a:lnTo>
                  <a:pt x="1" y="90"/>
                </a:lnTo>
                <a:lnTo>
                  <a:pt x="0" y="99"/>
                </a:lnTo>
                <a:lnTo>
                  <a:pt x="0" y="102"/>
                </a:lnTo>
                <a:lnTo>
                  <a:pt x="1" y="114"/>
                </a:lnTo>
                <a:lnTo>
                  <a:pt x="4" y="125"/>
                </a:lnTo>
                <a:lnTo>
                  <a:pt x="8" y="137"/>
                </a:lnTo>
                <a:lnTo>
                  <a:pt x="15" y="148"/>
                </a:lnTo>
                <a:lnTo>
                  <a:pt x="22" y="158"/>
                </a:lnTo>
                <a:lnTo>
                  <a:pt x="31" y="168"/>
                </a:lnTo>
                <a:lnTo>
                  <a:pt x="42" y="177"/>
                </a:lnTo>
                <a:lnTo>
                  <a:pt x="54" y="185"/>
                </a:lnTo>
                <a:lnTo>
                  <a:pt x="42" y="203"/>
                </a:lnTo>
                <a:lnTo>
                  <a:pt x="33" y="218"/>
                </a:lnTo>
                <a:lnTo>
                  <a:pt x="33" y="221"/>
                </a:lnTo>
                <a:lnTo>
                  <a:pt x="30" y="226"/>
                </a:lnTo>
                <a:lnTo>
                  <a:pt x="29" y="233"/>
                </a:lnTo>
                <a:lnTo>
                  <a:pt x="29" y="236"/>
                </a:lnTo>
                <a:lnTo>
                  <a:pt x="30" y="240"/>
                </a:lnTo>
                <a:lnTo>
                  <a:pt x="33" y="243"/>
                </a:lnTo>
                <a:lnTo>
                  <a:pt x="37" y="244"/>
                </a:lnTo>
                <a:lnTo>
                  <a:pt x="37" y="245"/>
                </a:lnTo>
                <a:lnTo>
                  <a:pt x="41" y="245"/>
                </a:lnTo>
                <a:lnTo>
                  <a:pt x="49" y="243"/>
                </a:lnTo>
                <a:lnTo>
                  <a:pt x="57" y="238"/>
                </a:lnTo>
                <a:lnTo>
                  <a:pt x="60" y="237"/>
                </a:lnTo>
                <a:lnTo>
                  <a:pt x="83" y="223"/>
                </a:lnTo>
                <a:lnTo>
                  <a:pt x="95" y="217"/>
                </a:lnTo>
                <a:lnTo>
                  <a:pt x="110" y="207"/>
                </a:lnTo>
                <a:lnTo>
                  <a:pt x="116" y="206"/>
                </a:lnTo>
                <a:lnTo>
                  <a:pt x="116" y="204"/>
                </a:lnTo>
                <a:lnTo>
                  <a:pt x="135" y="206"/>
                </a:lnTo>
                <a:lnTo>
                  <a:pt x="139" y="206"/>
                </a:lnTo>
                <a:lnTo>
                  <a:pt x="153" y="206"/>
                </a:lnTo>
                <a:lnTo>
                  <a:pt x="165" y="204"/>
                </a:lnTo>
                <a:lnTo>
                  <a:pt x="179" y="202"/>
                </a:lnTo>
                <a:lnTo>
                  <a:pt x="191" y="199"/>
                </a:lnTo>
                <a:lnTo>
                  <a:pt x="202" y="195"/>
                </a:lnTo>
                <a:lnTo>
                  <a:pt x="213" y="189"/>
                </a:lnTo>
                <a:lnTo>
                  <a:pt x="224" y="184"/>
                </a:lnTo>
                <a:lnTo>
                  <a:pt x="233" y="177"/>
                </a:lnTo>
                <a:lnTo>
                  <a:pt x="241" y="170"/>
                </a:lnTo>
                <a:lnTo>
                  <a:pt x="250" y="162"/>
                </a:lnTo>
                <a:lnTo>
                  <a:pt x="256" y="154"/>
                </a:lnTo>
                <a:lnTo>
                  <a:pt x="262" y="146"/>
                </a:lnTo>
                <a:lnTo>
                  <a:pt x="267" y="136"/>
                </a:lnTo>
                <a:lnTo>
                  <a:pt x="270" y="127"/>
                </a:lnTo>
                <a:lnTo>
                  <a:pt x="273" y="117"/>
                </a:lnTo>
                <a:lnTo>
                  <a:pt x="274" y="106"/>
                </a:lnTo>
                <a:lnTo>
                  <a:pt x="274" y="103"/>
                </a:lnTo>
                <a:close/>
                <a:moveTo>
                  <a:pt x="61" y="211"/>
                </a:moveTo>
                <a:lnTo>
                  <a:pt x="61" y="211"/>
                </a:lnTo>
                <a:lnTo>
                  <a:pt x="71" y="196"/>
                </a:lnTo>
                <a:lnTo>
                  <a:pt x="72" y="195"/>
                </a:lnTo>
                <a:lnTo>
                  <a:pt x="75" y="188"/>
                </a:lnTo>
                <a:lnTo>
                  <a:pt x="76" y="181"/>
                </a:lnTo>
                <a:lnTo>
                  <a:pt x="76" y="178"/>
                </a:lnTo>
                <a:lnTo>
                  <a:pt x="75" y="176"/>
                </a:lnTo>
                <a:lnTo>
                  <a:pt x="72" y="173"/>
                </a:lnTo>
                <a:lnTo>
                  <a:pt x="69" y="170"/>
                </a:lnTo>
                <a:lnTo>
                  <a:pt x="59" y="163"/>
                </a:lnTo>
                <a:lnTo>
                  <a:pt x="49" y="157"/>
                </a:lnTo>
                <a:lnTo>
                  <a:pt x="41" y="148"/>
                </a:lnTo>
                <a:lnTo>
                  <a:pt x="33" y="140"/>
                </a:lnTo>
                <a:lnTo>
                  <a:pt x="27" y="131"/>
                </a:lnTo>
                <a:lnTo>
                  <a:pt x="23" y="121"/>
                </a:lnTo>
                <a:lnTo>
                  <a:pt x="20" y="112"/>
                </a:lnTo>
                <a:lnTo>
                  <a:pt x="20" y="102"/>
                </a:lnTo>
                <a:lnTo>
                  <a:pt x="20" y="101"/>
                </a:lnTo>
                <a:lnTo>
                  <a:pt x="20" y="92"/>
                </a:lnTo>
                <a:lnTo>
                  <a:pt x="23" y="84"/>
                </a:lnTo>
                <a:lnTo>
                  <a:pt x="26" y="76"/>
                </a:lnTo>
                <a:lnTo>
                  <a:pt x="30" y="69"/>
                </a:lnTo>
                <a:lnTo>
                  <a:pt x="34" y="62"/>
                </a:lnTo>
                <a:lnTo>
                  <a:pt x="39" y="56"/>
                </a:lnTo>
                <a:lnTo>
                  <a:pt x="46" y="49"/>
                </a:lnTo>
                <a:lnTo>
                  <a:pt x="54" y="43"/>
                </a:lnTo>
                <a:lnTo>
                  <a:pt x="63" y="38"/>
                </a:lnTo>
                <a:lnTo>
                  <a:pt x="71" y="34"/>
                </a:lnTo>
                <a:lnTo>
                  <a:pt x="90" y="26"/>
                </a:lnTo>
                <a:lnTo>
                  <a:pt x="112" y="22"/>
                </a:lnTo>
                <a:lnTo>
                  <a:pt x="123" y="20"/>
                </a:lnTo>
                <a:lnTo>
                  <a:pt x="135" y="20"/>
                </a:lnTo>
                <a:lnTo>
                  <a:pt x="138" y="20"/>
                </a:lnTo>
                <a:lnTo>
                  <a:pt x="150" y="20"/>
                </a:lnTo>
                <a:lnTo>
                  <a:pt x="162" y="22"/>
                </a:lnTo>
                <a:lnTo>
                  <a:pt x="173" y="24"/>
                </a:lnTo>
                <a:lnTo>
                  <a:pt x="183" y="27"/>
                </a:lnTo>
                <a:lnTo>
                  <a:pt x="203" y="35"/>
                </a:lnTo>
                <a:lnTo>
                  <a:pt x="211" y="41"/>
                </a:lnTo>
                <a:lnTo>
                  <a:pt x="220" y="46"/>
                </a:lnTo>
                <a:lnTo>
                  <a:pt x="228" y="52"/>
                </a:lnTo>
                <a:lnTo>
                  <a:pt x="235" y="58"/>
                </a:lnTo>
                <a:lnTo>
                  <a:pt x="240" y="65"/>
                </a:lnTo>
                <a:lnTo>
                  <a:pt x="244" y="72"/>
                </a:lnTo>
                <a:lnTo>
                  <a:pt x="248" y="80"/>
                </a:lnTo>
                <a:lnTo>
                  <a:pt x="251" y="88"/>
                </a:lnTo>
                <a:lnTo>
                  <a:pt x="252" y="97"/>
                </a:lnTo>
                <a:lnTo>
                  <a:pt x="254" y="105"/>
                </a:lnTo>
                <a:lnTo>
                  <a:pt x="254" y="106"/>
                </a:lnTo>
                <a:lnTo>
                  <a:pt x="252" y="114"/>
                </a:lnTo>
                <a:lnTo>
                  <a:pt x="251" y="122"/>
                </a:lnTo>
                <a:lnTo>
                  <a:pt x="248" y="129"/>
                </a:lnTo>
                <a:lnTo>
                  <a:pt x="244" y="137"/>
                </a:lnTo>
                <a:lnTo>
                  <a:pt x="239" y="144"/>
                </a:lnTo>
                <a:lnTo>
                  <a:pt x="233" y="151"/>
                </a:lnTo>
                <a:lnTo>
                  <a:pt x="226" y="157"/>
                </a:lnTo>
                <a:lnTo>
                  <a:pt x="220" y="162"/>
                </a:lnTo>
                <a:lnTo>
                  <a:pt x="211" y="168"/>
                </a:lnTo>
                <a:lnTo>
                  <a:pt x="202" y="173"/>
                </a:lnTo>
                <a:lnTo>
                  <a:pt x="183" y="180"/>
                </a:lnTo>
                <a:lnTo>
                  <a:pt x="161" y="184"/>
                </a:lnTo>
                <a:lnTo>
                  <a:pt x="150" y="185"/>
                </a:lnTo>
                <a:lnTo>
                  <a:pt x="139" y="187"/>
                </a:lnTo>
                <a:lnTo>
                  <a:pt x="135" y="187"/>
                </a:lnTo>
                <a:lnTo>
                  <a:pt x="117" y="185"/>
                </a:lnTo>
                <a:lnTo>
                  <a:pt x="116" y="185"/>
                </a:lnTo>
                <a:lnTo>
                  <a:pt x="108" y="187"/>
                </a:lnTo>
                <a:lnTo>
                  <a:pt x="100" y="191"/>
                </a:lnTo>
                <a:lnTo>
                  <a:pt x="97" y="192"/>
                </a:lnTo>
                <a:lnTo>
                  <a:pt x="75" y="206"/>
                </a:lnTo>
                <a:lnTo>
                  <a:pt x="61" y="214"/>
                </a:lnTo>
                <a:lnTo>
                  <a:pt x="60" y="214"/>
                </a:lnTo>
                <a:lnTo>
                  <a:pt x="61" y="21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26657" name="组合 3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52925" y="1809750"/>
            <a:ext cx="14605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6658" name="Freeform 38"/>
          <p:cNvSpPr>
            <a:spLocks noEditPoints="1"/>
          </p:cNvSpPr>
          <p:nvPr/>
        </p:nvSpPr>
        <p:spPr bwMode="auto">
          <a:xfrm>
            <a:off x="4943475" y="2098675"/>
            <a:ext cx="139700" cy="133350"/>
          </a:xfrm>
          <a:custGeom>
            <a:avLst/>
            <a:gdLst>
              <a:gd name="T0" fmla="*/ 156 w 257"/>
              <a:gd name="T1" fmla="*/ 2 h 249"/>
              <a:gd name="T2" fmla="*/ 134 w 257"/>
              <a:gd name="T3" fmla="*/ 32 h 249"/>
              <a:gd name="T4" fmla="*/ 120 w 257"/>
              <a:gd name="T5" fmla="*/ 69 h 249"/>
              <a:gd name="T6" fmla="*/ 101 w 257"/>
              <a:gd name="T7" fmla="*/ 74 h 249"/>
              <a:gd name="T8" fmla="*/ 86 w 257"/>
              <a:gd name="T9" fmla="*/ 71 h 249"/>
              <a:gd name="T10" fmla="*/ 60 w 257"/>
              <a:gd name="T11" fmla="*/ 99 h 249"/>
              <a:gd name="T12" fmla="*/ 68 w 257"/>
              <a:gd name="T13" fmla="*/ 131 h 249"/>
              <a:gd name="T14" fmla="*/ 13 w 257"/>
              <a:gd name="T15" fmla="*/ 224 h 249"/>
              <a:gd name="T16" fmla="*/ 0 w 257"/>
              <a:gd name="T17" fmla="*/ 246 h 249"/>
              <a:gd name="T18" fmla="*/ 6 w 257"/>
              <a:gd name="T19" fmla="*/ 249 h 249"/>
              <a:gd name="T20" fmla="*/ 96 w 257"/>
              <a:gd name="T21" fmla="*/ 167 h 249"/>
              <a:gd name="T22" fmla="*/ 127 w 257"/>
              <a:gd name="T23" fmla="*/ 185 h 249"/>
              <a:gd name="T24" fmla="*/ 157 w 257"/>
              <a:gd name="T25" fmla="*/ 192 h 249"/>
              <a:gd name="T26" fmla="*/ 163 w 257"/>
              <a:gd name="T27" fmla="*/ 190 h 249"/>
              <a:gd name="T28" fmla="*/ 183 w 257"/>
              <a:gd name="T29" fmla="*/ 166 h 249"/>
              <a:gd name="T30" fmla="*/ 187 w 257"/>
              <a:gd name="T31" fmla="*/ 140 h 249"/>
              <a:gd name="T32" fmla="*/ 198 w 257"/>
              <a:gd name="T33" fmla="*/ 125 h 249"/>
              <a:gd name="T34" fmla="*/ 232 w 257"/>
              <a:gd name="T35" fmla="*/ 125 h 249"/>
              <a:gd name="T36" fmla="*/ 257 w 257"/>
              <a:gd name="T37" fmla="*/ 101 h 249"/>
              <a:gd name="T38" fmla="*/ 250 w 257"/>
              <a:gd name="T39" fmla="*/ 65 h 249"/>
              <a:gd name="T40" fmla="*/ 230 w 257"/>
              <a:gd name="T41" fmla="*/ 32 h 249"/>
              <a:gd name="T42" fmla="*/ 204 w 257"/>
              <a:gd name="T43" fmla="*/ 11 h 249"/>
              <a:gd name="T44" fmla="*/ 172 w 257"/>
              <a:gd name="T45" fmla="*/ 2 h 249"/>
              <a:gd name="T46" fmla="*/ 242 w 257"/>
              <a:gd name="T47" fmla="*/ 93 h 249"/>
              <a:gd name="T48" fmla="*/ 227 w 257"/>
              <a:gd name="T49" fmla="*/ 86 h 249"/>
              <a:gd name="T50" fmla="*/ 189 w 257"/>
              <a:gd name="T51" fmla="*/ 56 h 249"/>
              <a:gd name="T52" fmla="*/ 165 w 257"/>
              <a:gd name="T53" fmla="*/ 14 h 249"/>
              <a:gd name="T54" fmla="*/ 194 w 257"/>
              <a:gd name="T55" fmla="*/ 22 h 249"/>
              <a:gd name="T56" fmla="*/ 224 w 257"/>
              <a:gd name="T57" fmla="*/ 46 h 249"/>
              <a:gd name="T58" fmla="*/ 238 w 257"/>
              <a:gd name="T59" fmla="*/ 70 h 249"/>
              <a:gd name="T60" fmla="*/ 18 w 257"/>
              <a:gd name="T61" fmla="*/ 232 h 249"/>
              <a:gd name="T62" fmla="*/ 88 w 257"/>
              <a:gd name="T63" fmla="*/ 160 h 249"/>
              <a:gd name="T64" fmla="*/ 156 w 257"/>
              <a:gd name="T65" fmla="*/ 178 h 249"/>
              <a:gd name="T66" fmla="*/ 139 w 257"/>
              <a:gd name="T67" fmla="*/ 175 h 249"/>
              <a:gd name="T68" fmla="*/ 101 w 257"/>
              <a:gd name="T69" fmla="*/ 155 h 249"/>
              <a:gd name="T70" fmla="*/ 85 w 257"/>
              <a:gd name="T71" fmla="*/ 133 h 249"/>
              <a:gd name="T72" fmla="*/ 74 w 257"/>
              <a:gd name="T73" fmla="*/ 103 h 249"/>
              <a:gd name="T74" fmla="*/ 90 w 257"/>
              <a:gd name="T75" fmla="*/ 110 h 249"/>
              <a:gd name="T76" fmla="*/ 114 w 257"/>
              <a:gd name="T77" fmla="*/ 141 h 249"/>
              <a:gd name="T78" fmla="*/ 156 w 257"/>
              <a:gd name="T79" fmla="*/ 164 h 249"/>
              <a:gd name="T80" fmla="*/ 169 w 257"/>
              <a:gd name="T81" fmla="*/ 161 h 249"/>
              <a:gd name="T82" fmla="*/ 148 w 257"/>
              <a:gd name="T83" fmla="*/ 155 h 249"/>
              <a:gd name="T84" fmla="*/ 116 w 257"/>
              <a:gd name="T85" fmla="*/ 136 h 249"/>
              <a:gd name="T86" fmla="*/ 96 w 257"/>
              <a:gd name="T87" fmla="*/ 103 h 249"/>
              <a:gd name="T88" fmla="*/ 103 w 257"/>
              <a:gd name="T89" fmla="*/ 88 h 249"/>
              <a:gd name="T90" fmla="*/ 124 w 257"/>
              <a:gd name="T91" fmla="*/ 81 h 249"/>
              <a:gd name="T92" fmla="*/ 148 w 257"/>
              <a:gd name="T93" fmla="*/ 58 h 249"/>
              <a:gd name="T94" fmla="*/ 178 w 257"/>
              <a:gd name="T95" fmla="*/ 96 h 249"/>
              <a:gd name="T96" fmla="*/ 182 w 257"/>
              <a:gd name="T97" fmla="*/ 123 h 249"/>
              <a:gd name="T98" fmla="*/ 171 w 257"/>
              <a:gd name="T99" fmla="*/ 144 h 249"/>
              <a:gd name="T100" fmla="*/ 228 w 257"/>
              <a:gd name="T101" fmla="*/ 110 h 249"/>
              <a:gd name="T102" fmla="*/ 190 w 257"/>
              <a:gd name="T103" fmla="*/ 97 h 249"/>
              <a:gd name="T104" fmla="*/ 164 w 257"/>
              <a:gd name="T105" fmla="*/ 71 h 249"/>
              <a:gd name="T106" fmla="*/ 148 w 257"/>
              <a:gd name="T107" fmla="*/ 33 h 249"/>
              <a:gd name="T108" fmla="*/ 175 w 257"/>
              <a:gd name="T109" fmla="*/ 50 h 249"/>
              <a:gd name="T110" fmla="*/ 208 w 257"/>
              <a:gd name="T111" fmla="*/ 84 h 249"/>
              <a:gd name="T112" fmla="*/ 239 w 257"/>
              <a:gd name="T113" fmla="*/ 10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7" h="249">
                <a:moveTo>
                  <a:pt x="159" y="0"/>
                </a:moveTo>
                <a:lnTo>
                  <a:pt x="159" y="0"/>
                </a:lnTo>
                <a:lnTo>
                  <a:pt x="156" y="2"/>
                </a:lnTo>
                <a:lnTo>
                  <a:pt x="153" y="3"/>
                </a:lnTo>
                <a:lnTo>
                  <a:pt x="135" y="28"/>
                </a:lnTo>
                <a:lnTo>
                  <a:pt x="134" y="32"/>
                </a:lnTo>
                <a:lnTo>
                  <a:pt x="134" y="54"/>
                </a:lnTo>
                <a:lnTo>
                  <a:pt x="127" y="62"/>
                </a:lnTo>
                <a:lnTo>
                  <a:pt x="120" y="69"/>
                </a:lnTo>
                <a:lnTo>
                  <a:pt x="114" y="73"/>
                </a:lnTo>
                <a:lnTo>
                  <a:pt x="107" y="74"/>
                </a:lnTo>
                <a:lnTo>
                  <a:pt x="101" y="74"/>
                </a:lnTo>
                <a:lnTo>
                  <a:pt x="96" y="74"/>
                </a:lnTo>
                <a:lnTo>
                  <a:pt x="90" y="73"/>
                </a:lnTo>
                <a:lnTo>
                  <a:pt x="86" y="71"/>
                </a:lnTo>
                <a:lnTo>
                  <a:pt x="83" y="74"/>
                </a:lnTo>
                <a:lnTo>
                  <a:pt x="62" y="96"/>
                </a:lnTo>
                <a:lnTo>
                  <a:pt x="60" y="99"/>
                </a:lnTo>
                <a:lnTo>
                  <a:pt x="60" y="101"/>
                </a:lnTo>
                <a:lnTo>
                  <a:pt x="63" y="118"/>
                </a:lnTo>
                <a:lnTo>
                  <a:pt x="68" y="131"/>
                </a:lnTo>
                <a:lnTo>
                  <a:pt x="75" y="145"/>
                </a:lnTo>
                <a:lnTo>
                  <a:pt x="83" y="155"/>
                </a:lnTo>
                <a:lnTo>
                  <a:pt x="13" y="224"/>
                </a:lnTo>
                <a:lnTo>
                  <a:pt x="11" y="226"/>
                </a:lnTo>
                <a:lnTo>
                  <a:pt x="0" y="243"/>
                </a:lnTo>
                <a:lnTo>
                  <a:pt x="0" y="246"/>
                </a:lnTo>
                <a:lnTo>
                  <a:pt x="2" y="249"/>
                </a:lnTo>
                <a:lnTo>
                  <a:pt x="4" y="249"/>
                </a:lnTo>
                <a:lnTo>
                  <a:pt x="6" y="249"/>
                </a:lnTo>
                <a:lnTo>
                  <a:pt x="22" y="238"/>
                </a:lnTo>
                <a:lnTo>
                  <a:pt x="23" y="238"/>
                </a:lnTo>
                <a:lnTo>
                  <a:pt x="96" y="167"/>
                </a:lnTo>
                <a:lnTo>
                  <a:pt x="107" y="174"/>
                </a:lnTo>
                <a:lnTo>
                  <a:pt x="116" y="181"/>
                </a:lnTo>
                <a:lnTo>
                  <a:pt x="127" y="185"/>
                </a:lnTo>
                <a:lnTo>
                  <a:pt x="137" y="189"/>
                </a:lnTo>
                <a:lnTo>
                  <a:pt x="152" y="192"/>
                </a:lnTo>
                <a:lnTo>
                  <a:pt x="157" y="192"/>
                </a:lnTo>
                <a:lnTo>
                  <a:pt x="159" y="192"/>
                </a:lnTo>
                <a:lnTo>
                  <a:pt x="161" y="192"/>
                </a:lnTo>
                <a:lnTo>
                  <a:pt x="163" y="190"/>
                </a:lnTo>
                <a:lnTo>
                  <a:pt x="182" y="171"/>
                </a:lnTo>
                <a:lnTo>
                  <a:pt x="183" y="168"/>
                </a:lnTo>
                <a:lnTo>
                  <a:pt x="183" y="166"/>
                </a:lnTo>
                <a:lnTo>
                  <a:pt x="183" y="156"/>
                </a:lnTo>
                <a:lnTo>
                  <a:pt x="184" y="148"/>
                </a:lnTo>
                <a:lnTo>
                  <a:pt x="187" y="140"/>
                </a:lnTo>
                <a:lnTo>
                  <a:pt x="190" y="134"/>
                </a:lnTo>
                <a:lnTo>
                  <a:pt x="194" y="129"/>
                </a:lnTo>
                <a:lnTo>
                  <a:pt x="198" y="125"/>
                </a:lnTo>
                <a:lnTo>
                  <a:pt x="205" y="119"/>
                </a:lnTo>
                <a:lnTo>
                  <a:pt x="230" y="125"/>
                </a:lnTo>
                <a:lnTo>
                  <a:pt x="232" y="125"/>
                </a:lnTo>
                <a:lnTo>
                  <a:pt x="235" y="122"/>
                </a:lnTo>
                <a:lnTo>
                  <a:pt x="254" y="103"/>
                </a:lnTo>
                <a:lnTo>
                  <a:pt x="257" y="101"/>
                </a:lnTo>
                <a:lnTo>
                  <a:pt x="257" y="97"/>
                </a:lnTo>
                <a:lnTo>
                  <a:pt x="254" y="81"/>
                </a:lnTo>
                <a:lnTo>
                  <a:pt x="250" y="65"/>
                </a:lnTo>
                <a:lnTo>
                  <a:pt x="245" y="52"/>
                </a:lnTo>
                <a:lnTo>
                  <a:pt x="238" y="41"/>
                </a:lnTo>
                <a:lnTo>
                  <a:pt x="230" y="32"/>
                </a:lnTo>
                <a:lnTo>
                  <a:pt x="221" y="24"/>
                </a:lnTo>
                <a:lnTo>
                  <a:pt x="213" y="17"/>
                </a:lnTo>
                <a:lnTo>
                  <a:pt x="204" y="11"/>
                </a:lnTo>
                <a:lnTo>
                  <a:pt x="195" y="9"/>
                </a:lnTo>
                <a:lnTo>
                  <a:pt x="187" y="5"/>
                </a:lnTo>
                <a:lnTo>
                  <a:pt x="172" y="2"/>
                </a:lnTo>
                <a:lnTo>
                  <a:pt x="163" y="0"/>
                </a:lnTo>
                <a:lnTo>
                  <a:pt x="159" y="0"/>
                </a:lnTo>
                <a:close/>
                <a:moveTo>
                  <a:pt x="242" y="93"/>
                </a:moveTo>
                <a:lnTo>
                  <a:pt x="242" y="93"/>
                </a:lnTo>
                <a:lnTo>
                  <a:pt x="234" y="91"/>
                </a:lnTo>
                <a:lnTo>
                  <a:pt x="227" y="86"/>
                </a:lnTo>
                <a:lnTo>
                  <a:pt x="212" y="78"/>
                </a:lnTo>
                <a:lnTo>
                  <a:pt x="200" y="67"/>
                </a:lnTo>
                <a:lnTo>
                  <a:pt x="189" y="56"/>
                </a:lnTo>
                <a:lnTo>
                  <a:pt x="180" y="44"/>
                </a:lnTo>
                <a:lnTo>
                  <a:pt x="174" y="33"/>
                </a:lnTo>
                <a:lnTo>
                  <a:pt x="165" y="14"/>
                </a:lnTo>
                <a:lnTo>
                  <a:pt x="172" y="15"/>
                </a:lnTo>
                <a:lnTo>
                  <a:pt x="183" y="18"/>
                </a:lnTo>
                <a:lnTo>
                  <a:pt x="194" y="22"/>
                </a:lnTo>
                <a:lnTo>
                  <a:pt x="206" y="29"/>
                </a:lnTo>
                <a:lnTo>
                  <a:pt x="219" y="39"/>
                </a:lnTo>
                <a:lnTo>
                  <a:pt x="224" y="46"/>
                </a:lnTo>
                <a:lnTo>
                  <a:pt x="228" y="52"/>
                </a:lnTo>
                <a:lnTo>
                  <a:pt x="234" y="61"/>
                </a:lnTo>
                <a:lnTo>
                  <a:pt x="238" y="70"/>
                </a:lnTo>
                <a:lnTo>
                  <a:pt x="240" y="81"/>
                </a:lnTo>
                <a:lnTo>
                  <a:pt x="242" y="93"/>
                </a:lnTo>
                <a:close/>
                <a:moveTo>
                  <a:pt x="18" y="232"/>
                </a:moveTo>
                <a:lnTo>
                  <a:pt x="14" y="237"/>
                </a:lnTo>
                <a:lnTo>
                  <a:pt x="18" y="230"/>
                </a:lnTo>
                <a:lnTo>
                  <a:pt x="88" y="160"/>
                </a:lnTo>
                <a:lnTo>
                  <a:pt x="89" y="163"/>
                </a:lnTo>
                <a:lnTo>
                  <a:pt x="18" y="232"/>
                </a:lnTo>
                <a:close/>
                <a:moveTo>
                  <a:pt x="156" y="178"/>
                </a:moveTo>
                <a:lnTo>
                  <a:pt x="156" y="178"/>
                </a:lnTo>
                <a:lnTo>
                  <a:pt x="149" y="178"/>
                </a:lnTo>
                <a:lnTo>
                  <a:pt x="139" y="175"/>
                </a:lnTo>
                <a:lnTo>
                  <a:pt x="127" y="171"/>
                </a:lnTo>
                <a:lnTo>
                  <a:pt x="115" y="164"/>
                </a:lnTo>
                <a:lnTo>
                  <a:pt x="101" y="155"/>
                </a:lnTo>
                <a:lnTo>
                  <a:pt x="96" y="148"/>
                </a:lnTo>
                <a:lnTo>
                  <a:pt x="90" y="141"/>
                </a:lnTo>
                <a:lnTo>
                  <a:pt x="85" y="133"/>
                </a:lnTo>
                <a:lnTo>
                  <a:pt x="81" y="125"/>
                </a:lnTo>
                <a:lnTo>
                  <a:pt x="77" y="114"/>
                </a:lnTo>
                <a:lnTo>
                  <a:pt x="74" y="103"/>
                </a:lnTo>
                <a:lnTo>
                  <a:pt x="85" y="91"/>
                </a:lnTo>
                <a:lnTo>
                  <a:pt x="88" y="99"/>
                </a:lnTo>
                <a:lnTo>
                  <a:pt x="90" y="110"/>
                </a:lnTo>
                <a:lnTo>
                  <a:pt x="96" y="119"/>
                </a:lnTo>
                <a:lnTo>
                  <a:pt x="104" y="130"/>
                </a:lnTo>
                <a:lnTo>
                  <a:pt x="114" y="141"/>
                </a:lnTo>
                <a:lnTo>
                  <a:pt x="127" y="152"/>
                </a:lnTo>
                <a:lnTo>
                  <a:pt x="145" y="160"/>
                </a:lnTo>
                <a:lnTo>
                  <a:pt x="156" y="164"/>
                </a:lnTo>
                <a:lnTo>
                  <a:pt x="167" y="167"/>
                </a:lnTo>
                <a:lnTo>
                  <a:pt x="156" y="178"/>
                </a:lnTo>
                <a:close/>
                <a:moveTo>
                  <a:pt x="169" y="161"/>
                </a:moveTo>
                <a:lnTo>
                  <a:pt x="169" y="161"/>
                </a:lnTo>
                <a:lnTo>
                  <a:pt x="159" y="157"/>
                </a:lnTo>
                <a:lnTo>
                  <a:pt x="148" y="155"/>
                </a:lnTo>
                <a:lnTo>
                  <a:pt x="138" y="149"/>
                </a:lnTo>
                <a:lnTo>
                  <a:pt x="130" y="145"/>
                </a:lnTo>
                <a:lnTo>
                  <a:pt x="116" y="136"/>
                </a:lnTo>
                <a:lnTo>
                  <a:pt x="107" y="125"/>
                </a:lnTo>
                <a:lnTo>
                  <a:pt x="100" y="114"/>
                </a:lnTo>
                <a:lnTo>
                  <a:pt x="96" y="103"/>
                </a:lnTo>
                <a:lnTo>
                  <a:pt x="93" y="95"/>
                </a:lnTo>
                <a:lnTo>
                  <a:pt x="92" y="86"/>
                </a:lnTo>
                <a:lnTo>
                  <a:pt x="103" y="88"/>
                </a:lnTo>
                <a:lnTo>
                  <a:pt x="109" y="86"/>
                </a:lnTo>
                <a:lnTo>
                  <a:pt x="118" y="85"/>
                </a:lnTo>
                <a:lnTo>
                  <a:pt x="124" y="81"/>
                </a:lnTo>
                <a:lnTo>
                  <a:pt x="133" y="76"/>
                </a:lnTo>
                <a:lnTo>
                  <a:pt x="139" y="69"/>
                </a:lnTo>
                <a:lnTo>
                  <a:pt x="148" y="58"/>
                </a:lnTo>
                <a:lnTo>
                  <a:pt x="154" y="70"/>
                </a:lnTo>
                <a:lnTo>
                  <a:pt x="164" y="82"/>
                </a:lnTo>
                <a:lnTo>
                  <a:pt x="178" y="96"/>
                </a:lnTo>
                <a:lnTo>
                  <a:pt x="195" y="110"/>
                </a:lnTo>
                <a:lnTo>
                  <a:pt x="186" y="118"/>
                </a:lnTo>
                <a:lnTo>
                  <a:pt x="182" y="123"/>
                </a:lnTo>
                <a:lnTo>
                  <a:pt x="178" y="130"/>
                </a:lnTo>
                <a:lnTo>
                  <a:pt x="174" y="137"/>
                </a:lnTo>
                <a:lnTo>
                  <a:pt x="171" y="144"/>
                </a:lnTo>
                <a:lnTo>
                  <a:pt x="169" y="152"/>
                </a:lnTo>
                <a:lnTo>
                  <a:pt x="169" y="161"/>
                </a:lnTo>
                <a:close/>
                <a:moveTo>
                  <a:pt x="228" y="110"/>
                </a:moveTo>
                <a:lnTo>
                  <a:pt x="205" y="106"/>
                </a:lnTo>
                <a:lnTo>
                  <a:pt x="201" y="106"/>
                </a:lnTo>
                <a:lnTo>
                  <a:pt x="190" y="97"/>
                </a:lnTo>
                <a:lnTo>
                  <a:pt x="179" y="88"/>
                </a:lnTo>
                <a:lnTo>
                  <a:pt x="171" y="80"/>
                </a:lnTo>
                <a:lnTo>
                  <a:pt x="164" y="71"/>
                </a:lnTo>
                <a:lnTo>
                  <a:pt x="153" y="55"/>
                </a:lnTo>
                <a:lnTo>
                  <a:pt x="148" y="43"/>
                </a:lnTo>
                <a:lnTo>
                  <a:pt x="148" y="33"/>
                </a:lnTo>
                <a:lnTo>
                  <a:pt x="159" y="18"/>
                </a:lnTo>
                <a:lnTo>
                  <a:pt x="168" y="37"/>
                </a:lnTo>
                <a:lnTo>
                  <a:pt x="175" y="50"/>
                </a:lnTo>
                <a:lnTo>
                  <a:pt x="184" y="61"/>
                </a:lnTo>
                <a:lnTo>
                  <a:pt x="195" y="73"/>
                </a:lnTo>
                <a:lnTo>
                  <a:pt x="208" y="84"/>
                </a:lnTo>
                <a:lnTo>
                  <a:pt x="223" y="93"/>
                </a:lnTo>
                <a:lnTo>
                  <a:pt x="231" y="96"/>
                </a:lnTo>
                <a:lnTo>
                  <a:pt x="239" y="100"/>
                </a:lnTo>
                <a:lnTo>
                  <a:pt x="228" y="11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9" name="Freeform 39"/>
          <p:cNvSpPr>
            <a:spLocks noEditPoints="1"/>
          </p:cNvSpPr>
          <p:nvPr/>
        </p:nvSpPr>
        <p:spPr bwMode="auto">
          <a:xfrm>
            <a:off x="5235575" y="2095500"/>
            <a:ext cx="147638" cy="139700"/>
          </a:xfrm>
          <a:custGeom>
            <a:avLst/>
            <a:gdLst>
              <a:gd name="T0" fmla="*/ 172 w 273"/>
              <a:gd name="T1" fmla="*/ 0 h 259"/>
              <a:gd name="T2" fmla="*/ 150 w 273"/>
              <a:gd name="T3" fmla="*/ 31 h 259"/>
              <a:gd name="T4" fmla="*/ 136 w 273"/>
              <a:gd name="T5" fmla="*/ 68 h 259"/>
              <a:gd name="T6" fmla="*/ 117 w 273"/>
              <a:gd name="T7" fmla="*/ 74 h 259"/>
              <a:gd name="T8" fmla="*/ 103 w 273"/>
              <a:gd name="T9" fmla="*/ 71 h 259"/>
              <a:gd name="T10" fmla="*/ 76 w 273"/>
              <a:gd name="T11" fmla="*/ 98 h 259"/>
              <a:gd name="T12" fmla="*/ 86 w 273"/>
              <a:gd name="T13" fmla="*/ 131 h 259"/>
              <a:gd name="T14" fmla="*/ 42 w 273"/>
              <a:gd name="T15" fmla="*/ 210 h 259"/>
              <a:gd name="T16" fmla="*/ 28 w 273"/>
              <a:gd name="T17" fmla="*/ 186 h 259"/>
              <a:gd name="T18" fmla="*/ 38 w 273"/>
              <a:gd name="T19" fmla="*/ 220 h 259"/>
              <a:gd name="T20" fmla="*/ 0 w 273"/>
              <a:gd name="T21" fmla="*/ 231 h 259"/>
              <a:gd name="T22" fmla="*/ 4 w 273"/>
              <a:gd name="T23" fmla="*/ 233 h 259"/>
              <a:gd name="T24" fmla="*/ 56 w 273"/>
              <a:gd name="T25" fmla="*/ 259 h 259"/>
              <a:gd name="T26" fmla="*/ 60 w 273"/>
              <a:gd name="T27" fmla="*/ 257 h 259"/>
              <a:gd name="T28" fmla="*/ 86 w 273"/>
              <a:gd name="T29" fmla="*/ 217 h 259"/>
              <a:gd name="T30" fmla="*/ 87 w 273"/>
              <a:gd name="T31" fmla="*/ 212 h 259"/>
              <a:gd name="T32" fmla="*/ 112 w 273"/>
              <a:gd name="T33" fmla="*/ 166 h 259"/>
              <a:gd name="T34" fmla="*/ 143 w 273"/>
              <a:gd name="T35" fmla="*/ 184 h 259"/>
              <a:gd name="T36" fmla="*/ 174 w 273"/>
              <a:gd name="T37" fmla="*/ 191 h 259"/>
              <a:gd name="T38" fmla="*/ 198 w 273"/>
              <a:gd name="T39" fmla="*/ 171 h 259"/>
              <a:gd name="T40" fmla="*/ 199 w 273"/>
              <a:gd name="T41" fmla="*/ 156 h 259"/>
              <a:gd name="T42" fmla="*/ 207 w 273"/>
              <a:gd name="T43" fmla="*/ 134 h 259"/>
              <a:gd name="T44" fmla="*/ 222 w 273"/>
              <a:gd name="T45" fmla="*/ 119 h 259"/>
              <a:gd name="T46" fmla="*/ 252 w 273"/>
              <a:gd name="T47" fmla="*/ 121 h 259"/>
              <a:gd name="T48" fmla="*/ 273 w 273"/>
              <a:gd name="T49" fmla="*/ 97 h 259"/>
              <a:gd name="T50" fmla="*/ 260 w 273"/>
              <a:gd name="T51" fmla="*/ 52 h 259"/>
              <a:gd name="T52" fmla="*/ 237 w 273"/>
              <a:gd name="T53" fmla="*/ 23 h 259"/>
              <a:gd name="T54" fmla="*/ 211 w 273"/>
              <a:gd name="T55" fmla="*/ 8 h 259"/>
              <a:gd name="T56" fmla="*/ 179 w 273"/>
              <a:gd name="T57" fmla="*/ 0 h 259"/>
              <a:gd name="T58" fmla="*/ 259 w 273"/>
              <a:gd name="T59" fmla="*/ 93 h 259"/>
              <a:gd name="T60" fmla="*/ 228 w 273"/>
              <a:gd name="T61" fmla="*/ 78 h 259"/>
              <a:gd name="T62" fmla="*/ 196 w 273"/>
              <a:gd name="T63" fmla="*/ 44 h 259"/>
              <a:gd name="T64" fmla="*/ 189 w 273"/>
              <a:gd name="T65" fmla="*/ 15 h 259"/>
              <a:gd name="T66" fmla="*/ 224 w 273"/>
              <a:gd name="T67" fmla="*/ 29 h 259"/>
              <a:gd name="T68" fmla="*/ 245 w 273"/>
              <a:gd name="T69" fmla="*/ 52 h 259"/>
              <a:gd name="T70" fmla="*/ 256 w 273"/>
              <a:gd name="T71" fmla="*/ 81 h 259"/>
              <a:gd name="T72" fmla="*/ 50 w 273"/>
              <a:gd name="T73" fmla="*/ 213 h 259"/>
              <a:gd name="T74" fmla="*/ 53 w 273"/>
              <a:gd name="T75" fmla="*/ 214 h 259"/>
              <a:gd name="T76" fmla="*/ 165 w 273"/>
              <a:gd name="T77" fmla="*/ 177 h 259"/>
              <a:gd name="T78" fmla="*/ 131 w 273"/>
              <a:gd name="T79" fmla="*/ 164 h 259"/>
              <a:gd name="T80" fmla="*/ 106 w 273"/>
              <a:gd name="T81" fmla="*/ 141 h 259"/>
              <a:gd name="T82" fmla="*/ 93 w 273"/>
              <a:gd name="T83" fmla="*/ 113 h 259"/>
              <a:gd name="T84" fmla="*/ 103 w 273"/>
              <a:gd name="T85" fmla="*/ 98 h 259"/>
              <a:gd name="T86" fmla="*/ 120 w 273"/>
              <a:gd name="T87" fmla="*/ 130 h 259"/>
              <a:gd name="T88" fmla="*/ 161 w 273"/>
              <a:gd name="T89" fmla="*/ 160 h 259"/>
              <a:gd name="T90" fmla="*/ 172 w 273"/>
              <a:gd name="T91" fmla="*/ 177 h 259"/>
              <a:gd name="T92" fmla="*/ 174 w 273"/>
              <a:gd name="T93" fmla="*/ 157 h 259"/>
              <a:gd name="T94" fmla="*/ 146 w 273"/>
              <a:gd name="T95" fmla="*/ 145 h 259"/>
              <a:gd name="T96" fmla="*/ 116 w 273"/>
              <a:gd name="T97" fmla="*/ 113 h 259"/>
              <a:gd name="T98" fmla="*/ 108 w 273"/>
              <a:gd name="T99" fmla="*/ 86 h 259"/>
              <a:gd name="T100" fmla="*/ 133 w 273"/>
              <a:gd name="T101" fmla="*/ 85 h 259"/>
              <a:gd name="T102" fmla="*/ 157 w 273"/>
              <a:gd name="T103" fmla="*/ 68 h 259"/>
              <a:gd name="T104" fmla="*/ 181 w 273"/>
              <a:gd name="T105" fmla="*/ 82 h 259"/>
              <a:gd name="T106" fmla="*/ 202 w 273"/>
              <a:gd name="T107" fmla="*/ 117 h 259"/>
              <a:gd name="T108" fmla="*/ 189 w 273"/>
              <a:gd name="T109" fmla="*/ 136 h 259"/>
              <a:gd name="T110" fmla="*/ 185 w 273"/>
              <a:gd name="T111" fmla="*/ 161 h 259"/>
              <a:gd name="T112" fmla="*/ 218 w 273"/>
              <a:gd name="T113" fmla="*/ 105 h 259"/>
              <a:gd name="T114" fmla="*/ 187 w 273"/>
              <a:gd name="T115" fmla="*/ 79 h 259"/>
              <a:gd name="T116" fmla="*/ 164 w 273"/>
              <a:gd name="T117" fmla="*/ 42 h 259"/>
              <a:gd name="T118" fmla="*/ 185 w 273"/>
              <a:gd name="T119" fmla="*/ 37 h 259"/>
              <a:gd name="T120" fmla="*/ 211 w 273"/>
              <a:gd name="T121" fmla="*/ 72 h 259"/>
              <a:gd name="T122" fmla="*/ 247 w 273"/>
              <a:gd name="T123" fmla="*/ 96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3" h="259">
                <a:moveTo>
                  <a:pt x="174" y="0"/>
                </a:moveTo>
                <a:lnTo>
                  <a:pt x="174" y="0"/>
                </a:lnTo>
                <a:lnTo>
                  <a:pt x="172" y="0"/>
                </a:lnTo>
                <a:lnTo>
                  <a:pt x="169" y="3"/>
                </a:lnTo>
                <a:lnTo>
                  <a:pt x="151" y="27"/>
                </a:lnTo>
                <a:lnTo>
                  <a:pt x="150" y="31"/>
                </a:lnTo>
                <a:lnTo>
                  <a:pt x="150" y="53"/>
                </a:lnTo>
                <a:lnTo>
                  <a:pt x="144" y="61"/>
                </a:lnTo>
                <a:lnTo>
                  <a:pt x="136" y="68"/>
                </a:lnTo>
                <a:lnTo>
                  <a:pt x="129" y="72"/>
                </a:lnTo>
                <a:lnTo>
                  <a:pt x="124" y="74"/>
                </a:lnTo>
                <a:lnTo>
                  <a:pt x="117" y="74"/>
                </a:lnTo>
                <a:lnTo>
                  <a:pt x="113" y="74"/>
                </a:lnTo>
                <a:lnTo>
                  <a:pt x="106" y="72"/>
                </a:lnTo>
                <a:lnTo>
                  <a:pt x="103" y="71"/>
                </a:lnTo>
                <a:lnTo>
                  <a:pt x="99" y="74"/>
                </a:lnTo>
                <a:lnTo>
                  <a:pt x="78" y="96"/>
                </a:lnTo>
                <a:lnTo>
                  <a:pt x="76" y="98"/>
                </a:lnTo>
                <a:lnTo>
                  <a:pt x="76" y="101"/>
                </a:lnTo>
                <a:lnTo>
                  <a:pt x="80" y="117"/>
                </a:lnTo>
                <a:lnTo>
                  <a:pt x="86" y="131"/>
                </a:lnTo>
                <a:lnTo>
                  <a:pt x="93" y="143"/>
                </a:lnTo>
                <a:lnTo>
                  <a:pt x="99" y="154"/>
                </a:lnTo>
                <a:lnTo>
                  <a:pt x="42" y="210"/>
                </a:lnTo>
                <a:lnTo>
                  <a:pt x="32" y="187"/>
                </a:lnTo>
                <a:lnTo>
                  <a:pt x="31" y="186"/>
                </a:lnTo>
                <a:lnTo>
                  <a:pt x="28" y="186"/>
                </a:lnTo>
                <a:lnTo>
                  <a:pt x="27" y="187"/>
                </a:lnTo>
                <a:lnTo>
                  <a:pt x="27" y="190"/>
                </a:lnTo>
                <a:lnTo>
                  <a:pt x="38" y="220"/>
                </a:lnTo>
                <a:lnTo>
                  <a:pt x="2" y="227"/>
                </a:lnTo>
                <a:lnTo>
                  <a:pt x="0" y="228"/>
                </a:lnTo>
                <a:lnTo>
                  <a:pt x="0" y="231"/>
                </a:lnTo>
                <a:lnTo>
                  <a:pt x="1" y="232"/>
                </a:lnTo>
                <a:lnTo>
                  <a:pt x="2" y="233"/>
                </a:lnTo>
                <a:lnTo>
                  <a:pt x="4" y="233"/>
                </a:lnTo>
                <a:lnTo>
                  <a:pt x="41" y="225"/>
                </a:lnTo>
                <a:lnTo>
                  <a:pt x="54" y="257"/>
                </a:lnTo>
                <a:lnTo>
                  <a:pt x="56" y="259"/>
                </a:lnTo>
                <a:lnTo>
                  <a:pt x="57" y="259"/>
                </a:lnTo>
                <a:lnTo>
                  <a:pt x="58" y="259"/>
                </a:lnTo>
                <a:lnTo>
                  <a:pt x="60" y="257"/>
                </a:lnTo>
                <a:lnTo>
                  <a:pt x="60" y="255"/>
                </a:lnTo>
                <a:lnTo>
                  <a:pt x="48" y="224"/>
                </a:lnTo>
                <a:lnTo>
                  <a:pt x="86" y="217"/>
                </a:lnTo>
                <a:lnTo>
                  <a:pt x="87" y="216"/>
                </a:lnTo>
                <a:lnTo>
                  <a:pt x="88" y="213"/>
                </a:lnTo>
                <a:lnTo>
                  <a:pt x="87" y="212"/>
                </a:lnTo>
                <a:lnTo>
                  <a:pt x="84" y="210"/>
                </a:lnTo>
                <a:lnTo>
                  <a:pt x="63" y="214"/>
                </a:lnTo>
                <a:lnTo>
                  <a:pt x="112" y="166"/>
                </a:lnTo>
                <a:lnTo>
                  <a:pt x="123" y="173"/>
                </a:lnTo>
                <a:lnTo>
                  <a:pt x="133" y="180"/>
                </a:lnTo>
                <a:lnTo>
                  <a:pt x="143" y="184"/>
                </a:lnTo>
                <a:lnTo>
                  <a:pt x="154" y="188"/>
                </a:lnTo>
                <a:lnTo>
                  <a:pt x="168" y="191"/>
                </a:lnTo>
                <a:lnTo>
                  <a:pt x="174" y="191"/>
                </a:lnTo>
                <a:lnTo>
                  <a:pt x="177" y="191"/>
                </a:lnTo>
                <a:lnTo>
                  <a:pt x="179" y="190"/>
                </a:lnTo>
                <a:lnTo>
                  <a:pt x="198" y="171"/>
                </a:lnTo>
                <a:lnTo>
                  <a:pt x="200" y="168"/>
                </a:lnTo>
                <a:lnTo>
                  <a:pt x="200" y="165"/>
                </a:lnTo>
                <a:lnTo>
                  <a:pt x="199" y="156"/>
                </a:lnTo>
                <a:lnTo>
                  <a:pt x="200" y="147"/>
                </a:lnTo>
                <a:lnTo>
                  <a:pt x="203" y="139"/>
                </a:lnTo>
                <a:lnTo>
                  <a:pt x="207" y="134"/>
                </a:lnTo>
                <a:lnTo>
                  <a:pt x="211" y="128"/>
                </a:lnTo>
                <a:lnTo>
                  <a:pt x="215" y="124"/>
                </a:lnTo>
                <a:lnTo>
                  <a:pt x="222" y="119"/>
                </a:lnTo>
                <a:lnTo>
                  <a:pt x="245" y="124"/>
                </a:lnTo>
                <a:lnTo>
                  <a:pt x="250" y="124"/>
                </a:lnTo>
                <a:lnTo>
                  <a:pt x="252" y="121"/>
                </a:lnTo>
                <a:lnTo>
                  <a:pt x="271" y="102"/>
                </a:lnTo>
                <a:lnTo>
                  <a:pt x="273" y="101"/>
                </a:lnTo>
                <a:lnTo>
                  <a:pt x="273" y="97"/>
                </a:lnTo>
                <a:lnTo>
                  <a:pt x="270" y="81"/>
                </a:lnTo>
                <a:lnTo>
                  <a:pt x="266" y="64"/>
                </a:lnTo>
                <a:lnTo>
                  <a:pt x="260" y="52"/>
                </a:lnTo>
                <a:lnTo>
                  <a:pt x="254" y="41"/>
                </a:lnTo>
                <a:lnTo>
                  <a:pt x="245" y="31"/>
                </a:lnTo>
                <a:lnTo>
                  <a:pt x="237" y="23"/>
                </a:lnTo>
                <a:lnTo>
                  <a:pt x="229" y="16"/>
                </a:lnTo>
                <a:lnTo>
                  <a:pt x="221" y="11"/>
                </a:lnTo>
                <a:lnTo>
                  <a:pt x="211" y="8"/>
                </a:lnTo>
                <a:lnTo>
                  <a:pt x="203" y="4"/>
                </a:lnTo>
                <a:lnTo>
                  <a:pt x="189" y="1"/>
                </a:lnTo>
                <a:lnTo>
                  <a:pt x="179" y="0"/>
                </a:lnTo>
                <a:lnTo>
                  <a:pt x="174" y="0"/>
                </a:lnTo>
                <a:close/>
                <a:moveTo>
                  <a:pt x="259" y="93"/>
                </a:moveTo>
                <a:lnTo>
                  <a:pt x="259" y="93"/>
                </a:lnTo>
                <a:lnTo>
                  <a:pt x="251" y="90"/>
                </a:lnTo>
                <a:lnTo>
                  <a:pt x="243" y="86"/>
                </a:lnTo>
                <a:lnTo>
                  <a:pt x="228" y="78"/>
                </a:lnTo>
                <a:lnTo>
                  <a:pt x="215" y="67"/>
                </a:lnTo>
                <a:lnTo>
                  <a:pt x="206" y="56"/>
                </a:lnTo>
                <a:lnTo>
                  <a:pt x="196" y="44"/>
                </a:lnTo>
                <a:lnTo>
                  <a:pt x="189" y="33"/>
                </a:lnTo>
                <a:lnTo>
                  <a:pt x="181" y="14"/>
                </a:lnTo>
                <a:lnTo>
                  <a:pt x="189" y="15"/>
                </a:lnTo>
                <a:lnTo>
                  <a:pt x="199" y="18"/>
                </a:lnTo>
                <a:lnTo>
                  <a:pt x="211" y="22"/>
                </a:lnTo>
                <a:lnTo>
                  <a:pt x="224" y="29"/>
                </a:lnTo>
                <a:lnTo>
                  <a:pt x="234" y="38"/>
                </a:lnTo>
                <a:lnTo>
                  <a:pt x="240" y="45"/>
                </a:lnTo>
                <a:lnTo>
                  <a:pt x="245" y="52"/>
                </a:lnTo>
                <a:lnTo>
                  <a:pt x="250" y="60"/>
                </a:lnTo>
                <a:lnTo>
                  <a:pt x="254" y="70"/>
                </a:lnTo>
                <a:lnTo>
                  <a:pt x="256" y="81"/>
                </a:lnTo>
                <a:lnTo>
                  <a:pt x="259" y="93"/>
                </a:lnTo>
                <a:close/>
                <a:moveTo>
                  <a:pt x="53" y="214"/>
                </a:moveTo>
                <a:lnTo>
                  <a:pt x="50" y="213"/>
                </a:lnTo>
                <a:lnTo>
                  <a:pt x="103" y="160"/>
                </a:lnTo>
                <a:lnTo>
                  <a:pt x="105" y="162"/>
                </a:lnTo>
                <a:lnTo>
                  <a:pt x="53" y="214"/>
                </a:lnTo>
                <a:close/>
                <a:moveTo>
                  <a:pt x="172" y="177"/>
                </a:moveTo>
                <a:lnTo>
                  <a:pt x="172" y="177"/>
                </a:lnTo>
                <a:lnTo>
                  <a:pt x="165" y="177"/>
                </a:lnTo>
                <a:lnTo>
                  <a:pt x="155" y="175"/>
                </a:lnTo>
                <a:lnTo>
                  <a:pt x="143" y="171"/>
                </a:lnTo>
                <a:lnTo>
                  <a:pt x="131" y="164"/>
                </a:lnTo>
                <a:lnTo>
                  <a:pt x="118" y="154"/>
                </a:lnTo>
                <a:lnTo>
                  <a:pt x="112" y="147"/>
                </a:lnTo>
                <a:lnTo>
                  <a:pt x="106" y="141"/>
                </a:lnTo>
                <a:lnTo>
                  <a:pt x="101" y="132"/>
                </a:lnTo>
                <a:lnTo>
                  <a:pt x="97" y="124"/>
                </a:lnTo>
                <a:lnTo>
                  <a:pt x="93" y="113"/>
                </a:lnTo>
                <a:lnTo>
                  <a:pt x="90" y="102"/>
                </a:lnTo>
                <a:lnTo>
                  <a:pt x="102" y="90"/>
                </a:lnTo>
                <a:lnTo>
                  <a:pt x="103" y="98"/>
                </a:lnTo>
                <a:lnTo>
                  <a:pt x="106" y="109"/>
                </a:lnTo>
                <a:lnTo>
                  <a:pt x="112" y="119"/>
                </a:lnTo>
                <a:lnTo>
                  <a:pt x="120" y="130"/>
                </a:lnTo>
                <a:lnTo>
                  <a:pt x="131" y="141"/>
                </a:lnTo>
                <a:lnTo>
                  <a:pt x="144" y="151"/>
                </a:lnTo>
                <a:lnTo>
                  <a:pt x="161" y="160"/>
                </a:lnTo>
                <a:lnTo>
                  <a:pt x="172" y="164"/>
                </a:lnTo>
                <a:lnTo>
                  <a:pt x="183" y="166"/>
                </a:lnTo>
                <a:lnTo>
                  <a:pt x="172" y="177"/>
                </a:lnTo>
                <a:close/>
                <a:moveTo>
                  <a:pt x="185" y="161"/>
                </a:moveTo>
                <a:lnTo>
                  <a:pt x="185" y="161"/>
                </a:lnTo>
                <a:lnTo>
                  <a:pt x="174" y="157"/>
                </a:lnTo>
                <a:lnTo>
                  <a:pt x="164" y="154"/>
                </a:lnTo>
                <a:lnTo>
                  <a:pt x="154" y="149"/>
                </a:lnTo>
                <a:lnTo>
                  <a:pt x="146" y="145"/>
                </a:lnTo>
                <a:lnTo>
                  <a:pt x="132" y="135"/>
                </a:lnTo>
                <a:lnTo>
                  <a:pt x="123" y="124"/>
                </a:lnTo>
                <a:lnTo>
                  <a:pt x="116" y="113"/>
                </a:lnTo>
                <a:lnTo>
                  <a:pt x="112" y="102"/>
                </a:lnTo>
                <a:lnTo>
                  <a:pt x="109" y="94"/>
                </a:lnTo>
                <a:lnTo>
                  <a:pt x="108" y="86"/>
                </a:lnTo>
                <a:lnTo>
                  <a:pt x="118" y="87"/>
                </a:lnTo>
                <a:lnTo>
                  <a:pt x="125" y="86"/>
                </a:lnTo>
                <a:lnTo>
                  <a:pt x="133" y="85"/>
                </a:lnTo>
                <a:lnTo>
                  <a:pt x="142" y="81"/>
                </a:lnTo>
                <a:lnTo>
                  <a:pt x="149" y="75"/>
                </a:lnTo>
                <a:lnTo>
                  <a:pt x="157" y="68"/>
                </a:lnTo>
                <a:lnTo>
                  <a:pt x="164" y="57"/>
                </a:lnTo>
                <a:lnTo>
                  <a:pt x="170" y="70"/>
                </a:lnTo>
                <a:lnTo>
                  <a:pt x="181" y="82"/>
                </a:lnTo>
                <a:lnTo>
                  <a:pt x="194" y="96"/>
                </a:lnTo>
                <a:lnTo>
                  <a:pt x="211" y="109"/>
                </a:lnTo>
                <a:lnTo>
                  <a:pt x="202" y="117"/>
                </a:lnTo>
                <a:lnTo>
                  <a:pt x="198" y="123"/>
                </a:lnTo>
                <a:lnTo>
                  <a:pt x="194" y="130"/>
                </a:lnTo>
                <a:lnTo>
                  <a:pt x="189" y="136"/>
                </a:lnTo>
                <a:lnTo>
                  <a:pt x="188" y="143"/>
                </a:lnTo>
                <a:lnTo>
                  <a:pt x="187" y="151"/>
                </a:lnTo>
                <a:lnTo>
                  <a:pt x="185" y="161"/>
                </a:lnTo>
                <a:close/>
                <a:moveTo>
                  <a:pt x="245" y="109"/>
                </a:moveTo>
                <a:lnTo>
                  <a:pt x="222" y="105"/>
                </a:lnTo>
                <a:lnTo>
                  <a:pt x="218" y="105"/>
                </a:lnTo>
                <a:lnTo>
                  <a:pt x="206" y="97"/>
                </a:lnTo>
                <a:lnTo>
                  <a:pt x="196" y="87"/>
                </a:lnTo>
                <a:lnTo>
                  <a:pt x="187" y="79"/>
                </a:lnTo>
                <a:lnTo>
                  <a:pt x="180" y="71"/>
                </a:lnTo>
                <a:lnTo>
                  <a:pt x="170" y="55"/>
                </a:lnTo>
                <a:lnTo>
                  <a:pt x="164" y="42"/>
                </a:lnTo>
                <a:lnTo>
                  <a:pt x="164" y="33"/>
                </a:lnTo>
                <a:lnTo>
                  <a:pt x="176" y="18"/>
                </a:lnTo>
                <a:lnTo>
                  <a:pt x="185" y="37"/>
                </a:lnTo>
                <a:lnTo>
                  <a:pt x="192" y="49"/>
                </a:lnTo>
                <a:lnTo>
                  <a:pt x="200" y="60"/>
                </a:lnTo>
                <a:lnTo>
                  <a:pt x="211" y="72"/>
                </a:lnTo>
                <a:lnTo>
                  <a:pt x="224" y="83"/>
                </a:lnTo>
                <a:lnTo>
                  <a:pt x="239" y="93"/>
                </a:lnTo>
                <a:lnTo>
                  <a:pt x="247" y="96"/>
                </a:lnTo>
                <a:lnTo>
                  <a:pt x="256" y="98"/>
                </a:lnTo>
                <a:lnTo>
                  <a:pt x="245" y="10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0" name="Freeform 40"/>
          <p:cNvSpPr>
            <a:spLocks/>
          </p:cNvSpPr>
          <p:nvPr/>
        </p:nvSpPr>
        <p:spPr bwMode="auto">
          <a:xfrm>
            <a:off x="4672013" y="1501775"/>
            <a:ext cx="101600" cy="26988"/>
          </a:xfrm>
          <a:custGeom>
            <a:avLst/>
            <a:gdLst>
              <a:gd name="T0" fmla="*/ 16 w 190"/>
              <a:gd name="T1" fmla="*/ 48 h 53"/>
              <a:gd name="T2" fmla="*/ 16 w 190"/>
              <a:gd name="T3" fmla="*/ 48 h 53"/>
              <a:gd name="T4" fmla="*/ 23 w 190"/>
              <a:gd name="T5" fmla="*/ 44 h 53"/>
              <a:gd name="T6" fmla="*/ 30 w 190"/>
              <a:gd name="T7" fmla="*/ 40 h 53"/>
              <a:gd name="T8" fmla="*/ 40 w 190"/>
              <a:gd name="T9" fmla="*/ 37 h 53"/>
              <a:gd name="T10" fmla="*/ 49 w 190"/>
              <a:gd name="T11" fmla="*/ 34 h 53"/>
              <a:gd name="T12" fmla="*/ 72 w 190"/>
              <a:gd name="T13" fmla="*/ 30 h 53"/>
              <a:gd name="T14" fmla="*/ 95 w 190"/>
              <a:gd name="T15" fmla="*/ 30 h 53"/>
              <a:gd name="T16" fmla="*/ 119 w 190"/>
              <a:gd name="T17" fmla="*/ 30 h 53"/>
              <a:gd name="T18" fmla="*/ 138 w 190"/>
              <a:gd name="T19" fmla="*/ 33 h 53"/>
              <a:gd name="T20" fmla="*/ 147 w 190"/>
              <a:gd name="T21" fmla="*/ 36 h 53"/>
              <a:gd name="T22" fmla="*/ 156 w 190"/>
              <a:gd name="T23" fmla="*/ 38 h 53"/>
              <a:gd name="T24" fmla="*/ 164 w 190"/>
              <a:gd name="T25" fmla="*/ 43 h 53"/>
              <a:gd name="T26" fmla="*/ 171 w 190"/>
              <a:gd name="T27" fmla="*/ 48 h 53"/>
              <a:gd name="T28" fmla="*/ 176 w 190"/>
              <a:gd name="T29" fmla="*/ 53 h 53"/>
              <a:gd name="T30" fmla="*/ 190 w 190"/>
              <a:gd name="T31" fmla="*/ 47 h 53"/>
              <a:gd name="T32" fmla="*/ 184 w 190"/>
              <a:gd name="T33" fmla="*/ 41 h 53"/>
              <a:gd name="T34" fmla="*/ 176 w 190"/>
              <a:gd name="T35" fmla="*/ 32 h 53"/>
              <a:gd name="T36" fmla="*/ 166 w 190"/>
              <a:gd name="T37" fmla="*/ 23 h 53"/>
              <a:gd name="T38" fmla="*/ 157 w 190"/>
              <a:gd name="T39" fmla="*/ 17 h 53"/>
              <a:gd name="T40" fmla="*/ 146 w 190"/>
              <a:gd name="T41" fmla="*/ 11 h 53"/>
              <a:gd name="T42" fmla="*/ 135 w 190"/>
              <a:gd name="T43" fmla="*/ 6 h 53"/>
              <a:gd name="T44" fmla="*/ 123 w 190"/>
              <a:gd name="T45" fmla="*/ 3 h 53"/>
              <a:gd name="T46" fmla="*/ 108 w 190"/>
              <a:gd name="T47" fmla="*/ 0 h 53"/>
              <a:gd name="T48" fmla="*/ 93 w 190"/>
              <a:gd name="T49" fmla="*/ 0 h 53"/>
              <a:gd name="T50" fmla="*/ 78 w 190"/>
              <a:gd name="T51" fmla="*/ 0 h 53"/>
              <a:gd name="T52" fmla="*/ 63 w 190"/>
              <a:gd name="T53" fmla="*/ 3 h 53"/>
              <a:gd name="T54" fmla="*/ 50 w 190"/>
              <a:gd name="T55" fmla="*/ 7 h 53"/>
              <a:gd name="T56" fmla="*/ 38 w 190"/>
              <a:gd name="T57" fmla="*/ 13 h 53"/>
              <a:gd name="T58" fmla="*/ 27 w 190"/>
              <a:gd name="T59" fmla="*/ 19 h 53"/>
              <a:gd name="T60" fmla="*/ 18 w 190"/>
              <a:gd name="T61" fmla="*/ 26 h 53"/>
              <a:gd name="T62" fmla="*/ 9 w 190"/>
              <a:gd name="T63" fmla="*/ 34 h 53"/>
              <a:gd name="T64" fmla="*/ 3 w 190"/>
              <a:gd name="T65" fmla="*/ 43 h 53"/>
              <a:gd name="T66" fmla="*/ 0 w 190"/>
              <a:gd name="T67" fmla="*/ 48 h 53"/>
              <a:gd name="T68" fmla="*/ 12 w 190"/>
              <a:gd name="T69" fmla="*/ 53 h 53"/>
              <a:gd name="T70" fmla="*/ 16 w 190"/>
              <a:gd name="T71" fmla="*/ 4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0" h="53">
                <a:moveTo>
                  <a:pt x="16" y="48"/>
                </a:moveTo>
                <a:lnTo>
                  <a:pt x="16" y="48"/>
                </a:lnTo>
                <a:lnTo>
                  <a:pt x="23" y="44"/>
                </a:lnTo>
                <a:lnTo>
                  <a:pt x="30" y="40"/>
                </a:lnTo>
                <a:lnTo>
                  <a:pt x="40" y="37"/>
                </a:lnTo>
                <a:lnTo>
                  <a:pt x="49" y="34"/>
                </a:lnTo>
                <a:lnTo>
                  <a:pt x="72" y="30"/>
                </a:lnTo>
                <a:lnTo>
                  <a:pt x="95" y="30"/>
                </a:lnTo>
                <a:lnTo>
                  <a:pt x="119" y="30"/>
                </a:lnTo>
                <a:lnTo>
                  <a:pt x="138" y="33"/>
                </a:lnTo>
                <a:lnTo>
                  <a:pt x="147" y="36"/>
                </a:lnTo>
                <a:lnTo>
                  <a:pt x="156" y="38"/>
                </a:lnTo>
                <a:lnTo>
                  <a:pt x="164" y="43"/>
                </a:lnTo>
                <a:lnTo>
                  <a:pt x="171" y="48"/>
                </a:lnTo>
                <a:lnTo>
                  <a:pt x="176" y="53"/>
                </a:lnTo>
                <a:lnTo>
                  <a:pt x="190" y="47"/>
                </a:lnTo>
                <a:lnTo>
                  <a:pt x="184" y="41"/>
                </a:lnTo>
                <a:lnTo>
                  <a:pt x="176" y="32"/>
                </a:lnTo>
                <a:lnTo>
                  <a:pt x="166" y="23"/>
                </a:lnTo>
                <a:lnTo>
                  <a:pt x="157" y="17"/>
                </a:lnTo>
                <a:lnTo>
                  <a:pt x="146" y="11"/>
                </a:lnTo>
                <a:lnTo>
                  <a:pt x="135" y="6"/>
                </a:lnTo>
                <a:lnTo>
                  <a:pt x="123" y="3"/>
                </a:lnTo>
                <a:lnTo>
                  <a:pt x="108" y="0"/>
                </a:lnTo>
                <a:lnTo>
                  <a:pt x="93" y="0"/>
                </a:lnTo>
                <a:lnTo>
                  <a:pt x="78" y="0"/>
                </a:lnTo>
                <a:lnTo>
                  <a:pt x="63" y="3"/>
                </a:lnTo>
                <a:lnTo>
                  <a:pt x="50" y="7"/>
                </a:lnTo>
                <a:lnTo>
                  <a:pt x="38" y="13"/>
                </a:lnTo>
                <a:lnTo>
                  <a:pt x="27" y="19"/>
                </a:lnTo>
                <a:lnTo>
                  <a:pt x="18" y="26"/>
                </a:lnTo>
                <a:lnTo>
                  <a:pt x="9" y="34"/>
                </a:lnTo>
                <a:lnTo>
                  <a:pt x="3" y="43"/>
                </a:lnTo>
                <a:lnTo>
                  <a:pt x="0" y="48"/>
                </a:lnTo>
                <a:lnTo>
                  <a:pt x="12" y="53"/>
                </a:lnTo>
                <a:lnTo>
                  <a:pt x="16" y="4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1" name="Freeform 41"/>
          <p:cNvSpPr>
            <a:spLocks/>
          </p:cNvSpPr>
          <p:nvPr/>
        </p:nvSpPr>
        <p:spPr bwMode="auto">
          <a:xfrm>
            <a:off x="4689475" y="1533525"/>
            <a:ext cx="66675" cy="19050"/>
          </a:xfrm>
          <a:custGeom>
            <a:avLst/>
            <a:gdLst>
              <a:gd name="T0" fmla="*/ 60 w 121"/>
              <a:gd name="T1" fmla="*/ 0 h 34"/>
              <a:gd name="T2" fmla="*/ 60 w 121"/>
              <a:gd name="T3" fmla="*/ 0 h 34"/>
              <a:gd name="T4" fmla="*/ 50 w 121"/>
              <a:gd name="T5" fmla="*/ 0 h 34"/>
              <a:gd name="T6" fmla="*/ 41 w 121"/>
              <a:gd name="T7" fmla="*/ 1 h 34"/>
              <a:gd name="T8" fmla="*/ 32 w 121"/>
              <a:gd name="T9" fmla="*/ 4 h 34"/>
              <a:gd name="T10" fmla="*/ 24 w 121"/>
              <a:gd name="T11" fmla="*/ 8 h 34"/>
              <a:gd name="T12" fmla="*/ 17 w 121"/>
              <a:gd name="T13" fmla="*/ 12 h 34"/>
              <a:gd name="T14" fmla="*/ 12 w 121"/>
              <a:gd name="T15" fmla="*/ 16 h 34"/>
              <a:gd name="T16" fmla="*/ 2 w 121"/>
              <a:gd name="T17" fmla="*/ 27 h 34"/>
              <a:gd name="T18" fmla="*/ 0 w 121"/>
              <a:gd name="T19" fmla="*/ 30 h 34"/>
              <a:gd name="T20" fmla="*/ 8 w 121"/>
              <a:gd name="T21" fmla="*/ 34 h 34"/>
              <a:gd name="T22" fmla="*/ 11 w 121"/>
              <a:gd name="T23" fmla="*/ 31 h 34"/>
              <a:gd name="T24" fmla="*/ 15 w 121"/>
              <a:gd name="T25" fmla="*/ 27 h 34"/>
              <a:gd name="T26" fmla="*/ 20 w 121"/>
              <a:gd name="T27" fmla="*/ 26 h 34"/>
              <a:gd name="T28" fmla="*/ 32 w 121"/>
              <a:gd name="T29" fmla="*/ 21 h 34"/>
              <a:gd name="T30" fmla="*/ 46 w 121"/>
              <a:gd name="T31" fmla="*/ 19 h 34"/>
              <a:gd name="T32" fmla="*/ 61 w 121"/>
              <a:gd name="T33" fmla="*/ 19 h 34"/>
              <a:gd name="T34" fmla="*/ 76 w 121"/>
              <a:gd name="T35" fmla="*/ 19 h 34"/>
              <a:gd name="T36" fmla="*/ 88 w 121"/>
              <a:gd name="T37" fmla="*/ 20 h 34"/>
              <a:gd name="T38" fmla="*/ 99 w 121"/>
              <a:gd name="T39" fmla="*/ 24 h 34"/>
              <a:gd name="T40" fmla="*/ 105 w 121"/>
              <a:gd name="T41" fmla="*/ 27 h 34"/>
              <a:gd name="T42" fmla="*/ 109 w 121"/>
              <a:gd name="T43" fmla="*/ 30 h 34"/>
              <a:gd name="T44" fmla="*/ 113 w 121"/>
              <a:gd name="T45" fmla="*/ 34 h 34"/>
              <a:gd name="T46" fmla="*/ 121 w 121"/>
              <a:gd name="T47" fmla="*/ 30 h 34"/>
              <a:gd name="T48" fmla="*/ 118 w 121"/>
              <a:gd name="T49" fmla="*/ 26 h 34"/>
              <a:gd name="T50" fmla="*/ 108 w 121"/>
              <a:gd name="T51" fmla="*/ 15 h 34"/>
              <a:gd name="T52" fmla="*/ 101 w 121"/>
              <a:gd name="T53" fmla="*/ 11 h 34"/>
              <a:gd name="T54" fmla="*/ 94 w 121"/>
              <a:gd name="T55" fmla="*/ 6 h 34"/>
              <a:gd name="T56" fmla="*/ 87 w 121"/>
              <a:gd name="T57" fmla="*/ 4 h 34"/>
              <a:gd name="T58" fmla="*/ 79 w 121"/>
              <a:gd name="T59" fmla="*/ 1 h 34"/>
              <a:gd name="T60" fmla="*/ 69 w 121"/>
              <a:gd name="T61" fmla="*/ 0 h 34"/>
              <a:gd name="T62" fmla="*/ 60 w 121"/>
              <a:gd name="T6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1" h="34">
                <a:moveTo>
                  <a:pt x="60" y="0"/>
                </a:moveTo>
                <a:lnTo>
                  <a:pt x="60" y="0"/>
                </a:lnTo>
                <a:lnTo>
                  <a:pt x="50" y="0"/>
                </a:lnTo>
                <a:lnTo>
                  <a:pt x="41" y="1"/>
                </a:lnTo>
                <a:lnTo>
                  <a:pt x="32" y="4"/>
                </a:lnTo>
                <a:lnTo>
                  <a:pt x="24" y="8"/>
                </a:lnTo>
                <a:lnTo>
                  <a:pt x="17" y="12"/>
                </a:lnTo>
                <a:lnTo>
                  <a:pt x="12" y="16"/>
                </a:lnTo>
                <a:lnTo>
                  <a:pt x="2" y="27"/>
                </a:lnTo>
                <a:lnTo>
                  <a:pt x="0" y="30"/>
                </a:lnTo>
                <a:lnTo>
                  <a:pt x="8" y="34"/>
                </a:lnTo>
                <a:lnTo>
                  <a:pt x="11" y="31"/>
                </a:lnTo>
                <a:lnTo>
                  <a:pt x="15" y="27"/>
                </a:lnTo>
                <a:lnTo>
                  <a:pt x="20" y="26"/>
                </a:lnTo>
                <a:lnTo>
                  <a:pt x="32" y="21"/>
                </a:lnTo>
                <a:lnTo>
                  <a:pt x="46" y="19"/>
                </a:lnTo>
                <a:lnTo>
                  <a:pt x="61" y="19"/>
                </a:lnTo>
                <a:lnTo>
                  <a:pt x="76" y="19"/>
                </a:lnTo>
                <a:lnTo>
                  <a:pt x="88" y="20"/>
                </a:lnTo>
                <a:lnTo>
                  <a:pt x="99" y="24"/>
                </a:lnTo>
                <a:lnTo>
                  <a:pt x="105" y="27"/>
                </a:lnTo>
                <a:lnTo>
                  <a:pt x="109" y="30"/>
                </a:lnTo>
                <a:lnTo>
                  <a:pt x="113" y="34"/>
                </a:lnTo>
                <a:lnTo>
                  <a:pt x="121" y="30"/>
                </a:lnTo>
                <a:lnTo>
                  <a:pt x="118" y="26"/>
                </a:lnTo>
                <a:lnTo>
                  <a:pt x="108" y="15"/>
                </a:lnTo>
                <a:lnTo>
                  <a:pt x="101" y="11"/>
                </a:lnTo>
                <a:lnTo>
                  <a:pt x="94" y="6"/>
                </a:lnTo>
                <a:lnTo>
                  <a:pt x="87" y="4"/>
                </a:lnTo>
                <a:lnTo>
                  <a:pt x="79" y="1"/>
                </a:lnTo>
                <a:lnTo>
                  <a:pt x="69" y="0"/>
                </a:lnTo>
                <a:lnTo>
                  <a:pt x="60"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2" name="Freeform 42"/>
          <p:cNvSpPr>
            <a:spLocks/>
          </p:cNvSpPr>
          <p:nvPr/>
        </p:nvSpPr>
        <p:spPr bwMode="auto">
          <a:xfrm>
            <a:off x="4667250" y="1570038"/>
            <a:ext cx="107950" cy="33337"/>
          </a:xfrm>
          <a:custGeom>
            <a:avLst/>
            <a:gdLst>
              <a:gd name="T0" fmla="*/ 189 w 201"/>
              <a:gd name="T1" fmla="*/ 18 h 61"/>
              <a:gd name="T2" fmla="*/ 189 w 201"/>
              <a:gd name="T3" fmla="*/ 18 h 61"/>
              <a:gd name="T4" fmla="*/ 174 w 201"/>
              <a:gd name="T5" fmla="*/ 11 h 61"/>
              <a:gd name="T6" fmla="*/ 166 w 201"/>
              <a:gd name="T7" fmla="*/ 8 h 61"/>
              <a:gd name="T8" fmla="*/ 155 w 201"/>
              <a:gd name="T9" fmla="*/ 5 h 61"/>
              <a:gd name="T10" fmla="*/ 144 w 201"/>
              <a:gd name="T11" fmla="*/ 3 h 61"/>
              <a:gd name="T12" fmla="*/ 130 w 201"/>
              <a:gd name="T13" fmla="*/ 1 h 61"/>
              <a:gd name="T14" fmla="*/ 115 w 201"/>
              <a:gd name="T15" fmla="*/ 0 h 61"/>
              <a:gd name="T16" fmla="*/ 99 w 201"/>
              <a:gd name="T17" fmla="*/ 0 h 61"/>
              <a:gd name="T18" fmla="*/ 78 w 201"/>
              <a:gd name="T19" fmla="*/ 0 h 61"/>
              <a:gd name="T20" fmla="*/ 70 w 201"/>
              <a:gd name="T21" fmla="*/ 1 h 61"/>
              <a:gd name="T22" fmla="*/ 60 w 201"/>
              <a:gd name="T23" fmla="*/ 3 h 61"/>
              <a:gd name="T24" fmla="*/ 48 w 201"/>
              <a:gd name="T25" fmla="*/ 4 h 61"/>
              <a:gd name="T26" fmla="*/ 40 w 201"/>
              <a:gd name="T27" fmla="*/ 5 h 61"/>
              <a:gd name="T28" fmla="*/ 32 w 201"/>
              <a:gd name="T29" fmla="*/ 7 h 61"/>
              <a:gd name="T30" fmla="*/ 24 w 201"/>
              <a:gd name="T31" fmla="*/ 11 h 61"/>
              <a:gd name="T32" fmla="*/ 15 w 201"/>
              <a:gd name="T33" fmla="*/ 15 h 61"/>
              <a:gd name="T34" fmla="*/ 10 w 201"/>
              <a:gd name="T35" fmla="*/ 20 h 61"/>
              <a:gd name="T36" fmla="*/ 4 w 201"/>
              <a:gd name="T37" fmla="*/ 27 h 61"/>
              <a:gd name="T38" fmla="*/ 2 w 201"/>
              <a:gd name="T39" fmla="*/ 35 h 61"/>
              <a:gd name="T40" fmla="*/ 0 w 201"/>
              <a:gd name="T41" fmla="*/ 44 h 61"/>
              <a:gd name="T42" fmla="*/ 2 w 201"/>
              <a:gd name="T43" fmla="*/ 48 h 61"/>
              <a:gd name="T44" fmla="*/ 3 w 201"/>
              <a:gd name="T45" fmla="*/ 52 h 61"/>
              <a:gd name="T46" fmla="*/ 6 w 201"/>
              <a:gd name="T47" fmla="*/ 54 h 61"/>
              <a:gd name="T48" fmla="*/ 10 w 201"/>
              <a:gd name="T49" fmla="*/ 57 h 61"/>
              <a:gd name="T50" fmla="*/ 15 w 201"/>
              <a:gd name="T51" fmla="*/ 60 h 61"/>
              <a:gd name="T52" fmla="*/ 22 w 201"/>
              <a:gd name="T53" fmla="*/ 61 h 61"/>
              <a:gd name="T54" fmla="*/ 30 w 201"/>
              <a:gd name="T55" fmla="*/ 61 h 61"/>
              <a:gd name="T56" fmla="*/ 37 w 201"/>
              <a:gd name="T57" fmla="*/ 60 h 61"/>
              <a:gd name="T58" fmla="*/ 43 w 201"/>
              <a:gd name="T59" fmla="*/ 59 h 61"/>
              <a:gd name="T60" fmla="*/ 48 w 201"/>
              <a:gd name="T61" fmla="*/ 54 h 61"/>
              <a:gd name="T62" fmla="*/ 52 w 201"/>
              <a:gd name="T63" fmla="*/ 49 h 61"/>
              <a:gd name="T64" fmla="*/ 55 w 201"/>
              <a:gd name="T65" fmla="*/ 42 h 61"/>
              <a:gd name="T66" fmla="*/ 55 w 201"/>
              <a:gd name="T67" fmla="*/ 31 h 61"/>
              <a:gd name="T68" fmla="*/ 55 w 201"/>
              <a:gd name="T69" fmla="*/ 30 h 61"/>
              <a:gd name="T70" fmla="*/ 56 w 201"/>
              <a:gd name="T71" fmla="*/ 27 h 61"/>
              <a:gd name="T72" fmla="*/ 60 w 201"/>
              <a:gd name="T73" fmla="*/ 26 h 61"/>
              <a:gd name="T74" fmla="*/ 66 w 201"/>
              <a:gd name="T75" fmla="*/ 24 h 61"/>
              <a:gd name="T76" fmla="*/ 88 w 201"/>
              <a:gd name="T77" fmla="*/ 23 h 61"/>
              <a:gd name="T78" fmla="*/ 99 w 201"/>
              <a:gd name="T79" fmla="*/ 22 h 61"/>
              <a:gd name="T80" fmla="*/ 110 w 201"/>
              <a:gd name="T81" fmla="*/ 23 h 61"/>
              <a:gd name="T82" fmla="*/ 133 w 201"/>
              <a:gd name="T83" fmla="*/ 24 h 61"/>
              <a:gd name="T84" fmla="*/ 138 w 201"/>
              <a:gd name="T85" fmla="*/ 26 h 61"/>
              <a:gd name="T86" fmla="*/ 142 w 201"/>
              <a:gd name="T87" fmla="*/ 27 h 61"/>
              <a:gd name="T88" fmla="*/ 144 w 201"/>
              <a:gd name="T89" fmla="*/ 30 h 61"/>
              <a:gd name="T90" fmla="*/ 144 w 201"/>
              <a:gd name="T91" fmla="*/ 31 h 61"/>
              <a:gd name="T92" fmla="*/ 144 w 201"/>
              <a:gd name="T93" fmla="*/ 42 h 61"/>
              <a:gd name="T94" fmla="*/ 144 w 201"/>
              <a:gd name="T95" fmla="*/ 48 h 61"/>
              <a:gd name="T96" fmla="*/ 146 w 201"/>
              <a:gd name="T97" fmla="*/ 50 h 61"/>
              <a:gd name="T98" fmla="*/ 155 w 201"/>
              <a:gd name="T99" fmla="*/ 53 h 61"/>
              <a:gd name="T100" fmla="*/ 171 w 201"/>
              <a:gd name="T101" fmla="*/ 57 h 61"/>
              <a:gd name="T102" fmla="*/ 179 w 201"/>
              <a:gd name="T103" fmla="*/ 57 h 61"/>
              <a:gd name="T104" fmla="*/ 187 w 201"/>
              <a:gd name="T105" fmla="*/ 56 h 61"/>
              <a:gd name="T106" fmla="*/ 196 w 201"/>
              <a:gd name="T107" fmla="*/ 53 h 61"/>
              <a:gd name="T108" fmla="*/ 198 w 201"/>
              <a:gd name="T109" fmla="*/ 50 h 61"/>
              <a:gd name="T110" fmla="*/ 201 w 201"/>
              <a:gd name="T111" fmla="*/ 48 h 61"/>
              <a:gd name="T112" fmla="*/ 201 w 201"/>
              <a:gd name="T113" fmla="*/ 44 h 61"/>
              <a:gd name="T114" fmla="*/ 201 w 201"/>
              <a:gd name="T115" fmla="*/ 37 h 61"/>
              <a:gd name="T116" fmla="*/ 200 w 201"/>
              <a:gd name="T117" fmla="*/ 31 h 61"/>
              <a:gd name="T118" fmla="*/ 197 w 201"/>
              <a:gd name="T119" fmla="*/ 26 h 61"/>
              <a:gd name="T120" fmla="*/ 194 w 201"/>
              <a:gd name="T121" fmla="*/ 22 h 61"/>
              <a:gd name="T122" fmla="*/ 189 w 201"/>
              <a:gd name="T123" fmla="*/ 1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1" h="61">
                <a:moveTo>
                  <a:pt x="189" y="18"/>
                </a:moveTo>
                <a:lnTo>
                  <a:pt x="189" y="18"/>
                </a:lnTo>
                <a:lnTo>
                  <a:pt x="174" y="11"/>
                </a:lnTo>
                <a:lnTo>
                  <a:pt x="166" y="8"/>
                </a:lnTo>
                <a:lnTo>
                  <a:pt x="155" y="5"/>
                </a:lnTo>
                <a:lnTo>
                  <a:pt x="144" y="3"/>
                </a:lnTo>
                <a:lnTo>
                  <a:pt x="130" y="1"/>
                </a:lnTo>
                <a:lnTo>
                  <a:pt x="115" y="0"/>
                </a:lnTo>
                <a:lnTo>
                  <a:pt x="99" y="0"/>
                </a:lnTo>
                <a:lnTo>
                  <a:pt x="78" y="0"/>
                </a:lnTo>
                <a:lnTo>
                  <a:pt x="70" y="1"/>
                </a:lnTo>
                <a:lnTo>
                  <a:pt x="60" y="3"/>
                </a:lnTo>
                <a:lnTo>
                  <a:pt x="48" y="4"/>
                </a:lnTo>
                <a:lnTo>
                  <a:pt x="40" y="5"/>
                </a:lnTo>
                <a:lnTo>
                  <a:pt x="32" y="7"/>
                </a:lnTo>
                <a:lnTo>
                  <a:pt x="24" y="11"/>
                </a:lnTo>
                <a:lnTo>
                  <a:pt x="15" y="15"/>
                </a:lnTo>
                <a:lnTo>
                  <a:pt x="10" y="20"/>
                </a:lnTo>
                <a:lnTo>
                  <a:pt x="4" y="27"/>
                </a:lnTo>
                <a:lnTo>
                  <a:pt x="2" y="35"/>
                </a:lnTo>
                <a:lnTo>
                  <a:pt x="0" y="44"/>
                </a:lnTo>
                <a:lnTo>
                  <a:pt x="2" y="48"/>
                </a:lnTo>
                <a:lnTo>
                  <a:pt x="3" y="52"/>
                </a:lnTo>
                <a:lnTo>
                  <a:pt x="6" y="54"/>
                </a:lnTo>
                <a:lnTo>
                  <a:pt x="10" y="57"/>
                </a:lnTo>
                <a:lnTo>
                  <a:pt x="15" y="60"/>
                </a:lnTo>
                <a:lnTo>
                  <a:pt x="22" y="61"/>
                </a:lnTo>
                <a:lnTo>
                  <a:pt x="30" y="61"/>
                </a:lnTo>
                <a:lnTo>
                  <a:pt x="37" y="60"/>
                </a:lnTo>
                <a:lnTo>
                  <a:pt x="43" y="59"/>
                </a:lnTo>
                <a:lnTo>
                  <a:pt x="48" y="54"/>
                </a:lnTo>
                <a:lnTo>
                  <a:pt x="52" y="49"/>
                </a:lnTo>
                <a:lnTo>
                  <a:pt x="55" y="42"/>
                </a:lnTo>
                <a:lnTo>
                  <a:pt x="55" y="31"/>
                </a:lnTo>
                <a:lnTo>
                  <a:pt x="55" y="30"/>
                </a:lnTo>
                <a:lnTo>
                  <a:pt x="56" y="27"/>
                </a:lnTo>
                <a:lnTo>
                  <a:pt x="60" y="26"/>
                </a:lnTo>
                <a:lnTo>
                  <a:pt x="66" y="24"/>
                </a:lnTo>
                <a:lnTo>
                  <a:pt x="88" y="23"/>
                </a:lnTo>
                <a:lnTo>
                  <a:pt x="99" y="22"/>
                </a:lnTo>
                <a:lnTo>
                  <a:pt x="110" y="23"/>
                </a:lnTo>
                <a:lnTo>
                  <a:pt x="133" y="24"/>
                </a:lnTo>
                <a:lnTo>
                  <a:pt x="138" y="26"/>
                </a:lnTo>
                <a:lnTo>
                  <a:pt x="142" y="27"/>
                </a:lnTo>
                <a:lnTo>
                  <a:pt x="144" y="30"/>
                </a:lnTo>
                <a:lnTo>
                  <a:pt x="144" y="31"/>
                </a:lnTo>
                <a:lnTo>
                  <a:pt x="144" y="42"/>
                </a:lnTo>
                <a:lnTo>
                  <a:pt x="144" y="48"/>
                </a:lnTo>
                <a:lnTo>
                  <a:pt x="146" y="50"/>
                </a:lnTo>
                <a:lnTo>
                  <a:pt x="155" y="53"/>
                </a:lnTo>
                <a:lnTo>
                  <a:pt x="171" y="57"/>
                </a:lnTo>
                <a:lnTo>
                  <a:pt x="179" y="57"/>
                </a:lnTo>
                <a:lnTo>
                  <a:pt x="187" y="56"/>
                </a:lnTo>
                <a:lnTo>
                  <a:pt x="196" y="53"/>
                </a:lnTo>
                <a:lnTo>
                  <a:pt x="198" y="50"/>
                </a:lnTo>
                <a:lnTo>
                  <a:pt x="201" y="48"/>
                </a:lnTo>
                <a:lnTo>
                  <a:pt x="201" y="44"/>
                </a:lnTo>
                <a:lnTo>
                  <a:pt x="201" y="37"/>
                </a:lnTo>
                <a:lnTo>
                  <a:pt x="200" y="31"/>
                </a:lnTo>
                <a:lnTo>
                  <a:pt x="197" y="26"/>
                </a:lnTo>
                <a:lnTo>
                  <a:pt x="194" y="22"/>
                </a:lnTo>
                <a:lnTo>
                  <a:pt x="189" y="1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3" name="Freeform 43"/>
          <p:cNvSpPr>
            <a:spLocks noEditPoints="1"/>
          </p:cNvSpPr>
          <p:nvPr/>
        </p:nvSpPr>
        <p:spPr bwMode="auto">
          <a:xfrm>
            <a:off x="4686300" y="1589088"/>
            <a:ext cx="71438" cy="58737"/>
          </a:xfrm>
          <a:custGeom>
            <a:avLst/>
            <a:gdLst>
              <a:gd name="T0" fmla="*/ 101 w 132"/>
              <a:gd name="T1" fmla="*/ 2 h 109"/>
              <a:gd name="T2" fmla="*/ 77 w 132"/>
              <a:gd name="T3" fmla="*/ 0 h 109"/>
              <a:gd name="T4" fmla="*/ 73 w 132"/>
              <a:gd name="T5" fmla="*/ 6 h 109"/>
              <a:gd name="T6" fmla="*/ 57 w 132"/>
              <a:gd name="T7" fmla="*/ 6 h 109"/>
              <a:gd name="T8" fmla="*/ 53 w 132"/>
              <a:gd name="T9" fmla="*/ 0 h 109"/>
              <a:gd name="T10" fmla="*/ 30 w 132"/>
              <a:gd name="T11" fmla="*/ 1 h 109"/>
              <a:gd name="T12" fmla="*/ 0 w 132"/>
              <a:gd name="T13" fmla="*/ 68 h 109"/>
              <a:gd name="T14" fmla="*/ 1 w 132"/>
              <a:gd name="T15" fmla="*/ 107 h 109"/>
              <a:gd name="T16" fmla="*/ 129 w 132"/>
              <a:gd name="T17" fmla="*/ 107 h 109"/>
              <a:gd name="T18" fmla="*/ 132 w 132"/>
              <a:gd name="T19" fmla="*/ 69 h 109"/>
              <a:gd name="T20" fmla="*/ 51 w 132"/>
              <a:gd name="T21" fmla="*/ 65 h 109"/>
              <a:gd name="T22" fmla="*/ 47 w 132"/>
              <a:gd name="T23" fmla="*/ 68 h 109"/>
              <a:gd name="T24" fmla="*/ 36 w 132"/>
              <a:gd name="T25" fmla="*/ 65 h 109"/>
              <a:gd name="T26" fmla="*/ 40 w 132"/>
              <a:gd name="T27" fmla="*/ 60 h 109"/>
              <a:gd name="T28" fmla="*/ 51 w 132"/>
              <a:gd name="T29" fmla="*/ 62 h 109"/>
              <a:gd name="T30" fmla="*/ 51 w 132"/>
              <a:gd name="T31" fmla="*/ 51 h 109"/>
              <a:gd name="T32" fmla="*/ 40 w 132"/>
              <a:gd name="T33" fmla="*/ 54 h 109"/>
              <a:gd name="T34" fmla="*/ 36 w 132"/>
              <a:gd name="T35" fmla="*/ 49 h 109"/>
              <a:gd name="T36" fmla="*/ 47 w 132"/>
              <a:gd name="T37" fmla="*/ 46 h 109"/>
              <a:gd name="T38" fmla="*/ 51 w 132"/>
              <a:gd name="T39" fmla="*/ 51 h 109"/>
              <a:gd name="T40" fmla="*/ 50 w 132"/>
              <a:gd name="T41" fmla="*/ 39 h 109"/>
              <a:gd name="T42" fmla="*/ 38 w 132"/>
              <a:gd name="T43" fmla="*/ 39 h 109"/>
              <a:gd name="T44" fmla="*/ 38 w 132"/>
              <a:gd name="T45" fmla="*/ 34 h 109"/>
              <a:gd name="T46" fmla="*/ 50 w 132"/>
              <a:gd name="T47" fmla="*/ 34 h 109"/>
              <a:gd name="T48" fmla="*/ 73 w 132"/>
              <a:gd name="T49" fmla="*/ 65 h 109"/>
              <a:gd name="T50" fmla="*/ 70 w 132"/>
              <a:gd name="T51" fmla="*/ 68 h 109"/>
              <a:gd name="T52" fmla="*/ 60 w 132"/>
              <a:gd name="T53" fmla="*/ 65 h 109"/>
              <a:gd name="T54" fmla="*/ 64 w 132"/>
              <a:gd name="T55" fmla="*/ 60 h 109"/>
              <a:gd name="T56" fmla="*/ 73 w 132"/>
              <a:gd name="T57" fmla="*/ 62 h 109"/>
              <a:gd name="T58" fmla="*/ 73 w 132"/>
              <a:gd name="T59" fmla="*/ 51 h 109"/>
              <a:gd name="T60" fmla="*/ 64 w 132"/>
              <a:gd name="T61" fmla="*/ 54 h 109"/>
              <a:gd name="T62" fmla="*/ 60 w 132"/>
              <a:gd name="T63" fmla="*/ 49 h 109"/>
              <a:gd name="T64" fmla="*/ 70 w 132"/>
              <a:gd name="T65" fmla="*/ 46 h 109"/>
              <a:gd name="T66" fmla="*/ 73 w 132"/>
              <a:gd name="T67" fmla="*/ 51 h 109"/>
              <a:gd name="T68" fmla="*/ 73 w 132"/>
              <a:gd name="T69" fmla="*/ 39 h 109"/>
              <a:gd name="T70" fmla="*/ 61 w 132"/>
              <a:gd name="T71" fmla="*/ 39 h 109"/>
              <a:gd name="T72" fmla="*/ 61 w 132"/>
              <a:gd name="T73" fmla="*/ 34 h 109"/>
              <a:gd name="T74" fmla="*/ 73 w 132"/>
              <a:gd name="T75" fmla="*/ 34 h 109"/>
              <a:gd name="T76" fmla="*/ 96 w 132"/>
              <a:gd name="T77" fmla="*/ 65 h 109"/>
              <a:gd name="T78" fmla="*/ 92 w 132"/>
              <a:gd name="T79" fmla="*/ 68 h 109"/>
              <a:gd name="T80" fmla="*/ 83 w 132"/>
              <a:gd name="T81" fmla="*/ 65 h 109"/>
              <a:gd name="T82" fmla="*/ 86 w 132"/>
              <a:gd name="T83" fmla="*/ 60 h 109"/>
              <a:gd name="T84" fmla="*/ 96 w 132"/>
              <a:gd name="T85" fmla="*/ 62 h 109"/>
              <a:gd name="T86" fmla="*/ 96 w 132"/>
              <a:gd name="T87" fmla="*/ 51 h 109"/>
              <a:gd name="T88" fmla="*/ 86 w 132"/>
              <a:gd name="T89" fmla="*/ 54 h 109"/>
              <a:gd name="T90" fmla="*/ 83 w 132"/>
              <a:gd name="T91" fmla="*/ 49 h 109"/>
              <a:gd name="T92" fmla="*/ 92 w 132"/>
              <a:gd name="T93" fmla="*/ 46 h 109"/>
              <a:gd name="T94" fmla="*/ 96 w 132"/>
              <a:gd name="T95" fmla="*/ 51 h 109"/>
              <a:gd name="T96" fmla="*/ 95 w 132"/>
              <a:gd name="T97" fmla="*/ 39 h 109"/>
              <a:gd name="T98" fmla="*/ 83 w 132"/>
              <a:gd name="T99" fmla="*/ 39 h 109"/>
              <a:gd name="T100" fmla="*/ 83 w 132"/>
              <a:gd name="T101" fmla="*/ 34 h 109"/>
              <a:gd name="T102" fmla="*/ 95 w 132"/>
              <a:gd name="T103" fmla="*/ 34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2" h="109">
                <a:moveTo>
                  <a:pt x="102" y="5"/>
                </a:moveTo>
                <a:lnTo>
                  <a:pt x="102" y="5"/>
                </a:lnTo>
                <a:lnTo>
                  <a:pt x="101" y="2"/>
                </a:lnTo>
                <a:lnTo>
                  <a:pt x="98" y="1"/>
                </a:lnTo>
                <a:lnTo>
                  <a:pt x="95" y="0"/>
                </a:lnTo>
                <a:lnTo>
                  <a:pt x="77" y="0"/>
                </a:lnTo>
                <a:lnTo>
                  <a:pt x="76" y="1"/>
                </a:lnTo>
                <a:lnTo>
                  <a:pt x="75" y="2"/>
                </a:lnTo>
                <a:lnTo>
                  <a:pt x="73" y="6"/>
                </a:lnTo>
                <a:lnTo>
                  <a:pt x="73" y="11"/>
                </a:lnTo>
                <a:lnTo>
                  <a:pt x="57" y="11"/>
                </a:lnTo>
                <a:lnTo>
                  <a:pt x="57" y="6"/>
                </a:lnTo>
                <a:lnTo>
                  <a:pt x="55" y="4"/>
                </a:lnTo>
                <a:lnTo>
                  <a:pt x="54" y="1"/>
                </a:lnTo>
                <a:lnTo>
                  <a:pt x="53" y="0"/>
                </a:lnTo>
                <a:lnTo>
                  <a:pt x="34" y="0"/>
                </a:lnTo>
                <a:lnTo>
                  <a:pt x="31" y="0"/>
                </a:lnTo>
                <a:lnTo>
                  <a:pt x="30" y="1"/>
                </a:lnTo>
                <a:lnTo>
                  <a:pt x="28" y="5"/>
                </a:lnTo>
                <a:lnTo>
                  <a:pt x="28" y="17"/>
                </a:lnTo>
                <a:lnTo>
                  <a:pt x="0" y="68"/>
                </a:lnTo>
                <a:lnTo>
                  <a:pt x="0" y="102"/>
                </a:lnTo>
                <a:lnTo>
                  <a:pt x="0" y="106"/>
                </a:lnTo>
                <a:lnTo>
                  <a:pt x="1" y="107"/>
                </a:lnTo>
                <a:lnTo>
                  <a:pt x="4" y="109"/>
                </a:lnTo>
                <a:lnTo>
                  <a:pt x="126" y="109"/>
                </a:lnTo>
                <a:lnTo>
                  <a:pt x="129" y="107"/>
                </a:lnTo>
                <a:lnTo>
                  <a:pt x="132" y="106"/>
                </a:lnTo>
                <a:lnTo>
                  <a:pt x="132" y="103"/>
                </a:lnTo>
                <a:lnTo>
                  <a:pt x="132" y="69"/>
                </a:lnTo>
                <a:lnTo>
                  <a:pt x="102" y="21"/>
                </a:lnTo>
                <a:lnTo>
                  <a:pt x="102" y="5"/>
                </a:lnTo>
                <a:close/>
                <a:moveTo>
                  <a:pt x="51" y="65"/>
                </a:moveTo>
                <a:lnTo>
                  <a:pt x="51" y="65"/>
                </a:lnTo>
                <a:lnTo>
                  <a:pt x="50" y="66"/>
                </a:lnTo>
                <a:lnTo>
                  <a:pt x="47" y="68"/>
                </a:lnTo>
                <a:lnTo>
                  <a:pt x="40" y="68"/>
                </a:lnTo>
                <a:lnTo>
                  <a:pt x="38" y="66"/>
                </a:lnTo>
                <a:lnTo>
                  <a:pt x="36" y="65"/>
                </a:lnTo>
                <a:lnTo>
                  <a:pt x="36" y="62"/>
                </a:lnTo>
                <a:lnTo>
                  <a:pt x="38" y="61"/>
                </a:lnTo>
                <a:lnTo>
                  <a:pt x="40" y="60"/>
                </a:lnTo>
                <a:lnTo>
                  <a:pt x="47" y="60"/>
                </a:lnTo>
                <a:lnTo>
                  <a:pt x="50" y="61"/>
                </a:lnTo>
                <a:lnTo>
                  <a:pt x="51" y="62"/>
                </a:lnTo>
                <a:lnTo>
                  <a:pt x="51" y="65"/>
                </a:lnTo>
                <a:close/>
                <a:moveTo>
                  <a:pt x="51" y="51"/>
                </a:moveTo>
                <a:lnTo>
                  <a:pt x="51" y="51"/>
                </a:lnTo>
                <a:lnTo>
                  <a:pt x="50" y="53"/>
                </a:lnTo>
                <a:lnTo>
                  <a:pt x="47" y="54"/>
                </a:lnTo>
                <a:lnTo>
                  <a:pt x="40" y="54"/>
                </a:lnTo>
                <a:lnTo>
                  <a:pt x="38" y="53"/>
                </a:lnTo>
                <a:lnTo>
                  <a:pt x="36" y="51"/>
                </a:lnTo>
                <a:lnTo>
                  <a:pt x="36" y="49"/>
                </a:lnTo>
                <a:lnTo>
                  <a:pt x="38" y="47"/>
                </a:lnTo>
                <a:lnTo>
                  <a:pt x="40" y="46"/>
                </a:lnTo>
                <a:lnTo>
                  <a:pt x="47" y="46"/>
                </a:lnTo>
                <a:lnTo>
                  <a:pt x="50" y="47"/>
                </a:lnTo>
                <a:lnTo>
                  <a:pt x="51" y="49"/>
                </a:lnTo>
                <a:lnTo>
                  <a:pt x="51" y="51"/>
                </a:lnTo>
                <a:close/>
                <a:moveTo>
                  <a:pt x="51" y="38"/>
                </a:moveTo>
                <a:lnTo>
                  <a:pt x="51" y="38"/>
                </a:lnTo>
                <a:lnTo>
                  <a:pt x="50" y="39"/>
                </a:lnTo>
                <a:lnTo>
                  <a:pt x="47" y="41"/>
                </a:lnTo>
                <a:lnTo>
                  <a:pt x="40" y="41"/>
                </a:lnTo>
                <a:lnTo>
                  <a:pt x="38" y="39"/>
                </a:lnTo>
                <a:lnTo>
                  <a:pt x="36" y="38"/>
                </a:lnTo>
                <a:lnTo>
                  <a:pt x="36" y="35"/>
                </a:lnTo>
                <a:lnTo>
                  <a:pt x="38" y="34"/>
                </a:lnTo>
                <a:lnTo>
                  <a:pt x="40" y="32"/>
                </a:lnTo>
                <a:lnTo>
                  <a:pt x="47" y="32"/>
                </a:lnTo>
                <a:lnTo>
                  <a:pt x="50" y="34"/>
                </a:lnTo>
                <a:lnTo>
                  <a:pt x="51" y="35"/>
                </a:lnTo>
                <a:lnTo>
                  <a:pt x="51" y="38"/>
                </a:lnTo>
                <a:close/>
                <a:moveTo>
                  <a:pt x="73" y="65"/>
                </a:moveTo>
                <a:lnTo>
                  <a:pt x="73" y="65"/>
                </a:lnTo>
                <a:lnTo>
                  <a:pt x="73" y="66"/>
                </a:lnTo>
                <a:lnTo>
                  <a:pt x="70" y="68"/>
                </a:lnTo>
                <a:lnTo>
                  <a:pt x="64" y="68"/>
                </a:lnTo>
                <a:lnTo>
                  <a:pt x="61" y="66"/>
                </a:lnTo>
                <a:lnTo>
                  <a:pt x="60" y="65"/>
                </a:lnTo>
                <a:lnTo>
                  <a:pt x="60" y="62"/>
                </a:lnTo>
                <a:lnTo>
                  <a:pt x="61" y="61"/>
                </a:lnTo>
                <a:lnTo>
                  <a:pt x="64" y="60"/>
                </a:lnTo>
                <a:lnTo>
                  <a:pt x="70" y="60"/>
                </a:lnTo>
                <a:lnTo>
                  <a:pt x="73" y="61"/>
                </a:lnTo>
                <a:lnTo>
                  <a:pt x="73" y="62"/>
                </a:lnTo>
                <a:lnTo>
                  <a:pt x="73" y="65"/>
                </a:lnTo>
                <a:close/>
                <a:moveTo>
                  <a:pt x="73" y="51"/>
                </a:moveTo>
                <a:lnTo>
                  <a:pt x="73" y="51"/>
                </a:lnTo>
                <a:lnTo>
                  <a:pt x="73" y="53"/>
                </a:lnTo>
                <a:lnTo>
                  <a:pt x="70" y="54"/>
                </a:lnTo>
                <a:lnTo>
                  <a:pt x="64" y="54"/>
                </a:lnTo>
                <a:lnTo>
                  <a:pt x="61" y="53"/>
                </a:lnTo>
                <a:lnTo>
                  <a:pt x="60" y="51"/>
                </a:lnTo>
                <a:lnTo>
                  <a:pt x="60" y="49"/>
                </a:lnTo>
                <a:lnTo>
                  <a:pt x="61" y="47"/>
                </a:lnTo>
                <a:lnTo>
                  <a:pt x="64" y="46"/>
                </a:lnTo>
                <a:lnTo>
                  <a:pt x="70" y="46"/>
                </a:lnTo>
                <a:lnTo>
                  <a:pt x="73" y="47"/>
                </a:lnTo>
                <a:lnTo>
                  <a:pt x="73" y="49"/>
                </a:lnTo>
                <a:lnTo>
                  <a:pt x="73" y="51"/>
                </a:lnTo>
                <a:close/>
                <a:moveTo>
                  <a:pt x="73" y="38"/>
                </a:moveTo>
                <a:lnTo>
                  <a:pt x="73" y="38"/>
                </a:lnTo>
                <a:lnTo>
                  <a:pt x="73" y="39"/>
                </a:lnTo>
                <a:lnTo>
                  <a:pt x="70" y="41"/>
                </a:lnTo>
                <a:lnTo>
                  <a:pt x="64" y="41"/>
                </a:lnTo>
                <a:lnTo>
                  <a:pt x="61" y="39"/>
                </a:lnTo>
                <a:lnTo>
                  <a:pt x="60" y="38"/>
                </a:lnTo>
                <a:lnTo>
                  <a:pt x="60" y="35"/>
                </a:lnTo>
                <a:lnTo>
                  <a:pt x="61" y="34"/>
                </a:lnTo>
                <a:lnTo>
                  <a:pt x="64" y="32"/>
                </a:lnTo>
                <a:lnTo>
                  <a:pt x="70" y="32"/>
                </a:lnTo>
                <a:lnTo>
                  <a:pt x="73" y="34"/>
                </a:lnTo>
                <a:lnTo>
                  <a:pt x="73" y="35"/>
                </a:lnTo>
                <a:lnTo>
                  <a:pt x="73" y="38"/>
                </a:lnTo>
                <a:close/>
                <a:moveTo>
                  <a:pt x="96" y="65"/>
                </a:moveTo>
                <a:lnTo>
                  <a:pt x="96" y="65"/>
                </a:lnTo>
                <a:lnTo>
                  <a:pt x="95" y="66"/>
                </a:lnTo>
                <a:lnTo>
                  <a:pt x="92" y="68"/>
                </a:lnTo>
                <a:lnTo>
                  <a:pt x="86" y="68"/>
                </a:lnTo>
                <a:lnTo>
                  <a:pt x="83" y="66"/>
                </a:lnTo>
                <a:lnTo>
                  <a:pt x="83" y="65"/>
                </a:lnTo>
                <a:lnTo>
                  <a:pt x="83" y="62"/>
                </a:lnTo>
                <a:lnTo>
                  <a:pt x="83" y="61"/>
                </a:lnTo>
                <a:lnTo>
                  <a:pt x="86" y="60"/>
                </a:lnTo>
                <a:lnTo>
                  <a:pt x="92" y="60"/>
                </a:lnTo>
                <a:lnTo>
                  <a:pt x="95" y="61"/>
                </a:lnTo>
                <a:lnTo>
                  <a:pt x="96" y="62"/>
                </a:lnTo>
                <a:lnTo>
                  <a:pt x="96" y="65"/>
                </a:lnTo>
                <a:close/>
                <a:moveTo>
                  <a:pt x="96" y="51"/>
                </a:moveTo>
                <a:lnTo>
                  <a:pt x="96" y="51"/>
                </a:lnTo>
                <a:lnTo>
                  <a:pt x="95" y="53"/>
                </a:lnTo>
                <a:lnTo>
                  <a:pt x="92" y="54"/>
                </a:lnTo>
                <a:lnTo>
                  <a:pt x="86" y="54"/>
                </a:lnTo>
                <a:lnTo>
                  <a:pt x="83" y="53"/>
                </a:lnTo>
                <a:lnTo>
                  <a:pt x="83" y="51"/>
                </a:lnTo>
                <a:lnTo>
                  <a:pt x="83" y="49"/>
                </a:lnTo>
                <a:lnTo>
                  <a:pt x="83" y="47"/>
                </a:lnTo>
                <a:lnTo>
                  <a:pt x="86" y="46"/>
                </a:lnTo>
                <a:lnTo>
                  <a:pt x="92" y="46"/>
                </a:lnTo>
                <a:lnTo>
                  <a:pt x="95" y="47"/>
                </a:lnTo>
                <a:lnTo>
                  <a:pt x="96" y="49"/>
                </a:lnTo>
                <a:lnTo>
                  <a:pt x="96" y="51"/>
                </a:lnTo>
                <a:close/>
                <a:moveTo>
                  <a:pt x="96" y="38"/>
                </a:moveTo>
                <a:lnTo>
                  <a:pt x="96" y="38"/>
                </a:lnTo>
                <a:lnTo>
                  <a:pt x="95" y="39"/>
                </a:lnTo>
                <a:lnTo>
                  <a:pt x="92" y="41"/>
                </a:lnTo>
                <a:lnTo>
                  <a:pt x="86" y="41"/>
                </a:lnTo>
                <a:lnTo>
                  <a:pt x="83" y="39"/>
                </a:lnTo>
                <a:lnTo>
                  <a:pt x="83" y="38"/>
                </a:lnTo>
                <a:lnTo>
                  <a:pt x="83" y="35"/>
                </a:lnTo>
                <a:lnTo>
                  <a:pt x="83" y="34"/>
                </a:lnTo>
                <a:lnTo>
                  <a:pt x="86" y="32"/>
                </a:lnTo>
                <a:lnTo>
                  <a:pt x="92" y="32"/>
                </a:lnTo>
                <a:lnTo>
                  <a:pt x="95" y="34"/>
                </a:lnTo>
                <a:lnTo>
                  <a:pt x="96" y="35"/>
                </a:lnTo>
                <a:lnTo>
                  <a:pt x="96" y="3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4" name="Freeform 44"/>
          <p:cNvSpPr>
            <a:spLocks/>
          </p:cNvSpPr>
          <p:nvPr/>
        </p:nvSpPr>
        <p:spPr bwMode="auto">
          <a:xfrm>
            <a:off x="5908675" y="3582988"/>
            <a:ext cx="50800" cy="47625"/>
          </a:xfrm>
          <a:custGeom>
            <a:avLst/>
            <a:gdLst>
              <a:gd name="T0" fmla="*/ 69 w 91"/>
              <a:gd name="T1" fmla="*/ 92 h 92"/>
              <a:gd name="T2" fmla="*/ 91 w 91"/>
              <a:gd name="T3" fmla="*/ 79 h 92"/>
              <a:gd name="T4" fmla="*/ 86 w 91"/>
              <a:gd name="T5" fmla="*/ 64 h 92"/>
              <a:gd name="T6" fmla="*/ 80 w 91"/>
              <a:gd name="T7" fmla="*/ 52 h 92"/>
              <a:gd name="T8" fmla="*/ 72 w 91"/>
              <a:gd name="T9" fmla="*/ 40 h 92"/>
              <a:gd name="T10" fmla="*/ 62 w 91"/>
              <a:gd name="T11" fmla="*/ 29 h 92"/>
              <a:gd name="T12" fmla="*/ 51 w 91"/>
              <a:gd name="T13" fmla="*/ 19 h 92"/>
              <a:gd name="T14" fmla="*/ 39 w 91"/>
              <a:gd name="T15" fmla="*/ 12 h 92"/>
              <a:gd name="T16" fmla="*/ 27 w 91"/>
              <a:gd name="T17" fmla="*/ 6 h 92"/>
              <a:gd name="T18" fmla="*/ 13 w 91"/>
              <a:gd name="T19" fmla="*/ 0 h 92"/>
              <a:gd name="T20" fmla="*/ 0 w 91"/>
              <a:gd name="T21" fmla="*/ 22 h 92"/>
              <a:gd name="T22" fmla="*/ 13 w 91"/>
              <a:gd name="T23" fmla="*/ 26 h 92"/>
              <a:gd name="T24" fmla="*/ 24 w 91"/>
              <a:gd name="T25" fmla="*/ 32 h 92"/>
              <a:gd name="T26" fmla="*/ 35 w 91"/>
              <a:gd name="T27" fmla="*/ 38 h 92"/>
              <a:gd name="T28" fmla="*/ 45 w 91"/>
              <a:gd name="T29" fmla="*/ 47 h 92"/>
              <a:gd name="T30" fmla="*/ 53 w 91"/>
              <a:gd name="T31" fmla="*/ 56 h 92"/>
              <a:gd name="T32" fmla="*/ 60 w 91"/>
              <a:gd name="T33" fmla="*/ 67 h 92"/>
              <a:gd name="T34" fmla="*/ 65 w 91"/>
              <a:gd name="T35" fmla="*/ 79 h 92"/>
              <a:gd name="T36" fmla="*/ 69 w 91"/>
              <a:gd name="T37"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 h="92">
                <a:moveTo>
                  <a:pt x="69" y="92"/>
                </a:moveTo>
                <a:lnTo>
                  <a:pt x="91" y="79"/>
                </a:lnTo>
                <a:lnTo>
                  <a:pt x="86" y="64"/>
                </a:lnTo>
                <a:lnTo>
                  <a:pt x="80" y="52"/>
                </a:lnTo>
                <a:lnTo>
                  <a:pt x="72" y="40"/>
                </a:lnTo>
                <a:lnTo>
                  <a:pt x="62" y="29"/>
                </a:lnTo>
                <a:lnTo>
                  <a:pt x="51" y="19"/>
                </a:lnTo>
                <a:lnTo>
                  <a:pt x="39" y="12"/>
                </a:lnTo>
                <a:lnTo>
                  <a:pt x="27" y="6"/>
                </a:lnTo>
                <a:lnTo>
                  <a:pt x="13" y="0"/>
                </a:lnTo>
                <a:lnTo>
                  <a:pt x="0" y="22"/>
                </a:lnTo>
                <a:lnTo>
                  <a:pt x="13" y="26"/>
                </a:lnTo>
                <a:lnTo>
                  <a:pt x="24" y="32"/>
                </a:lnTo>
                <a:lnTo>
                  <a:pt x="35" y="38"/>
                </a:lnTo>
                <a:lnTo>
                  <a:pt x="45" y="47"/>
                </a:lnTo>
                <a:lnTo>
                  <a:pt x="53" y="56"/>
                </a:lnTo>
                <a:lnTo>
                  <a:pt x="60" y="67"/>
                </a:lnTo>
                <a:lnTo>
                  <a:pt x="65" y="79"/>
                </a:lnTo>
                <a:lnTo>
                  <a:pt x="69" y="9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5" name="Freeform 45"/>
          <p:cNvSpPr>
            <a:spLocks/>
          </p:cNvSpPr>
          <p:nvPr/>
        </p:nvSpPr>
        <p:spPr bwMode="auto">
          <a:xfrm>
            <a:off x="5840413" y="3582988"/>
            <a:ext cx="50800" cy="47625"/>
          </a:xfrm>
          <a:custGeom>
            <a:avLst/>
            <a:gdLst>
              <a:gd name="T0" fmla="*/ 93 w 93"/>
              <a:gd name="T1" fmla="*/ 22 h 92"/>
              <a:gd name="T2" fmla="*/ 79 w 93"/>
              <a:gd name="T3" fmla="*/ 0 h 92"/>
              <a:gd name="T4" fmla="*/ 65 w 93"/>
              <a:gd name="T5" fmla="*/ 4 h 92"/>
              <a:gd name="T6" fmla="*/ 52 w 93"/>
              <a:gd name="T7" fmla="*/ 11 h 92"/>
              <a:gd name="T8" fmla="*/ 40 w 93"/>
              <a:gd name="T9" fmla="*/ 19 h 92"/>
              <a:gd name="T10" fmla="*/ 29 w 93"/>
              <a:gd name="T11" fmla="*/ 29 h 92"/>
              <a:gd name="T12" fmla="*/ 19 w 93"/>
              <a:gd name="T13" fmla="*/ 40 h 92"/>
              <a:gd name="T14" fmla="*/ 11 w 93"/>
              <a:gd name="T15" fmla="*/ 52 h 92"/>
              <a:gd name="T16" fmla="*/ 5 w 93"/>
              <a:gd name="T17" fmla="*/ 64 h 92"/>
              <a:gd name="T18" fmla="*/ 0 w 93"/>
              <a:gd name="T19" fmla="*/ 78 h 92"/>
              <a:gd name="T20" fmla="*/ 22 w 93"/>
              <a:gd name="T21" fmla="*/ 92 h 92"/>
              <a:gd name="T22" fmla="*/ 26 w 93"/>
              <a:gd name="T23" fmla="*/ 79 h 92"/>
              <a:gd name="T24" fmla="*/ 31 w 93"/>
              <a:gd name="T25" fmla="*/ 67 h 92"/>
              <a:gd name="T26" fmla="*/ 38 w 93"/>
              <a:gd name="T27" fmla="*/ 56 h 92"/>
              <a:gd name="T28" fmla="*/ 46 w 93"/>
              <a:gd name="T29" fmla="*/ 47 h 92"/>
              <a:gd name="T30" fmla="*/ 56 w 93"/>
              <a:gd name="T31" fmla="*/ 38 h 92"/>
              <a:gd name="T32" fmla="*/ 67 w 93"/>
              <a:gd name="T33" fmla="*/ 30 h 92"/>
              <a:gd name="T34" fmla="*/ 79 w 93"/>
              <a:gd name="T35" fmla="*/ 26 h 92"/>
              <a:gd name="T36" fmla="*/ 93 w 93"/>
              <a:gd name="T37" fmla="*/ 2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3" h="92">
                <a:moveTo>
                  <a:pt x="93" y="22"/>
                </a:moveTo>
                <a:lnTo>
                  <a:pt x="79" y="0"/>
                </a:lnTo>
                <a:lnTo>
                  <a:pt x="65" y="4"/>
                </a:lnTo>
                <a:lnTo>
                  <a:pt x="52" y="11"/>
                </a:lnTo>
                <a:lnTo>
                  <a:pt x="40" y="19"/>
                </a:lnTo>
                <a:lnTo>
                  <a:pt x="29" y="29"/>
                </a:lnTo>
                <a:lnTo>
                  <a:pt x="19" y="40"/>
                </a:lnTo>
                <a:lnTo>
                  <a:pt x="11" y="52"/>
                </a:lnTo>
                <a:lnTo>
                  <a:pt x="5" y="64"/>
                </a:lnTo>
                <a:lnTo>
                  <a:pt x="0" y="78"/>
                </a:lnTo>
                <a:lnTo>
                  <a:pt x="22" y="92"/>
                </a:lnTo>
                <a:lnTo>
                  <a:pt x="26" y="79"/>
                </a:lnTo>
                <a:lnTo>
                  <a:pt x="31" y="67"/>
                </a:lnTo>
                <a:lnTo>
                  <a:pt x="38" y="56"/>
                </a:lnTo>
                <a:lnTo>
                  <a:pt x="46" y="47"/>
                </a:lnTo>
                <a:lnTo>
                  <a:pt x="56" y="38"/>
                </a:lnTo>
                <a:lnTo>
                  <a:pt x="67" y="30"/>
                </a:lnTo>
                <a:lnTo>
                  <a:pt x="79" y="26"/>
                </a:lnTo>
                <a:lnTo>
                  <a:pt x="93" y="2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6" name="Freeform 46"/>
          <p:cNvSpPr>
            <a:spLocks/>
          </p:cNvSpPr>
          <p:nvPr/>
        </p:nvSpPr>
        <p:spPr bwMode="auto">
          <a:xfrm>
            <a:off x="5840413" y="3649663"/>
            <a:ext cx="50800" cy="49212"/>
          </a:xfrm>
          <a:custGeom>
            <a:avLst/>
            <a:gdLst>
              <a:gd name="T0" fmla="*/ 22 w 93"/>
              <a:gd name="T1" fmla="*/ 0 h 91"/>
              <a:gd name="T2" fmla="*/ 0 w 93"/>
              <a:gd name="T3" fmla="*/ 12 h 91"/>
              <a:gd name="T4" fmla="*/ 5 w 93"/>
              <a:gd name="T5" fmla="*/ 27 h 91"/>
              <a:gd name="T6" fmla="*/ 12 w 93"/>
              <a:gd name="T7" fmla="*/ 39 h 91"/>
              <a:gd name="T8" fmla="*/ 20 w 93"/>
              <a:gd name="T9" fmla="*/ 52 h 91"/>
              <a:gd name="T10" fmla="*/ 30 w 93"/>
              <a:gd name="T11" fmla="*/ 62 h 91"/>
              <a:gd name="T12" fmla="*/ 41 w 93"/>
              <a:gd name="T13" fmla="*/ 72 h 91"/>
              <a:gd name="T14" fmla="*/ 53 w 93"/>
              <a:gd name="T15" fmla="*/ 80 h 91"/>
              <a:gd name="T16" fmla="*/ 65 w 93"/>
              <a:gd name="T17" fmla="*/ 87 h 91"/>
              <a:gd name="T18" fmla="*/ 80 w 93"/>
              <a:gd name="T19" fmla="*/ 91 h 91"/>
              <a:gd name="T20" fmla="*/ 93 w 93"/>
              <a:gd name="T21" fmla="*/ 69 h 91"/>
              <a:gd name="T22" fmla="*/ 80 w 93"/>
              <a:gd name="T23" fmla="*/ 65 h 91"/>
              <a:gd name="T24" fmla="*/ 68 w 93"/>
              <a:gd name="T25" fmla="*/ 61 h 91"/>
              <a:gd name="T26" fmla="*/ 57 w 93"/>
              <a:gd name="T27" fmla="*/ 54 h 91"/>
              <a:gd name="T28" fmla="*/ 46 w 93"/>
              <a:gd name="T29" fmla="*/ 45 h 91"/>
              <a:gd name="T30" fmla="*/ 38 w 93"/>
              <a:gd name="T31" fmla="*/ 35 h 91"/>
              <a:gd name="T32" fmla="*/ 31 w 93"/>
              <a:gd name="T33" fmla="*/ 24 h 91"/>
              <a:gd name="T34" fmla="*/ 26 w 93"/>
              <a:gd name="T35" fmla="*/ 12 h 91"/>
              <a:gd name="T36" fmla="*/ 22 w 93"/>
              <a:gd name="T37"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3" h="91">
                <a:moveTo>
                  <a:pt x="22" y="0"/>
                </a:moveTo>
                <a:lnTo>
                  <a:pt x="0" y="12"/>
                </a:lnTo>
                <a:lnTo>
                  <a:pt x="5" y="27"/>
                </a:lnTo>
                <a:lnTo>
                  <a:pt x="12" y="39"/>
                </a:lnTo>
                <a:lnTo>
                  <a:pt x="20" y="52"/>
                </a:lnTo>
                <a:lnTo>
                  <a:pt x="30" y="62"/>
                </a:lnTo>
                <a:lnTo>
                  <a:pt x="41" y="72"/>
                </a:lnTo>
                <a:lnTo>
                  <a:pt x="53" y="80"/>
                </a:lnTo>
                <a:lnTo>
                  <a:pt x="65" y="87"/>
                </a:lnTo>
                <a:lnTo>
                  <a:pt x="80" y="91"/>
                </a:lnTo>
                <a:lnTo>
                  <a:pt x="93" y="69"/>
                </a:lnTo>
                <a:lnTo>
                  <a:pt x="80" y="65"/>
                </a:lnTo>
                <a:lnTo>
                  <a:pt x="68" y="61"/>
                </a:lnTo>
                <a:lnTo>
                  <a:pt x="57" y="54"/>
                </a:lnTo>
                <a:lnTo>
                  <a:pt x="46" y="45"/>
                </a:lnTo>
                <a:lnTo>
                  <a:pt x="38" y="35"/>
                </a:lnTo>
                <a:lnTo>
                  <a:pt x="31" y="24"/>
                </a:lnTo>
                <a:lnTo>
                  <a:pt x="26" y="12"/>
                </a:lnTo>
                <a:lnTo>
                  <a:pt x="22"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7" name="Freeform 47"/>
          <p:cNvSpPr>
            <a:spLocks/>
          </p:cNvSpPr>
          <p:nvPr/>
        </p:nvSpPr>
        <p:spPr bwMode="auto">
          <a:xfrm>
            <a:off x="5908675" y="3649663"/>
            <a:ext cx="50800" cy="49212"/>
          </a:xfrm>
          <a:custGeom>
            <a:avLst/>
            <a:gdLst>
              <a:gd name="T0" fmla="*/ 0 w 91"/>
              <a:gd name="T1" fmla="*/ 71 h 93"/>
              <a:gd name="T2" fmla="*/ 12 w 91"/>
              <a:gd name="T3" fmla="*/ 93 h 93"/>
              <a:gd name="T4" fmla="*/ 27 w 91"/>
              <a:gd name="T5" fmla="*/ 88 h 93"/>
              <a:gd name="T6" fmla="*/ 39 w 91"/>
              <a:gd name="T7" fmla="*/ 81 h 93"/>
              <a:gd name="T8" fmla="*/ 51 w 91"/>
              <a:gd name="T9" fmla="*/ 73 h 93"/>
              <a:gd name="T10" fmla="*/ 62 w 91"/>
              <a:gd name="T11" fmla="*/ 63 h 93"/>
              <a:gd name="T12" fmla="*/ 72 w 91"/>
              <a:gd name="T13" fmla="*/ 52 h 93"/>
              <a:gd name="T14" fmla="*/ 80 w 91"/>
              <a:gd name="T15" fmla="*/ 40 h 93"/>
              <a:gd name="T16" fmla="*/ 87 w 91"/>
              <a:gd name="T17" fmla="*/ 28 h 93"/>
              <a:gd name="T18" fmla="*/ 91 w 91"/>
              <a:gd name="T19" fmla="*/ 13 h 93"/>
              <a:gd name="T20" fmla="*/ 69 w 91"/>
              <a:gd name="T21" fmla="*/ 0 h 93"/>
              <a:gd name="T22" fmla="*/ 65 w 91"/>
              <a:gd name="T23" fmla="*/ 13 h 93"/>
              <a:gd name="T24" fmla="*/ 61 w 91"/>
              <a:gd name="T25" fmla="*/ 25 h 93"/>
              <a:gd name="T26" fmla="*/ 54 w 91"/>
              <a:gd name="T27" fmla="*/ 36 h 93"/>
              <a:gd name="T28" fmla="*/ 45 w 91"/>
              <a:gd name="T29" fmla="*/ 47 h 93"/>
              <a:gd name="T30" fmla="*/ 35 w 91"/>
              <a:gd name="T31" fmla="*/ 55 h 93"/>
              <a:gd name="T32" fmla="*/ 24 w 91"/>
              <a:gd name="T33" fmla="*/ 62 h 93"/>
              <a:gd name="T34" fmla="*/ 12 w 91"/>
              <a:gd name="T35" fmla="*/ 67 h 93"/>
              <a:gd name="T36" fmla="*/ 0 w 91"/>
              <a:gd name="T37" fmla="*/ 7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 h="93">
                <a:moveTo>
                  <a:pt x="0" y="71"/>
                </a:moveTo>
                <a:lnTo>
                  <a:pt x="12" y="93"/>
                </a:lnTo>
                <a:lnTo>
                  <a:pt x="27" y="88"/>
                </a:lnTo>
                <a:lnTo>
                  <a:pt x="39" y="81"/>
                </a:lnTo>
                <a:lnTo>
                  <a:pt x="51" y="73"/>
                </a:lnTo>
                <a:lnTo>
                  <a:pt x="62" y="63"/>
                </a:lnTo>
                <a:lnTo>
                  <a:pt x="72" y="52"/>
                </a:lnTo>
                <a:lnTo>
                  <a:pt x="80" y="40"/>
                </a:lnTo>
                <a:lnTo>
                  <a:pt x="87" y="28"/>
                </a:lnTo>
                <a:lnTo>
                  <a:pt x="91" y="13"/>
                </a:lnTo>
                <a:lnTo>
                  <a:pt x="69" y="0"/>
                </a:lnTo>
                <a:lnTo>
                  <a:pt x="65" y="13"/>
                </a:lnTo>
                <a:lnTo>
                  <a:pt x="61" y="25"/>
                </a:lnTo>
                <a:lnTo>
                  <a:pt x="54" y="36"/>
                </a:lnTo>
                <a:lnTo>
                  <a:pt x="45" y="47"/>
                </a:lnTo>
                <a:lnTo>
                  <a:pt x="35" y="55"/>
                </a:lnTo>
                <a:lnTo>
                  <a:pt x="24" y="62"/>
                </a:lnTo>
                <a:lnTo>
                  <a:pt x="12" y="67"/>
                </a:lnTo>
                <a:lnTo>
                  <a:pt x="0" y="7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8" name="Freeform 48"/>
          <p:cNvSpPr>
            <a:spLocks/>
          </p:cNvSpPr>
          <p:nvPr/>
        </p:nvSpPr>
        <p:spPr bwMode="auto">
          <a:xfrm>
            <a:off x="5826125" y="3629025"/>
            <a:ext cx="26988" cy="22225"/>
          </a:xfrm>
          <a:custGeom>
            <a:avLst/>
            <a:gdLst>
              <a:gd name="T0" fmla="*/ 47 w 47"/>
              <a:gd name="T1" fmla="*/ 21 h 43"/>
              <a:gd name="T2" fmla="*/ 12 w 47"/>
              <a:gd name="T3" fmla="*/ 0 h 43"/>
              <a:gd name="T4" fmla="*/ 12 w 47"/>
              <a:gd name="T5" fmla="*/ 14 h 43"/>
              <a:gd name="T6" fmla="*/ 0 w 47"/>
              <a:gd name="T7" fmla="*/ 14 h 43"/>
              <a:gd name="T8" fmla="*/ 0 w 47"/>
              <a:gd name="T9" fmla="*/ 29 h 43"/>
              <a:gd name="T10" fmla="*/ 12 w 47"/>
              <a:gd name="T11" fmla="*/ 29 h 43"/>
              <a:gd name="T12" fmla="*/ 12 w 47"/>
              <a:gd name="T13" fmla="*/ 43 h 43"/>
              <a:gd name="T14" fmla="*/ 47 w 47"/>
              <a:gd name="T15" fmla="*/ 21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43">
                <a:moveTo>
                  <a:pt x="47" y="21"/>
                </a:moveTo>
                <a:lnTo>
                  <a:pt x="12" y="0"/>
                </a:lnTo>
                <a:lnTo>
                  <a:pt x="12" y="14"/>
                </a:lnTo>
                <a:lnTo>
                  <a:pt x="0" y="14"/>
                </a:lnTo>
                <a:lnTo>
                  <a:pt x="0" y="29"/>
                </a:lnTo>
                <a:lnTo>
                  <a:pt x="12" y="29"/>
                </a:lnTo>
                <a:lnTo>
                  <a:pt x="12" y="43"/>
                </a:lnTo>
                <a:lnTo>
                  <a:pt x="47" y="2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9" name="Freeform 49"/>
          <p:cNvSpPr>
            <a:spLocks/>
          </p:cNvSpPr>
          <p:nvPr/>
        </p:nvSpPr>
        <p:spPr bwMode="auto">
          <a:xfrm>
            <a:off x="5948363" y="3629025"/>
            <a:ext cx="25400" cy="22225"/>
          </a:xfrm>
          <a:custGeom>
            <a:avLst/>
            <a:gdLst>
              <a:gd name="T0" fmla="*/ 35 w 48"/>
              <a:gd name="T1" fmla="*/ 14 h 41"/>
              <a:gd name="T2" fmla="*/ 35 w 48"/>
              <a:gd name="T3" fmla="*/ 0 h 41"/>
              <a:gd name="T4" fmla="*/ 0 w 48"/>
              <a:gd name="T5" fmla="*/ 21 h 41"/>
              <a:gd name="T6" fmla="*/ 35 w 48"/>
              <a:gd name="T7" fmla="*/ 41 h 41"/>
              <a:gd name="T8" fmla="*/ 35 w 48"/>
              <a:gd name="T9" fmla="*/ 29 h 41"/>
              <a:gd name="T10" fmla="*/ 48 w 48"/>
              <a:gd name="T11" fmla="*/ 29 h 41"/>
              <a:gd name="T12" fmla="*/ 48 w 48"/>
              <a:gd name="T13" fmla="*/ 14 h 41"/>
              <a:gd name="T14" fmla="*/ 35 w 48"/>
              <a:gd name="T15" fmla="*/ 14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41">
                <a:moveTo>
                  <a:pt x="35" y="14"/>
                </a:moveTo>
                <a:lnTo>
                  <a:pt x="35" y="0"/>
                </a:lnTo>
                <a:lnTo>
                  <a:pt x="0" y="21"/>
                </a:lnTo>
                <a:lnTo>
                  <a:pt x="35" y="41"/>
                </a:lnTo>
                <a:lnTo>
                  <a:pt x="35" y="29"/>
                </a:lnTo>
                <a:lnTo>
                  <a:pt x="48" y="29"/>
                </a:lnTo>
                <a:lnTo>
                  <a:pt x="48" y="14"/>
                </a:lnTo>
                <a:lnTo>
                  <a:pt x="35" y="1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70" name="Freeform 50"/>
          <p:cNvSpPr>
            <a:spLocks/>
          </p:cNvSpPr>
          <p:nvPr/>
        </p:nvSpPr>
        <p:spPr bwMode="auto">
          <a:xfrm>
            <a:off x="5889625" y="3687763"/>
            <a:ext cx="22225" cy="26987"/>
          </a:xfrm>
          <a:custGeom>
            <a:avLst/>
            <a:gdLst>
              <a:gd name="T0" fmla="*/ 0 w 41"/>
              <a:gd name="T1" fmla="*/ 35 h 48"/>
              <a:gd name="T2" fmla="*/ 13 w 41"/>
              <a:gd name="T3" fmla="*/ 35 h 48"/>
              <a:gd name="T4" fmla="*/ 13 w 41"/>
              <a:gd name="T5" fmla="*/ 48 h 48"/>
              <a:gd name="T6" fmla="*/ 27 w 41"/>
              <a:gd name="T7" fmla="*/ 48 h 48"/>
              <a:gd name="T8" fmla="*/ 27 w 41"/>
              <a:gd name="T9" fmla="*/ 35 h 48"/>
              <a:gd name="T10" fmla="*/ 41 w 41"/>
              <a:gd name="T11" fmla="*/ 35 h 48"/>
              <a:gd name="T12" fmla="*/ 20 w 41"/>
              <a:gd name="T13" fmla="*/ 0 h 48"/>
              <a:gd name="T14" fmla="*/ 0 w 41"/>
              <a:gd name="T15" fmla="*/ 35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8">
                <a:moveTo>
                  <a:pt x="0" y="35"/>
                </a:moveTo>
                <a:lnTo>
                  <a:pt x="13" y="35"/>
                </a:lnTo>
                <a:lnTo>
                  <a:pt x="13" y="48"/>
                </a:lnTo>
                <a:lnTo>
                  <a:pt x="27" y="48"/>
                </a:lnTo>
                <a:lnTo>
                  <a:pt x="27" y="35"/>
                </a:lnTo>
                <a:lnTo>
                  <a:pt x="41" y="35"/>
                </a:lnTo>
                <a:lnTo>
                  <a:pt x="20" y="0"/>
                </a:lnTo>
                <a:lnTo>
                  <a:pt x="0" y="3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71" name="Freeform 51"/>
          <p:cNvSpPr>
            <a:spLocks/>
          </p:cNvSpPr>
          <p:nvPr/>
        </p:nvSpPr>
        <p:spPr bwMode="auto">
          <a:xfrm>
            <a:off x="5889625" y="3567113"/>
            <a:ext cx="22225" cy="25400"/>
          </a:xfrm>
          <a:custGeom>
            <a:avLst/>
            <a:gdLst>
              <a:gd name="T0" fmla="*/ 41 w 41"/>
              <a:gd name="T1" fmla="*/ 12 h 48"/>
              <a:gd name="T2" fmla="*/ 27 w 41"/>
              <a:gd name="T3" fmla="*/ 12 h 48"/>
              <a:gd name="T4" fmla="*/ 27 w 41"/>
              <a:gd name="T5" fmla="*/ 0 h 48"/>
              <a:gd name="T6" fmla="*/ 13 w 41"/>
              <a:gd name="T7" fmla="*/ 0 h 48"/>
              <a:gd name="T8" fmla="*/ 13 w 41"/>
              <a:gd name="T9" fmla="*/ 12 h 48"/>
              <a:gd name="T10" fmla="*/ 0 w 41"/>
              <a:gd name="T11" fmla="*/ 12 h 48"/>
              <a:gd name="T12" fmla="*/ 20 w 41"/>
              <a:gd name="T13" fmla="*/ 48 h 48"/>
              <a:gd name="T14" fmla="*/ 41 w 41"/>
              <a:gd name="T15" fmla="*/ 12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8">
                <a:moveTo>
                  <a:pt x="41" y="12"/>
                </a:moveTo>
                <a:lnTo>
                  <a:pt x="27" y="12"/>
                </a:lnTo>
                <a:lnTo>
                  <a:pt x="27" y="0"/>
                </a:lnTo>
                <a:lnTo>
                  <a:pt x="13" y="0"/>
                </a:lnTo>
                <a:lnTo>
                  <a:pt x="13" y="12"/>
                </a:lnTo>
                <a:lnTo>
                  <a:pt x="0" y="12"/>
                </a:lnTo>
                <a:lnTo>
                  <a:pt x="20" y="48"/>
                </a:lnTo>
                <a:lnTo>
                  <a:pt x="41" y="1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72" name="Freeform 52"/>
          <p:cNvSpPr>
            <a:spLocks/>
          </p:cNvSpPr>
          <p:nvPr/>
        </p:nvSpPr>
        <p:spPr bwMode="auto">
          <a:xfrm>
            <a:off x="4411663" y="1298575"/>
            <a:ext cx="23812" cy="23813"/>
          </a:xfrm>
          <a:custGeom>
            <a:avLst/>
            <a:gdLst>
              <a:gd name="T0" fmla="*/ 23 w 45"/>
              <a:gd name="T1" fmla="*/ 0 h 45"/>
              <a:gd name="T2" fmla="*/ 23 w 45"/>
              <a:gd name="T3" fmla="*/ 0 h 45"/>
              <a:gd name="T4" fmla="*/ 18 w 45"/>
              <a:gd name="T5" fmla="*/ 2 h 45"/>
              <a:gd name="T6" fmla="*/ 14 w 45"/>
              <a:gd name="T7" fmla="*/ 3 h 45"/>
              <a:gd name="T8" fmla="*/ 11 w 45"/>
              <a:gd name="T9" fmla="*/ 4 h 45"/>
              <a:gd name="T10" fmla="*/ 7 w 45"/>
              <a:gd name="T11" fmla="*/ 7 h 45"/>
              <a:gd name="T12" fmla="*/ 4 w 45"/>
              <a:gd name="T13" fmla="*/ 11 h 45"/>
              <a:gd name="T14" fmla="*/ 1 w 45"/>
              <a:gd name="T15" fmla="*/ 14 h 45"/>
              <a:gd name="T16" fmla="*/ 1 w 45"/>
              <a:gd name="T17" fmla="*/ 19 h 45"/>
              <a:gd name="T18" fmla="*/ 0 w 45"/>
              <a:gd name="T19" fmla="*/ 24 h 45"/>
              <a:gd name="T20" fmla="*/ 1 w 45"/>
              <a:gd name="T21" fmla="*/ 28 h 45"/>
              <a:gd name="T22" fmla="*/ 1 w 45"/>
              <a:gd name="T23" fmla="*/ 32 h 45"/>
              <a:gd name="T24" fmla="*/ 4 w 45"/>
              <a:gd name="T25" fmla="*/ 36 h 45"/>
              <a:gd name="T26" fmla="*/ 7 w 45"/>
              <a:gd name="T27" fmla="*/ 40 h 45"/>
              <a:gd name="T28" fmla="*/ 11 w 45"/>
              <a:gd name="T29" fmla="*/ 43 h 45"/>
              <a:gd name="T30" fmla="*/ 14 w 45"/>
              <a:gd name="T31" fmla="*/ 44 h 45"/>
              <a:gd name="T32" fmla="*/ 18 w 45"/>
              <a:gd name="T33" fmla="*/ 45 h 45"/>
              <a:gd name="T34" fmla="*/ 23 w 45"/>
              <a:gd name="T35" fmla="*/ 45 h 45"/>
              <a:gd name="T36" fmla="*/ 27 w 45"/>
              <a:gd name="T37" fmla="*/ 45 h 45"/>
              <a:gd name="T38" fmla="*/ 32 w 45"/>
              <a:gd name="T39" fmla="*/ 44 h 45"/>
              <a:gd name="T40" fmla="*/ 36 w 45"/>
              <a:gd name="T41" fmla="*/ 43 h 45"/>
              <a:gd name="T42" fmla="*/ 40 w 45"/>
              <a:gd name="T43" fmla="*/ 40 h 45"/>
              <a:gd name="T44" fmla="*/ 42 w 45"/>
              <a:gd name="T45" fmla="*/ 36 h 45"/>
              <a:gd name="T46" fmla="*/ 44 w 45"/>
              <a:gd name="T47" fmla="*/ 32 h 45"/>
              <a:gd name="T48" fmla="*/ 45 w 45"/>
              <a:gd name="T49" fmla="*/ 28 h 45"/>
              <a:gd name="T50" fmla="*/ 45 w 45"/>
              <a:gd name="T51" fmla="*/ 24 h 45"/>
              <a:gd name="T52" fmla="*/ 45 w 45"/>
              <a:gd name="T53" fmla="*/ 19 h 45"/>
              <a:gd name="T54" fmla="*/ 44 w 45"/>
              <a:gd name="T55" fmla="*/ 14 h 45"/>
              <a:gd name="T56" fmla="*/ 42 w 45"/>
              <a:gd name="T57" fmla="*/ 11 h 45"/>
              <a:gd name="T58" fmla="*/ 40 w 45"/>
              <a:gd name="T59" fmla="*/ 7 h 45"/>
              <a:gd name="T60" fmla="*/ 36 w 45"/>
              <a:gd name="T61" fmla="*/ 4 h 45"/>
              <a:gd name="T62" fmla="*/ 32 w 45"/>
              <a:gd name="T63" fmla="*/ 3 h 45"/>
              <a:gd name="T64" fmla="*/ 27 w 45"/>
              <a:gd name="T65" fmla="*/ 2 h 45"/>
              <a:gd name="T66" fmla="*/ 23 w 45"/>
              <a:gd name="T6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 h="45">
                <a:moveTo>
                  <a:pt x="23" y="0"/>
                </a:moveTo>
                <a:lnTo>
                  <a:pt x="23" y="0"/>
                </a:lnTo>
                <a:lnTo>
                  <a:pt x="18" y="2"/>
                </a:lnTo>
                <a:lnTo>
                  <a:pt x="14" y="3"/>
                </a:lnTo>
                <a:lnTo>
                  <a:pt x="11" y="4"/>
                </a:lnTo>
                <a:lnTo>
                  <a:pt x="7" y="7"/>
                </a:lnTo>
                <a:lnTo>
                  <a:pt x="4" y="11"/>
                </a:lnTo>
                <a:lnTo>
                  <a:pt x="1" y="14"/>
                </a:lnTo>
                <a:lnTo>
                  <a:pt x="1" y="19"/>
                </a:lnTo>
                <a:lnTo>
                  <a:pt x="0" y="24"/>
                </a:lnTo>
                <a:lnTo>
                  <a:pt x="1" y="28"/>
                </a:lnTo>
                <a:lnTo>
                  <a:pt x="1" y="32"/>
                </a:lnTo>
                <a:lnTo>
                  <a:pt x="4" y="36"/>
                </a:lnTo>
                <a:lnTo>
                  <a:pt x="7" y="40"/>
                </a:lnTo>
                <a:lnTo>
                  <a:pt x="11" y="43"/>
                </a:lnTo>
                <a:lnTo>
                  <a:pt x="14" y="44"/>
                </a:lnTo>
                <a:lnTo>
                  <a:pt x="18" y="45"/>
                </a:lnTo>
                <a:lnTo>
                  <a:pt x="23" y="45"/>
                </a:lnTo>
                <a:lnTo>
                  <a:pt x="27" y="45"/>
                </a:lnTo>
                <a:lnTo>
                  <a:pt x="32" y="44"/>
                </a:lnTo>
                <a:lnTo>
                  <a:pt x="36" y="43"/>
                </a:lnTo>
                <a:lnTo>
                  <a:pt x="40" y="40"/>
                </a:lnTo>
                <a:lnTo>
                  <a:pt x="42" y="36"/>
                </a:lnTo>
                <a:lnTo>
                  <a:pt x="44" y="32"/>
                </a:lnTo>
                <a:lnTo>
                  <a:pt x="45" y="28"/>
                </a:lnTo>
                <a:lnTo>
                  <a:pt x="45" y="24"/>
                </a:lnTo>
                <a:lnTo>
                  <a:pt x="45" y="19"/>
                </a:lnTo>
                <a:lnTo>
                  <a:pt x="44" y="14"/>
                </a:lnTo>
                <a:lnTo>
                  <a:pt x="42" y="11"/>
                </a:lnTo>
                <a:lnTo>
                  <a:pt x="40" y="7"/>
                </a:lnTo>
                <a:lnTo>
                  <a:pt x="36" y="4"/>
                </a:lnTo>
                <a:lnTo>
                  <a:pt x="32" y="3"/>
                </a:lnTo>
                <a:lnTo>
                  <a:pt x="27" y="2"/>
                </a:lnTo>
                <a:lnTo>
                  <a:pt x="23"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73" name="Freeform 53"/>
          <p:cNvSpPr>
            <a:spLocks noEditPoints="1"/>
          </p:cNvSpPr>
          <p:nvPr/>
        </p:nvSpPr>
        <p:spPr bwMode="auto">
          <a:xfrm>
            <a:off x="4381500" y="1206500"/>
            <a:ext cx="84138" cy="146050"/>
          </a:xfrm>
          <a:custGeom>
            <a:avLst/>
            <a:gdLst>
              <a:gd name="T0" fmla="*/ 19 w 155"/>
              <a:gd name="T1" fmla="*/ 0 h 271"/>
              <a:gd name="T2" fmla="*/ 5 w 155"/>
              <a:gd name="T3" fmla="*/ 5 h 271"/>
              <a:gd name="T4" fmla="*/ 0 w 155"/>
              <a:gd name="T5" fmla="*/ 18 h 271"/>
              <a:gd name="T6" fmla="*/ 1 w 155"/>
              <a:gd name="T7" fmla="*/ 259 h 271"/>
              <a:gd name="T8" fmla="*/ 10 w 155"/>
              <a:gd name="T9" fmla="*/ 270 h 271"/>
              <a:gd name="T10" fmla="*/ 136 w 155"/>
              <a:gd name="T11" fmla="*/ 271 h 271"/>
              <a:gd name="T12" fmla="*/ 150 w 155"/>
              <a:gd name="T13" fmla="*/ 266 h 271"/>
              <a:gd name="T14" fmla="*/ 155 w 155"/>
              <a:gd name="T15" fmla="*/ 252 h 271"/>
              <a:gd name="T16" fmla="*/ 154 w 155"/>
              <a:gd name="T17" fmla="*/ 11 h 271"/>
              <a:gd name="T18" fmla="*/ 143 w 155"/>
              <a:gd name="T19" fmla="*/ 1 h 271"/>
              <a:gd name="T20" fmla="*/ 77 w 155"/>
              <a:gd name="T21" fmla="*/ 252 h 271"/>
              <a:gd name="T22" fmla="*/ 65 w 155"/>
              <a:gd name="T23" fmla="*/ 251 h 271"/>
              <a:gd name="T24" fmla="*/ 45 w 155"/>
              <a:gd name="T25" fmla="*/ 241 h 271"/>
              <a:gd name="T26" fmla="*/ 28 w 155"/>
              <a:gd name="T27" fmla="*/ 226 h 271"/>
              <a:gd name="T28" fmla="*/ 20 w 155"/>
              <a:gd name="T29" fmla="*/ 204 h 271"/>
              <a:gd name="T30" fmla="*/ 20 w 155"/>
              <a:gd name="T31" fmla="*/ 181 h 271"/>
              <a:gd name="T32" fmla="*/ 28 w 155"/>
              <a:gd name="T33" fmla="*/ 161 h 271"/>
              <a:gd name="T34" fmla="*/ 45 w 155"/>
              <a:gd name="T35" fmla="*/ 144 h 271"/>
              <a:gd name="T36" fmla="*/ 65 w 155"/>
              <a:gd name="T37" fmla="*/ 136 h 271"/>
              <a:gd name="T38" fmla="*/ 88 w 155"/>
              <a:gd name="T39" fmla="*/ 136 h 271"/>
              <a:gd name="T40" fmla="*/ 110 w 155"/>
              <a:gd name="T41" fmla="*/ 144 h 271"/>
              <a:gd name="T42" fmla="*/ 125 w 155"/>
              <a:gd name="T43" fmla="*/ 161 h 271"/>
              <a:gd name="T44" fmla="*/ 135 w 155"/>
              <a:gd name="T45" fmla="*/ 181 h 271"/>
              <a:gd name="T46" fmla="*/ 135 w 155"/>
              <a:gd name="T47" fmla="*/ 204 h 271"/>
              <a:gd name="T48" fmla="*/ 125 w 155"/>
              <a:gd name="T49" fmla="*/ 226 h 271"/>
              <a:gd name="T50" fmla="*/ 110 w 155"/>
              <a:gd name="T51" fmla="*/ 241 h 271"/>
              <a:gd name="T52" fmla="*/ 88 w 155"/>
              <a:gd name="T53" fmla="*/ 251 h 271"/>
              <a:gd name="T54" fmla="*/ 135 w 155"/>
              <a:gd name="T55" fmla="*/ 102 h 271"/>
              <a:gd name="T56" fmla="*/ 135 w 155"/>
              <a:gd name="T57" fmla="*/ 108 h 271"/>
              <a:gd name="T58" fmla="*/ 126 w 155"/>
              <a:gd name="T59" fmla="*/ 114 h 271"/>
              <a:gd name="T60" fmla="*/ 32 w 155"/>
              <a:gd name="T61" fmla="*/ 116 h 271"/>
              <a:gd name="T62" fmla="*/ 23 w 155"/>
              <a:gd name="T63" fmla="*/ 112 h 271"/>
              <a:gd name="T64" fmla="*/ 19 w 155"/>
              <a:gd name="T65" fmla="*/ 102 h 271"/>
              <a:gd name="T66" fmla="*/ 20 w 155"/>
              <a:gd name="T67" fmla="*/ 27 h 271"/>
              <a:gd name="T68" fmla="*/ 27 w 155"/>
              <a:gd name="T69" fmla="*/ 20 h 271"/>
              <a:gd name="T70" fmla="*/ 121 w 155"/>
              <a:gd name="T71" fmla="*/ 19 h 271"/>
              <a:gd name="T72" fmla="*/ 132 w 155"/>
              <a:gd name="T73" fmla="*/ 23 h 271"/>
              <a:gd name="T74" fmla="*/ 135 w 155"/>
              <a:gd name="T75" fmla="*/ 33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5" h="271">
                <a:moveTo>
                  <a:pt x="136" y="0"/>
                </a:moveTo>
                <a:lnTo>
                  <a:pt x="19" y="0"/>
                </a:lnTo>
                <a:lnTo>
                  <a:pt x="10" y="1"/>
                </a:lnTo>
                <a:lnTo>
                  <a:pt x="5" y="5"/>
                </a:lnTo>
                <a:lnTo>
                  <a:pt x="1" y="11"/>
                </a:lnTo>
                <a:lnTo>
                  <a:pt x="0" y="18"/>
                </a:lnTo>
                <a:lnTo>
                  <a:pt x="0" y="252"/>
                </a:lnTo>
                <a:lnTo>
                  <a:pt x="1" y="259"/>
                </a:lnTo>
                <a:lnTo>
                  <a:pt x="5" y="266"/>
                </a:lnTo>
                <a:lnTo>
                  <a:pt x="10" y="270"/>
                </a:lnTo>
                <a:lnTo>
                  <a:pt x="19" y="271"/>
                </a:lnTo>
                <a:lnTo>
                  <a:pt x="136" y="271"/>
                </a:lnTo>
                <a:lnTo>
                  <a:pt x="143" y="270"/>
                </a:lnTo>
                <a:lnTo>
                  <a:pt x="150" y="266"/>
                </a:lnTo>
                <a:lnTo>
                  <a:pt x="154" y="259"/>
                </a:lnTo>
                <a:lnTo>
                  <a:pt x="155" y="252"/>
                </a:lnTo>
                <a:lnTo>
                  <a:pt x="155" y="18"/>
                </a:lnTo>
                <a:lnTo>
                  <a:pt x="154" y="11"/>
                </a:lnTo>
                <a:lnTo>
                  <a:pt x="150" y="5"/>
                </a:lnTo>
                <a:lnTo>
                  <a:pt x="143" y="1"/>
                </a:lnTo>
                <a:lnTo>
                  <a:pt x="136" y="0"/>
                </a:lnTo>
                <a:close/>
                <a:moveTo>
                  <a:pt x="77" y="252"/>
                </a:moveTo>
                <a:lnTo>
                  <a:pt x="77" y="252"/>
                </a:lnTo>
                <a:lnTo>
                  <a:pt x="65" y="251"/>
                </a:lnTo>
                <a:lnTo>
                  <a:pt x="54" y="247"/>
                </a:lnTo>
                <a:lnTo>
                  <a:pt x="45" y="241"/>
                </a:lnTo>
                <a:lnTo>
                  <a:pt x="36" y="234"/>
                </a:lnTo>
                <a:lnTo>
                  <a:pt x="28" y="226"/>
                </a:lnTo>
                <a:lnTo>
                  <a:pt x="23" y="217"/>
                </a:lnTo>
                <a:lnTo>
                  <a:pt x="20" y="204"/>
                </a:lnTo>
                <a:lnTo>
                  <a:pt x="19" y="194"/>
                </a:lnTo>
                <a:lnTo>
                  <a:pt x="20" y="181"/>
                </a:lnTo>
                <a:lnTo>
                  <a:pt x="23" y="170"/>
                </a:lnTo>
                <a:lnTo>
                  <a:pt x="28" y="161"/>
                </a:lnTo>
                <a:lnTo>
                  <a:pt x="36" y="153"/>
                </a:lnTo>
                <a:lnTo>
                  <a:pt x="45" y="144"/>
                </a:lnTo>
                <a:lnTo>
                  <a:pt x="54" y="140"/>
                </a:lnTo>
                <a:lnTo>
                  <a:pt x="65" y="136"/>
                </a:lnTo>
                <a:lnTo>
                  <a:pt x="77" y="135"/>
                </a:lnTo>
                <a:lnTo>
                  <a:pt x="88" y="136"/>
                </a:lnTo>
                <a:lnTo>
                  <a:pt x="99" y="140"/>
                </a:lnTo>
                <a:lnTo>
                  <a:pt x="110" y="144"/>
                </a:lnTo>
                <a:lnTo>
                  <a:pt x="118" y="153"/>
                </a:lnTo>
                <a:lnTo>
                  <a:pt x="125" y="161"/>
                </a:lnTo>
                <a:lnTo>
                  <a:pt x="131" y="170"/>
                </a:lnTo>
                <a:lnTo>
                  <a:pt x="135" y="181"/>
                </a:lnTo>
                <a:lnTo>
                  <a:pt x="135" y="194"/>
                </a:lnTo>
                <a:lnTo>
                  <a:pt x="135" y="204"/>
                </a:lnTo>
                <a:lnTo>
                  <a:pt x="131" y="217"/>
                </a:lnTo>
                <a:lnTo>
                  <a:pt x="125" y="226"/>
                </a:lnTo>
                <a:lnTo>
                  <a:pt x="118" y="234"/>
                </a:lnTo>
                <a:lnTo>
                  <a:pt x="110" y="241"/>
                </a:lnTo>
                <a:lnTo>
                  <a:pt x="99" y="247"/>
                </a:lnTo>
                <a:lnTo>
                  <a:pt x="88" y="251"/>
                </a:lnTo>
                <a:lnTo>
                  <a:pt x="77" y="252"/>
                </a:lnTo>
                <a:close/>
                <a:moveTo>
                  <a:pt x="135" y="102"/>
                </a:moveTo>
                <a:lnTo>
                  <a:pt x="135" y="102"/>
                </a:lnTo>
                <a:lnTo>
                  <a:pt x="135" y="108"/>
                </a:lnTo>
                <a:lnTo>
                  <a:pt x="132" y="112"/>
                </a:lnTo>
                <a:lnTo>
                  <a:pt x="126" y="114"/>
                </a:lnTo>
                <a:lnTo>
                  <a:pt x="121" y="116"/>
                </a:lnTo>
                <a:lnTo>
                  <a:pt x="32" y="116"/>
                </a:lnTo>
                <a:lnTo>
                  <a:pt x="27" y="114"/>
                </a:lnTo>
                <a:lnTo>
                  <a:pt x="23" y="112"/>
                </a:lnTo>
                <a:lnTo>
                  <a:pt x="20" y="108"/>
                </a:lnTo>
                <a:lnTo>
                  <a:pt x="19" y="102"/>
                </a:lnTo>
                <a:lnTo>
                  <a:pt x="19" y="33"/>
                </a:lnTo>
                <a:lnTo>
                  <a:pt x="20" y="27"/>
                </a:lnTo>
                <a:lnTo>
                  <a:pt x="23" y="23"/>
                </a:lnTo>
                <a:lnTo>
                  <a:pt x="27" y="20"/>
                </a:lnTo>
                <a:lnTo>
                  <a:pt x="32" y="19"/>
                </a:lnTo>
                <a:lnTo>
                  <a:pt x="121" y="19"/>
                </a:lnTo>
                <a:lnTo>
                  <a:pt x="126" y="20"/>
                </a:lnTo>
                <a:lnTo>
                  <a:pt x="132" y="23"/>
                </a:lnTo>
                <a:lnTo>
                  <a:pt x="135" y="27"/>
                </a:lnTo>
                <a:lnTo>
                  <a:pt x="135" y="33"/>
                </a:lnTo>
                <a:lnTo>
                  <a:pt x="135" y="10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74" name="Freeform 54"/>
          <p:cNvSpPr>
            <a:spLocks noEditPoints="1"/>
          </p:cNvSpPr>
          <p:nvPr/>
        </p:nvSpPr>
        <p:spPr bwMode="auto">
          <a:xfrm>
            <a:off x="4678363" y="1206500"/>
            <a:ext cx="79375" cy="146050"/>
          </a:xfrm>
          <a:custGeom>
            <a:avLst/>
            <a:gdLst>
              <a:gd name="T0" fmla="*/ 23 w 144"/>
              <a:gd name="T1" fmla="*/ 0 h 270"/>
              <a:gd name="T2" fmla="*/ 13 w 144"/>
              <a:gd name="T3" fmla="*/ 1 h 270"/>
              <a:gd name="T4" fmla="*/ 6 w 144"/>
              <a:gd name="T5" fmla="*/ 5 h 270"/>
              <a:gd name="T6" fmla="*/ 2 w 144"/>
              <a:gd name="T7" fmla="*/ 13 h 270"/>
              <a:gd name="T8" fmla="*/ 0 w 144"/>
              <a:gd name="T9" fmla="*/ 22 h 270"/>
              <a:gd name="T10" fmla="*/ 1 w 144"/>
              <a:gd name="T11" fmla="*/ 252 h 270"/>
              <a:gd name="T12" fmla="*/ 4 w 144"/>
              <a:gd name="T13" fmla="*/ 260 h 270"/>
              <a:gd name="T14" fmla="*/ 11 w 144"/>
              <a:gd name="T15" fmla="*/ 266 h 270"/>
              <a:gd name="T16" fmla="*/ 19 w 144"/>
              <a:gd name="T17" fmla="*/ 270 h 270"/>
              <a:gd name="T18" fmla="*/ 122 w 144"/>
              <a:gd name="T19" fmla="*/ 270 h 270"/>
              <a:gd name="T20" fmla="*/ 131 w 144"/>
              <a:gd name="T21" fmla="*/ 269 h 270"/>
              <a:gd name="T22" fmla="*/ 137 w 144"/>
              <a:gd name="T23" fmla="*/ 263 h 270"/>
              <a:gd name="T24" fmla="*/ 143 w 144"/>
              <a:gd name="T25" fmla="*/ 256 h 270"/>
              <a:gd name="T26" fmla="*/ 144 w 144"/>
              <a:gd name="T27" fmla="*/ 248 h 270"/>
              <a:gd name="T28" fmla="*/ 144 w 144"/>
              <a:gd name="T29" fmla="*/ 18 h 270"/>
              <a:gd name="T30" fmla="*/ 140 w 144"/>
              <a:gd name="T31" fmla="*/ 9 h 270"/>
              <a:gd name="T32" fmla="*/ 135 w 144"/>
              <a:gd name="T33" fmla="*/ 3 h 270"/>
              <a:gd name="T34" fmla="*/ 127 w 144"/>
              <a:gd name="T35" fmla="*/ 0 h 270"/>
              <a:gd name="T36" fmla="*/ 58 w 144"/>
              <a:gd name="T37" fmla="*/ 18 h 270"/>
              <a:gd name="T38" fmla="*/ 90 w 144"/>
              <a:gd name="T39" fmla="*/ 19 h 270"/>
              <a:gd name="T40" fmla="*/ 90 w 144"/>
              <a:gd name="T41" fmla="*/ 24 h 270"/>
              <a:gd name="T42" fmla="*/ 58 w 144"/>
              <a:gd name="T43" fmla="*/ 26 h 270"/>
              <a:gd name="T44" fmla="*/ 54 w 144"/>
              <a:gd name="T45" fmla="*/ 22 h 270"/>
              <a:gd name="T46" fmla="*/ 58 w 144"/>
              <a:gd name="T47" fmla="*/ 18 h 270"/>
              <a:gd name="T48" fmla="*/ 72 w 144"/>
              <a:gd name="T49" fmla="*/ 262 h 270"/>
              <a:gd name="T50" fmla="*/ 62 w 144"/>
              <a:gd name="T51" fmla="*/ 258 h 270"/>
              <a:gd name="T52" fmla="*/ 58 w 144"/>
              <a:gd name="T53" fmla="*/ 248 h 270"/>
              <a:gd name="T54" fmla="*/ 62 w 144"/>
              <a:gd name="T55" fmla="*/ 239 h 270"/>
              <a:gd name="T56" fmla="*/ 72 w 144"/>
              <a:gd name="T57" fmla="*/ 234 h 270"/>
              <a:gd name="T58" fmla="*/ 81 w 144"/>
              <a:gd name="T59" fmla="*/ 239 h 270"/>
              <a:gd name="T60" fmla="*/ 86 w 144"/>
              <a:gd name="T61" fmla="*/ 248 h 270"/>
              <a:gd name="T62" fmla="*/ 81 w 144"/>
              <a:gd name="T63" fmla="*/ 258 h 270"/>
              <a:gd name="T64" fmla="*/ 72 w 144"/>
              <a:gd name="T65" fmla="*/ 262 h 270"/>
              <a:gd name="T66" fmla="*/ 9 w 144"/>
              <a:gd name="T67" fmla="*/ 225 h 270"/>
              <a:gd name="T68" fmla="*/ 136 w 144"/>
              <a:gd name="T69" fmla="*/ 4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270">
                <a:moveTo>
                  <a:pt x="122" y="0"/>
                </a:moveTo>
                <a:lnTo>
                  <a:pt x="23" y="0"/>
                </a:lnTo>
                <a:lnTo>
                  <a:pt x="19" y="0"/>
                </a:lnTo>
                <a:lnTo>
                  <a:pt x="13" y="1"/>
                </a:lnTo>
                <a:lnTo>
                  <a:pt x="11" y="3"/>
                </a:lnTo>
                <a:lnTo>
                  <a:pt x="6" y="5"/>
                </a:lnTo>
                <a:lnTo>
                  <a:pt x="4" y="9"/>
                </a:lnTo>
                <a:lnTo>
                  <a:pt x="2" y="13"/>
                </a:lnTo>
                <a:lnTo>
                  <a:pt x="1" y="18"/>
                </a:lnTo>
                <a:lnTo>
                  <a:pt x="0" y="22"/>
                </a:lnTo>
                <a:lnTo>
                  <a:pt x="0" y="248"/>
                </a:lnTo>
                <a:lnTo>
                  <a:pt x="1" y="252"/>
                </a:lnTo>
                <a:lnTo>
                  <a:pt x="2" y="256"/>
                </a:lnTo>
                <a:lnTo>
                  <a:pt x="4" y="260"/>
                </a:lnTo>
                <a:lnTo>
                  <a:pt x="6" y="263"/>
                </a:lnTo>
                <a:lnTo>
                  <a:pt x="11" y="266"/>
                </a:lnTo>
                <a:lnTo>
                  <a:pt x="13" y="269"/>
                </a:lnTo>
                <a:lnTo>
                  <a:pt x="19" y="270"/>
                </a:lnTo>
                <a:lnTo>
                  <a:pt x="23" y="270"/>
                </a:lnTo>
                <a:lnTo>
                  <a:pt x="122" y="270"/>
                </a:lnTo>
                <a:lnTo>
                  <a:pt x="127" y="270"/>
                </a:lnTo>
                <a:lnTo>
                  <a:pt x="131" y="269"/>
                </a:lnTo>
                <a:lnTo>
                  <a:pt x="135" y="266"/>
                </a:lnTo>
                <a:lnTo>
                  <a:pt x="137" y="263"/>
                </a:lnTo>
                <a:lnTo>
                  <a:pt x="140" y="260"/>
                </a:lnTo>
                <a:lnTo>
                  <a:pt x="143" y="256"/>
                </a:lnTo>
                <a:lnTo>
                  <a:pt x="144" y="252"/>
                </a:lnTo>
                <a:lnTo>
                  <a:pt x="144" y="248"/>
                </a:lnTo>
                <a:lnTo>
                  <a:pt x="144" y="22"/>
                </a:lnTo>
                <a:lnTo>
                  <a:pt x="144" y="18"/>
                </a:lnTo>
                <a:lnTo>
                  <a:pt x="143" y="13"/>
                </a:lnTo>
                <a:lnTo>
                  <a:pt x="140" y="9"/>
                </a:lnTo>
                <a:lnTo>
                  <a:pt x="137" y="5"/>
                </a:lnTo>
                <a:lnTo>
                  <a:pt x="135" y="3"/>
                </a:lnTo>
                <a:lnTo>
                  <a:pt x="131" y="1"/>
                </a:lnTo>
                <a:lnTo>
                  <a:pt x="127" y="0"/>
                </a:lnTo>
                <a:lnTo>
                  <a:pt x="122" y="0"/>
                </a:lnTo>
                <a:close/>
                <a:moveTo>
                  <a:pt x="58" y="18"/>
                </a:moveTo>
                <a:lnTo>
                  <a:pt x="86" y="18"/>
                </a:lnTo>
                <a:lnTo>
                  <a:pt x="90" y="19"/>
                </a:lnTo>
                <a:lnTo>
                  <a:pt x="90" y="22"/>
                </a:lnTo>
                <a:lnTo>
                  <a:pt x="90" y="24"/>
                </a:lnTo>
                <a:lnTo>
                  <a:pt x="86" y="26"/>
                </a:lnTo>
                <a:lnTo>
                  <a:pt x="58" y="26"/>
                </a:lnTo>
                <a:lnTo>
                  <a:pt x="56" y="24"/>
                </a:lnTo>
                <a:lnTo>
                  <a:pt x="54" y="22"/>
                </a:lnTo>
                <a:lnTo>
                  <a:pt x="56" y="19"/>
                </a:lnTo>
                <a:lnTo>
                  <a:pt x="58" y="18"/>
                </a:lnTo>
                <a:close/>
                <a:moveTo>
                  <a:pt x="72" y="262"/>
                </a:moveTo>
                <a:lnTo>
                  <a:pt x="72" y="262"/>
                </a:lnTo>
                <a:lnTo>
                  <a:pt x="66" y="260"/>
                </a:lnTo>
                <a:lnTo>
                  <a:pt x="62" y="258"/>
                </a:lnTo>
                <a:lnTo>
                  <a:pt x="60" y="252"/>
                </a:lnTo>
                <a:lnTo>
                  <a:pt x="58" y="248"/>
                </a:lnTo>
                <a:lnTo>
                  <a:pt x="60" y="243"/>
                </a:lnTo>
                <a:lnTo>
                  <a:pt x="62" y="239"/>
                </a:lnTo>
                <a:lnTo>
                  <a:pt x="66" y="234"/>
                </a:lnTo>
                <a:lnTo>
                  <a:pt x="72" y="234"/>
                </a:lnTo>
                <a:lnTo>
                  <a:pt x="77" y="234"/>
                </a:lnTo>
                <a:lnTo>
                  <a:pt x="81" y="239"/>
                </a:lnTo>
                <a:lnTo>
                  <a:pt x="84" y="243"/>
                </a:lnTo>
                <a:lnTo>
                  <a:pt x="86" y="248"/>
                </a:lnTo>
                <a:lnTo>
                  <a:pt x="84" y="252"/>
                </a:lnTo>
                <a:lnTo>
                  <a:pt x="81" y="258"/>
                </a:lnTo>
                <a:lnTo>
                  <a:pt x="77" y="260"/>
                </a:lnTo>
                <a:lnTo>
                  <a:pt x="72" y="262"/>
                </a:lnTo>
                <a:close/>
                <a:moveTo>
                  <a:pt x="136" y="225"/>
                </a:moveTo>
                <a:lnTo>
                  <a:pt x="9" y="225"/>
                </a:lnTo>
                <a:lnTo>
                  <a:pt x="9" y="45"/>
                </a:lnTo>
                <a:lnTo>
                  <a:pt x="136" y="45"/>
                </a:lnTo>
                <a:lnTo>
                  <a:pt x="136" y="22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75" name="Freeform 55"/>
          <p:cNvSpPr>
            <a:spLocks noEditPoints="1"/>
          </p:cNvSpPr>
          <p:nvPr/>
        </p:nvSpPr>
        <p:spPr bwMode="auto">
          <a:xfrm>
            <a:off x="3759200" y="4198938"/>
            <a:ext cx="147638" cy="66675"/>
          </a:xfrm>
          <a:custGeom>
            <a:avLst/>
            <a:gdLst>
              <a:gd name="T0" fmla="*/ 5 w 273"/>
              <a:gd name="T1" fmla="*/ 0 h 123"/>
              <a:gd name="T2" fmla="*/ 1 w 273"/>
              <a:gd name="T3" fmla="*/ 3 h 123"/>
              <a:gd name="T4" fmla="*/ 0 w 273"/>
              <a:gd name="T5" fmla="*/ 7 h 123"/>
              <a:gd name="T6" fmla="*/ 0 w 273"/>
              <a:gd name="T7" fmla="*/ 119 h 123"/>
              <a:gd name="T8" fmla="*/ 3 w 273"/>
              <a:gd name="T9" fmla="*/ 123 h 123"/>
              <a:gd name="T10" fmla="*/ 266 w 273"/>
              <a:gd name="T11" fmla="*/ 123 h 123"/>
              <a:gd name="T12" fmla="*/ 270 w 273"/>
              <a:gd name="T13" fmla="*/ 121 h 123"/>
              <a:gd name="T14" fmla="*/ 273 w 273"/>
              <a:gd name="T15" fmla="*/ 117 h 123"/>
              <a:gd name="T16" fmla="*/ 272 w 273"/>
              <a:gd name="T17" fmla="*/ 4 h 123"/>
              <a:gd name="T18" fmla="*/ 269 w 273"/>
              <a:gd name="T19" fmla="*/ 1 h 123"/>
              <a:gd name="T20" fmla="*/ 70 w 273"/>
              <a:gd name="T21" fmla="*/ 44 h 123"/>
              <a:gd name="T22" fmla="*/ 41 w 273"/>
              <a:gd name="T23" fmla="*/ 57 h 123"/>
              <a:gd name="T24" fmla="*/ 65 w 273"/>
              <a:gd name="T25" fmla="*/ 68 h 123"/>
              <a:gd name="T26" fmla="*/ 41 w 273"/>
              <a:gd name="T27" fmla="*/ 93 h 123"/>
              <a:gd name="T28" fmla="*/ 30 w 273"/>
              <a:gd name="T29" fmla="*/ 34 h 123"/>
              <a:gd name="T30" fmla="*/ 70 w 273"/>
              <a:gd name="T31" fmla="*/ 44 h 123"/>
              <a:gd name="T32" fmla="*/ 110 w 273"/>
              <a:gd name="T33" fmla="*/ 80 h 123"/>
              <a:gd name="T34" fmla="*/ 100 w 273"/>
              <a:gd name="T35" fmla="*/ 68 h 123"/>
              <a:gd name="T36" fmla="*/ 91 w 273"/>
              <a:gd name="T37" fmla="*/ 68 h 123"/>
              <a:gd name="T38" fmla="*/ 79 w 273"/>
              <a:gd name="T39" fmla="*/ 93 h 123"/>
              <a:gd name="T40" fmla="*/ 105 w 273"/>
              <a:gd name="T41" fmla="*/ 34 h 123"/>
              <a:gd name="T42" fmla="*/ 119 w 273"/>
              <a:gd name="T43" fmla="*/ 35 h 123"/>
              <a:gd name="T44" fmla="*/ 125 w 273"/>
              <a:gd name="T45" fmla="*/ 41 h 123"/>
              <a:gd name="T46" fmla="*/ 128 w 273"/>
              <a:gd name="T47" fmla="*/ 50 h 123"/>
              <a:gd name="T48" fmla="*/ 124 w 273"/>
              <a:gd name="T49" fmla="*/ 61 h 123"/>
              <a:gd name="T50" fmla="*/ 112 w 273"/>
              <a:gd name="T51" fmla="*/ 67 h 123"/>
              <a:gd name="T52" fmla="*/ 125 w 273"/>
              <a:gd name="T53" fmla="*/ 82 h 123"/>
              <a:gd name="T54" fmla="*/ 119 w 273"/>
              <a:gd name="T55" fmla="*/ 93 h 123"/>
              <a:gd name="T56" fmla="*/ 139 w 273"/>
              <a:gd name="T57" fmla="*/ 93 h 123"/>
              <a:gd name="T58" fmla="*/ 183 w 273"/>
              <a:gd name="T59" fmla="*/ 34 h 123"/>
              <a:gd name="T60" fmla="*/ 151 w 273"/>
              <a:gd name="T61" fmla="*/ 44 h 123"/>
              <a:gd name="T62" fmla="*/ 180 w 273"/>
              <a:gd name="T63" fmla="*/ 57 h 123"/>
              <a:gd name="T64" fmla="*/ 151 w 273"/>
              <a:gd name="T65" fmla="*/ 67 h 123"/>
              <a:gd name="T66" fmla="*/ 184 w 273"/>
              <a:gd name="T67" fmla="*/ 83 h 123"/>
              <a:gd name="T68" fmla="*/ 239 w 273"/>
              <a:gd name="T69" fmla="*/ 93 h 123"/>
              <a:gd name="T70" fmla="*/ 194 w 273"/>
              <a:gd name="T71" fmla="*/ 34 h 123"/>
              <a:gd name="T72" fmla="*/ 237 w 273"/>
              <a:gd name="T73" fmla="*/ 44 h 123"/>
              <a:gd name="T74" fmla="*/ 206 w 273"/>
              <a:gd name="T75" fmla="*/ 57 h 123"/>
              <a:gd name="T76" fmla="*/ 235 w 273"/>
              <a:gd name="T77" fmla="*/ 67 h 123"/>
              <a:gd name="T78" fmla="*/ 206 w 273"/>
              <a:gd name="T79" fmla="*/ 83 h 123"/>
              <a:gd name="T80" fmla="*/ 239 w 273"/>
              <a:gd name="T81" fmla="*/ 9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3" h="123">
                <a:moveTo>
                  <a:pt x="266" y="0"/>
                </a:moveTo>
                <a:lnTo>
                  <a:pt x="5" y="0"/>
                </a:lnTo>
                <a:lnTo>
                  <a:pt x="3" y="1"/>
                </a:lnTo>
                <a:lnTo>
                  <a:pt x="1" y="3"/>
                </a:lnTo>
                <a:lnTo>
                  <a:pt x="0" y="4"/>
                </a:lnTo>
                <a:lnTo>
                  <a:pt x="0" y="7"/>
                </a:lnTo>
                <a:lnTo>
                  <a:pt x="0" y="117"/>
                </a:lnTo>
                <a:lnTo>
                  <a:pt x="0" y="119"/>
                </a:lnTo>
                <a:lnTo>
                  <a:pt x="1" y="121"/>
                </a:lnTo>
                <a:lnTo>
                  <a:pt x="3" y="123"/>
                </a:lnTo>
                <a:lnTo>
                  <a:pt x="5" y="123"/>
                </a:lnTo>
                <a:lnTo>
                  <a:pt x="266" y="123"/>
                </a:lnTo>
                <a:lnTo>
                  <a:pt x="269" y="123"/>
                </a:lnTo>
                <a:lnTo>
                  <a:pt x="270" y="121"/>
                </a:lnTo>
                <a:lnTo>
                  <a:pt x="272" y="119"/>
                </a:lnTo>
                <a:lnTo>
                  <a:pt x="273" y="117"/>
                </a:lnTo>
                <a:lnTo>
                  <a:pt x="273" y="7"/>
                </a:lnTo>
                <a:lnTo>
                  <a:pt x="272" y="4"/>
                </a:lnTo>
                <a:lnTo>
                  <a:pt x="270" y="3"/>
                </a:lnTo>
                <a:lnTo>
                  <a:pt x="269" y="1"/>
                </a:lnTo>
                <a:lnTo>
                  <a:pt x="266" y="0"/>
                </a:lnTo>
                <a:close/>
                <a:moveTo>
                  <a:pt x="70" y="44"/>
                </a:moveTo>
                <a:lnTo>
                  <a:pt x="41" y="44"/>
                </a:lnTo>
                <a:lnTo>
                  <a:pt x="41" y="57"/>
                </a:lnTo>
                <a:lnTo>
                  <a:pt x="65" y="57"/>
                </a:lnTo>
                <a:lnTo>
                  <a:pt x="65" y="68"/>
                </a:lnTo>
                <a:lnTo>
                  <a:pt x="41" y="68"/>
                </a:lnTo>
                <a:lnTo>
                  <a:pt x="41" y="93"/>
                </a:lnTo>
                <a:lnTo>
                  <a:pt x="30" y="93"/>
                </a:lnTo>
                <a:lnTo>
                  <a:pt x="30" y="34"/>
                </a:lnTo>
                <a:lnTo>
                  <a:pt x="70" y="34"/>
                </a:lnTo>
                <a:lnTo>
                  <a:pt x="70" y="44"/>
                </a:lnTo>
                <a:close/>
                <a:moveTo>
                  <a:pt x="119" y="93"/>
                </a:moveTo>
                <a:lnTo>
                  <a:pt x="110" y="80"/>
                </a:lnTo>
                <a:lnTo>
                  <a:pt x="104" y="71"/>
                </a:lnTo>
                <a:lnTo>
                  <a:pt x="100" y="68"/>
                </a:lnTo>
                <a:lnTo>
                  <a:pt x="94" y="68"/>
                </a:lnTo>
                <a:lnTo>
                  <a:pt x="91" y="68"/>
                </a:lnTo>
                <a:lnTo>
                  <a:pt x="91" y="93"/>
                </a:lnTo>
                <a:lnTo>
                  <a:pt x="79" y="93"/>
                </a:lnTo>
                <a:lnTo>
                  <a:pt x="79" y="34"/>
                </a:lnTo>
                <a:lnTo>
                  <a:pt x="105" y="34"/>
                </a:lnTo>
                <a:lnTo>
                  <a:pt x="113" y="34"/>
                </a:lnTo>
                <a:lnTo>
                  <a:pt x="119" y="35"/>
                </a:lnTo>
                <a:lnTo>
                  <a:pt x="123" y="38"/>
                </a:lnTo>
                <a:lnTo>
                  <a:pt x="125" y="41"/>
                </a:lnTo>
                <a:lnTo>
                  <a:pt x="127" y="45"/>
                </a:lnTo>
                <a:lnTo>
                  <a:pt x="128" y="50"/>
                </a:lnTo>
                <a:lnTo>
                  <a:pt x="127" y="56"/>
                </a:lnTo>
                <a:lnTo>
                  <a:pt x="124" y="61"/>
                </a:lnTo>
                <a:lnTo>
                  <a:pt x="119" y="65"/>
                </a:lnTo>
                <a:lnTo>
                  <a:pt x="112" y="67"/>
                </a:lnTo>
                <a:lnTo>
                  <a:pt x="119" y="72"/>
                </a:lnTo>
                <a:lnTo>
                  <a:pt x="125" y="82"/>
                </a:lnTo>
                <a:lnTo>
                  <a:pt x="132" y="93"/>
                </a:lnTo>
                <a:lnTo>
                  <a:pt x="119" y="93"/>
                </a:lnTo>
                <a:close/>
                <a:moveTo>
                  <a:pt x="184" y="93"/>
                </a:moveTo>
                <a:lnTo>
                  <a:pt x="139" y="93"/>
                </a:lnTo>
                <a:lnTo>
                  <a:pt x="139" y="34"/>
                </a:lnTo>
                <a:lnTo>
                  <a:pt x="183" y="34"/>
                </a:lnTo>
                <a:lnTo>
                  <a:pt x="183" y="44"/>
                </a:lnTo>
                <a:lnTo>
                  <a:pt x="151" y="44"/>
                </a:lnTo>
                <a:lnTo>
                  <a:pt x="151" y="57"/>
                </a:lnTo>
                <a:lnTo>
                  <a:pt x="180" y="57"/>
                </a:lnTo>
                <a:lnTo>
                  <a:pt x="180" y="67"/>
                </a:lnTo>
                <a:lnTo>
                  <a:pt x="151" y="67"/>
                </a:lnTo>
                <a:lnTo>
                  <a:pt x="151" y="83"/>
                </a:lnTo>
                <a:lnTo>
                  <a:pt x="184" y="83"/>
                </a:lnTo>
                <a:lnTo>
                  <a:pt x="184" y="93"/>
                </a:lnTo>
                <a:close/>
                <a:moveTo>
                  <a:pt x="239" y="93"/>
                </a:moveTo>
                <a:lnTo>
                  <a:pt x="194" y="93"/>
                </a:lnTo>
                <a:lnTo>
                  <a:pt x="194" y="34"/>
                </a:lnTo>
                <a:lnTo>
                  <a:pt x="237" y="34"/>
                </a:lnTo>
                <a:lnTo>
                  <a:pt x="237" y="44"/>
                </a:lnTo>
                <a:lnTo>
                  <a:pt x="206" y="44"/>
                </a:lnTo>
                <a:lnTo>
                  <a:pt x="206" y="57"/>
                </a:lnTo>
                <a:lnTo>
                  <a:pt x="235" y="57"/>
                </a:lnTo>
                <a:lnTo>
                  <a:pt x="235" y="67"/>
                </a:lnTo>
                <a:lnTo>
                  <a:pt x="206" y="67"/>
                </a:lnTo>
                <a:lnTo>
                  <a:pt x="206" y="83"/>
                </a:lnTo>
                <a:lnTo>
                  <a:pt x="239" y="83"/>
                </a:lnTo>
                <a:lnTo>
                  <a:pt x="239" y="9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76" name="Freeform 56"/>
          <p:cNvSpPr>
            <a:spLocks/>
          </p:cNvSpPr>
          <p:nvPr/>
        </p:nvSpPr>
        <p:spPr bwMode="auto">
          <a:xfrm>
            <a:off x="3810000" y="4222750"/>
            <a:ext cx="12700" cy="7938"/>
          </a:xfrm>
          <a:custGeom>
            <a:avLst/>
            <a:gdLst>
              <a:gd name="T0" fmla="*/ 24 w 25"/>
              <a:gd name="T1" fmla="*/ 12 h 15"/>
              <a:gd name="T2" fmla="*/ 24 w 25"/>
              <a:gd name="T3" fmla="*/ 12 h 15"/>
              <a:gd name="T4" fmla="*/ 25 w 25"/>
              <a:gd name="T5" fmla="*/ 6 h 15"/>
              <a:gd name="T6" fmla="*/ 24 w 25"/>
              <a:gd name="T7" fmla="*/ 5 h 15"/>
              <a:gd name="T8" fmla="*/ 24 w 25"/>
              <a:gd name="T9" fmla="*/ 2 h 15"/>
              <a:gd name="T10" fmla="*/ 21 w 25"/>
              <a:gd name="T11" fmla="*/ 1 h 15"/>
              <a:gd name="T12" fmla="*/ 18 w 25"/>
              <a:gd name="T13" fmla="*/ 0 h 15"/>
              <a:gd name="T14" fmla="*/ 10 w 25"/>
              <a:gd name="T15" fmla="*/ 0 h 15"/>
              <a:gd name="T16" fmla="*/ 0 w 25"/>
              <a:gd name="T17" fmla="*/ 0 h 15"/>
              <a:gd name="T18" fmla="*/ 0 w 25"/>
              <a:gd name="T19" fmla="*/ 15 h 15"/>
              <a:gd name="T20" fmla="*/ 10 w 25"/>
              <a:gd name="T21" fmla="*/ 15 h 15"/>
              <a:gd name="T22" fmla="*/ 19 w 25"/>
              <a:gd name="T23" fmla="*/ 15 h 15"/>
              <a:gd name="T24" fmla="*/ 24 w 25"/>
              <a:gd name="T25"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15">
                <a:moveTo>
                  <a:pt x="24" y="12"/>
                </a:moveTo>
                <a:lnTo>
                  <a:pt x="24" y="12"/>
                </a:lnTo>
                <a:lnTo>
                  <a:pt x="25" y="6"/>
                </a:lnTo>
                <a:lnTo>
                  <a:pt x="24" y="5"/>
                </a:lnTo>
                <a:lnTo>
                  <a:pt x="24" y="2"/>
                </a:lnTo>
                <a:lnTo>
                  <a:pt x="21" y="1"/>
                </a:lnTo>
                <a:lnTo>
                  <a:pt x="18" y="0"/>
                </a:lnTo>
                <a:lnTo>
                  <a:pt x="10" y="0"/>
                </a:lnTo>
                <a:lnTo>
                  <a:pt x="0" y="0"/>
                </a:lnTo>
                <a:lnTo>
                  <a:pt x="0" y="15"/>
                </a:lnTo>
                <a:lnTo>
                  <a:pt x="10" y="15"/>
                </a:lnTo>
                <a:lnTo>
                  <a:pt x="19" y="15"/>
                </a:lnTo>
                <a:lnTo>
                  <a:pt x="24" y="1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77" name="Freeform 57"/>
          <p:cNvSpPr>
            <a:spLocks/>
          </p:cNvSpPr>
          <p:nvPr/>
        </p:nvSpPr>
        <p:spPr bwMode="auto">
          <a:xfrm>
            <a:off x="4084638" y="4232275"/>
            <a:ext cx="117475" cy="53975"/>
          </a:xfrm>
          <a:custGeom>
            <a:avLst/>
            <a:gdLst>
              <a:gd name="T0" fmla="*/ 213 w 217"/>
              <a:gd name="T1" fmla="*/ 0 h 98"/>
              <a:gd name="T2" fmla="*/ 153 w 217"/>
              <a:gd name="T3" fmla="*/ 0 h 98"/>
              <a:gd name="T4" fmla="*/ 123 w 217"/>
              <a:gd name="T5" fmla="*/ 15 h 98"/>
              <a:gd name="T6" fmla="*/ 132 w 217"/>
              <a:gd name="T7" fmla="*/ 20 h 98"/>
              <a:gd name="T8" fmla="*/ 139 w 217"/>
              <a:gd name="T9" fmla="*/ 28 h 98"/>
              <a:gd name="T10" fmla="*/ 145 w 217"/>
              <a:gd name="T11" fmla="*/ 38 h 98"/>
              <a:gd name="T12" fmla="*/ 145 w 217"/>
              <a:gd name="T13" fmla="*/ 43 h 98"/>
              <a:gd name="T14" fmla="*/ 146 w 217"/>
              <a:gd name="T15" fmla="*/ 49 h 98"/>
              <a:gd name="T16" fmla="*/ 145 w 217"/>
              <a:gd name="T17" fmla="*/ 56 h 98"/>
              <a:gd name="T18" fmla="*/ 143 w 217"/>
              <a:gd name="T19" fmla="*/ 62 h 98"/>
              <a:gd name="T20" fmla="*/ 139 w 217"/>
              <a:gd name="T21" fmla="*/ 69 h 98"/>
              <a:gd name="T22" fmla="*/ 135 w 217"/>
              <a:gd name="T23" fmla="*/ 75 h 98"/>
              <a:gd name="T24" fmla="*/ 130 w 217"/>
              <a:gd name="T25" fmla="*/ 79 h 98"/>
              <a:gd name="T26" fmla="*/ 123 w 217"/>
              <a:gd name="T27" fmla="*/ 83 h 98"/>
              <a:gd name="T28" fmla="*/ 116 w 217"/>
              <a:gd name="T29" fmla="*/ 84 h 98"/>
              <a:gd name="T30" fmla="*/ 109 w 217"/>
              <a:gd name="T31" fmla="*/ 86 h 98"/>
              <a:gd name="T32" fmla="*/ 101 w 217"/>
              <a:gd name="T33" fmla="*/ 84 h 98"/>
              <a:gd name="T34" fmla="*/ 94 w 217"/>
              <a:gd name="T35" fmla="*/ 83 h 98"/>
              <a:gd name="T36" fmla="*/ 89 w 217"/>
              <a:gd name="T37" fmla="*/ 79 h 98"/>
              <a:gd name="T38" fmla="*/ 83 w 217"/>
              <a:gd name="T39" fmla="*/ 75 h 98"/>
              <a:gd name="T40" fmla="*/ 78 w 217"/>
              <a:gd name="T41" fmla="*/ 69 h 98"/>
              <a:gd name="T42" fmla="*/ 75 w 217"/>
              <a:gd name="T43" fmla="*/ 62 h 98"/>
              <a:gd name="T44" fmla="*/ 72 w 217"/>
              <a:gd name="T45" fmla="*/ 56 h 98"/>
              <a:gd name="T46" fmla="*/ 72 w 217"/>
              <a:gd name="T47" fmla="*/ 49 h 98"/>
              <a:gd name="T48" fmla="*/ 74 w 217"/>
              <a:gd name="T49" fmla="*/ 39 h 98"/>
              <a:gd name="T50" fmla="*/ 0 w 217"/>
              <a:gd name="T51" fmla="*/ 75 h 98"/>
              <a:gd name="T52" fmla="*/ 0 w 217"/>
              <a:gd name="T53" fmla="*/ 92 h 98"/>
              <a:gd name="T54" fmla="*/ 1 w 217"/>
              <a:gd name="T55" fmla="*/ 96 h 98"/>
              <a:gd name="T56" fmla="*/ 5 w 217"/>
              <a:gd name="T57" fmla="*/ 98 h 98"/>
              <a:gd name="T58" fmla="*/ 213 w 217"/>
              <a:gd name="T59" fmla="*/ 98 h 98"/>
              <a:gd name="T60" fmla="*/ 216 w 217"/>
              <a:gd name="T61" fmla="*/ 96 h 98"/>
              <a:gd name="T62" fmla="*/ 217 w 217"/>
              <a:gd name="T63" fmla="*/ 92 h 98"/>
              <a:gd name="T64" fmla="*/ 217 w 217"/>
              <a:gd name="T65" fmla="*/ 5 h 98"/>
              <a:gd name="T66" fmla="*/ 216 w 217"/>
              <a:gd name="T67" fmla="*/ 1 h 98"/>
              <a:gd name="T68" fmla="*/ 213 w 217"/>
              <a:gd name="T69"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7" h="98">
                <a:moveTo>
                  <a:pt x="213" y="0"/>
                </a:moveTo>
                <a:lnTo>
                  <a:pt x="153" y="0"/>
                </a:lnTo>
                <a:lnTo>
                  <a:pt x="123" y="15"/>
                </a:lnTo>
                <a:lnTo>
                  <a:pt x="132" y="20"/>
                </a:lnTo>
                <a:lnTo>
                  <a:pt x="139" y="28"/>
                </a:lnTo>
                <a:lnTo>
                  <a:pt x="145" y="38"/>
                </a:lnTo>
                <a:lnTo>
                  <a:pt x="145" y="43"/>
                </a:lnTo>
                <a:lnTo>
                  <a:pt x="146" y="49"/>
                </a:lnTo>
                <a:lnTo>
                  <a:pt x="145" y="56"/>
                </a:lnTo>
                <a:lnTo>
                  <a:pt x="143" y="62"/>
                </a:lnTo>
                <a:lnTo>
                  <a:pt x="139" y="69"/>
                </a:lnTo>
                <a:lnTo>
                  <a:pt x="135" y="75"/>
                </a:lnTo>
                <a:lnTo>
                  <a:pt x="130" y="79"/>
                </a:lnTo>
                <a:lnTo>
                  <a:pt x="123" y="83"/>
                </a:lnTo>
                <a:lnTo>
                  <a:pt x="116" y="84"/>
                </a:lnTo>
                <a:lnTo>
                  <a:pt x="109" y="86"/>
                </a:lnTo>
                <a:lnTo>
                  <a:pt x="101" y="84"/>
                </a:lnTo>
                <a:lnTo>
                  <a:pt x="94" y="83"/>
                </a:lnTo>
                <a:lnTo>
                  <a:pt x="89" y="79"/>
                </a:lnTo>
                <a:lnTo>
                  <a:pt x="83" y="75"/>
                </a:lnTo>
                <a:lnTo>
                  <a:pt x="78" y="69"/>
                </a:lnTo>
                <a:lnTo>
                  <a:pt x="75" y="62"/>
                </a:lnTo>
                <a:lnTo>
                  <a:pt x="72" y="56"/>
                </a:lnTo>
                <a:lnTo>
                  <a:pt x="72" y="49"/>
                </a:lnTo>
                <a:lnTo>
                  <a:pt x="74" y="39"/>
                </a:lnTo>
                <a:lnTo>
                  <a:pt x="0" y="75"/>
                </a:lnTo>
                <a:lnTo>
                  <a:pt x="0" y="92"/>
                </a:lnTo>
                <a:lnTo>
                  <a:pt x="1" y="96"/>
                </a:lnTo>
                <a:lnTo>
                  <a:pt x="5" y="98"/>
                </a:lnTo>
                <a:lnTo>
                  <a:pt x="213" y="98"/>
                </a:lnTo>
                <a:lnTo>
                  <a:pt x="216" y="96"/>
                </a:lnTo>
                <a:lnTo>
                  <a:pt x="217" y="92"/>
                </a:lnTo>
                <a:lnTo>
                  <a:pt x="217" y="5"/>
                </a:lnTo>
                <a:lnTo>
                  <a:pt x="216" y="1"/>
                </a:lnTo>
                <a:lnTo>
                  <a:pt x="213"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78" name="Freeform 58"/>
          <p:cNvSpPr>
            <a:spLocks/>
          </p:cNvSpPr>
          <p:nvPr/>
        </p:nvSpPr>
        <p:spPr bwMode="auto">
          <a:xfrm>
            <a:off x="4132263" y="4246563"/>
            <a:ext cx="19050" cy="25400"/>
          </a:xfrm>
          <a:custGeom>
            <a:avLst/>
            <a:gdLst>
              <a:gd name="T0" fmla="*/ 25 w 36"/>
              <a:gd name="T1" fmla="*/ 8 h 47"/>
              <a:gd name="T2" fmla="*/ 25 w 36"/>
              <a:gd name="T3" fmla="*/ 8 h 47"/>
              <a:gd name="T4" fmla="*/ 30 w 36"/>
              <a:gd name="T5" fmla="*/ 8 h 47"/>
              <a:gd name="T6" fmla="*/ 33 w 36"/>
              <a:gd name="T7" fmla="*/ 10 h 47"/>
              <a:gd name="T8" fmla="*/ 36 w 36"/>
              <a:gd name="T9" fmla="*/ 1 h 47"/>
              <a:gd name="T10" fmla="*/ 30 w 36"/>
              <a:gd name="T11" fmla="*/ 0 h 47"/>
              <a:gd name="T12" fmla="*/ 26 w 36"/>
              <a:gd name="T13" fmla="*/ 0 h 47"/>
              <a:gd name="T14" fmla="*/ 21 w 36"/>
              <a:gd name="T15" fmla="*/ 0 h 47"/>
              <a:gd name="T16" fmla="*/ 17 w 36"/>
              <a:gd name="T17" fmla="*/ 1 h 47"/>
              <a:gd name="T18" fmla="*/ 12 w 36"/>
              <a:gd name="T19" fmla="*/ 2 h 47"/>
              <a:gd name="T20" fmla="*/ 10 w 36"/>
              <a:gd name="T21" fmla="*/ 5 h 47"/>
              <a:gd name="T22" fmla="*/ 7 w 36"/>
              <a:gd name="T23" fmla="*/ 10 h 47"/>
              <a:gd name="T24" fmla="*/ 4 w 36"/>
              <a:gd name="T25" fmla="*/ 16 h 47"/>
              <a:gd name="T26" fmla="*/ 0 w 36"/>
              <a:gd name="T27" fmla="*/ 16 h 47"/>
              <a:gd name="T28" fmla="*/ 0 w 36"/>
              <a:gd name="T29" fmla="*/ 21 h 47"/>
              <a:gd name="T30" fmla="*/ 4 w 36"/>
              <a:gd name="T31" fmla="*/ 21 h 47"/>
              <a:gd name="T32" fmla="*/ 4 w 36"/>
              <a:gd name="T33" fmla="*/ 24 h 47"/>
              <a:gd name="T34" fmla="*/ 4 w 36"/>
              <a:gd name="T35" fmla="*/ 25 h 47"/>
              <a:gd name="T36" fmla="*/ 0 w 36"/>
              <a:gd name="T37" fmla="*/ 25 h 47"/>
              <a:gd name="T38" fmla="*/ 0 w 36"/>
              <a:gd name="T39" fmla="*/ 31 h 47"/>
              <a:gd name="T40" fmla="*/ 4 w 36"/>
              <a:gd name="T41" fmla="*/ 31 h 47"/>
              <a:gd name="T42" fmla="*/ 7 w 36"/>
              <a:gd name="T43" fmla="*/ 36 h 47"/>
              <a:gd name="T44" fmla="*/ 10 w 36"/>
              <a:gd name="T45" fmla="*/ 40 h 47"/>
              <a:gd name="T46" fmla="*/ 12 w 36"/>
              <a:gd name="T47" fmla="*/ 45 h 47"/>
              <a:gd name="T48" fmla="*/ 17 w 36"/>
              <a:gd name="T49" fmla="*/ 46 h 47"/>
              <a:gd name="T50" fmla="*/ 21 w 36"/>
              <a:gd name="T51" fmla="*/ 47 h 47"/>
              <a:gd name="T52" fmla="*/ 25 w 36"/>
              <a:gd name="T53" fmla="*/ 47 h 47"/>
              <a:gd name="T54" fmla="*/ 30 w 36"/>
              <a:gd name="T55" fmla="*/ 47 h 47"/>
              <a:gd name="T56" fmla="*/ 34 w 36"/>
              <a:gd name="T57" fmla="*/ 46 h 47"/>
              <a:gd name="T58" fmla="*/ 34 w 36"/>
              <a:gd name="T59" fmla="*/ 35 h 47"/>
              <a:gd name="T60" fmla="*/ 30 w 36"/>
              <a:gd name="T61" fmla="*/ 39 h 47"/>
              <a:gd name="T62" fmla="*/ 25 w 36"/>
              <a:gd name="T63" fmla="*/ 39 h 47"/>
              <a:gd name="T64" fmla="*/ 21 w 36"/>
              <a:gd name="T65" fmla="*/ 39 h 47"/>
              <a:gd name="T66" fmla="*/ 17 w 36"/>
              <a:gd name="T67" fmla="*/ 35 h 47"/>
              <a:gd name="T68" fmla="*/ 14 w 36"/>
              <a:gd name="T69" fmla="*/ 31 h 47"/>
              <a:gd name="T70" fmla="*/ 29 w 36"/>
              <a:gd name="T71" fmla="*/ 31 h 47"/>
              <a:gd name="T72" fmla="*/ 30 w 36"/>
              <a:gd name="T73" fmla="*/ 25 h 47"/>
              <a:gd name="T74" fmla="*/ 14 w 36"/>
              <a:gd name="T75" fmla="*/ 25 h 47"/>
              <a:gd name="T76" fmla="*/ 14 w 36"/>
              <a:gd name="T77" fmla="*/ 23 h 47"/>
              <a:gd name="T78" fmla="*/ 14 w 36"/>
              <a:gd name="T79" fmla="*/ 21 h 47"/>
              <a:gd name="T80" fmla="*/ 30 w 36"/>
              <a:gd name="T81" fmla="*/ 21 h 47"/>
              <a:gd name="T82" fmla="*/ 32 w 36"/>
              <a:gd name="T83" fmla="*/ 16 h 47"/>
              <a:gd name="T84" fmla="*/ 14 w 36"/>
              <a:gd name="T85" fmla="*/ 16 h 47"/>
              <a:gd name="T86" fmla="*/ 17 w 36"/>
              <a:gd name="T87" fmla="*/ 10 h 47"/>
              <a:gd name="T88" fmla="*/ 21 w 36"/>
              <a:gd name="T89" fmla="*/ 8 h 47"/>
              <a:gd name="T90" fmla="*/ 25 w 36"/>
              <a:gd name="T91" fmla="*/ 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6" h="47">
                <a:moveTo>
                  <a:pt x="25" y="8"/>
                </a:moveTo>
                <a:lnTo>
                  <a:pt x="25" y="8"/>
                </a:lnTo>
                <a:lnTo>
                  <a:pt x="30" y="8"/>
                </a:lnTo>
                <a:lnTo>
                  <a:pt x="33" y="10"/>
                </a:lnTo>
                <a:lnTo>
                  <a:pt x="36" y="1"/>
                </a:lnTo>
                <a:lnTo>
                  <a:pt x="30" y="0"/>
                </a:lnTo>
                <a:lnTo>
                  <a:pt x="26" y="0"/>
                </a:lnTo>
                <a:lnTo>
                  <a:pt x="21" y="0"/>
                </a:lnTo>
                <a:lnTo>
                  <a:pt x="17" y="1"/>
                </a:lnTo>
                <a:lnTo>
                  <a:pt x="12" y="2"/>
                </a:lnTo>
                <a:lnTo>
                  <a:pt x="10" y="5"/>
                </a:lnTo>
                <a:lnTo>
                  <a:pt x="7" y="10"/>
                </a:lnTo>
                <a:lnTo>
                  <a:pt x="4" y="16"/>
                </a:lnTo>
                <a:lnTo>
                  <a:pt x="0" y="16"/>
                </a:lnTo>
                <a:lnTo>
                  <a:pt x="0" y="21"/>
                </a:lnTo>
                <a:lnTo>
                  <a:pt x="4" y="21"/>
                </a:lnTo>
                <a:lnTo>
                  <a:pt x="4" y="24"/>
                </a:lnTo>
                <a:lnTo>
                  <a:pt x="4" y="25"/>
                </a:lnTo>
                <a:lnTo>
                  <a:pt x="0" y="25"/>
                </a:lnTo>
                <a:lnTo>
                  <a:pt x="0" y="31"/>
                </a:lnTo>
                <a:lnTo>
                  <a:pt x="4" y="31"/>
                </a:lnTo>
                <a:lnTo>
                  <a:pt x="7" y="36"/>
                </a:lnTo>
                <a:lnTo>
                  <a:pt x="10" y="40"/>
                </a:lnTo>
                <a:lnTo>
                  <a:pt x="12" y="45"/>
                </a:lnTo>
                <a:lnTo>
                  <a:pt x="17" y="46"/>
                </a:lnTo>
                <a:lnTo>
                  <a:pt x="21" y="47"/>
                </a:lnTo>
                <a:lnTo>
                  <a:pt x="25" y="47"/>
                </a:lnTo>
                <a:lnTo>
                  <a:pt x="30" y="47"/>
                </a:lnTo>
                <a:lnTo>
                  <a:pt x="34" y="46"/>
                </a:lnTo>
                <a:lnTo>
                  <a:pt x="34" y="35"/>
                </a:lnTo>
                <a:lnTo>
                  <a:pt x="30" y="39"/>
                </a:lnTo>
                <a:lnTo>
                  <a:pt x="25" y="39"/>
                </a:lnTo>
                <a:lnTo>
                  <a:pt x="21" y="39"/>
                </a:lnTo>
                <a:lnTo>
                  <a:pt x="17" y="35"/>
                </a:lnTo>
                <a:lnTo>
                  <a:pt x="14" y="31"/>
                </a:lnTo>
                <a:lnTo>
                  <a:pt x="29" y="31"/>
                </a:lnTo>
                <a:lnTo>
                  <a:pt x="30" y="25"/>
                </a:lnTo>
                <a:lnTo>
                  <a:pt x="14" y="25"/>
                </a:lnTo>
                <a:lnTo>
                  <a:pt x="14" y="23"/>
                </a:lnTo>
                <a:lnTo>
                  <a:pt x="14" y="21"/>
                </a:lnTo>
                <a:lnTo>
                  <a:pt x="30" y="21"/>
                </a:lnTo>
                <a:lnTo>
                  <a:pt x="32" y="16"/>
                </a:lnTo>
                <a:lnTo>
                  <a:pt x="14" y="16"/>
                </a:lnTo>
                <a:lnTo>
                  <a:pt x="17" y="10"/>
                </a:lnTo>
                <a:lnTo>
                  <a:pt x="21" y="8"/>
                </a:lnTo>
                <a:lnTo>
                  <a:pt x="25" y="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79" name="Freeform 59"/>
          <p:cNvSpPr>
            <a:spLocks noEditPoints="1"/>
          </p:cNvSpPr>
          <p:nvPr/>
        </p:nvSpPr>
        <p:spPr bwMode="auto">
          <a:xfrm>
            <a:off x="4054475" y="4173538"/>
            <a:ext cx="127000" cy="98425"/>
          </a:xfrm>
          <a:custGeom>
            <a:avLst/>
            <a:gdLst>
              <a:gd name="T0" fmla="*/ 234 w 234"/>
              <a:gd name="T1" fmla="*/ 82 h 179"/>
              <a:gd name="T2" fmla="*/ 196 w 234"/>
              <a:gd name="T3" fmla="*/ 3 h 179"/>
              <a:gd name="T4" fmla="*/ 193 w 234"/>
              <a:gd name="T5" fmla="*/ 0 h 179"/>
              <a:gd name="T6" fmla="*/ 189 w 234"/>
              <a:gd name="T7" fmla="*/ 1 h 179"/>
              <a:gd name="T8" fmla="*/ 2 w 234"/>
              <a:gd name="T9" fmla="*/ 91 h 179"/>
              <a:gd name="T10" fmla="*/ 0 w 234"/>
              <a:gd name="T11" fmla="*/ 94 h 179"/>
              <a:gd name="T12" fmla="*/ 1 w 234"/>
              <a:gd name="T13" fmla="*/ 98 h 179"/>
              <a:gd name="T14" fmla="*/ 39 w 234"/>
              <a:gd name="T15" fmla="*/ 176 h 179"/>
              <a:gd name="T16" fmla="*/ 42 w 234"/>
              <a:gd name="T17" fmla="*/ 179 h 179"/>
              <a:gd name="T18" fmla="*/ 45 w 234"/>
              <a:gd name="T19" fmla="*/ 179 h 179"/>
              <a:gd name="T20" fmla="*/ 232 w 234"/>
              <a:gd name="T21" fmla="*/ 89 h 179"/>
              <a:gd name="T22" fmla="*/ 234 w 234"/>
              <a:gd name="T23" fmla="*/ 86 h 179"/>
              <a:gd name="T24" fmla="*/ 234 w 234"/>
              <a:gd name="T25" fmla="*/ 82 h 179"/>
              <a:gd name="T26" fmla="*/ 133 w 234"/>
              <a:gd name="T27" fmla="*/ 123 h 179"/>
              <a:gd name="T28" fmla="*/ 133 w 234"/>
              <a:gd name="T29" fmla="*/ 123 h 179"/>
              <a:gd name="T30" fmla="*/ 126 w 234"/>
              <a:gd name="T31" fmla="*/ 125 h 179"/>
              <a:gd name="T32" fmla="*/ 118 w 234"/>
              <a:gd name="T33" fmla="*/ 127 h 179"/>
              <a:gd name="T34" fmla="*/ 111 w 234"/>
              <a:gd name="T35" fmla="*/ 125 h 179"/>
              <a:gd name="T36" fmla="*/ 105 w 234"/>
              <a:gd name="T37" fmla="*/ 124 h 179"/>
              <a:gd name="T38" fmla="*/ 99 w 234"/>
              <a:gd name="T39" fmla="*/ 121 h 179"/>
              <a:gd name="T40" fmla="*/ 92 w 234"/>
              <a:gd name="T41" fmla="*/ 117 h 179"/>
              <a:gd name="T42" fmla="*/ 88 w 234"/>
              <a:gd name="T43" fmla="*/ 112 h 179"/>
              <a:gd name="T44" fmla="*/ 84 w 234"/>
              <a:gd name="T45" fmla="*/ 105 h 179"/>
              <a:gd name="T46" fmla="*/ 81 w 234"/>
              <a:gd name="T47" fmla="*/ 98 h 179"/>
              <a:gd name="T48" fmla="*/ 80 w 234"/>
              <a:gd name="T49" fmla="*/ 91 h 179"/>
              <a:gd name="T50" fmla="*/ 80 w 234"/>
              <a:gd name="T51" fmla="*/ 84 h 179"/>
              <a:gd name="T52" fmla="*/ 83 w 234"/>
              <a:gd name="T53" fmla="*/ 78 h 179"/>
              <a:gd name="T54" fmla="*/ 86 w 234"/>
              <a:gd name="T55" fmla="*/ 71 h 179"/>
              <a:gd name="T56" fmla="*/ 90 w 234"/>
              <a:gd name="T57" fmla="*/ 65 h 179"/>
              <a:gd name="T58" fmla="*/ 95 w 234"/>
              <a:gd name="T59" fmla="*/ 60 h 179"/>
              <a:gd name="T60" fmla="*/ 101 w 234"/>
              <a:gd name="T61" fmla="*/ 56 h 179"/>
              <a:gd name="T62" fmla="*/ 107 w 234"/>
              <a:gd name="T63" fmla="*/ 54 h 179"/>
              <a:gd name="T64" fmla="*/ 116 w 234"/>
              <a:gd name="T65" fmla="*/ 53 h 179"/>
              <a:gd name="T66" fmla="*/ 122 w 234"/>
              <a:gd name="T67" fmla="*/ 53 h 179"/>
              <a:gd name="T68" fmla="*/ 129 w 234"/>
              <a:gd name="T69" fmla="*/ 54 h 179"/>
              <a:gd name="T70" fmla="*/ 136 w 234"/>
              <a:gd name="T71" fmla="*/ 57 h 179"/>
              <a:gd name="T72" fmla="*/ 141 w 234"/>
              <a:gd name="T73" fmla="*/ 61 h 179"/>
              <a:gd name="T74" fmla="*/ 146 w 234"/>
              <a:gd name="T75" fmla="*/ 67 h 179"/>
              <a:gd name="T76" fmla="*/ 150 w 234"/>
              <a:gd name="T77" fmla="*/ 73 h 179"/>
              <a:gd name="T78" fmla="*/ 152 w 234"/>
              <a:gd name="T79" fmla="*/ 80 h 179"/>
              <a:gd name="T80" fmla="*/ 154 w 234"/>
              <a:gd name="T81" fmla="*/ 87 h 179"/>
              <a:gd name="T82" fmla="*/ 154 w 234"/>
              <a:gd name="T83" fmla="*/ 95 h 179"/>
              <a:gd name="T84" fmla="*/ 152 w 234"/>
              <a:gd name="T85" fmla="*/ 102 h 179"/>
              <a:gd name="T86" fmla="*/ 148 w 234"/>
              <a:gd name="T87" fmla="*/ 108 h 179"/>
              <a:gd name="T88" fmla="*/ 144 w 234"/>
              <a:gd name="T89" fmla="*/ 113 h 179"/>
              <a:gd name="T90" fmla="*/ 139 w 234"/>
              <a:gd name="T91" fmla="*/ 119 h 179"/>
              <a:gd name="T92" fmla="*/ 133 w 234"/>
              <a:gd name="T93" fmla="*/ 12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34" h="179">
                <a:moveTo>
                  <a:pt x="234" y="82"/>
                </a:moveTo>
                <a:lnTo>
                  <a:pt x="196" y="3"/>
                </a:lnTo>
                <a:lnTo>
                  <a:pt x="193" y="0"/>
                </a:lnTo>
                <a:lnTo>
                  <a:pt x="189" y="1"/>
                </a:lnTo>
                <a:lnTo>
                  <a:pt x="2" y="91"/>
                </a:lnTo>
                <a:lnTo>
                  <a:pt x="0" y="94"/>
                </a:lnTo>
                <a:lnTo>
                  <a:pt x="1" y="98"/>
                </a:lnTo>
                <a:lnTo>
                  <a:pt x="39" y="176"/>
                </a:lnTo>
                <a:lnTo>
                  <a:pt x="42" y="179"/>
                </a:lnTo>
                <a:lnTo>
                  <a:pt x="45" y="179"/>
                </a:lnTo>
                <a:lnTo>
                  <a:pt x="232" y="89"/>
                </a:lnTo>
                <a:lnTo>
                  <a:pt x="234" y="86"/>
                </a:lnTo>
                <a:lnTo>
                  <a:pt x="234" y="82"/>
                </a:lnTo>
                <a:close/>
                <a:moveTo>
                  <a:pt x="133" y="123"/>
                </a:moveTo>
                <a:lnTo>
                  <a:pt x="133" y="123"/>
                </a:lnTo>
                <a:lnTo>
                  <a:pt x="126" y="125"/>
                </a:lnTo>
                <a:lnTo>
                  <a:pt x="118" y="127"/>
                </a:lnTo>
                <a:lnTo>
                  <a:pt x="111" y="125"/>
                </a:lnTo>
                <a:lnTo>
                  <a:pt x="105" y="124"/>
                </a:lnTo>
                <a:lnTo>
                  <a:pt x="99" y="121"/>
                </a:lnTo>
                <a:lnTo>
                  <a:pt x="92" y="117"/>
                </a:lnTo>
                <a:lnTo>
                  <a:pt x="88" y="112"/>
                </a:lnTo>
                <a:lnTo>
                  <a:pt x="84" y="105"/>
                </a:lnTo>
                <a:lnTo>
                  <a:pt x="81" y="98"/>
                </a:lnTo>
                <a:lnTo>
                  <a:pt x="80" y="91"/>
                </a:lnTo>
                <a:lnTo>
                  <a:pt x="80" y="84"/>
                </a:lnTo>
                <a:lnTo>
                  <a:pt x="83" y="78"/>
                </a:lnTo>
                <a:lnTo>
                  <a:pt x="86" y="71"/>
                </a:lnTo>
                <a:lnTo>
                  <a:pt x="90" y="65"/>
                </a:lnTo>
                <a:lnTo>
                  <a:pt x="95" y="60"/>
                </a:lnTo>
                <a:lnTo>
                  <a:pt x="101" y="56"/>
                </a:lnTo>
                <a:lnTo>
                  <a:pt x="107" y="54"/>
                </a:lnTo>
                <a:lnTo>
                  <a:pt x="116" y="53"/>
                </a:lnTo>
                <a:lnTo>
                  <a:pt x="122" y="53"/>
                </a:lnTo>
                <a:lnTo>
                  <a:pt x="129" y="54"/>
                </a:lnTo>
                <a:lnTo>
                  <a:pt x="136" y="57"/>
                </a:lnTo>
                <a:lnTo>
                  <a:pt x="141" y="61"/>
                </a:lnTo>
                <a:lnTo>
                  <a:pt x="146" y="67"/>
                </a:lnTo>
                <a:lnTo>
                  <a:pt x="150" y="73"/>
                </a:lnTo>
                <a:lnTo>
                  <a:pt x="152" y="80"/>
                </a:lnTo>
                <a:lnTo>
                  <a:pt x="154" y="87"/>
                </a:lnTo>
                <a:lnTo>
                  <a:pt x="154" y="95"/>
                </a:lnTo>
                <a:lnTo>
                  <a:pt x="152" y="102"/>
                </a:lnTo>
                <a:lnTo>
                  <a:pt x="148" y="108"/>
                </a:lnTo>
                <a:lnTo>
                  <a:pt x="144" y="113"/>
                </a:lnTo>
                <a:lnTo>
                  <a:pt x="139" y="119"/>
                </a:lnTo>
                <a:lnTo>
                  <a:pt x="133" y="12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80" name="Freeform 60"/>
          <p:cNvSpPr>
            <a:spLocks noEditPoints="1"/>
          </p:cNvSpPr>
          <p:nvPr/>
        </p:nvSpPr>
        <p:spPr bwMode="auto">
          <a:xfrm>
            <a:off x="4106863" y="4208463"/>
            <a:ext cx="20637" cy="26987"/>
          </a:xfrm>
          <a:custGeom>
            <a:avLst/>
            <a:gdLst>
              <a:gd name="T0" fmla="*/ 28 w 37"/>
              <a:gd name="T1" fmla="*/ 19 h 49"/>
              <a:gd name="T2" fmla="*/ 28 w 37"/>
              <a:gd name="T3" fmla="*/ 19 h 49"/>
              <a:gd name="T4" fmla="*/ 24 w 37"/>
              <a:gd name="T5" fmla="*/ 18 h 49"/>
              <a:gd name="T6" fmla="*/ 18 w 37"/>
              <a:gd name="T7" fmla="*/ 19 h 49"/>
              <a:gd name="T8" fmla="*/ 13 w 37"/>
              <a:gd name="T9" fmla="*/ 8 h 49"/>
              <a:gd name="T10" fmla="*/ 16 w 37"/>
              <a:gd name="T11" fmla="*/ 9 h 49"/>
              <a:gd name="T12" fmla="*/ 19 w 37"/>
              <a:gd name="T13" fmla="*/ 11 h 49"/>
              <a:gd name="T14" fmla="*/ 24 w 37"/>
              <a:gd name="T15" fmla="*/ 7 h 49"/>
              <a:gd name="T16" fmla="*/ 22 w 37"/>
              <a:gd name="T17" fmla="*/ 4 h 49"/>
              <a:gd name="T18" fmla="*/ 19 w 37"/>
              <a:gd name="T19" fmla="*/ 3 h 49"/>
              <a:gd name="T20" fmla="*/ 15 w 37"/>
              <a:gd name="T21" fmla="*/ 1 h 49"/>
              <a:gd name="T22" fmla="*/ 11 w 37"/>
              <a:gd name="T23" fmla="*/ 3 h 49"/>
              <a:gd name="T24" fmla="*/ 9 w 37"/>
              <a:gd name="T25" fmla="*/ 0 h 49"/>
              <a:gd name="T26" fmla="*/ 5 w 37"/>
              <a:gd name="T27" fmla="*/ 1 h 49"/>
              <a:gd name="T28" fmla="*/ 7 w 37"/>
              <a:gd name="T29" fmla="*/ 4 h 49"/>
              <a:gd name="T30" fmla="*/ 3 w 37"/>
              <a:gd name="T31" fmla="*/ 7 h 49"/>
              <a:gd name="T32" fmla="*/ 1 w 37"/>
              <a:gd name="T33" fmla="*/ 11 h 49"/>
              <a:gd name="T34" fmla="*/ 0 w 37"/>
              <a:gd name="T35" fmla="*/ 16 h 49"/>
              <a:gd name="T36" fmla="*/ 1 w 37"/>
              <a:gd name="T37" fmla="*/ 20 h 49"/>
              <a:gd name="T38" fmla="*/ 4 w 37"/>
              <a:gd name="T39" fmla="*/ 23 h 49"/>
              <a:gd name="T40" fmla="*/ 8 w 37"/>
              <a:gd name="T41" fmla="*/ 26 h 49"/>
              <a:gd name="T42" fmla="*/ 12 w 37"/>
              <a:gd name="T43" fmla="*/ 27 h 49"/>
              <a:gd name="T44" fmla="*/ 18 w 37"/>
              <a:gd name="T45" fmla="*/ 27 h 49"/>
              <a:gd name="T46" fmla="*/ 23 w 37"/>
              <a:gd name="T47" fmla="*/ 38 h 49"/>
              <a:gd name="T48" fmla="*/ 19 w 37"/>
              <a:gd name="T49" fmla="*/ 37 h 49"/>
              <a:gd name="T50" fmla="*/ 16 w 37"/>
              <a:gd name="T51" fmla="*/ 34 h 49"/>
              <a:gd name="T52" fmla="*/ 9 w 37"/>
              <a:gd name="T53" fmla="*/ 38 h 49"/>
              <a:gd name="T54" fmla="*/ 12 w 37"/>
              <a:gd name="T55" fmla="*/ 42 h 49"/>
              <a:gd name="T56" fmla="*/ 16 w 37"/>
              <a:gd name="T57" fmla="*/ 45 h 49"/>
              <a:gd name="T58" fmla="*/ 22 w 37"/>
              <a:gd name="T59" fmla="*/ 45 h 49"/>
              <a:gd name="T60" fmla="*/ 26 w 37"/>
              <a:gd name="T61" fmla="*/ 45 h 49"/>
              <a:gd name="T62" fmla="*/ 28 w 37"/>
              <a:gd name="T63" fmla="*/ 49 h 49"/>
              <a:gd name="T64" fmla="*/ 33 w 37"/>
              <a:gd name="T65" fmla="*/ 48 h 49"/>
              <a:gd name="T66" fmla="*/ 30 w 37"/>
              <a:gd name="T67" fmla="*/ 42 h 49"/>
              <a:gd name="T68" fmla="*/ 34 w 37"/>
              <a:gd name="T69" fmla="*/ 40 h 49"/>
              <a:gd name="T70" fmla="*/ 35 w 37"/>
              <a:gd name="T71" fmla="*/ 34 h 49"/>
              <a:gd name="T72" fmla="*/ 37 w 37"/>
              <a:gd name="T73" fmla="*/ 30 h 49"/>
              <a:gd name="T74" fmla="*/ 35 w 37"/>
              <a:gd name="T75" fmla="*/ 25 h 49"/>
              <a:gd name="T76" fmla="*/ 33 w 37"/>
              <a:gd name="T77" fmla="*/ 22 h 49"/>
              <a:gd name="T78" fmla="*/ 28 w 37"/>
              <a:gd name="T79" fmla="*/ 19 h 49"/>
              <a:gd name="T80" fmla="*/ 11 w 37"/>
              <a:gd name="T81" fmla="*/ 19 h 49"/>
              <a:gd name="T82" fmla="*/ 11 w 37"/>
              <a:gd name="T83" fmla="*/ 19 h 49"/>
              <a:gd name="T84" fmla="*/ 8 w 37"/>
              <a:gd name="T85" fmla="*/ 16 h 49"/>
              <a:gd name="T86" fmla="*/ 8 w 37"/>
              <a:gd name="T87" fmla="*/ 14 h 49"/>
              <a:gd name="T88" fmla="*/ 9 w 37"/>
              <a:gd name="T89" fmla="*/ 9 h 49"/>
              <a:gd name="T90" fmla="*/ 13 w 37"/>
              <a:gd name="T91" fmla="*/ 19 h 49"/>
              <a:gd name="T92" fmla="*/ 11 w 37"/>
              <a:gd name="T93" fmla="*/ 19 h 49"/>
              <a:gd name="T94" fmla="*/ 30 w 37"/>
              <a:gd name="T95" fmla="*/ 33 h 49"/>
              <a:gd name="T96" fmla="*/ 30 w 37"/>
              <a:gd name="T97" fmla="*/ 33 h 49"/>
              <a:gd name="T98" fmla="*/ 27 w 37"/>
              <a:gd name="T99" fmla="*/ 37 h 49"/>
              <a:gd name="T100" fmla="*/ 22 w 37"/>
              <a:gd name="T101" fmla="*/ 26 h 49"/>
              <a:gd name="T102" fmla="*/ 26 w 37"/>
              <a:gd name="T103" fmla="*/ 27 h 49"/>
              <a:gd name="T104" fmla="*/ 28 w 37"/>
              <a:gd name="T105" fmla="*/ 29 h 49"/>
              <a:gd name="T106" fmla="*/ 30 w 37"/>
              <a:gd name="T107" fmla="*/ 3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49">
                <a:moveTo>
                  <a:pt x="28" y="19"/>
                </a:moveTo>
                <a:lnTo>
                  <a:pt x="28" y="19"/>
                </a:lnTo>
                <a:lnTo>
                  <a:pt x="24" y="18"/>
                </a:lnTo>
                <a:lnTo>
                  <a:pt x="18" y="19"/>
                </a:lnTo>
                <a:lnTo>
                  <a:pt x="13" y="8"/>
                </a:lnTo>
                <a:lnTo>
                  <a:pt x="16" y="9"/>
                </a:lnTo>
                <a:lnTo>
                  <a:pt x="19" y="11"/>
                </a:lnTo>
                <a:lnTo>
                  <a:pt x="24" y="7"/>
                </a:lnTo>
                <a:lnTo>
                  <a:pt x="22" y="4"/>
                </a:lnTo>
                <a:lnTo>
                  <a:pt x="19" y="3"/>
                </a:lnTo>
                <a:lnTo>
                  <a:pt x="15" y="1"/>
                </a:lnTo>
                <a:lnTo>
                  <a:pt x="11" y="3"/>
                </a:lnTo>
                <a:lnTo>
                  <a:pt x="9" y="0"/>
                </a:lnTo>
                <a:lnTo>
                  <a:pt x="5" y="1"/>
                </a:lnTo>
                <a:lnTo>
                  <a:pt x="7" y="4"/>
                </a:lnTo>
                <a:lnTo>
                  <a:pt x="3" y="7"/>
                </a:lnTo>
                <a:lnTo>
                  <a:pt x="1" y="11"/>
                </a:lnTo>
                <a:lnTo>
                  <a:pt x="0" y="16"/>
                </a:lnTo>
                <a:lnTo>
                  <a:pt x="1" y="20"/>
                </a:lnTo>
                <a:lnTo>
                  <a:pt x="4" y="23"/>
                </a:lnTo>
                <a:lnTo>
                  <a:pt x="8" y="26"/>
                </a:lnTo>
                <a:lnTo>
                  <a:pt x="12" y="27"/>
                </a:lnTo>
                <a:lnTo>
                  <a:pt x="18" y="27"/>
                </a:lnTo>
                <a:lnTo>
                  <a:pt x="23" y="38"/>
                </a:lnTo>
                <a:lnTo>
                  <a:pt x="19" y="37"/>
                </a:lnTo>
                <a:lnTo>
                  <a:pt x="16" y="34"/>
                </a:lnTo>
                <a:lnTo>
                  <a:pt x="9" y="38"/>
                </a:lnTo>
                <a:lnTo>
                  <a:pt x="12" y="42"/>
                </a:lnTo>
                <a:lnTo>
                  <a:pt x="16" y="45"/>
                </a:lnTo>
                <a:lnTo>
                  <a:pt x="22" y="45"/>
                </a:lnTo>
                <a:lnTo>
                  <a:pt x="26" y="45"/>
                </a:lnTo>
                <a:lnTo>
                  <a:pt x="28" y="49"/>
                </a:lnTo>
                <a:lnTo>
                  <a:pt x="33" y="48"/>
                </a:lnTo>
                <a:lnTo>
                  <a:pt x="30" y="42"/>
                </a:lnTo>
                <a:lnTo>
                  <a:pt x="34" y="40"/>
                </a:lnTo>
                <a:lnTo>
                  <a:pt x="35" y="34"/>
                </a:lnTo>
                <a:lnTo>
                  <a:pt x="37" y="30"/>
                </a:lnTo>
                <a:lnTo>
                  <a:pt x="35" y="25"/>
                </a:lnTo>
                <a:lnTo>
                  <a:pt x="33" y="22"/>
                </a:lnTo>
                <a:lnTo>
                  <a:pt x="28" y="19"/>
                </a:lnTo>
                <a:close/>
                <a:moveTo>
                  <a:pt x="11" y="19"/>
                </a:moveTo>
                <a:lnTo>
                  <a:pt x="11" y="19"/>
                </a:lnTo>
                <a:lnTo>
                  <a:pt x="8" y="16"/>
                </a:lnTo>
                <a:lnTo>
                  <a:pt x="8" y="14"/>
                </a:lnTo>
                <a:lnTo>
                  <a:pt x="9" y="9"/>
                </a:lnTo>
                <a:lnTo>
                  <a:pt x="13" y="19"/>
                </a:lnTo>
                <a:lnTo>
                  <a:pt x="11" y="19"/>
                </a:lnTo>
                <a:close/>
                <a:moveTo>
                  <a:pt x="30" y="33"/>
                </a:moveTo>
                <a:lnTo>
                  <a:pt x="30" y="33"/>
                </a:lnTo>
                <a:lnTo>
                  <a:pt x="27" y="37"/>
                </a:lnTo>
                <a:lnTo>
                  <a:pt x="22" y="26"/>
                </a:lnTo>
                <a:lnTo>
                  <a:pt x="26" y="27"/>
                </a:lnTo>
                <a:lnTo>
                  <a:pt x="28" y="29"/>
                </a:lnTo>
                <a:lnTo>
                  <a:pt x="30" y="3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81" name="Freeform 61"/>
          <p:cNvSpPr>
            <a:spLocks/>
          </p:cNvSpPr>
          <p:nvPr/>
        </p:nvSpPr>
        <p:spPr bwMode="auto">
          <a:xfrm>
            <a:off x="3176588" y="3571875"/>
            <a:ext cx="139700" cy="142875"/>
          </a:xfrm>
          <a:custGeom>
            <a:avLst/>
            <a:gdLst>
              <a:gd name="T0" fmla="*/ 256 w 259"/>
              <a:gd name="T1" fmla="*/ 146 h 263"/>
              <a:gd name="T2" fmla="*/ 256 w 259"/>
              <a:gd name="T3" fmla="*/ 146 h 263"/>
              <a:gd name="T4" fmla="*/ 110 w 259"/>
              <a:gd name="T5" fmla="*/ 0 h 263"/>
              <a:gd name="T6" fmla="*/ 49 w 259"/>
              <a:gd name="T7" fmla="*/ 1 h 263"/>
              <a:gd name="T8" fmla="*/ 30 w 259"/>
              <a:gd name="T9" fmla="*/ 20 h 263"/>
              <a:gd name="T10" fmla="*/ 45 w 259"/>
              <a:gd name="T11" fmla="*/ 40 h 263"/>
              <a:gd name="T12" fmla="*/ 50 w 259"/>
              <a:gd name="T13" fmla="*/ 38 h 263"/>
              <a:gd name="T14" fmla="*/ 56 w 259"/>
              <a:gd name="T15" fmla="*/ 37 h 263"/>
              <a:gd name="T16" fmla="*/ 61 w 259"/>
              <a:gd name="T17" fmla="*/ 38 h 263"/>
              <a:gd name="T18" fmla="*/ 65 w 259"/>
              <a:gd name="T19" fmla="*/ 40 h 263"/>
              <a:gd name="T20" fmla="*/ 69 w 259"/>
              <a:gd name="T21" fmla="*/ 41 h 263"/>
              <a:gd name="T22" fmla="*/ 73 w 259"/>
              <a:gd name="T23" fmla="*/ 44 h 263"/>
              <a:gd name="T24" fmla="*/ 76 w 259"/>
              <a:gd name="T25" fmla="*/ 48 h 263"/>
              <a:gd name="T26" fmla="*/ 79 w 259"/>
              <a:gd name="T27" fmla="*/ 52 h 263"/>
              <a:gd name="T28" fmla="*/ 80 w 259"/>
              <a:gd name="T29" fmla="*/ 56 h 263"/>
              <a:gd name="T30" fmla="*/ 80 w 259"/>
              <a:gd name="T31" fmla="*/ 61 h 263"/>
              <a:gd name="T32" fmla="*/ 80 w 259"/>
              <a:gd name="T33" fmla="*/ 67 h 263"/>
              <a:gd name="T34" fmla="*/ 79 w 259"/>
              <a:gd name="T35" fmla="*/ 71 h 263"/>
              <a:gd name="T36" fmla="*/ 76 w 259"/>
              <a:gd name="T37" fmla="*/ 75 h 263"/>
              <a:gd name="T38" fmla="*/ 73 w 259"/>
              <a:gd name="T39" fmla="*/ 79 h 263"/>
              <a:gd name="T40" fmla="*/ 69 w 259"/>
              <a:gd name="T41" fmla="*/ 82 h 263"/>
              <a:gd name="T42" fmla="*/ 65 w 259"/>
              <a:gd name="T43" fmla="*/ 85 h 263"/>
              <a:gd name="T44" fmla="*/ 61 w 259"/>
              <a:gd name="T45" fmla="*/ 86 h 263"/>
              <a:gd name="T46" fmla="*/ 56 w 259"/>
              <a:gd name="T47" fmla="*/ 86 h 263"/>
              <a:gd name="T48" fmla="*/ 52 w 259"/>
              <a:gd name="T49" fmla="*/ 86 h 263"/>
              <a:gd name="T50" fmla="*/ 46 w 259"/>
              <a:gd name="T51" fmla="*/ 85 h 263"/>
              <a:gd name="T52" fmla="*/ 42 w 259"/>
              <a:gd name="T53" fmla="*/ 82 h 263"/>
              <a:gd name="T54" fmla="*/ 39 w 259"/>
              <a:gd name="T55" fmla="*/ 79 h 263"/>
              <a:gd name="T56" fmla="*/ 37 w 259"/>
              <a:gd name="T57" fmla="*/ 75 h 263"/>
              <a:gd name="T58" fmla="*/ 34 w 259"/>
              <a:gd name="T59" fmla="*/ 71 h 263"/>
              <a:gd name="T60" fmla="*/ 32 w 259"/>
              <a:gd name="T61" fmla="*/ 67 h 263"/>
              <a:gd name="T62" fmla="*/ 32 w 259"/>
              <a:gd name="T63" fmla="*/ 61 h 263"/>
              <a:gd name="T64" fmla="*/ 34 w 259"/>
              <a:gd name="T65" fmla="*/ 53 h 263"/>
              <a:gd name="T66" fmla="*/ 13 w 259"/>
              <a:gd name="T67" fmla="*/ 37 h 263"/>
              <a:gd name="T68" fmla="*/ 0 w 259"/>
              <a:gd name="T69" fmla="*/ 52 h 263"/>
              <a:gd name="T70" fmla="*/ 0 w 259"/>
              <a:gd name="T71" fmla="*/ 115 h 263"/>
              <a:gd name="T72" fmla="*/ 146 w 259"/>
              <a:gd name="T73" fmla="*/ 261 h 263"/>
              <a:gd name="T74" fmla="*/ 148 w 259"/>
              <a:gd name="T75" fmla="*/ 262 h 263"/>
              <a:gd name="T76" fmla="*/ 151 w 259"/>
              <a:gd name="T77" fmla="*/ 263 h 263"/>
              <a:gd name="T78" fmla="*/ 155 w 259"/>
              <a:gd name="T79" fmla="*/ 261 h 263"/>
              <a:gd name="T80" fmla="*/ 256 w 259"/>
              <a:gd name="T81" fmla="*/ 160 h 263"/>
              <a:gd name="T82" fmla="*/ 259 w 259"/>
              <a:gd name="T83" fmla="*/ 154 h 263"/>
              <a:gd name="T84" fmla="*/ 259 w 259"/>
              <a:gd name="T85" fmla="*/ 150 h 263"/>
              <a:gd name="T86" fmla="*/ 258 w 259"/>
              <a:gd name="T87" fmla="*/ 149 h 263"/>
              <a:gd name="T88" fmla="*/ 256 w 259"/>
              <a:gd name="T89" fmla="*/ 146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9" h="263">
                <a:moveTo>
                  <a:pt x="256" y="146"/>
                </a:moveTo>
                <a:lnTo>
                  <a:pt x="256" y="146"/>
                </a:lnTo>
                <a:lnTo>
                  <a:pt x="110" y="0"/>
                </a:lnTo>
                <a:lnTo>
                  <a:pt x="49" y="1"/>
                </a:lnTo>
                <a:lnTo>
                  <a:pt x="30" y="20"/>
                </a:lnTo>
                <a:lnTo>
                  <a:pt x="45" y="40"/>
                </a:lnTo>
                <a:lnTo>
                  <a:pt x="50" y="38"/>
                </a:lnTo>
                <a:lnTo>
                  <a:pt x="56" y="37"/>
                </a:lnTo>
                <a:lnTo>
                  <a:pt x="61" y="38"/>
                </a:lnTo>
                <a:lnTo>
                  <a:pt x="65" y="40"/>
                </a:lnTo>
                <a:lnTo>
                  <a:pt x="69" y="41"/>
                </a:lnTo>
                <a:lnTo>
                  <a:pt x="73" y="44"/>
                </a:lnTo>
                <a:lnTo>
                  <a:pt x="76" y="48"/>
                </a:lnTo>
                <a:lnTo>
                  <a:pt x="79" y="52"/>
                </a:lnTo>
                <a:lnTo>
                  <a:pt x="80" y="56"/>
                </a:lnTo>
                <a:lnTo>
                  <a:pt x="80" y="61"/>
                </a:lnTo>
                <a:lnTo>
                  <a:pt x="80" y="67"/>
                </a:lnTo>
                <a:lnTo>
                  <a:pt x="79" y="71"/>
                </a:lnTo>
                <a:lnTo>
                  <a:pt x="76" y="75"/>
                </a:lnTo>
                <a:lnTo>
                  <a:pt x="73" y="79"/>
                </a:lnTo>
                <a:lnTo>
                  <a:pt x="69" y="82"/>
                </a:lnTo>
                <a:lnTo>
                  <a:pt x="65" y="85"/>
                </a:lnTo>
                <a:lnTo>
                  <a:pt x="61" y="86"/>
                </a:lnTo>
                <a:lnTo>
                  <a:pt x="56" y="86"/>
                </a:lnTo>
                <a:lnTo>
                  <a:pt x="52" y="86"/>
                </a:lnTo>
                <a:lnTo>
                  <a:pt x="46" y="85"/>
                </a:lnTo>
                <a:lnTo>
                  <a:pt x="42" y="82"/>
                </a:lnTo>
                <a:lnTo>
                  <a:pt x="39" y="79"/>
                </a:lnTo>
                <a:lnTo>
                  <a:pt x="37" y="75"/>
                </a:lnTo>
                <a:lnTo>
                  <a:pt x="34" y="71"/>
                </a:lnTo>
                <a:lnTo>
                  <a:pt x="32" y="67"/>
                </a:lnTo>
                <a:lnTo>
                  <a:pt x="32" y="61"/>
                </a:lnTo>
                <a:lnTo>
                  <a:pt x="34" y="53"/>
                </a:lnTo>
                <a:lnTo>
                  <a:pt x="13" y="37"/>
                </a:lnTo>
                <a:lnTo>
                  <a:pt x="0" y="52"/>
                </a:lnTo>
                <a:lnTo>
                  <a:pt x="0" y="115"/>
                </a:lnTo>
                <a:lnTo>
                  <a:pt x="146" y="261"/>
                </a:lnTo>
                <a:lnTo>
                  <a:pt x="148" y="262"/>
                </a:lnTo>
                <a:lnTo>
                  <a:pt x="151" y="263"/>
                </a:lnTo>
                <a:lnTo>
                  <a:pt x="155" y="261"/>
                </a:lnTo>
                <a:lnTo>
                  <a:pt x="256" y="160"/>
                </a:lnTo>
                <a:lnTo>
                  <a:pt x="259" y="154"/>
                </a:lnTo>
                <a:lnTo>
                  <a:pt x="259" y="150"/>
                </a:lnTo>
                <a:lnTo>
                  <a:pt x="258" y="149"/>
                </a:lnTo>
                <a:lnTo>
                  <a:pt x="256" y="14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82" name="Freeform 62"/>
          <p:cNvSpPr>
            <a:spLocks/>
          </p:cNvSpPr>
          <p:nvPr/>
        </p:nvSpPr>
        <p:spPr bwMode="auto">
          <a:xfrm>
            <a:off x="3170238" y="3568700"/>
            <a:ext cx="31750" cy="34925"/>
          </a:xfrm>
          <a:custGeom>
            <a:avLst/>
            <a:gdLst>
              <a:gd name="T0" fmla="*/ 58 w 60"/>
              <a:gd name="T1" fmla="*/ 62 h 62"/>
              <a:gd name="T2" fmla="*/ 58 w 60"/>
              <a:gd name="T3" fmla="*/ 62 h 62"/>
              <a:gd name="T4" fmla="*/ 60 w 60"/>
              <a:gd name="T5" fmla="*/ 62 h 62"/>
              <a:gd name="T6" fmla="*/ 60 w 60"/>
              <a:gd name="T7" fmla="*/ 60 h 62"/>
              <a:gd name="T8" fmla="*/ 57 w 60"/>
              <a:gd name="T9" fmla="*/ 56 h 62"/>
              <a:gd name="T10" fmla="*/ 49 w 60"/>
              <a:gd name="T11" fmla="*/ 40 h 62"/>
              <a:gd name="T12" fmla="*/ 32 w 60"/>
              <a:gd name="T13" fmla="*/ 21 h 62"/>
              <a:gd name="T14" fmla="*/ 12 w 60"/>
              <a:gd name="T15" fmla="*/ 0 h 62"/>
              <a:gd name="T16" fmla="*/ 8 w 60"/>
              <a:gd name="T17" fmla="*/ 0 h 62"/>
              <a:gd name="T18" fmla="*/ 4 w 60"/>
              <a:gd name="T19" fmla="*/ 0 h 62"/>
              <a:gd name="T20" fmla="*/ 1 w 60"/>
              <a:gd name="T21" fmla="*/ 2 h 62"/>
              <a:gd name="T22" fmla="*/ 0 w 60"/>
              <a:gd name="T23" fmla="*/ 6 h 62"/>
              <a:gd name="T24" fmla="*/ 0 w 60"/>
              <a:gd name="T25" fmla="*/ 10 h 62"/>
              <a:gd name="T26" fmla="*/ 16 w 60"/>
              <a:gd name="T27" fmla="*/ 27 h 62"/>
              <a:gd name="T28" fmla="*/ 34 w 60"/>
              <a:gd name="T29" fmla="*/ 45 h 62"/>
              <a:gd name="T30" fmla="*/ 49 w 60"/>
              <a:gd name="T31" fmla="*/ 57 h 62"/>
              <a:gd name="T32" fmla="*/ 54 w 60"/>
              <a:gd name="T33" fmla="*/ 61 h 62"/>
              <a:gd name="T34" fmla="*/ 58 w 60"/>
              <a:gd name="T35"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 h="62">
                <a:moveTo>
                  <a:pt x="58" y="62"/>
                </a:moveTo>
                <a:lnTo>
                  <a:pt x="58" y="62"/>
                </a:lnTo>
                <a:lnTo>
                  <a:pt x="60" y="62"/>
                </a:lnTo>
                <a:lnTo>
                  <a:pt x="60" y="60"/>
                </a:lnTo>
                <a:lnTo>
                  <a:pt x="57" y="56"/>
                </a:lnTo>
                <a:lnTo>
                  <a:pt x="49" y="40"/>
                </a:lnTo>
                <a:lnTo>
                  <a:pt x="32" y="21"/>
                </a:lnTo>
                <a:lnTo>
                  <a:pt x="12" y="0"/>
                </a:lnTo>
                <a:lnTo>
                  <a:pt x="8" y="0"/>
                </a:lnTo>
                <a:lnTo>
                  <a:pt x="4" y="0"/>
                </a:lnTo>
                <a:lnTo>
                  <a:pt x="1" y="2"/>
                </a:lnTo>
                <a:lnTo>
                  <a:pt x="0" y="6"/>
                </a:lnTo>
                <a:lnTo>
                  <a:pt x="0" y="10"/>
                </a:lnTo>
                <a:lnTo>
                  <a:pt x="16" y="27"/>
                </a:lnTo>
                <a:lnTo>
                  <a:pt x="34" y="45"/>
                </a:lnTo>
                <a:lnTo>
                  <a:pt x="49" y="57"/>
                </a:lnTo>
                <a:lnTo>
                  <a:pt x="54" y="61"/>
                </a:lnTo>
                <a:lnTo>
                  <a:pt x="58" y="6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83" name="Freeform 63"/>
          <p:cNvSpPr>
            <a:spLocks noEditPoints="1"/>
          </p:cNvSpPr>
          <p:nvPr/>
        </p:nvSpPr>
        <p:spPr bwMode="auto">
          <a:xfrm>
            <a:off x="4645025" y="4195763"/>
            <a:ext cx="147638" cy="76200"/>
          </a:xfrm>
          <a:custGeom>
            <a:avLst/>
            <a:gdLst>
              <a:gd name="T0" fmla="*/ 273 w 273"/>
              <a:gd name="T1" fmla="*/ 101 h 142"/>
              <a:gd name="T2" fmla="*/ 228 w 273"/>
              <a:gd name="T3" fmla="*/ 34 h 142"/>
              <a:gd name="T4" fmla="*/ 226 w 273"/>
              <a:gd name="T5" fmla="*/ 33 h 142"/>
              <a:gd name="T6" fmla="*/ 225 w 273"/>
              <a:gd name="T7" fmla="*/ 33 h 142"/>
              <a:gd name="T8" fmla="*/ 224 w 273"/>
              <a:gd name="T9" fmla="*/ 32 h 142"/>
              <a:gd name="T10" fmla="*/ 30 w 273"/>
              <a:gd name="T11" fmla="*/ 0 h 142"/>
              <a:gd name="T12" fmla="*/ 26 w 273"/>
              <a:gd name="T13" fmla="*/ 0 h 142"/>
              <a:gd name="T14" fmla="*/ 24 w 273"/>
              <a:gd name="T15" fmla="*/ 4 h 142"/>
              <a:gd name="T16" fmla="*/ 0 w 273"/>
              <a:gd name="T17" fmla="*/ 96 h 142"/>
              <a:gd name="T18" fmla="*/ 0 w 273"/>
              <a:gd name="T19" fmla="*/ 99 h 142"/>
              <a:gd name="T20" fmla="*/ 0 w 273"/>
              <a:gd name="T21" fmla="*/ 101 h 142"/>
              <a:gd name="T22" fmla="*/ 1 w 273"/>
              <a:gd name="T23" fmla="*/ 103 h 142"/>
              <a:gd name="T24" fmla="*/ 4 w 273"/>
              <a:gd name="T25" fmla="*/ 103 h 142"/>
              <a:gd name="T26" fmla="*/ 200 w 273"/>
              <a:gd name="T27" fmla="*/ 142 h 142"/>
              <a:gd name="T28" fmla="*/ 202 w 273"/>
              <a:gd name="T29" fmla="*/ 142 h 142"/>
              <a:gd name="T30" fmla="*/ 206 w 273"/>
              <a:gd name="T31" fmla="*/ 141 h 142"/>
              <a:gd name="T32" fmla="*/ 207 w 273"/>
              <a:gd name="T33" fmla="*/ 138 h 142"/>
              <a:gd name="T34" fmla="*/ 215 w 273"/>
              <a:gd name="T35" fmla="*/ 101 h 142"/>
              <a:gd name="T36" fmla="*/ 269 w 273"/>
              <a:gd name="T37" fmla="*/ 108 h 142"/>
              <a:gd name="T38" fmla="*/ 271 w 273"/>
              <a:gd name="T39" fmla="*/ 107 h 142"/>
              <a:gd name="T40" fmla="*/ 273 w 273"/>
              <a:gd name="T41" fmla="*/ 105 h 142"/>
              <a:gd name="T42" fmla="*/ 273 w 273"/>
              <a:gd name="T43" fmla="*/ 104 h 142"/>
              <a:gd name="T44" fmla="*/ 273 w 273"/>
              <a:gd name="T45" fmla="*/ 101 h 142"/>
              <a:gd name="T46" fmla="*/ 198 w 273"/>
              <a:gd name="T47" fmla="*/ 130 h 142"/>
              <a:gd name="T48" fmla="*/ 12 w 273"/>
              <a:gd name="T49" fmla="*/ 93 h 142"/>
              <a:gd name="T50" fmla="*/ 34 w 273"/>
              <a:gd name="T51" fmla="*/ 11 h 142"/>
              <a:gd name="T52" fmla="*/ 215 w 273"/>
              <a:gd name="T53" fmla="*/ 43 h 142"/>
              <a:gd name="T54" fmla="*/ 198 w 273"/>
              <a:gd name="T55" fmla="*/ 130 h 142"/>
              <a:gd name="T56" fmla="*/ 217 w 273"/>
              <a:gd name="T57" fmla="*/ 93 h 142"/>
              <a:gd name="T58" fmla="*/ 226 w 273"/>
              <a:gd name="T59" fmla="*/ 47 h 142"/>
              <a:gd name="T60" fmla="*/ 261 w 273"/>
              <a:gd name="T61" fmla="*/ 99 h 142"/>
              <a:gd name="T62" fmla="*/ 217 w 273"/>
              <a:gd name="T63" fmla="*/ 93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3" h="142">
                <a:moveTo>
                  <a:pt x="273" y="101"/>
                </a:moveTo>
                <a:lnTo>
                  <a:pt x="228" y="34"/>
                </a:lnTo>
                <a:lnTo>
                  <a:pt x="226" y="33"/>
                </a:lnTo>
                <a:lnTo>
                  <a:pt x="225" y="33"/>
                </a:lnTo>
                <a:lnTo>
                  <a:pt x="224" y="32"/>
                </a:lnTo>
                <a:lnTo>
                  <a:pt x="30" y="0"/>
                </a:lnTo>
                <a:lnTo>
                  <a:pt x="26" y="0"/>
                </a:lnTo>
                <a:lnTo>
                  <a:pt x="24" y="4"/>
                </a:lnTo>
                <a:lnTo>
                  <a:pt x="0" y="96"/>
                </a:lnTo>
                <a:lnTo>
                  <a:pt x="0" y="99"/>
                </a:lnTo>
                <a:lnTo>
                  <a:pt x="0" y="101"/>
                </a:lnTo>
                <a:lnTo>
                  <a:pt x="1" y="103"/>
                </a:lnTo>
                <a:lnTo>
                  <a:pt x="4" y="103"/>
                </a:lnTo>
                <a:lnTo>
                  <a:pt x="200" y="142"/>
                </a:lnTo>
                <a:lnTo>
                  <a:pt x="202" y="142"/>
                </a:lnTo>
                <a:lnTo>
                  <a:pt x="206" y="141"/>
                </a:lnTo>
                <a:lnTo>
                  <a:pt x="207" y="138"/>
                </a:lnTo>
                <a:lnTo>
                  <a:pt x="215" y="101"/>
                </a:lnTo>
                <a:lnTo>
                  <a:pt x="269" y="108"/>
                </a:lnTo>
                <a:lnTo>
                  <a:pt x="271" y="107"/>
                </a:lnTo>
                <a:lnTo>
                  <a:pt x="273" y="105"/>
                </a:lnTo>
                <a:lnTo>
                  <a:pt x="273" y="104"/>
                </a:lnTo>
                <a:lnTo>
                  <a:pt x="273" y="101"/>
                </a:lnTo>
                <a:close/>
                <a:moveTo>
                  <a:pt x="198" y="130"/>
                </a:moveTo>
                <a:lnTo>
                  <a:pt x="12" y="93"/>
                </a:lnTo>
                <a:lnTo>
                  <a:pt x="34" y="11"/>
                </a:lnTo>
                <a:lnTo>
                  <a:pt x="215" y="43"/>
                </a:lnTo>
                <a:lnTo>
                  <a:pt x="198" y="130"/>
                </a:lnTo>
                <a:close/>
                <a:moveTo>
                  <a:pt x="217" y="93"/>
                </a:moveTo>
                <a:lnTo>
                  <a:pt x="226" y="47"/>
                </a:lnTo>
                <a:lnTo>
                  <a:pt x="261" y="99"/>
                </a:lnTo>
                <a:lnTo>
                  <a:pt x="217" y="9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84" name="Freeform 64"/>
          <p:cNvSpPr>
            <a:spLocks noEditPoints="1"/>
          </p:cNvSpPr>
          <p:nvPr/>
        </p:nvSpPr>
        <p:spPr bwMode="auto">
          <a:xfrm>
            <a:off x="4664075" y="4219575"/>
            <a:ext cx="11113" cy="14288"/>
          </a:xfrm>
          <a:custGeom>
            <a:avLst/>
            <a:gdLst>
              <a:gd name="T0" fmla="*/ 20 w 20"/>
              <a:gd name="T1" fmla="*/ 10 h 27"/>
              <a:gd name="T2" fmla="*/ 20 w 20"/>
              <a:gd name="T3" fmla="*/ 10 h 27"/>
              <a:gd name="T4" fmla="*/ 20 w 20"/>
              <a:gd name="T5" fmla="*/ 7 h 27"/>
              <a:gd name="T6" fmla="*/ 19 w 20"/>
              <a:gd name="T7" fmla="*/ 4 h 27"/>
              <a:gd name="T8" fmla="*/ 16 w 20"/>
              <a:gd name="T9" fmla="*/ 3 h 27"/>
              <a:gd name="T10" fmla="*/ 12 w 20"/>
              <a:gd name="T11" fmla="*/ 1 h 27"/>
              <a:gd name="T12" fmla="*/ 5 w 20"/>
              <a:gd name="T13" fmla="*/ 0 h 27"/>
              <a:gd name="T14" fmla="*/ 0 w 20"/>
              <a:gd name="T15" fmla="*/ 23 h 27"/>
              <a:gd name="T16" fmla="*/ 5 w 20"/>
              <a:gd name="T17" fmla="*/ 25 h 27"/>
              <a:gd name="T18" fmla="*/ 8 w 20"/>
              <a:gd name="T19" fmla="*/ 15 h 27"/>
              <a:gd name="T20" fmla="*/ 9 w 20"/>
              <a:gd name="T21" fmla="*/ 16 h 27"/>
              <a:gd name="T22" fmla="*/ 12 w 20"/>
              <a:gd name="T23" fmla="*/ 18 h 27"/>
              <a:gd name="T24" fmla="*/ 12 w 20"/>
              <a:gd name="T25" fmla="*/ 21 h 27"/>
              <a:gd name="T26" fmla="*/ 14 w 20"/>
              <a:gd name="T27" fmla="*/ 26 h 27"/>
              <a:gd name="T28" fmla="*/ 19 w 20"/>
              <a:gd name="T29" fmla="*/ 27 h 27"/>
              <a:gd name="T30" fmla="*/ 18 w 20"/>
              <a:gd name="T31" fmla="*/ 21 h 27"/>
              <a:gd name="T32" fmla="*/ 18 w 20"/>
              <a:gd name="T33" fmla="*/ 18 h 27"/>
              <a:gd name="T34" fmla="*/ 15 w 20"/>
              <a:gd name="T35" fmla="*/ 15 h 27"/>
              <a:gd name="T36" fmla="*/ 19 w 20"/>
              <a:gd name="T37" fmla="*/ 14 h 27"/>
              <a:gd name="T38" fmla="*/ 20 w 20"/>
              <a:gd name="T39" fmla="*/ 10 h 27"/>
              <a:gd name="T40" fmla="*/ 15 w 20"/>
              <a:gd name="T41" fmla="*/ 10 h 27"/>
              <a:gd name="T42" fmla="*/ 15 w 20"/>
              <a:gd name="T43" fmla="*/ 10 h 27"/>
              <a:gd name="T44" fmla="*/ 14 w 20"/>
              <a:gd name="T45" fmla="*/ 12 h 27"/>
              <a:gd name="T46" fmla="*/ 11 w 20"/>
              <a:gd name="T47" fmla="*/ 12 h 27"/>
              <a:gd name="T48" fmla="*/ 8 w 20"/>
              <a:gd name="T49" fmla="*/ 12 h 27"/>
              <a:gd name="T50" fmla="*/ 9 w 20"/>
              <a:gd name="T51" fmla="*/ 6 h 27"/>
              <a:gd name="T52" fmla="*/ 12 w 20"/>
              <a:gd name="T53" fmla="*/ 6 h 27"/>
              <a:gd name="T54" fmla="*/ 15 w 20"/>
              <a:gd name="T55" fmla="*/ 7 h 27"/>
              <a:gd name="T56" fmla="*/ 15 w 20"/>
              <a:gd name="T57"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 h="27">
                <a:moveTo>
                  <a:pt x="20" y="10"/>
                </a:moveTo>
                <a:lnTo>
                  <a:pt x="20" y="10"/>
                </a:lnTo>
                <a:lnTo>
                  <a:pt x="20" y="7"/>
                </a:lnTo>
                <a:lnTo>
                  <a:pt x="19" y="4"/>
                </a:lnTo>
                <a:lnTo>
                  <a:pt x="16" y="3"/>
                </a:lnTo>
                <a:lnTo>
                  <a:pt x="12" y="1"/>
                </a:lnTo>
                <a:lnTo>
                  <a:pt x="5" y="0"/>
                </a:lnTo>
                <a:lnTo>
                  <a:pt x="0" y="23"/>
                </a:lnTo>
                <a:lnTo>
                  <a:pt x="5" y="25"/>
                </a:lnTo>
                <a:lnTo>
                  <a:pt x="8" y="15"/>
                </a:lnTo>
                <a:lnTo>
                  <a:pt x="9" y="16"/>
                </a:lnTo>
                <a:lnTo>
                  <a:pt x="12" y="18"/>
                </a:lnTo>
                <a:lnTo>
                  <a:pt x="12" y="21"/>
                </a:lnTo>
                <a:lnTo>
                  <a:pt x="14" y="26"/>
                </a:lnTo>
                <a:lnTo>
                  <a:pt x="19" y="27"/>
                </a:lnTo>
                <a:lnTo>
                  <a:pt x="18" y="21"/>
                </a:lnTo>
                <a:lnTo>
                  <a:pt x="18" y="18"/>
                </a:lnTo>
                <a:lnTo>
                  <a:pt x="15" y="15"/>
                </a:lnTo>
                <a:lnTo>
                  <a:pt x="19" y="14"/>
                </a:lnTo>
                <a:lnTo>
                  <a:pt x="20" y="10"/>
                </a:lnTo>
                <a:close/>
                <a:moveTo>
                  <a:pt x="15" y="10"/>
                </a:moveTo>
                <a:lnTo>
                  <a:pt x="15" y="10"/>
                </a:lnTo>
                <a:lnTo>
                  <a:pt x="14" y="12"/>
                </a:lnTo>
                <a:lnTo>
                  <a:pt x="11" y="12"/>
                </a:lnTo>
                <a:lnTo>
                  <a:pt x="8" y="12"/>
                </a:lnTo>
                <a:lnTo>
                  <a:pt x="9" y="6"/>
                </a:lnTo>
                <a:lnTo>
                  <a:pt x="12" y="6"/>
                </a:lnTo>
                <a:lnTo>
                  <a:pt x="15" y="7"/>
                </a:lnTo>
                <a:lnTo>
                  <a:pt x="15" y="1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85" name="Freeform 65"/>
          <p:cNvSpPr>
            <a:spLocks/>
          </p:cNvSpPr>
          <p:nvPr/>
        </p:nvSpPr>
        <p:spPr bwMode="auto">
          <a:xfrm>
            <a:off x="4675188" y="4221163"/>
            <a:ext cx="11112" cy="14287"/>
          </a:xfrm>
          <a:custGeom>
            <a:avLst/>
            <a:gdLst>
              <a:gd name="T0" fmla="*/ 10 w 20"/>
              <a:gd name="T1" fmla="*/ 6 h 26"/>
              <a:gd name="T2" fmla="*/ 20 w 20"/>
              <a:gd name="T3" fmla="*/ 7 h 26"/>
              <a:gd name="T4" fmla="*/ 20 w 20"/>
              <a:gd name="T5" fmla="*/ 3 h 26"/>
              <a:gd name="T6" fmla="*/ 6 w 20"/>
              <a:gd name="T7" fmla="*/ 0 h 26"/>
              <a:gd name="T8" fmla="*/ 0 w 20"/>
              <a:gd name="T9" fmla="*/ 23 h 26"/>
              <a:gd name="T10" fmla="*/ 15 w 20"/>
              <a:gd name="T11" fmla="*/ 26 h 26"/>
              <a:gd name="T12" fmla="*/ 17 w 20"/>
              <a:gd name="T13" fmla="*/ 22 h 26"/>
              <a:gd name="T14" fmla="*/ 7 w 20"/>
              <a:gd name="T15" fmla="*/ 21 h 26"/>
              <a:gd name="T16" fmla="*/ 7 w 20"/>
              <a:gd name="T17" fmla="*/ 15 h 26"/>
              <a:gd name="T18" fmla="*/ 17 w 20"/>
              <a:gd name="T19" fmla="*/ 17 h 26"/>
              <a:gd name="T20" fmla="*/ 18 w 20"/>
              <a:gd name="T21" fmla="*/ 12 h 26"/>
              <a:gd name="T22" fmla="*/ 9 w 20"/>
              <a:gd name="T23" fmla="*/ 11 h 26"/>
              <a:gd name="T24" fmla="*/ 10 w 20"/>
              <a:gd name="T25" fmla="*/ 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26">
                <a:moveTo>
                  <a:pt x="10" y="6"/>
                </a:moveTo>
                <a:lnTo>
                  <a:pt x="20" y="7"/>
                </a:lnTo>
                <a:lnTo>
                  <a:pt x="20" y="3"/>
                </a:lnTo>
                <a:lnTo>
                  <a:pt x="6" y="0"/>
                </a:lnTo>
                <a:lnTo>
                  <a:pt x="0" y="23"/>
                </a:lnTo>
                <a:lnTo>
                  <a:pt x="15" y="26"/>
                </a:lnTo>
                <a:lnTo>
                  <a:pt x="17" y="22"/>
                </a:lnTo>
                <a:lnTo>
                  <a:pt x="7" y="21"/>
                </a:lnTo>
                <a:lnTo>
                  <a:pt x="7" y="15"/>
                </a:lnTo>
                <a:lnTo>
                  <a:pt x="17" y="17"/>
                </a:lnTo>
                <a:lnTo>
                  <a:pt x="18" y="12"/>
                </a:lnTo>
                <a:lnTo>
                  <a:pt x="9" y="11"/>
                </a:lnTo>
                <a:lnTo>
                  <a:pt x="10" y="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86" name="Freeform 66"/>
          <p:cNvSpPr>
            <a:spLocks/>
          </p:cNvSpPr>
          <p:nvPr/>
        </p:nvSpPr>
        <p:spPr bwMode="auto">
          <a:xfrm>
            <a:off x="4684713" y="4224338"/>
            <a:ext cx="11112" cy="12700"/>
          </a:xfrm>
          <a:custGeom>
            <a:avLst/>
            <a:gdLst>
              <a:gd name="T0" fmla="*/ 12 w 19"/>
              <a:gd name="T1" fmla="*/ 6 h 25"/>
              <a:gd name="T2" fmla="*/ 12 w 19"/>
              <a:gd name="T3" fmla="*/ 6 h 25"/>
              <a:gd name="T4" fmla="*/ 18 w 19"/>
              <a:gd name="T5" fmla="*/ 7 h 25"/>
              <a:gd name="T6" fmla="*/ 19 w 19"/>
              <a:gd name="T7" fmla="*/ 3 h 25"/>
              <a:gd name="T8" fmla="*/ 14 w 19"/>
              <a:gd name="T9" fmla="*/ 0 h 25"/>
              <a:gd name="T10" fmla="*/ 10 w 19"/>
              <a:gd name="T11" fmla="*/ 0 h 25"/>
              <a:gd name="T12" fmla="*/ 7 w 19"/>
              <a:gd name="T13" fmla="*/ 2 h 25"/>
              <a:gd name="T14" fmla="*/ 4 w 19"/>
              <a:gd name="T15" fmla="*/ 3 h 25"/>
              <a:gd name="T16" fmla="*/ 3 w 19"/>
              <a:gd name="T17" fmla="*/ 6 h 25"/>
              <a:gd name="T18" fmla="*/ 3 w 19"/>
              <a:gd name="T19" fmla="*/ 8 h 25"/>
              <a:gd name="T20" fmla="*/ 4 w 19"/>
              <a:gd name="T21" fmla="*/ 11 h 25"/>
              <a:gd name="T22" fmla="*/ 8 w 19"/>
              <a:gd name="T23" fmla="*/ 14 h 25"/>
              <a:gd name="T24" fmla="*/ 11 w 19"/>
              <a:gd name="T25" fmla="*/ 17 h 25"/>
              <a:gd name="T26" fmla="*/ 11 w 19"/>
              <a:gd name="T27" fmla="*/ 18 h 25"/>
              <a:gd name="T28" fmla="*/ 11 w 19"/>
              <a:gd name="T29" fmla="*/ 21 h 25"/>
              <a:gd name="T30" fmla="*/ 7 w 19"/>
              <a:gd name="T31" fmla="*/ 21 h 25"/>
              <a:gd name="T32" fmla="*/ 4 w 19"/>
              <a:gd name="T33" fmla="*/ 19 h 25"/>
              <a:gd name="T34" fmla="*/ 2 w 19"/>
              <a:gd name="T35" fmla="*/ 18 h 25"/>
              <a:gd name="T36" fmla="*/ 0 w 19"/>
              <a:gd name="T37" fmla="*/ 22 h 25"/>
              <a:gd name="T38" fmla="*/ 3 w 19"/>
              <a:gd name="T39" fmla="*/ 23 h 25"/>
              <a:gd name="T40" fmla="*/ 6 w 19"/>
              <a:gd name="T41" fmla="*/ 25 h 25"/>
              <a:gd name="T42" fmla="*/ 11 w 19"/>
              <a:gd name="T43" fmla="*/ 25 h 25"/>
              <a:gd name="T44" fmla="*/ 14 w 19"/>
              <a:gd name="T45" fmla="*/ 23 h 25"/>
              <a:gd name="T46" fmla="*/ 17 w 19"/>
              <a:gd name="T47" fmla="*/ 22 h 25"/>
              <a:gd name="T48" fmla="*/ 18 w 19"/>
              <a:gd name="T49" fmla="*/ 19 h 25"/>
              <a:gd name="T50" fmla="*/ 18 w 19"/>
              <a:gd name="T51" fmla="*/ 17 h 25"/>
              <a:gd name="T52" fmla="*/ 17 w 19"/>
              <a:gd name="T53" fmla="*/ 15 h 25"/>
              <a:gd name="T54" fmla="*/ 12 w 19"/>
              <a:gd name="T55" fmla="*/ 11 h 25"/>
              <a:gd name="T56" fmla="*/ 10 w 19"/>
              <a:gd name="T57" fmla="*/ 8 h 25"/>
              <a:gd name="T58" fmla="*/ 8 w 19"/>
              <a:gd name="T59" fmla="*/ 7 h 25"/>
              <a:gd name="T60" fmla="*/ 10 w 19"/>
              <a:gd name="T61" fmla="*/ 6 h 25"/>
              <a:gd name="T62" fmla="*/ 12 w 19"/>
              <a:gd name="T63"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 h="25">
                <a:moveTo>
                  <a:pt x="12" y="6"/>
                </a:moveTo>
                <a:lnTo>
                  <a:pt x="12" y="6"/>
                </a:lnTo>
                <a:lnTo>
                  <a:pt x="18" y="7"/>
                </a:lnTo>
                <a:lnTo>
                  <a:pt x="19" y="3"/>
                </a:lnTo>
                <a:lnTo>
                  <a:pt x="14" y="0"/>
                </a:lnTo>
                <a:lnTo>
                  <a:pt x="10" y="0"/>
                </a:lnTo>
                <a:lnTo>
                  <a:pt x="7" y="2"/>
                </a:lnTo>
                <a:lnTo>
                  <a:pt x="4" y="3"/>
                </a:lnTo>
                <a:lnTo>
                  <a:pt x="3" y="6"/>
                </a:lnTo>
                <a:lnTo>
                  <a:pt x="3" y="8"/>
                </a:lnTo>
                <a:lnTo>
                  <a:pt x="4" y="11"/>
                </a:lnTo>
                <a:lnTo>
                  <a:pt x="8" y="14"/>
                </a:lnTo>
                <a:lnTo>
                  <a:pt x="11" y="17"/>
                </a:lnTo>
                <a:lnTo>
                  <a:pt x="11" y="18"/>
                </a:lnTo>
                <a:lnTo>
                  <a:pt x="11" y="21"/>
                </a:lnTo>
                <a:lnTo>
                  <a:pt x="7" y="21"/>
                </a:lnTo>
                <a:lnTo>
                  <a:pt x="4" y="19"/>
                </a:lnTo>
                <a:lnTo>
                  <a:pt x="2" y="18"/>
                </a:lnTo>
                <a:lnTo>
                  <a:pt x="0" y="22"/>
                </a:lnTo>
                <a:lnTo>
                  <a:pt x="3" y="23"/>
                </a:lnTo>
                <a:lnTo>
                  <a:pt x="6" y="25"/>
                </a:lnTo>
                <a:lnTo>
                  <a:pt x="11" y="25"/>
                </a:lnTo>
                <a:lnTo>
                  <a:pt x="14" y="23"/>
                </a:lnTo>
                <a:lnTo>
                  <a:pt x="17" y="22"/>
                </a:lnTo>
                <a:lnTo>
                  <a:pt x="18" y="19"/>
                </a:lnTo>
                <a:lnTo>
                  <a:pt x="18" y="17"/>
                </a:lnTo>
                <a:lnTo>
                  <a:pt x="17" y="15"/>
                </a:lnTo>
                <a:lnTo>
                  <a:pt x="12" y="11"/>
                </a:lnTo>
                <a:lnTo>
                  <a:pt x="10" y="8"/>
                </a:lnTo>
                <a:lnTo>
                  <a:pt x="8" y="7"/>
                </a:lnTo>
                <a:lnTo>
                  <a:pt x="10" y="6"/>
                </a:lnTo>
                <a:lnTo>
                  <a:pt x="12" y="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87" name="Freeform 67"/>
          <p:cNvSpPr>
            <a:spLocks/>
          </p:cNvSpPr>
          <p:nvPr/>
        </p:nvSpPr>
        <p:spPr bwMode="auto">
          <a:xfrm>
            <a:off x="4695825" y="4224338"/>
            <a:ext cx="9525" cy="15875"/>
          </a:xfrm>
          <a:custGeom>
            <a:avLst/>
            <a:gdLst>
              <a:gd name="T0" fmla="*/ 8 w 19"/>
              <a:gd name="T1" fmla="*/ 5 h 27"/>
              <a:gd name="T2" fmla="*/ 18 w 19"/>
              <a:gd name="T3" fmla="*/ 7 h 27"/>
              <a:gd name="T4" fmla="*/ 19 w 19"/>
              <a:gd name="T5" fmla="*/ 3 h 27"/>
              <a:gd name="T6" fmla="*/ 4 w 19"/>
              <a:gd name="T7" fmla="*/ 0 h 27"/>
              <a:gd name="T8" fmla="*/ 0 w 19"/>
              <a:gd name="T9" fmla="*/ 23 h 27"/>
              <a:gd name="T10" fmla="*/ 15 w 19"/>
              <a:gd name="T11" fmla="*/ 27 h 27"/>
              <a:gd name="T12" fmla="*/ 15 w 19"/>
              <a:gd name="T13" fmla="*/ 22 h 27"/>
              <a:gd name="T14" fmla="*/ 6 w 19"/>
              <a:gd name="T15" fmla="*/ 20 h 27"/>
              <a:gd name="T16" fmla="*/ 7 w 19"/>
              <a:gd name="T17" fmla="*/ 15 h 27"/>
              <a:gd name="T18" fmla="*/ 15 w 19"/>
              <a:gd name="T19" fmla="*/ 16 h 27"/>
              <a:gd name="T20" fmla="*/ 17 w 19"/>
              <a:gd name="T21" fmla="*/ 12 h 27"/>
              <a:gd name="T22" fmla="*/ 8 w 19"/>
              <a:gd name="T23" fmla="*/ 11 h 27"/>
              <a:gd name="T24" fmla="*/ 8 w 19"/>
              <a:gd name="T25" fmla="*/ 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27">
                <a:moveTo>
                  <a:pt x="8" y="5"/>
                </a:moveTo>
                <a:lnTo>
                  <a:pt x="18" y="7"/>
                </a:lnTo>
                <a:lnTo>
                  <a:pt x="19" y="3"/>
                </a:lnTo>
                <a:lnTo>
                  <a:pt x="4" y="0"/>
                </a:lnTo>
                <a:lnTo>
                  <a:pt x="0" y="23"/>
                </a:lnTo>
                <a:lnTo>
                  <a:pt x="15" y="27"/>
                </a:lnTo>
                <a:lnTo>
                  <a:pt x="15" y="22"/>
                </a:lnTo>
                <a:lnTo>
                  <a:pt x="6" y="20"/>
                </a:lnTo>
                <a:lnTo>
                  <a:pt x="7" y="15"/>
                </a:lnTo>
                <a:lnTo>
                  <a:pt x="15" y="16"/>
                </a:lnTo>
                <a:lnTo>
                  <a:pt x="17" y="12"/>
                </a:lnTo>
                <a:lnTo>
                  <a:pt x="8" y="11"/>
                </a:lnTo>
                <a:lnTo>
                  <a:pt x="8" y="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88" name="Freeform 68"/>
          <p:cNvSpPr>
            <a:spLocks noEditPoints="1"/>
          </p:cNvSpPr>
          <p:nvPr/>
        </p:nvSpPr>
        <p:spPr bwMode="auto">
          <a:xfrm>
            <a:off x="4705350" y="4227513"/>
            <a:ext cx="11113" cy="14287"/>
          </a:xfrm>
          <a:custGeom>
            <a:avLst/>
            <a:gdLst>
              <a:gd name="T0" fmla="*/ 11 w 20"/>
              <a:gd name="T1" fmla="*/ 0 h 27"/>
              <a:gd name="T2" fmla="*/ 11 w 20"/>
              <a:gd name="T3" fmla="*/ 0 h 27"/>
              <a:gd name="T4" fmla="*/ 4 w 20"/>
              <a:gd name="T5" fmla="*/ 0 h 27"/>
              <a:gd name="T6" fmla="*/ 0 w 20"/>
              <a:gd name="T7" fmla="*/ 23 h 27"/>
              <a:gd name="T8" fmla="*/ 5 w 20"/>
              <a:gd name="T9" fmla="*/ 25 h 27"/>
              <a:gd name="T10" fmla="*/ 7 w 20"/>
              <a:gd name="T11" fmla="*/ 15 h 27"/>
              <a:gd name="T12" fmla="*/ 8 w 20"/>
              <a:gd name="T13" fmla="*/ 15 h 27"/>
              <a:gd name="T14" fmla="*/ 11 w 20"/>
              <a:gd name="T15" fmla="*/ 16 h 27"/>
              <a:gd name="T16" fmla="*/ 11 w 20"/>
              <a:gd name="T17" fmla="*/ 19 h 27"/>
              <a:gd name="T18" fmla="*/ 12 w 20"/>
              <a:gd name="T19" fmla="*/ 26 h 27"/>
              <a:gd name="T20" fmla="*/ 18 w 20"/>
              <a:gd name="T21" fmla="*/ 27 h 27"/>
              <a:gd name="T22" fmla="*/ 16 w 20"/>
              <a:gd name="T23" fmla="*/ 19 h 27"/>
              <a:gd name="T24" fmla="*/ 16 w 20"/>
              <a:gd name="T25" fmla="*/ 16 h 27"/>
              <a:gd name="T26" fmla="*/ 15 w 20"/>
              <a:gd name="T27" fmla="*/ 15 h 27"/>
              <a:gd name="T28" fmla="*/ 18 w 20"/>
              <a:gd name="T29" fmla="*/ 12 h 27"/>
              <a:gd name="T30" fmla="*/ 20 w 20"/>
              <a:gd name="T31" fmla="*/ 10 h 27"/>
              <a:gd name="T32" fmla="*/ 20 w 20"/>
              <a:gd name="T33" fmla="*/ 7 h 27"/>
              <a:gd name="T34" fmla="*/ 19 w 20"/>
              <a:gd name="T35" fmla="*/ 4 h 27"/>
              <a:gd name="T36" fmla="*/ 16 w 20"/>
              <a:gd name="T37" fmla="*/ 1 h 27"/>
              <a:gd name="T38" fmla="*/ 11 w 20"/>
              <a:gd name="T39" fmla="*/ 0 h 27"/>
              <a:gd name="T40" fmla="*/ 15 w 20"/>
              <a:gd name="T41" fmla="*/ 8 h 27"/>
              <a:gd name="T42" fmla="*/ 15 w 20"/>
              <a:gd name="T43" fmla="*/ 8 h 27"/>
              <a:gd name="T44" fmla="*/ 12 w 20"/>
              <a:gd name="T45" fmla="*/ 11 h 27"/>
              <a:gd name="T46" fmla="*/ 10 w 20"/>
              <a:gd name="T47" fmla="*/ 11 h 27"/>
              <a:gd name="T48" fmla="*/ 8 w 20"/>
              <a:gd name="T49" fmla="*/ 11 h 27"/>
              <a:gd name="T50" fmla="*/ 8 w 20"/>
              <a:gd name="T51" fmla="*/ 4 h 27"/>
              <a:gd name="T52" fmla="*/ 11 w 20"/>
              <a:gd name="T53" fmla="*/ 4 h 27"/>
              <a:gd name="T54" fmla="*/ 14 w 20"/>
              <a:gd name="T55" fmla="*/ 6 h 27"/>
              <a:gd name="T56" fmla="*/ 15 w 20"/>
              <a:gd name="T57" fmla="*/ 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 h="27">
                <a:moveTo>
                  <a:pt x="11" y="0"/>
                </a:moveTo>
                <a:lnTo>
                  <a:pt x="11" y="0"/>
                </a:lnTo>
                <a:lnTo>
                  <a:pt x="4" y="0"/>
                </a:lnTo>
                <a:lnTo>
                  <a:pt x="0" y="23"/>
                </a:lnTo>
                <a:lnTo>
                  <a:pt x="5" y="25"/>
                </a:lnTo>
                <a:lnTo>
                  <a:pt x="7" y="15"/>
                </a:lnTo>
                <a:lnTo>
                  <a:pt x="8" y="15"/>
                </a:lnTo>
                <a:lnTo>
                  <a:pt x="11" y="16"/>
                </a:lnTo>
                <a:lnTo>
                  <a:pt x="11" y="19"/>
                </a:lnTo>
                <a:lnTo>
                  <a:pt x="12" y="26"/>
                </a:lnTo>
                <a:lnTo>
                  <a:pt x="18" y="27"/>
                </a:lnTo>
                <a:lnTo>
                  <a:pt x="16" y="19"/>
                </a:lnTo>
                <a:lnTo>
                  <a:pt x="16" y="16"/>
                </a:lnTo>
                <a:lnTo>
                  <a:pt x="15" y="15"/>
                </a:lnTo>
                <a:lnTo>
                  <a:pt x="18" y="12"/>
                </a:lnTo>
                <a:lnTo>
                  <a:pt x="20" y="10"/>
                </a:lnTo>
                <a:lnTo>
                  <a:pt x="20" y="7"/>
                </a:lnTo>
                <a:lnTo>
                  <a:pt x="19" y="4"/>
                </a:lnTo>
                <a:lnTo>
                  <a:pt x="16" y="1"/>
                </a:lnTo>
                <a:lnTo>
                  <a:pt x="11" y="0"/>
                </a:lnTo>
                <a:close/>
                <a:moveTo>
                  <a:pt x="15" y="8"/>
                </a:moveTo>
                <a:lnTo>
                  <a:pt x="15" y="8"/>
                </a:lnTo>
                <a:lnTo>
                  <a:pt x="12" y="11"/>
                </a:lnTo>
                <a:lnTo>
                  <a:pt x="10" y="11"/>
                </a:lnTo>
                <a:lnTo>
                  <a:pt x="8" y="11"/>
                </a:lnTo>
                <a:lnTo>
                  <a:pt x="8" y="4"/>
                </a:lnTo>
                <a:lnTo>
                  <a:pt x="11" y="4"/>
                </a:lnTo>
                <a:lnTo>
                  <a:pt x="14" y="6"/>
                </a:lnTo>
                <a:lnTo>
                  <a:pt x="15" y="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89" name="Freeform 69"/>
          <p:cNvSpPr>
            <a:spLocks/>
          </p:cNvSpPr>
          <p:nvPr/>
        </p:nvSpPr>
        <p:spPr bwMode="auto">
          <a:xfrm>
            <a:off x="4716463" y="4229100"/>
            <a:ext cx="11112" cy="14288"/>
          </a:xfrm>
          <a:custGeom>
            <a:avLst/>
            <a:gdLst>
              <a:gd name="T0" fmla="*/ 16 w 22"/>
              <a:gd name="T1" fmla="*/ 3 h 26"/>
              <a:gd name="T2" fmla="*/ 11 w 22"/>
              <a:gd name="T3" fmla="*/ 12 h 26"/>
              <a:gd name="T4" fmla="*/ 8 w 22"/>
              <a:gd name="T5" fmla="*/ 20 h 26"/>
              <a:gd name="T6" fmla="*/ 7 w 22"/>
              <a:gd name="T7" fmla="*/ 12 h 26"/>
              <a:gd name="T8" fmla="*/ 5 w 22"/>
              <a:gd name="T9" fmla="*/ 1 h 26"/>
              <a:gd name="T10" fmla="*/ 0 w 22"/>
              <a:gd name="T11" fmla="*/ 0 h 26"/>
              <a:gd name="T12" fmla="*/ 3 w 22"/>
              <a:gd name="T13" fmla="*/ 26 h 26"/>
              <a:gd name="T14" fmla="*/ 9 w 22"/>
              <a:gd name="T15" fmla="*/ 26 h 26"/>
              <a:gd name="T16" fmla="*/ 22 w 22"/>
              <a:gd name="T17" fmla="*/ 4 h 26"/>
              <a:gd name="T18" fmla="*/ 16 w 22"/>
              <a:gd name="T19"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6">
                <a:moveTo>
                  <a:pt x="16" y="3"/>
                </a:moveTo>
                <a:lnTo>
                  <a:pt x="11" y="12"/>
                </a:lnTo>
                <a:lnTo>
                  <a:pt x="8" y="20"/>
                </a:lnTo>
                <a:lnTo>
                  <a:pt x="7" y="12"/>
                </a:lnTo>
                <a:lnTo>
                  <a:pt x="5" y="1"/>
                </a:lnTo>
                <a:lnTo>
                  <a:pt x="0" y="0"/>
                </a:lnTo>
                <a:lnTo>
                  <a:pt x="3" y="26"/>
                </a:lnTo>
                <a:lnTo>
                  <a:pt x="9" y="26"/>
                </a:lnTo>
                <a:lnTo>
                  <a:pt x="22" y="4"/>
                </a:lnTo>
                <a:lnTo>
                  <a:pt x="16" y="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90" name="Freeform 70"/>
          <p:cNvSpPr>
            <a:spLocks/>
          </p:cNvSpPr>
          <p:nvPr/>
        </p:nvSpPr>
        <p:spPr bwMode="auto">
          <a:xfrm>
            <a:off x="4725988" y="4230688"/>
            <a:ext cx="11112" cy="15875"/>
          </a:xfrm>
          <a:custGeom>
            <a:avLst/>
            <a:gdLst>
              <a:gd name="T0" fmla="*/ 10 w 19"/>
              <a:gd name="T1" fmla="*/ 5 h 27"/>
              <a:gd name="T2" fmla="*/ 19 w 19"/>
              <a:gd name="T3" fmla="*/ 8 h 27"/>
              <a:gd name="T4" fmla="*/ 19 w 19"/>
              <a:gd name="T5" fmla="*/ 3 h 27"/>
              <a:gd name="T6" fmla="*/ 4 w 19"/>
              <a:gd name="T7" fmla="*/ 0 h 27"/>
              <a:gd name="T8" fmla="*/ 0 w 19"/>
              <a:gd name="T9" fmla="*/ 24 h 27"/>
              <a:gd name="T10" fmla="*/ 15 w 19"/>
              <a:gd name="T11" fmla="*/ 27 h 27"/>
              <a:gd name="T12" fmla="*/ 16 w 19"/>
              <a:gd name="T13" fmla="*/ 23 h 27"/>
              <a:gd name="T14" fmla="*/ 7 w 19"/>
              <a:gd name="T15" fmla="*/ 20 h 27"/>
              <a:gd name="T16" fmla="*/ 7 w 19"/>
              <a:gd name="T17" fmla="*/ 15 h 27"/>
              <a:gd name="T18" fmla="*/ 16 w 19"/>
              <a:gd name="T19" fmla="*/ 16 h 27"/>
              <a:gd name="T20" fmla="*/ 16 w 19"/>
              <a:gd name="T21" fmla="*/ 12 h 27"/>
              <a:gd name="T22" fmla="*/ 8 w 19"/>
              <a:gd name="T23" fmla="*/ 11 h 27"/>
              <a:gd name="T24" fmla="*/ 10 w 19"/>
              <a:gd name="T25" fmla="*/ 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27">
                <a:moveTo>
                  <a:pt x="10" y="5"/>
                </a:moveTo>
                <a:lnTo>
                  <a:pt x="19" y="8"/>
                </a:lnTo>
                <a:lnTo>
                  <a:pt x="19" y="3"/>
                </a:lnTo>
                <a:lnTo>
                  <a:pt x="4" y="0"/>
                </a:lnTo>
                <a:lnTo>
                  <a:pt x="0" y="24"/>
                </a:lnTo>
                <a:lnTo>
                  <a:pt x="15" y="27"/>
                </a:lnTo>
                <a:lnTo>
                  <a:pt x="16" y="23"/>
                </a:lnTo>
                <a:lnTo>
                  <a:pt x="7" y="20"/>
                </a:lnTo>
                <a:lnTo>
                  <a:pt x="7" y="15"/>
                </a:lnTo>
                <a:lnTo>
                  <a:pt x="16" y="16"/>
                </a:lnTo>
                <a:lnTo>
                  <a:pt x="16" y="12"/>
                </a:lnTo>
                <a:lnTo>
                  <a:pt x="8" y="11"/>
                </a:lnTo>
                <a:lnTo>
                  <a:pt x="10" y="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91" name="Freeform 71"/>
          <p:cNvSpPr>
            <a:spLocks noEditPoints="1"/>
          </p:cNvSpPr>
          <p:nvPr/>
        </p:nvSpPr>
        <p:spPr bwMode="auto">
          <a:xfrm>
            <a:off x="4737100" y="4233863"/>
            <a:ext cx="11113" cy="14287"/>
          </a:xfrm>
          <a:custGeom>
            <a:avLst/>
            <a:gdLst>
              <a:gd name="T0" fmla="*/ 12 w 23"/>
              <a:gd name="T1" fmla="*/ 1 h 26"/>
              <a:gd name="T2" fmla="*/ 12 w 23"/>
              <a:gd name="T3" fmla="*/ 1 h 26"/>
              <a:gd name="T4" fmla="*/ 5 w 23"/>
              <a:gd name="T5" fmla="*/ 0 h 26"/>
              <a:gd name="T6" fmla="*/ 0 w 23"/>
              <a:gd name="T7" fmla="*/ 23 h 26"/>
              <a:gd name="T8" fmla="*/ 7 w 23"/>
              <a:gd name="T9" fmla="*/ 25 h 26"/>
              <a:gd name="T10" fmla="*/ 12 w 23"/>
              <a:gd name="T11" fmla="*/ 26 h 26"/>
              <a:gd name="T12" fmla="*/ 17 w 23"/>
              <a:gd name="T13" fmla="*/ 25 h 26"/>
              <a:gd name="T14" fmla="*/ 22 w 23"/>
              <a:gd name="T15" fmla="*/ 20 h 26"/>
              <a:gd name="T16" fmla="*/ 23 w 23"/>
              <a:gd name="T17" fmla="*/ 15 h 26"/>
              <a:gd name="T18" fmla="*/ 23 w 23"/>
              <a:gd name="T19" fmla="*/ 10 h 26"/>
              <a:gd name="T20" fmla="*/ 22 w 23"/>
              <a:gd name="T21" fmla="*/ 5 h 26"/>
              <a:gd name="T22" fmla="*/ 17 w 23"/>
              <a:gd name="T23" fmla="*/ 3 h 26"/>
              <a:gd name="T24" fmla="*/ 12 w 23"/>
              <a:gd name="T25" fmla="*/ 1 h 26"/>
              <a:gd name="T26" fmla="*/ 17 w 23"/>
              <a:gd name="T27" fmla="*/ 15 h 26"/>
              <a:gd name="T28" fmla="*/ 17 w 23"/>
              <a:gd name="T29" fmla="*/ 15 h 26"/>
              <a:gd name="T30" fmla="*/ 16 w 23"/>
              <a:gd name="T31" fmla="*/ 18 h 26"/>
              <a:gd name="T32" fmla="*/ 15 w 23"/>
              <a:gd name="T33" fmla="*/ 20 h 26"/>
              <a:gd name="T34" fmla="*/ 12 w 23"/>
              <a:gd name="T35" fmla="*/ 22 h 26"/>
              <a:gd name="T36" fmla="*/ 8 w 23"/>
              <a:gd name="T37" fmla="*/ 22 h 26"/>
              <a:gd name="T38" fmla="*/ 7 w 23"/>
              <a:gd name="T39" fmla="*/ 20 h 26"/>
              <a:gd name="T40" fmla="*/ 9 w 23"/>
              <a:gd name="T41" fmla="*/ 5 h 26"/>
              <a:gd name="T42" fmla="*/ 12 w 23"/>
              <a:gd name="T43" fmla="*/ 5 h 26"/>
              <a:gd name="T44" fmla="*/ 15 w 23"/>
              <a:gd name="T45" fmla="*/ 7 h 26"/>
              <a:gd name="T46" fmla="*/ 16 w 23"/>
              <a:gd name="T47" fmla="*/ 8 h 26"/>
              <a:gd name="T48" fmla="*/ 17 w 23"/>
              <a:gd name="T49" fmla="*/ 11 h 26"/>
              <a:gd name="T50" fmla="*/ 17 w 23"/>
              <a:gd name="T51"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 h="26">
                <a:moveTo>
                  <a:pt x="12" y="1"/>
                </a:moveTo>
                <a:lnTo>
                  <a:pt x="12" y="1"/>
                </a:lnTo>
                <a:lnTo>
                  <a:pt x="5" y="0"/>
                </a:lnTo>
                <a:lnTo>
                  <a:pt x="0" y="23"/>
                </a:lnTo>
                <a:lnTo>
                  <a:pt x="7" y="25"/>
                </a:lnTo>
                <a:lnTo>
                  <a:pt x="12" y="26"/>
                </a:lnTo>
                <a:lnTo>
                  <a:pt x="17" y="25"/>
                </a:lnTo>
                <a:lnTo>
                  <a:pt x="22" y="20"/>
                </a:lnTo>
                <a:lnTo>
                  <a:pt x="23" y="15"/>
                </a:lnTo>
                <a:lnTo>
                  <a:pt x="23" y="10"/>
                </a:lnTo>
                <a:lnTo>
                  <a:pt x="22" y="5"/>
                </a:lnTo>
                <a:lnTo>
                  <a:pt x="17" y="3"/>
                </a:lnTo>
                <a:lnTo>
                  <a:pt x="12" y="1"/>
                </a:lnTo>
                <a:close/>
                <a:moveTo>
                  <a:pt x="17" y="15"/>
                </a:moveTo>
                <a:lnTo>
                  <a:pt x="17" y="15"/>
                </a:lnTo>
                <a:lnTo>
                  <a:pt x="16" y="18"/>
                </a:lnTo>
                <a:lnTo>
                  <a:pt x="15" y="20"/>
                </a:lnTo>
                <a:lnTo>
                  <a:pt x="12" y="22"/>
                </a:lnTo>
                <a:lnTo>
                  <a:pt x="8" y="22"/>
                </a:lnTo>
                <a:lnTo>
                  <a:pt x="7" y="20"/>
                </a:lnTo>
                <a:lnTo>
                  <a:pt x="9" y="5"/>
                </a:lnTo>
                <a:lnTo>
                  <a:pt x="12" y="5"/>
                </a:lnTo>
                <a:lnTo>
                  <a:pt x="15" y="7"/>
                </a:lnTo>
                <a:lnTo>
                  <a:pt x="16" y="8"/>
                </a:lnTo>
                <a:lnTo>
                  <a:pt x="17" y="11"/>
                </a:lnTo>
                <a:lnTo>
                  <a:pt x="17" y="1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92" name="Freeform 72"/>
          <p:cNvSpPr>
            <a:spLocks noEditPoints="1"/>
          </p:cNvSpPr>
          <p:nvPr/>
        </p:nvSpPr>
        <p:spPr bwMode="auto">
          <a:xfrm>
            <a:off x="4965700" y="4183063"/>
            <a:ext cx="96838" cy="96837"/>
          </a:xfrm>
          <a:custGeom>
            <a:avLst/>
            <a:gdLst>
              <a:gd name="T0" fmla="*/ 90 w 180"/>
              <a:gd name="T1" fmla="*/ 179 h 179"/>
              <a:gd name="T2" fmla="*/ 71 w 180"/>
              <a:gd name="T3" fmla="*/ 178 h 179"/>
              <a:gd name="T4" fmla="*/ 55 w 180"/>
              <a:gd name="T5" fmla="*/ 172 h 179"/>
              <a:gd name="T6" fmla="*/ 40 w 180"/>
              <a:gd name="T7" fmla="*/ 164 h 179"/>
              <a:gd name="T8" fmla="*/ 26 w 180"/>
              <a:gd name="T9" fmla="*/ 153 h 179"/>
              <a:gd name="T10" fmla="*/ 15 w 180"/>
              <a:gd name="T11" fmla="*/ 139 h 179"/>
              <a:gd name="T12" fmla="*/ 7 w 180"/>
              <a:gd name="T13" fmla="*/ 124 h 179"/>
              <a:gd name="T14" fmla="*/ 2 w 180"/>
              <a:gd name="T15" fmla="*/ 108 h 179"/>
              <a:gd name="T16" fmla="*/ 0 w 180"/>
              <a:gd name="T17" fmla="*/ 89 h 179"/>
              <a:gd name="T18" fmla="*/ 2 w 180"/>
              <a:gd name="T19" fmla="*/ 71 h 179"/>
              <a:gd name="T20" fmla="*/ 7 w 180"/>
              <a:gd name="T21" fmla="*/ 55 h 179"/>
              <a:gd name="T22" fmla="*/ 15 w 180"/>
              <a:gd name="T23" fmla="*/ 40 h 179"/>
              <a:gd name="T24" fmla="*/ 26 w 180"/>
              <a:gd name="T25" fmla="*/ 26 h 179"/>
              <a:gd name="T26" fmla="*/ 40 w 180"/>
              <a:gd name="T27" fmla="*/ 15 h 179"/>
              <a:gd name="T28" fmla="*/ 55 w 180"/>
              <a:gd name="T29" fmla="*/ 7 h 179"/>
              <a:gd name="T30" fmla="*/ 71 w 180"/>
              <a:gd name="T31" fmla="*/ 2 h 179"/>
              <a:gd name="T32" fmla="*/ 90 w 180"/>
              <a:gd name="T33" fmla="*/ 0 h 179"/>
              <a:gd name="T34" fmla="*/ 108 w 180"/>
              <a:gd name="T35" fmla="*/ 2 h 179"/>
              <a:gd name="T36" fmla="*/ 124 w 180"/>
              <a:gd name="T37" fmla="*/ 7 h 179"/>
              <a:gd name="T38" fmla="*/ 139 w 180"/>
              <a:gd name="T39" fmla="*/ 15 h 179"/>
              <a:gd name="T40" fmla="*/ 153 w 180"/>
              <a:gd name="T41" fmla="*/ 26 h 179"/>
              <a:gd name="T42" fmla="*/ 164 w 180"/>
              <a:gd name="T43" fmla="*/ 40 h 179"/>
              <a:gd name="T44" fmla="*/ 172 w 180"/>
              <a:gd name="T45" fmla="*/ 55 h 179"/>
              <a:gd name="T46" fmla="*/ 178 w 180"/>
              <a:gd name="T47" fmla="*/ 71 h 179"/>
              <a:gd name="T48" fmla="*/ 180 w 180"/>
              <a:gd name="T49" fmla="*/ 89 h 179"/>
              <a:gd name="T50" fmla="*/ 178 w 180"/>
              <a:gd name="T51" fmla="*/ 108 h 179"/>
              <a:gd name="T52" fmla="*/ 172 w 180"/>
              <a:gd name="T53" fmla="*/ 124 h 179"/>
              <a:gd name="T54" fmla="*/ 164 w 180"/>
              <a:gd name="T55" fmla="*/ 139 h 179"/>
              <a:gd name="T56" fmla="*/ 153 w 180"/>
              <a:gd name="T57" fmla="*/ 153 h 179"/>
              <a:gd name="T58" fmla="*/ 139 w 180"/>
              <a:gd name="T59" fmla="*/ 164 h 179"/>
              <a:gd name="T60" fmla="*/ 124 w 180"/>
              <a:gd name="T61" fmla="*/ 172 h 179"/>
              <a:gd name="T62" fmla="*/ 108 w 180"/>
              <a:gd name="T63" fmla="*/ 178 h 179"/>
              <a:gd name="T64" fmla="*/ 90 w 180"/>
              <a:gd name="T65" fmla="*/ 179 h 179"/>
              <a:gd name="T66" fmla="*/ 90 w 180"/>
              <a:gd name="T67" fmla="*/ 17 h 179"/>
              <a:gd name="T68" fmla="*/ 62 w 180"/>
              <a:gd name="T69" fmla="*/ 22 h 179"/>
              <a:gd name="T70" fmla="*/ 38 w 180"/>
              <a:gd name="T71" fmla="*/ 38 h 179"/>
              <a:gd name="T72" fmla="*/ 23 w 180"/>
              <a:gd name="T73" fmla="*/ 62 h 179"/>
              <a:gd name="T74" fmla="*/ 17 w 180"/>
              <a:gd name="T75" fmla="*/ 89 h 179"/>
              <a:gd name="T76" fmla="*/ 23 w 180"/>
              <a:gd name="T77" fmla="*/ 118 h 179"/>
              <a:gd name="T78" fmla="*/ 38 w 180"/>
              <a:gd name="T79" fmla="*/ 141 h 179"/>
              <a:gd name="T80" fmla="*/ 62 w 180"/>
              <a:gd name="T81" fmla="*/ 156 h 179"/>
              <a:gd name="T82" fmla="*/ 90 w 180"/>
              <a:gd name="T83" fmla="*/ 163 h 179"/>
              <a:gd name="T84" fmla="*/ 118 w 180"/>
              <a:gd name="T85" fmla="*/ 156 h 179"/>
              <a:gd name="T86" fmla="*/ 141 w 180"/>
              <a:gd name="T87" fmla="*/ 141 h 179"/>
              <a:gd name="T88" fmla="*/ 157 w 180"/>
              <a:gd name="T89" fmla="*/ 118 h 179"/>
              <a:gd name="T90" fmla="*/ 163 w 180"/>
              <a:gd name="T91" fmla="*/ 89 h 179"/>
              <a:gd name="T92" fmla="*/ 157 w 180"/>
              <a:gd name="T93" fmla="*/ 62 h 179"/>
              <a:gd name="T94" fmla="*/ 141 w 180"/>
              <a:gd name="T95" fmla="*/ 38 h 179"/>
              <a:gd name="T96" fmla="*/ 118 w 180"/>
              <a:gd name="T97" fmla="*/ 22 h 179"/>
              <a:gd name="T98" fmla="*/ 90 w 180"/>
              <a:gd name="T99" fmla="*/ 1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0" h="179">
                <a:moveTo>
                  <a:pt x="90" y="179"/>
                </a:moveTo>
                <a:lnTo>
                  <a:pt x="90" y="179"/>
                </a:lnTo>
                <a:lnTo>
                  <a:pt x="81" y="179"/>
                </a:lnTo>
                <a:lnTo>
                  <a:pt x="71" y="178"/>
                </a:lnTo>
                <a:lnTo>
                  <a:pt x="63" y="175"/>
                </a:lnTo>
                <a:lnTo>
                  <a:pt x="55" y="172"/>
                </a:lnTo>
                <a:lnTo>
                  <a:pt x="47" y="168"/>
                </a:lnTo>
                <a:lnTo>
                  <a:pt x="40" y="164"/>
                </a:lnTo>
                <a:lnTo>
                  <a:pt x="33" y="158"/>
                </a:lnTo>
                <a:lnTo>
                  <a:pt x="26" y="153"/>
                </a:lnTo>
                <a:lnTo>
                  <a:pt x="21" y="146"/>
                </a:lnTo>
                <a:lnTo>
                  <a:pt x="15" y="139"/>
                </a:lnTo>
                <a:lnTo>
                  <a:pt x="11" y="133"/>
                </a:lnTo>
                <a:lnTo>
                  <a:pt x="7" y="124"/>
                </a:lnTo>
                <a:lnTo>
                  <a:pt x="4" y="116"/>
                </a:lnTo>
                <a:lnTo>
                  <a:pt x="2" y="108"/>
                </a:lnTo>
                <a:lnTo>
                  <a:pt x="0" y="98"/>
                </a:lnTo>
                <a:lnTo>
                  <a:pt x="0" y="89"/>
                </a:lnTo>
                <a:lnTo>
                  <a:pt x="0" y="81"/>
                </a:lnTo>
                <a:lnTo>
                  <a:pt x="2" y="71"/>
                </a:lnTo>
                <a:lnTo>
                  <a:pt x="4" y="63"/>
                </a:lnTo>
                <a:lnTo>
                  <a:pt x="7" y="55"/>
                </a:lnTo>
                <a:lnTo>
                  <a:pt x="11" y="47"/>
                </a:lnTo>
                <a:lnTo>
                  <a:pt x="15" y="40"/>
                </a:lnTo>
                <a:lnTo>
                  <a:pt x="21" y="33"/>
                </a:lnTo>
                <a:lnTo>
                  <a:pt x="26" y="26"/>
                </a:lnTo>
                <a:lnTo>
                  <a:pt x="33" y="21"/>
                </a:lnTo>
                <a:lnTo>
                  <a:pt x="40" y="15"/>
                </a:lnTo>
                <a:lnTo>
                  <a:pt x="47" y="11"/>
                </a:lnTo>
                <a:lnTo>
                  <a:pt x="55" y="7"/>
                </a:lnTo>
                <a:lnTo>
                  <a:pt x="63" y="4"/>
                </a:lnTo>
                <a:lnTo>
                  <a:pt x="71" y="2"/>
                </a:lnTo>
                <a:lnTo>
                  <a:pt x="81" y="0"/>
                </a:lnTo>
                <a:lnTo>
                  <a:pt x="90" y="0"/>
                </a:lnTo>
                <a:lnTo>
                  <a:pt x="98" y="0"/>
                </a:lnTo>
                <a:lnTo>
                  <a:pt x="108" y="2"/>
                </a:lnTo>
                <a:lnTo>
                  <a:pt x="116" y="4"/>
                </a:lnTo>
                <a:lnTo>
                  <a:pt x="124" y="7"/>
                </a:lnTo>
                <a:lnTo>
                  <a:pt x="133" y="11"/>
                </a:lnTo>
                <a:lnTo>
                  <a:pt x="139" y="15"/>
                </a:lnTo>
                <a:lnTo>
                  <a:pt x="148" y="21"/>
                </a:lnTo>
                <a:lnTo>
                  <a:pt x="153" y="26"/>
                </a:lnTo>
                <a:lnTo>
                  <a:pt x="159" y="33"/>
                </a:lnTo>
                <a:lnTo>
                  <a:pt x="164" y="40"/>
                </a:lnTo>
                <a:lnTo>
                  <a:pt x="169" y="47"/>
                </a:lnTo>
                <a:lnTo>
                  <a:pt x="172" y="55"/>
                </a:lnTo>
                <a:lnTo>
                  <a:pt x="176" y="63"/>
                </a:lnTo>
                <a:lnTo>
                  <a:pt x="178" y="71"/>
                </a:lnTo>
                <a:lnTo>
                  <a:pt x="179" y="81"/>
                </a:lnTo>
                <a:lnTo>
                  <a:pt x="180" y="89"/>
                </a:lnTo>
                <a:lnTo>
                  <a:pt x="179" y="98"/>
                </a:lnTo>
                <a:lnTo>
                  <a:pt x="178" y="108"/>
                </a:lnTo>
                <a:lnTo>
                  <a:pt x="176" y="116"/>
                </a:lnTo>
                <a:lnTo>
                  <a:pt x="172" y="124"/>
                </a:lnTo>
                <a:lnTo>
                  <a:pt x="169" y="133"/>
                </a:lnTo>
                <a:lnTo>
                  <a:pt x="164" y="139"/>
                </a:lnTo>
                <a:lnTo>
                  <a:pt x="159" y="146"/>
                </a:lnTo>
                <a:lnTo>
                  <a:pt x="153" y="153"/>
                </a:lnTo>
                <a:lnTo>
                  <a:pt x="148" y="158"/>
                </a:lnTo>
                <a:lnTo>
                  <a:pt x="139" y="164"/>
                </a:lnTo>
                <a:lnTo>
                  <a:pt x="133" y="168"/>
                </a:lnTo>
                <a:lnTo>
                  <a:pt x="124" y="172"/>
                </a:lnTo>
                <a:lnTo>
                  <a:pt x="116" y="175"/>
                </a:lnTo>
                <a:lnTo>
                  <a:pt x="108" y="178"/>
                </a:lnTo>
                <a:lnTo>
                  <a:pt x="98" y="179"/>
                </a:lnTo>
                <a:lnTo>
                  <a:pt x="90" y="179"/>
                </a:lnTo>
                <a:close/>
                <a:moveTo>
                  <a:pt x="90" y="17"/>
                </a:moveTo>
                <a:lnTo>
                  <a:pt x="90" y="17"/>
                </a:lnTo>
                <a:lnTo>
                  <a:pt x="75" y="18"/>
                </a:lnTo>
                <a:lnTo>
                  <a:pt x="62" y="22"/>
                </a:lnTo>
                <a:lnTo>
                  <a:pt x="49" y="29"/>
                </a:lnTo>
                <a:lnTo>
                  <a:pt x="38" y="38"/>
                </a:lnTo>
                <a:lnTo>
                  <a:pt x="30" y="49"/>
                </a:lnTo>
                <a:lnTo>
                  <a:pt x="23" y="62"/>
                </a:lnTo>
                <a:lnTo>
                  <a:pt x="19" y="75"/>
                </a:lnTo>
                <a:lnTo>
                  <a:pt x="17" y="89"/>
                </a:lnTo>
                <a:lnTo>
                  <a:pt x="19" y="104"/>
                </a:lnTo>
                <a:lnTo>
                  <a:pt x="23" y="118"/>
                </a:lnTo>
                <a:lnTo>
                  <a:pt x="30" y="130"/>
                </a:lnTo>
                <a:lnTo>
                  <a:pt x="38" y="141"/>
                </a:lnTo>
                <a:lnTo>
                  <a:pt x="49" y="150"/>
                </a:lnTo>
                <a:lnTo>
                  <a:pt x="62" y="156"/>
                </a:lnTo>
                <a:lnTo>
                  <a:pt x="75" y="161"/>
                </a:lnTo>
                <a:lnTo>
                  <a:pt x="90" y="163"/>
                </a:lnTo>
                <a:lnTo>
                  <a:pt x="104" y="161"/>
                </a:lnTo>
                <a:lnTo>
                  <a:pt x="118" y="156"/>
                </a:lnTo>
                <a:lnTo>
                  <a:pt x="130" y="150"/>
                </a:lnTo>
                <a:lnTo>
                  <a:pt x="141" y="141"/>
                </a:lnTo>
                <a:lnTo>
                  <a:pt x="150" y="130"/>
                </a:lnTo>
                <a:lnTo>
                  <a:pt x="157" y="118"/>
                </a:lnTo>
                <a:lnTo>
                  <a:pt x="161" y="104"/>
                </a:lnTo>
                <a:lnTo>
                  <a:pt x="163" y="89"/>
                </a:lnTo>
                <a:lnTo>
                  <a:pt x="161" y="75"/>
                </a:lnTo>
                <a:lnTo>
                  <a:pt x="157" y="62"/>
                </a:lnTo>
                <a:lnTo>
                  <a:pt x="150" y="49"/>
                </a:lnTo>
                <a:lnTo>
                  <a:pt x="141" y="38"/>
                </a:lnTo>
                <a:lnTo>
                  <a:pt x="130" y="29"/>
                </a:lnTo>
                <a:lnTo>
                  <a:pt x="118" y="22"/>
                </a:lnTo>
                <a:lnTo>
                  <a:pt x="104" y="18"/>
                </a:lnTo>
                <a:lnTo>
                  <a:pt x="90" y="1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93" name="Freeform 73"/>
          <p:cNvSpPr>
            <a:spLocks/>
          </p:cNvSpPr>
          <p:nvPr/>
        </p:nvSpPr>
        <p:spPr bwMode="auto">
          <a:xfrm>
            <a:off x="4940300" y="4176713"/>
            <a:ext cx="15875" cy="109537"/>
          </a:xfrm>
          <a:custGeom>
            <a:avLst/>
            <a:gdLst>
              <a:gd name="T0" fmla="*/ 26 w 28"/>
              <a:gd name="T1" fmla="*/ 63 h 202"/>
              <a:gd name="T2" fmla="*/ 26 w 28"/>
              <a:gd name="T3" fmla="*/ 63 h 202"/>
              <a:gd name="T4" fmla="*/ 28 w 28"/>
              <a:gd name="T5" fmla="*/ 57 h 202"/>
              <a:gd name="T6" fmla="*/ 28 w 28"/>
              <a:gd name="T7" fmla="*/ 52 h 202"/>
              <a:gd name="T8" fmla="*/ 28 w 28"/>
              <a:gd name="T9" fmla="*/ 42 h 202"/>
              <a:gd name="T10" fmla="*/ 28 w 28"/>
              <a:gd name="T11" fmla="*/ 39 h 202"/>
              <a:gd name="T12" fmla="*/ 27 w 28"/>
              <a:gd name="T13" fmla="*/ 0 h 202"/>
              <a:gd name="T14" fmla="*/ 26 w 28"/>
              <a:gd name="T15" fmla="*/ 0 h 202"/>
              <a:gd name="T16" fmla="*/ 24 w 28"/>
              <a:gd name="T17" fmla="*/ 38 h 202"/>
              <a:gd name="T18" fmla="*/ 23 w 28"/>
              <a:gd name="T19" fmla="*/ 41 h 202"/>
              <a:gd name="T20" fmla="*/ 22 w 28"/>
              <a:gd name="T21" fmla="*/ 41 h 202"/>
              <a:gd name="T22" fmla="*/ 20 w 28"/>
              <a:gd name="T23" fmla="*/ 39 h 202"/>
              <a:gd name="T24" fmla="*/ 20 w 28"/>
              <a:gd name="T25" fmla="*/ 33 h 202"/>
              <a:gd name="T26" fmla="*/ 20 w 28"/>
              <a:gd name="T27" fmla="*/ 20 h 202"/>
              <a:gd name="T28" fmla="*/ 20 w 28"/>
              <a:gd name="T29" fmla="*/ 0 h 202"/>
              <a:gd name="T30" fmla="*/ 19 w 28"/>
              <a:gd name="T31" fmla="*/ 0 h 202"/>
              <a:gd name="T32" fmla="*/ 16 w 28"/>
              <a:gd name="T33" fmla="*/ 38 h 202"/>
              <a:gd name="T34" fmla="*/ 15 w 28"/>
              <a:gd name="T35" fmla="*/ 41 h 202"/>
              <a:gd name="T36" fmla="*/ 13 w 28"/>
              <a:gd name="T37" fmla="*/ 41 h 202"/>
              <a:gd name="T38" fmla="*/ 12 w 28"/>
              <a:gd name="T39" fmla="*/ 38 h 202"/>
              <a:gd name="T40" fmla="*/ 12 w 28"/>
              <a:gd name="T41" fmla="*/ 31 h 202"/>
              <a:gd name="T42" fmla="*/ 12 w 28"/>
              <a:gd name="T43" fmla="*/ 18 h 202"/>
              <a:gd name="T44" fmla="*/ 12 w 28"/>
              <a:gd name="T45" fmla="*/ 0 h 202"/>
              <a:gd name="T46" fmla="*/ 11 w 28"/>
              <a:gd name="T47" fmla="*/ 0 h 202"/>
              <a:gd name="T48" fmla="*/ 8 w 28"/>
              <a:gd name="T49" fmla="*/ 38 h 202"/>
              <a:gd name="T50" fmla="*/ 7 w 28"/>
              <a:gd name="T51" fmla="*/ 39 h 202"/>
              <a:gd name="T52" fmla="*/ 7 w 28"/>
              <a:gd name="T53" fmla="*/ 41 h 202"/>
              <a:gd name="T54" fmla="*/ 5 w 28"/>
              <a:gd name="T55" fmla="*/ 38 h 202"/>
              <a:gd name="T56" fmla="*/ 4 w 28"/>
              <a:gd name="T57" fmla="*/ 30 h 202"/>
              <a:gd name="T58" fmla="*/ 4 w 28"/>
              <a:gd name="T59" fmla="*/ 16 h 202"/>
              <a:gd name="T60" fmla="*/ 4 w 28"/>
              <a:gd name="T61" fmla="*/ 0 h 202"/>
              <a:gd name="T62" fmla="*/ 2 w 28"/>
              <a:gd name="T63" fmla="*/ 0 h 202"/>
              <a:gd name="T64" fmla="*/ 1 w 28"/>
              <a:gd name="T65" fmla="*/ 12 h 202"/>
              <a:gd name="T66" fmla="*/ 0 w 28"/>
              <a:gd name="T67" fmla="*/ 39 h 202"/>
              <a:gd name="T68" fmla="*/ 0 w 28"/>
              <a:gd name="T69" fmla="*/ 42 h 202"/>
              <a:gd name="T70" fmla="*/ 0 w 28"/>
              <a:gd name="T71" fmla="*/ 50 h 202"/>
              <a:gd name="T72" fmla="*/ 1 w 28"/>
              <a:gd name="T73" fmla="*/ 57 h 202"/>
              <a:gd name="T74" fmla="*/ 2 w 28"/>
              <a:gd name="T75" fmla="*/ 60 h 202"/>
              <a:gd name="T76" fmla="*/ 5 w 28"/>
              <a:gd name="T77" fmla="*/ 63 h 202"/>
              <a:gd name="T78" fmla="*/ 11 w 28"/>
              <a:gd name="T79" fmla="*/ 67 h 202"/>
              <a:gd name="T80" fmla="*/ 11 w 28"/>
              <a:gd name="T81" fmla="*/ 68 h 202"/>
              <a:gd name="T82" fmla="*/ 12 w 28"/>
              <a:gd name="T83" fmla="*/ 79 h 202"/>
              <a:gd name="T84" fmla="*/ 7 w 28"/>
              <a:gd name="T85" fmla="*/ 187 h 202"/>
              <a:gd name="T86" fmla="*/ 7 w 28"/>
              <a:gd name="T87" fmla="*/ 190 h 202"/>
              <a:gd name="T88" fmla="*/ 7 w 28"/>
              <a:gd name="T89" fmla="*/ 194 h 202"/>
              <a:gd name="T90" fmla="*/ 8 w 28"/>
              <a:gd name="T91" fmla="*/ 196 h 202"/>
              <a:gd name="T92" fmla="*/ 9 w 28"/>
              <a:gd name="T93" fmla="*/ 199 h 202"/>
              <a:gd name="T94" fmla="*/ 12 w 28"/>
              <a:gd name="T95" fmla="*/ 200 h 202"/>
              <a:gd name="T96" fmla="*/ 16 w 28"/>
              <a:gd name="T97" fmla="*/ 202 h 202"/>
              <a:gd name="T98" fmla="*/ 20 w 28"/>
              <a:gd name="T99" fmla="*/ 202 h 202"/>
              <a:gd name="T100" fmla="*/ 23 w 28"/>
              <a:gd name="T101" fmla="*/ 200 h 202"/>
              <a:gd name="T102" fmla="*/ 24 w 28"/>
              <a:gd name="T103" fmla="*/ 198 h 202"/>
              <a:gd name="T104" fmla="*/ 26 w 28"/>
              <a:gd name="T105" fmla="*/ 196 h 202"/>
              <a:gd name="T106" fmla="*/ 26 w 28"/>
              <a:gd name="T107" fmla="*/ 192 h 202"/>
              <a:gd name="T108" fmla="*/ 26 w 28"/>
              <a:gd name="T109" fmla="*/ 190 h 202"/>
              <a:gd name="T110" fmla="*/ 20 w 28"/>
              <a:gd name="T111" fmla="*/ 72 h 202"/>
              <a:gd name="T112" fmla="*/ 20 w 28"/>
              <a:gd name="T113" fmla="*/ 68 h 202"/>
              <a:gd name="T114" fmla="*/ 23 w 28"/>
              <a:gd name="T115" fmla="*/ 65 h 202"/>
              <a:gd name="T116" fmla="*/ 26 w 28"/>
              <a:gd name="T117" fmla="*/ 6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 h="202">
                <a:moveTo>
                  <a:pt x="26" y="63"/>
                </a:moveTo>
                <a:lnTo>
                  <a:pt x="26" y="63"/>
                </a:lnTo>
                <a:lnTo>
                  <a:pt x="28" y="57"/>
                </a:lnTo>
                <a:lnTo>
                  <a:pt x="28" y="52"/>
                </a:lnTo>
                <a:lnTo>
                  <a:pt x="28" y="42"/>
                </a:lnTo>
                <a:lnTo>
                  <a:pt x="28" y="39"/>
                </a:lnTo>
                <a:lnTo>
                  <a:pt x="27" y="0"/>
                </a:lnTo>
                <a:lnTo>
                  <a:pt x="26" y="0"/>
                </a:lnTo>
                <a:lnTo>
                  <a:pt x="24" y="38"/>
                </a:lnTo>
                <a:lnTo>
                  <a:pt x="23" y="41"/>
                </a:lnTo>
                <a:lnTo>
                  <a:pt x="22" y="41"/>
                </a:lnTo>
                <a:lnTo>
                  <a:pt x="20" y="39"/>
                </a:lnTo>
                <a:lnTo>
                  <a:pt x="20" y="33"/>
                </a:lnTo>
                <a:lnTo>
                  <a:pt x="20" y="20"/>
                </a:lnTo>
                <a:lnTo>
                  <a:pt x="20" y="0"/>
                </a:lnTo>
                <a:lnTo>
                  <a:pt x="19" y="0"/>
                </a:lnTo>
                <a:lnTo>
                  <a:pt x="16" y="38"/>
                </a:lnTo>
                <a:lnTo>
                  <a:pt x="15" y="41"/>
                </a:lnTo>
                <a:lnTo>
                  <a:pt x="13" y="41"/>
                </a:lnTo>
                <a:lnTo>
                  <a:pt x="12" y="38"/>
                </a:lnTo>
                <a:lnTo>
                  <a:pt x="12" y="31"/>
                </a:lnTo>
                <a:lnTo>
                  <a:pt x="12" y="18"/>
                </a:lnTo>
                <a:lnTo>
                  <a:pt x="12" y="0"/>
                </a:lnTo>
                <a:lnTo>
                  <a:pt x="11" y="0"/>
                </a:lnTo>
                <a:lnTo>
                  <a:pt x="8" y="38"/>
                </a:lnTo>
                <a:lnTo>
                  <a:pt x="7" y="39"/>
                </a:lnTo>
                <a:lnTo>
                  <a:pt x="7" y="41"/>
                </a:lnTo>
                <a:lnTo>
                  <a:pt x="5" y="38"/>
                </a:lnTo>
                <a:lnTo>
                  <a:pt x="4" y="30"/>
                </a:lnTo>
                <a:lnTo>
                  <a:pt x="4" y="16"/>
                </a:lnTo>
                <a:lnTo>
                  <a:pt x="4" y="0"/>
                </a:lnTo>
                <a:lnTo>
                  <a:pt x="2" y="0"/>
                </a:lnTo>
                <a:lnTo>
                  <a:pt x="1" y="12"/>
                </a:lnTo>
                <a:lnTo>
                  <a:pt x="0" y="39"/>
                </a:lnTo>
                <a:lnTo>
                  <a:pt x="0" y="42"/>
                </a:lnTo>
                <a:lnTo>
                  <a:pt x="0" y="50"/>
                </a:lnTo>
                <a:lnTo>
                  <a:pt x="1" y="57"/>
                </a:lnTo>
                <a:lnTo>
                  <a:pt x="2" y="60"/>
                </a:lnTo>
                <a:lnTo>
                  <a:pt x="5" y="63"/>
                </a:lnTo>
                <a:lnTo>
                  <a:pt x="11" y="67"/>
                </a:lnTo>
                <a:lnTo>
                  <a:pt x="11" y="68"/>
                </a:lnTo>
                <a:lnTo>
                  <a:pt x="12" y="79"/>
                </a:lnTo>
                <a:lnTo>
                  <a:pt x="7" y="187"/>
                </a:lnTo>
                <a:lnTo>
                  <a:pt x="7" y="190"/>
                </a:lnTo>
                <a:lnTo>
                  <a:pt x="7" y="194"/>
                </a:lnTo>
                <a:lnTo>
                  <a:pt x="8" y="196"/>
                </a:lnTo>
                <a:lnTo>
                  <a:pt x="9" y="199"/>
                </a:lnTo>
                <a:lnTo>
                  <a:pt x="12" y="200"/>
                </a:lnTo>
                <a:lnTo>
                  <a:pt x="16" y="202"/>
                </a:lnTo>
                <a:lnTo>
                  <a:pt x="20" y="202"/>
                </a:lnTo>
                <a:lnTo>
                  <a:pt x="23" y="200"/>
                </a:lnTo>
                <a:lnTo>
                  <a:pt x="24" y="198"/>
                </a:lnTo>
                <a:lnTo>
                  <a:pt x="26" y="196"/>
                </a:lnTo>
                <a:lnTo>
                  <a:pt x="26" y="192"/>
                </a:lnTo>
                <a:lnTo>
                  <a:pt x="26" y="190"/>
                </a:lnTo>
                <a:lnTo>
                  <a:pt x="20" y="72"/>
                </a:lnTo>
                <a:lnTo>
                  <a:pt x="20" y="68"/>
                </a:lnTo>
                <a:lnTo>
                  <a:pt x="23" y="65"/>
                </a:lnTo>
                <a:lnTo>
                  <a:pt x="26" y="6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94" name="Freeform 74"/>
          <p:cNvSpPr>
            <a:spLocks/>
          </p:cNvSpPr>
          <p:nvPr/>
        </p:nvSpPr>
        <p:spPr bwMode="auto">
          <a:xfrm>
            <a:off x="5075238" y="4176713"/>
            <a:ext cx="12700" cy="106362"/>
          </a:xfrm>
          <a:custGeom>
            <a:avLst/>
            <a:gdLst>
              <a:gd name="T0" fmla="*/ 3 w 23"/>
              <a:gd name="T1" fmla="*/ 2 h 199"/>
              <a:gd name="T2" fmla="*/ 3 w 23"/>
              <a:gd name="T3" fmla="*/ 2 h 199"/>
              <a:gd name="T4" fmla="*/ 3 w 23"/>
              <a:gd name="T5" fmla="*/ 1 h 199"/>
              <a:gd name="T6" fmla="*/ 4 w 23"/>
              <a:gd name="T7" fmla="*/ 0 h 199"/>
              <a:gd name="T8" fmla="*/ 7 w 23"/>
              <a:gd name="T9" fmla="*/ 0 h 199"/>
              <a:gd name="T10" fmla="*/ 11 w 23"/>
              <a:gd name="T11" fmla="*/ 2 h 199"/>
              <a:gd name="T12" fmla="*/ 14 w 23"/>
              <a:gd name="T13" fmla="*/ 6 h 199"/>
              <a:gd name="T14" fmla="*/ 15 w 23"/>
              <a:gd name="T15" fmla="*/ 12 h 199"/>
              <a:gd name="T16" fmla="*/ 21 w 23"/>
              <a:gd name="T17" fmla="*/ 30 h 199"/>
              <a:gd name="T18" fmla="*/ 23 w 23"/>
              <a:gd name="T19" fmla="*/ 51 h 199"/>
              <a:gd name="T20" fmla="*/ 23 w 23"/>
              <a:gd name="T21" fmla="*/ 62 h 199"/>
              <a:gd name="T22" fmla="*/ 22 w 23"/>
              <a:gd name="T23" fmla="*/ 73 h 199"/>
              <a:gd name="T24" fmla="*/ 18 w 23"/>
              <a:gd name="T25" fmla="*/ 77 h 199"/>
              <a:gd name="T26" fmla="*/ 14 w 23"/>
              <a:gd name="T27" fmla="*/ 81 h 199"/>
              <a:gd name="T28" fmla="*/ 12 w 23"/>
              <a:gd name="T29" fmla="*/ 86 h 199"/>
              <a:gd name="T30" fmla="*/ 15 w 23"/>
              <a:gd name="T31" fmla="*/ 128 h 199"/>
              <a:gd name="T32" fmla="*/ 19 w 23"/>
              <a:gd name="T33" fmla="*/ 191 h 199"/>
              <a:gd name="T34" fmla="*/ 19 w 23"/>
              <a:gd name="T35" fmla="*/ 192 h 199"/>
              <a:gd name="T36" fmla="*/ 18 w 23"/>
              <a:gd name="T37" fmla="*/ 195 h 199"/>
              <a:gd name="T38" fmla="*/ 17 w 23"/>
              <a:gd name="T39" fmla="*/ 197 h 199"/>
              <a:gd name="T40" fmla="*/ 11 w 23"/>
              <a:gd name="T41" fmla="*/ 199 h 199"/>
              <a:gd name="T42" fmla="*/ 7 w 23"/>
              <a:gd name="T43" fmla="*/ 199 h 199"/>
              <a:gd name="T44" fmla="*/ 4 w 23"/>
              <a:gd name="T45" fmla="*/ 199 h 199"/>
              <a:gd name="T46" fmla="*/ 2 w 23"/>
              <a:gd name="T47" fmla="*/ 195 h 199"/>
              <a:gd name="T48" fmla="*/ 2 w 23"/>
              <a:gd name="T49" fmla="*/ 192 h 199"/>
              <a:gd name="T50" fmla="*/ 0 w 23"/>
              <a:gd name="T51" fmla="*/ 191 h 199"/>
              <a:gd name="T52" fmla="*/ 3 w 23"/>
              <a:gd name="T53" fmla="*/ 2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199">
                <a:moveTo>
                  <a:pt x="3" y="2"/>
                </a:moveTo>
                <a:lnTo>
                  <a:pt x="3" y="2"/>
                </a:lnTo>
                <a:lnTo>
                  <a:pt x="3" y="1"/>
                </a:lnTo>
                <a:lnTo>
                  <a:pt x="4" y="0"/>
                </a:lnTo>
                <a:lnTo>
                  <a:pt x="7" y="0"/>
                </a:lnTo>
                <a:lnTo>
                  <a:pt x="11" y="2"/>
                </a:lnTo>
                <a:lnTo>
                  <a:pt x="14" y="6"/>
                </a:lnTo>
                <a:lnTo>
                  <a:pt x="15" y="12"/>
                </a:lnTo>
                <a:lnTo>
                  <a:pt x="21" y="30"/>
                </a:lnTo>
                <a:lnTo>
                  <a:pt x="23" y="51"/>
                </a:lnTo>
                <a:lnTo>
                  <a:pt x="23" y="62"/>
                </a:lnTo>
                <a:lnTo>
                  <a:pt x="22" y="73"/>
                </a:lnTo>
                <a:lnTo>
                  <a:pt x="18" y="77"/>
                </a:lnTo>
                <a:lnTo>
                  <a:pt x="14" y="81"/>
                </a:lnTo>
                <a:lnTo>
                  <a:pt x="12" y="86"/>
                </a:lnTo>
                <a:lnTo>
                  <a:pt x="15" y="128"/>
                </a:lnTo>
                <a:lnTo>
                  <a:pt x="19" y="191"/>
                </a:lnTo>
                <a:lnTo>
                  <a:pt x="19" y="192"/>
                </a:lnTo>
                <a:lnTo>
                  <a:pt x="18" y="195"/>
                </a:lnTo>
                <a:lnTo>
                  <a:pt x="17" y="197"/>
                </a:lnTo>
                <a:lnTo>
                  <a:pt x="11" y="199"/>
                </a:lnTo>
                <a:lnTo>
                  <a:pt x="7" y="199"/>
                </a:lnTo>
                <a:lnTo>
                  <a:pt x="4" y="199"/>
                </a:lnTo>
                <a:lnTo>
                  <a:pt x="2" y="195"/>
                </a:lnTo>
                <a:lnTo>
                  <a:pt x="2" y="192"/>
                </a:lnTo>
                <a:lnTo>
                  <a:pt x="0" y="191"/>
                </a:lnTo>
                <a:lnTo>
                  <a:pt x="3" y="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95" name="Freeform 75"/>
          <p:cNvSpPr>
            <a:spLocks noEditPoints="1"/>
          </p:cNvSpPr>
          <p:nvPr/>
        </p:nvSpPr>
        <p:spPr bwMode="auto">
          <a:xfrm>
            <a:off x="4054475" y="3027363"/>
            <a:ext cx="147638" cy="93662"/>
          </a:xfrm>
          <a:custGeom>
            <a:avLst/>
            <a:gdLst>
              <a:gd name="T0" fmla="*/ 267 w 272"/>
              <a:gd name="T1" fmla="*/ 111 h 174"/>
              <a:gd name="T2" fmla="*/ 270 w 272"/>
              <a:gd name="T3" fmla="*/ 103 h 174"/>
              <a:gd name="T4" fmla="*/ 254 w 272"/>
              <a:gd name="T5" fmla="*/ 89 h 174"/>
              <a:gd name="T6" fmla="*/ 225 w 272"/>
              <a:gd name="T7" fmla="*/ 88 h 174"/>
              <a:gd name="T8" fmla="*/ 222 w 272"/>
              <a:gd name="T9" fmla="*/ 75 h 174"/>
              <a:gd name="T10" fmla="*/ 207 w 272"/>
              <a:gd name="T11" fmla="*/ 73 h 174"/>
              <a:gd name="T12" fmla="*/ 196 w 272"/>
              <a:gd name="T13" fmla="*/ 33 h 174"/>
              <a:gd name="T14" fmla="*/ 199 w 272"/>
              <a:gd name="T15" fmla="*/ 3 h 174"/>
              <a:gd name="T16" fmla="*/ 195 w 272"/>
              <a:gd name="T17" fmla="*/ 0 h 174"/>
              <a:gd name="T18" fmla="*/ 180 w 272"/>
              <a:gd name="T19" fmla="*/ 10 h 174"/>
              <a:gd name="T20" fmla="*/ 172 w 272"/>
              <a:gd name="T21" fmla="*/ 11 h 174"/>
              <a:gd name="T22" fmla="*/ 164 w 272"/>
              <a:gd name="T23" fmla="*/ 17 h 174"/>
              <a:gd name="T24" fmla="*/ 151 w 272"/>
              <a:gd name="T25" fmla="*/ 28 h 174"/>
              <a:gd name="T26" fmla="*/ 153 w 272"/>
              <a:gd name="T27" fmla="*/ 37 h 174"/>
              <a:gd name="T28" fmla="*/ 168 w 272"/>
              <a:gd name="T29" fmla="*/ 34 h 174"/>
              <a:gd name="T30" fmla="*/ 177 w 272"/>
              <a:gd name="T31" fmla="*/ 73 h 174"/>
              <a:gd name="T32" fmla="*/ 169 w 272"/>
              <a:gd name="T33" fmla="*/ 108 h 174"/>
              <a:gd name="T34" fmla="*/ 168 w 272"/>
              <a:gd name="T35" fmla="*/ 123 h 174"/>
              <a:gd name="T36" fmla="*/ 135 w 272"/>
              <a:gd name="T37" fmla="*/ 122 h 174"/>
              <a:gd name="T38" fmla="*/ 127 w 272"/>
              <a:gd name="T39" fmla="*/ 126 h 174"/>
              <a:gd name="T40" fmla="*/ 117 w 272"/>
              <a:gd name="T41" fmla="*/ 123 h 174"/>
              <a:gd name="T42" fmla="*/ 117 w 272"/>
              <a:gd name="T43" fmla="*/ 93 h 174"/>
              <a:gd name="T44" fmla="*/ 113 w 272"/>
              <a:gd name="T45" fmla="*/ 81 h 174"/>
              <a:gd name="T46" fmla="*/ 117 w 272"/>
              <a:gd name="T47" fmla="*/ 71 h 174"/>
              <a:gd name="T48" fmla="*/ 108 w 272"/>
              <a:gd name="T49" fmla="*/ 58 h 174"/>
              <a:gd name="T50" fmla="*/ 33 w 272"/>
              <a:gd name="T51" fmla="*/ 58 h 174"/>
              <a:gd name="T52" fmla="*/ 22 w 272"/>
              <a:gd name="T53" fmla="*/ 71 h 174"/>
              <a:gd name="T54" fmla="*/ 19 w 272"/>
              <a:gd name="T55" fmla="*/ 85 h 174"/>
              <a:gd name="T56" fmla="*/ 4 w 272"/>
              <a:gd name="T57" fmla="*/ 104 h 174"/>
              <a:gd name="T58" fmla="*/ 0 w 272"/>
              <a:gd name="T59" fmla="*/ 123 h 174"/>
              <a:gd name="T60" fmla="*/ 8 w 272"/>
              <a:gd name="T61" fmla="*/ 137 h 174"/>
              <a:gd name="T62" fmla="*/ 19 w 272"/>
              <a:gd name="T63" fmla="*/ 146 h 174"/>
              <a:gd name="T64" fmla="*/ 29 w 272"/>
              <a:gd name="T65" fmla="*/ 164 h 174"/>
              <a:gd name="T66" fmla="*/ 45 w 272"/>
              <a:gd name="T67" fmla="*/ 174 h 174"/>
              <a:gd name="T68" fmla="*/ 65 w 272"/>
              <a:gd name="T69" fmla="*/ 171 h 174"/>
              <a:gd name="T70" fmla="*/ 80 w 272"/>
              <a:gd name="T71" fmla="*/ 159 h 174"/>
              <a:gd name="T72" fmla="*/ 87 w 272"/>
              <a:gd name="T73" fmla="*/ 141 h 174"/>
              <a:gd name="T74" fmla="*/ 94 w 272"/>
              <a:gd name="T75" fmla="*/ 144 h 174"/>
              <a:gd name="T76" fmla="*/ 102 w 272"/>
              <a:gd name="T77" fmla="*/ 149 h 174"/>
              <a:gd name="T78" fmla="*/ 176 w 272"/>
              <a:gd name="T79" fmla="*/ 146 h 174"/>
              <a:gd name="T80" fmla="*/ 209 w 272"/>
              <a:gd name="T81" fmla="*/ 97 h 174"/>
              <a:gd name="T82" fmla="*/ 196 w 272"/>
              <a:gd name="T83" fmla="*/ 122 h 174"/>
              <a:gd name="T84" fmla="*/ 202 w 272"/>
              <a:gd name="T85" fmla="*/ 135 h 174"/>
              <a:gd name="T86" fmla="*/ 209 w 272"/>
              <a:gd name="T87" fmla="*/ 155 h 174"/>
              <a:gd name="T88" fmla="*/ 224 w 272"/>
              <a:gd name="T89" fmla="*/ 167 h 174"/>
              <a:gd name="T90" fmla="*/ 244 w 272"/>
              <a:gd name="T91" fmla="*/ 170 h 174"/>
              <a:gd name="T92" fmla="*/ 262 w 272"/>
              <a:gd name="T93" fmla="*/ 160 h 174"/>
              <a:gd name="T94" fmla="*/ 272 w 272"/>
              <a:gd name="T95" fmla="*/ 142 h 174"/>
              <a:gd name="T96" fmla="*/ 269 w 272"/>
              <a:gd name="T97" fmla="*/ 123 h 174"/>
              <a:gd name="T98" fmla="*/ 52 w 272"/>
              <a:gd name="T99" fmla="*/ 150 h 174"/>
              <a:gd name="T100" fmla="*/ 45 w 272"/>
              <a:gd name="T101" fmla="*/ 148 h 174"/>
              <a:gd name="T102" fmla="*/ 64 w 272"/>
              <a:gd name="T103" fmla="*/ 141 h 174"/>
              <a:gd name="T104" fmla="*/ 56 w 272"/>
              <a:gd name="T105" fmla="*/ 150 h 174"/>
              <a:gd name="T106" fmla="*/ 237 w 272"/>
              <a:gd name="T107" fmla="*/ 146 h 174"/>
              <a:gd name="T108" fmla="*/ 226 w 272"/>
              <a:gd name="T109" fmla="*/ 140 h 174"/>
              <a:gd name="T110" fmla="*/ 229 w 272"/>
              <a:gd name="T111" fmla="*/ 127 h 174"/>
              <a:gd name="T112" fmla="*/ 241 w 272"/>
              <a:gd name="T113" fmla="*/ 125 h 174"/>
              <a:gd name="T114" fmla="*/ 248 w 272"/>
              <a:gd name="T115" fmla="*/ 135 h 174"/>
              <a:gd name="T116" fmla="*/ 241 w 272"/>
              <a:gd name="T117" fmla="*/ 14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2" h="174">
                <a:moveTo>
                  <a:pt x="263" y="112"/>
                </a:moveTo>
                <a:lnTo>
                  <a:pt x="263" y="112"/>
                </a:lnTo>
                <a:lnTo>
                  <a:pt x="267" y="111"/>
                </a:lnTo>
                <a:lnTo>
                  <a:pt x="270" y="108"/>
                </a:lnTo>
                <a:lnTo>
                  <a:pt x="272" y="105"/>
                </a:lnTo>
                <a:lnTo>
                  <a:pt x="270" y="103"/>
                </a:lnTo>
                <a:lnTo>
                  <a:pt x="267" y="99"/>
                </a:lnTo>
                <a:lnTo>
                  <a:pt x="263" y="95"/>
                </a:lnTo>
                <a:lnTo>
                  <a:pt x="254" y="89"/>
                </a:lnTo>
                <a:lnTo>
                  <a:pt x="244" y="86"/>
                </a:lnTo>
                <a:lnTo>
                  <a:pt x="235" y="86"/>
                </a:lnTo>
                <a:lnTo>
                  <a:pt x="225" y="88"/>
                </a:lnTo>
                <a:lnTo>
                  <a:pt x="225" y="85"/>
                </a:lnTo>
                <a:lnTo>
                  <a:pt x="225" y="80"/>
                </a:lnTo>
                <a:lnTo>
                  <a:pt x="222" y="75"/>
                </a:lnTo>
                <a:lnTo>
                  <a:pt x="218" y="74"/>
                </a:lnTo>
                <a:lnTo>
                  <a:pt x="214" y="73"/>
                </a:lnTo>
                <a:lnTo>
                  <a:pt x="207" y="73"/>
                </a:lnTo>
                <a:lnTo>
                  <a:pt x="190" y="32"/>
                </a:lnTo>
                <a:lnTo>
                  <a:pt x="195" y="33"/>
                </a:lnTo>
                <a:lnTo>
                  <a:pt x="196" y="33"/>
                </a:lnTo>
                <a:lnTo>
                  <a:pt x="198" y="32"/>
                </a:lnTo>
                <a:lnTo>
                  <a:pt x="199" y="30"/>
                </a:lnTo>
                <a:lnTo>
                  <a:pt x="199" y="3"/>
                </a:lnTo>
                <a:lnTo>
                  <a:pt x="198" y="0"/>
                </a:lnTo>
                <a:lnTo>
                  <a:pt x="196" y="0"/>
                </a:lnTo>
                <a:lnTo>
                  <a:pt x="195" y="0"/>
                </a:lnTo>
                <a:lnTo>
                  <a:pt x="190" y="2"/>
                </a:lnTo>
                <a:lnTo>
                  <a:pt x="184" y="4"/>
                </a:lnTo>
                <a:lnTo>
                  <a:pt x="180" y="10"/>
                </a:lnTo>
                <a:lnTo>
                  <a:pt x="179" y="17"/>
                </a:lnTo>
                <a:lnTo>
                  <a:pt x="176" y="13"/>
                </a:lnTo>
                <a:lnTo>
                  <a:pt x="172" y="11"/>
                </a:lnTo>
                <a:lnTo>
                  <a:pt x="168" y="13"/>
                </a:lnTo>
                <a:lnTo>
                  <a:pt x="165" y="14"/>
                </a:lnTo>
                <a:lnTo>
                  <a:pt x="164" y="17"/>
                </a:lnTo>
                <a:lnTo>
                  <a:pt x="162" y="21"/>
                </a:lnTo>
                <a:lnTo>
                  <a:pt x="162" y="22"/>
                </a:lnTo>
                <a:lnTo>
                  <a:pt x="151" y="28"/>
                </a:lnTo>
                <a:lnTo>
                  <a:pt x="150" y="30"/>
                </a:lnTo>
                <a:lnTo>
                  <a:pt x="150" y="34"/>
                </a:lnTo>
                <a:lnTo>
                  <a:pt x="153" y="37"/>
                </a:lnTo>
                <a:lnTo>
                  <a:pt x="157" y="36"/>
                </a:lnTo>
                <a:lnTo>
                  <a:pt x="166" y="30"/>
                </a:lnTo>
                <a:lnTo>
                  <a:pt x="168" y="34"/>
                </a:lnTo>
                <a:lnTo>
                  <a:pt x="183" y="67"/>
                </a:lnTo>
                <a:lnTo>
                  <a:pt x="180" y="70"/>
                </a:lnTo>
                <a:lnTo>
                  <a:pt x="177" y="73"/>
                </a:lnTo>
                <a:lnTo>
                  <a:pt x="169" y="103"/>
                </a:lnTo>
                <a:lnTo>
                  <a:pt x="169" y="105"/>
                </a:lnTo>
                <a:lnTo>
                  <a:pt x="169" y="108"/>
                </a:lnTo>
                <a:lnTo>
                  <a:pt x="172" y="111"/>
                </a:lnTo>
                <a:lnTo>
                  <a:pt x="175" y="114"/>
                </a:lnTo>
                <a:lnTo>
                  <a:pt x="168" y="123"/>
                </a:lnTo>
                <a:lnTo>
                  <a:pt x="165" y="122"/>
                </a:lnTo>
                <a:lnTo>
                  <a:pt x="162" y="122"/>
                </a:lnTo>
                <a:lnTo>
                  <a:pt x="135" y="122"/>
                </a:lnTo>
                <a:lnTo>
                  <a:pt x="131" y="122"/>
                </a:lnTo>
                <a:lnTo>
                  <a:pt x="128" y="123"/>
                </a:lnTo>
                <a:lnTo>
                  <a:pt x="127" y="126"/>
                </a:lnTo>
                <a:lnTo>
                  <a:pt x="125" y="129"/>
                </a:lnTo>
                <a:lnTo>
                  <a:pt x="115" y="129"/>
                </a:lnTo>
                <a:lnTo>
                  <a:pt x="117" y="123"/>
                </a:lnTo>
                <a:lnTo>
                  <a:pt x="117" y="118"/>
                </a:lnTo>
                <a:lnTo>
                  <a:pt x="117" y="99"/>
                </a:lnTo>
                <a:lnTo>
                  <a:pt x="117" y="93"/>
                </a:lnTo>
                <a:lnTo>
                  <a:pt x="116" y="89"/>
                </a:lnTo>
                <a:lnTo>
                  <a:pt x="110" y="82"/>
                </a:lnTo>
                <a:lnTo>
                  <a:pt x="113" y="81"/>
                </a:lnTo>
                <a:lnTo>
                  <a:pt x="116" y="77"/>
                </a:lnTo>
                <a:lnTo>
                  <a:pt x="117" y="74"/>
                </a:lnTo>
                <a:lnTo>
                  <a:pt x="117" y="71"/>
                </a:lnTo>
                <a:lnTo>
                  <a:pt x="116" y="65"/>
                </a:lnTo>
                <a:lnTo>
                  <a:pt x="113" y="60"/>
                </a:lnTo>
                <a:lnTo>
                  <a:pt x="108" y="58"/>
                </a:lnTo>
                <a:lnTo>
                  <a:pt x="101" y="56"/>
                </a:lnTo>
                <a:lnTo>
                  <a:pt x="39" y="56"/>
                </a:lnTo>
                <a:lnTo>
                  <a:pt x="33" y="58"/>
                </a:lnTo>
                <a:lnTo>
                  <a:pt x="27" y="60"/>
                </a:lnTo>
                <a:lnTo>
                  <a:pt x="23" y="65"/>
                </a:lnTo>
                <a:lnTo>
                  <a:pt x="22" y="71"/>
                </a:lnTo>
                <a:lnTo>
                  <a:pt x="23" y="75"/>
                </a:lnTo>
                <a:lnTo>
                  <a:pt x="26" y="81"/>
                </a:lnTo>
                <a:lnTo>
                  <a:pt x="19" y="85"/>
                </a:lnTo>
                <a:lnTo>
                  <a:pt x="14" y="92"/>
                </a:lnTo>
                <a:lnTo>
                  <a:pt x="8" y="97"/>
                </a:lnTo>
                <a:lnTo>
                  <a:pt x="4" y="104"/>
                </a:lnTo>
                <a:lnTo>
                  <a:pt x="3" y="111"/>
                </a:lnTo>
                <a:lnTo>
                  <a:pt x="0" y="116"/>
                </a:lnTo>
                <a:lnTo>
                  <a:pt x="0" y="123"/>
                </a:lnTo>
                <a:lnTo>
                  <a:pt x="1" y="129"/>
                </a:lnTo>
                <a:lnTo>
                  <a:pt x="5" y="133"/>
                </a:lnTo>
                <a:lnTo>
                  <a:pt x="8" y="137"/>
                </a:lnTo>
                <a:lnTo>
                  <a:pt x="12" y="138"/>
                </a:lnTo>
                <a:lnTo>
                  <a:pt x="18" y="140"/>
                </a:lnTo>
                <a:lnTo>
                  <a:pt x="19" y="146"/>
                </a:lnTo>
                <a:lnTo>
                  <a:pt x="20" y="153"/>
                </a:lnTo>
                <a:lnTo>
                  <a:pt x="23" y="159"/>
                </a:lnTo>
                <a:lnTo>
                  <a:pt x="29" y="164"/>
                </a:lnTo>
                <a:lnTo>
                  <a:pt x="33" y="168"/>
                </a:lnTo>
                <a:lnTo>
                  <a:pt x="39" y="171"/>
                </a:lnTo>
                <a:lnTo>
                  <a:pt x="45" y="174"/>
                </a:lnTo>
                <a:lnTo>
                  <a:pt x="52" y="174"/>
                </a:lnTo>
                <a:lnTo>
                  <a:pt x="59" y="174"/>
                </a:lnTo>
                <a:lnTo>
                  <a:pt x="65" y="171"/>
                </a:lnTo>
                <a:lnTo>
                  <a:pt x="71" y="168"/>
                </a:lnTo>
                <a:lnTo>
                  <a:pt x="76" y="164"/>
                </a:lnTo>
                <a:lnTo>
                  <a:pt x="80" y="159"/>
                </a:lnTo>
                <a:lnTo>
                  <a:pt x="83" y="153"/>
                </a:lnTo>
                <a:lnTo>
                  <a:pt x="86" y="148"/>
                </a:lnTo>
                <a:lnTo>
                  <a:pt x="87" y="141"/>
                </a:lnTo>
                <a:lnTo>
                  <a:pt x="91" y="141"/>
                </a:lnTo>
                <a:lnTo>
                  <a:pt x="93" y="141"/>
                </a:lnTo>
                <a:lnTo>
                  <a:pt x="94" y="144"/>
                </a:lnTo>
                <a:lnTo>
                  <a:pt x="95" y="146"/>
                </a:lnTo>
                <a:lnTo>
                  <a:pt x="98" y="148"/>
                </a:lnTo>
                <a:lnTo>
                  <a:pt x="102" y="149"/>
                </a:lnTo>
                <a:lnTo>
                  <a:pt x="170" y="149"/>
                </a:lnTo>
                <a:lnTo>
                  <a:pt x="173" y="148"/>
                </a:lnTo>
                <a:lnTo>
                  <a:pt x="176" y="146"/>
                </a:lnTo>
                <a:lnTo>
                  <a:pt x="179" y="142"/>
                </a:lnTo>
                <a:lnTo>
                  <a:pt x="205" y="97"/>
                </a:lnTo>
                <a:lnTo>
                  <a:pt x="209" y="97"/>
                </a:lnTo>
                <a:lnTo>
                  <a:pt x="205" y="103"/>
                </a:lnTo>
                <a:lnTo>
                  <a:pt x="202" y="108"/>
                </a:lnTo>
                <a:lnTo>
                  <a:pt x="196" y="122"/>
                </a:lnTo>
                <a:lnTo>
                  <a:pt x="192" y="137"/>
                </a:lnTo>
                <a:lnTo>
                  <a:pt x="196" y="137"/>
                </a:lnTo>
                <a:lnTo>
                  <a:pt x="202" y="135"/>
                </a:lnTo>
                <a:lnTo>
                  <a:pt x="203" y="142"/>
                </a:lnTo>
                <a:lnTo>
                  <a:pt x="205" y="149"/>
                </a:lnTo>
                <a:lnTo>
                  <a:pt x="209" y="155"/>
                </a:lnTo>
                <a:lnTo>
                  <a:pt x="213" y="160"/>
                </a:lnTo>
                <a:lnTo>
                  <a:pt x="218" y="164"/>
                </a:lnTo>
                <a:lnTo>
                  <a:pt x="224" y="167"/>
                </a:lnTo>
                <a:lnTo>
                  <a:pt x="231" y="170"/>
                </a:lnTo>
                <a:lnTo>
                  <a:pt x="237" y="170"/>
                </a:lnTo>
                <a:lnTo>
                  <a:pt x="244" y="170"/>
                </a:lnTo>
                <a:lnTo>
                  <a:pt x="251" y="167"/>
                </a:lnTo>
                <a:lnTo>
                  <a:pt x="256" y="164"/>
                </a:lnTo>
                <a:lnTo>
                  <a:pt x="262" y="160"/>
                </a:lnTo>
                <a:lnTo>
                  <a:pt x="266" y="155"/>
                </a:lnTo>
                <a:lnTo>
                  <a:pt x="269" y="149"/>
                </a:lnTo>
                <a:lnTo>
                  <a:pt x="272" y="142"/>
                </a:lnTo>
                <a:lnTo>
                  <a:pt x="272" y="135"/>
                </a:lnTo>
                <a:lnTo>
                  <a:pt x="272" y="129"/>
                </a:lnTo>
                <a:lnTo>
                  <a:pt x="269" y="123"/>
                </a:lnTo>
                <a:lnTo>
                  <a:pt x="266" y="118"/>
                </a:lnTo>
                <a:lnTo>
                  <a:pt x="263" y="112"/>
                </a:lnTo>
                <a:close/>
                <a:moveTo>
                  <a:pt x="52" y="150"/>
                </a:moveTo>
                <a:lnTo>
                  <a:pt x="52" y="150"/>
                </a:lnTo>
                <a:lnTo>
                  <a:pt x="48" y="150"/>
                </a:lnTo>
                <a:lnTo>
                  <a:pt x="45" y="148"/>
                </a:lnTo>
                <a:lnTo>
                  <a:pt x="42" y="145"/>
                </a:lnTo>
                <a:lnTo>
                  <a:pt x="41" y="141"/>
                </a:lnTo>
                <a:lnTo>
                  <a:pt x="64" y="141"/>
                </a:lnTo>
                <a:lnTo>
                  <a:pt x="63" y="145"/>
                </a:lnTo>
                <a:lnTo>
                  <a:pt x="60" y="148"/>
                </a:lnTo>
                <a:lnTo>
                  <a:pt x="56" y="150"/>
                </a:lnTo>
                <a:lnTo>
                  <a:pt x="52" y="150"/>
                </a:lnTo>
                <a:close/>
                <a:moveTo>
                  <a:pt x="237" y="146"/>
                </a:moveTo>
                <a:lnTo>
                  <a:pt x="237" y="146"/>
                </a:lnTo>
                <a:lnTo>
                  <a:pt x="232" y="145"/>
                </a:lnTo>
                <a:lnTo>
                  <a:pt x="229" y="144"/>
                </a:lnTo>
                <a:lnTo>
                  <a:pt x="226" y="140"/>
                </a:lnTo>
                <a:lnTo>
                  <a:pt x="225" y="135"/>
                </a:lnTo>
                <a:lnTo>
                  <a:pt x="226" y="131"/>
                </a:lnTo>
                <a:lnTo>
                  <a:pt x="229" y="127"/>
                </a:lnTo>
                <a:lnTo>
                  <a:pt x="232" y="125"/>
                </a:lnTo>
                <a:lnTo>
                  <a:pt x="237" y="123"/>
                </a:lnTo>
                <a:lnTo>
                  <a:pt x="241" y="125"/>
                </a:lnTo>
                <a:lnTo>
                  <a:pt x="246" y="127"/>
                </a:lnTo>
                <a:lnTo>
                  <a:pt x="247" y="131"/>
                </a:lnTo>
                <a:lnTo>
                  <a:pt x="248" y="135"/>
                </a:lnTo>
                <a:lnTo>
                  <a:pt x="247" y="140"/>
                </a:lnTo>
                <a:lnTo>
                  <a:pt x="246" y="144"/>
                </a:lnTo>
                <a:lnTo>
                  <a:pt x="241" y="145"/>
                </a:lnTo>
                <a:lnTo>
                  <a:pt x="237" y="14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96" name="Freeform 76"/>
          <p:cNvSpPr>
            <a:spLocks/>
          </p:cNvSpPr>
          <p:nvPr/>
        </p:nvSpPr>
        <p:spPr bwMode="auto">
          <a:xfrm>
            <a:off x="4672013" y="2978150"/>
            <a:ext cx="57150" cy="104775"/>
          </a:xfrm>
          <a:custGeom>
            <a:avLst/>
            <a:gdLst>
              <a:gd name="T0" fmla="*/ 3 w 104"/>
              <a:gd name="T1" fmla="*/ 194 h 194"/>
              <a:gd name="T2" fmla="*/ 99 w 104"/>
              <a:gd name="T3" fmla="*/ 194 h 194"/>
              <a:gd name="T4" fmla="*/ 100 w 104"/>
              <a:gd name="T5" fmla="*/ 192 h 194"/>
              <a:gd name="T6" fmla="*/ 101 w 104"/>
              <a:gd name="T7" fmla="*/ 190 h 194"/>
              <a:gd name="T8" fmla="*/ 100 w 104"/>
              <a:gd name="T9" fmla="*/ 181 h 194"/>
              <a:gd name="T10" fmla="*/ 99 w 104"/>
              <a:gd name="T11" fmla="*/ 166 h 194"/>
              <a:gd name="T12" fmla="*/ 100 w 104"/>
              <a:gd name="T13" fmla="*/ 119 h 194"/>
              <a:gd name="T14" fmla="*/ 104 w 104"/>
              <a:gd name="T15" fmla="*/ 3 h 194"/>
              <a:gd name="T16" fmla="*/ 101 w 104"/>
              <a:gd name="T17" fmla="*/ 0 h 194"/>
              <a:gd name="T18" fmla="*/ 99 w 104"/>
              <a:gd name="T19" fmla="*/ 0 h 194"/>
              <a:gd name="T20" fmla="*/ 85 w 104"/>
              <a:gd name="T21" fmla="*/ 11 h 194"/>
              <a:gd name="T22" fmla="*/ 71 w 104"/>
              <a:gd name="T23" fmla="*/ 25 h 194"/>
              <a:gd name="T24" fmla="*/ 60 w 104"/>
              <a:gd name="T25" fmla="*/ 38 h 194"/>
              <a:gd name="T26" fmla="*/ 49 w 104"/>
              <a:gd name="T27" fmla="*/ 53 h 194"/>
              <a:gd name="T28" fmla="*/ 40 w 104"/>
              <a:gd name="T29" fmla="*/ 70 h 194"/>
              <a:gd name="T30" fmla="*/ 33 w 104"/>
              <a:gd name="T31" fmla="*/ 85 h 194"/>
              <a:gd name="T32" fmla="*/ 26 w 104"/>
              <a:gd name="T33" fmla="*/ 101 h 194"/>
              <a:gd name="T34" fmla="*/ 19 w 104"/>
              <a:gd name="T35" fmla="*/ 116 h 194"/>
              <a:gd name="T36" fmla="*/ 11 w 104"/>
              <a:gd name="T37" fmla="*/ 145 h 194"/>
              <a:gd name="T38" fmla="*/ 4 w 104"/>
              <a:gd name="T39" fmla="*/ 168 h 194"/>
              <a:gd name="T40" fmla="*/ 0 w 104"/>
              <a:gd name="T41" fmla="*/ 191 h 194"/>
              <a:gd name="T42" fmla="*/ 2 w 104"/>
              <a:gd name="T43" fmla="*/ 192 h 194"/>
              <a:gd name="T44" fmla="*/ 3 w 104"/>
              <a:gd name="T45" fmla="*/ 19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4" h="194">
                <a:moveTo>
                  <a:pt x="3" y="194"/>
                </a:moveTo>
                <a:lnTo>
                  <a:pt x="99" y="194"/>
                </a:lnTo>
                <a:lnTo>
                  <a:pt x="100" y="192"/>
                </a:lnTo>
                <a:lnTo>
                  <a:pt x="101" y="190"/>
                </a:lnTo>
                <a:lnTo>
                  <a:pt x="100" y="181"/>
                </a:lnTo>
                <a:lnTo>
                  <a:pt x="99" y="166"/>
                </a:lnTo>
                <a:lnTo>
                  <a:pt x="100" y="119"/>
                </a:lnTo>
                <a:lnTo>
                  <a:pt x="104" y="3"/>
                </a:lnTo>
                <a:lnTo>
                  <a:pt x="101" y="0"/>
                </a:lnTo>
                <a:lnTo>
                  <a:pt x="99" y="0"/>
                </a:lnTo>
                <a:lnTo>
                  <a:pt x="85" y="11"/>
                </a:lnTo>
                <a:lnTo>
                  <a:pt x="71" y="25"/>
                </a:lnTo>
                <a:lnTo>
                  <a:pt x="60" y="38"/>
                </a:lnTo>
                <a:lnTo>
                  <a:pt x="49" y="53"/>
                </a:lnTo>
                <a:lnTo>
                  <a:pt x="40" y="70"/>
                </a:lnTo>
                <a:lnTo>
                  <a:pt x="33" y="85"/>
                </a:lnTo>
                <a:lnTo>
                  <a:pt x="26" y="101"/>
                </a:lnTo>
                <a:lnTo>
                  <a:pt x="19" y="116"/>
                </a:lnTo>
                <a:lnTo>
                  <a:pt x="11" y="145"/>
                </a:lnTo>
                <a:lnTo>
                  <a:pt x="4" y="168"/>
                </a:lnTo>
                <a:lnTo>
                  <a:pt x="0" y="191"/>
                </a:lnTo>
                <a:lnTo>
                  <a:pt x="2" y="192"/>
                </a:lnTo>
                <a:lnTo>
                  <a:pt x="3" y="19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97" name="Freeform 77"/>
          <p:cNvSpPr>
            <a:spLocks/>
          </p:cNvSpPr>
          <p:nvPr/>
        </p:nvSpPr>
        <p:spPr bwMode="auto">
          <a:xfrm>
            <a:off x="4730750" y="3005138"/>
            <a:ext cx="33338" cy="77787"/>
          </a:xfrm>
          <a:custGeom>
            <a:avLst/>
            <a:gdLst>
              <a:gd name="T0" fmla="*/ 0 w 60"/>
              <a:gd name="T1" fmla="*/ 138 h 142"/>
              <a:gd name="T2" fmla="*/ 0 w 60"/>
              <a:gd name="T3" fmla="*/ 138 h 142"/>
              <a:gd name="T4" fmla="*/ 2 w 60"/>
              <a:gd name="T5" fmla="*/ 140 h 142"/>
              <a:gd name="T6" fmla="*/ 3 w 60"/>
              <a:gd name="T7" fmla="*/ 142 h 142"/>
              <a:gd name="T8" fmla="*/ 59 w 60"/>
              <a:gd name="T9" fmla="*/ 142 h 142"/>
              <a:gd name="T10" fmla="*/ 60 w 60"/>
              <a:gd name="T11" fmla="*/ 140 h 142"/>
              <a:gd name="T12" fmla="*/ 60 w 60"/>
              <a:gd name="T13" fmla="*/ 138 h 142"/>
              <a:gd name="T14" fmla="*/ 57 w 60"/>
              <a:gd name="T15" fmla="*/ 127 h 142"/>
              <a:gd name="T16" fmla="*/ 47 w 60"/>
              <a:gd name="T17" fmla="*/ 97 h 142"/>
              <a:gd name="T18" fmla="*/ 29 w 60"/>
              <a:gd name="T19" fmla="*/ 54 h 142"/>
              <a:gd name="T20" fmla="*/ 6 w 60"/>
              <a:gd name="T21" fmla="*/ 1 h 142"/>
              <a:gd name="T22" fmla="*/ 4 w 60"/>
              <a:gd name="T23" fmla="*/ 0 h 142"/>
              <a:gd name="T24" fmla="*/ 3 w 60"/>
              <a:gd name="T25" fmla="*/ 0 h 142"/>
              <a:gd name="T26" fmla="*/ 2 w 60"/>
              <a:gd name="T27" fmla="*/ 1 h 142"/>
              <a:gd name="T28" fmla="*/ 0 w 60"/>
              <a:gd name="T29" fmla="*/ 3 h 142"/>
              <a:gd name="T30" fmla="*/ 2 w 60"/>
              <a:gd name="T31" fmla="*/ 19 h 142"/>
              <a:gd name="T32" fmla="*/ 4 w 60"/>
              <a:gd name="T33" fmla="*/ 57 h 142"/>
              <a:gd name="T34" fmla="*/ 4 w 60"/>
              <a:gd name="T35" fmla="*/ 80 h 142"/>
              <a:gd name="T36" fmla="*/ 4 w 60"/>
              <a:gd name="T37" fmla="*/ 102 h 142"/>
              <a:gd name="T38" fmla="*/ 3 w 60"/>
              <a:gd name="T39" fmla="*/ 123 h 142"/>
              <a:gd name="T40" fmla="*/ 0 w 60"/>
              <a:gd name="T41" fmla="*/ 13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0" h="142">
                <a:moveTo>
                  <a:pt x="0" y="138"/>
                </a:moveTo>
                <a:lnTo>
                  <a:pt x="0" y="138"/>
                </a:lnTo>
                <a:lnTo>
                  <a:pt x="2" y="140"/>
                </a:lnTo>
                <a:lnTo>
                  <a:pt x="3" y="142"/>
                </a:lnTo>
                <a:lnTo>
                  <a:pt x="59" y="142"/>
                </a:lnTo>
                <a:lnTo>
                  <a:pt x="60" y="140"/>
                </a:lnTo>
                <a:lnTo>
                  <a:pt x="60" y="138"/>
                </a:lnTo>
                <a:lnTo>
                  <a:pt x="57" y="127"/>
                </a:lnTo>
                <a:lnTo>
                  <a:pt x="47" y="97"/>
                </a:lnTo>
                <a:lnTo>
                  <a:pt x="29" y="54"/>
                </a:lnTo>
                <a:lnTo>
                  <a:pt x="6" y="1"/>
                </a:lnTo>
                <a:lnTo>
                  <a:pt x="4" y="0"/>
                </a:lnTo>
                <a:lnTo>
                  <a:pt x="3" y="0"/>
                </a:lnTo>
                <a:lnTo>
                  <a:pt x="2" y="1"/>
                </a:lnTo>
                <a:lnTo>
                  <a:pt x="0" y="3"/>
                </a:lnTo>
                <a:lnTo>
                  <a:pt x="2" y="19"/>
                </a:lnTo>
                <a:lnTo>
                  <a:pt x="4" y="57"/>
                </a:lnTo>
                <a:lnTo>
                  <a:pt x="4" y="80"/>
                </a:lnTo>
                <a:lnTo>
                  <a:pt x="4" y="102"/>
                </a:lnTo>
                <a:lnTo>
                  <a:pt x="3" y="123"/>
                </a:lnTo>
                <a:lnTo>
                  <a:pt x="0" y="13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98" name="Freeform 78"/>
          <p:cNvSpPr>
            <a:spLocks/>
          </p:cNvSpPr>
          <p:nvPr/>
        </p:nvSpPr>
        <p:spPr bwMode="auto">
          <a:xfrm>
            <a:off x="4662488" y="3087688"/>
            <a:ext cx="65087" cy="11112"/>
          </a:xfrm>
          <a:custGeom>
            <a:avLst/>
            <a:gdLst>
              <a:gd name="T0" fmla="*/ 20 w 118"/>
              <a:gd name="T1" fmla="*/ 20 h 20"/>
              <a:gd name="T2" fmla="*/ 20 w 118"/>
              <a:gd name="T3" fmla="*/ 20 h 20"/>
              <a:gd name="T4" fmla="*/ 23 w 118"/>
              <a:gd name="T5" fmla="*/ 19 h 20"/>
              <a:gd name="T6" fmla="*/ 35 w 118"/>
              <a:gd name="T7" fmla="*/ 19 h 20"/>
              <a:gd name="T8" fmla="*/ 49 w 118"/>
              <a:gd name="T9" fmla="*/ 18 h 20"/>
              <a:gd name="T10" fmla="*/ 80 w 118"/>
              <a:gd name="T11" fmla="*/ 14 h 20"/>
              <a:gd name="T12" fmla="*/ 117 w 118"/>
              <a:gd name="T13" fmla="*/ 5 h 20"/>
              <a:gd name="T14" fmla="*/ 118 w 118"/>
              <a:gd name="T15" fmla="*/ 4 h 20"/>
              <a:gd name="T16" fmla="*/ 118 w 118"/>
              <a:gd name="T17" fmla="*/ 3 h 20"/>
              <a:gd name="T18" fmla="*/ 117 w 118"/>
              <a:gd name="T19" fmla="*/ 1 h 20"/>
              <a:gd name="T20" fmla="*/ 116 w 118"/>
              <a:gd name="T21" fmla="*/ 0 h 20"/>
              <a:gd name="T22" fmla="*/ 2 w 118"/>
              <a:gd name="T23" fmla="*/ 0 h 20"/>
              <a:gd name="T24" fmla="*/ 0 w 118"/>
              <a:gd name="T25" fmla="*/ 1 h 20"/>
              <a:gd name="T26" fmla="*/ 0 w 118"/>
              <a:gd name="T27" fmla="*/ 4 h 20"/>
              <a:gd name="T28" fmla="*/ 2 w 118"/>
              <a:gd name="T29" fmla="*/ 9 h 20"/>
              <a:gd name="T30" fmla="*/ 5 w 118"/>
              <a:gd name="T31" fmla="*/ 12 h 20"/>
              <a:gd name="T32" fmla="*/ 10 w 118"/>
              <a:gd name="T33" fmla="*/ 18 h 20"/>
              <a:gd name="T34" fmla="*/ 16 w 118"/>
              <a:gd name="T35" fmla="*/ 19 h 20"/>
              <a:gd name="T36" fmla="*/ 20 w 118"/>
              <a:gd name="T3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8" h="20">
                <a:moveTo>
                  <a:pt x="20" y="20"/>
                </a:moveTo>
                <a:lnTo>
                  <a:pt x="20" y="20"/>
                </a:lnTo>
                <a:lnTo>
                  <a:pt x="23" y="19"/>
                </a:lnTo>
                <a:lnTo>
                  <a:pt x="35" y="19"/>
                </a:lnTo>
                <a:lnTo>
                  <a:pt x="49" y="18"/>
                </a:lnTo>
                <a:lnTo>
                  <a:pt x="80" y="14"/>
                </a:lnTo>
                <a:lnTo>
                  <a:pt x="117" y="5"/>
                </a:lnTo>
                <a:lnTo>
                  <a:pt x="118" y="4"/>
                </a:lnTo>
                <a:lnTo>
                  <a:pt x="118" y="3"/>
                </a:lnTo>
                <a:lnTo>
                  <a:pt x="117" y="1"/>
                </a:lnTo>
                <a:lnTo>
                  <a:pt x="116" y="0"/>
                </a:lnTo>
                <a:lnTo>
                  <a:pt x="2" y="0"/>
                </a:lnTo>
                <a:lnTo>
                  <a:pt x="0" y="1"/>
                </a:lnTo>
                <a:lnTo>
                  <a:pt x="0" y="4"/>
                </a:lnTo>
                <a:lnTo>
                  <a:pt x="2" y="9"/>
                </a:lnTo>
                <a:lnTo>
                  <a:pt x="5" y="12"/>
                </a:lnTo>
                <a:lnTo>
                  <a:pt x="10" y="18"/>
                </a:lnTo>
                <a:lnTo>
                  <a:pt x="16" y="19"/>
                </a:lnTo>
                <a:lnTo>
                  <a:pt x="20" y="2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99" name="Freeform 79"/>
          <p:cNvSpPr>
            <a:spLocks/>
          </p:cNvSpPr>
          <p:nvPr/>
        </p:nvSpPr>
        <p:spPr bwMode="auto">
          <a:xfrm>
            <a:off x="4646613" y="3094038"/>
            <a:ext cx="146050" cy="17462"/>
          </a:xfrm>
          <a:custGeom>
            <a:avLst/>
            <a:gdLst>
              <a:gd name="T0" fmla="*/ 268 w 270"/>
              <a:gd name="T1" fmla="*/ 22 h 33"/>
              <a:gd name="T2" fmla="*/ 268 w 270"/>
              <a:gd name="T3" fmla="*/ 22 h 33"/>
              <a:gd name="T4" fmla="*/ 263 w 270"/>
              <a:gd name="T5" fmla="*/ 17 h 33"/>
              <a:gd name="T6" fmla="*/ 255 w 270"/>
              <a:gd name="T7" fmla="*/ 11 h 33"/>
              <a:gd name="T8" fmla="*/ 244 w 270"/>
              <a:gd name="T9" fmla="*/ 7 h 33"/>
              <a:gd name="T10" fmla="*/ 233 w 270"/>
              <a:gd name="T11" fmla="*/ 4 h 33"/>
              <a:gd name="T12" fmla="*/ 221 w 270"/>
              <a:gd name="T13" fmla="*/ 3 h 33"/>
              <a:gd name="T14" fmla="*/ 208 w 270"/>
              <a:gd name="T15" fmla="*/ 2 h 33"/>
              <a:gd name="T16" fmla="*/ 185 w 270"/>
              <a:gd name="T17" fmla="*/ 0 h 33"/>
              <a:gd name="T18" fmla="*/ 159 w 270"/>
              <a:gd name="T19" fmla="*/ 2 h 33"/>
              <a:gd name="T20" fmla="*/ 148 w 270"/>
              <a:gd name="T21" fmla="*/ 3 h 33"/>
              <a:gd name="T22" fmla="*/ 128 w 270"/>
              <a:gd name="T23" fmla="*/ 7 h 33"/>
              <a:gd name="T24" fmla="*/ 106 w 270"/>
              <a:gd name="T25" fmla="*/ 11 h 33"/>
              <a:gd name="T26" fmla="*/ 83 w 270"/>
              <a:gd name="T27" fmla="*/ 14 h 33"/>
              <a:gd name="T28" fmla="*/ 62 w 270"/>
              <a:gd name="T29" fmla="*/ 15 h 33"/>
              <a:gd name="T30" fmla="*/ 25 w 270"/>
              <a:gd name="T31" fmla="*/ 18 h 33"/>
              <a:gd name="T32" fmla="*/ 4 w 270"/>
              <a:gd name="T33" fmla="*/ 18 h 33"/>
              <a:gd name="T34" fmla="*/ 2 w 270"/>
              <a:gd name="T35" fmla="*/ 18 h 33"/>
              <a:gd name="T36" fmla="*/ 0 w 270"/>
              <a:gd name="T37" fmla="*/ 18 h 33"/>
              <a:gd name="T38" fmla="*/ 0 w 270"/>
              <a:gd name="T39" fmla="*/ 19 h 33"/>
              <a:gd name="T40" fmla="*/ 0 w 270"/>
              <a:gd name="T41" fmla="*/ 21 h 33"/>
              <a:gd name="T42" fmla="*/ 0 w 270"/>
              <a:gd name="T43" fmla="*/ 22 h 33"/>
              <a:gd name="T44" fmla="*/ 9 w 270"/>
              <a:gd name="T45" fmla="*/ 27 h 33"/>
              <a:gd name="T46" fmla="*/ 20 w 270"/>
              <a:gd name="T47" fmla="*/ 30 h 33"/>
              <a:gd name="T48" fmla="*/ 36 w 270"/>
              <a:gd name="T49" fmla="*/ 32 h 33"/>
              <a:gd name="T50" fmla="*/ 55 w 270"/>
              <a:gd name="T51" fmla="*/ 33 h 33"/>
              <a:gd name="T52" fmla="*/ 77 w 270"/>
              <a:gd name="T53" fmla="*/ 32 h 33"/>
              <a:gd name="T54" fmla="*/ 101 w 270"/>
              <a:gd name="T55" fmla="*/ 30 h 33"/>
              <a:gd name="T56" fmla="*/ 125 w 270"/>
              <a:gd name="T57" fmla="*/ 27 h 33"/>
              <a:gd name="T58" fmla="*/ 150 w 270"/>
              <a:gd name="T59" fmla="*/ 23 h 33"/>
              <a:gd name="T60" fmla="*/ 170 w 270"/>
              <a:gd name="T61" fmla="*/ 21 h 33"/>
              <a:gd name="T62" fmla="*/ 192 w 270"/>
              <a:gd name="T63" fmla="*/ 21 h 33"/>
              <a:gd name="T64" fmla="*/ 221 w 270"/>
              <a:gd name="T65" fmla="*/ 22 h 33"/>
              <a:gd name="T66" fmla="*/ 244 w 270"/>
              <a:gd name="T67" fmla="*/ 23 h 33"/>
              <a:gd name="T68" fmla="*/ 266 w 270"/>
              <a:gd name="T69" fmla="*/ 26 h 33"/>
              <a:gd name="T70" fmla="*/ 268 w 270"/>
              <a:gd name="T71" fmla="*/ 26 h 33"/>
              <a:gd name="T72" fmla="*/ 268 w 270"/>
              <a:gd name="T73" fmla="*/ 25 h 33"/>
              <a:gd name="T74" fmla="*/ 270 w 270"/>
              <a:gd name="T75" fmla="*/ 23 h 33"/>
              <a:gd name="T76" fmla="*/ 268 w 270"/>
              <a:gd name="T77" fmla="*/ 2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0" h="33">
                <a:moveTo>
                  <a:pt x="268" y="22"/>
                </a:moveTo>
                <a:lnTo>
                  <a:pt x="268" y="22"/>
                </a:lnTo>
                <a:lnTo>
                  <a:pt x="263" y="17"/>
                </a:lnTo>
                <a:lnTo>
                  <a:pt x="255" y="11"/>
                </a:lnTo>
                <a:lnTo>
                  <a:pt x="244" y="7"/>
                </a:lnTo>
                <a:lnTo>
                  <a:pt x="233" y="4"/>
                </a:lnTo>
                <a:lnTo>
                  <a:pt x="221" y="3"/>
                </a:lnTo>
                <a:lnTo>
                  <a:pt x="208" y="2"/>
                </a:lnTo>
                <a:lnTo>
                  <a:pt x="185" y="0"/>
                </a:lnTo>
                <a:lnTo>
                  <a:pt x="159" y="2"/>
                </a:lnTo>
                <a:lnTo>
                  <a:pt x="148" y="3"/>
                </a:lnTo>
                <a:lnTo>
                  <a:pt x="128" y="7"/>
                </a:lnTo>
                <a:lnTo>
                  <a:pt x="106" y="11"/>
                </a:lnTo>
                <a:lnTo>
                  <a:pt x="83" y="14"/>
                </a:lnTo>
                <a:lnTo>
                  <a:pt x="62" y="15"/>
                </a:lnTo>
                <a:lnTo>
                  <a:pt x="25" y="18"/>
                </a:lnTo>
                <a:lnTo>
                  <a:pt x="4" y="18"/>
                </a:lnTo>
                <a:lnTo>
                  <a:pt x="2" y="18"/>
                </a:lnTo>
                <a:lnTo>
                  <a:pt x="0" y="18"/>
                </a:lnTo>
                <a:lnTo>
                  <a:pt x="0" y="19"/>
                </a:lnTo>
                <a:lnTo>
                  <a:pt x="0" y="21"/>
                </a:lnTo>
                <a:lnTo>
                  <a:pt x="0" y="22"/>
                </a:lnTo>
                <a:lnTo>
                  <a:pt x="9" y="27"/>
                </a:lnTo>
                <a:lnTo>
                  <a:pt x="20" y="30"/>
                </a:lnTo>
                <a:lnTo>
                  <a:pt x="36" y="32"/>
                </a:lnTo>
                <a:lnTo>
                  <a:pt x="55" y="33"/>
                </a:lnTo>
                <a:lnTo>
                  <a:pt x="77" y="32"/>
                </a:lnTo>
                <a:lnTo>
                  <a:pt x="101" y="30"/>
                </a:lnTo>
                <a:lnTo>
                  <a:pt x="125" y="27"/>
                </a:lnTo>
                <a:lnTo>
                  <a:pt x="150" y="23"/>
                </a:lnTo>
                <a:lnTo>
                  <a:pt x="170" y="21"/>
                </a:lnTo>
                <a:lnTo>
                  <a:pt x="192" y="21"/>
                </a:lnTo>
                <a:lnTo>
                  <a:pt x="221" y="22"/>
                </a:lnTo>
                <a:lnTo>
                  <a:pt x="244" y="23"/>
                </a:lnTo>
                <a:lnTo>
                  <a:pt x="266" y="26"/>
                </a:lnTo>
                <a:lnTo>
                  <a:pt x="268" y="26"/>
                </a:lnTo>
                <a:lnTo>
                  <a:pt x="268" y="25"/>
                </a:lnTo>
                <a:lnTo>
                  <a:pt x="270" y="23"/>
                </a:lnTo>
                <a:lnTo>
                  <a:pt x="268" y="2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00" name="Freeform 80"/>
          <p:cNvSpPr>
            <a:spLocks/>
          </p:cNvSpPr>
          <p:nvPr/>
        </p:nvSpPr>
        <p:spPr bwMode="auto">
          <a:xfrm>
            <a:off x="4681538" y="3111500"/>
            <a:ext cx="68262" cy="9525"/>
          </a:xfrm>
          <a:custGeom>
            <a:avLst/>
            <a:gdLst>
              <a:gd name="T0" fmla="*/ 123 w 125"/>
              <a:gd name="T1" fmla="*/ 4 h 19"/>
              <a:gd name="T2" fmla="*/ 123 w 125"/>
              <a:gd name="T3" fmla="*/ 4 h 19"/>
              <a:gd name="T4" fmla="*/ 110 w 125"/>
              <a:gd name="T5" fmla="*/ 2 h 19"/>
              <a:gd name="T6" fmla="*/ 98 w 125"/>
              <a:gd name="T7" fmla="*/ 0 h 19"/>
              <a:gd name="T8" fmla="*/ 77 w 125"/>
              <a:gd name="T9" fmla="*/ 2 h 19"/>
              <a:gd name="T10" fmla="*/ 57 w 125"/>
              <a:gd name="T11" fmla="*/ 6 h 19"/>
              <a:gd name="T12" fmla="*/ 37 w 125"/>
              <a:gd name="T13" fmla="*/ 8 h 19"/>
              <a:gd name="T14" fmla="*/ 16 w 125"/>
              <a:gd name="T15" fmla="*/ 10 h 19"/>
              <a:gd name="T16" fmla="*/ 2 w 125"/>
              <a:gd name="T17" fmla="*/ 10 h 19"/>
              <a:gd name="T18" fmla="*/ 0 w 125"/>
              <a:gd name="T19" fmla="*/ 10 h 19"/>
              <a:gd name="T20" fmla="*/ 0 w 125"/>
              <a:gd name="T21" fmla="*/ 11 h 19"/>
              <a:gd name="T22" fmla="*/ 0 w 125"/>
              <a:gd name="T23" fmla="*/ 12 h 19"/>
              <a:gd name="T24" fmla="*/ 1 w 125"/>
              <a:gd name="T25" fmla="*/ 14 h 19"/>
              <a:gd name="T26" fmla="*/ 9 w 125"/>
              <a:gd name="T27" fmla="*/ 17 h 19"/>
              <a:gd name="T28" fmla="*/ 27 w 125"/>
              <a:gd name="T29" fmla="*/ 19 h 19"/>
              <a:gd name="T30" fmla="*/ 38 w 125"/>
              <a:gd name="T31" fmla="*/ 19 h 19"/>
              <a:gd name="T32" fmla="*/ 47 w 125"/>
              <a:gd name="T33" fmla="*/ 19 h 19"/>
              <a:gd name="T34" fmla="*/ 57 w 125"/>
              <a:gd name="T35" fmla="*/ 18 h 19"/>
              <a:gd name="T36" fmla="*/ 76 w 125"/>
              <a:gd name="T37" fmla="*/ 14 h 19"/>
              <a:gd name="T38" fmla="*/ 95 w 125"/>
              <a:gd name="T39" fmla="*/ 10 h 19"/>
              <a:gd name="T40" fmla="*/ 103 w 125"/>
              <a:gd name="T41" fmla="*/ 10 h 19"/>
              <a:gd name="T42" fmla="*/ 113 w 125"/>
              <a:gd name="T43" fmla="*/ 8 h 19"/>
              <a:gd name="T44" fmla="*/ 123 w 125"/>
              <a:gd name="T45" fmla="*/ 10 h 19"/>
              <a:gd name="T46" fmla="*/ 124 w 125"/>
              <a:gd name="T47" fmla="*/ 8 h 19"/>
              <a:gd name="T48" fmla="*/ 125 w 125"/>
              <a:gd name="T49" fmla="*/ 7 h 19"/>
              <a:gd name="T50" fmla="*/ 124 w 125"/>
              <a:gd name="T51" fmla="*/ 6 h 19"/>
              <a:gd name="T52" fmla="*/ 123 w 125"/>
              <a:gd name="T53"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5" h="19">
                <a:moveTo>
                  <a:pt x="123" y="4"/>
                </a:moveTo>
                <a:lnTo>
                  <a:pt x="123" y="4"/>
                </a:lnTo>
                <a:lnTo>
                  <a:pt x="110" y="2"/>
                </a:lnTo>
                <a:lnTo>
                  <a:pt x="98" y="0"/>
                </a:lnTo>
                <a:lnTo>
                  <a:pt x="77" y="2"/>
                </a:lnTo>
                <a:lnTo>
                  <a:pt x="57" y="6"/>
                </a:lnTo>
                <a:lnTo>
                  <a:pt x="37" y="8"/>
                </a:lnTo>
                <a:lnTo>
                  <a:pt x="16" y="10"/>
                </a:lnTo>
                <a:lnTo>
                  <a:pt x="2" y="10"/>
                </a:lnTo>
                <a:lnTo>
                  <a:pt x="0" y="10"/>
                </a:lnTo>
                <a:lnTo>
                  <a:pt x="0" y="11"/>
                </a:lnTo>
                <a:lnTo>
                  <a:pt x="0" y="12"/>
                </a:lnTo>
                <a:lnTo>
                  <a:pt x="1" y="14"/>
                </a:lnTo>
                <a:lnTo>
                  <a:pt x="9" y="17"/>
                </a:lnTo>
                <a:lnTo>
                  <a:pt x="27" y="19"/>
                </a:lnTo>
                <a:lnTo>
                  <a:pt x="38" y="19"/>
                </a:lnTo>
                <a:lnTo>
                  <a:pt x="47" y="19"/>
                </a:lnTo>
                <a:lnTo>
                  <a:pt x="57" y="18"/>
                </a:lnTo>
                <a:lnTo>
                  <a:pt x="76" y="14"/>
                </a:lnTo>
                <a:lnTo>
                  <a:pt x="95" y="10"/>
                </a:lnTo>
                <a:lnTo>
                  <a:pt x="103" y="10"/>
                </a:lnTo>
                <a:lnTo>
                  <a:pt x="113" y="8"/>
                </a:lnTo>
                <a:lnTo>
                  <a:pt x="123" y="10"/>
                </a:lnTo>
                <a:lnTo>
                  <a:pt x="124" y="8"/>
                </a:lnTo>
                <a:lnTo>
                  <a:pt x="125" y="7"/>
                </a:lnTo>
                <a:lnTo>
                  <a:pt x="124" y="6"/>
                </a:lnTo>
                <a:lnTo>
                  <a:pt x="123" y="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01" name="Freeform 81"/>
          <p:cNvSpPr>
            <a:spLocks/>
          </p:cNvSpPr>
          <p:nvPr/>
        </p:nvSpPr>
        <p:spPr bwMode="auto">
          <a:xfrm>
            <a:off x="3479800" y="1592263"/>
            <a:ext cx="41275" cy="41275"/>
          </a:xfrm>
          <a:custGeom>
            <a:avLst/>
            <a:gdLst>
              <a:gd name="T0" fmla="*/ 51 w 75"/>
              <a:gd name="T1" fmla="*/ 24 h 75"/>
              <a:gd name="T2" fmla="*/ 51 w 75"/>
              <a:gd name="T3" fmla="*/ 24 h 75"/>
              <a:gd name="T4" fmla="*/ 36 w 75"/>
              <a:gd name="T5" fmla="*/ 11 h 75"/>
              <a:gd name="T6" fmla="*/ 27 w 75"/>
              <a:gd name="T7" fmla="*/ 6 h 75"/>
              <a:gd name="T8" fmla="*/ 19 w 75"/>
              <a:gd name="T9" fmla="*/ 0 h 75"/>
              <a:gd name="T10" fmla="*/ 15 w 75"/>
              <a:gd name="T11" fmla="*/ 0 h 75"/>
              <a:gd name="T12" fmla="*/ 11 w 75"/>
              <a:gd name="T13" fmla="*/ 2 h 75"/>
              <a:gd name="T14" fmla="*/ 6 w 75"/>
              <a:gd name="T15" fmla="*/ 5 h 75"/>
              <a:gd name="T16" fmla="*/ 2 w 75"/>
              <a:gd name="T17" fmla="*/ 7 h 75"/>
              <a:gd name="T18" fmla="*/ 0 w 75"/>
              <a:gd name="T19" fmla="*/ 13 h 75"/>
              <a:gd name="T20" fmla="*/ 0 w 75"/>
              <a:gd name="T21" fmla="*/ 17 h 75"/>
              <a:gd name="T22" fmla="*/ 0 w 75"/>
              <a:gd name="T23" fmla="*/ 21 h 75"/>
              <a:gd name="T24" fmla="*/ 2 w 75"/>
              <a:gd name="T25" fmla="*/ 22 h 75"/>
              <a:gd name="T26" fmla="*/ 19 w 75"/>
              <a:gd name="T27" fmla="*/ 32 h 75"/>
              <a:gd name="T28" fmla="*/ 31 w 75"/>
              <a:gd name="T29" fmla="*/ 43 h 75"/>
              <a:gd name="T30" fmla="*/ 43 w 75"/>
              <a:gd name="T31" fmla="*/ 56 h 75"/>
              <a:gd name="T32" fmla="*/ 51 w 75"/>
              <a:gd name="T33" fmla="*/ 73 h 75"/>
              <a:gd name="T34" fmla="*/ 54 w 75"/>
              <a:gd name="T35" fmla="*/ 75 h 75"/>
              <a:gd name="T36" fmla="*/ 58 w 75"/>
              <a:gd name="T37" fmla="*/ 75 h 75"/>
              <a:gd name="T38" fmla="*/ 62 w 75"/>
              <a:gd name="T39" fmla="*/ 75 h 75"/>
              <a:gd name="T40" fmla="*/ 67 w 75"/>
              <a:gd name="T41" fmla="*/ 73 h 75"/>
              <a:gd name="T42" fmla="*/ 69 w 75"/>
              <a:gd name="T43" fmla="*/ 70 h 75"/>
              <a:gd name="T44" fmla="*/ 72 w 75"/>
              <a:gd name="T45" fmla="*/ 67 h 75"/>
              <a:gd name="T46" fmla="*/ 73 w 75"/>
              <a:gd name="T47" fmla="*/ 63 h 75"/>
              <a:gd name="T48" fmla="*/ 75 w 75"/>
              <a:gd name="T49" fmla="*/ 59 h 75"/>
              <a:gd name="T50" fmla="*/ 73 w 75"/>
              <a:gd name="T51" fmla="*/ 56 h 75"/>
              <a:gd name="T52" fmla="*/ 64 w 75"/>
              <a:gd name="T53" fmla="*/ 39 h 75"/>
              <a:gd name="T54" fmla="*/ 51 w 75"/>
              <a:gd name="T55" fmla="*/ 2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5" h="75">
                <a:moveTo>
                  <a:pt x="51" y="24"/>
                </a:moveTo>
                <a:lnTo>
                  <a:pt x="51" y="24"/>
                </a:lnTo>
                <a:lnTo>
                  <a:pt x="36" y="11"/>
                </a:lnTo>
                <a:lnTo>
                  <a:pt x="27" y="6"/>
                </a:lnTo>
                <a:lnTo>
                  <a:pt x="19" y="0"/>
                </a:lnTo>
                <a:lnTo>
                  <a:pt x="15" y="0"/>
                </a:lnTo>
                <a:lnTo>
                  <a:pt x="11" y="2"/>
                </a:lnTo>
                <a:lnTo>
                  <a:pt x="6" y="5"/>
                </a:lnTo>
                <a:lnTo>
                  <a:pt x="2" y="7"/>
                </a:lnTo>
                <a:lnTo>
                  <a:pt x="0" y="13"/>
                </a:lnTo>
                <a:lnTo>
                  <a:pt x="0" y="17"/>
                </a:lnTo>
                <a:lnTo>
                  <a:pt x="0" y="21"/>
                </a:lnTo>
                <a:lnTo>
                  <a:pt x="2" y="22"/>
                </a:lnTo>
                <a:lnTo>
                  <a:pt x="19" y="32"/>
                </a:lnTo>
                <a:lnTo>
                  <a:pt x="31" y="43"/>
                </a:lnTo>
                <a:lnTo>
                  <a:pt x="43" y="56"/>
                </a:lnTo>
                <a:lnTo>
                  <a:pt x="51" y="73"/>
                </a:lnTo>
                <a:lnTo>
                  <a:pt x="54" y="75"/>
                </a:lnTo>
                <a:lnTo>
                  <a:pt x="58" y="75"/>
                </a:lnTo>
                <a:lnTo>
                  <a:pt x="62" y="75"/>
                </a:lnTo>
                <a:lnTo>
                  <a:pt x="67" y="73"/>
                </a:lnTo>
                <a:lnTo>
                  <a:pt x="69" y="70"/>
                </a:lnTo>
                <a:lnTo>
                  <a:pt x="72" y="67"/>
                </a:lnTo>
                <a:lnTo>
                  <a:pt x="73" y="63"/>
                </a:lnTo>
                <a:lnTo>
                  <a:pt x="75" y="59"/>
                </a:lnTo>
                <a:lnTo>
                  <a:pt x="73" y="56"/>
                </a:lnTo>
                <a:lnTo>
                  <a:pt x="64" y="39"/>
                </a:lnTo>
                <a:lnTo>
                  <a:pt x="51" y="2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02" name="Freeform 82"/>
          <p:cNvSpPr>
            <a:spLocks/>
          </p:cNvSpPr>
          <p:nvPr/>
        </p:nvSpPr>
        <p:spPr bwMode="auto">
          <a:xfrm>
            <a:off x="3492500" y="1514475"/>
            <a:ext cx="104775" cy="104775"/>
          </a:xfrm>
          <a:custGeom>
            <a:avLst/>
            <a:gdLst>
              <a:gd name="T0" fmla="*/ 194 w 194"/>
              <a:gd name="T1" fmla="*/ 174 h 192"/>
              <a:gd name="T2" fmla="*/ 194 w 194"/>
              <a:gd name="T3" fmla="*/ 174 h 192"/>
              <a:gd name="T4" fmla="*/ 190 w 194"/>
              <a:gd name="T5" fmla="*/ 158 h 192"/>
              <a:gd name="T6" fmla="*/ 185 w 194"/>
              <a:gd name="T7" fmla="*/ 141 h 192"/>
              <a:gd name="T8" fmla="*/ 180 w 194"/>
              <a:gd name="T9" fmla="*/ 125 h 192"/>
              <a:gd name="T10" fmla="*/ 173 w 194"/>
              <a:gd name="T11" fmla="*/ 110 h 192"/>
              <a:gd name="T12" fmla="*/ 165 w 194"/>
              <a:gd name="T13" fmla="*/ 95 h 192"/>
              <a:gd name="T14" fmla="*/ 155 w 194"/>
              <a:gd name="T15" fmla="*/ 81 h 192"/>
              <a:gd name="T16" fmla="*/ 146 w 194"/>
              <a:gd name="T17" fmla="*/ 69 h 192"/>
              <a:gd name="T18" fmla="*/ 135 w 194"/>
              <a:gd name="T19" fmla="*/ 58 h 192"/>
              <a:gd name="T20" fmla="*/ 124 w 194"/>
              <a:gd name="T21" fmla="*/ 47 h 192"/>
              <a:gd name="T22" fmla="*/ 110 w 194"/>
              <a:gd name="T23" fmla="*/ 38 h 192"/>
              <a:gd name="T24" fmla="*/ 97 w 194"/>
              <a:gd name="T25" fmla="*/ 28 h 192"/>
              <a:gd name="T26" fmla="*/ 83 w 194"/>
              <a:gd name="T27" fmla="*/ 20 h 192"/>
              <a:gd name="T28" fmla="*/ 68 w 194"/>
              <a:gd name="T29" fmla="*/ 13 h 192"/>
              <a:gd name="T30" fmla="*/ 52 w 194"/>
              <a:gd name="T31" fmla="*/ 8 h 192"/>
              <a:gd name="T32" fmla="*/ 35 w 194"/>
              <a:gd name="T33" fmla="*/ 2 h 192"/>
              <a:gd name="T34" fmla="*/ 18 w 194"/>
              <a:gd name="T35" fmla="*/ 0 h 192"/>
              <a:gd name="T36" fmla="*/ 13 w 194"/>
              <a:gd name="T37" fmla="*/ 0 h 192"/>
              <a:gd name="T38" fmla="*/ 9 w 194"/>
              <a:gd name="T39" fmla="*/ 1 h 192"/>
              <a:gd name="T40" fmla="*/ 5 w 194"/>
              <a:gd name="T41" fmla="*/ 5 h 192"/>
              <a:gd name="T42" fmla="*/ 3 w 194"/>
              <a:gd name="T43" fmla="*/ 9 h 192"/>
              <a:gd name="T44" fmla="*/ 0 w 194"/>
              <a:gd name="T45" fmla="*/ 13 h 192"/>
              <a:gd name="T46" fmla="*/ 1 w 194"/>
              <a:gd name="T47" fmla="*/ 17 h 192"/>
              <a:gd name="T48" fmla="*/ 3 w 194"/>
              <a:gd name="T49" fmla="*/ 20 h 192"/>
              <a:gd name="T50" fmla="*/ 7 w 194"/>
              <a:gd name="T51" fmla="*/ 23 h 192"/>
              <a:gd name="T52" fmla="*/ 5 w 194"/>
              <a:gd name="T53" fmla="*/ 23 h 192"/>
              <a:gd name="T54" fmla="*/ 22 w 194"/>
              <a:gd name="T55" fmla="*/ 25 h 192"/>
              <a:gd name="T56" fmla="*/ 38 w 194"/>
              <a:gd name="T57" fmla="*/ 30 h 192"/>
              <a:gd name="T58" fmla="*/ 53 w 194"/>
              <a:gd name="T59" fmla="*/ 35 h 192"/>
              <a:gd name="T60" fmla="*/ 67 w 194"/>
              <a:gd name="T61" fmla="*/ 42 h 192"/>
              <a:gd name="T62" fmla="*/ 80 w 194"/>
              <a:gd name="T63" fmla="*/ 50 h 192"/>
              <a:gd name="T64" fmla="*/ 93 w 194"/>
              <a:gd name="T65" fmla="*/ 58 h 192"/>
              <a:gd name="T66" fmla="*/ 105 w 194"/>
              <a:gd name="T67" fmla="*/ 66 h 192"/>
              <a:gd name="T68" fmla="*/ 116 w 194"/>
              <a:gd name="T69" fmla="*/ 77 h 192"/>
              <a:gd name="T70" fmla="*/ 125 w 194"/>
              <a:gd name="T71" fmla="*/ 88 h 192"/>
              <a:gd name="T72" fmla="*/ 135 w 194"/>
              <a:gd name="T73" fmla="*/ 100 h 192"/>
              <a:gd name="T74" fmla="*/ 143 w 194"/>
              <a:gd name="T75" fmla="*/ 113 h 192"/>
              <a:gd name="T76" fmla="*/ 151 w 194"/>
              <a:gd name="T77" fmla="*/ 126 h 192"/>
              <a:gd name="T78" fmla="*/ 157 w 194"/>
              <a:gd name="T79" fmla="*/ 140 h 192"/>
              <a:gd name="T80" fmla="*/ 162 w 194"/>
              <a:gd name="T81" fmla="*/ 155 h 192"/>
              <a:gd name="T82" fmla="*/ 168 w 194"/>
              <a:gd name="T83" fmla="*/ 170 h 192"/>
              <a:gd name="T84" fmla="*/ 170 w 194"/>
              <a:gd name="T85" fmla="*/ 186 h 192"/>
              <a:gd name="T86" fmla="*/ 172 w 194"/>
              <a:gd name="T87" fmla="*/ 191 h 192"/>
              <a:gd name="T88" fmla="*/ 176 w 194"/>
              <a:gd name="T89" fmla="*/ 192 h 192"/>
              <a:gd name="T90" fmla="*/ 180 w 194"/>
              <a:gd name="T91" fmla="*/ 192 h 192"/>
              <a:gd name="T92" fmla="*/ 184 w 194"/>
              <a:gd name="T93" fmla="*/ 191 h 192"/>
              <a:gd name="T94" fmla="*/ 188 w 194"/>
              <a:gd name="T95" fmla="*/ 188 h 192"/>
              <a:gd name="T96" fmla="*/ 192 w 194"/>
              <a:gd name="T97" fmla="*/ 181 h 192"/>
              <a:gd name="T98" fmla="*/ 194 w 194"/>
              <a:gd name="T99" fmla="*/ 178 h 192"/>
              <a:gd name="T100" fmla="*/ 194 w 194"/>
              <a:gd name="T101" fmla="*/ 17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4" h="192">
                <a:moveTo>
                  <a:pt x="194" y="174"/>
                </a:moveTo>
                <a:lnTo>
                  <a:pt x="194" y="174"/>
                </a:lnTo>
                <a:lnTo>
                  <a:pt x="190" y="158"/>
                </a:lnTo>
                <a:lnTo>
                  <a:pt x="185" y="141"/>
                </a:lnTo>
                <a:lnTo>
                  <a:pt x="180" y="125"/>
                </a:lnTo>
                <a:lnTo>
                  <a:pt x="173" y="110"/>
                </a:lnTo>
                <a:lnTo>
                  <a:pt x="165" y="95"/>
                </a:lnTo>
                <a:lnTo>
                  <a:pt x="155" y="81"/>
                </a:lnTo>
                <a:lnTo>
                  <a:pt x="146" y="69"/>
                </a:lnTo>
                <a:lnTo>
                  <a:pt x="135" y="58"/>
                </a:lnTo>
                <a:lnTo>
                  <a:pt x="124" y="47"/>
                </a:lnTo>
                <a:lnTo>
                  <a:pt x="110" y="38"/>
                </a:lnTo>
                <a:lnTo>
                  <a:pt x="97" y="28"/>
                </a:lnTo>
                <a:lnTo>
                  <a:pt x="83" y="20"/>
                </a:lnTo>
                <a:lnTo>
                  <a:pt x="68" y="13"/>
                </a:lnTo>
                <a:lnTo>
                  <a:pt x="52" y="8"/>
                </a:lnTo>
                <a:lnTo>
                  <a:pt x="35" y="2"/>
                </a:lnTo>
                <a:lnTo>
                  <a:pt x="18" y="0"/>
                </a:lnTo>
                <a:lnTo>
                  <a:pt x="13" y="0"/>
                </a:lnTo>
                <a:lnTo>
                  <a:pt x="9" y="1"/>
                </a:lnTo>
                <a:lnTo>
                  <a:pt x="5" y="5"/>
                </a:lnTo>
                <a:lnTo>
                  <a:pt x="3" y="9"/>
                </a:lnTo>
                <a:lnTo>
                  <a:pt x="0" y="13"/>
                </a:lnTo>
                <a:lnTo>
                  <a:pt x="1" y="17"/>
                </a:lnTo>
                <a:lnTo>
                  <a:pt x="3" y="20"/>
                </a:lnTo>
                <a:lnTo>
                  <a:pt x="7" y="23"/>
                </a:lnTo>
                <a:lnTo>
                  <a:pt x="5" y="23"/>
                </a:lnTo>
                <a:lnTo>
                  <a:pt x="22" y="25"/>
                </a:lnTo>
                <a:lnTo>
                  <a:pt x="38" y="30"/>
                </a:lnTo>
                <a:lnTo>
                  <a:pt x="53" y="35"/>
                </a:lnTo>
                <a:lnTo>
                  <a:pt x="67" y="42"/>
                </a:lnTo>
                <a:lnTo>
                  <a:pt x="80" y="50"/>
                </a:lnTo>
                <a:lnTo>
                  <a:pt x="93" y="58"/>
                </a:lnTo>
                <a:lnTo>
                  <a:pt x="105" y="66"/>
                </a:lnTo>
                <a:lnTo>
                  <a:pt x="116" y="77"/>
                </a:lnTo>
                <a:lnTo>
                  <a:pt x="125" y="88"/>
                </a:lnTo>
                <a:lnTo>
                  <a:pt x="135" y="100"/>
                </a:lnTo>
                <a:lnTo>
                  <a:pt x="143" y="113"/>
                </a:lnTo>
                <a:lnTo>
                  <a:pt x="151" y="126"/>
                </a:lnTo>
                <a:lnTo>
                  <a:pt x="157" y="140"/>
                </a:lnTo>
                <a:lnTo>
                  <a:pt x="162" y="155"/>
                </a:lnTo>
                <a:lnTo>
                  <a:pt x="168" y="170"/>
                </a:lnTo>
                <a:lnTo>
                  <a:pt x="170" y="186"/>
                </a:lnTo>
                <a:lnTo>
                  <a:pt x="172" y="191"/>
                </a:lnTo>
                <a:lnTo>
                  <a:pt x="176" y="192"/>
                </a:lnTo>
                <a:lnTo>
                  <a:pt x="180" y="192"/>
                </a:lnTo>
                <a:lnTo>
                  <a:pt x="184" y="191"/>
                </a:lnTo>
                <a:lnTo>
                  <a:pt x="188" y="188"/>
                </a:lnTo>
                <a:lnTo>
                  <a:pt x="192" y="181"/>
                </a:lnTo>
                <a:lnTo>
                  <a:pt x="194" y="178"/>
                </a:lnTo>
                <a:lnTo>
                  <a:pt x="194" y="17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03" name="Freeform 83"/>
          <p:cNvSpPr>
            <a:spLocks/>
          </p:cNvSpPr>
          <p:nvPr/>
        </p:nvSpPr>
        <p:spPr bwMode="auto">
          <a:xfrm>
            <a:off x="3490913" y="1554163"/>
            <a:ext cx="68262" cy="68262"/>
          </a:xfrm>
          <a:custGeom>
            <a:avLst/>
            <a:gdLst>
              <a:gd name="T0" fmla="*/ 83 w 124"/>
              <a:gd name="T1" fmla="*/ 39 h 124"/>
              <a:gd name="T2" fmla="*/ 83 w 124"/>
              <a:gd name="T3" fmla="*/ 39 h 124"/>
              <a:gd name="T4" fmla="*/ 70 w 124"/>
              <a:gd name="T5" fmla="*/ 27 h 124"/>
              <a:gd name="T6" fmla="*/ 55 w 124"/>
              <a:gd name="T7" fmla="*/ 16 h 124"/>
              <a:gd name="T8" fmla="*/ 37 w 124"/>
              <a:gd name="T9" fmla="*/ 8 h 124"/>
              <a:gd name="T10" fmla="*/ 19 w 124"/>
              <a:gd name="T11" fmla="*/ 0 h 124"/>
              <a:gd name="T12" fmla="*/ 14 w 124"/>
              <a:gd name="T13" fmla="*/ 0 h 124"/>
              <a:gd name="T14" fmla="*/ 10 w 124"/>
              <a:gd name="T15" fmla="*/ 1 h 124"/>
              <a:gd name="T16" fmla="*/ 6 w 124"/>
              <a:gd name="T17" fmla="*/ 4 h 124"/>
              <a:gd name="T18" fmla="*/ 3 w 124"/>
              <a:gd name="T19" fmla="*/ 9 h 124"/>
              <a:gd name="T20" fmla="*/ 0 w 124"/>
              <a:gd name="T21" fmla="*/ 13 h 124"/>
              <a:gd name="T22" fmla="*/ 0 w 124"/>
              <a:gd name="T23" fmla="*/ 18 h 124"/>
              <a:gd name="T24" fmla="*/ 1 w 124"/>
              <a:gd name="T25" fmla="*/ 20 h 124"/>
              <a:gd name="T26" fmla="*/ 4 w 124"/>
              <a:gd name="T27" fmla="*/ 23 h 124"/>
              <a:gd name="T28" fmla="*/ 22 w 124"/>
              <a:gd name="T29" fmla="*/ 30 h 124"/>
              <a:gd name="T30" fmla="*/ 37 w 124"/>
              <a:gd name="T31" fmla="*/ 38 h 124"/>
              <a:gd name="T32" fmla="*/ 52 w 124"/>
              <a:gd name="T33" fmla="*/ 48 h 124"/>
              <a:gd name="T34" fmla="*/ 64 w 124"/>
              <a:gd name="T35" fmla="*/ 59 h 124"/>
              <a:gd name="T36" fmla="*/ 77 w 124"/>
              <a:gd name="T37" fmla="*/ 72 h 124"/>
              <a:gd name="T38" fmla="*/ 86 w 124"/>
              <a:gd name="T39" fmla="*/ 87 h 124"/>
              <a:gd name="T40" fmla="*/ 94 w 124"/>
              <a:gd name="T41" fmla="*/ 102 h 124"/>
              <a:gd name="T42" fmla="*/ 101 w 124"/>
              <a:gd name="T43" fmla="*/ 120 h 124"/>
              <a:gd name="T44" fmla="*/ 102 w 124"/>
              <a:gd name="T45" fmla="*/ 123 h 124"/>
              <a:gd name="T46" fmla="*/ 107 w 124"/>
              <a:gd name="T47" fmla="*/ 124 h 124"/>
              <a:gd name="T48" fmla="*/ 111 w 124"/>
              <a:gd name="T49" fmla="*/ 124 h 124"/>
              <a:gd name="T50" fmla="*/ 115 w 124"/>
              <a:gd name="T51" fmla="*/ 121 h 124"/>
              <a:gd name="T52" fmla="*/ 119 w 124"/>
              <a:gd name="T53" fmla="*/ 119 h 124"/>
              <a:gd name="T54" fmla="*/ 122 w 124"/>
              <a:gd name="T55" fmla="*/ 116 h 124"/>
              <a:gd name="T56" fmla="*/ 123 w 124"/>
              <a:gd name="T57" fmla="*/ 112 h 124"/>
              <a:gd name="T58" fmla="*/ 124 w 124"/>
              <a:gd name="T59" fmla="*/ 109 h 124"/>
              <a:gd name="T60" fmla="*/ 123 w 124"/>
              <a:gd name="T61" fmla="*/ 105 h 124"/>
              <a:gd name="T62" fmla="*/ 116 w 124"/>
              <a:gd name="T63" fmla="*/ 87 h 124"/>
              <a:gd name="T64" fmla="*/ 107 w 124"/>
              <a:gd name="T65" fmla="*/ 69 h 124"/>
              <a:gd name="T66" fmla="*/ 97 w 124"/>
              <a:gd name="T67" fmla="*/ 54 h 124"/>
              <a:gd name="T68" fmla="*/ 83 w 124"/>
              <a:gd name="T69" fmla="*/ 3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4" h="124">
                <a:moveTo>
                  <a:pt x="83" y="39"/>
                </a:moveTo>
                <a:lnTo>
                  <a:pt x="83" y="39"/>
                </a:lnTo>
                <a:lnTo>
                  <a:pt x="70" y="27"/>
                </a:lnTo>
                <a:lnTo>
                  <a:pt x="55" y="16"/>
                </a:lnTo>
                <a:lnTo>
                  <a:pt x="37" y="8"/>
                </a:lnTo>
                <a:lnTo>
                  <a:pt x="19" y="0"/>
                </a:lnTo>
                <a:lnTo>
                  <a:pt x="14" y="0"/>
                </a:lnTo>
                <a:lnTo>
                  <a:pt x="10" y="1"/>
                </a:lnTo>
                <a:lnTo>
                  <a:pt x="6" y="4"/>
                </a:lnTo>
                <a:lnTo>
                  <a:pt x="3" y="9"/>
                </a:lnTo>
                <a:lnTo>
                  <a:pt x="0" y="13"/>
                </a:lnTo>
                <a:lnTo>
                  <a:pt x="0" y="18"/>
                </a:lnTo>
                <a:lnTo>
                  <a:pt x="1" y="20"/>
                </a:lnTo>
                <a:lnTo>
                  <a:pt x="4" y="23"/>
                </a:lnTo>
                <a:lnTo>
                  <a:pt x="22" y="30"/>
                </a:lnTo>
                <a:lnTo>
                  <a:pt x="37" y="38"/>
                </a:lnTo>
                <a:lnTo>
                  <a:pt x="52" y="48"/>
                </a:lnTo>
                <a:lnTo>
                  <a:pt x="64" y="59"/>
                </a:lnTo>
                <a:lnTo>
                  <a:pt x="77" y="72"/>
                </a:lnTo>
                <a:lnTo>
                  <a:pt x="86" y="87"/>
                </a:lnTo>
                <a:lnTo>
                  <a:pt x="94" y="102"/>
                </a:lnTo>
                <a:lnTo>
                  <a:pt x="101" y="120"/>
                </a:lnTo>
                <a:lnTo>
                  <a:pt x="102" y="123"/>
                </a:lnTo>
                <a:lnTo>
                  <a:pt x="107" y="124"/>
                </a:lnTo>
                <a:lnTo>
                  <a:pt x="111" y="124"/>
                </a:lnTo>
                <a:lnTo>
                  <a:pt x="115" y="121"/>
                </a:lnTo>
                <a:lnTo>
                  <a:pt x="119" y="119"/>
                </a:lnTo>
                <a:lnTo>
                  <a:pt x="122" y="116"/>
                </a:lnTo>
                <a:lnTo>
                  <a:pt x="123" y="112"/>
                </a:lnTo>
                <a:lnTo>
                  <a:pt x="124" y="109"/>
                </a:lnTo>
                <a:lnTo>
                  <a:pt x="123" y="105"/>
                </a:lnTo>
                <a:lnTo>
                  <a:pt x="116" y="87"/>
                </a:lnTo>
                <a:lnTo>
                  <a:pt x="107" y="69"/>
                </a:lnTo>
                <a:lnTo>
                  <a:pt x="97" y="54"/>
                </a:lnTo>
                <a:lnTo>
                  <a:pt x="83" y="3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04" name="Freeform 84"/>
          <p:cNvSpPr>
            <a:spLocks noEditPoints="1"/>
          </p:cNvSpPr>
          <p:nvPr/>
        </p:nvSpPr>
        <p:spPr bwMode="auto">
          <a:xfrm>
            <a:off x="4954588" y="1797050"/>
            <a:ext cx="117475" cy="146050"/>
          </a:xfrm>
          <a:custGeom>
            <a:avLst/>
            <a:gdLst>
              <a:gd name="T0" fmla="*/ 70 w 220"/>
              <a:gd name="T1" fmla="*/ 271 h 272"/>
              <a:gd name="T2" fmla="*/ 45 w 220"/>
              <a:gd name="T3" fmla="*/ 226 h 272"/>
              <a:gd name="T4" fmla="*/ 13 w 220"/>
              <a:gd name="T5" fmla="*/ 156 h 272"/>
              <a:gd name="T6" fmla="*/ 0 w 220"/>
              <a:gd name="T7" fmla="*/ 126 h 272"/>
              <a:gd name="T8" fmla="*/ 7 w 220"/>
              <a:gd name="T9" fmla="*/ 108 h 272"/>
              <a:gd name="T10" fmla="*/ 29 w 220"/>
              <a:gd name="T11" fmla="*/ 100 h 272"/>
              <a:gd name="T12" fmla="*/ 49 w 220"/>
              <a:gd name="T13" fmla="*/ 30 h 272"/>
              <a:gd name="T14" fmla="*/ 55 w 220"/>
              <a:gd name="T15" fmla="*/ 11 h 272"/>
              <a:gd name="T16" fmla="*/ 70 w 220"/>
              <a:gd name="T17" fmla="*/ 0 h 272"/>
              <a:gd name="T18" fmla="*/ 88 w 220"/>
              <a:gd name="T19" fmla="*/ 2 h 272"/>
              <a:gd name="T20" fmla="*/ 100 w 220"/>
              <a:gd name="T21" fmla="*/ 14 h 272"/>
              <a:gd name="T22" fmla="*/ 104 w 220"/>
              <a:gd name="T23" fmla="*/ 65 h 272"/>
              <a:gd name="T24" fmla="*/ 125 w 220"/>
              <a:gd name="T25" fmla="*/ 63 h 272"/>
              <a:gd name="T26" fmla="*/ 141 w 220"/>
              <a:gd name="T27" fmla="*/ 71 h 272"/>
              <a:gd name="T28" fmla="*/ 159 w 220"/>
              <a:gd name="T29" fmla="*/ 74 h 272"/>
              <a:gd name="T30" fmla="*/ 174 w 220"/>
              <a:gd name="T31" fmla="*/ 80 h 272"/>
              <a:gd name="T32" fmla="*/ 182 w 220"/>
              <a:gd name="T33" fmla="*/ 92 h 272"/>
              <a:gd name="T34" fmla="*/ 204 w 220"/>
              <a:gd name="T35" fmla="*/ 93 h 272"/>
              <a:gd name="T36" fmla="*/ 216 w 220"/>
              <a:gd name="T37" fmla="*/ 107 h 272"/>
              <a:gd name="T38" fmla="*/ 220 w 220"/>
              <a:gd name="T39" fmla="*/ 126 h 272"/>
              <a:gd name="T40" fmla="*/ 217 w 220"/>
              <a:gd name="T41" fmla="*/ 183 h 272"/>
              <a:gd name="T42" fmla="*/ 206 w 220"/>
              <a:gd name="T43" fmla="*/ 220 h 272"/>
              <a:gd name="T44" fmla="*/ 179 w 220"/>
              <a:gd name="T45" fmla="*/ 269 h 272"/>
              <a:gd name="T46" fmla="*/ 75 w 220"/>
              <a:gd name="T47" fmla="*/ 272 h 272"/>
              <a:gd name="T48" fmla="*/ 26 w 220"/>
              <a:gd name="T49" fmla="*/ 116 h 272"/>
              <a:gd name="T50" fmla="*/ 17 w 220"/>
              <a:gd name="T51" fmla="*/ 122 h 272"/>
              <a:gd name="T52" fmla="*/ 28 w 220"/>
              <a:gd name="T53" fmla="*/ 149 h 272"/>
              <a:gd name="T54" fmla="*/ 59 w 220"/>
              <a:gd name="T55" fmla="*/ 217 h 272"/>
              <a:gd name="T56" fmla="*/ 168 w 220"/>
              <a:gd name="T57" fmla="*/ 256 h 272"/>
              <a:gd name="T58" fmla="*/ 196 w 220"/>
              <a:gd name="T59" fmla="*/ 201 h 272"/>
              <a:gd name="T60" fmla="*/ 204 w 220"/>
              <a:gd name="T61" fmla="*/ 164 h 272"/>
              <a:gd name="T62" fmla="*/ 204 w 220"/>
              <a:gd name="T63" fmla="*/ 123 h 272"/>
              <a:gd name="T64" fmla="*/ 200 w 220"/>
              <a:gd name="T65" fmla="*/ 111 h 272"/>
              <a:gd name="T66" fmla="*/ 191 w 220"/>
              <a:gd name="T67" fmla="*/ 105 h 272"/>
              <a:gd name="T68" fmla="*/ 185 w 220"/>
              <a:gd name="T69" fmla="*/ 110 h 272"/>
              <a:gd name="T70" fmla="*/ 182 w 220"/>
              <a:gd name="T71" fmla="*/ 122 h 272"/>
              <a:gd name="T72" fmla="*/ 174 w 220"/>
              <a:gd name="T73" fmla="*/ 125 h 272"/>
              <a:gd name="T74" fmla="*/ 167 w 220"/>
              <a:gd name="T75" fmla="*/ 119 h 272"/>
              <a:gd name="T76" fmla="*/ 168 w 220"/>
              <a:gd name="T77" fmla="*/ 101 h 272"/>
              <a:gd name="T78" fmla="*/ 163 w 220"/>
              <a:gd name="T79" fmla="*/ 92 h 272"/>
              <a:gd name="T80" fmla="*/ 149 w 220"/>
              <a:gd name="T81" fmla="*/ 92 h 272"/>
              <a:gd name="T82" fmla="*/ 145 w 220"/>
              <a:gd name="T83" fmla="*/ 107 h 272"/>
              <a:gd name="T84" fmla="*/ 141 w 220"/>
              <a:gd name="T85" fmla="*/ 114 h 272"/>
              <a:gd name="T86" fmla="*/ 133 w 220"/>
              <a:gd name="T87" fmla="*/ 114 h 272"/>
              <a:gd name="T88" fmla="*/ 129 w 220"/>
              <a:gd name="T89" fmla="*/ 105 h 272"/>
              <a:gd name="T90" fmla="*/ 129 w 220"/>
              <a:gd name="T91" fmla="*/ 92 h 272"/>
              <a:gd name="T92" fmla="*/ 127 w 220"/>
              <a:gd name="T93" fmla="*/ 81 h 272"/>
              <a:gd name="T94" fmla="*/ 116 w 220"/>
              <a:gd name="T95" fmla="*/ 78 h 272"/>
              <a:gd name="T96" fmla="*/ 107 w 220"/>
              <a:gd name="T97" fmla="*/ 82 h 272"/>
              <a:gd name="T98" fmla="*/ 105 w 220"/>
              <a:gd name="T99" fmla="*/ 107 h 272"/>
              <a:gd name="T100" fmla="*/ 99 w 220"/>
              <a:gd name="T101" fmla="*/ 112 h 272"/>
              <a:gd name="T102" fmla="*/ 90 w 220"/>
              <a:gd name="T103" fmla="*/ 108 h 272"/>
              <a:gd name="T104" fmla="*/ 89 w 220"/>
              <a:gd name="T105" fmla="*/ 95 h 272"/>
              <a:gd name="T106" fmla="*/ 88 w 220"/>
              <a:gd name="T107" fmla="*/ 29 h 272"/>
              <a:gd name="T108" fmla="*/ 84 w 220"/>
              <a:gd name="T109" fmla="*/ 18 h 272"/>
              <a:gd name="T110" fmla="*/ 73 w 220"/>
              <a:gd name="T111" fmla="*/ 17 h 272"/>
              <a:gd name="T112" fmla="*/ 67 w 220"/>
              <a:gd name="T113" fmla="*/ 22 h 272"/>
              <a:gd name="T114" fmla="*/ 63 w 220"/>
              <a:gd name="T115" fmla="*/ 129 h 272"/>
              <a:gd name="T116" fmla="*/ 59 w 220"/>
              <a:gd name="T117" fmla="*/ 135 h 272"/>
              <a:gd name="T118" fmla="*/ 52 w 220"/>
              <a:gd name="T119" fmla="*/ 135 h 272"/>
              <a:gd name="T120" fmla="*/ 44 w 220"/>
              <a:gd name="T121" fmla="*/ 123 h 272"/>
              <a:gd name="T122" fmla="*/ 29 w 220"/>
              <a:gd name="T123" fmla="*/ 116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0" h="272">
                <a:moveTo>
                  <a:pt x="75" y="272"/>
                </a:moveTo>
                <a:lnTo>
                  <a:pt x="75" y="272"/>
                </a:lnTo>
                <a:lnTo>
                  <a:pt x="70" y="271"/>
                </a:lnTo>
                <a:lnTo>
                  <a:pt x="67" y="266"/>
                </a:lnTo>
                <a:lnTo>
                  <a:pt x="63" y="258"/>
                </a:lnTo>
                <a:lnTo>
                  <a:pt x="45" y="226"/>
                </a:lnTo>
                <a:lnTo>
                  <a:pt x="32" y="200"/>
                </a:lnTo>
                <a:lnTo>
                  <a:pt x="21" y="175"/>
                </a:lnTo>
                <a:lnTo>
                  <a:pt x="13" y="156"/>
                </a:lnTo>
                <a:lnTo>
                  <a:pt x="4" y="138"/>
                </a:lnTo>
                <a:lnTo>
                  <a:pt x="2" y="133"/>
                </a:lnTo>
                <a:lnTo>
                  <a:pt x="0" y="126"/>
                </a:lnTo>
                <a:lnTo>
                  <a:pt x="0" y="120"/>
                </a:lnTo>
                <a:lnTo>
                  <a:pt x="3" y="115"/>
                </a:lnTo>
                <a:lnTo>
                  <a:pt x="7" y="108"/>
                </a:lnTo>
                <a:lnTo>
                  <a:pt x="14" y="104"/>
                </a:lnTo>
                <a:lnTo>
                  <a:pt x="21" y="101"/>
                </a:lnTo>
                <a:lnTo>
                  <a:pt x="29" y="100"/>
                </a:lnTo>
                <a:lnTo>
                  <a:pt x="40" y="101"/>
                </a:lnTo>
                <a:lnTo>
                  <a:pt x="48" y="105"/>
                </a:lnTo>
                <a:lnTo>
                  <a:pt x="49" y="30"/>
                </a:lnTo>
                <a:lnTo>
                  <a:pt x="51" y="21"/>
                </a:lnTo>
                <a:lnTo>
                  <a:pt x="52" y="15"/>
                </a:lnTo>
                <a:lnTo>
                  <a:pt x="55" y="11"/>
                </a:lnTo>
                <a:lnTo>
                  <a:pt x="59" y="7"/>
                </a:lnTo>
                <a:lnTo>
                  <a:pt x="63" y="3"/>
                </a:lnTo>
                <a:lnTo>
                  <a:pt x="70" y="0"/>
                </a:lnTo>
                <a:lnTo>
                  <a:pt x="77" y="0"/>
                </a:lnTo>
                <a:lnTo>
                  <a:pt x="82" y="0"/>
                </a:lnTo>
                <a:lnTo>
                  <a:pt x="88" y="2"/>
                </a:lnTo>
                <a:lnTo>
                  <a:pt x="92" y="4"/>
                </a:lnTo>
                <a:lnTo>
                  <a:pt x="96" y="7"/>
                </a:lnTo>
                <a:lnTo>
                  <a:pt x="100" y="14"/>
                </a:lnTo>
                <a:lnTo>
                  <a:pt x="103" y="21"/>
                </a:lnTo>
                <a:lnTo>
                  <a:pt x="103" y="30"/>
                </a:lnTo>
                <a:lnTo>
                  <a:pt x="104" y="65"/>
                </a:lnTo>
                <a:lnTo>
                  <a:pt x="110" y="62"/>
                </a:lnTo>
                <a:lnTo>
                  <a:pt x="116" y="62"/>
                </a:lnTo>
                <a:lnTo>
                  <a:pt x="125" y="63"/>
                </a:lnTo>
                <a:lnTo>
                  <a:pt x="130" y="65"/>
                </a:lnTo>
                <a:lnTo>
                  <a:pt x="135" y="67"/>
                </a:lnTo>
                <a:lnTo>
                  <a:pt x="141" y="71"/>
                </a:lnTo>
                <a:lnTo>
                  <a:pt x="144" y="77"/>
                </a:lnTo>
                <a:lnTo>
                  <a:pt x="150" y="74"/>
                </a:lnTo>
                <a:lnTo>
                  <a:pt x="159" y="74"/>
                </a:lnTo>
                <a:lnTo>
                  <a:pt x="164" y="75"/>
                </a:lnTo>
                <a:lnTo>
                  <a:pt x="170" y="77"/>
                </a:lnTo>
                <a:lnTo>
                  <a:pt x="174" y="80"/>
                </a:lnTo>
                <a:lnTo>
                  <a:pt x="178" y="84"/>
                </a:lnTo>
                <a:lnTo>
                  <a:pt x="181" y="88"/>
                </a:lnTo>
                <a:lnTo>
                  <a:pt x="182" y="92"/>
                </a:lnTo>
                <a:lnTo>
                  <a:pt x="189" y="90"/>
                </a:lnTo>
                <a:lnTo>
                  <a:pt x="197" y="90"/>
                </a:lnTo>
                <a:lnTo>
                  <a:pt x="204" y="93"/>
                </a:lnTo>
                <a:lnTo>
                  <a:pt x="209" y="97"/>
                </a:lnTo>
                <a:lnTo>
                  <a:pt x="213" y="101"/>
                </a:lnTo>
                <a:lnTo>
                  <a:pt x="216" y="107"/>
                </a:lnTo>
                <a:lnTo>
                  <a:pt x="217" y="112"/>
                </a:lnTo>
                <a:lnTo>
                  <a:pt x="219" y="116"/>
                </a:lnTo>
                <a:lnTo>
                  <a:pt x="220" y="126"/>
                </a:lnTo>
                <a:lnTo>
                  <a:pt x="220" y="159"/>
                </a:lnTo>
                <a:lnTo>
                  <a:pt x="220" y="166"/>
                </a:lnTo>
                <a:lnTo>
                  <a:pt x="217" y="183"/>
                </a:lnTo>
                <a:lnTo>
                  <a:pt x="215" y="194"/>
                </a:lnTo>
                <a:lnTo>
                  <a:pt x="212" y="206"/>
                </a:lnTo>
                <a:lnTo>
                  <a:pt x="206" y="220"/>
                </a:lnTo>
                <a:lnTo>
                  <a:pt x="198" y="234"/>
                </a:lnTo>
                <a:lnTo>
                  <a:pt x="181" y="266"/>
                </a:lnTo>
                <a:lnTo>
                  <a:pt x="179" y="269"/>
                </a:lnTo>
                <a:lnTo>
                  <a:pt x="175" y="271"/>
                </a:lnTo>
                <a:lnTo>
                  <a:pt x="172" y="272"/>
                </a:lnTo>
                <a:lnTo>
                  <a:pt x="75" y="272"/>
                </a:lnTo>
                <a:close/>
                <a:moveTo>
                  <a:pt x="29" y="116"/>
                </a:moveTo>
                <a:lnTo>
                  <a:pt x="29" y="116"/>
                </a:lnTo>
                <a:lnTo>
                  <a:pt x="26" y="116"/>
                </a:lnTo>
                <a:lnTo>
                  <a:pt x="22" y="118"/>
                </a:lnTo>
                <a:lnTo>
                  <a:pt x="19" y="120"/>
                </a:lnTo>
                <a:lnTo>
                  <a:pt x="17" y="122"/>
                </a:lnTo>
                <a:lnTo>
                  <a:pt x="17" y="126"/>
                </a:lnTo>
                <a:lnTo>
                  <a:pt x="18" y="130"/>
                </a:lnTo>
                <a:lnTo>
                  <a:pt x="28" y="149"/>
                </a:lnTo>
                <a:lnTo>
                  <a:pt x="36" y="170"/>
                </a:lnTo>
                <a:lnTo>
                  <a:pt x="47" y="193"/>
                </a:lnTo>
                <a:lnTo>
                  <a:pt x="59" y="217"/>
                </a:lnTo>
                <a:lnTo>
                  <a:pt x="73" y="242"/>
                </a:lnTo>
                <a:lnTo>
                  <a:pt x="80" y="256"/>
                </a:lnTo>
                <a:lnTo>
                  <a:pt x="168" y="256"/>
                </a:lnTo>
                <a:lnTo>
                  <a:pt x="185" y="226"/>
                </a:lnTo>
                <a:lnTo>
                  <a:pt x="191" y="213"/>
                </a:lnTo>
                <a:lnTo>
                  <a:pt x="196" y="201"/>
                </a:lnTo>
                <a:lnTo>
                  <a:pt x="200" y="190"/>
                </a:lnTo>
                <a:lnTo>
                  <a:pt x="201" y="181"/>
                </a:lnTo>
                <a:lnTo>
                  <a:pt x="204" y="164"/>
                </a:lnTo>
                <a:lnTo>
                  <a:pt x="204" y="159"/>
                </a:lnTo>
                <a:lnTo>
                  <a:pt x="204" y="126"/>
                </a:lnTo>
                <a:lnTo>
                  <a:pt x="204" y="123"/>
                </a:lnTo>
                <a:lnTo>
                  <a:pt x="202" y="116"/>
                </a:lnTo>
                <a:lnTo>
                  <a:pt x="201" y="114"/>
                </a:lnTo>
                <a:lnTo>
                  <a:pt x="200" y="111"/>
                </a:lnTo>
                <a:lnTo>
                  <a:pt x="197" y="108"/>
                </a:lnTo>
                <a:lnTo>
                  <a:pt x="193" y="107"/>
                </a:lnTo>
                <a:lnTo>
                  <a:pt x="191" y="105"/>
                </a:lnTo>
                <a:lnTo>
                  <a:pt x="189" y="107"/>
                </a:lnTo>
                <a:lnTo>
                  <a:pt x="187" y="107"/>
                </a:lnTo>
                <a:lnTo>
                  <a:pt x="185" y="110"/>
                </a:lnTo>
                <a:lnTo>
                  <a:pt x="183" y="114"/>
                </a:lnTo>
                <a:lnTo>
                  <a:pt x="183" y="119"/>
                </a:lnTo>
                <a:lnTo>
                  <a:pt x="182" y="122"/>
                </a:lnTo>
                <a:lnTo>
                  <a:pt x="179" y="123"/>
                </a:lnTo>
                <a:lnTo>
                  <a:pt x="176" y="125"/>
                </a:lnTo>
                <a:lnTo>
                  <a:pt x="174" y="125"/>
                </a:lnTo>
                <a:lnTo>
                  <a:pt x="171" y="123"/>
                </a:lnTo>
                <a:lnTo>
                  <a:pt x="168" y="122"/>
                </a:lnTo>
                <a:lnTo>
                  <a:pt x="167" y="119"/>
                </a:lnTo>
                <a:lnTo>
                  <a:pt x="167" y="116"/>
                </a:lnTo>
                <a:lnTo>
                  <a:pt x="168" y="111"/>
                </a:lnTo>
                <a:lnTo>
                  <a:pt x="168" y="101"/>
                </a:lnTo>
                <a:lnTo>
                  <a:pt x="167" y="97"/>
                </a:lnTo>
                <a:lnTo>
                  <a:pt x="165" y="93"/>
                </a:lnTo>
                <a:lnTo>
                  <a:pt x="163" y="92"/>
                </a:lnTo>
                <a:lnTo>
                  <a:pt x="157" y="90"/>
                </a:lnTo>
                <a:lnTo>
                  <a:pt x="152" y="90"/>
                </a:lnTo>
                <a:lnTo>
                  <a:pt x="149" y="92"/>
                </a:lnTo>
                <a:lnTo>
                  <a:pt x="146" y="95"/>
                </a:lnTo>
                <a:lnTo>
                  <a:pt x="145" y="99"/>
                </a:lnTo>
                <a:lnTo>
                  <a:pt x="145" y="107"/>
                </a:lnTo>
                <a:lnTo>
                  <a:pt x="145" y="110"/>
                </a:lnTo>
                <a:lnTo>
                  <a:pt x="144" y="112"/>
                </a:lnTo>
                <a:lnTo>
                  <a:pt x="141" y="114"/>
                </a:lnTo>
                <a:lnTo>
                  <a:pt x="138" y="115"/>
                </a:lnTo>
                <a:lnTo>
                  <a:pt x="135" y="115"/>
                </a:lnTo>
                <a:lnTo>
                  <a:pt x="133" y="114"/>
                </a:lnTo>
                <a:lnTo>
                  <a:pt x="131" y="111"/>
                </a:lnTo>
                <a:lnTo>
                  <a:pt x="130" y="108"/>
                </a:lnTo>
                <a:lnTo>
                  <a:pt x="129" y="105"/>
                </a:lnTo>
                <a:lnTo>
                  <a:pt x="129" y="99"/>
                </a:lnTo>
                <a:lnTo>
                  <a:pt x="129" y="93"/>
                </a:lnTo>
                <a:lnTo>
                  <a:pt x="129" y="92"/>
                </a:lnTo>
                <a:lnTo>
                  <a:pt x="130" y="88"/>
                </a:lnTo>
                <a:lnTo>
                  <a:pt x="129" y="85"/>
                </a:lnTo>
                <a:lnTo>
                  <a:pt x="127" y="81"/>
                </a:lnTo>
                <a:lnTo>
                  <a:pt x="126" y="80"/>
                </a:lnTo>
                <a:lnTo>
                  <a:pt x="123" y="78"/>
                </a:lnTo>
                <a:lnTo>
                  <a:pt x="116" y="78"/>
                </a:lnTo>
                <a:lnTo>
                  <a:pt x="112" y="78"/>
                </a:lnTo>
                <a:lnTo>
                  <a:pt x="110" y="80"/>
                </a:lnTo>
                <a:lnTo>
                  <a:pt x="107" y="82"/>
                </a:lnTo>
                <a:lnTo>
                  <a:pt x="105" y="88"/>
                </a:lnTo>
                <a:lnTo>
                  <a:pt x="105" y="104"/>
                </a:lnTo>
                <a:lnTo>
                  <a:pt x="105" y="107"/>
                </a:lnTo>
                <a:lnTo>
                  <a:pt x="104" y="110"/>
                </a:lnTo>
                <a:lnTo>
                  <a:pt x="101" y="111"/>
                </a:lnTo>
                <a:lnTo>
                  <a:pt x="99" y="112"/>
                </a:lnTo>
                <a:lnTo>
                  <a:pt x="96" y="112"/>
                </a:lnTo>
                <a:lnTo>
                  <a:pt x="93" y="111"/>
                </a:lnTo>
                <a:lnTo>
                  <a:pt x="90" y="108"/>
                </a:lnTo>
                <a:lnTo>
                  <a:pt x="89" y="105"/>
                </a:lnTo>
                <a:lnTo>
                  <a:pt x="89" y="100"/>
                </a:lnTo>
                <a:lnTo>
                  <a:pt x="89" y="95"/>
                </a:lnTo>
                <a:lnTo>
                  <a:pt x="89" y="86"/>
                </a:lnTo>
                <a:lnTo>
                  <a:pt x="88" y="30"/>
                </a:lnTo>
                <a:lnTo>
                  <a:pt x="88" y="29"/>
                </a:lnTo>
                <a:lnTo>
                  <a:pt x="86" y="25"/>
                </a:lnTo>
                <a:lnTo>
                  <a:pt x="86" y="21"/>
                </a:lnTo>
                <a:lnTo>
                  <a:pt x="84" y="18"/>
                </a:lnTo>
                <a:lnTo>
                  <a:pt x="81" y="17"/>
                </a:lnTo>
                <a:lnTo>
                  <a:pt x="77" y="15"/>
                </a:lnTo>
                <a:lnTo>
                  <a:pt x="73" y="17"/>
                </a:lnTo>
                <a:lnTo>
                  <a:pt x="70" y="18"/>
                </a:lnTo>
                <a:lnTo>
                  <a:pt x="69" y="20"/>
                </a:lnTo>
                <a:lnTo>
                  <a:pt x="67" y="22"/>
                </a:lnTo>
                <a:lnTo>
                  <a:pt x="64" y="28"/>
                </a:lnTo>
                <a:lnTo>
                  <a:pt x="64" y="30"/>
                </a:lnTo>
                <a:lnTo>
                  <a:pt x="63" y="129"/>
                </a:lnTo>
                <a:lnTo>
                  <a:pt x="63" y="131"/>
                </a:lnTo>
                <a:lnTo>
                  <a:pt x="62" y="133"/>
                </a:lnTo>
                <a:lnTo>
                  <a:pt x="59" y="135"/>
                </a:lnTo>
                <a:lnTo>
                  <a:pt x="58" y="135"/>
                </a:lnTo>
                <a:lnTo>
                  <a:pt x="55" y="135"/>
                </a:lnTo>
                <a:lnTo>
                  <a:pt x="52" y="135"/>
                </a:lnTo>
                <a:lnTo>
                  <a:pt x="49" y="133"/>
                </a:lnTo>
                <a:lnTo>
                  <a:pt x="48" y="131"/>
                </a:lnTo>
                <a:lnTo>
                  <a:pt x="44" y="123"/>
                </a:lnTo>
                <a:lnTo>
                  <a:pt x="39" y="119"/>
                </a:lnTo>
                <a:lnTo>
                  <a:pt x="33" y="116"/>
                </a:lnTo>
                <a:lnTo>
                  <a:pt x="29" y="11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26705" name="组合 8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37163" y="1822450"/>
            <a:ext cx="146050" cy="9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6706" name="Freeform 88"/>
          <p:cNvSpPr>
            <a:spLocks/>
          </p:cNvSpPr>
          <p:nvPr/>
        </p:nvSpPr>
        <p:spPr bwMode="auto">
          <a:xfrm>
            <a:off x="3221038" y="1333500"/>
            <a:ext cx="44450" cy="19050"/>
          </a:xfrm>
          <a:custGeom>
            <a:avLst/>
            <a:gdLst>
              <a:gd name="T0" fmla="*/ 10 w 81"/>
              <a:gd name="T1" fmla="*/ 0 h 37"/>
              <a:gd name="T2" fmla="*/ 0 w 81"/>
              <a:gd name="T3" fmla="*/ 33 h 37"/>
              <a:gd name="T4" fmla="*/ 1 w 81"/>
              <a:gd name="T5" fmla="*/ 36 h 37"/>
              <a:gd name="T6" fmla="*/ 5 w 81"/>
              <a:gd name="T7" fmla="*/ 37 h 37"/>
              <a:gd name="T8" fmla="*/ 76 w 81"/>
              <a:gd name="T9" fmla="*/ 37 h 37"/>
              <a:gd name="T10" fmla="*/ 80 w 81"/>
              <a:gd name="T11" fmla="*/ 36 h 37"/>
              <a:gd name="T12" fmla="*/ 81 w 81"/>
              <a:gd name="T13" fmla="*/ 33 h 37"/>
              <a:gd name="T14" fmla="*/ 71 w 81"/>
              <a:gd name="T15" fmla="*/ 0 h 37"/>
              <a:gd name="T16" fmla="*/ 10 w 81"/>
              <a:gd name="T17"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37">
                <a:moveTo>
                  <a:pt x="10" y="0"/>
                </a:moveTo>
                <a:lnTo>
                  <a:pt x="0" y="33"/>
                </a:lnTo>
                <a:lnTo>
                  <a:pt x="1" y="36"/>
                </a:lnTo>
                <a:lnTo>
                  <a:pt x="5" y="37"/>
                </a:lnTo>
                <a:lnTo>
                  <a:pt x="76" y="37"/>
                </a:lnTo>
                <a:lnTo>
                  <a:pt x="80" y="36"/>
                </a:lnTo>
                <a:lnTo>
                  <a:pt x="81" y="33"/>
                </a:lnTo>
                <a:lnTo>
                  <a:pt x="71" y="0"/>
                </a:lnTo>
                <a:lnTo>
                  <a:pt x="10"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07" name="Freeform 89"/>
          <p:cNvSpPr>
            <a:spLocks noEditPoints="1"/>
          </p:cNvSpPr>
          <p:nvPr/>
        </p:nvSpPr>
        <p:spPr bwMode="auto">
          <a:xfrm>
            <a:off x="3170238" y="1217613"/>
            <a:ext cx="146050" cy="111125"/>
          </a:xfrm>
          <a:custGeom>
            <a:avLst/>
            <a:gdLst>
              <a:gd name="T0" fmla="*/ 252 w 271"/>
              <a:gd name="T1" fmla="*/ 0 h 206"/>
              <a:gd name="T2" fmla="*/ 19 w 271"/>
              <a:gd name="T3" fmla="*/ 0 h 206"/>
              <a:gd name="T4" fmla="*/ 11 w 271"/>
              <a:gd name="T5" fmla="*/ 2 h 206"/>
              <a:gd name="T6" fmla="*/ 6 w 271"/>
              <a:gd name="T7" fmla="*/ 6 h 206"/>
              <a:gd name="T8" fmla="*/ 2 w 271"/>
              <a:gd name="T9" fmla="*/ 11 h 206"/>
              <a:gd name="T10" fmla="*/ 0 w 271"/>
              <a:gd name="T11" fmla="*/ 19 h 206"/>
              <a:gd name="T12" fmla="*/ 0 w 271"/>
              <a:gd name="T13" fmla="*/ 187 h 206"/>
              <a:gd name="T14" fmla="*/ 2 w 271"/>
              <a:gd name="T15" fmla="*/ 194 h 206"/>
              <a:gd name="T16" fmla="*/ 6 w 271"/>
              <a:gd name="T17" fmla="*/ 201 h 206"/>
              <a:gd name="T18" fmla="*/ 11 w 271"/>
              <a:gd name="T19" fmla="*/ 205 h 206"/>
              <a:gd name="T20" fmla="*/ 19 w 271"/>
              <a:gd name="T21" fmla="*/ 206 h 206"/>
              <a:gd name="T22" fmla="*/ 252 w 271"/>
              <a:gd name="T23" fmla="*/ 206 h 206"/>
              <a:gd name="T24" fmla="*/ 260 w 271"/>
              <a:gd name="T25" fmla="*/ 205 h 206"/>
              <a:gd name="T26" fmla="*/ 265 w 271"/>
              <a:gd name="T27" fmla="*/ 201 h 206"/>
              <a:gd name="T28" fmla="*/ 269 w 271"/>
              <a:gd name="T29" fmla="*/ 194 h 206"/>
              <a:gd name="T30" fmla="*/ 271 w 271"/>
              <a:gd name="T31" fmla="*/ 187 h 206"/>
              <a:gd name="T32" fmla="*/ 271 w 271"/>
              <a:gd name="T33" fmla="*/ 19 h 206"/>
              <a:gd name="T34" fmla="*/ 269 w 271"/>
              <a:gd name="T35" fmla="*/ 11 h 206"/>
              <a:gd name="T36" fmla="*/ 265 w 271"/>
              <a:gd name="T37" fmla="*/ 6 h 206"/>
              <a:gd name="T38" fmla="*/ 260 w 271"/>
              <a:gd name="T39" fmla="*/ 2 h 206"/>
              <a:gd name="T40" fmla="*/ 252 w 271"/>
              <a:gd name="T41" fmla="*/ 0 h 206"/>
              <a:gd name="T42" fmla="*/ 256 w 271"/>
              <a:gd name="T43" fmla="*/ 187 h 206"/>
              <a:gd name="T44" fmla="*/ 14 w 271"/>
              <a:gd name="T45" fmla="*/ 187 h 206"/>
              <a:gd name="T46" fmla="*/ 14 w 271"/>
              <a:gd name="T47" fmla="*/ 13 h 206"/>
              <a:gd name="T48" fmla="*/ 256 w 271"/>
              <a:gd name="T49" fmla="*/ 13 h 206"/>
              <a:gd name="T50" fmla="*/ 256 w 271"/>
              <a:gd name="T51" fmla="*/ 187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1" h="206">
                <a:moveTo>
                  <a:pt x="252" y="0"/>
                </a:moveTo>
                <a:lnTo>
                  <a:pt x="19" y="0"/>
                </a:lnTo>
                <a:lnTo>
                  <a:pt x="11" y="2"/>
                </a:lnTo>
                <a:lnTo>
                  <a:pt x="6" y="6"/>
                </a:lnTo>
                <a:lnTo>
                  <a:pt x="2" y="11"/>
                </a:lnTo>
                <a:lnTo>
                  <a:pt x="0" y="19"/>
                </a:lnTo>
                <a:lnTo>
                  <a:pt x="0" y="187"/>
                </a:lnTo>
                <a:lnTo>
                  <a:pt x="2" y="194"/>
                </a:lnTo>
                <a:lnTo>
                  <a:pt x="6" y="201"/>
                </a:lnTo>
                <a:lnTo>
                  <a:pt x="11" y="205"/>
                </a:lnTo>
                <a:lnTo>
                  <a:pt x="19" y="206"/>
                </a:lnTo>
                <a:lnTo>
                  <a:pt x="252" y="206"/>
                </a:lnTo>
                <a:lnTo>
                  <a:pt x="260" y="205"/>
                </a:lnTo>
                <a:lnTo>
                  <a:pt x="265" y="201"/>
                </a:lnTo>
                <a:lnTo>
                  <a:pt x="269" y="194"/>
                </a:lnTo>
                <a:lnTo>
                  <a:pt x="271" y="187"/>
                </a:lnTo>
                <a:lnTo>
                  <a:pt x="271" y="19"/>
                </a:lnTo>
                <a:lnTo>
                  <a:pt x="269" y="11"/>
                </a:lnTo>
                <a:lnTo>
                  <a:pt x="265" y="6"/>
                </a:lnTo>
                <a:lnTo>
                  <a:pt x="260" y="2"/>
                </a:lnTo>
                <a:lnTo>
                  <a:pt x="252" y="0"/>
                </a:lnTo>
                <a:close/>
                <a:moveTo>
                  <a:pt x="256" y="187"/>
                </a:moveTo>
                <a:lnTo>
                  <a:pt x="14" y="187"/>
                </a:lnTo>
                <a:lnTo>
                  <a:pt x="14" y="13"/>
                </a:lnTo>
                <a:lnTo>
                  <a:pt x="256" y="13"/>
                </a:lnTo>
                <a:lnTo>
                  <a:pt x="256" y="18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08" name="Freeform 90"/>
          <p:cNvSpPr>
            <a:spLocks noEditPoints="1"/>
          </p:cNvSpPr>
          <p:nvPr/>
        </p:nvSpPr>
        <p:spPr bwMode="auto">
          <a:xfrm>
            <a:off x="4054475" y="1311275"/>
            <a:ext cx="147638" cy="41275"/>
          </a:xfrm>
          <a:custGeom>
            <a:avLst/>
            <a:gdLst>
              <a:gd name="T0" fmla="*/ 272 w 273"/>
              <a:gd name="T1" fmla="*/ 66 h 79"/>
              <a:gd name="T2" fmla="*/ 272 w 273"/>
              <a:gd name="T3" fmla="*/ 66 h 79"/>
              <a:gd name="T4" fmla="*/ 266 w 273"/>
              <a:gd name="T5" fmla="*/ 55 h 79"/>
              <a:gd name="T6" fmla="*/ 255 w 273"/>
              <a:gd name="T7" fmla="*/ 36 h 79"/>
              <a:gd name="T8" fmla="*/ 233 w 273"/>
              <a:gd name="T9" fmla="*/ 2 h 79"/>
              <a:gd name="T10" fmla="*/ 232 w 273"/>
              <a:gd name="T11" fmla="*/ 0 h 79"/>
              <a:gd name="T12" fmla="*/ 231 w 273"/>
              <a:gd name="T13" fmla="*/ 0 h 79"/>
              <a:gd name="T14" fmla="*/ 44 w 273"/>
              <a:gd name="T15" fmla="*/ 0 h 79"/>
              <a:gd name="T16" fmla="*/ 41 w 273"/>
              <a:gd name="T17" fmla="*/ 0 h 79"/>
              <a:gd name="T18" fmla="*/ 39 w 273"/>
              <a:gd name="T19" fmla="*/ 2 h 79"/>
              <a:gd name="T20" fmla="*/ 18 w 273"/>
              <a:gd name="T21" fmla="*/ 36 h 79"/>
              <a:gd name="T22" fmla="*/ 7 w 273"/>
              <a:gd name="T23" fmla="*/ 55 h 79"/>
              <a:gd name="T24" fmla="*/ 1 w 273"/>
              <a:gd name="T25" fmla="*/ 66 h 79"/>
              <a:gd name="T26" fmla="*/ 0 w 273"/>
              <a:gd name="T27" fmla="*/ 71 h 79"/>
              <a:gd name="T28" fmla="*/ 1 w 273"/>
              <a:gd name="T29" fmla="*/ 74 h 79"/>
              <a:gd name="T30" fmla="*/ 4 w 273"/>
              <a:gd name="T31" fmla="*/ 77 h 79"/>
              <a:gd name="T32" fmla="*/ 8 w 273"/>
              <a:gd name="T33" fmla="*/ 78 h 79"/>
              <a:gd name="T34" fmla="*/ 19 w 273"/>
              <a:gd name="T35" fmla="*/ 79 h 79"/>
              <a:gd name="T36" fmla="*/ 255 w 273"/>
              <a:gd name="T37" fmla="*/ 79 h 79"/>
              <a:gd name="T38" fmla="*/ 266 w 273"/>
              <a:gd name="T39" fmla="*/ 78 h 79"/>
              <a:gd name="T40" fmla="*/ 269 w 273"/>
              <a:gd name="T41" fmla="*/ 77 h 79"/>
              <a:gd name="T42" fmla="*/ 272 w 273"/>
              <a:gd name="T43" fmla="*/ 74 h 79"/>
              <a:gd name="T44" fmla="*/ 273 w 273"/>
              <a:gd name="T45" fmla="*/ 71 h 79"/>
              <a:gd name="T46" fmla="*/ 272 w 273"/>
              <a:gd name="T47" fmla="*/ 66 h 79"/>
              <a:gd name="T48" fmla="*/ 266 w 273"/>
              <a:gd name="T49" fmla="*/ 70 h 79"/>
              <a:gd name="T50" fmla="*/ 266 w 273"/>
              <a:gd name="T51" fmla="*/ 70 h 79"/>
              <a:gd name="T52" fmla="*/ 263 w 273"/>
              <a:gd name="T53" fmla="*/ 71 h 79"/>
              <a:gd name="T54" fmla="*/ 255 w 273"/>
              <a:gd name="T55" fmla="*/ 71 h 79"/>
              <a:gd name="T56" fmla="*/ 19 w 273"/>
              <a:gd name="T57" fmla="*/ 71 h 79"/>
              <a:gd name="T58" fmla="*/ 9 w 273"/>
              <a:gd name="T59" fmla="*/ 71 h 79"/>
              <a:gd name="T60" fmla="*/ 8 w 273"/>
              <a:gd name="T61" fmla="*/ 70 h 79"/>
              <a:gd name="T62" fmla="*/ 8 w 273"/>
              <a:gd name="T63" fmla="*/ 68 h 79"/>
              <a:gd name="T64" fmla="*/ 15 w 273"/>
              <a:gd name="T65" fmla="*/ 53 h 79"/>
              <a:gd name="T66" fmla="*/ 31 w 273"/>
              <a:gd name="T67" fmla="*/ 29 h 79"/>
              <a:gd name="T68" fmla="*/ 241 w 273"/>
              <a:gd name="T69" fmla="*/ 29 h 79"/>
              <a:gd name="T70" fmla="*/ 258 w 273"/>
              <a:gd name="T71" fmla="*/ 53 h 79"/>
              <a:gd name="T72" fmla="*/ 265 w 273"/>
              <a:gd name="T73" fmla="*/ 68 h 79"/>
              <a:gd name="T74" fmla="*/ 266 w 273"/>
              <a:gd name="T75" fmla="*/ 7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73" h="79">
                <a:moveTo>
                  <a:pt x="272" y="66"/>
                </a:moveTo>
                <a:lnTo>
                  <a:pt x="272" y="66"/>
                </a:lnTo>
                <a:lnTo>
                  <a:pt x="266" y="55"/>
                </a:lnTo>
                <a:lnTo>
                  <a:pt x="255" y="36"/>
                </a:lnTo>
                <a:lnTo>
                  <a:pt x="233" y="2"/>
                </a:lnTo>
                <a:lnTo>
                  <a:pt x="232" y="0"/>
                </a:lnTo>
                <a:lnTo>
                  <a:pt x="231" y="0"/>
                </a:lnTo>
                <a:lnTo>
                  <a:pt x="44" y="0"/>
                </a:lnTo>
                <a:lnTo>
                  <a:pt x="41" y="0"/>
                </a:lnTo>
                <a:lnTo>
                  <a:pt x="39" y="2"/>
                </a:lnTo>
                <a:lnTo>
                  <a:pt x="18" y="36"/>
                </a:lnTo>
                <a:lnTo>
                  <a:pt x="7" y="55"/>
                </a:lnTo>
                <a:lnTo>
                  <a:pt x="1" y="66"/>
                </a:lnTo>
                <a:lnTo>
                  <a:pt x="0" y="71"/>
                </a:lnTo>
                <a:lnTo>
                  <a:pt x="1" y="74"/>
                </a:lnTo>
                <a:lnTo>
                  <a:pt x="4" y="77"/>
                </a:lnTo>
                <a:lnTo>
                  <a:pt x="8" y="78"/>
                </a:lnTo>
                <a:lnTo>
                  <a:pt x="19" y="79"/>
                </a:lnTo>
                <a:lnTo>
                  <a:pt x="255" y="79"/>
                </a:lnTo>
                <a:lnTo>
                  <a:pt x="266" y="78"/>
                </a:lnTo>
                <a:lnTo>
                  <a:pt x="269" y="77"/>
                </a:lnTo>
                <a:lnTo>
                  <a:pt x="272" y="74"/>
                </a:lnTo>
                <a:lnTo>
                  <a:pt x="273" y="71"/>
                </a:lnTo>
                <a:lnTo>
                  <a:pt x="272" y="66"/>
                </a:lnTo>
                <a:close/>
                <a:moveTo>
                  <a:pt x="266" y="70"/>
                </a:moveTo>
                <a:lnTo>
                  <a:pt x="266" y="70"/>
                </a:lnTo>
                <a:lnTo>
                  <a:pt x="263" y="71"/>
                </a:lnTo>
                <a:lnTo>
                  <a:pt x="255" y="71"/>
                </a:lnTo>
                <a:lnTo>
                  <a:pt x="19" y="71"/>
                </a:lnTo>
                <a:lnTo>
                  <a:pt x="9" y="71"/>
                </a:lnTo>
                <a:lnTo>
                  <a:pt x="8" y="70"/>
                </a:lnTo>
                <a:lnTo>
                  <a:pt x="8" y="68"/>
                </a:lnTo>
                <a:lnTo>
                  <a:pt x="15" y="53"/>
                </a:lnTo>
                <a:lnTo>
                  <a:pt x="31" y="29"/>
                </a:lnTo>
                <a:lnTo>
                  <a:pt x="241" y="29"/>
                </a:lnTo>
                <a:lnTo>
                  <a:pt x="258" y="53"/>
                </a:lnTo>
                <a:lnTo>
                  <a:pt x="265" y="68"/>
                </a:lnTo>
                <a:lnTo>
                  <a:pt x="266" y="7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09" name="Freeform 91"/>
          <p:cNvSpPr>
            <a:spLocks/>
          </p:cNvSpPr>
          <p:nvPr/>
        </p:nvSpPr>
        <p:spPr bwMode="auto">
          <a:xfrm>
            <a:off x="4121150" y="1330325"/>
            <a:ext cx="15875" cy="11113"/>
          </a:xfrm>
          <a:custGeom>
            <a:avLst/>
            <a:gdLst>
              <a:gd name="T0" fmla="*/ 29 w 32"/>
              <a:gd name="T1" fmla="*/ 0 h 21"/>
              <a:gd name="T2" fmla="*/ 3 w 32"/>
              <a:gd name="T3" fmla="*/ 0 h 21"/>
              <a:gd name="T4" fmla="*/ 0 w 32"/>
              <a:gd name="T5" fmla="*/ 1 h 21"/>
              <a:gd name="T6" fmla="*/ 0 w 32"/>
              <a:gd name="T7" fmla="*/ 3 h 21"/>
              <a:gd name="T8" fmla="*/ 0 w 32"/>
              <a:gd name="T9" fmla="*/ 19 h 21"/>
              <a:gd name="T10" fmla="*/ 0 w 32"/>
              <a:gd name="T11" fmla="*/ 21 h 21"/>
              <a:gd name="T12" fmla="*/ 3 w 32"/>
              <a:gd name="T13" fmla="*/ 21 h 21"/>
              <a:gd name="T14" fmla="*/ 29 w 32"/>
              <a:gd name="T15" fmla="*/ 21 h 21"/>
              <a:gd name="T16" fmla="*/ 32 w 32"/>
              <a:gd name="T17" fmla="*/ 21 h 21"/>
              <a:gd name="T18" fmla="*/ 32 w 32"/>
              <a:gd name="T19" fmla="*/ 19 h 21"/>
              <a:gd name="T20" fmla="*/ 32 w 32"/>
              <a:gd name="T21" fmla="*/ 3 h 21"/>
              <a:gd name="T22" fmla="*/ 32 w 32"/>
              <a:gd name="T23" fmla="*/ 1 h 21"/>
              <a:gd name="T24" fmla="*/ 29 w 32"/>
              <a:gd name="T2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21">
                <a:moveTo>
                  <a:pt x="29" y="0"/>
                </a:moveTo>
                <a:lnTo>
                  <a:pt x="3" y="0"/>
                </a:lnTo>
                <a:lnTo>
                  <a:pt x="0" y="1"/>
                </a:lnTo>
                <a:lnTo>
                  <a:pt x="0" y="3"/>
                </a:lnTo>
                <a:lnTo>
                  <a:pt x="0" y="19"/>
                </a:lnTo>
                <a:lnTo>
                  <a:pt x="0" y="21"/>
                </a:lnTo>
                <a:lnTo>
                  <a:pt x="3" y="21"/>
                </a:lnTo>
                <a:lnTo>
                  <a:pt x="29" y="21"/>
                </a:lnTo>
                <a:lnTo>
                  <a:pt x="32" y="21"/>
                </a:lnTo>
                <a:lnTo>
                  <a:pt x="32" y="19"/>
                </a:lnTo>
                <a:lnTo>
                  <a:pt x="32" y="3"/>
                </a:lnTo>
                <a:lnTo>
                  <a:pt x="32" y="1"/>
                </a:lnTo>
                <a:lnTo>
                  <a:pt x="29"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10" name="Freeform 92"/>
          <p:cNvSpPr>
            <a:spLocks noEditPoints="1"/>
          </p:cNvSpPr>
          <p:nvPr/>
        </p:nvSpPr>
        <p:spPr bwMode="auto">
          <a:xfrm>
            <a:off x="4078288" y="1233488"/>
            <a:ext cx="101600" cy="73025"/>
          </a:xfrm>
          <a:custGeom>
            <a:avLst/>
            <a:gdLst>
              <a:gd name="T0" fmla="*/ 176 w 189"/>
              <a:gd name="T1" fmla="*/ 132 h 132"/>
              <a:gd name="T2" fmla="*/ 189 w 189"/>
              <a:gd name="T3" fmla="*/ 132 h 132"/>
              <a:gd name="T4" fmla="*/ 189 w 189"/>
              <a:gd name="T5" fmla="*/ 118 h 132"/>
              <a:gd name="T6" fmla="*/ 189 w 189"/>
              <a:gd name="T7" fmla="*/ 12 h 132"/>
              <a:gd name="T8" fmla="*/ 189 w 189"/>
              <a:gd name="T9" fmla="*/ 8 h 132"/>
              <a:gd name="T10" fmla="*/ 186 w 189"/>
              <a:gd name="T11" fmla="*/ 2 h 132"/>
              <a:gd name="T12" fmla="*/ 180 w 189"/>
              <a:gd name="T13" fmla="*/ 0 h 132"/>
              <a:gd name="T14" fmla="*/ 176 w 189"/>
              <a:gd name="T15" fmla="*/ 0 h 132"/>
              <a:gd name="T16" fmla="*/ 12 w 189"/>
              <a:gd name="T17" fmla="*/ 0 h 132"/>
              <a:gd name="T18" fmla="*/ 8 w 189"/>
              <a:gd name="T19" fmla="*/ 0 h 132"/>
              <a:gd name="T20" fmla="*/ 3 w 189"/>
              <a:gd name="T21" fmla="*/ 2 h 132"/>
              <a:gd name="T22" fmla="*/ 0 w 189"/>
              <a:gd name="T23" fmla="*/ 8 h 132"/>
              <a:gd name="T24" fmla="*/ 0 w 189"/>
              <a:gd name="T25" fmla="*/ 12 h 132"/>
              <a:gd name="T26" fmla="*/ 0 w 189"/>
              <a:gd name="T27" fmla="*/ 118 h 132"/>
              <a:gd name="T28" fmla="*/ 0 w 189"/>
              <a:gd name="T29" fmla="*/ 132 h 132"/>
              <a:gd name="T30" fmla="*/ 12 w 189"/>
              <a:gd name="T31" fmla="*/ 132 h 132"/>
              <a:gd name="T32" fmla="*/ 176 w 189"/>
              <a:gd name="T33" fmla="*/ 132 h 132"/>
              <a:gd name="T34" fmla="*/ 10 w 189"/>
              <a:gd name="T35" fmla="*/ 8 h 132"/>
              <a:gd name="T36" fmla="*/ 179 w 189"/>
              <a:gd name="T37" fmla="*/ 8 h 132"/>
              <a:gd name="T38" fmla="*/ 179 w 189"/>
              <a:gd name="T39" fmla="*/ 118 h 132"/>
              <a:gd name="T40" fmla="*/ 10 w 189"/>
              <a:gd name="T41" fmla="*/ 118 h 132"/>
              <a:gd name="T42" fmla="*/ 10 w 189"/>
              <a:gd name="T43" fmla="*/ 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9" h="132">
                <a:moveTo>
                  <a:pt x="176" y="132"/>
                </a:moveTo>
                <a:lnTo>
                  <a:pt x="189" y="132"/>
                </a:lnTo>
                <a:lnTo>
                  <a:pt x="189" y="118"/>
                </a:lnTo>
                <a:lnTo>
                  <a:pt x="189" y="12"/>
                </a:lnTo>
                <a:lnTo>
                  <a:pt x="189" y="8"/>
                </a:lnTo>
                <a:lnTo>
                  <a:pt x="186" y="2"/>
                </a:lnTo>
                <a:lnTo>
                  <a:pt x="180" y="0"/>
                </a:lnTo>
                <a:lnTo>
                  <a:pt x="176" y="0"/>
                </a:lnTo>
                <a:lnTo>
                  <a:pt x="12" y="0"/>
                </a:lnTo>
                <a:lnTo>
                  <a:pt x="8" y="0"/>
                </a:lnTo>
                <a:lnTo>
                  <a:pt x="3" y="2"/>
                </a:lnTo>
                <a:lnTo>
                  <a:pt x="0" y="8"/>
                </a:lnTo>
                <a:lnTo>
                  <a:pt x="0" y="12"/>
                </a:lnTo>
                <a:lnTo>
                  <a:pt x="0" y="118"/>
                </a:lnTo>
                <a:lnTo>
                  <a:pt x="0" y="132"/>
                </a:lnTo>
                <a:lnTo>
                  <a:pt x="12" y="132"/>
                </a:lnTo>
                <a:lnTo>
                  <a:pt x="176" y="132"/>
                </a:lnTo>
                <a:close/>
                <a:moveTo>
                  <a:pt x="10" y="8"/>
                </a:moveTo>
                <a:lnTo>
                  <a:pt x="179" y="8"/>
                </a:lnTo>
                <a:lnTo>
                  <a:pt x="179" y="118"/>
                </a:lnTo>
                <a:lnTo>
                  <a:pt x="10" y="118"/>
                </a:lnTo>
                <a:lnTo>
                  <a:pt x="10" y="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11" name="Freeform 93"/>
          <p:cNvSpPr>
            <a:spLocks noEditPoints="1"/>
          </p:cNvSpPr>
          <p:nvPr/>
        </p:nvSpPr>
        <p:spPr bwMode="auto">
          <a:xfrm>
            <a:off x="3187700" y="917575"/>
            <a:ext cx="106363" cy="138113"/>
          </a:xfrm>
          <a:custGeom>
            <a:avLst/>
            <a:gdLst>
              <a:gd name="T0" fmla="*/ 131 w 195"/>
              <a:gd name="T1" fmla="*/ 3 h 254"/>
              <a:gd name="T2" fmla="*/ 125 w 195"/>
              <a:gd name="T3" fmla="*/ 0 h 254"/>
              <a:gd name="T4" fmla="*/ 20 w 195"/>
              <a:gd name="T5" fmla="*/ 0 h 254"/>
              <a:gd name="T6" fmla="*/ 11 w 195"/>
              <a:gd name="T7" fmla="*/ 4 h 254"/>
              <a:gd name="T8" fmla="*/ 4 w 195"/>
              <a:gd name="T9" fmla="*/ 11 h 254"/>
              <a:gd name="T10" fmla="*/ 1 w 195"/>
              <a:gd name="T11" fmla="*/ 21 h 254"/>
              <a:gd name="T12" fmla="*/ 0 w 195"/>
              <a:gd name="T13" fmla="*/ 228 h 254"/>
              <a:gd name="T14" fmla="*/ 3 w 195"/>
              <a:gd name="T15" fmla="*/ 238 h 254"/>
              <a:gd name="T16" fmla="*/ 8 w 195"/>
              <a:gd name="T17" fmla="*/ 246 h 254"/>
              <a:gd name="T18" fmla="*/ 16 w 195"/>
              <a:gd name="T19" fmla="*/ 251 h 254"/>
              <a:gd name="T20" fmla="*/ 26 w 195"/>
              <a:gd name="T21" fmla="*/ 254 h 254"/>
              <a:gd name="T22" fmla="*/ 175 w 195"/>
              <a:gd name="T23" fmla="*/ 253 h 254"/>
              <a:gd name="T24" fmla="*/ 184 w 195"/>
              <a:gd name="T25" fmla="*/ 249 h 254"/>
              <a:gd name="T26" fmla="*/ 191 w 195"/>
              <a:gd name="T27" fmla="*/ 242 h 254"/>
              <a:gd name="T28" fmla="*/ 194 w 195"/>
              <a:gd name="T29" fmla="*/ 234 h 254"/>
              <a:gd name="T30" fmla="*/ 195 w 195"/>
              <a:gd name="T31" fmla="*/ 74 h 254"/>
              <a:gd name="T32" fmla="*/ 192 w 195"/>
              <a:gd name="T33" fmla="*/ 69 h 254"/>
              <a:gd name="T34" fmla="*/ 179 w 195"/>
              <a:gd name="T35" fmla="*/ 228 h 254"/>
              <a:gd name="T36" fmla="*/ 176 w 195"/>
              <a:gd name="T37" fmla="*/ 235 h 254"/>
              <a:gd name="T38" fmla="*/ 169 w 195"/>
              <a:gd name="T39" fmla="*/ 238 h 254"/>
              <a:gd name="T40" fmla="*/ 22 w 195"/>
              <a:gd name="T41" fmla="*/ 236 h 254"/>
              <a:gd name="T42" fmla="*/ 18 w 195"/>
              <a:gd name="T43" fmla="*/ 232 h 254"/>
              <a:gd name="T44" fmla="*/ 16 w 195"/>
              <a:gd name="T45" fmla="*/ 25 h 254"/>
              <a:gd name="T46" fmla="*/ 19 w 195"/>
              <a:gd name="T47" fmla="*/ 19 h 254"/>
              <a:gd name="T48" fmla="*/ 26 w 195"/>
              <a:gd name="T49" fmla="*/ 17 h 254"/>
              <a:gd name="T50" fmla="*/ 78 w 195"/>
              <a:gd name="T51" fmla="*/ 37 h 254"/>
              <a:gd name="T52" fmla="*/ 59 w 195"/>
              <a:gd name="T53" fmla="*/ 38 h 254"/>
              <a:gd name="T54" fmla="*/ 59 w 195"/>
              <a:gd name="T55" fmla="*/ 43 h 254"/>
              <a:gd name="T56" fmla="*/ 78 w 195"/>
              <a:gd name="T57" fmla="*/ 43 h 254"/>
              <a:gd name="T58" fmla="*/ 65 w 195"/>
              <a:gd name="T59" fmla="*/ 59 h 254"/>
              <a:gd name="T60" fmla="*/ 63 w 195"/>
              <a:gd name="T61" fmla="*/ 62 h 254"/>
              <a:gd name="T62" fmla="*/ 65 w 195"/>
              <a:gd name="T63" fmla="*/ 64 h 254"/>
              <a:gd name="T64" fmla="*/ 82 w 195"/>
              <a:gd name="T65" fmla="*/ 81 h 254"/>
              <a:gd name="T66" fmla="*/ 68 w 195"/>
              <a:gd name="T67" fmla="*/ 81 h 254"/>
              <a:gd name="T68" fmla="*/ 68 w 195"/>
              <a:gd name="T69" fmla="*/ 85 h 254"/>
              <a:gd name="T70" fmla="*/ 83 w 195"/>
              <a:gd name="T71" fmla="*/ 86 h 254"/>
              <a:gd name="T72" fmla="*/ 74 w 195"/>
              <a:gd name="T73" fmla="*/ 103 h 254"/>
              <a:gd name="T74" fmla="*/ 71 w 195"/>
              <a:gd name="T75" fmla="*/ 105 h 254"/>
              <a:gd name="T76" fmla="*/ 74 w 195"/>
              <a:gd name="T77" fmla="*/ 108 h 254"/>
              <a:gd name="T78" fmla="*/ 90 w 195"/>
              <a:gd name="T79" fmla="*/ 148 h 254"/>
              <a:gd name="T80" fmla="*/ 106 w 195"/>
              <a:gd name="T81" fmla="*/ 108 h 254"/>
              <a:gd name="T82" fmla="*/ 109 w 195"/>
              <a:gd name="T83" fmla="*/ 105 h 254"/>
              <a:gd name="T84" fmla="*/ 106 w 195"/>
              <a:gd name="T85" fmla="*/ 103 h 254"/>
              <a:gd name="T86" fmla="*/ 97 w 195"/>
              <a:gd name="T87" fmla="*/ 86 h 254"/>
              <a:gd name="T88" fmla="*/ 113 w 195"/>
              <a:gd name="T89" fmla="*/ 85 h 254"/>
              <a:gd name="T90" fmla="*/ 113 w 195"/>
              <a:gd name="T91" fmla="*/ 81 h 254"/>
              <a:gd name="T92" fmla="*/ 98 w 195"/>
              <a:gd name="T93" fmla="*/ 81 h 254"/>
              <a:gd name="T94" fmla="*/ 116 w 195"/>
              <a:gd name="T95" fmla="*/ 64 h 254"/>
              <a:gd name="T96" fmla="*/ 119 w 195"/>
              <a:gd name="T97" fmla="*/ 62 h 254"/>
              <a:gd name="T98" fmla="*/ 116 w 195"/>
              <a:gd name="T99" fmla="*/ 59 h 254"/>
              <a:gd name="T100" fmla="*/ 102 w 195"/>
              <a:gd name="T101" fmla="*/ 43 h 254"/>
              <a:gd name="T102" fmla="*/ 123 w 195"/>
              <a:gd name="T103" fmla="*/ 43 h 254"/>
              <a:gd name="T104" fmla="*/ 123 w 195"/>
              <a:gd name="T105" fmla="*/ 38 h 254"/>
              <a:gd name="T106" fmla="*/ 102 w 195"/>
              <a:gd name="T107" fmla="*/ 37 h 254"/>
              <a:gd name="T108" fmla="*/ 121 w 195"/>
              <a:gd name="T109" fmla="*/ 17 h 254"/>
              <a:gd name="T110" fmla="*/ 179 w 195"/>
              <a:gd name="T111" fmla="*/ 228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95" h="254">
                <a:moveTo>
                  <a:pt x="192" y="69"/>
                </a:moveTo>
                <a:lnTo>
                  <a:pt x="131" y="3"/>
                </a:lnTo>
                <a:lnTo>
                  <a:pt x="128" y="0"/>
                </a:lnTo>
                <a:lnTo>
                  <a:pt x="125" y="0"/>
                </a:lnTo>
                <a:lnTo>
                  <a:pt x="26" y="0"/>
                </a:lnTo>
                <a:lnTo>
                  <a:pt x="20" y="0"/>
                </a:lnTo>
                <a:lnTo>
                  <a:pt x="16" y="2"/>
                </a:lnTo>
                <a:lnTo>
                  <a:pt x="11" y="4"/>
                </a:lnTo>
                <a:lnTo>
                  <a:pt x="8" y="7"/>
                </a:lnTo>
                <a:lnTo>
                  <a:pt x="4" y="11"/>
                </a:lnTo>
                <a:lnTo>
                  <a:pt x="3" y="15"/>
                </a:lnTo>
                <a:lnTo>
                  <a:pt x="1" y="21"/>
                </a:lnTo>
                <a:lnTo>
                  <a:pt x="0" y="25"/>
                </a:lnTo>
                <a:lnTo>
                  <a:pt x="0" y="228"/>
                </a:lnTo>
                <a:lnTo>
                  <a:pt x="1" y="234"/>
                </a:lnTo>
                <a:lnTo>
                  <a:pt x="3" y="238"/>
                </a:lnTo>
                <a:lnTo>
                  <a:pt x="4" y="242"/>
                </a:lnTo>
                <a:lnTo>
                  <a:pt x="8" y="246"/>
                </a:lnTo>
                <a:lnTo>
                  <a:pt x="11" y="249"/>
                </a:lnTo>
                <a:lnTo>
                  <a:pt x="16" y="251"/>
                </a:lnTo>
                <a:lnTo>
                  <a:pt x="20" y="253"/>
                </a:lnTo>
                <a:lnTo>
                  <a:pt x="26" y="254"/>
                </a:lnTo>
                <a:lnTo>
                  <a:pt x="169" y="254"/>
                </a:lnTo>
                <a:lnTo>
                  <a:pt x="175" y="253"/>
                </a:lnTo>
                <a:lnTo>
                  <a:pt x="179" y="251"/>
                </a:lnTo>
                <a:lnTo>
                  <a:pt x="184" y="249"/>
                </a:lnTo>
                <a:lnTo>
                  <a:pt x="187" y="246"/>
                </a:lnTo>
                <a:lnTo>
                  <a:pt x="191" y="242"/>
                </a:lnTo>
                <a:lnTo>
                  <a:pt x="192" y="238"/>
                </a:lnTo>
                <a:lnTo>
                  <a:pt x="194" y="234"/>
                </a:lnTo>
                <a:lnTo>
                  <a:pt x="195" y="228"/>
                </a:lnTo>
                <a:lnTo>
                  <a:pt x="195" y="74"/>
                </a:lnTo>
                <a:lnTo>
                  <a:pt x="194" y="71"/>
                </a:lnTo>
                <a:lnTo>
                  <a:pt x="192" y="69"/>
                </a:lnTo>
                <a:close/>
                <a:moveTo>
                  <a:pt x="179" y="228"/>
                </a:moveTo>
                <a:lnTo>
                  <a:pt x="179" y="228"/>
                </a:lnTo>
                <a:lnTo>
                  <a:pt x="177" y="232"/>
                </a:lnTo>
                <a:lnTo>
                  <a:pt x="176" y="235"/>
                </a:lnTo>
                <a:lnTo>
                  <a:pt x="173" y="236"/>
                </a:lnTo>
                <a:lnTo>
                  <a:pt x="169" y="238"/>
                </a:lnTo>
                <a:lnTo>
                  <a:pt x="26" y="238"/>
                </a:lnTo>
                <a:lnTo>
                  <a:pt x="22" y="236"/>
                </a:lnTo>
                <a:lnTo>
                  <a:pt x="19" y="235"/>
                </a:lnTo>
                <a:lnTo>
                  <a:pt x="18" y="232"/>
                </a:lnTo>
                <a:lnTo>
                  <a:pt x="16" y="228"/>
                </a:lnTo>
                <a:lnTo>
                  <a:pt x="16" y="25"/>
                </a:lnTo>
                <a:lnTo>
                  <a:pt x="18" y="22"/>
                </a:lnTo>
                <a:lnTo>
                  <a:pt x="19" y="19"/>
                </a:lnTo>
                <a:lnTo>
                  <a:pt x="22" y="17"/>
                </a:lnTo>
                <a:lnTo>
                  <a:pt x="26" y="17"/>
                </a:lnTo>
                <a:lnTo>
                  <a:pt x="75" y="17"/>
                </a:lnTo>
                <a:lnTo>
                  <a:pt x="78" y="37"/>
                </a:lnTo>
                <a:lnTo>
                  <a:pt x="60" y="37"/>
                </a:lnTo>
                <a:lnTo>
                  <a:pt x="59" y="38"/>
                </a:lnTo>
                <a:lnTo>
                  <a:pt x="57" y="40"/>
                </a:lnTo>
                <a:lnTo>
                  <a:pt x="59" y="43"/>
                </a:lnTo>
                <a:lnTo>
                  <a:pt x="60" y="43"/>
                </a:lnTo>
                <a:lnTo>
                  <a:pt x="78" y="43"/>
                </a:lnTo>
                <a:lnTo>
                  <a:pt x="80" y="59"/>
                </a:lnTo>
                <a:lnTo>
                  <a:pt x="65" y="59"/>
                </a:lnTo>
                <a:lnTo>
                  <a:pt x="63" y="60"/>
                </a:lnTo>
                <a:lnTo>
                  <a:pt x="63" y="62"/>
                </a:lnTo>
                <a:lnTo>
                  <a:pt x="63" y="64"/>
                </a:lnTo>
                <a:lnTo>
                  <a:pt x="65" y="64"/>
                </a:lnTo>
                <a:lnTo>
                  <a:pt x="80" y="64"/>
                </a:lnTo>
                <a:lnTo>
                  <a:pt x="82" y="81"/>
                </a:lnTo>
                <a:lnTo>
                  <a:pt x="69" y="81"/>
                </a:lnTo>
                <a:lnTo>
                  <a:pt x="68" y="81"/>
                </a:lnTo>
                <a:lnTo>
                  <a:pt x="67" y="84"/>
                </a:lnTo>
                <a:lnTo>
                  <a:pt x="68" y="85"/>
                </a:lnTo>
                <a:lnTo>
                  <a:pt x="69" y="86"/>
                </a:lnTo>
                <a:lnTo>
                  <a:pt x="83" y="86"/>
                </a:lnTo>
                <a:lnTo>
                  <a:pt x="84" y="103"/>
                </a:lnTo>
                <a:lnTo>
                  <a:pt x="74" y="103"/>
                </a:lnTo>
                <a:lnTo>
                  <a:pt x="72" y="103"/>
                </a:lnTo>
                <a:lnTo>
                  <a:pt x="71" y="105"/>
                </a:lnTo>
                <a:lnTo>
                  <a:pt x="72" y="107"/>
                </a:lnTo>
                <a:lnTo>
                  <a:pt x="74" y="108"/>
                </a:lnTo>
                <a:lnTo>
                  <a:pt x="86" y="108"/>
                </a:lnTo>
                <a:lnTo>
                  <a:pt x="90" y="148"/>
                </a:lnTo>
                <a:lnTo>
                  <a:pt x="94" y="108"/>
                </a:lnTo>
                <a:lnTo>
                  <a:pt x="106" y="108"/>
                </a:lnTo>
                <a:lnTo>
                  <a:pt x="108" y="107"/>
                </a:lnTo>
                <a:lnTo>
                  <a:pt x="109" y="105"/>
                </a:lnTo>
                <a:lnTo>
                  <a:pt x="108" y="103"/>
                </a:lnTo>
                <a:lnTo>
                  <a:pt x="106" y="103"/>
                </a:lnTo>
                <a:lnTo>
                  <a:pt x="95" y="103"/>
                </a:lnTo>
                <a:lnTo>
                  <a:pt x="97" y="86"/>
                </a:lnTo>
                <a:lnTo>
                  <a:pt x="110" y="86"/>
                </a:lnTo>
                <a:lnTo>
                  <a:pt x="113" y="85"/>
                </a:lnTo>
                <a:lnTo>
                  <a:pt x="113" y="84"/>
                </a:lnTo>
                <a:lnTo>
                  <a:pt x="113" y="81"/>
                </a:lnTo>
                <a:lnTo>
                  <a:pt x="110" y="81"/>
                </a:lnTo>
                <a:lnTo>
                  <a:pt x="98" y="81"/>
                </a:lnTo>
                <a:lnTo>
                  <a:pt x="99" y="64"/>
                </a:lnTo>
                <a:lnTo>
                  <a:pt x="116" y="64"/>
                </a:lnTo>
                <a:lnTo>
                  <a:pt x="119" y="64"/>
                </a:lnTo>
                <a:lnTo>
                  <a:pt x="119" y="62"/>
                </a:lnTo>
                <a:lnTo>
                  <a:pt x="119" y="60"/>
                </a:lnTo>
                <a:lnTo>
                  <a:pt x="116" y="59"/>
                </a:lnTo>
                <a:lnTo>
                  <a:pt x="99" y="59"/>
                </a:lnTo>
                <a:lnTo>
                  <a:pt x="102" y="43"/>
                </a:lnTo>
                <a:lnTo>
                  <a:pt x="120" y="43"/>
                </a:lnTo>
                <a:lnTo>
                  <a:pt x="123" y="43"/>
                </a:lnTo>
                <a:lnTo>
                  <a:pt x="123" y="40"/>
                </a:lnTo>
                <a:lnTo>
                  <a:pt x="123" y="38"/>
                </a:lnTo>
                <a:lnTo>
                  <a:pt x="120" y="37"/>
                </a:lnTo>
                <a:lnTo>
                  <a:pt x="102" y="37"/>
                </a:lnTo>
                <a:lnTo>
                  <a:pt x="105" y="17"/>
                </a:lnTo>
                <a:lnTo>
                  <a:pt x="121" y="17"/>
                </a:lnTo>
                <a:lnTo>
                  <a:pt x="179" y="78"/>
                </a:lnTo>
                <a:lnTo>
                  <a:pt x="179" y="22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12" name="Freeform 94"/>
          <p:cNvSpPr>
            <a:spLocks noEditPoints="1"/>
          </p:cNvSpPr>
          <p:nvPr/>
        </p:nvSpPr>
        <p:spPr bwMode="auto">
          <a:xfrm>
            <a:off x="4645025" y="1797050"/>
            <a:ext cx="141288" cy="146050"/>
          </a:xfrm>
          <a:custGeom>
            <a:avLst/>
            <a:gdLst>
              <a:gd name="T0" fmla="*/ 209 w 261"/>
              <a:gd name="T1" fmla="*/ 81 h 270"/>
              <a:gd name="T2" fmla="*/ 231 w 261"/>
              <a:gd name="T3" fmla="*/ 72 h 270"/>
              <a:gd name="T4" fmla="*/ 261 w 261"/>
              <a:gd name="T5" fmla="*/ 30 h 270"/>
              <a:gd name="T6" fmla="*/ 261 w 261"/>
              <a:gd name="T7" fmla="*/ 26 h 270"/>
              <a:gd name="T8" fmla="*/ 238 w 261"/>
              <a:gd name="T9" fmla="*/ 3 h 270"/>
              <a:gd name="T10" fmla="*/ 234 w 261"/>
              <a:gd name="T11" fmla="*/ 0 h 270"/>
              <a:gd name="T12" fmla="*/ 228 w 261"/>
              <a:gd name="T13" fmla="*/ 1 h 270"/>
              <a:gd name="T14" fmla="*/ 187 w 261"/>
              <a:gd name="T15" fmla="*/ 37 h 270"/>
              <a:gd name="T16" fmla="*/ 127 w 261"/>
              <a:gd name="T17" fmla="*/ 112 h 270"/>
              <a:gd name="T18" fmla="*/ 118 w 261"/>
              <a:gd name="T19" fmla="*/ 102 h 270"/>
              <a:gd name="T20" fmla="*/ 110 w 261"/>
              <a:gd name="T21" fmla="*/ 97 h 270"/>
              <a:gd name="T22" fmla="*/ 100 w 261"/>
              <a:gd name="T23" fmla="*/ 98 h 270"/>
              <a:gd name="T24" fmla="*/ 92 w 261"/>
              <a:gd name="T25" fmla="*/ 104 h 270"/>
              <a:gd name="T26" fmla="*/ 86 w 261"/>
              <a:gd name="T27" fmla="*/ 120 h 270"/>
              <a:gd name="T28" fmla="*/ 13 w 261"/>
              <a:gd name="T29" fmla="*/ 194 h 270"/>
              <a:gd name="T30" fmla="*/ 3 w 261"/>
              <a:gd name="T31" fmla="*/ 210 h 270"/>
              <a:gd name="T32" fmla="*/ 0 w 261"/>
              <a:gd name="T33" fmla="*/ 222 h 270"/>
              <a:gd name="T34" fmla="*/ 5 w 261"/>
              <a:gd name="T35" fmla="*/ 242 h 270"/>
              <a:gd name="T36" fmla="*/ 18 w 261"/>
              <a:gd name="T37" fmla="*/ 258 h 270"/>
              <a:gd name="T38" fmla="*/ 30 w 261"/>
              <a:gd name="T39" fmla="*/ 267 h 270"/>
              <a:gd name="T40" fmla="*/ 45 w 261"/>
              <a:gd name="T41" fmla="*/ 270 h 270"/>
              <a:gd name="T42" fmla="*/ 59 w 261"/>
              <a:gd name="T43" fmla="*/ 269 h 270"/>
              <a:gd name="T44" fmla="*/ 70 w 261"/>
              <a:gd name="T45" fmla="*/ 262 h 270"/>
              <a:gd name="T46" fmla="*/ 80 w 261"/>
              <a:gd name="T47" fmla="*/ 254 h 270"/>
              <a:gd name="T48" fmla="*/ 152 w 261"/>
              <a:gd name="T49" fmla="*/ 180 h 270"/>
              <a:gd name="T50" fmla="*/ 166 w 261"/>
              <a:gd name="T51" fmla="*/ 173 h 270"/>
              <a:gd name="T52" fmla="*/ 170 w 261"/>
              <a:gd name="T53" fmla="*/ 168 h 270"/>
              <a:gd name="T54" fmla="*/ 168 w 261"/>
              <a:gd name="T55" fmla="*/ 158 h 270"/>
              <a:gd name="T56" fmla="*/ 163 w 261"/>
              <a:gd name="T57" fmla="*/ 150 h 270"/>
              <a:gd name="T58" fmla="*/ 193 w 261"/>
              <a:gd name="T59" fmla="*/ 63 h 270"/>
              <a:gd name="T60" fmla="*/ 194 w 261"/>
              <a:gd name="T61" fmla="*/ 60 h 270"/>
              <a:gd name="T62" fmla="*/ 232 w 261"/>
              <a:gd name="T63" fmla="*/ 16 h 270"/>
              <a:gd name="T64" fmla="*/ 222 w 261"/>
              <a:gd name="T65" fmla="*/ 63 h 270"/>
              <a:gd name="T66" fmla="*/ 201 w 261"/>
              <a:gd name="T67" fmla="*/ 70 h 270"/>
              <a:gd name="T68" fmla="*/ 136 w 261"/>
              <a:gd name="T69" fmla="*/ 123 h 270"/>
              <a:gd name="T70" fmla="*/ 142 w 261"/>
              <a:gd name="T71" fmla="*/ 168 h 270"/>
              <a:gd name="T72" fmla="*/ 140 w 261"/>
              <a:gd name="T73" fmla="*/ 169 h 270"/>
              <a:gd name="T74" fmla="*/ 69 w 261"/>
              <a:gd name="T75" fmla="*/ 244 h 270"/>
              <a:gd name="T76" fmla="*/ 62 w 261"/>
              <a:gd name="T77" fmla="*/ 251 h 270"/>
              <a:gd name="T78" fmla="*/ 51 w 261"/>
              <a:gd name="T79" fmla="*/ 257 h 270"/>
              <a:gd name="T80" fmla="*/ 41 w 261"/>
              <a:gd name="T81" fmla="*/ 257 h 270"/>
              <a:gd name="T82" fmla="*/ 32 w 261"/>
              <a:gd name="T83" fmla="*/ 252 h 270"/>
              <a:gd name="T84" fmla="*/ 21 w 261"/>
              <a:gd name="T85" fmla="*/ 243 h 270"/>
              <a:gd name="T86" fmla="*/ 15 w 261"/>
              <a:gd name="T87" fmla="*/ 229 h 270"/>
              <a:gd name="T88" fmla="*/ 15 w 261"/>
              <a:gd name="T89" fmla="*/ 218 h 270"/>
              <a:gd name="T90" fmla="*/ 21 w 261"/>
              <a:gd name="T91" fmla="*/ 207 h 270"/>
              <a:gd name="T92" fmla="*/ 97 w 261"/>
              <a:gd name="T93" fmla="*/ 128 h 270"/>
              <a:gd name="T94" fmla="*/ 100 w 261"/>
              <a:gd name="T95" fmla="*/ 119 h 270"/>
              <a:gd name="T96" fmla="*/ 104 w 261"/>
              <a:gd name="T97" fmla="*/ 111 h 270"/>
              <a:gd name="T98" fmla="*/ 110 w 261"/>
              <a:gd name="T99" fmla="*/ 112 h 270"/>
              <a:gd name="T100" fmla="*/ 122 w 261"/>
              <a:gd name="T101" fmla="*/ 127 h 270"/>
              <a:gd name="T102" fmla="*/ 153 w 261"/>
              <a:gd name="T103" fmla="*/ 160 h 270"/>
              <a:gd name="T104" fmla="*/ 151 w 261"/>
              <a:gd name="T105" fmla="*/ 167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1" h="270">
                <a:moveTo>
                  <a:pt x="152" y="139"/>
                </a:moveTo>
                <a:lnTo>
                  <a:pt x="209" y="81"/>
                </a:lnTo>
                <a:lnTo>
                  <a:pt x="227" y="75"/>
                </a:lnTo>
                <a:lnTo>
                  <a:pt x="231" y="72"/>
                </a:lnTo>
                <a:lnTo>
                  <a:pt x="260" y="33"/>
                </a:lnTo>
                <a:lnTo>
                  <a:pt x="261" y="30"/>
                </a:lnTo>
                <a:lnTo>
                  <a:pt x="261" y="27"/>
                </a:lnTo>
                <a:lnTo>
                  <a:pt x="261" y="26"/>
                </a:lnTo>
                <a:lnTo>
                  <a:pt x="260" y="23"/>
                </a:lnTo>
                <a:lnTo>
                  <a:pt x="238" y="3"/>
                </a:lnTo>
                <a:lnTo>
                  <a:pt x="235" y="1"/>
                </a:lnTo>
                <a:lnTo>
                  <a:pt x="234" y="0"/>
                </a:lnTo>
                <a:lnTo>
                  <a:pt x="231" y="1"/>
                </a:lnTo>
                <a:lnTo>
                  <a:pt x="228" y="1"/>
                </a:lnTo>
                <a:lnTo>
                  <a:pt x="190" y="33"/>
                </a:lnTo>
                <a:lnTo>
                  <a:pt x="187" y="37"/>
                </a:lnTo>
                <a:lnTo>
                  <a:pt x="182" y="55"/>
                </a:lnTo>
                <a:lnTo>
                  <a:pt x="127" y="112"/>
                </a:lnTo>
                <a:lnTo>
                  <a:pt x="119" y="102"/>
                </a:lnTo>
                <a:lnTo>
                  <a:pt x="118" y="102"/>
                </a:lnTo>
                <a:lnTo>
                  <a:pt x="114" y="100"/>
                </a:lnTo>
                <a:lnTo>
                  <a:pt x="110" y="97"/>
                </a:lnTo>
                <a:lnTo>
                  <a:pt x="106" y="97"/>
                </a:lnTo>
                <a:lnTo>
                  <a:pt x="100" y="98"/>
                </a:lnTo>
                <a:lnTo>
                  <a:pt x="95" y="101"/>
                </a:lnTo>
                <a:lnTo>
                  <a:pt x="92" y="104"/>
                </a:lnTo>
                <a:lnTo>
                  <a:pt x="89" y="108"/>
                </a:lnTo>
                <a:lnTo>
                  <a:pt x="86" y="120"/>
                </a:lnTo>
                <a:lnTo>
                  <a:pt x="17" y="191"/>
                </a:lnTo>
                <a:lnTo>
                  <a:pt x="13" y="194"/>
                </a:lnTo>
                <a:lnTo>
                  <a:pt x="9" y="201"/>
                </a:lnTo>
                <a:lnTo>
                  <a:pt x="3" y="210"/>
                </a:lnTo>
                <a:lnTo>
                  <a:pt x="2" y="217"/>
                </a:lnTo>
                <a:lnTo>
                  <a:pt x="0" y="222"/>
                </a:lnTo>
                <a:lnTo>
                  <a:pt x="2" y="232"/>
                </a:lnTo>
                <a:lnTo>
                  <a:pt x="5" y="242"/>
                </a:lnTo>
                <a:lnTo>
                  <a:pt x="10" y="250"/>
                </a:lnTo>
                <a:lnTo>
                  <a:pt x="18" y="258"/>
                </a:lnTo>
                <a:lnTo>
                  <a:pt x="24" y="263"/>
                </a:lnTo>
                <a:lnTo>
                  <a:pt x="30" y="267"/>
                </a:lnTo>
                <a:lnTo>
                  <a:pt x="39" y="270"/>
                </a:lnTo>
                <a:lnTo>
                  <a:pt x="45" y="270"/>
                </a:lnTo>
                <a:lnTo>
                  <a:pt x="52" y="270"/>
                </a:lnTo>
                <a:lnTo>
                  <a:pt x="59" y="269"/>
                </a:lnTo>
                <a:lnTo>
                  <a:pt x="65" y="266"/>
                </a:lnTo>
                <a:lnTo>
                  <a:pt x="70" y="262"/>
                </a:lnTo>
                <a:lnTo>
                  <a:pt x="77" y="257"/>
                </a:lnTo>
                <a:lnTo>
                  <a:pt x="80" y="254"/>
                </a:lnTo>
                <a:lnTo>
                  <a:pt x="146" y="182"/>
                </a:lnTo>
                <a:lnTo>
                  <a:pt x="152" y="180"/>
                </a:lnTo>
                <a:lnTo>
                  <a:pt x="159" y="177"/>
                </a:lnTo>
                <a:lnTo>
                  <a:pt x="166" y="173"/>
                </a:lnTo>
                <a:lnTo>
                  <a:pt x="167" y="171"/>
                </a:lnTo>
                <a:lnTo>
                  <a:pt x="170" y="168"/>
                </a:lnTo>
                <a:lnTo>
                  <a:pt x="170" y="164"/>
                </a:lnTo>
                <a:lnTo>
                  <a:pt x="168" y="158"/>
                </a:lnTo>
                <a:lnTo>
                  <a:pt x="167" y="154"/>
                </a:lnTo>
                <a:lnTo>
                  <a:pt x="163" y="150"/>
                </a:lnTo>
                <a:lnTo>
                  <a:pt x="152" y="139"/>
                </a:lnTo>
                <a:close/>
                <a:moveTo>
                  <a:pt x="193" y="63"/>
                </a:moveTo>
                <a:lnTo>
                  <a:pt x="193" y="63"/>
                </a:lnTo>
                <a:lnTo>
                  <a:pt x="194" y="60"/>
                </a:lnTo>
                <a:lnTo>
                  <a:pt x="200" y="42"/>
                </a:lnTo>
                <a:lnTo>
                  <a:pt x="232" y="16"/>
                </a:lnTo>
                <a:lnTo>
                  <a:pt x="246" y="29"/>
                </a:lnTo>
                <a:lnTo>
                  <a:pt x="222" y="63"/>
                </a:lnTo>
                <a:lnTo>
                  <a:pt x="204" y="67"/>
                </a:lnTo>
                <a:lnTo>
                  <a:pt x="201" y="70"/>
                </a:lnTo>
                <a:lnTo>
                  <a:pt x="142" y="130"/>
                </a:lnTo>
                <a:lnTo>
                  <a:pt x="136" y="123"/>
                </a:lnTo>
                <a:lnTo>
                  <a:pt x="193" y="63"/>
                </a:lnTo>
                <a:close/>
                <a:moveTo>
                  <a:pt x="142" y="168"/>
                </a:moveTo>
                <a:lnTo>
                  <a:pt x="142" y="168"/>
                </a:lnTo>
                <a:lnTo>
                  <a:pt x="140" y="169"/>
                </a:lnTo>
                <a:lnTo>
                  <a:pt x="138" y="171"/>
                </a:lnTo>
                <a:lnTo>
                  <a:pt x="69" y="244"/>
                </a:lnTo>
                <a:lnTo>
                  <a:pt x="67" y="247"/>
                </a:lnTo>
                <a:lnTo>
                  <a:pt x="62" y="251"/>
                </a:lnTo>
                <a:lnTo>
                  <a:pt x="55" y="255"/>
                </a:lnTo>
                <a:lnTo>
                  <a:pt x="51" y="257"/>
                </a:lnTo>
                <a:lnTo>
                  <a:pt x="45" y="257"/>
                </a:lnTo>
                <a:lnTo>
                  <a:pt x="41" y="257"/>
                </a:lnTo>
                <a:lnTo>
                  <a:pt x="36" y="255"/>
                </a:lnTo>
                <a:lnTo>
                  <a:pt x="32" y="252"/>
                </a:lnTo>
                <a:lnTo>
                  <a:pt x="26" y="248"/>
                </a:lnTo>
                <a:lnTo>
                  <a:pt x="21" y="243"/>
                </a:lnTo>
                <a:lnTo>
                  <a:pt x="17" y="236"/>
                </a:lnTo>
                <a:lnTo>
                  <a:pt x="15" y="229"/>
                </a:lnTo>
                <a:lnTo>
                  <a:pt x="14" y="224"/>
                </a:lnTo>
                <a:lnTo>
                  <a:pt x="15" y="218"/>
                </a:lnTo>
                <a:lnTo>
                  <a:pt x="17" y="214"/>
                </a:lnTo>
                <a:lnTo>
                  <a:pt x="21" y="207"/>
                </a:lnTo>
                <a:lnTo>
                  <a:pt x="26" y="201"/>
                </a:lnTo>
                <a:lnTo>
                  <a:pt x="97" y="128"/>
                </a:lnTo>
                <a:lnTo>
                  <a:pt x="99" y="124"/>
                </a:lnTo>
                <a:lnTo>
                  <a:pt x="100" y="119"/>
                </a:lnTo>
                <a:lnTo>
                  <a:pt x="101" y="113"/>
                </a:lnTo>
                <a:lnTo>
                  <a:pt x="104" y="111"/>
                </a:lnTo>
                <a:lnTo>
                  <a:pt x="106" y="111"/>
                </a:lnTo>
                <a:lnTo>
                  <a:pt x="110" y="112"/>
                </a:lnTo>
                <a:lnTo>
                  <a:pt x="121" y="127"/>
                </a:lnTo>
                <a:lnTo>
                  <a:pt x="122" y="127"/>
                </a:lnTo>
                <a:lnTo>
                  <a:pt x="138" y="145"/>
                </a:lnTo>
                <a:lnTo>
                  <a:pt x="153" y="160"/>
                </a:lnTo>
                <a:lnTo>
                  <a:pt x="156" y="164"/>
                </a:lnTo>
                <a:lnTo>
                  <a:pt x="151" y="167"/>
                </a:lnTo>
                <a:lnTo>
                  <a:pt x="142" y="16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13" name="Freeform 95"/>
          <p:cNvSpPr>
            <a:spLocks/>
          </p:cNvSpPr>
          <p:nvPr/>
        </p:nvSpPr>
        <p:spPr bwMode="auto">
          <a:xfrm>
            <a:off x="4665663" y="1881188"/>
            <a:ext cx="47625" cy="44450"/>
          </a:xfrm>
          <a:custGeom>
            <a:avLst/>
            <a:gdLst>
              <a:gd name="T0" fmla="*/ 85 w 89"/>
              <a:gd name="T1" fmla="*/ 1 h 82"/>
              <a:gd name="T2" fmla="*/ 22 w 89"/>
              <a:gd name="T3" fmla="*/ 68 h 82"/>
              <a:gd name="T4" fmla="*/ 20 w 89"/>
              <a:gd name="T5" fmla="*/ 71 h 82"/>
              <a:gd name="T6" fmla="*/ 15 w 89"/>
              <a:gd name="T7" fmla="*/ 74 h 82"/>
              <a:gd name="T8" fmla="*/ 10 w 89"/>
              <a:gd name="T9" fmla="*/ 76 h 82"/>
              <a:gd name="T10" fmla="*/ 7 w 89"/>
              <a:gd name="T11" fmla="*/ 76 h 82"/>
              <a:gd name="T12" fmla="*/ 3 w 89"/>
              <a:gd name="T13" fmla="*/ 75 h 82"/>
              <a:gd name="T14" fmla="*/ 1 w 89"/>
              <a:gd name="T15" fmla="*/ 75 h 82"/>
              <a:gd name="T16" fmla="*/ 0 w 89"/>
              <a:gd name="T17" fmla="*/ 76 h 82"/>
              <a:gd name="T18" fmla="*/ 0 w 89"/>
              <a:gd name="T19" fmla="*/ 78 h 82"/>
              <a:gd name="T20" fmla="*/ 0 w 89"/>
              <a:gd name="T21" fmla="*/ 79 h 82"/>
              <a:gd name="T22" fmla="*/ 4 w 89"/>
              <a:gd name="T23" fmla="*/ 80 h 82"/>
              <a:gd name="T24" fmla="*/ 8 w 89"/>
              <a:gd name="T25" fmla="*/ 82 h 82"/>
              <a:gd name="T26" fmla="*/ 15 w 89"/>
              <a:gd name="T27" fmla="*/ 79 h 82"/>
              <a:gd name="T28" fmla="*/ 20 w 89"/>
              <a:gd name="T29" fmla="*/ 76 h 82"/>
              <a:gd name="T30" fmla="*/ 25 w 89"/>
              <a:gd name="T31" fmla="*/ 71 h 82"/>
              <a:gd name="T32" fmla="*/ 87 w 89"/>
              <a:gd name="T33" fmla="*/ 4 h 82"/>
              <a:gd name="T34" fmla="*/ 89 w 89"/>
              <a:gd name="T35" fmla="*/ 3 h 82"/>
              <a:gd name="T36" fmla="*/ 87 w 89"/>
              <a:gd name="T37" fmla="*/ 1 h 82"/>
              <a:gd name="T38" fmla="*/ 86 w 89"/>
              <a:gd name="T39" fmla="*/ 0 h 82"/>
              <a:gd name="T40" fmla="*/ 85 w 89"/>
              <a:gd name="T41" fmla="*/ 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9" h="82">
                <a:moveTo>
                  <a:pt x="85" y="1"/>
                </a:moveTo>
                <a:lnTo>
                  <a:pt x="22" y="68"/>
                </a:lnTo>
                <a:lnTo>
                  <a:pt x="20" y="71"/>
                </a:lnTo>
                <a:lnTo>
                  <a:pt x="15" y="74"/>
                </a:lnTo>
                <a:lnTo>
                  <a:pt x="10" y="76"/>
                </a:lnTo>
                <a:lnTo>
                  <a:pt x="7" y="76"/>
                </a:lnTo>
                <a:lnTo>
                  <a:pt x="3" y="75"/>
                </a:lnTo>
                <a:lnTo>
                  <a:pt x="1" y="75"/>
                </a:lnTo>
                <a:lnTo>
                  <a:pt x="0" y="76"/>
                </a:lnTo>
                <a:lnTo>
                  <a:pt x="0" y="78"/>
                </a:lnTo>
                <a:lnTo>
                  <a:pt x="0" y="79"/>
                </a:lnTo>
                <a:lnTo>
                  <a:pt x="4" y="80"/>
                </a:lnTo>
                <a:lnTo>
                  <a:pt x="8" y="82"/>
                </a:lnTo>
                <a:lnTo>
                  <a:pt x="15" y="79"/>
                </a:lnTo>
                <a:lnTo>
                  <a:pt x="20" y="76"/>
                </a:lnTo>
                <a:lnTo>
                  <a:pt x="25" y="71"/>
                </a:lnTo>
                <a:lnTo>
                  <a:pt x="87" y="4"/>
                </a:lnTo>
                <a:lnTo>
                  <a:pt x="89" y="3"/>
                </a:lnTo>
                <a:lnTo>
                  <a:pt x="87" y="1"/>
                </a:lnTo>
                <a:lnTo>
                  <a:pt x="86" y="0"/>
                </a:lnTo>
                <a:lnTo>
                  <a:pt x="85" y="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14" name="Freeform 96"/>
          <p:cNvSpPr>
            <a:spLocks noEditPoints="1"/>
          </p:cNvSpPr>
          <p:nvPr/>
        </p:nvSpPr>
        <p:spPr bwMode="auto">
          <a:xfrm>
            <a:off x="4746625" y="1863725"/>
            <a:ext cx="44450" cy="50800"/>
          </a:xfrm>
          <a:custGeom>
            <a:avLst/>
            <a:gdLst>
              <a:gd name="T0" fmla="*/ 76 w 85"/>
              <a:gd name="T1" fmla="*/ 32 h 94"/>
              <a:gd name="T2" fmla="*/ 71 w 85"/>
              <a:gd name="T3" fmla="*/ 12 h 94"/>
              <a:gd name="T4" fmla="*/ 62 w 85"/>
              <a:gd name="T5" fmla="*/ 3 h 94"/>
              <a:gd name="T6" fmla="*/ 35 w 85"/>
              <a:gd name="T7" fmla="*/ 0 h 94"/>
              <a:gd name="T8" fmla="*/ 13 w 85"/>
              <a:gd name="T9" fmla="*/ 11 h 94"/>
              <a:gd name="T10" fmla="*/ 2 w 85"/>
              <a:gd name="T11" fmla="*/ 29 h 94"/>
              <a:gd name="T12" fmla="*/ 0 w 85"/>
              <a:gd name="T13" fmla="*/ 48 h 94"/>
              <a:gd name="T14" fmla="*/ 14 w 85"/>
              <a:gd name="T15" fmla="*/ 66 h 94"/>
              <a:gd name="T16" fmla="*/ 30 w 85"/>
              <a:gd name="T17" fmla="*/ 70 h 94"/>
              <a:gd name="T18" fmla="*/ 45 w 85"/>
              <a:gd name="T19" fmla="*/ 89 h 94"/>
              <a:gd name="T20" fmla="*/ 67 w 85"/>
              <a:gd name="T21" fmla="*/ 94 h 94"/>
              <a:gd name="T22" fmla="*/ 77 w 85"/>
              <a:gd name="T23" fmla="*/ 89 h 94"/>
              <a:gd name="T24" fmla="*/ 85 w 85"/>
              <a:gd name="T25" fmla="*/ 74 h 94"/>
              <a:gd name="T26" fmla="*/ 82 w 85"/>
              <a:gd name="T27" fmla="*/ 56 h 94"/>
              <a:gd name="T28" fmla="*/ 18 w 85"/>
              <a:gd name="T29" fmla="*/ 17 h 94"/>
              <a:gd name="T30" fmla="*/ 37 w 85"/>
              <a:gd name="T31" fmla="*/ 8 h 94"/>
              <a:gd name="T32" fmla="*/ 59 w 85"/>
              <a:gd name="T33" fmla="*/ 11 h 94"/>
              <a:gd name="T34" fmla="*/ 30 w 85"/>
              <a:gd name="T35" fmla="*/ 18 h 94"/>
              <a:gd name="T36" fmla="*/ 14 w 85"/>
              <a:gd name="T37" fmla="*/ 32 h 94"/>
              <a:gd name="T38" fmla="*/ 11 w 85"/>
              <a:gd name="T39" fmla="*/ 29 h 94"/>
              <a:gd name="T40" fmla="*/ 71 w 85"/>
              <a:gd name="T41" fmla="*/ 82 h 94"/>
              <a:gd name="T42" fmla="*/ 56 w 85"/>
              <a:gd name="T43" fmla="*/ 86 h 94"/>
              <a:gd name="T44" fmla="*/ 63 w 85"/>
              <a:gd name="T45" fmla="*/ 79 h 94"/>
              <a:gd name="T46" fmla="*/ 74 w 85"/>
              <a:gd name="T47" fmla="*/ 66 h 94"/>
              <a:gd name="T48" fmla="*/ 66 w 85"/>
              <a:gd name="T49" fmla="*/ 74 h 94"/>
              <a:gd name="T50" fmla="*/ 48 w 85"/>
              <a:gd name="T51" fmla="*/ 81 h 94"/>
              <a:gd name="T52" fmla="*/ 55 w 85"/>
              <a:gd name="T53" fmla="*/ 71 h 94"/>
              <a:gd name="T54" fmla="*/ 67 w 85"/>
              <a:gd name="T55" fmla="*/ 58 h 94"/>
              <a:gd name="T56" fmla="*/ 59 w 85"/>
              <a:gd name="T57" fmla="*/ 66 h 94"/>
              <a:gd name="T58" fmla="*/ 41 w 85"/>
              <a:gd name="T59" fmla="*/ 73 h 94"/>
              <a:gd name="T60" fmla="*/ 39 w 85"/>
              <a:gd name="T61" fmla="*/ 67 h 94"/>
              <a:gd name="T62" fmla="*/ 55 w 85"/>
              <a:gd name="T63" fmla="*/ 59 h 94"/>
              <a:gd name="T64" fmla="*/ 60 w 85"/>
              <a:gd name="T65" fmla="*/ 49 h 94"/>
              <a:gd name="T66" fmla="*/ 48 w 85"/>
              <a:gd name="T67" fmla="*/ 58 h 94"/>
              <a:gd name="T68" fmla="*/ 33 w 85"/>
              <a:gd name="T69" fmla="*/ 62 h 94"/>
              <a:gd name="T70" fmla="*/ 26 w 85"/>
              <a:gd name="T71" fmla="*/ 62 h 94"/>
              <a:gd name="T72" fmla="*/ 13 w 85"/>
              <a:gd name="T73" fmla="*/ 53 h 94"/>
              <a:gd name="T74" fmla="*/ 18 w 85"/>
              <a:gd name="T75" fmla="*/ 37 h 94"/>
              <a:gd name="T76" fmla="*/ 40 w 85"/>
              <a:gd name="T77" fmla="*/ 21 h 94"/>
              <a:gd name="T78" fmla="*/ 66 w 85"/>
              <a:gd name="T79" fmla="*/ 22 h 94"/>
              <a:gd name="T80" fmla="*/ 65 w 85"/>
              <a:gd name="T81" fmla="*/ 40 h 94"/>
              <a:gd name="T82" fmla="*/ 77 w 85"/>
              <a:gd name="T83" fmla="*/ 62 h 94"/>
              <a:gd name="T84" fmla="*/ 74 w 85"/>
              <a:gd name="T85" fmla="*/ 78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5" h="94">
                <a:moveTo>
                  <a:pt x="82" y="56"/>
                </a:moveTo>
                <a:lnTo>
                  <a:pt x="73" y="40"/>
                </a:lnTo>
                <a:lnTo>
                  <a:pt x="76" y="32"/>
                </a:lnTo>
                <a:lnTo>
                  <a:pt x="76" y="25"/>
                </a:lnTo>
                <a:lnTo>
                  <a:pt x="74" y="18"/>
                </a:lnTo>
                <a:lnTo>
                  <a:pt x="71" y="12"/>
                </a:lnTo>
                <a:lnTo>
                  <a:pt x="69" y="8"/>
                </a:lnTo>
                <a:lnTo>
                  <a:pt x="63" y="4"/>
                </a:lnTo>
                <a:lnTo>
                  <a:pt x="62" y="3"/>
                </a:lnTo>
                <a:lnTo>
                  <a:pt x="52" y="0"/>
                </a:lnTo>
                <a:lnTo>
                  <a:pt x="43" y="0"/>
                </a:lnTo>
                <a:lnTo>
                  <a:pt x="35" y="0"/>
                </a:lnTo>
                <a:lnTo>
                  <a:pt x="26" y="3"/>
                </a:lnTo>
                <a:lnTo>
                  <a:pt x="20" y="6"/>
                </a:lnTo>
                <a:lnTo>
                  <a:pt x="13" y="11"/>
                </a:lnTo>
                <a:lnTo>
                  <a:pt x="10" y="14"/>
                </a:lnTo>
                <a:lnTo>
                  <a:pt x="5" y="23"/>
                </a:lnTo>
                <a:lnTo>
                  <a:pt x="2" y="29"/>
                </a:lnTo>
                <a:lnTo>
                  <a:pt x="0" y="34"/>
                </a:lnTo>
                <a:lnTo>
                  <a:pt x="0" y="41"/>
                </a:lnTo>
                <a:lnTo>
                  <a:pt x="0" y="48"/>
                </a:lnTo>
                <a:lnTo>
                  <a:pt x="3" y="53"/>
                </a:lnTo>
                <a:lnTo>
                  <a:pt x="7" y="59"/>
                </a:lnTo>
                <a:lnTo>
                  <a:pt x="14" y="66"/>
                </a:lnTo>
                <a:lnTo>
                  <a:pt x="21" y="68"/>
                </a:lnTo>
                <a:lnTo>
                  <a:pt x="26" y="70"/>
                </a:lnTo>
                <a:lnTo>
                  <a:pt x="30" y="70"/>
                </a:lnTo>
                <a:lnTo>
                  <a:pt x="33" y="73"/>
                </a:lnTo>
                <a:lnTo>
                  <a:pt x="39" y="82"/>
                </a:lnTo>
                <a:lnTo>
                  <a:pt x="45" y="89"/>
                </a:lnTo>
                <a:lnTo>
                  <a:pt x="54" y="93"/>
                </a:lnTo>
                <a:lnTo>
                  <a:pt x="62" y="94"/>
                </a:lnTo>
                <a:lnTo>
                  <a:pt x="67" y="94"/>
                </a:lnTo>
                <a:lnTo>
                  <a:pt x="69" y="94"/>
                </a:lnTo>
                <a:lnTo>
                  <a:pt x="73" y="92"/>
                </a:lnTo>
                <a:lnTo>
                  <a:pt x="77" y="89"/>
                </a:lnTo>
                <a:lnTo>
                  <a:pt x="81" y="83"/>
                </a:lnTo>
                <a:lnTo>
                  <a:pt x="82" y="79"/>
                </a:lnTo>
                <a:lnTo>
                  <a:pt x="85" y="74"/>
                </a:lnTo>
                <a:lnTo>
                  <a:pt x="85" y="70"/>
                </a:lnTo>
                <a:lnTo>
                  <a:pt x="85" y="62"/>
                </a:lnTo>
                <a:lnTo>
                  <a:pt x="82" y="56"/>
                </a:lnTo>
                <a:close/>
                <a:moveTo>
                  <a:pt x="17" y="19"/>
                </a:moveTo>
                <a:lnTo>
                  <a:pt x="17" y="19"/>
                </a:lnTo>
                <a:lnTo>
                  <a:pt x="18" y="17"/>
                </a:lnTo>
                <a:lnTo>
                  <a:pt x="25" y="12"/>
                </a:lnTo>
                <a:lnTo>
                  <a:pt x="30" y="10"/>
                </a:lnTo>
                <a:lnTo>
                  <a:pt x="37" y="8"/>
                </a:lnTo>
                <a:lnTo>
                  <a:pt x="43" y="8"/>
                </a:lnTo>
                <a:lnTo>
                  <a:pt x="51" y="8"/>
                </a:lnTo>
                <a:lnTo>
                  <a:pt x="59" y="11"/>
                </a:lnTo>
                <a:lnTo>
                  <a:pt x="48" y="12"/>
                </a:lnTo>
                <a:lnTo>
                  <a:pt x="39" y="15"/>
                </a:lnTo>
                <a:lnTo>
                  <a:pt x="30" y="18"/>
                </a:lnTo>
                <a:lnTo>
                  <a:pt x="24" y="22"/>
                </a:lnTo>
                <a:lnTo>
                  <a:pt x="18" y="27"/>
                </a:lnTo>
                <a:lnTo>
                  <a:pt x="14" y="32"/>
                </a:lnTo>
                <a:lnTo>
                  <a:pt x="9" y="41"/>
                </a:lnTo>
                <a:lnTo>
                  <a:pt x="9" y="34"/>
                </a:lnTo>
                <a:lnTo>
                  <a:pt x="11" y="29"/>
                </a:lnTo>
                <a:lnTo>
                  <a:pt x="17" y="19"/>
                </a:lnTo>
                <a:close/>
                <a:moveTo>
                  <a:pt x="71" y="82"/>
                </a:moveTo>
                <a:lnTo>
                  <a:pt x="71" y="82"/>
                </a:lnTo>
                <a:lnTo>
                  <a:pt x="66" y="86"/>
                </a:lnTo>
                <a:lnTo>
                  <a:pt x="62" y="86"/>
                </a:lnTo>
                <a:lnTo>
                  <a:pt x="56" y="86"/>
                </a:lnTo>
                <a:lnTo>
                  <a:pt x="52" y="83"/>
                </a:lnTo>
                <a:lnTo>
                  <a:pt x="56" y="82"/>
                </a:lnTo>
                <a:lnTo>
                  <a:pt x="63" y="79"/>
                </a:lnTo>
                <a:lnTo>
                  <a:pt x="69" y="75"/>
                </a:lnTo>
                <a:lnTo>
                  <a:pt x="74" y="68"/>
                </a:lnTo>
                <a:lnTo>
                  <a:pt x="74" y="66"/>
                </a:lnTo>
                <a:lnTo>
                  <a:pt x="71" y="67"/>
                </a:lnTo>
                <a:lnTo>
                  <a:pt x="69" y="71"/>
                </a:lnTo>
                <a:lnTo>
                  <a:pt x="66" y="74"/>
                </a:lnTo>
                <a:lnTo>
                  <a:pt x="59" y="78"/>
                </a:lnTo>
                <a:lnTo>
                  <a:pt x="54" y="81"/>
                </a:lnTo>
                <a:lnTo>
                  <a:pt x="48" y="81"/>
                </a:lnTo>
                <a:lnTo>
                  <a:pt x="44" y="75"/>
                </a:lnTo>
                <a:lnTo>
                  <a:pt x="48" y="74"/>
                </a:lnTo>
                <a:lnTo>
                  <a:pt x="55" y="71"/>
                </a:lnTo>
                <a:lnTo>
                  <a:pt x="62" y="67"/>
                </a:lnTo>
                <a:lnTo>
                  <a:pt x="67" y="59"/>
                </a:lnTo>
                <a:lnTo>
                  <a:pt x="67" y="58"/>
                </a:lnTo>
                <a:lnTo>
                  <a:pt x="66" y="58"/>
                </a:lnTo>
                <a:lnTo>
                  <a:pt x="63" y="62"/>
                </a:lnTo>
                <a:lnTo>
                  <a:pt x="59" y="66"/>
                </a:lnTo>
                <a:lnTo>
                  <a:pt x="52" y="70"/>
                </a:lnTo>
                <a:lnTo>
                  <a:pt x="47" y="73"/>
                </a:lnTo>
                <a:lnTo>
                  <a:pt x="41" y="73"/>
                </a:lnTo>
                <a:lnTo>
                  <a:pt x="40" y="70"/>
                </a:lnTo>
                <a:lnTo>
                  <a:pt x="40" y="68"/>
                </a:lnTo>
                <a:lnTo>
                  <a:pt x="39" y="67"/>
                </a:lnTo>
                <a:lnTo>
                  <a:pt x="43" y="66"/>
                </a:lnTo>
                <a:lnTo>
                  <a:pt x="48" y="63"/>
                </a:lnTo>
                <a:lnTo>
                  <a:pt x="55" y="59"/>
                </a:lnTo>
                <a:lnTo>
                  <a:pt x="60" y="53"/>
                </a:lnTo>
                <a:lnTo>
                  <a:pt x="62" y="52"/>
                </a:lnTo>
                <a:lnTo>
                  <a:pt x="60" y="49"/>
                </a:lnTo>
                <a:lnTo>
                  <a:pt x="59" y="49"/>
                </a:lnTo>
                <a:lnTo>
                  <a:pt x="58" y="49"/>
                </a:lnTo>
                <a:lnTo>
                  <a:pt x="48" y="58"/>
                </a:lnTo>
                <a:lnTo>
                  <a:pt x="41" y="60"/>
                </a:lnTo>
                <a:lnTo>
                  <a:pt x="36" y="62"/>
                </a:lnTo>
                <a:lnTo>
                  <a:pt x="33" y="62"/>
                </a:lnTo>
                <a:lnTo>
                  <a:pt x="30" y="62"/>
                </a:lnTo>
                <a:lnTo>
                  <a:pt x="29" y="62"/>
                </a:lnTo>
                <a:lnTo>
                  <a:pt x="26" y="62"/>
                </a:lnTo>
                <a:lnTo>
                  <a:pt x="22" y="60"/>
                </a:lnTo>
                <a:lnTo>
                  <a:pt x="18" y="58"/>
                </a:lnTo>
                <a:lnTo>
                  <a:pt x="13" y="53"/>
                </a:lnTo>
                <a:lnTo>
                  <a:pt x="11" y="52"/>
                </a:lnTo>
                <a:lnTo>
                  <a:pt x="14" y="43"/>
                </a:lnTo>
                <a:lnTo>
                  <a:pt x="18" y="37"/>
                </a:lnTo>
                <a:lnTo>
                  <a:pt x="24" y="32"/>
                </a:lnTo>
                <a:lnTo>
                  <a:pt x="30" y="26"/>
                </a:lnTo>
                <a:lnTo>
                  <a:pt x="40" y="21"/>
                </a:lnTo>
                <a:lnTo>
                  <a:pt x="51" y="18"/>
                </a:lnTo>
                <a:lnTo>
                  <a:pt x="65" y="17"/>
                </a:lnTo>
                <a:lnTo>
                  <a:pt x="66" y="22"/>
                </a:lnTo>
                <a:lnTo>
                  <a:pt x="67" y="26"/>
                </a:lnTo>
                <a:lnTo>
                  <a:pt x="66" y="33"/>
                </a:lnTo>
                <a:lnTo>
                  <a:pt x="65" y="40"/>
                </a:lnTo>
                <a:lnTo>
                  <a:pt x="65" y="43"/>
                </a:lnTo>
                <a:lnTo>
                  <a:pt x="76" y="60"/>
                </a:lnTo>
                <a:lnTo>
                  <a:pt x="77" y="62"/>
                </a:lnTo>
                <a:lnTo>
                  <a:pt x="77" y="67"/>
                </a:lnTo>
                <a:lnTo>
                  <a:pt x="76" y="74"/>
                </a:lnTo>
                <a:lnTo>
                  <a:pt x="74" y="78"/>
                </a:lnTo>
                <a:lnTo>
                  <a:pt x="71" y="8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15" name="Freeform 97"/>
          <p:cNvSpPr>
            <a:spLocks noEditPoints="1"/>
          </p:cNvSpPr>
          <p:nvPr/>
        </p:nvSpPr>
        <p:spPr bwMode="auto">
          <a:xfrm>
            <a:off x="4076700" y="622300"/>
            <a:ext cx="104775" cy="138113"/>
          </a:xfrm>
          <a:custGeom>
            <a:avLst/>
            <a:gdLst>
              <a:gd name="T0" fmla="*/ 192 w 194"/>
              <a:gd name="T1" fmla="*/ 69 h 254"/>
              <a:gd name="T2" fmla="*/ 131 w 194"/>
              <a:gd name="T3" fmla="*/ 3 h 254"/>
              <a:gd name="T4" fmla="*/ 128 w 194"/>
              <a:gd name="T5" fmla="*/ 0 h 254"/>
              <a:gd name="T6" fmla="*/ 125 w 194"/>
              <a:gd name="T7" fmla="*/ 0 h 254"/>
              <a:gd name="T8" fmla="*/ 24 w 194"/>
              <a:gd name="T9" fmla="*/ 0 h 254"/>
              <a:gd name="T10" fmla="*/ 20 w 194"/>
              <a:gd name="T11" fmla="*/ 0 h 254"/>
              <a:gd name="T12" fmla="*/ 15 w 194"/>
              <a:gd name="T13" fmla="*/ 2 h 254"/>
              <a:gd name="T14" fmla="*/ 11 w 194"/>
              <a:gd name="T15" fmla="*/ 5 h 254"/>
              <a:gd name="T16" fmla="*/ 7 w 194"/>
              <a:gd name="T17" fmla="*/ 7 h 254"/>
              <a:gd name="T18" fmla="*/ 4 w 194"/>
              <a:gd name="T19" fmla="*/ 11 h 254"/>
              <a:gd name="T20" fmla="*/ 1 w 194"/>
              <a:gd name="T21" fmla="*/ 15 h 254"/>
              <a:gd name="T22" fmla="*/ 0 w 194"/>
              <a:gd name="T23" fmla="*/ 21 h 254"/>
              <a:gd name="T24" fmla="*/ 0 w 194"/>
              <a:gd name="T25" fmla="*/ 25 h 254"/>
              <a:gd name="T26" fmla="*/ 0 w 194"/>
              <a:gd name="T27" fmla="*/ 228 h 254"/>
              <a:gd name="T28" fmla="*/ 0 w 194"/>
              <a:gd name="T29" fmla="*/ 234 h 254"/>
              <a:gd name="T30" fmla="*/ 1 w 194"/>
              <a:gd name="T31" fmla="*/ 238 h 254"/>
              <a:gd name="T32" fmla="*/ 4 w 194"/>
              <a:gd name="T33" fmla="*/ 242 h 254"/>
              <a:gd name="T34" fmla="*/ 7 w 194"/>
              <a:gd name="T35" fmla="*/ 246 h 254"/>
              <a:gd name="T36" fmla="*/ 11 w 194"/>
              <a:gd name="T37" fmla="*/ 249 h 254"/>
              <a:gd name="T38" fmla="*/ 15 w 194"/>
              <a:gd name="T39" fmla="*/ 252 h 254"/>
              <a:gd name="T40" fmla="*/ 20 w 194"/>
              <a:gd name="T41" fmla="*/ 253 h 254"/>
              <a:gd name="T42" fmla="*/ 24 w 194"/>
              <a:gd name="T43" fmla="*/ 254 h 254"/>
              <a:gd name="T44" fmla="*/ 169 w 194"/>
              <a:gd name="T45" fmla="*/ 254 h 254"/>
              <a:gd name="T46" fmla="*/ 175 w 194"/>
              <a:gd name="T47" fmla="*/ 253 h 254"/>
              <a:gd name="T48" fmla="*/ 179 w 194"/>
              <a:gd name="T49" fmla="*/ 252 h 254"/>
              <a:gd name="T50" fmla="*/ 183 w 194"/>
              <a:gd name="T51" fmla="*/ 249 h 254"/>
              <a:gd name="T52" fmla="*/ 187 w 194"/>
              <a:gd name="T53" fmla="*/ 246 h 254"/>
              <a:gd name="T54" fmla="*/ 190 w 194"/>
              <a:gd name="T55" fmla="*/ 242 h 254"/>
              <a:gd name="T56" fmla="*/ 192 w 194"/>
              <a:gd name="T57" fmla="*/ 238 h 254"/>
              <a:gd name="T58" fmla="*/ 194 w 194"/>
              <a:gd name="T59" fmla="*/ 234 h 254"/>
              <a:gd name="T60" fmla="*/ 194 w 194"/>
              <a:gd name="T61" fmla="*/ 228 h 254"/>
              <a:gd name="T62" fmla="*/ 194 w 194"/>
              <a:gd name="T63" fmla="*/ 74 h 254"/>
              <a:gd name="T64" fmla="*/ 194 w 194"/>
              <a:gd name="T65" fmla="*/ 71 h 254"/>
              <a:gd name="T66" fmla="*/ 192 w 194"/>
              <a:gd name="T67" fmla="*/ 69 h 254"/>
              <a:gd name="T68" fmla="*/ 170 w 194"/>
              <a:gd name="T69" fmla="*/ 70 h 254"/>
              <a:gd name="T70" fmla="*/ 128 w 194"/>
              <a:gd name="T71" fmla="*/ 70 h 254"/>
              <a:gd name="T72" fmla="*/ 128 w 194"/>
              <a:gd name="T73" fmla="*/ 25 h 254"/>
              <a:gd name="T74" fmla="*/ 170 w 194"/>
              <a:gd name="T75" fmla="*/ 70 h 254"/>
              <a:gd name="T76" fmla="*/ 177 w 194"/>
              <a:gd name="T77" fmla="*/ 228 h 254"/>
              <a:gd name="T78" fmla="*/ 177 w 194"/>
              <a:gd name="T79" fmla="*/ 228 h 254"/>
              <a:gd name="T80" fmla="*/ 177 w 194"/>
              <a:gd name="T81" fmla="*/ 232 h 254"/>
              <a:gd name="T82" fmla="*/ 175 w 194"/>
              <a:gd name="T83" fmla="*/ 235 h 254"/>
              <a:gd name="T84" fmla="*/ 172 w 194"/>
              <a:gd name="T85" fmla="*/ 237 h 254"/>
              <a:gd name="T86" fmla="*/ 169 w 194"/>
              <a:gd name="T87" fmla="*/ 238 h 254"/>
              <a:gd name="T88" fmla="*/ 24 w 194"/>
              <a:gd name="T89" fmla="*/ 238 h 254"/>
              <a:gd name="T90" fmla="*/ 22 w 194"/>
              <a:gd name="T91" fmla="*/ 237 h 254"/>
              <a:gd name="T92" fmla="*/ 19 w 194"/>
              <a:gd name="T93" fmla="*/ 235 h 254"/>
              <a:gd name="T94" fmla="*/ 16 w 194"/>
              <a:gd name="T95" fmla="*/ 232 h 254"/>
              <a:gd name="T96" fmla="*/ 16 w 194"/>
              <a:gd name="T97" fmla="*/ 228 h 254"/>
              <a:gd name="T98" fmla="*/ 16 w 194"/>
              <a:gd name="T99" fmla="*/ 25 h 254"/>
              <a:gd name="T100" fmla="*/ 16 w 194"/>
              <a:gd name="T101" fmla="*/ 22 h 254"/>
              <a:gd name="T102" fmla="*/ 19 w 194"/>
              <a:gd name="T103" fmla="*/ 20 h 254"/>
              <a:gd name="T104" fmla="*/ 22 w 194"/>
              <a:gd name="T105" fmla="*/ 17 h 254"/>
              <a:gd name="T106" fmla="*/ 24 w 194"/>
              <a:gd name="T107" fmla="*/ 17 h 254"/>
              <a:gd name="T108" fmla="*/ 121 w 194"/>
              <a:gd name="T109" fmla="*/ 17 h 254"/>
              <a:gd name="T110" fmla="*/ 121 w 194"/>
              <a:gd name="T111" fmla="*/ 74 h 254"/>
              <a:gd name="T112" fmla="*/ 123 w 194"/>
              <a:gd name="T113" fmla="*/ 77 h 254"/>
              <a:gd name="T114" fmla="*/ 125 w 194"/>
              <a:gd name="T115" fmla="*/ 77 h 254"/>
              <a:gd name="T116" fmla="*/ 177 w 194"/>
              <a:gd name="T117" fmla="*/ 77 h 254"/>
              <a:gd name="T118" fmla="*/ 177 w 194"/>
              <a:gd name="T119" fmla="*/ 78 h 254"/>
              <a:gd name="T120" fmla="*/ 177 w 194"/>
              <a:gd name="T121" fmla="*/ 228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4" h="254">
                <a:moveTo>
                  <a:pt x="192" y="69"/>
                </a:moveTo>
                <a:lnTo>
                  <a:pt x="131" y="3"/>
                </a:lnTo>
                <a:lnTo>
                  <a:pt x="128" y="0"/>
                </a:lnTo>
                <a:lnTo>
                  <a:pt x="125" y="0"/>
                </a:lnTo>
                <a:lnTo>
                  <a:pt x="24" y="0"/>
                </a:lnTo>
                <a:lnTo>
                  <a:pt x="20" y="0"/>
                </a:lnTo>
                <a:lnTo>
                  <a:pt x="15" y="2"/>
                </a:lnTo>
                <a:lnTo>
                  <a:pt x="11" y="5"/>
                </a:lnTo>
                <a:lnTo>
                  <a:pt x="7" y="7"/>
                </a:lnTo>
                <a:lnTo>
                  <a:pt x="4" y="11"/>
                </a:lnTo>
                <a:lnTo>
                  <a:pt x="1" y="15"/>
                </a:lnTo>
                <a:lnTo>
                  <a:pt x="0" y="21"/>
                </a:lnTo>
                <a:lnTo>
                  <a:pt x="0" y="25"/>
                </a:lnTo>
                <a:lnTo>
                  <a:pt x="0" y="228"/>
                </a:lnTo>
                <a:lnTo>
                  <a:pt x="0" y="234"/>
                </a:lnTo>
                <a:lnTo>
                  <a:pt x="1" y="238"/>
                </a:lnTo>
                <a:lnTo>
                  <a:pt x="4" y="242"/>
                </a:lnTo>
                <a:lnTo>
                  <a:pt x="7" y="246"/>
                </a:lnTo>
                <a:lnTo>
                  <a:pt x="11" y="249"/>
                </a:lnTo>
                <a:lnTo>
                  <a:pt x="15" y="252"/>
                </a:lnTo>
                <a:lnTo>
                  <a:pt x="20" y="253"/>
                </a:lnTo>
                <a:lnTo>
                  <a:pt x="24" y="254"/>
                </a:lnTo>
                <a:lnTo>
                  <a:pt x="169" y="254"/>
                </a:lnTo>
                <a:lnTo>
                  <a:pt x="175" y="253"/>
                </a:lnTo>
                <a:lnTo>
                  <a:pt x="179" y="252"/>
                </a:lnTo>
                <a:lnTo>
                  <a:pt x="183" y="249"/>
                </a:lnTo>
                <a:lnTo>
                  <a:pt x="187" y="246"/>
                </a:lnTo>
                <a:lnTo>
                  <a:pt x="190" y="242"/>
                </a:lnTo>
                <a:lnTo>
                  <a:pt x="192" y="238"/>
                </a:lnTo>
                <a:lnTo>
                  <a:pt x="194" y="234"/>
                </a:lnTo>
                <a:lnTo>
                  <a:pt x="194" y="228"/>
                </a:lnTo>
                <a:lnTo>
                  <a:pt x="194" y="74"/>
                </a:lnTo>
                <a:lnTo>
                  <a:pt x="194" y="71"/>
                </a:lnTo>
                <a:lnTo>
                  <a:pt x="192" y="69"/>
                </a:lnTo>
                <a:close/>
                <a:moveTo>
                  <a:pt x="170" y="70"/>
                </a:moveTo>
                <a:lnTo>
                  <a:pt x="128" y="70"/>
                </a:lnTo>
                <a:lnTo>
                  <a:pt x="128" y="25"/>
                </a:lnTo>
                <a:lnTo>
                  <a:pt x="170" y="70"/>
                </a:lnTo>
                <a:close/>
                <a:moveTo>
                  <a:pt x="177" y="228"/>
                </a:moveTo>
                <a:lnTo>
                  <a:pt x="177" y="228"/>
                </a:lnTo>
                <a:lnTo>
                  <a:pt x="177" y="232"/>
                </a:lnTo>
                <a:lnTo>
                  <a:pt x="175" y="235"/>
                </a:lnTo>
                <a:lnTo>
                  <a:pt x="172" y="237"/>
                </a:lnTo>
                <a:lnTo>
                  <a:pt x="169" y="238"/>
                </a:lnTo>
                <a:lnTo>
                  <a:pt x="24" y="238"/>
                </a:lnTo>
                <a:lnTo>
                  <a:pt x="22" y="237"/>
                </a:lnTo>
                <a:lnTo>
                  <a:pt x="19" y="235"/>
                </a:lnTo>
                <a:lnTo>
                  <a:pt x="16" y="232"/>
                </a:lnTo>
                <a:lnTo>
                  <a:pt x="16" y="228"/>
                </a:lnTo>
                <a:lnTo>
                  <a:pt x="16" y="25"/>
                </a:lnTo>
                <a:lnTo>
                  <a:pt x="16" y="22"/>
                </a:lnTo>
                <a:lnTo>
                  <a:pt x="19" y="20"/>
                </a:lnTo>
                <a:lnTo>
                  <a:pt x="22" y="17"/>
                </a:lnTo>
                <a:lnTo>
                  <a:pt x="24" y="17"/>
                </a:lnTo>
                <a:lnTo>
                  <a:pt x="121" y="17"/>
                </a:lnTo>
                <a:lnTo>
                  <a:pt x="121" y="74"/>
                </a:lnTo>
                <a:lnTo>
                  <a:pt x="123" y="77"/>
                </a:lnTo>
                <a:lnTo>
                  <a:pt x="125" y="77"/>
                </a:lnTo>
                <a:lnTo>
                  <a:pt x="177" y="77"/>
                </a:lnTo>
                <a:lnTo>
                  <a:pt x="177" y="78"/>
                </a:lnTo>
                <a:lnTo>
                  <a:pt x="177" y="22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16" name="Freeform 98"/>
          <p:cNvSpPr>
            <a:spLocks noEditPoints="1"/>
          </p:cNvSpPr>
          <p:nvPr/>
        </p:nvSpPr>
        <p:spPr bwMode="auto">
          <a:xfrm>
            <a:off x="4668838" y="622300"/>
            <a:ext cx="104775" cy="138113"/>
          </a:xfrm>
          <a:custGeom>
            <a:avLst/>
            <a:gdLst>
              <a:gd name="T0" fmla="*/ 193 w 194"/>
              <a:gd name="T1" fmla="*/ 69 h 254"/>
              <a:gd name="T2" fmla="*/ 132 w 194"/>
              <a:gd name="T3" fmla="*/ 3 h 254"/>
              <a:gd name="T4" fmla="*/ 129 w 194"/>
              <a:gd name="T5" fmla="*/ 0 h 254"/>
              <a:gd name="T6" fmla="*/ 125 w 194"/>
              <a:gd name="T7" fmla="*/ 0 h 254"/>
              <a:gd name="T8" fmla="*/ 25 w 194"/>
              <a:gd name="T9" fmla="*/ 0 h 254"/>
              <a:gd name="T10" fmla="*/ 20 w 194"/>
              <a:gd name="T11" fmla="*/ 0 h 254"/>
              <a:gd name="T12" fmla="*/ 15 w 194"/>
              <a:gd name="T13" fmla="*/ 2 h 254"/>
              <a:gd name="T14" fmla="*/ 11 w 194"/>
              <a:gd name="T15" fmla="*/ 5 h 254"/>
              <a:gd name="T16" fmla="*/ 7 w 194"/>
              <a:gd name="T17" fmla="*/ 7 h 254"/>
              <a:gd name="T18" fmla="*/ 5 w 194"/>
              <a:gd name="T19" fmla="*/ 11 h 254"/>
              <a:gd name="T20" fmla="*/ 2 w 194"/>
              <a:gd name="T21" fmla="*/ 15 h 254"/>
              <a:gd name="T22" fmla="*/ 0 w 194"/>
              <a:gd name="T23" fmla="*/ 21 h 254"/>
              <a:gd name="T24" fmla="*/ 0 w 194"/>
              <a:gd name="T25" fmla="*/ 25 h 254"/>
              <a:gd name="T26" fmla="*/ 0 w 194"/>
              <a:gd name="T27" fmla="*/ 228 h 254"/>
              <a:gd name="T28" fmla="*/ 0 w 194"/>
              <a:gd name="T29" fmla="*/ 234 h 254"/>
              <a:gd name="T30" fmla="*/ 2 w 194"/>
              <a:gd name="T31" fmla="*/ 238 h 254"/>
              <a:gd name="T32" fmla="*/ 5 w 194"/>
              <a:gd name="T33" fmla="*/ 242 h 254"/>
              <a:gd name="T34" fmla="*/ 7 w 194"/>
              <a:gd name="T35" fmla="*/ 246 h 254"/>
              <a:gd name="T36" fmla="*/ 11 w 194"/>
              <a:gd name="T37" fmla="*/ 249 h 254"/>
              <a:gd name="T38" fmla="*/ 15 w 194"/>
              <a:gd name="T39" fmla="*/ 252 h 254"/>
              <a:gd name="T40" fmla="*/ 20 w 194"/>
              <a:gd name="T41" fmla="*/ 253 h 254"/>
              <a:gd name="T42" fmla="*/ 25 w 194"/>
              <a:gd name="T43" fmla="*/ 254 h 254"/>
              <a:gd name="T44" fmla="*/ 170 w 194"/>
              <a:gd name="T45" fmla="*/ 254 h 254"/>
              <a:gd name="T46" fmla="*/ 174 w 194"/>
              <a:gd name="T47" fmla="*/ 253 h 254"/>
              <a:gd name="T48" fmla="*/ 179 w 194"/>
              <a:gd name="T49" fmla="*/ 252 h 254"/>
              <a:gd name="T50" fmla="*/ 183 w 194"/>
              <a:gd name="T51" fmla="*/ 249 h 254"/>
              <a:gd name="T52" fmla="*/ 187 w 194"/>
              <a:gd name="T53" fmla="*/ 246 h 254"/>
              <a:gd name="T54" fmla="*/ 190 w 194"/>
              <a:gd name="T55" fmla="*/ 242 h 254"/>
              <a:gd name="T56" fmla="*/ 193 w 194"/>
              <a:gd name="T57" fmla="*/ 238 h 254"/>
              <a:gd name="T58" fmla="*/ 194 w 194"/>
              <a:gd name="T59" fmla="*/ 234 h 254"/>
              <a:gd name="T60" fmla="*/ 194 w 194"/>
              <a:gd name="T61" fmla="*/ 228 h 254"/>
              <a:gd name="T62" fmla="*/ 194 w 194"/>
              <a:gd name="T63" fmla="*/ 74 h 254"/>
              <a:gd name="T64" fmla="*/ 194 w 194"/>
              <a:gd name="T65" fmla="*/ 71 h 254"/>
              <a:gd name="T66" fmla="*/ 193 w 194"/>
              <a:gd name="T67" fmla="*/ 69 h 254"/>
              <a:gd name="T68" fmla="*/ 171 w 194"/>
              <a:gd name="T69" fmla="*/ 70 h 254"/>
              <a:gd name="T70" fmla="*/ 129 w 194"/>
              <a:gd name="T71" fmla="*/ 70 h 254"/>
              <a:gd name="T72" fmla="*/ 129 w 194"/>
              <a:gd name="T73" fmla="*/ 25 h 254"/>
              <a:gd name="T74" fmla="*/ 171 w 194"/>
              <a:gd name="T75" fmla="*/ 70 h 254"/>
              <a:gd name="T76" fmla="*/ 178 w 194"/>
              <a:gd name="T77" fmla="*/ 228 h 254"/>
              <a:gd name="T78" fmla="*/ 178 w 194"/>
              <a:gd name="T79" fmla="*/ 228 h 254"/>
              <a:gd name="T80" fmla="*/ 178 w 194"/>
              <a:gd name="T81" fmla="*/ 232 h 254"/>
              <a:gd name="T82" fmla="*/ 175 w 194"/>
              <a:gd name="T83" fmla="*/ 235 h 254"/>
              <a:gd name="T84" fmla="*/ 172 w 194"/>
              <a:gd name="T85" fmla="*/ 237 h 254"/>
              <a:gd name="T86" fmla="*/ 170 w 194"/>
              <a:gd name="T87" fmla="*/ 238 h 254"/>
              <a:gd name="T88" fmla="*/ 25 w 194"/>
              <a:gd name="T89" fmla="*/ 238 h 254"/>
              <a:gd name="T90" fmla="*/ 22 w 194"/>
              <a:gd name="T91" fmla="*/ 237 h 254"/>
              <a:gd name="T92" fmla="*/ 20 w 194"/>
              <a:gd name="T93" fmla="*/ 235 h 254"/>
              <a:gd name="T94" fmla="*/ 17 w 194"/>
              <a:gd name="T95" fmla="*/ 232 h 254"/>
              <a:gd name="T96" fmla="*/ 17 w 194"/>
              <a:gd name="T97" fmla="*/ 228 h 254"/>
              <a:gd name="T98" fmla="*/ 17 w 194"/>
              <a:gd name="T99" fmla="*/ 25 h 254"/>
              <a:gd name="T100" fmla="*/ 17 w 194"/>
              <a:gd name="T101" fmla="*/ 22 h 254"/>
              <a:gd name="T102" fmla="*/ 20 w 194"/>
              <a:gd name="T103" fmla="*/ 20 h 254"/>
              <a:gd name="T104" fmla="*/ 22 w 194"/>
              <a:gd name="T105" fmla="*/ 17 h 254"/>
              <a:gd name="T106" fmla="*/ 25 w 194"/>
              <a:gd name="T107" fmla="*/ 17 h 254"/>
              <a:gd name="T108" fmla="*/ 122 w 194"/>
              <a:gd name="T109" fmla="*/ 17 h 254"/>
              <a:gd name="T110" fmla="*/ 122 w 194"/>
              <a:gd name="T111" fmla="*/ 74 h 254"/>
              <a:gd name="T112" fmla="*/ 122 w 194"/>
              <a:gd name="T113" fmla="*/ 77 h 254"/>
              <a:gd name="T114" fmla="*/ 125 w 194"/>
              <a:gd name="T115" fmla="*/ 77 h 254"/>
              <a:gd name="T116" fmla="*/ 178 w 194"/>
              <a:gd name="T117" fmla="*/ 77 h 254"/>
              <a:gd name="T118" fmla="*/ 178 w 194"/>
              <a:gd name="T119" fmla="*/ 78 h 254"/>
              <a:gd name="T120" fmla="*/ 178 w 194"/>
              <a:gd name="T121" fmla="*/ 228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4" h="254">
                <a:moveTo>
                  <a:pt x="193" y="69"/>
                </a:moveTo>
                <a:lnTo>
                  <a:pt x="132" y="3"/>
                </a:lnTo>
                <a:lnTo>
                  <a:pt x="129" y="0"/>
                </a:lnTo>
                <a:lnTo>
                  <a:pt x="125" y="0"/>
                </a:lnTo>
                <a:lnTo>
                  <a:pt x="25" y="0"/>
                </a:lnTo>
                <a:lnTo>
                  <a:pt x="20" y="0"/>
                </a:lnTo>
                <a:lnTo>
                  <a:pt x="15" y="2"/>
                </a:lnTo>
                <a:lnTo>
                  <a:pt x="11" y="5"/>
                </a:lnTo>
                <a:lnTo>
                  <a:pt x="7" y="7"/>
                </a:lnTo>
                <a:lnTo>
                  <a:pt x="5" y="11"/>
                </a:lnTo>
                <a:lnTo>
                  <a:pt x="2" y="15"/>
                </a:lnTo>
                <a:lnTo>
                  <a:pt x="0" y="21"/>
                </a:lnTo>
                <a:lnTo>
                  <a:pt x="0" y="25"/>
                </a:lnTo>
                <a:lnTo>
                  <a:pt x="0" y="228"/>
                </a:lnTo>
                <a:lnTo>
                  <a:pt x="0" y="234"/>
                </a:lnTo>
                <a:lnTo>
                  <a:pt x="2" y="238"/>
                </a:lnTo>
                <a:lnTo>
                  <a:pt x="5" y="242"/>
                </a:lnTo>
                <a:lnTo>
                  <a:pt x="7" y="246"/>
                </a:lnTo>
                <a:lnTo>
                  <a:pt x="11" y="249"/>
                </a:lnTo>
                <a:lnTo>
                  <a:pt x="15" y="252"/>
                </a:lnTo>
                <a:lnTo>
                  <a:pt x="20" y="253"/>
                </a:lnTo>
                <a:lnTo>
                  <a:pt x="25" y="254"/>
                </a:lnTo>
                <a:lnTo>
                  <a:pt x="170" y="254"/>
                </a:lnTo>
                <a:lnTo>
                  <a:pt x="174" y="253"/>
                </a:lnTo>
                <a:lnTo>
                  <a:pt x="179" y="252"/>
                </a:lnTo>
                <a:lnTo>
                  <a:pt x="183" y="249"/>
                </a:lnTo>
                <a:lnTo>
                  <a:pt x="187" y="246"/>
                </a:lnTo>
                <a:lnTo>
                  <a:pt x="190" y="242"/>
                </a:lnTo>
                <a:lnTo>
                  <a:pt x="193" y="238"/>
                </a:lnTo>
                <a:lnTo>
                  <a:pt x="194" y="234"/>
                </a:lnTo>
                <a:lnTo>
                  <a:pt x="194" y="228"/>
                </a:lnTo>
                <a:lnTo>
                  <a:pt x="194" y="74"/>
                </a:lnTo>
                <a:lnTo>
                  <a:pt x="194" y="71"/>
                </a:lnTo>
                <a:lnTo>
                  <a:pt x="193" y="69"/>
                </a:lnTo>
                <a:close/>
                <a:moveTo>
                  <a:pt x="171" y="70"/>
                </a:moveTo>
                <a:lnTo>
                  <a:pt x="129" y="70"/>
                </a:lnTo>
                <a:lnTo>
                  <a:pt x="129" y="25"/>
                </a:lnTo>
                <a:lnTo>
                  <a:pt x="171" y="70"/>
                </a:lnTo>
                <a:close/>
                <a:moveTo>
                  <a:pt x="178" y="228"/>
                </a:moveTo>
                <a:lnTo>
                  <a:pt x="178" y="228"/>
                </a:lnTo>
                <a:lnTo>
                  <a:pt x="178" y="232"/>
                </a:lnTo>
                <a:lnTo>
                  <a:pt x="175" y="235"/>
                </a:lnTo>
                <a:lnTo>
                  <a:pt x="172" y="237"/>
                </a:lnTo>
                <a:lnTo>
                  <a:pt x="170" y="238"/>
                </a:lnTo>
                <a:lnTo>
                  <a:pt x="25" y="238"/>
                </a:lnTo>
                <a:lnTo>
                  <a:pt x="22" y="237"/>
                </a:lnTo>
                <a:lnTo>
                  <a:pt x="20" y="235"/>
                </a:lnTo>
                <a:lnTo>
                  <a:pt x="17" y="232"/>
                </a:lnTo>
                <a:lnTo>
                  <a:pt x="17" y="228"/>
                </a:lnTo>
                <a:lnTo>
                  <a:pt x="17" y="25"/>
                </a:lnTo>
                <a:lnTo>
                  <a:pt x="17" y="22"/>
                </a:lnTo>
                <a:lnTo>
                  <a:pt x="20" y="20"/>
                </a:lnTo>
                <a:lnTo>
                  <a:pt x="22" y="17"/>
                </a:lnTo>
                <a:lnTo>
                  <a:pt x="25" y="17"/>
                </a:lnTo>
                <a:lnTo>
                  <a:pt x="122" y="17"/>
                </a:lnTo>
                <a:lnTo>
                  <a:pt x="122" y="74"/>
                </a:lnTo>
                <a:lnTo>
                  <a:pt x="122" y="77"/>
                </a:lnTo>
                <a:lnTo>
                  <a:pt x="125" y="77"/>
                </a:lnTo>
                <a:lnTo>
                  <a:pt x="178" y="77"/>
                </a:lnTo>
                <a:lnTo>
                  <a:pt x="178" y="78"/>
                </a:lnTo>
                <a:lnTo>
                  <a:pt x="178" y="22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17" name="Freeform 99"/>
          <p:cNvSpPr>
            <a:spLocks/>
          </p:cNvSpPr>
          <p:nvPr/>
        </p:nvSpPr>
        <p:spPr bwMode="auto">
          <a:xfrm>
            <a:off x="4694238" y="723900"/>
            <a:ext cx="53975" cy="1588"/>
          </a:xfrm>
          <a:custGeom>
            <a:avLst/>
            <a:gdLst>
              <a:gd name="T0" fmla="*/ 98 w 101"/>
              <a:gd name="T1" fmla="*/ 0 h 6"/>
              <a:gd name="T2" fmla="*/ 3 w 101"/>
              <a:gd name="T3" fmla="*/ 0 h 6"/>
              <a:gd name="T4" fmla="*/ 1 w 101"/>
              <a:gd name="T5" fmla="*/ 1 h 6"/>
              <a:gd name="T6" fmla="*/ 0 w 101"/>
              <a:gd name="T7" fmla="*/ 3 h 6"/>
              <a:gd name="T8" fmla="*/ 1 w 101"/>
              <a:gd name="T9" fmla="*/ 6 h 6"/>
              <a:gd name="T10" fmla="*/ 3 w 101"/>
              <a:gd name="T11" fmla="*/ 6 h 6"/>
              <a:gd name="T12" fmla="*/ 98 w 101"/>
              <a:gd name="T13" fmla="*/ 6 h 6"/>
              <a:gd name="T14" fmla="*/ 100 w 101"/>
              <a:gd name="T15" fmla="*/ 6 h 6"/>
              <a:gd name="T16" fmla="*/ 101 w 101"/>
              <a:gd name="T17" fmla="*/ 3 h 6"/>
              <a:gd name="T18" fmla="*/ 100 w 101"/>
              <a:gd name="T19" fmla="*/ 1 h 6"/>
              <a:gd name="T20" fmla="*/ 98 w 101"/>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6">
                <a:moveTo>
                  <a:pt x="98" y="0"/>
                </a:moveTo>
                <a:lnTo>
                  <a:pt x="3" y="0"/>
                </a:lnTo>
                <a:lnTo>
                  <a:pt x="1" y="1"/>
                </a:lnTo>
                <a:lnTo>
                  <a:pt x="0" y="3"/>
                </a:lnTo>
                <a:lnTo>
                  <a:pt x="1" y="6"/>
                </a:lnTo>
                <a:lnTo>
                  <a:pt x="3" y="6"/>
                </a:lnTo>
                <a:lnTo>
                  <a:pt x="98" y="6"/>
                </a:lnTo>
                <a:lnTo>
                  <a:pt x="100" y="6"/>
                </a:lnTo>
                <a:lnTo>
                  <a:pt x="101" y="3"/>
                </a:lnTo>
                <a:lnTo>
                  <a:pt x="100" y="1"/>
                </a:lnTo>
                <a:lnTo>
                  <a:pt x="98"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18" name="Freeform 100"/>
          <p:cNvSpPr>
            <a:spLocks/>
          </p:cNvSpPr>
          <p:nvPr/>
        </p:nvSpPr>
        <p:spPr bwMode="auto">
          <a:xfrm>
            <a:off x="4694238" y="700088"/>
            <a:ext cx="53975" cy="3175"/>
          </a:xfrm>
          <a:custGeom>
            <a:avLst/>
            <a:gdLst>
              <a:gd name="T0" fmla="*/ 98 w 101"/>
              <a:gd name="T1" fmla="*/ 0 h 6"/>
              <a:gd name="T2" fmla="*/ 3 w 101"/>
              <a:gd name="T3" fmla="*/ 0 h 6"/>
              <a:gd name="T4" fmla="*/ 1 w 101"/>
              <a:gd name="T5" fmla="*/ 0 h 6"/>
              <a:gd name="T6" fmla="*/ 0 w 101"/>
              <a:gd name="T7" fmla="*/ 3 h 6"/>
              <a:gd name="T8" fmla="*/ 1 w 101"/>
              <a:gd name="T9" fmla="*/ 4 h 6"/>
              <a:gd name="T10" fmla="*/ 3 w 101"/>
              <a:gd name="T11" fmla="*/ 6 h 6"/>
              <a:gd name="T12" fmla="*/ 98 w 101"/>
              <a:gd name="T13" fmla="*/ 6 h 6"/>
              <a:gd name="T14" fmla="*/ 100 w 101"/>
              <a:gd name="T15" fmla="*/ 4 h 6"/>
              <a:gd name="T16" fmla="*/ 101 w 101"/>
              <a:gd name="T17" fmla="*/ 3 h 6"/>
              <a:gd name="T18" fmla="*/ 100 w 101"/>
              <a:gd name="T19" fmla="*/ 0 h 6"/>
              <a:gd name="T20" fmla="*/ 98 w 101"/>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6">
                <a:moveTo>
                  <a:pt x="98" y="0"/>
                </a:moveTo>
                <a:lnTo>
                  <a:pt x="3" y="0"/>
                </a:lnTo>
                <a:lnTo>
                  <a:pt x="1" y="0"/>
                </a:lnTo>
                <a:lnTo>
                  <a:pt x="0" y="3"/>
                </a:lnTo>
                <a:lnTo>
                  <a:pt x="1" y="4"/>
                </a:lnTo>
                <a:lnTo>
                  <a:pt x="3" y="6"/>
                </a:lnTo>
                <a:lnTo>
                  <a:pt x="98" y="6"/>
                </a:lnTo>
                <a:lnTo>
                  <a:pt x="100" y="4"/>
                </a:lnTo>
                <a:lnTo>
                  <a:pt x="101" y="3"/>
                </a:lnTo>
                <a:lnTo>
                  <a:pt x="100" y="0"/>
                </a:lnTo>
                <a:lnTo>
                  <a:pt x="98"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19" name="Freeform 101"/>
          <p:cNvSpPr>
            <a:spLocks/>
          </p:cNvSpPr>
          <p:nvPr/>
        </p:nvSpPr>
        <p:spPr bwMode="auto">
          <a:xfrm>
            <a:off x="4694238" y="677863"/>
            <a:ext cx="53975" cy="3175"/>
          </a:xfrm>
          <a:custGeom>
            <a:avLst/>
            <a:gdLst>
              <a:gd name="T0" fmla="*/ 98 w 101"/>
              <a:gd name="T1" fmla="*/ 0 h 5"/>
              <a:gd name="T2" fmla="*/ 3 w 101"/>
              <a:gd name="T3" fmla="*/ 0 h 5"/>
              <a:gd name="T4" fmla="*/ 1 w 101"/>
              <a:gd name="T5" fmla="*/ 0 h 5"/>
              <a:gd name="T6" fmla="*/ 0 w 101"/>
              <a:gd name="T7" fmla="*/ 3 h 5"/>
              <a:gd name="T8" fmla="*/ 1 w 101"/>
              <a:gd name="T9" fmla="*/ 4 h 5"/>
              <a:gd name="T10" fmla="*/ 3 w 101"/>
              <a:gd name="T11" fmla="*/ 5 h 5"/>
              <a:gd name="T12" fmla="*/ 98 w 101"/>
              <a:gd name="T13" fmla="*/ 5 h 5"/>
              <a:gd name="T14" fmla="*/ 100 w 101"/>
              <a:gd name="T15" fmla="*/ 4 h 5"/>
              <a:gd name="T16" fmla="*/ 101 w 101"/>
              <a:gd name="T17" fmla="*/ 3 h 5"/>
              <a:gd name="T18" fmla="*/ 100 w 101"/>
              <a:gd name="T19" fmla="*/ 0 h 5"/>
              <a:gd name="T20" fmla="*/ 98 w 101"/>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5">
                <a:moveTo>
                  <a:pt x="98" y="0"/>
                </a:moveTo>
                <a:lnTo>
                  <a:pt x="3" y="0"/>
                </a:lnTo>
                <a:lnTo>
                  <a:pt x="1" y="0"/>
                </a:lnTo>
                <a:lnTo>
                  <a:pt x="0" y="3"/>
                </a:lnTo>
                <a:lnTo>
                  <a:pt x="1" y="4"/>
                </a:lnTo>
                <a:lnTo>
                  <a:pt x="3" y="5"/>
                </a:lnTo>
                <a:lnTo>
                  <a:pt x="98" y="5"/>
                </a:lnTo>
                <a:lnTo>
                  <a:pt x="100" y="4"/>
                </a:lnTo>
                <a:lnTo>
                  <a:pt x="101" y="3"/>
                </a:lnTo>
                <a:lnTo>
                  <a:pt x="100" y="0"/>
                </a:lnTo>
                <a:lnTo>
                  <a:pt x="98"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20" name="Freeform 102"/>
          <p:cNvSpPr>
            <a:spLocks noEditPoints="1"/>
          </p:cNvSpPr>
          <p:nvPr/>
        </p:nvSpPr>
        <p:spPr bwMode="auto">
          <a:xfrm>
            <a:off x="4979988" y="915988"/>
            <a:ext cx="107950" cy="109537"/>
          </a:xfrm>
          <a:custGeom>
            <a:avLst/>
            <a:gdLst>
              <a:gd name="T0" fmla="*/ 199 w 201"/>
              <a:gd name="T1" fmla="*/ 31 h 203"/>
              <a:gd name="T2" fmla="*/ 172 w 201"/>
              <a:gd name="T3" fmla="*/ 1 h 203"/>
              <a:gd name="T4" fmla="*/ 168 w 201"/>
              <a:gd name="T5" fmla="*/ 0 h 203"/>
              <a:gd name="T6" fmla="*/ 165 w 201"/>
              <a:gd name="T7" fmla="*/ 1 h 203"/>
              <a:gd name="T8" fmla="*/ 34 w 201"/>
              <a:gd name="T9" fmla="*/ 132 h 203"/>
              <a:gd name="T10" fmla="*/ 0 w 201"/>
              <a:gd name="T11" fmla="*/ 197 h 203"/>
              <a:gd name="T12" fmla="*/ 0 w 201"/>
              <a:gd name="T13" fmla="*/ 199 h 203"/>
              <a:gd name="T14" fmla="*/ 1 w 201"/>
              <a:gd name="T15" fmla="*/ 201 h 203"/>
              <a:gd name="T16" fmla="*/ 4 w 201"/>
              <a:gd name="T17" fmla="*/ 203 h 203"/>
              <a:gd name="T18" fmla="*/ 6 w 201"/>
              <a:gd name="T19" fmla="*/ 203 h 203"/>
              <a:gd name="T20" fmla="*/ 68 w 201"/>
              <a:gd name="T21" fmla="*/ 167 h 203"/>
              <a:gd name="T22" fmla="*/ 70 w 201"/>
              <a:gd name="T23" fmla="*/ 166 h 203"/>
              <a:gd name="T24" fmla="*/ 199 w 201"/>
              <a:gd name="T25" fmla="*/ 36 h 203"/>
              <a:gd name="T26" fmla="*/ 201 w 201"/>
              <a:gd name="T27" fmla="*/ 34 h 203"/>
              <a:gd name="T28" fmla="*/ 199 w 201"/>
              <a:gd name="T29" fmla="*/ 31 h 203"/>
              <a:gd name="T30" fmla="*/ 168 w 201"/>
              <a:gd name="T31" fmla="*/ 10 h 203"/>
              <a:gd name="T32" fmla="*/ 182 w 201"/>
              <a:gd name="T33" fmla="*/ 24 h 203"/>
              <a:gd name="T34" fmla="*/ 63 w 201"/>
              <a:gd name="T35" fmla="*/ 140 h 203"/>
              <a:gd name="T36" fmla="*/ 49 w 201"/>
              <a:gd name="T37" fmla="*/ 128 h 203"/>
              <a:gd name="T38" fmla="*/ 168 w 201"/>
              <a:gd name="T39" fmla="*/ 10 h 203"/>
              <a:gd name="T40" fmla="*/ 64 w 201"/>
              <a:gd name="T41" fmla="*/ 161 h 203"/>
              <a:gd name="T42" fmla="*/ 36 w 201"/>
              <a:gd name="T43" fmla="*/ 176 h 203"/>
              <a:gd name="T44" fmla="*/ 32 w 201"/>
              <a:gd name="T45" fmla="*/ 174 h 203"/>
              <a:gd name="T46" fmla="*/ 29 w 201"/>
              <a:gd name="T47" fmla="*/ 171 h 203"/>
              <a:gd name="T48" fmla="*/ 26 w 201"/>
              <a:gd name="T49" fmla="*/ 165 h 203"/>
              <a:gd name="T50" fmla="*/ 40 w 201"/>
              <a:gd name="T51" fmla="*/ 137 h 203"/>
              <a:gd name="T52" fmla="*/ 47 w 201"/>
              <a:gd name="T53" fmla="*/ 131 h 203"/>
              <a:gd name="T54" fmla="*/ 71 w 201"/>
              <a:gd name="T55" fmla="*/ 154 h 203"/>
              <a:gd name="T56" fmla="*/ 64 w 201"/>
              <a:gd name="T57" fmla="*/ 161 h 203"/>
              <a:gd name="T58" fmla="*/ 72 w 201"/>
              <a:gd name="T59" fmla="*/ 151 h 203"/>
              <a:gd name="T60" fmla="*/ 66 w 201"/>
              <a:gd name="T61" fmla="*/ 143 h 203"/>
              <a:gd name="T62" fmla="*/ 183 w 201"/>
              <a:gd name="T63" fmla="*/ 25 h 203"/>
              <a:gd name="T64" fmla="*/ 191 w 201"/>
              <a:gd name="T65" fmla="*/ 34 h 203"/>
              <a:gd name="T66" fmla="*/ 72 w 201"/>
              <a:gd name="T67" fmla="*/ 151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1" h="203">
                <a:moveTo>
                  <a:pt x="199" y="31"/>
                </a:moveTo>
                <a:lnTo>
                  <a:pt x="172" y="1"/>
                </a:lnTo>
                <a:lnTo>
                  <a:pt x="168" y="0"/>
                </a:lnTo>
                <a:lnTo>
                  <a:pt x="165" y="1"/>
                </a:lnTo>
                <a:lnTo>
                  <a:pt x="34" y="132"/>
                </a:lnTo>
                <a:lnTo>
                  <a:pt x="0" y="197"/>
                </a:lnTo>
                <a:lnTo>
                  <a:pt x="0" y="199"/>
                </a:lnTo>
                <a:lnTo>
                  <a:pt x="1" y="201"/>
                </a:lnTo>
                <a:lnTo>
                  <a:pt x="4" y="203"/>
                </a:lnTo>
                <a:lnTo>
                  <a:pt x="6" y="203"/>
                </a:lnTo>
                <a:lnTo>
                  <a:pt x="68" y="167"/>
                </a:lnTo>
                <a:lnTo>
                  <a:pt x="70" y="166"/>
                </a:lnTo>
                <a:lnTo>
                  <a:pt x="199" y="36"/>
                </a:lnTo>
                <a:lnTo>
                  <a:pt x="201" y="34"/>
                </a:lnTo>
                <a:lnTo>
                  <a:pt x="199" y="31"/>
                </a:lnTo>
                <a:close/>
                <a:moveTo>
                  <a:pt x="168" y="10"/>
                </a:moveTo>
                <a:lnTo>
                  <a:pt x="182" y="24"/>
                </a:lnTo>
                <a:lnTo>
                  <a:pt x="63" y="140"/>
                </a:lnTo>
                <a:lnTo>
                  <a:pt x="49" y="128"/>
                </a:lnTo>
                <a:lnTo>
                  <a:pt x="168" y="10"/>
                </a:lnTo>
                <a:close/>
                <a:moveTo>
                  <a:pt x="64" y="161"/>
                </a:moveTo>
                <a:lnTo>
                  <a:pt x="36" y="176"/>
                </a:lnTo>
                <a:lnTo>
                  <a:pt x="32" y="174"/>
                </a:lnTo>
                <a:lnTo>
                  <a:pt x="29" y="171"/>
                </a:lnTo>
                <a:lnTo>
                  <a:pt x="26" y="165"/>
                </a:lnTo>
                <a:lnTo>
                  <a:pt x="40" y="137"/>
                </a:lnTo>
                <a:lnTo>
                  <a:pt x="47" y="131"/>
                </a:lnTo>
                <a:lnTo>
                  <a:pt x="71" y="154"/>
                </a:lnTo>
                <a:lnTo>
                  <a:pt x="64" y="161"/>
                </a:lnTo>
                <a:close/>
                <a:moveTo>
                  <a:pt x="72" y="151"/>
                </a:moveTo>
                <a:lnTo>
                  <a:pt x="66" y="143"/>
                </a:lnTo>
                <a:lnTo>
                  <a:pt x="183" y="25"/>
                </a:lnTo>
                <a:lnTo>
                  <a:pt x="191" y="34"/>
                </a:lnTo>
                <a:lnTo>
                  <a:pt x="72" y="15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21" name="Freeform 103"/>
          <p:cNvSpPr>
            <a:spLocks/>
          </p:cNvSpPr>
          <p:nvPr/>
        </p:nvSpPr>
        <p:spPr bwMode="auto">
          <a:xfrm>
            <a:off x="4960938" y="1022350"/>
            <a:ext cx="15875" cy="3175"/>
          </a:xfrm>
          <a:custGeom>
            <a:avLst/>
            <a:gdLst>
              <a:gd name="T0" fmla="*/ 3 w 27"/>
              <a:gd name="T1" fmla="*/ 0 h 4"/>
              <a:gd name="T2" fmla="*/ 3 w 27"/>
              <a:gd name="T3" fmla="*/ 0 h 4"/>
              <a:gd name="T4" fmla="*/ 1 w 27"/>
              <a:gd name="T5" fmla="*/ 0 h 4"/>
              <a:gd name="T6" fmla="*/ 0 w 27"/>
              <a:gd name="T7" fmla="*/ 3 h 4"/>
              <a:gd name="T8" fmla="*/ 1 w 27"/>
              <a:gd name="T9" fmla="*/ 4 h 4"/>
              <a:gd name="T10" fmla="*/ 3 w 27"/>
              <a:gd name="T11" fmla="*/ 4 h 4"/>
              <a:gd name="T12" fmla="*/ 25 w 27"/>
              <a:gd name="T13" fmla="*/ 4 h 4"/>
              <a:gd name="T14" fmla="*/ 26 w 27"/>
              <a:gd name="T15" fmla="*/ 4 h 4"/>
              <a:gd name="T16" fmla="*/ 27 w 27"/>
              <a:gd name="T17" fmla="*/ 3 h 4"/>
              <a:gd name="T18" fmla="*/ 26 w 27"/>
              <a:gd name="T19" fmla="*/ 0 h 4"/>
              <a:gd name="T20" fmla="*/ 25 w 27"/>
              <a:gd name="T21" fmla="*/ 0 h 4"/>
              <a:gd name="T22" fmla="*/ 3 w 27"/>
              <a:gd name="T2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4">
                <a:moveTo>
                  <a:pt x="3" y="0"/>
                </a:moveTo>
                <a:lnTo>
                  <a:pt x="3" y="0"/>
                </a:lnTo>
                <a:lnTo>
                  <a:pt x="1" y="0"/>
                </a:lnTo>
                <a:lnTo>
                  <a:pt x="0" y="3"/>
                </a:lnTo>
                <a:lnTo>
                  <a:pt x="1" y="4"/>
                </a:lnTo>
                <a:lnTo>
                  <a:pt x="3" y="4"/>
                </a:lnTo>
                <a:lnTo>
                  <a:pt x="25" y="4"/>
                </a:lnTo>
                <a:lnTo>
                  <a:pt x="26" y="4"/>
                </a:lnTo>
                <a:lnTo>
                  <a:pt x="27" y="3"/>
                </a:lnTo>
                <a:lnTo>
                  <a:pt x="26" y="0"/>
                </a:lnTo>
                <a:lnTo>
                  <a:pt x="25" y="0"/>
                </a:lnTo>
                <a:lnTo>
                  <a:pt x="3"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22" name="Freeform 104"/>
          <p:cNvSpPr>
            <a:spLocks/>
          </p:cNvSpPr>
          <p:nvPr/>
        </p:nvSpPr>
        <p:spPr bwMode="auto">
          <a:xfrm>
            <a:off x="4960938" y="1003300"/>
            <a:ext cx="20637" cy="3175"/>
          </a:xfrm>
          <a:custGeom>
            <a:avLst/>
            <a:gdLst>
              <a:gd name="T0" fmla="*/ 38 w 38"/>
              <a:gd name="T1" fmla="*/ 3 h 4"/>
              <a:gd name="T2" fmla="*/ 38 w 38"/>
              <a:gd name="T3" fmla="*/ 3 h 4"/>
              <a:gd name="T4" fmla="*/ 37 w 38"/>
              <a:gd name="T5" fmla="*/ 1 h 4"/>
              <a:gd name="T6" fmla="*/ 35 w 38"/>
              <a:gd name="T7" fmla="*/ 0 h 4"/>
              <a:gd name="T8" fmla="*/ 3 w 38"/>
              <a:gd name="T9" fmla="*/ 0 h 4"/>
              <a:gd name="T10" fmla="*/ 1 w 38"/>
              <a:gd name="T11" fmla="*/ 1 h 4"/>
              <a:gd name="T12" fmla="*/ 0 w 38"/>
              <a:gd name="T13" fmla="*/ 3 h 4"/>
              <a:gd name="T14" fmla="*/ 1 w 38"/>
              <a:gd name="T15" fmla="*/ 4 h 4"/>
              <a:gd name="T16" fmla="*/ 3 w 38"/>
              <a:gd name="T17" fmla="*/ 4 h 4"/>
              <a:gd name="T18" fmla="*/ 35 w 38"/>
              <a:gd name="T19" fmla="*/ 4 h 4"/>
              <a:gd name="T20" fmla="*/ 37 w 38"/>
              <a:gd name="T21" fmla="*/ 4 h 4"/>
              <a:gd name="T22" fmla="*/ 38 w 38"/>
              <a:gd name="T23"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4">
                <a:moveTo>
                  <a:pt x="38" y="3"/>
                </a:moveTo>
                <a:lnTo>
                  <a:pt x="38" y="3"/>
                </a:lnTo>
                <a:lnTo>
                  <a:pt x="37" y="1"/>
                </a:lnTo>
                <a:lnTo>
                  <a:pt x="35" y="0"/>
                </a:lnTo>
                <a:lnTo>
                  <a:pt x="3" y="0"/>
                </a:lnTo>
                <a:lnTo>
                  <a:pt x="1" y="1"/>
                </a:lnTo>
                <a:lnTo>
                  <a:pt x="0" y="3"/>
                </a:lnTo>
                <a:lnTo>
                  <a:pt x="1" y="4"/>
                </a:lnTo>
                <a:lnTo>
                  <a:pt x="3" y="4"/>
                </a:lnTo>
                <a:lnTo>
                  <a:pt x="35" y="4"/>
                </a:lnTo>
                <a:lnTo>
                  <a:pt x="37" y="4"/>
                </a:lnTo>
                <a:lnTo>
                  <a:pt x="38" y="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23" name="Freeform 105"/>
          <p:cNvSpPr>
            <a:spLocks/>
          </p:cNvSpPr>
          <p:nvPr/>
        </p:nvSpPr>
        <p:spPr bwMode="auto">
          <a:xfrm>
            <a:off x="4960938" y="985838"/>
            <a:ext cx="30162" cy="1587"/>
          </a:xfrm>
          <a:custGeom>
            <a:avLst/>
            <a:gdLst>
              <a:gd name="T0" fmla="*/ 55 w 55"/>
              <a:gd name="T1" fmla="*/ 3 h 4"/>
              <a:gd name="T2" fmla="*/ 55 w 55"/>
              <a:gd name="T3" fmla="*/ 3 h 4"/>
              <a:gd name="T4" fmla="*/ 55 w 55"/>
              <a:gd name="T5" fmla="*/ 1 h 4"/>
              <a:gd name="T6" fmla="*/ 52 w 55"/>
              <a:gd name="T7" fmla="*/ 0 h 4"/>
              <a:gd name="T8" fmla="*/ 3 w 55"/>
              <a:gd name="T9" fmla="*/ 0 h 4"/>
              <a:gd name="T10" fmla="*/ 1 w 55"/>
              <a:gd name="T11" fmla="*/ 1 h 4"/>
              <a:gd name="T12" fmla="*/ 0 w 55"/>
              <a:gd name="T13" fmla="*/ 3 h 4"/>
              <a:gd name="T14" fmla="*/ 1 w 55"/>
              <a:gd name="T15" fmla="*/ 4 h 4"/>
              <a:gd name="T16" fmla="*/ 3 w 55"/>
              <a:gd name="T17" fmla="*/ 4 h 4"/>
              <a:gd name="T18" fmla="*/ 52 w 55"/>
              <a:gd name="T19" fmla="*/ 4 h 4"/>
              <a:gd name="T20" fmla="*/ 55 w 55"/>
              <a:gd name="T21" fmla="*/ 4 h 4"/>
              <a:gd name="T22" fmla="*/ 55 w 55"/>
              <a:gd name="T23"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4">
                <a:moveTo>
                  <a:pt x="55" y="3"/>
                </a:moveTo>
                <a:lnTo>
                  <a:pt x="55" y="3"/>
                </a:lnTo>
                <a:lnTo>
                  <a:pt x="55" y="1"/>
                </a:lnTo>
                <a:lnTo>
                  <a:pt x="52" y="0"/>
                </a:lnTo>
                <a:lnTo>
                  <a:pt x="3" y="0"/>
                </a:lnTo>
                <a:lnTo>
                  <a:pt x="1" y="1"/>
                </a:lnTo>
                <a:lnTo>
                  <a:pt x="0" y="3"/>
                </a:lnTo>
                <a:lnTo>
                  <a:pt x="1" y="4"/>
                </a:lnTo>
                <a:lnTo>
                  <a:pt x="3" y="4"/>
                </a:lnTo>
                <a:lnTo>
                  <a:pt x="52" y="4"/>
                </a:lnTo>
                <a:lnTo>
                  <a:pt x="55" y="4"/>
                </a:lnTo>
                <a:lnTo>
                  <a:pt x="55" y="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24" name="Freeform 106"/>
          <p:cNvSpPr>
            <a:spLocks/>
          </p:cNvSpPr>
          <p:nvPr/>
        </p:nvSpPr>
        <p:spPr bwMode="auto">
          <a:xfrm>
            <a:off x="4940300" y="941388"/>
            <a:ext cx="85725" cy="111125"/>
          </a:xfrm>
          <a:custGeom>
            <a:avLst/>
            <a:gdLst>
              <a:gd name="T0" fmla="*/ 144 w 158"/>
              <a:gd name="T1" fmla="*/ 185 h 206"/>
              <a:gd name="T2" fmla="*/ 144 w 158"/>
              <a:gd name="T3" fmla="*/ 185 h 206"/>
              <a:gd name="T4" fmla="*/ 144 w 158"/>
              <a:gd name="T5" fmla="*/ 188 h 206"/>
              <a:gd name="T6" fmla="*/ 143 w 158"/>
              <a:gd name="T7" fmla="*/ 191 h 206"/>
              <a:gd name="T8" fmla="*/ 140 w 158"/>
              <a:gd name="T9" fmla="*/ 192 h 206"/>
              <a:gd name="T10" fmla="*/ 138 w 158"/>
              <a:gd name="T11" fmla="*/ 192 h 206"/>
              <a:gd name="T12" fmla="*/ 20 w 158"/>
              <a:gd name="T13" fmla="*/ 192 h 206"/>
              <a:gd name="T14" fmla="*/ 18 w 158"/>
              <a:gd name="T15" fmla="*/ 192 h 206"/>
              <a:gd name="T16" fmla="*/ 16 w 158"/>
              <a:gd name="T17" fmla="*/ 191 h 206"/>
              <a:gd name="T18" fmla="*/ 15 w 158"/>
              <a:gd name="T19" fmla="*/ 188 h 206"/>
              <a:gd name="T20" fmla="*/ 13 w 158"/>
              <a:gd name="T21" fmla="*/ 185 h 206"/>
              <a:gd name="T22" fmla="*/ 13 w 158"/>
              <a:gd name="T23" fmla="*/ 20 h 206"/>
              <a:gd name="T24" fmla="*/ 15 w 158"/>
              <a:gd name="T25" fmla="*/ 17 h 206"/>
              <a:gd name="T26" fmla="*/ 16 w 158"/>
              <a:gd name="T27" fmla="*/ 16 h 206"/>
              <a:gd name="T28" fmla="*/ 18 w 158"/>
              <a:gd name="T29" fmla="*/ 15 h 206"/>
              <a:gd name="T30" fmla="*/ 20 w 158"/>
              <a:gd name="T31" fmla="*/ 13 h 206"/>
              <a:gd name="T32" fmla="*/ 99 w 158"/>
              <a:gd name="T33" fmla="*/ 13 h 206"/>
              <a:gd name="T34" fmla="*/ 99 w 158"/>
              <a:gd name="T35" fmla="*/ 60 h 206"/>
              <a:gd name="T36" fmla="*/ 99 w 158"/>
              <a:gd name="T37" fmla="*/ 62 h 206"/>
              <a:gd name="T38" fmla="*/ 102 w 158"/>
              <a:gd name="T39" fmla="*/ 62 h 206"/>
              <a:gd name="T40" fmla="*/ 109 w 158"/>
              <a:gd name="T41" fmla="*/ 62 h 206"/>
              <a:gd name="T42" fmla="*/ 114 w 158"/>
              <a:gd name="T43" fmla="*/ 57 h 206"/>
              <a:gd name="T44" fmla="*/ 105 w 158"/>
              <a:gd name="T45" fmla="*/ 57 h 206"/>
              <a:gd name="T46" fmla="*/ 105 w 158"/>
              <a:gd name="T47" fmla="*/ 20 h 206"/>
              <a:gd name="T48" fmla="*/ 127 w 158"/>
              <a:gd name="T49" fmla="*/ 43 h 206"/>
              <a:gd name="T50" fmla="*/ 136 w 158"/>
              <a:gd name="T51" fmla="*/ 35 h 206"/>
              <a:gd name="T52" fmla="*/ 106 w 158"/>
              <a:gd name="T53" fmla="*/ 2 h 206"/>
              <a:gd name="T54" fmla="*/ 105 w 158"/>
              <a:gd name="T55" fmla="*/ 1 h 206"/>
              <a:gd name="T56" fmla="*/ 102 w 158"/>
              <a:gd name="T57" fmla="*/ 0 h 206"/>
              <a:gd name="T58" fmla="*/ 20 w 158"/>
              <a:gd name="T59" fmla="*/ 0 h 206"/>
              <a:gd name="T60" fmla="*/ 16 w 158"/>
              <a:gd name="T61" fmla="*/ 1 h 206"/>
              <a:gd name="T62" fmla="*/ 13 w 158"/>
              <a:gd name="T63" fmla="*/ 2 h 206"/>
              <a:gd name="T64" fmla="*/ 7 w 158"/>
              <a:gd name="T65" fmla="*/ 6 h 206"/>
              <a:gd name="T66" fmla="*/ 2 w 158"/>
              <a:gd name="T67" fmla="*/ 13 h 206"/>
              <a:gd name="T68" fmla="*/ 1 w 158"/>
              <a:gd name="T69" fmla="*/ 16 h 206"/>
              <a:gd name="T70" fmla="*/ 0 w 158"/>
              <a:gd name="T71" fmla="*/ 20 h 206"/>
              <a:gd name="T72" fmla="*/ 0 w 158"/>
              <a:gd name="T73" fmla="*/ 185 h 206"/>
              <a:gd name="T74" fmla="*/ 1 w 158"/>
              <a:gd name="T75" fmla="*/ 189 h 206"/>
              <a:gd name="T76" fmla="*/ 2 w 158"/>
              <a:gd name="T77" fmla="*/ 193 h 206"/>
              <a:gd name="T78" fmla="*/ 7 w 158"/>
              <a:gd name="T79" fmla="*/ 200 h 206"/>
              <a:gd name="T80" fmla="*/ 13 w 158"/>
              <a:gd name="T81" fmla="*/ 204 h 206"/>
              <a:gd name="T82" fmla="*/ 16 w 158"/>
              <a:gd name="T83" fmla="*/ 206 h 206"/>
              <a:gd name="T84" fmla="*/ 20 w 158"/>
              <a:gd name="T85" fmla="*/ 206 h 206"/>
              <a:gd name="T86" fmla="*/ 138 w 158"/>
              <a:gd name="T87" fmla="*/ 206 h 206"/>
              <a:gd name="T88" fmla="*/ 142 w 158"/>
              <a:gd name="T89" fmla="*/ 206 h 206"/>
              <a:gd name="T90" fmla="*/ 146 w 158"/>
              <a:gd name="T91" fmla="*/ 204 h 206"/>
              <a:gd name="T92" fmla="*/ 153 w 158"/>
              <a:gd name="T93" fmla="*/ 200 h 206"/>
              <a:gd name="T94" fmla="*/ 157 w 158"/>
              <a:gd name="T95" fmla="*/ 193 h 206"/>
              <a:gd name="T96" fmla="*/ 158 w 158"/>
              <a:gd name="T97" fmla="*/ 189 h 206"/>
              <a:gd name="T98" fmla="*/ 158 w 158"/>
              <a:gd name="T99" fmla="*/ 185 h 206"/>
              <a:gd name="T100" fmla="*/ 158 w 158"/>
              <a:gd name="T101" fmla="*/ 122 h 206"/>
              <a:gd name="T102" fmla="*/ 144 w 158"/>
              <a:gd name="T103" fmla="*/ 135 h 206"/>
              <a:gd name="T104" fmla="*/ 144 w 158"/>
              <a:gd name="T105" fmla="*/ 185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8" h="206">
                <a:moveTo>
                  <a:pt x="144" y="185"/>
                </a:moveTo>
                <a:lnTo>
                  <a:pt x="144" y="185"/>
                </a:lnTo>
                <a:lnTo>
                  <a:pt x="144" y="188"/>
                </a:lnTo>
                <a:lnTo>
                  <a:pt x="143" y="191"/>
                </a:lnTo>
                <a:lnTo>
                  <a:pt x="140" y="192"/>
                </a:lnTo>
                <a:lnTo>
                  <a:pt x="138" y="192"/>
                </a:lnTo>
                <a:lnTo>
                  <a:pt x="20" y="192"/>
                </a:lnTo>
                <a:lnTo>
                  <a:pt x="18" y="192"/>
                </a:lnTo>
                <a:lnTo>
                  <a:pt x="16" y="191"/>
                </a:lnTo>
                <a:lnTo>
                  <a:pt x="15" y="188"/>
                </a:lnTo>
                <a:lnTo>
                  <a:pt x="13" y="185"/>
                </a:lnTo>
                <a:lnTo>
                  <a:pt x="13" y="20"/>
                </a:lnTo>
                <a:lnTo>
                  <a:pt x="15" y="17"/>
                </a:lnTo>
                <a:lnTo>
                  <a:pt x="16" y="16"/>
                </a:lnTo>
                <a:lnTo>
                  <a:pt x="18" y="15"/>
                </a:lnTo>
                <a:lnTo>
                  <a:pt x="20" y="13"/>
                </a:lnTo>
                <a:lnTo>
                  <a:pt x="99" y="13"/>
                </a:lnTo>
                <a:lnTo>
                  <a:pt x="99" y="60"/>
                </a:lnTo>
                <a:lnTo>
                  <a:pt x="99" y="62"/>
                </a:lnTo>
                <a:lnTo>
                  <a:pt x="102" y="62"/>
                </a:lnTo>
                <a:lnTo>
                  <a:pt x="109" y="62"/>
                </a:lnTo>
                <a:lnTo>
                  <a:pt x="114" y="57"/>
                </a:lnTo>
                <a:lnTo>
                  <a:pt x="105" y="57"/>
                </a:lnTo>
                <a:lnTo>
                  <a:pt x="105" y="20"/>
                </a:lnTo>
                <a:lnTo>
                  <a:pt x="127" y="43"/>
                </a:lnTo>
                <a:lnTo>
                  <a:pt x="136" y="35"/>
                </a:lnTo>
                <a:lnTo>
                  <a:pt x="106" y="2"/>
                </a:lnTo>
                <a:lnTo>
                  <a:pt x="105" y="1"/>
                </a:lnTo>
                <a:lnTo>
                  <a:pt x="102" y="0"/>
                </a:lnTo>
                <a:lnTo>
                  <a:pt x="20" y="0"/>
                </a:lnTo>
                <a:lnTo>
                  <a:pt x="16" y="1"/>
                </a:lnTo>
                <a:lnTo>
                  <a:pt x="13" y="2"/>
                </a:lnTo>
                <a:lnTo>
                  <a:pt x="7" y="6"/>
                </a:lnTo>
                <a:lnTo>
                  <a:pt x="2" y="13"/>
                </a:lnTo>
                <a:lnTo>
                  <a:pt x="1" y="16"/>
                </a:lnTo>
                <a:lnTo>
                  <a:pt x="0" y="20"/>
                </a:lnTo>
                <a:lnTo>
                  <a:pt x="0" y="185"/>
                </a:lnTo>
                <a:lnTo>
                  <a:pt x="1" y="189"/>
                </a:lnTo>
                <a:lnTo>
                  <a:pt x="2" y="193"/>
                </a:lnTo>
                <a:lnTo>
                  <a:pt x="7" y="200"/>
                </a:lnTo>
                <a:lnTo>
                  <a:pt x="13" y="204"/>
                </a:lnTo>
                <a:lnTo>
                  <a:pt x="16" y="206"/>
                </a:lnTo>
                <a:lnTo>
                  <a:pt x="20" y="206"/>
                </a:lnTo>
                <a:lnTo>
                  <a:pt x="138" y="206"/>
                </a:lnTo>
                <a:lnTo>
                  <a:pt x="142" y="206"/>
                </a:lnTo>
                <a:lnTo>
                  <a:pt x="146" y="204"/>
                </a:lnTo>
                <a:lnTo>
                  <a:pt x="153" y="200"/>
                </a:lnTo>
                <a:lnTo>
                  <a:pt x="157" y="193"/>
                </a:lnTo>
                <a:lnTo>
                  <a:pt x="158" y="189"/>
                </a:lnTo>
                <a:lnTo>
                  <a:pt x="158" y="185"/>
                </a:lnTo>
                <a:lnTo>
                  <a:pt x="158" y="122"/>
                </a:lnTo>
                <a:lnTo>
                  <a:pt x="144" y="135"/>
                </a:lnTo>
                <a:lnTo>
                  <a:pt x="144" y="18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25" name="Freeform 107"/>
          <p:cNvSpPr>
            <a:spLocks/>
          </p:cNvSpPr>
          <p:nvPr/>
        </p:nvSpPr>
        <p:spPr bwMode="auto">
          <a:xfrm>
            <a:off x="5002213" y="700088"/>
            <a:ext cx="11112" cy="9525"/>
          </a:xfrm>
          <a:custGeom>
            <a:avLst/>
            <a:gdLst>
              <a:gd name="T0" fmla="*/ 17 w 20"/>
              <a:gd name="T1" fmla="*/ 1 h 16"/>
              <a:gd name="T2" fmla="*/ 17 w 20"/>
              <a:gd name="T3" fmla="*/ 1 h 16"/>
              <a:gd name="T4" fmla="*/ 13 w 20"/>
              <a:gd name="T5" fmla="*/ 1 h 16"/>
              <a:gd name="T6" fmla="*/ 10 w 20"/>
              <a:gd name="T7" fmla="*/ 0 h 16"/>
              <a:gd name="T8" fmla="*/ 0 w 20"/>
              <a:gd name="T9" fmla="*/ 0 h 16"/>
              <a:gd name="T10" fmla="*/ 0 w 20"/>
              <a:gd name="T11" fmla="*/ 16 h 16"/>
              <a:gd name="T12" fmla="*/ 10 w 20"/>
              <a:gd name="T13" fmla="*/ 16 h 16"/>
              <a:gd name="T14" fmla="*/ 13 w 20"/>
              <a:gd name="T15" fmla="*/ 15 h 16"/>
              <a:gd name="T16" fmla="*/ 17 w 20"/>
              <a:gd name="T17" fmla="*/ 15 h 16"/>
              <a:gd name="T18" fmla="*/ 18 w 20"/>
              <a:gd name="T19" fmla="*/ 12 h 16"/>
              <a:gd name="T20" fmla="*/ 20 w 20"/>
              <a:gd name="T21" fmla="*/ 8 h 16"/>
              <a:gd name="T22" fmla="*/ 18 w 20"/>
              <a:gd name="T23" fmla="*/ 4 h 16"/>
              <a:gd name="T24" fmla="*/ 17 w 20"/>
              <a:gd name="T25"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16">
                <a:moveTo>
                  <a:pt x="17" y="1"/>
                </a:moveTo>
                <a:lnTo>
                  <a:pt x="17" y="1"/>
                </a:lnTo>
                <a:lnTo>
                  <a:pt x="13" y="1"/>
                </a:lnTo>
                <a:lnTo>
                  <a:pt x="10" y="0"/>
                </a:lnTo>
                <a:lnTo>
                  <a:pt x="0" y="0"/>
                </a:lnTo>
                <a:lnTo>
                  <a:pt x="0" y="16"/>
                </a:lnTo>
                <a:lnTo>
                  <a:pt x="10" y="16"/>
                </a:lnTo>
                <a:lnTo>
                  <a:pt x="13" y="15"/>
                </a:lnTo>
                <a:lnTo>
                  <a:pt x="17" y="15"/>
                </a:lnTo>
                <a:lnTo>
                  <a:pt x="18" y="12"/>
                </a:lnTo>
                <a:lnTo>
                  <a:pt x="20" y="8"/>
                </a:lnTo>
                <a:lnTo>
                  <a:pt x="18" y="4"/>
                </a:lnTo>
                <a:lnTo>
                  <a:pt x="17" y="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26" name="Freeform 108"/>
          <p:cNvSpPr>
            <a:spLocks/>
          </p:cNvSpPr>
          <p:nvPr/>
        </p:nvSpPr>
        <p:spPr bwMode="auto">
          <a:xfrm>
            <a:off x="5029200" y="701675"/>
            <a:ext cx="12700" cy="17463"/>
          </a:xfrm>
          <a:custGeom>
            <a:avLst/>
            <a:gdLst>
              <a:gd name="T0" fmla="*/ 19 w 21"/>
              <a:gd name="T1" fmla="*/ 5 h 33"/>
              <a:gd name="T2" fmla="*/ 19 w 21"/>
              <a:gd name="T3" fmla="*/ 5 h 33"/>
              <a:gd name="T4" fmla="*/ 15 w 21"/>
              <a:gd name="T5" fmla="*/ 2 h 33"/>
              <a:gd name="T6" fmla="*/ 6 w 21"/>
              <a:gd name="T7" fmla="*/ 0 h 33"/>
              <a:gd name="T8" fmla="*/ 0 w 21"/>
              <a:gd name="T9" fmla="*/ 0 h 33"/>
              <a:gd name="T10" fmla="*/ 0 w 21"/>
              <a:gd name="T11" fmla="*/ 33 h 33"/>
              <a:gd name="T12" fmla="*/ 9 w 21"/>
              <a:gd name="T13" fmla="*/ 33 h 33"/>
              <a:gd name="T14" fmla="*/ 13 w 21"/>
              <a:gd name="T15" fmla="*/ 32 h 33"/>
              <a:gd name="T16" fmla="*/ 17 w 21"/>
              <a:gd name="T17" fmla="*/ 29 h 33"/>
              <a:gd name="T18" fmla="*/ 21 w 21"/>
              <a:gd name="T19" fmla="*/ 25 h 33"/>
              <a:gd name="T20" fmla="*/ 21 w 21"/>
              <a:gd name="T21" fmla="*/ 17 h 33"/>
              <a:gd name="T22" fmla="*/ 21 w 21"/>
              <a:gd name="T23" fmla="*/ 10 h 33"/>
              <a:gd name="T24" fmla="*/ 19 w 21"/>
              <a:gd name="T25" fmla="*/ 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33">
                <a:moveTo>
                  <a:pt x="19" y="5"/>
                </a:moveTo>
                <a:lnTo>
                  <a:pt x="19" y="5"/>
                </a:lnTo>
                <a:lnTo>
                  <a:pt x="15" y="2"/>
                </a:lnTo>
                <a:lnTo>
                  <a:pt x="6" y="0"/>
                </a:lnTo>
                <a:lnTo>
                  <a:pt x="0" y="0"/>
                </a:lnTo>
                <a:lnTo>
                  <a:pt x="0" y="33"/>
                </a:lnTo>
                <a:lnTo>
                  <a:pt x="9" y="33"/>
                </a:lnTo>
                <a:lnTo>
                  <a:pt x="13" y="32"/>
                </a:lnTo>
                <a:lnTo>
                  <a:pt x="17" y="29"/>
                </a:lnTo>
                <a:lnTo>
                  <a:pt x="21" y="25"/>
                </a:lnTo>
                <a:lnTo>
                  <a:pt x="21" y="17"/>
                </a:lnTo>
                <a:lnTo>
                  <a:pt x="21" y="10"/>
                </a:lnTo>
                <a:lnTo>
                  <a:pt x="19" y="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27" name="Freeform 109"/>
          <p:cNvSpPr>
            <a:spLocks noEditPoints="1"/>
          </p:cNvSpPr>
          <p:nvPr/>
        </p:nvSpPr>
        <p:spPr bwMode="auto">
          <a:xfrm>
            <a:off x="4983163" y="682625"/>
            <a:ext cx="103187" cy="53975"/>
          </a:xfrm>
          <a:custGeom>
            <a:avLst/>
            <a:gdLst>
              <a:gd name="T0" fmla="*/ 10 w 191"/>
              <a:gd name="T1" fmla="*/ 0 h 99"/>
              <a:gd name="T2" fmla="*/ 2 w 191"/>
              <a:gd name="T3" fmla="*/ 4 h 99"/>
              <a:gd name="T4" fmla="*/ 0 w 191"/>
              <a:gd name="T5" fmla="*/ 13 h 99"/>
              <a:gd name="T6" fmla="*/ 0 w 191"/>
              <a:gd name="T7" fmla="*/ 92 h 99"/>
              <a:gd name="T8" fmla="*/ 6 w 191"/>
              <a:gd name="T9" fmla="*/ 99 h 99"/>
              <a:gd name="T10" fmla="*/ 178 w 191"/>
              <a:gd name="T11" fmla="*/ 99 h 99"/>
              <a:gd name="T12" fmla="*/ 187 w 191"/>
              <a:gd name="T13" fmla="*/ 96 h 99"/>
              <a:gd name="T14" fmla="*/ 191 w 191"/>
              <a:gd name="T15" fmla="*/ 88 h 99"/>
              <a:gd name="T16" fmla="*/ 189 w 191"/>
              <a:gd name="T17" fmla="*/ 7 h 99"/>
              <a:gd name="T18" fmla="*/ 182 w 191"/>
              <a:gd name="T19" fmla="*/ 2 h 99"/>
              <a:gd name="T20" fmla="*/ 65 w 191"/>
              <a:gd name="T21" fmla="*/ 47 h 99"/>
              <a:gd name="T22" fmla="*/ 62 w 191"/>
              <a:gd name="T23" fmla="*/ 52 h 99"/>
              <a:gd name="T24" fmla="*/ 49 w 191"/>
              <a:gd name="T25" fmla="*/ 58 h 99"/>
              <a:gd name="T26" fmla="*/ 36 w 191"/>
              <a:gd name="T27" fmla="*/ 77 h 99"/>
              <a:gd name="T28" fmla="*/ 26 w 191"/>
              <a:gd name="T29" fmla="*/ 25 h 99"/>
              <a:gd name="T30" fmla="*/ 57 w 191"/>
              <a:gd name="T31" fmla="*/ 26 h 99"/>
              <a:gd name="T32" fmla="*/ 65 w 191"/>
              <a:gd name="T33" fmla="*/ 34 h 99"/>
              <a:gd name="T34" fmla="*/ 65 w 191"/>
              <a:gd name="T35" fmla="*/ 47 h 99"/>
              <a:gd name="T36" fmla="*/ 118 w 191"/>
              <a:gd name="T37" fmla="*/ 60 h 99"/>
              <a:gd name="T38" fmla="*/ 113 w 191"/>
              <a:gd name="T39" fmla="*/ 69 h 99"/>
              <a:gd name="T40" fmla="*/ 106 w 191"/>
              <a:gd name="T41" fmla="*/ 74 h 99"/>
              <a:gd name="T42" fmla="*/ 95 w 191"/>
              <a:gd name="T43" fmla="*/ 77 h 99"/>
              <a:gd name="T44" fmla="*/ 73 w 191"/>
              <a:gd name="T45" fmla="*/ 25 h 99"/>
              <a:gd name="T46" fmla="*/ 101 w 191"/>
              <a:gd name="T47" fmla="*/ 25 h 99"/>
              <a:gd name="T48" fmla="*/ 109 w 191"/>
              <a:gd name="T49" fmla="*/ 28 h 99"/>
              <a:gd name="T50" fmla="*/ 116 w 191"/>
              <a:gd name="T51" fmla="*/ 34 h 99"/>
              <a:gd name="T52" fmla="*/ 118 w 191"/>
              <a:gd name="T53" fmla="*/ 44 h 99"/>
              <a:gd name="T54" fmla="*/ 118 w 191"/>
              <a:gd name="T55" fmla="*/ 60 h 99"/>
              <a:gd name="T56" fmla="*/ 139 w 191"/>
              <a:gd name="T57" fmla="*/ 34 h 99"/>
              <a:gd name="T58" fmla="*/ 159 w 191"/>
              <a:gd name="T59" fmla="*/ 47 h 99"/>
              <a:gd name="T60" fmla="*/ 139 w 191"/>
              <a:gd name="T61" fmla="*/ 55 h 99"/>
              <a:gd name="T62" fmla="*/ 127 w 191"/>
              <a:gd name="T63" fmla="*/ 77 h 99"/>
              <a:gd name="T64" fmla="*/ 163 w 191"/>
              <a:gd name="T65" fmla="*/ 2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1" h="99">
                <a:moveTo>
                  <a:pt x="178" y="0"/>
                </a:moveTo>
                <a:lnTo>
                  <a:pt x="10" y="0"/>
                </a:lnTo>
                <a:lnTo>
                  <a:pt x="6" y="2"/>
                </a:lnTo>
                <a:lnTo>
                  <a:pt x="2" y="4"/>
                </a:lnTo>
                <a:lnTo>
                  <a:pt x="0" y="7"/>
                </a:lnTo>
                <a:lnTo>
                  <a:pt x="0" y="13"/>
                </a:lnTo>
                <a:lnTo>
                  <a:pt x="0" y="88"/>
                </a:lnTo>
                <a:lnTo>
                  <a:pt x="0" y="92"/>
                </a:lnTo>
                <a:lnTo>
                  <a:pt x="2" y="96"/>
                </a:lnTo>
                <a:lnTo>
                  <a:pt x="6" y="99"/>
                </a:lnTo>
                <a:lnTo>
                  <a:pt x="10" y="99"/>
                </a:lnTo>
                <a:lnTo>
                  <a:pt x="178" y="99"/>
                </a:lnTo>
                <a:lnTo>
                  <a:pt x="182" y="99"/>
                </a:lnTo>
                <a:lnTo>
                  <a:pt x="187" y="96"/>
                </a:lnTo>
                <a:lnTo>
                  <a:pt x="189" y="92"/>
                </a:lnTo>
                <a:lnTo>
                  <a:pt x="191" y="88"/>
                </a:lnTo>
                <a:lnTo>
                  <a:pt x="191" y="13"/>
                </a:lnTo>
                <a:lnTo>
                  <a:pt x="189" y="7"/>
                </a:lnTo>
                <a:lnTo>
                  <a:pt x="187" y="4"/>
                </a:lnTo>
                <a:lnTo>
                  <a:pt x="182" y="2"/>
                </a:lnTo>
                <a:lnTo>
                  <a:pt x="178" y="0"/>
                </a:lnTo>
                <a:close/>
                <a:moveTo>
                  <a:pt x="65" y="47"/>
                </a:moveTo>
                <a:lnTo>
                  <a:pt x="65" y="47"/>
                </a:lnTo>
                <a:lnTo>
                  <a:pt x="62" y="52"/>
                </a:lnTo>
                <a:lnTo>
                  <a:pt x="57" y="56"/>
                </a:lnTo>
                <a:lnTo>
                  <a:pt x="49" y="58"/>
                </a:lnTo>
                <a:lnTo>
                  <a:pt x="36" y="58"/>
                </a:lnTo>
                <a:lnTo>
                  <a:pt x="36" y="77"/>
                </a:lnTo>
                <a:lnTo>
                  <a:pt x="26" y="77"/>
                </a:lnTo>
                <a:lnTo>
                  <a:pt x="26" y="25"/>
                </a:lnTo>
                <a:lnTo>
                  <a:pt x="49" y="25"/>
                </a:lnTo>
                <a:lnTo>
                  <a:pt x="57" y="26"/>
                </a:lnTo>
                <a:lnTo>
                  <a:pt x="62" y="30"/>
                </a:lnTo>
                <a:lnTo>
                  <a:pt x="65" y="34"/>
                </a:lnTo>
                <a:lnTo>
                  <a:pt x="66" y="41"/>
                </a:lnTo>
                <a:lnTo>
                  <a:pt x="65" y="47"/>
                </a:lnTo>
                <a:close/>
                <a:moveTo>
                  <a:pt x="118" y="60"/>
                </a:moveTo>
                <a:lnTo>
                  <a:pt x="118" y="60"/>
                </a:lnTo>
                <a:lnTo>
                  <a:pt x="116" y="65"/>
                </a:lnTo>
                <a:lnTo>
                  <a:pt x="113" y="69"/>
                </a:lnTo>
                <a:lnTo>
                  <a:pt x="110" y="71"/>
                </a:lnTo>
                <a:lnTo>
                  <a:pt x="106" y="74"/>
                </a:lnTo>
                <a:lnTo>
                  <a:pt x="102" y="75"/>
                </a:lnTo>
                <a:lnTo>
                  <a:pt x="95" y="77"/>
                </a:lnTo>
                <a:lnTo>
                  <a:pt x="73" y="77"/>
                </a:lnTo>
                <a:lnTo>
                  <a:pt x="73" y="25"/>
                </a:lnTo>
                <a:lnTo>
                  <a:pt x="95" y="25"/>
                </a:lnTo>
                <a:lnTo>
                  <a:pt x="101" y="25"/>
                </a:lnTo>
                <a:lnTo>
                  <a:pt x="105" y="26"/>
                </a:lnTo>
                <a:lnTo>
                  <a:pt x="109" y="28"/>
                </a:lnTo>
                <a:lnTo>
                  <a:pt x="113" y="32"/>
                </a:lnTo>
                <a:lnTo>
                  <a:pt x="116" y="34"/>
                </a:lnTo>
                <a:lnTo>
                  <a:pt x="117" y="39"/>
                </a:lnTo>
                <a:lnTo>
                  <a:pt x="118" y="44"/>
                </a:lnTo>
                <a:lnTo>
                  <a:pt x="120" y="51"/>
                </a:lnTo>
                <a:lnTo>
                  <a:pt x="118" y="60"/>
                </a:lnTo>
                <a:close/>
                <a:moveTo>
                  <a:pt x="163" y="34"/>
                </a:moveTo>
                <a:lnTo>
                  <a:pt x="139" y="34"/>
                </a:lnTo>
                <a:lnTo>
                  <a:pt x="139" y="47"/>
                </a:lnTo>
                <a:lnTo>
                  <a:pt x="159" y="47"/>
                </a:lnTo>
                <a:lnTo>
                  <a:pt x="159" y="55"/>
                </a:lnTo>
                <a:lnTo>
                  <a:pt x="139" y="55"/>
                </a:lnTo>
                <a:lnTo>
                  <a:pt x="139" y="77"/>
                </a:lnTo>
                <a:lnTo>
                  <a:pt x="127" y="77"/>
                </a:lnTo>
                <a:lnTo>
                  <a:pt x="127" y="25"/>
                </a:lnTo>
                <a:lnTo>
                  <a:pt x="163" y="25"/>
                </a:lnTo>
                <a:lnTo>
                  <a:pt x="163" y="3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28" name="Freeform 110"/>
          <p:cNvSpPr>
            <a:spLocks noEditPoints="1"/>
          </p:cNvSpPr>
          <p:nvPr/>
        </p:nvSpPr>
        <p:spPr bwMode="auto">
          <a:xfrm>
            <a:off x="4943475" y="622300"/>
            <a:ext cx="106363" cy="138113"/>
          </a:xfrm>
          <a:custGeom>
            <a:avLst/>
            <a:gdLst>
              <a:gd name="T0" fmla="*/ 178 w 195"/>
              <a:gd name="T1" fmla="*/ 228 h 254"/>
              <a:gd name="T2" fmla="*/ 176 w 195"/>
              <a:gd name="T3" fmla="*/ 235 h 254"/>
              <a:gd name="T4" fmla="*/ 169 w 195"/>
              <a:gd name="T5" fmla="*/ 238 h 254"/>
              <a:gd name="T6" fmla="*/ 21 w 195"/>
              <a:gd name="T7" fmla="*/ 237 h 254"/>
              <a:gd name="T8" fmla="*/ 17 w 195"/>
              <a:gd name="T9" fmla="*/ 232 h 254"/>
              <a:gd name="T10" fmla="*/ 16 w 195"/>
              <a:gd name="T11" fmla="*/ 25 h 254"/>
              <a:gd name="T12" fmla="*/ 19 w 195"/>
              <a:gd name="T13" fmla="*/ 20 h 254"/>
              <a:gd name="T14" fmla="*/ 26 w 195"/>
              <a:gd name="T15" fmla="*/ 17 h 254"/>
              <a:gd name="T16" fmla="*/ 122 w 195"/>
              <a:gd name="T17" fmla="*/ 18 h 254"/>
              <a:gd name="T18" fmla="*/ 124 w 195"/>
              <a:gd name="T19" fmla="*/ 77 h 254"/>
              <a:gd name="T20" fmla="*/ 178 w 195"/>
              <a:gd name="T21" fmla="*/ 77 h 254"/>
              <a:gd name="T22" fmla="*/ 178 w 195"/>
              <a:gd name="T23" fmla="*/ 107 h 254"/>
              <a:gd name="T24" fmla="*/ 195 w 195"/>
              <a:gd name="T25" fmla="*/ 74 h 254"/>
              <a:gd name="T26" fmla="*/ 192 w 195"/>
              <a:gd name="T27" fmla="*/ 69 h 254"/>
              <a:gd name="T28" fmla="*/ 129 w 195"/>
              <a:gd name="T29" fmla="*/ 0 h 254"/>
              <a:gd name="T30" fmla="*/ 26 w 195"/>
              <a:gd name="T31" fmla="*/ 0 h 254"/>
              <a:gd name="T32" fmla="*/ 16 w 195"/>
              <a:gd name="T33" fmla="*/ 2 h 254"/>
              <a:gd name="T34" fmla="*/ 8 w 195"/>
              <a:gd name="T35" fmla="*/ 7 h 254"/>
              <a:gd name="T36" fmla="*/ 2 w 195"/>
              <a:gd name="T37" fmla="*/ 15 h 254"/>
              <a:gd name="T38" fmla="*/ 0 w 195"/>
              <a:gd name="T39" fmla="*/ 25 h 254"/>
              <a:gd name="T40" fmla="*/ 1 w 195"/>
              <a:gd name="T41" fmla="*/ 234 h 254"/>
              <a:gd name="T42" fmla="*/ 5 w 195"/>
              <a:gd name="T43" fmla="*/ 242 h 254"/>
              <a:gd name="T44" fmla="*/ 12 w 195"/>
              <a:gd name="T45" fmla="*/ 249 h 254"/>
              <a:gd name="T46" fmla="*/ 20 w 195"/>
              <a:gd name="T47" fmla="*/ 253 h 254"/>
              <a:gd name="T48" fmla="*/ 169 w 195"/>
              <a:gd name="T49" fmla="*/ 254 h 254"/>
              <a:gd name="T50" fmla="*/ 180 w 195"/>
              <a:gd name="T51" fmla="*/ 252 h 254"/>
              <a:gd name="T52" fmla="*/ 188 w 195"/>
              <a:gd name="T53" fmla="*/ 246 h 254"/>
              <a:gd name="T54" fmla="*/ 192 w 195"/>
              <a:gd name="T55" fmla="*/ 238 h 254"/>
              <a:gd name="T56" fmla="*/ 195 w 195"/>
              <a:gd name="T57" fmla="*/ 228 h 254"/>
              <a:gd name="T58" fmla="*/ 178 w 195"/>
              <a:gd name="T59" fmla="*/ 216 h 254"/>
              <a:gd name="T60" fmla="*/ 131 w 195"/>
              <a:gd name="T61" fmla="*/ 26 h 254"/>
              <a:gd name="T62" fmla="*/ 131 w 195"/>
              <a:gd name="T63" fmla="*/ 7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5" h="254">
                <a:moveTo>
                  <a:pt x="178" y="228"/>
                </a:moveTo>
                <a:lnTo>
                  <a:pt x="178" y="228"/>
                </a:lnTo>
                <a:lnTo>
                  <a:pt x="177" y="232"/>
                </a:lnTo>
                <a:lnTo>
                  <a:pt x="176" y="235"/>
                </a:lnTo>
                <a:lnTo>
                  <a:pt x="173" y="237"/>
                </a:lnTo>
                <a:lnTo>
                  <a:pt x="169" y="238"/>
                </a:lnTo>
                <a:lnTo>
                  <a:pt x="26" y="238"/>
                </a:lnTo>
                <a:lnTo>
                  <a:pt x="21" y="237"/>
                </a:lnTo>
                <a:lnTo>
                  <a:pt x="19" y="235"/>
                </a:lnTo>
                <a:lnTo>
                  <a:pt x="17" y="232"/>
                </a:lnTo>
                <a:lnTo>
                  <a:pt x="16" y="228"/>
                </a:lnTo>
                <a:lnTo>
                  <a:pt x="16" y="25"/>
                </a:lnTo>
                <a:lnTo>
                  <a:pt x="17" y="22"/>
                </a:lnTo>
                <a:lnTo>
                  <a:pt x="19" y="20"/>
                </a:lnTo>
                <a:lnTo>
                  <a:pt x="21" y="17"/>
                </a:lnTo>
                <a:lnTo>
                  <a:pt x="26" y="17"/>
                </a:lnTo>
                <a:lnTo>
                  <a:pt x="121" y="17"/>
                </a:lnTo>
                <a:lnTo>
                  <a:pt x="122" y="18"/>
                </a:lnTo>
                <a:lnTo>
                  <a:pt x="122" y="74"/>
                </a:lnTo>
                <a:lnTo>
                  <a:pt x="124" y="77"/>
                </a:lnTo>
                <a:lnTo>
                  <a:pt x="127" y="77"/>
                </a:lnTo>
                <a:lnTo>
                  <a:pt x="178" y="77"/>
                </a:lnTo>
                <a:lnTo>
                  <a:pt x="178" y="78"/>
                </a:lnTo>
                <a:lnTo>
                  <a:pt x="178" y="107"/>
                </a:lnTo>
                <a:lnTo>
                  <a:pt x="195" y="107"/>
                </a:lnTo>
                <a:lnTo>
                  <a:pt x="195" y="74"/>
                </a:lnTo>
                <a:lnTo>
                  <a:pt x="195" y="71"/>
                </a:lnTo>
                <a:lnTo>
                  <a:pt x="192" y="69"/>
                </a:lnTo>
                <a:lnTo>
                  <a:pt x="132" y="3"/>
                </a:lnTo>
                <a:lnTo>
                  <a:pt x="129" y="0"/>
                </a:lnTo>
                <a:lnTo>
                  <a:pt x="125" y="0"/>
                </a:lnTo>
                <a:lnTo>
                  <a:pt x="26" y="0"/>
                </a:lnTo>
                <a:lnTo>
                  <a:pt x="20" y="0"/>
                </a:lnTo>
                <a:lnTo>
                  <a:pt x="16" y="2"/>
                </a:lnTo>
                <a:lnTo>
                  <a:pt x="12" y="5"/>
                </a:lnTo>
                <a:lnTo>
                  <a:pt x="8" y="7"/>
                </a:lnTo>
                <a:lnTo>
                  <a:pt x="5" y="11"/>
                </a:lnTo>
                <a:lnTo>
                  <a:pt x="2" y="15"/>
                </a:lnTo>
                <a:lnTo>
                  <a:pt x="1" y="21"/>
                </a:lnTo>
                <a:lnTo>
                  <a:pt x="0" y="25"/>
                </a:lnTo>
                <a:lnTo>
                  <a:pt x="0" y="228"/>
                </a:lnTo>
                <a:lnTo>
                  <a:pt x="1" y="234"/>
                </a:lnTo>
                <a:lnTo>
                  <a:pt x="2" y="238"/>
                </a:lnTo>
                <a:lnTo>
                  <a:pt x="5" y="242"/>
                </a:lnTo>
                <a:lnTo>
                  <a:pt x="8" y="246"/>
                </a:lnTo>
                <a:lnTo>
                  <a:pt x="12" y="249"/>
                </a:lnTo>
                <a:lnTo>
                  <a:pt x="16" y="252"/>
                </a:lnTo>
                <a:lnTo>
                  <a:pt x="20" y="253"/>
                </a:lnTo>
                <a:lnTo>
                  <a:pt x="26" y="254"/>
                </a:lnTo>
                <a:lnTo>
                  <a:pt x="169" y="254"/>
                </a:lnTo>
                <a:lnTo>
                  <a:pt x="174" y="253"/>
                </a:lnTo>
                <a:lnTo>
                  <a:pt x="180" y="252"/>
                </a:lnTo>
                <a:lnTo>
                  <a:pt x="184" y="249"/>
                </a:lnTo>
                <a:lnTo>
                  <a:pt x="188" y="246"/>
                </a:lnTo>
                <a:lnTo>
                  <a:pt x="191" y="242"/>
                </a:lnTo>
                <a:lnTo>
                  <a:pt x="192" y="238"/>
                </a:lnTo>
                <a:lnTo>
                  <a:pt x="195" y="234"/>
                </a:lnTo>
                <a:lnTo>
                  <a:pt x="195" y="228"/>
                </a:lnTo>
                <a:lnTo>
                  <a:pt x="195" y="216"/>
                </a:lnTo>
                <a:lnTo>
                  <a:pt x="178" y="216"/>
                </a:lnTo>
                <a:lnTo>
                  <a:pt x="178" y="228"/>
                </a:lnTo>
                <a:close/>
                <a:moveTo>
                  <a:pt x="131" y="26"/>
                </a:moveTo>
                <a:lnTo>
                  <a:pt x="170" y="70"/>
                </a:lnTo>
                <a:lnTo>
                  <a:pt x="131" y="70"/>
                </a:lnTo>
                <a:lnTo>
                  <a:pt x="131" y="2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29" name="Freeform 111"/>
          <p:cNvSpPr>
            <a:spLocks/>
          </p:cNvSpPr>
          <p:nvPr/>
        </p:nvSpPr>
        <p:spPr bwMode="auto">
          <a:xfrm>
            <a:off x="5292725" y="701675"/>
            <a:ext cx="14288" cy="17463"/>
          </a:xfrm>
          <a:custGeom>
            <a:avLst/>
            <a:gdLst>
              <a:gd name="T0" fmla="*/ 21 w 23"/>
              <a:gd name="T1" fmla="*/ 5 h 33"/>
              <a:gd name="T2" fmla="*/ 21 w 23"/>
              <a:gd name="T3" fmla="*/ 5 h 33"/>
              <a:gd name="T4" fmla="*/ 15 w 23"/>
              <a:gd name="T5" fmla="*/ 2 h 33"/>
              <a:gd name="T6" fmla="*/ 8 w 23"/>
              <a:gd name="T7" fmla="*/ 0 h 33"/>
              <a:gd name="T8" fmla="*/ 0 w 23"/>
              <a:gd name="T9" fmla="*/ 0 h 33"/>
              <a:gd name="T10" fmla="*/ 0 w 23"/>
              <a:gd name="T11" fmla="*/ 33 h 33"/>
              <a:gd name="T12" fmla="*/ 11 w 23"/>
              <a:gd name="T13" fmla="*/ 33 h 33"/>
              <a:gd name="T14" fmla="*/ 15 w 23"/>
              <a:gd name="T15" fmla="*/ 32 h 33"/>
              <a:gd name="T16" fmla="*/ 19 w 23"/>
              <a:gd name="T17" fmla="*/ 29 h 33"/>
              <a:gd name="T18" fmla="*/ 22 w 23"/>
              <a:gd name="T19" fmla="*/ 25 h 33"/>
              <a:gd name="T20" fmla="*/ 23 w 23"/>
              <a:gd name="T21" fmla="*/ 17 h 33"/>
              <a:gd name="T22" fmla="*/ 23 w 23"/>
              <a:gd name="T23" fmla="*/ 10 h 33"/>
              <a:gd name="T24" fmla="*/ 21 w 23"/>
              <a:gd name="T25" fmla="*/ 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33">
                <a:moveTo>
                  <a:pt x="21" y="5"/>
                </a:moveTo>
                <a:lnTo>
                  <a:pt x="21" y="5"/>
                </a:lnTo>
                <a:lnTo>
                  <a:pt x="15" y="2"/>
                </a:lnTo>
                <a:lnTo>
                  <a:pt x="8" y="0"/>
                </a:lnTo>
                <a:lnTo>
                  <a:pt x="0" y="0"/>
                </a:lnTo>
                <a:lnTo>
                  <a:pt x="0" y="33"/>
                </a:lnTo>
                <a:lnTo>
                  <a:pt x="11" y="33"/>
                </a:lnTo>
                <a:lnTo>
                  <a:pt x="15" y="32"/>
                </a:lnTo>
                <a:lnTo>
                  <a:pt x="19" y="29"/>
                </a:lnTo>
                <a:lnTo>
                  <a:pt x="22" y="25"/>
                </a:lnTo>
                <a:lnTo>
                  <a:pt x="23" y="17"/>
                </a:lnTo>
                <a:lnTo>
                  <a:pt x="23" y="10"/>
                </a:lnTo>
                <a:lnTo>
                  <a:pt x="21" y="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30" name="Freeform 112"/>
          <p:cNvSpPr>
            <a:spLocks/>
          </p:cNvSpPr>
          <p:nvPr/>
        </p:nvSpPr>
        <p:spPr bwMode="auto">
          <a:xfrm>
            <a:off x="5321300" y="700088"/>
            <a:ext cx="15875" cy="20637"/>
          </a:xfrm>
          <a:custGeom>
            <a:avLst/>
            <a:gdLst>
              <a:gd name="T0" fmla="*/ 25 w 27"/>
              <a:gd name="T1" fmla="*/ 6 h 36"/>
              <a:gd name="T2" fmla="*/ 25 w 27"/>
              <a:gd name="T3" fmla="*/ 6 h 36"/>
              <a:gd name="T4" fmla="*/ 21 w 27"/>
              <a:gd name="T5" fmla="*/ 1 h 36"/>
              <a:gd name="T6" fmla="*/ 18 w 27"/>
              <a:gd name="T7" fmla="*/ 0 h 36"/>
              <a:gd name="T8" fmla="*/ 14 w 27"/>
              <a:gd name="T9" fmla="*/ 0 h 36"/>
              <a:gd name="T10" fmla="*/ 11 w 27"/>
              <a:gd name="T11" fmla="*/ 0 h 36"/>
              <a:gd name="T12" fmla="*/ 7 w 27"/>
              <a:gd name="T13" fmla="*/ 1 h 36"/>
              <a:gd name="T14" fmla="*/ 3 w 27"/>
              <a:gd name="T15" fmla="*/ 6 h 36"/>
              <a:gd name="T16" fmla="*/ 0 w 27"/>
              <a:gd name="T17" fmla="*/ 11 h 36"/>
              <a:gd name="T18" fmla="*/ 0 w 27"/>
              <a:gd name="T19" fmla="*/ 18 h 36"/>
              <a:gd name="T20" fmla="*/ 0 w 27"/>
              <a:gd name="T21" fmla="*/ 23 h 36"/>
              <a:gd name="T22" fmla="*/ 3 w 27"/>
              <a:gd name="T23" fmla="*/ 30 h 36"/>
              <a:gd name="T24" fmla="*/ 7 w 27"/>
              <a:gd name="T25" fmla="*/ 33 h 36"/>
              <a:gd name="T26" fmla="*/ 11 w 27"/>
              <a:gd name="T27" fmla="*/ 34 h 36"/>
              <a:gd name="T28" fmla="*/ 14 w 27"/>
              <a:gd name="T29" fmla="*/ 36 h 36"/>
              <a:gd name="T30" fmla="*/ 18 w 27"/>
              <a:gd name="T31" fmla="*/ 34 h 36"/>
              <a:gd name="T32" fmla="*/ 21 w 27"/>
              <a:gd name="T33" fmla="*/ 33 h 36"/>
              <a:gd name="T34" fmla="*/ 25 w 27"/>
              <a:gd name="T35" fmla="*/ 30 h 36"/>
              <a:gd name="T36" fmla="*/ 27 w 27"/>
              <a:gd name="T37" fmla="*/ 23 h 36"/>
              <a:gd name="T38" fmla="*/ 27 w 27"/>
              <a:gd name="T39" fmla="*/ 18 h 36"/>
              <a:gd name="T40" fmla="*/ 27 w 27"/>
              <a:gd name="T41" fmla="*/ 11 h 36"/>
              <a:gd name="T42" fmla="*/ 25 w 27"/>
              <a:gd name="T43" fmla="*/ 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36">
                <a:moveTo>
                  <a:pt x="25" y="6"/>
                </a:moveTo>
                <a:lnTo>
                  <a:pt x="25" y="6"/>
                </a:lnTo>
                <a:lnTo>
                  <a:pt x="21" y="1"/>
                </a:lnTo>
                <a:lnTo>
                  <a:pt x="18" y="0"/>
                </a:lnTo>
                <a:lnTo>
                  <a:pt x="14" y="0"/>
                </a:lnTo>
                <a:lnTo>
                  <a:pt x="11" y="0"/>
                </a:lnTo>
                <a:lnTo>
                  <a:pt x="7" y="1"/>
                </a:lnTo>
                <a:lnTo>
                  <a:pt x="3" y="6"/>
                </a:lnTo>
                <a:lnTo>
                  <a:pt x="0" y="11"/>
                </a:lnTo>
                <a:lnTo>
                  <a:pt x="0" y="18"/>
                </a:lnTo>
                <a:lnTo>
                  <a:pt x="0" y="23"/>
                </a:lnTo>
                <a:lnTo>
                  <a:pt x="3" y="30"/>
                </a:lnTo>
                <a:lnTo>
                  <a:pt x="7" y="33"/>
                </a:lnTo>
                <a:lnTo>
                  <a:pt x="11" y="34"/>
                </a:lnTo>
                <a:lnTo>
                  <a:pt x="14" y="36"/>
                </a:lnTo>
                <a:lnTo>
                  <a:pt x="18" y="34"/>
                </a:lnTo>
                <a:lnTo>
                  <a:pt x="21" y="33"/>
                </a:lnTo>
                <a:lnTo>
                  <a:pt x="25" y="30"/>
                </a:lnTo>
                <a:lnTo>
                  <a:pt x="27" y="23"/>
                </a:lnTo>
                <a:lnTo>
                  <a:pt x="27" y="18"/>
                </a:lnTo>
                <a:lnTo>
                  <a:pt x="27" y="11"/>
                </a:lnTo>
                <a:lnTo>
                  <a:pt x="25" y="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31" name="Freeform 113"/>
          <p:cNvSpPr>
            <a:spLocks noEditPoints="1"/>
          </p:cNvSpPr>
          <p:nvPr/>
        </p:nvSpPr>
        <p:spPr bwMode="auto">
          <a:xfrm>
            <a:off x="5278438" y="682625"/>
            <a:ext cx="103187" cy="53975"/>
          </a:xfrm>
          <a:custGeom>
            <a:avLst/>
            <a:gdLst>
              <a:gd name="T0" fmla="*/ 10 w 191"/>
              <a:gd name="T1" fmla="*/ 0 h 99"/>
              <a:gd name="T2" fmla="*/ 2 w 191"/>
              <a:gd name="T3" fmla="*/ 4 h 99"/>
              <a:gd name="T4" fmla="*/ 0 w 191"/>
              <a:gd name="T5" fmla="*/ 13 h 99"/>
              <a:gd name="T6" fmla="*/ 0 w 191"/>
              <a:gd name="T7" fmla="*/ 92 h 99"/>
              <a:gd name="T8" fmla="*/ 6 w 191"/>
              <a:gd name="T9" fmla="*/ 99 h 99"/>
              <a:gd name="T10" fmla="*/ 178 w 191"/>
              <a:gd name="T11" fmla="*/ 99 h 99"/>
              <a:gd name="T12" fmla="*/ 187 w 191"/>
              <a:gd name="T13" fmla="*/ 96 h 99"/>
              <a:gd name="T14" fmla="*/ 191 w 191"/>
              <a:gd name="T15" fmla="*/ 88 h 99"/>
              <a:gd name="T16" fmla="*/ 189 w 191"/>
              <a:gd name="T17" fmla="*/ 7 h 99"/>
              <a:gd name="T18" fmla="*/ 182 w 191"/>
              <a:gd name="T19" fmla="*/ 2 h 99"/>
              <a:gd name="T20" fmla="*/ 61 w 191"/>
              <a:gd name="T21" fmla="*/ 60 h 99"/>
              <a:gd name="T22" fmla="*/ 60 w 191"/>
              <a:gd name="T23" fmla="*/ 65 h 99"/>
              <a:gd name="T24" fmla="*/ 54 w 191"/>
              <a:gd name="T25" fmla="*/ 71 h 99"/>
              <a:gd name="T26" fmla="*/ 45 w 191"/>
              <a:gd name="T27" fmla="*/ 75 h 99"/>
              <a:gd name="T28" fmla="*/ 17 w 191"/>
              <a:gd name="T29" fmla="*/ 77 h 99"/>
              <a:gd name="T30" fmla="*/ 39 w 191"/>
              <a:gd name="T31" fmla="*/ 25 h 99"/>
              <a:gd name="T32" fmla="*/ 49 w 191"/>
              <a:gd name="T33" fmla="*/ 26 h 99"/>
              <a:gd name="T34" fmla="*/ 57 w 191"/>
              <a:gd name="T35" fmla="*/ 32 h 99"/>
              <a:gd name="T36" fmla="*/ 61 w 191"/>
              <a:gd name="T37" fmla="*/ 39 h 99"/>
              <a:gd name="T38" fmla="*/ 62 w 191"/>
              <a:gd name="T39" fmla="*/ 51 h 99"/>
              <a:gd name="T40" fmla="*/ 117 w 191"/>
              <a:gd name="T41" fmla="*/ 62 h 99"/>
              <a:gd name="T42" fmla="*/ 116 w 191"/>
              <a:gd name="T43" fmla="*/ 66 h 99"/>
              <a:gd name="T44" fmla="*/ 109 w 191"/>
              <a:gd name="T45" fmla="*/ 73 h 99"/>
              <a:gd name="T46" fmla="*/ 99 w 191"/>
              <a:gd name="T47" fmla="*/ 77 h 99"/>
              <a:gd name="T48" fmla="*/ 88 w 191"/>
              <a:gd name="T49" fmla="*/ 77 h 99"/>
              <a:gd name="T50" fmla="*/ 79 w 191"/>
              <a:gd name="T51" fmla="*/ 73 h 99"/>
              <a:gd name="T52" fmla="*/ 72 w 191"/>
              <a:gd name="T53" fmla="*/ 66 h 99"/>
              <a:gd name="T54" fmla="*/ 69 w 191"/>
              <a:gd name="T55" fmla="*/ 56 h 99"/>
              <a:gd name="T56" fmla="*/ 69 w 191"/>
              <a:gd name="T57" fmla="*/ 45 h 99"/>
              <a:gd name="T58" fmla="*/ 72 w 191"/>
              <a:gd name="T59" fmla="*/ 36 h 99"/>
              <a:gd name="T60" fmla="*/ 79 w 191"/>
              <a:gd name="T61" fmla="*/ 28 h 99"/>
              <a:gd name="T62" fmla="*/ 88 w 191"/>
              <a:gd name="T63" fmla="*/ 24 h 99"/>
              <a:gd name="T64" fmla="*/ 99 w 191"/>
              <a:gd name="T65" fmla="*/ 24 h 99"/>
              <a:gd name="T66" fmla="*/ 109 w 191"/>
              <a:gd name="T67" fmla="*/ 28 h 99"/>
              <a:gd name="T68" fmla="*/ 116 w 191"/>
              <a:gd name="T69" fmla="*/ 36 h 99"/>
              <a:gd name="T70" fmla="*/ 118 w 191"/>
              <a:gd name="T71" fmla="*/ 45 h 99"/>
              <a:gd name="T72" fmla="*/ 118 w 191"/>
              <a:gd name="T73" fmla="*/ 56 h 99"/>
              <a:gd name="T74" fmla="*/ 170 w 191"/>
              <a:gd name="T75" fmla="*/ 65 h 99"/>
              <a:gd name="T76" fmla="*/ 166 w 191"/>
              <a:gd name="T77" fmla="*/ 71 h 99"/>
              <a:gd name="T78" fmla="*/ 150 w 191"/>
              <a:gd name="T79" fmla="*/ 77 h 99"/>
              <a:gd name="T80" fmla="*/ 139 w 191"/>
              <a:gd name="T81" fmla="*/ 75 h 99"/>
              <a:gd name="T82" fmla="*/ 132 w 191"/>
              <a:gd name="T83" fmla="*/ 70 h 99"/>
              <a:gd name="T84" fmla="*/ 126 w 191"/>
              <a:gd name="T85" fmla="*/ 62 h 99"/>
              <a:gd name="T86" fmla="*/ 125 w 191"/>
              <a:gd name="T87" fmla="*/ 51 h 99"/>
              <a:gd name="T88" fmla="*/ 126 w 191"/>
              <a:gd name="T89" fmla="*/ 40 h 99"/>
              <a:gd name="T90" fmla="*/ 132 w 191"/>
              <a:gd name="T91" fmla="*/ 32 h 99"/>
              <a:gd name="T92" fmla="*/ 139 w 191"/>
              <a:gd name="T93" fmla="*/ 26 h 99"/>
              <a:gd name="T94" fmla="*/ 150 w 191"/>
              <a:gd name="T95" fmla="*/ 24 h 99"/>
              <a:gd name="T96" fmla="*/ 165 w 191"/>
              <a:gd name="T97" fmla="*/ 28 h 99"/>
              <a:gd name="T98" fmla="*/ 172 w 191"/>
              <a:gd name="T99" fmla="*/ 37 h 99"/>
              <a:gd name="T100" fmla="*/ 161 w 191"/>
              <a:gd name="T101" fmla="*/ 43 h 99"/>
              <a:gd name="T102" fmla="*/ 158 w 191"/>
              <a:gd name="T103" fmla="*/ 36 h 99"/>
              <a:gd name="T104" fmla="*/ 150 w 191"/>
              <a:gd name="T105" fmla="*/ 33 h 99"/>
              <a:gd name="T106" fmla="*/ 143 w 191"/>
              <a:gd name="T107" fmla="*/ 34 h 99"/>
              <a:gd name="T108" fmla="*/ 137 w 191"/>
              <a:gd name="T109" fmla="*/ 44 h 99"/>
              <a:gd name="T110" fmla="*/ 137 w 191"/>
              <a:gd name="T111" fmla="*/ 56 h 99"/>
              <a:gd name="T112" fmla="*/ 143 w 191"/>
              <a:gd name="T113" fmla="*/ 66 h 99"/>
              <a:gd name="T114" fmla="*/ 150 w 191"/>
              <a:gd name="T115" fmla="*/ 69 h 99"/>
              <a:gd name="T116" fmla="*/ 158 w 191"/>
              <a:gd name="T117" fmla="*/ 65 h 99"/>
              <a:gd name="T118" fmla="*/ 162 w 191"/>
              <a:gd name="T119" fmla="*/ 56 h 99"/>
              <a:gd name="T120" fmla="*/ 170 w 191"/>
              <a:gd name="T121" fmla="*/ 6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1" h="99">
                <a:moveTo>
                  <a:pt x="178" y="0"/>
                </a:moveTo>
                <a:lnTo>
                  <a:pt x="10" y="0"/>
                </a:lnTo>
                <a:lnTo>
                  <a:pt x="6" y="2"/>
                </a:lnTo>
                <a:lnTo>
                  <a:pt x="2" y="4"/>
                </a:lnTo>
                <a:lnTo>
                  <a:pt x="0" y="7"/>
                </a:lnTo>
                <a:lnTo>
                  <a:pt x="0" y="13"/>
                </a:lnTo>
                <a:lnTo>
                  <a:pt x="0" y="88"/>
                </a:lnTo>
                <a:lnTo>
                  <a:pt x="0" y="92"/>
                </a:lnTo>
                <a:lnTo>
                  <a:pt x="2" y="96"/>
                </a:lnTo>
                <a:lnTo>
                  <a:pt x="6" y="99"/>
                </a:lnTo>
                <a:lnTo>
                  <a:pt x="10" y="99"/>
                </a:lnTo>
                <a:lnTo>
                  <a:pt x="178" y="99"/>
                </a:lnTo>
                <a:lnTo>
                  <a:pt x="182" y="99"/>
                </a:lnTo>
                <a:lnTo>
                  <a:pt x="187" y="96"/>
                </a:lnTo>
                <a:lnTo>
                  <a:pt x="189" y="92"/>
                </a:lnTo>
                <a:lnTo>
                  <a:pt x="191" y="88"/>
                </a:lnTo>
                <a:lnTo>
                  <a:pt x="191" y="13"/>
                </a:lnTo>
                <a:lnTo>
                  <a:pt x="189" y="7"/>
                </a:lnTo>
                <a:lnTo>
                  <a:pt x="187" y="4"/>
                </a:lnTo>
                <a:lnTo>
                  <a:pt x="182" y="2"/>
                </a:lnTo>
                <a:lnTo>
                  <a:pt x="178" y="0"/>
                </a:lnTo>
                <a:close/>
                <a:moveTo>
                  <a:pt x="61" y="60"/>
                </a:moveTo>
                <a:lnTo>
                  <a:pt x="61" y="60"/>
                </a:lnTo>
                <a:lnTo>
                  <a:pt x="60" y="65"/>
                </a:lnTo>
                <a:lnTo>
                  <a:pt x="57" y="69"/>
                </a:lnTo>
                <a:lnTo>
                  <a:pt x="54" y="71"/>
                </a:lnTo>
                <a:lnTo>
                  <a:pt x="50" y="74"/>
                </a:lnTo>
                <a:lnTo>
                  <a:pt x="45" y="75"/>
                </a:lnTo>
                <a:lnTo>
                  <a:pt x="39" y="77"/>
                </a:lnTo>
                <a:lnTo>
                  <a:pt x="17" y="77"/>
                </a:lnTo>
                <a:lnTo>
                  <a:pt x="17" y="25"/>
                </a:lnTo>
                <a:lnTo>
                  <a:pt x="39" y="25"/>
                </a:lnTo>
                <a:lnTo>
                  <a:pt x="45" y="25"/>
                </a:lnTo>
                <a:lnTo>
                  <a:pt x="49" y="26"/>
                </a:lnTo>
                <a:lnTo>
                  <a:pt x="53" y="28"/>
                </a:lnTo>
                <a:lnTo>
                  <a:pt x="57" y="32"/>
                </a:lnTo>
                <a:lnTo>
                  <a:pt x="60" y="34"/>
                </a:lnTo>
                <a:lnTo>
                  <a:pt x="61" y="39"/>
                </a:lnTo>
                <a:lnTo>
                  <a:pt x="62" y="44"/>
                </a:lnTo>
                <a:lnTo>
                  <a:pt x="62" y="51"/>
                </a:lnTo>
                <a:lnTo>
                  <a:pt x="61" y="60"/>
                </a:lnTo>
                <a:close/>
                <a:moveTo>
                  <a:pt x="117" y="62"/>
                </a:moveTo>
                <a:lnTo>
                  <a:pt x="117" y="62"/>
                </a:lnTo>
                <a:lnTo>
                  <a:pt x="116" y="66"/>
                </a:lnTo>
                <a:lnTo>
                  <a:pt x="113" y="70"/>
                </a:lnTo>
                <a:lnTo>
                  <a:pt x="109" y="73"/>
                </a:lnTo>
                <a:lnTo>
                  <a:pt x="105" y="75"/>
                </a:lnTo>
                <a:lnTo>
                  <a:pt x="99" y="77"/>
                </a:lnTo>
                <a:lnTo>
                  <a:pt x="94" y="77"/>
                </a:lnTo>
                <a:lnTo>
                  <a:pt x="88" y="77"/>
                </a:lnTo>
                <a:lnTo>
                  <a:pt x="83" y="75"/>
                </a:lnTo>
                <a:lnTo>
                  <a:pt x="79" y="73"/>
                </a:lnTo>
                <a:lnTo>
                  <a:pt x="76" y="70"/>
                </a:lnTo>
                <a:lnTo>
                  <a:pt x="72" y="66"/>
                </a:lnTo>
                <a:lnTo>
                  <a:pt x="71" y="62"/>
                </a:lnTo>
                <a:lnTo>
                  <a:pt x="69" y="56"/>
                </a:lnTo>
                <a:lnTo>
                  <a:pt x="69" y="51"/>
                </a:lnTo>
                <a:lnTo>
                  <a:pt x="69" y="45"/>
                </a:lnTo>
                <a:lnTo>
                  <a:pt x="71" y="40"/>
                </a:lnTo>
                <a:lnTo>
                  <a:pt x="72" y="36"/>
                </a:lnTo>
                <a:lnTo>
                  <a:pt x="76" y="32"/>
                </a:lnTo>
                <a:lnTo>
                  <a:pt x="79" y="28"/>
                </a:lnTo>
                <a:lnTo>
                  <a:pt x="83" y="26"/>
                </a:lnTo>
                <a:lnTo>
                  <a:pt x="88" y="24"/>
                </a:lnTo>
                <a:lnTo>
                  <a:pt x="94" y="24"/>
                </a:lnTo>
                <a:lnTo>
                  <a:pt x="99" y="24"/>
                </a:lnTo>
                <a:lnTo>
                  <a:pt x="105" y="26"/>
                </a:lnTo>
                <a:lnTo>
                  <a:pt x="109" y="28"/>
                </a:lnTo>
                <a:lnTo>
                  <a:pt x="113" y="32"/>
                </a:lnTo>
                <a:lnTo>
                  <a:pt x="116" y="36"/>
                </a:lnTo>
                <a:lnTo>
                  <a:pt x="117" y="40"/>
                </a:lnTo>
                <a:lnTo>
                  <a:pt x="118" y="45"/>
                </a:lnTo>
                <a:lnTo>
                  <a:pt x="120" y="51"/>
                </a:lnTo>
                <a:lnTo>
                  <a:pt x="118" y="56"/>
                </a:lnTo>
                <a:lnTo>
                  <a:pt x="117" y="62"/>
                </a:lnTo>
                <a:close/>
                <a:moveTo>
                  <a:pt x="170" y="65"/>
                </a:moveTo>
                <a:lnTo>
                  <a:pt x="170" y="65"/>
                </a:lnTo>
                <a:lnTo>
                  <a:pt x="166" y="71"/>
                </a:lnTo>
                <a:lnTo>
                  <a:pt x="159" y="75"/>
                </a:lnTo>
                <a:lnTo>
                  <a:pt x="150" y="77"/>
                </a:lnTo>
                <a:lnTo>
                  <a:pt x="144" y="77"/>
                </a:lnTo>
                <a:lnTo>
                  <a:pt x="139" y="75"/>
                </a:lnTo>
                <a:lnTo>
                  <a:pt x="135" y="73"/>
                </a:lnTo>
                <a:lnTo>
                  <a:pt x="132" y="70"/>
                </a:lnTo>
                <a:lnTo>
                  <a:pt x="129" y="66"/>
                </a:lnTo>
                <a:lnTo>
                  <a:pt x="126" y="62"/>
                </a:lnTo>
                <a:lnTo>
                  <a:pt x="125" y="56"/>
                </a:lnTo>
                <a:lnTo>
                  <a:pt x="125" y="51"/>
                </a:lnTo>
                <a:lnTo>
                  <a:pt x="125" y="45"/>
                </a:lnTo>
                <a:lnTo>
                  <a:pt x="126" y="40"/>
                </a:lnTo>
                <a:lnTo>
                  <a:pt x="129" y="36"/>
                </a:lnTo>
                <a:lnTo>
                  <a:pt x="132" y="32"/>
                </a:lnTo>
                <a:lnTo>
                  <a:pt x="135" y="28"/>
                </a:lnTo>
                <a:lnTo>
                  <a:pt x="139" y="26"/>
                </a:lnTo>
                <a:lnTo>
                  <a:pt x="144" y="24"/>
                </a:lnTo>
                <a:lnTo>
                  <a:pt x="150" y="24"/>
                </a:lnTo>
                <a:lnTo>
                  <a:pt x="158" y="25"/>
                </a:lnTo>
                <a:lnTo>
                  <a:pt x="165" y="28"/>
                </a:lnTo>
                <a:lnTo>
                  <a:pt x="170" y="34"/>
                </a:lnTo>
                <a:lnTo>
                  <a:pt x="172" y="37"/>
                </a:lnTo>
                <a:lnTo>
                  <a:pt x="172" y="43"/>
                </a:lnTo>
                <a:lnTo>
                  <a:pt x="161" y="43"/>
                </a:lnTo>
                <a:lnTo>
                  <a:pt x="161" y="39"/>
                </a:lnTo>
                <a:lnTo>
                  <a:pt x="158" y="36"/>
                </a:lnTo>
                <a:lnTo>
                  <a:pt x="154" y="33"/>
                </a:lnTo>
                <a:lnTo>
                  <a:pt x="150" y="33"/>
                </a:lnTo>
                <a:lnTo>
                  <a:pt x="147" y="33"/>
                </a:lnTo>
                <a:lnTo>
                  <a:pt x="143" y="34"/>
                </a:lnTo>
                <a:lnTo>
                  <a:pt x="139" y="39"/>
                </a:lnTo>
                <a:lnTo>
                  <a:pt x="137" y="44"/>
                </a:lnTo>
                <a:lnTo>
                  <a:pt x="136" y="51"/>
                </a:lnTo>
                <a:lnTo>
                  <a:pt x="137" y="56"/>
                </a:lnTo>
                <a:lnTo>
                  <a:pt x="139" y="63"/>
                </a:lnTo>
                <a:lnTo>
                  <a:pt x="143" y="66"/>
                </a:lnTo>
                <a:lnTo>
                  <a:pt x="147" y="67"/>
                </a:lnTo>
                <a:lnTo>
                  <a:pt x="150" y="69"/>
                </a:lnTo>
                <a:lnTo>
                  <a:pt x="155" y="67"/>
                </a:lnTo>
                <a:lnTo>
                  <a:pt x="158" y="65"/>
                </a:lnTo>
                <a:lnTo>
                  <a:pt x="161" y="60"/>
                </a:lnTo>
                <a:lnTo>
                  <a:pt x="162" y="56"/>
                </a:lnTo>
                <a:lnTo>
                  <a:pt x="173" y="56"/>
                </a:lnTo>
                <a:lnTo>
                  <a:pt x="170" y="6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32" name="Freeform 114"/>
          <p:cNvSpPr>
            <a:spLocks noEditPoints="1"/>
          </p:cNvSpPr>
          <p:nvPr/>
        </p:nvSpPr>
        <p:spPr bwMode="auto">
          <a:xfrm>
            <a:off x="5238750" y="622300"/>
            <a:ext cx="106363" cy="138113"/>
          </a:xfrm>
          <a:custGeom>
            <a:avLst/>
            <a:gdLst>
              <a:gd name="T0" fmla="*/ 178 w 195"/>
              <a:gd name="T1" fmla="*/ 228 h 254"/>
              <a:gd name="T2" fmla="*/ 176 w 195"/>
              <a:gd name="T3" fmla="*/ 235 h 254"/>
              <a:gd name="T4" fmla="*/ 169 w 195"/>
              <a:gd name="T5" fmla="*/ 238 h 254"/>
              <a:gd name="T6" fmla="*/ 21 w 195"/>
              <a:gd name="T7" fmla="*/ 237 h 254"/>
              <a:gd name="T8" fmla="*/ 17 w 195"/>
              <a:gd name="T9" fmla="*/ 232 h 254"/>
              <a:gd name="T10" fmla="*/ 16 w 195"/>
              <a:gd name="T11" fmla="*/ 25 h 254"/>
              <a:gd name="T12" fmla="*/ 19 w 195"/>
              <a:gd name="T13" fmla="*/ 20 h 254"/>
              <a:gd name="T14" fmla="*/ 25 w 195"/>
              <a:gd name="T15" fmla="*/ 17 h 254"/>
              <a:gd name="T16" fmla="*/ 120 w 195"/>
              <a:gd name="T17" fmla="*/ 74 h 254"/>
              <a:gd name="T18" fmla="*/ 124 w 195"/>
              <a:gd name="T19" fmla="*/ 77 h 254"/>
              <a:gd name="T20" fmla="*/ 178 w 195"/>
              <a:gd name="T21" fmla="*/ 78 h 254"/>
              <a:gd name="T22" fmla="*/ 195 w 195"/>
              <a:gd name="T23" fmla="*/ 107 h 254"/>
              <a:gd name="T24" fmla="*/ 195 w 195"/>
              <a:gd name="T25" fmla="*/ 71 h 254"/>
              <a:gd name="T26" fmla="*/ 132 w 195"/>
              <a:gd name="T27" fmla="*/ 3 h 254"/>
              <a:gd name="T28" fmla="*/ 125 w 195"/>
              <a:gd name="T29" fmla="*/ 0 h 254"/>
              <a:gd name="T30" fmla="*/ 20 w 195"/>
              <a:gd name="T31" fmla="*/ 0 h 254"/>
              <a:gd name="T32" fmla="*/ 12 w 195"/>
              <a:gd name="T33" fmla="*/ 5 h 254"/>
              <a:gd name="T34" fmla="*/ 5 w 195"/>
              <a:gd name="T35" fmla="*/ 11 h 254"/>
              <a:gd name="T36" fmla="*/ 1 w 195"/>
              <a:gd name="T37" fmla="*/ 21 h 254"/>
              <a:gd name="T38" fmla="*/ 0 w 195"/>
              <a:gd name="T39" fmla="*/ 228 h 254"/>
              <a:gd name="T40" fmla="*/ 2 w 195"/>
              <a:gd name="T41" fmla="*/ 238 h 254"/>
              <a:gd name="T42" fmla="*/ 8 w 195"/>
              <a:gd name="T43" fmla="*/ 246 h 254"/>
              <a:gd name="T44" fmla="*/ 16 w 195"/>
              <a:gd name="T45" fmla="*/ 252 h 254"/>
              <a:gd name="T46" fmla="*/ 25 w 195"/>
              <a:gd name="T47" fmla="*/ 254 h 254"/>
              <a:gd name="T48" fmla="*/ 174 w 195"/>
              <a:gd name="T49" fmla="*/ 253 h 254"/>
              <a:gd name="T50" fmla="*/ 184 w 195"/>
              <a:gd name="T51" fmla="*/ 249 h 254"/>
              <a:gd name="T52" fmla="*/ 191 w 195"/>
              <a:gd name="T53" fmla="*/ 242 h 254"/>
              <a:gd name="T54" fmla="*/ 195 w 195"/>
              <a:gd name="T55" fmla="*/ 234 h 254"/>
              <a:gd name="T56" fmla="*/ 195 w 195"/>
              <a:gd name="T57" fmla="*/ 216 h 254"/>
              <a:gd name="T58" fmla="*/ 178 w 195"/>
              <a:gd name="T59" fmla="*/ 228 h 254"/>
              <a:gd name="T60" fmla="*/ 170 w 195"/>
              <a:gd name="T61" fmla="*/ 70 h 254"/>
              <a:gd name="T62" fmla="*/ 128 w 195"/>
              <a:gd name="T63" fmla="*/ 2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5" h="254">
                <a:moveTo>
                  <a:pt x="178" y="228"/>
                </a:moveTo>
                <a:lnTo>
                  <a:pt x="178" y="228"/>
                </a:lnTo>
                <a:lnTo>
                  <a:pt x="177" y="232"/>
                </a:lnTo>
                <a:lnTo>
                  <a:pt x="176" y="235"/>
                </a:lnTo>
                <a:lnTo>
                  <a:pt x="173" y="237"/>
                </a:lnTo>
                <a:lnTo>
                  <a:pt x="169" y="238"/>
                </a:lnTo>
                <a:lnTo>
                  <a:pt x="25" y="238"/>
                </a:lnTo>
                <a:lnTo>
                  <a:pt x="21" y="237"/>
                </a:lnTo>
                <a:lnTo>
                  <a:pt x="19" y="235"/>
                </a:lnTo>
                <a:lnTo>
                  <a:pt x="17" y="232"/>
                </a:lnTo>
                <a:lnTo>
                  <a:pt x="16" y="228"/>
                </a:lnTo>
                <a:lnTo>
                  <a:pt x="16" y="25"/>
                </a:lnTo>
                <a:lnTo>
                  <a:pt x="17" y="22"/>
                </a:lnTo>
                <a:lnTo>
                  <a:pt x="19" y="20"/>
                </a:lnTo>
                <a:lnTo>
                  <a:pt x="21" y="17"/>
                </a:lnTo>
                <a:lnTo>
                  <a:pt x="25" y="17"/>
                </a:lnTo>
                <a:lnTo>
                  <a:pt x="120" y="17"/>
                </a:lnTo>
                <a:lnTo>
                  <a:pt x="120" y="74"/>
                </a:lnTo>
                <a:lnTo>
                  <a:pt x="121" y="77"/>
                </a:lnTo>
                <a:lnTo>
                  <a:pt x="124" y="77"/>
                </a:lnTo>
                <a:lnTo>
                  <a:pt x="178" y="77"/>
                </a:lnTo>
                <a:lnTo>
                  <a:pt x="178" y="78"/>
                </a:lnTo>
                <a:lnTo>
                  <a:pt x="178" y="107"/>
                </a:lnTo>
                <a:lnTo>
                  <a:pt x="195" y="107"/>
                </a:lnTo>
                <a:lnTo>
                  <a:pt x="195" y="74"/>
                </a:lnTo>
                <a:lnTo>
                  <a:pt x="195" y="71"/>
                </a:lnTo>
                <a:lnTo>
                  <a:pt x="192" y="69"/>
                </a:lnTo>
                <a:lnTo>
                  <a:pt x="132" y="3"/>
                </a:lnTo>
                <a:lnTo>
                  <a:pt x="129" y="0"/>
                </a:lnTo>
                <a:lnTo>
                  <a:pt x="125" y="0"/>
                </a:lnTo>
                <a:lnTo>
                  <a:pt x="25" y="0"/>
                </a:lnTo>
                <a:lnTo>
                  <a:pt x="20" y="0"/>
                </a:lnTo>
                <a:lnTo>
                  <a:pt x="16" y="2"/>
                </a:lnTo>
                <a:lnTo>
                  <a:pt x="12" y="5"/>
                </a:lnTo>
                <a:lnTo>
                  <a:pt x="8" y="7"/>
                </a:lnTo>
                <a:lnTo>
                  <a:pt x="5" y="11"/>
                </a:lnTo>
                <a:lnTo>
                  <a:pt x="2" y="15"/>
                </a:lnTo>
                <a:lnTo>
                  <a:pt x="1" y="21"/>
                </a:lnTo>
                <a:lnTo>
                  <a:pt x="0" y="25"/>
                </a:lnTo>
                <a:lnTo>
                  <a:pt x="0" y="228"/>
                </a:lnTo>
                <a:lnTo>
                  <a:pt x="1" y="234"/>
                </a:lnTo>
                <a:lnTo>
                  <a:pt x="2" y="238"/>
                </a:lnTo>
                <a:lnTo>
                  <a:pt x="5" y="242"/>
                </a:lnTo>
                <a:lnTo>
                  <a:pt x="8" y="246"/>
                </a:lnTo>
                <a:lnTo>
                  <a:pt x="12" y="249"/>
                </a:lnTo>
                <a:lnTo>
                  <a:pt x="16" y="252"/>
                </a:lnTo>
                <a:lnTo>
                  <a:pt x="20" y="253"/>
                </a:lnTo>
                <a:lnTo>
                  <a:pt x="25" y="254"/>
                </a:lnTo>
                <a:lnTo>
                  <a:pt x="169" y="254"/>
                </a:lnTo>
                <a:lnTo>
                  <a:pt x="174" y="253"/>
                </a:lnTo>
                <a:lnTo>
                  <a:pt x="180" y="252"/>
                </a:lnTo>
                <a:lnTo>
                  <a:pt x="184" y="249"/>
                </a:lnTo>
                <a:lnTo>
                  <a:pt x="188" y="246"/>
                </a:lnTo>
                <a:lnTo>
                  <a:pt x="191" y="242"/>
                </a:lnTo>
                <a:lnTo>
                  <a:pt x="192" y="238"/>
                </a:lnTo>
                <a:lnTo>
                  <a:pt x="195" y="234"/>
                </a:lnTo>
                <a:lnTo>
                  <a:pt x="195" y="228"/>
                </a:lnTo>
                <a:lnTo>
                  <a:pt x="195" y="216"/>
                </a:lnTo>
                <a:lnTo>
                  <a:pt x="178" y="216"/>
                </a:lnTo>
                <a:lnTo>
                  <a:pt x="178" y="228"/>
                </a:lnTo>
                <a:close/>
                <a:moveTo>
                  <a:pt x="128" y="24"/>
                </a:moveTo>
                <a:lnTo>
                  <a:pt x="170" y="70"/>
                </a:lnTo>
                <a:lnTo>
                  <a:pt x="128" y="70"/>
                </a:lnTo>
                <a:lnTo>
                  <a:pt x="128" y="2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33" name="Freeform 115"/>
          <p:cNvSpPr>
            <a:spLocks/>
          </p:cNvSpPr>
          <p:nvPr/>
        </p:nvSpPr>
        <p:spPr bwMode="auto">
          <a:xfrm>
            <a:off x="3582988" y="995363"/>
            <a:ext cx="9525" cy="9525"/>
          </a:xfrm>
          <a:custGeom>
            <a:avLst/>
            <a:gdLst>
              <a:gd name="T0" fmla="*/ 15 w 19"/>
              <a:gd name="T1" fmla="*/ 1 h 16"/>
              <a:gd name="T2" fmla="*/ 15 w 19"/>
              <a:gd name="T3" fmla="*/ 1 h 16"/>
              <a:gd name="T4" fmla="*/ 13 w 19"/>
              <a:gd name="T5" fmla="*/ 1 h 16"/>
              <a:gd name="T6" fmla="*/ 9 w 19"/>
              <a:gd name="T7" fmla="*/ 0 h 16"/>
              <a:gd name="T8" fmla="*/ 0 w 19"/>
              <a:gd name="T9" fmla="*/ 0 h 16"/>
              <a:gd name="T10" fmla="*/ 0 w 19"/>
              <a:gd name="T11" fmla="*/ 16 h 16"/>
              <a:gd name="T12" fmla="*/ 9 w 19"/>
              <a:gd name="T13" fmla="*/ 16 h 16"/>
              <a:gd name="T14" fmla="*/ 13 w 19"/>
              <a:gd name="T15" fmla="*/ 15 h 16"/>
              <a:gd name="T16" fmla="*/ 15 w 19"/>
              <a:gd name="T17" fmla="*/ 15 h 16"/>
              <a:gd name="T18" fmla="*/ 18 w 19"/>
              <a:gd name="T19" fmla="*/ 12 h 16"/>
              <a:gd name="T20" fmla="*/ 19 w 19"/>
              <a:gd name="T21" fmla="*/ 8 h 16"/>
              <a:gd name="T22" fmla="*/ 18 w 19"/>
              <a:gd name="T23" fmla="*/ 4 h 16"/>
              <a:gd name="T24" fmla="*/ 15 w 19"/>
              <a:gd name="T25"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16">
                <a:moveTo>
                  <a:pt x="15" y="1"/>
                </a:moveTo>
                <a:lnTo>
                  <a:pt x="15" y="1"/>
                </a:lnTo>
                <a:lnTo>
                  <a:pt x="13" y="1"/>
                </a:lnTo>
                <a:lnTo>
                  <a:pt x="9" y="0"/>
                </a:lnTo>
                <a:lnTo>
                  <a:pt x="0" y="0"/>
                </a:lnTo>
                <a:lnTo>
                  <a:pt x="0" y="16"/>
                </a:lnTo>
                <a:lnTo>
                  <a:pt x="9" y="16"/>
                </a:lnTo>
                <a:lnTo>
                  <a:pt x="13" y="15"/>
                </a:lnTo>
                <a:lnTo>
                  <a:pt x="15" y="15"/>
                </a:lnTo>
                <a:lnTo>
                  <a:pt x="18" y="12"/>
                </a:lnTo>
                <a:lnTo>
                  <a:pt x="19" y="8"/>
                </a:lnTo>
                <a:lnTo>
                  <a:pt x="18" y="4"/>
                </a:lnTo>
                <a:lnTo>
                  <a:pt x="15" y="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34" name="Freeform 116"/>
          <p:cNvSpPr>
            <a:spLocks noEditPoints="1"/>
          </p:cNvSpPr>
          <p:nvPr/>
        </p:nvSpPr>
        <p:spPr bwMode="auto">
          <a:xfrm>
            <a:off x="3525838" y="977900"/>
            <a:ext cx="84137" cy="53975"/>
          </a:xfrm>
          <a:custGeom>
            <a:avLst/>
            <a:gdLst>
              <a:gd name="T0" fmla="*/ 142 w 152"/>
              <a:gd name="T1" fmla="*/ 0 h 98"/>
              <a:gd name="T2" fmla="*/ 12 w 152"/>
              <a:gd name="T3" fmla="*/ 0 h 98"/>
              <a:gd name="T4" fmla="*/ 6 w 152"/>
              <a:gd name="T5" fmla="*/ 2 h 98"/>
              <a:gd name="T6" fmla="*/ 4 w 152"/>
              <a:gd name="T7" fmla="*/ 4 h 98"/>
              <a:gd name="T8" fmla="*/ 1 w 152"/>
              <a:gd name="T9" fmla="*/ 7 h 98"/>
              <a:gd name="T10" fmla="*/ 0 w 152"/>
              <a:gd name="T11" fmla="*/ 12 h 98"/>
              <a:gd name="T12" fmla="*/ 0 w 152"/>
              <a:gd name="T13" fmla="*/ 87 h 98"/>
              <a:gd name="T14" fmla="*/ 1 w 152"/>
              <a:gd name="T15" fmla="*/ 92 h 98"/>
              <a:gd name="T16" fmla="*/ 4 w 152"/>
              <a:gd name="T17" fmla="*/ 96 h 98"/>
              <a:gd name="T18" fmla="*/ 6 w 152"/>
              <a:gd name="T19" fmla="*/ 98 h 98"/>
              <a:gd name="T20" fmla="*/ 12 w 152"/>
              <a:gd name="T21" fmla="*/ 98 h 98"/>
              <a:gd name="T22" fmla="*/ 142 w 152"/>
              <a:gd name="T23" fmla="*/ 98 h 98"/>
              <a:gd name="T24" fmla="*/ 146 w 152"/>
              <a:gd name="T25" fmla="*/ 98 h 98"/>
              <a:gd name="T26" fmla="*/ 150 w 152"/>
              <a:gd name="T27" fmla="*/ 96 h 98"/>
              <a:gd name="T28" fmla="*/ 152 w 152"/>
              <a:gd name="T29" fmla="*/ 92 h 98"/>
              <a:gd name="T30" fmla="*/ 152 w 152"/>
              <a:gd name="T31" fmla="*/ 87 h 98"/>
              <a:gd name="T32" fmla="*/ 152 w 152"/>
              <a:gd name="T33" fmla="*/ 12 h 98"/>
              <a:gd name="T34" fmla="*/ 152 w 152"/>
              <a:gd name="T35" fmla="*/ 7 h 98"/>
              <a:gd name="T36" fmla="*/ 150 w 152"/>
              <a:gd name="T37" fmla="*/ 4 h 98"/>
              <a:gd name="T38" fmla="*/ 146 w 152"/>
              <a:gd name="T39" fmla="*/ 2 h 98"/>
              <a:gd name="T40" fmla="*/ 142 w 152"/>
              <a:gd name="T41" fmla="*/ 0 h 98"/>
              <a:gd name="T42" fmla="*/ 64 w 152"/>
              <a:gd name="T43" fmla="*/ 77 h 98"/>
              <a:gd name="T44" fmla="*/ 20 w 152"/>
              <a:gd name="T45" fmla="*/ 77 h 98"/>
              <a:gd name="T46" fmla="*/ 20 w 152"/>
              <a:gd name="T47" fmla="*/ 67 h 98"/>
              <a:gd name="T48" fmla="*/ 49 w 152"/>
              <a:gd name="T49" fmla="*/ 34 h 98"/>
              <a:gd name="T50" fmla="*/ 23 w 152"/>
              <a:gd name="T51" fmla="*/ 34 h 98"/>
              <a:gd name="T52" fmla="*/ 23 w 152"/>
              <a:gd name="T53" fmla="*/ 25 h 98"/>
              <a:gd name="T54" fmla="*/ 64 w 152"/>
              <a:gd name="T55" fmla="*/ 25 h 98"/>
              <a:gd name="T56" fmla="*/ 64 w 152"/>
              <a:gd name="T57" fmla="*/ 33 h 98"/>
              <a:gd name="T58" fmla="*/ 35 w 152"/>
              <a:gd name="T59" fmla="*/ 67 h 98"/>
              <a:gd name="T60" fmla="*/ 64 w 152"/>
              <a:gd name="T61" fmla="*/ 67 h 98"/>
              <a:gd name="T62" fmla="*/ 64 w 152"/>
              <a:gd name="T63" fmla="*/ 77 h 98"/>
              <a:gd name="T64" fmla="*/ 82 w 152"/>
              <a:gd name="T65" fmla="*/ 77 h 98"/>
              <a:gd name="T66" fmla="*/ 71 w 152"/>
              <a:gd name="T67" fmla="*/ 77 h 98"/>
              <a:gd name="T68" fmla="*/ 71 w 152"/>
              <a:gd name="T69" fmla="*/ 25 h 98"/>
              <a:gd name="T70" fmla="*/ 82 w 152"/>
              <a:gd name="T71" fmla="*/ 25 h 98"/>
              <a:gd name="T72" fmla="*/ 82 w 152"/>
              <a:gd name="T73" fmla="*/ 77 h 98"/>
              <a:gd name="T74" fmla="*/ 132 w 152"/>
              <a:gd name="T75" fmla="*/ 47 h 98"/>
              <a:gd name="T76" fmla="*/ 132 w 152"/>
              <a:gd name="T77" fmla="*/ 47 h 98"/>
              <a:gd name="T78" fmla="*/ 129 w 152"/>
              <a:gd name="T79" fmla="*/ 52 h 98"/>
              <a:gd name="T80" fmla="*/ 124 w 152"/>
              <a:gd name="T81" fmla="*/ 56 h 98"/>
              <a:gd name="T82" fmla="*/ 116 w 152"/>
              <a:gd name="T83" fmla="*/ 57 h 98"/>
              <a:gd name="T84" fmla="*/ 103 w 152"/>
              <a:gd name="T85" fmla="*/ 57 h 98"/>
              <a:gd name="T86" fmla="*/ 103 w 152"/>
              <a:gd name="T87" fmla="*/ 77 h 98"/>
              <a:gd name="T88" fmla="*/ 92 w 152"/>
              <a:gd name="T89" fmla="*/ 77 h 98"/>
              <a:gd name="T90" fmla="*/ 92 w 152"/>
              <a:gd name="T91" fmla="*/ 25 h 98"/>
              <a:gd name="T92" fmla="*/ 116 w 152"/>
              <a:gd name="T93" fmla="*/ 25 h 98"/>
              <a:gd name="T94" fmla="*/ 124 w 152"/>
              <a:gd name="T95" fmla="*/ 26 h 98"/>
              <a:gd name="T96" fmla="*/ 129 w 152"/>
              <a:gd name="T97" fmla="*/ 30 h 98"/>
              <a:gd name="T98" fmla="*/ 132 w 152"/>
              <a:gd name="T99" fmla="*/ 34 h 98"/>
              <a:gd name="T100" fmla="*/ 133 w 152"/>
              <a:gd name="T101" fmla="*/ 41 h 98"/>
              <a:gd name="T102" fmla="*/ 132 w 152"/>
              <a:gd name="T103" fmla="*/ 4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98">
                <a:moveTo>
                  <a:pt x="142" y="0"/>
                </a:moveTo>
                <a:lnTo>
                  <a:pt x="12" y="0"/>
                </a:lnTo>
                <a:lnTo>
                  <a:pt x="6" y="2"/>
                </a:lnTo>
                <a:lnTo>
                  <a:pt x="4" y="4"/>
                </a:lnTo>
                <a:lnTo>
                  <a:pt x="1" y="7"/>
                </a:lnTo>
                <a:lnTo>
                  <a:pt x="0" y="12"/>
                </a:lnTo>
                <a:lnTo>
                  <a:pt x="0" y="87"/>
                </a:lnTo>
                <a:lnTo>
                  <a:pt x="1" y="92"/>
                </a:lnTo>
                <a:lnTo>
                  <a:pt x="4" y="96"/>
                </a:lnTo>
                <a:lnTo>
                  <a:pt x="6" y="98"/>
                </a:lnTo>
                <a:lnTo>
                  <a:pt x="12" y="98"/>
                </a:lnTo>
                <a:lnTo>
                  <a:pt x="142" y="98"/>
                </a:lnTo>
                <a:lnTo>
                  <a:pt x="146" y="98"/>
                </a:lnTo>
                <a:lnTo>
                  <a:pt x="150" y="96"/>
                </a:lnTo>
                <a:lnTo>
                  <a:pt x="152" y="92"/>
                </a:lnTo>
                <a:lnTo>
                  <a:pt x="152" y="87"/>
                </a:lnTo>
                <a:lnTo>
                  <a:pt x="152" y="12"/>
                </a:lnTo>
                <a:lnTo>
                  <a:pt x="152" y="7"/>
                </a:lnTo>
                <a:lnTo>
                  <a:pt x="150" y="4"/>
                </a:lnTo>
                <a:lnTo>
                  <a:pt x="146" y="2"/>
                </a:lnTo>
                <a:lnTo>
                  <a:pt x="142" y="0"/>
                </a:lnTo>
                <a:close/>
                <a:moveTo>
                  <a:pt x="64" y="77"/>
                </a:moveTo>
                <a:lnTo>
                  <a:pt x="20" y="77"/>
                </a:lnTo>
                <a:lnTo>
                  <a:pt x="20" y="67"/>
                </a:lnTo>
                <a:lnTo>
                  <a:pt x="49" y="34"/>
                </a:lnTo>
                <a:lnTo>
                  <a:pt x="23" y="34"/>
                </a:lnTo>
                <a:lnTo>
                  <a:pt x="23" y="25"/>
                </a:lnTo>
                <a:lnTo>
                  <a:pt x="64" y="25"/>
                </a:lnTo>
                <a:lnTo>
                  <a:pt x="64" y="33"/>
                </a:lnTo>
                <a:lnTo>
                  <a:pt x="35" y="67"/>
                </a:lnTo>
                <a:lnTo>
                  <a:pt x="64" y="67"/>
                </a:lnTo>
                <a:lnTo>
                  <a:pt x="64" y="77"/>
                </a:lnTo>
                <a:close/>
                <a:moveTo>
                  <a:pt x="82" y="77"/>
                </a:moveTo>
                <a:lnTo>
                  <a:pt x="71" y="77"/>
                </a:lnTo>
                <a:lnTo>
                  <a:pt x="71" y="25"/>
                </a:lnTo>
                <a:lnTo>
                  <a:pt x="82" y="25"/>
                </a:lnTo>
                <a:lnTo>
                  <a:pt x="82" y="77"/>
                </a:lnTo>
                <a:close/>
                <a:moveTo>
                  <a:pt x="132" y="47"/>
                </a:moveTo>
                <a:lnTo>
                  <a:pt x="132" y="47"/>
                </a:lnTo>
                <a:lnTo>
                  <a:pt x="129" y="52"/>
                </a:lnTo>
                <a:lnTo>
                  <a:pt x="124" y="56"/>
                </a:lnTo>
                <a:lnTo>
                  <a:pt x="116" y="57"/>
                </a:lnTo>
                <a:lnTo>
                  <a:pt x="103" y="57"/>
                </a:lnTo>
                <a:lnTo>
                  <a:pt x="103" y="77"/>
                </a:lnTo>
                <a:lnTo>
                  <a:pt x="92" y="77"/>
                </a:lnTo>
                <a:lnTo>
                  <a:pt x="92" y="25"/>
                </a:lnTo>
                <a:lnTo>
                  <a:pt x="116" y="25"/>
                </a:lnTo>
                <a:lnTo>
                  <a:pt x="124" y="26"/>
                </a:lnTo>
                <a:lnTo>
                  <a:pt x="129" y="30"/>
                </a:lnTo>
                <a:lnTo>
                  <a:pt x="132" y="34"/>
                </a:lnTo>
                <a:lnTo>
                  <a:pt x="133" y="41"/>
                </a:lnTo>
                <a:lnTo>
                  <a:pt x="132" y="4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35" name="Freeform 117"/>
          <p:cNvSpPr>
            <a:spLocks noEditPoints="1"/>
          </p:cNvSpPr>
          <p:nvPr/>
        </p:nvSpPr>
        <p:spPr bwMode="auto">
          <a:xfrm>
            <a:off x="3467100" y="917575"/>
            <a:ext cx="106363" cy="138113"/>
          </a:xfrm>
          <a:custGeom>
            <a:avLst/>
            <a:gdLst>
              <a:gd name="T0" fmla="*/ 179 w 195"/>
              <a:gd name="T1" fmla="*/ 228 h 254"/>
              <a:gd name="T2" fmla="*/ 176 w 195"/>
              <a:gd name="T3" fmla="*/ 235 h 254"/>
              <a:gd name="T4" fmla="*/ 169 w 195"/>
              <a:gd name="T5" fmla="*/ 238 h 254"/>
              <a:gd name="T6" fmla="*/ 22 w 195"/>
              <a:gd name="T7" fmla="*/ 236 h 254"/>
              <a:gd name="T8" fmla="*/ 18 w 195"/>
              <a:gd name="T9" fmla="*/ 232 h 254"/>
              <a:gd name="T10" fmla="*/ 16 w 195"/>
              <a:gd name="T11" fmla="*/ 25 h 254"/>
              <a:gd name="T12" fmla="*/ 19 w 195"/>
              <a:gd name="T13" fmla="*/ 19 h 254"/>
              <a:gd name="T14" fmla="*/ 24 w 195"/>
              <a:gd name="T15" fmla="*/ 17 h 254"/>
              <a:gd name="T16" fmla="*/ 54 w 195"/>
              <a:gd name="T17" fmla="*/ 37 h 254"/>
              <a:gd name="T18" fmla="*/ 35 w 195"/>
              <a:gd name="T19" fmla="*/ 38 h 254"/>
              <a:gd name="T20" fmla="*/ 35 w 195"/>
              <a:gd name="T21" fmla="*/ 43 h 254"/>
              <a:gd name="T22" fmla="*/ 54 w 195"/>
              <a:gd name="T23" fmla="*/ 43 h 254"/>
              <a:gd name="T24" fmla="*/ 42 w 195"/>
              <a:gd name="T25" fmla="*/ 59 h 254"/>
              <a:gd name="T26" fmla="*/ 39 w 195"/>
              <a:gd name="T27" fmla="*/ 62 h 254"/>
              <a:gd name="T28" fmla="*/ 42 w 195"/>
              <a:gd name="T29" fmla="*/ 64 h 254"/>
              <a:gd name="T30" fmla="*/ 58 w 195"/>
              <a:gd name="T31" fmla="*/ 81 h 254"/>
              <a:gd name="T32" fmla="*/ 45 w 195"/>
              <a:gd name="T33" fmla="*/ 81 h 254"/>
              <a:gd name="T34" fmla="*/ 45 w 195"/>
              <a:gd name="T35" fmla="*/ 85 h 254"/>
              <a:gd name="T36" fmla="*/ 60 w 195"/>
              <a:gd name="T37" fmla="*/ 86 h 254"/>
              <a:gd name="T38" fmla="*/ 52 w 195"/>
              <a:gd name="T39" fmla="*/ 103 h 254"/>
              <a:gd name="T40" fmla="*/ 49 w 195"/>
              <a:gd name="T41" fmla="*/ 105 h 254"/>
              <a:gd name="T42" fmla="*/ 52 w 195"/>
              <a:gd name="T43" fmla="*/ 108 h 254"/>
              <a:gd name="T44" fmla="*/ 67 w 195"/>
              <a:gd name="T45" fmla="*/ 148 h 254"/>
              <a:gd name="T46" fmla="*/ 83 w 195"/>
              <a:gd name="T47" fmla="*/ 108 h 254"/>
              <a:gd name="T48" fmla="*/ 86 w 195"/>
              <a:gd name="T49" fmla="*/ 105 h 254"/>
              <a:gd name="T50" fmla="*/ 83 w 195"/>
              <a:gd name="T51" fmla="*/ 103 h 254"/>
              <a:gd name="T52" fmla="*/ 73 w 195"/>
              <a:gd name="T53" fmla="*/ 86 h 254"/>
              <a:gd name="T54" fmla="*/ 90 w 195"/>
              <a:gd name="T55" fmla="*/ 85 h 254"/>
              <a:gd name="T56" fmla="*/ 90 w 195"/>
              <a:gd name="T57" fmla="*/ 81 h 254"/>
              <a:gd name="T58" fmla="*/ 75 w 195"/>
              <a:gd name="T59" fmla="*/ 81 h 254"/>
              <a:gd name="T60" fmla="*/ 93 w 195"/>
              <a:gd name="T61" fmla="*/ 64 h 254"/>
              <a:gd name="T62" fmla="*/ 95 w 195"/>
              <a:gd name="T63" fmla="*/ 62 h 254"/>
              <a:gd name="T64" fmla="*/ 93 w 195"/>
              <a:gd name="T65" fmla="*/ 59 h 254"/>
              <a:gd name="T66" fmla="*/ 79 w 195"/>
              <a:gd name="T67" fmla="*/ 43 h 254"/>
              <a:gd name="T68" fmla="*/ 99 w 195"/>
              <a:gd name="T69" fmla="*/ 43 h 254"/>
              <a:gd name="T70" fmla="*/ 99 w 195"/>
              <a:gd name="T71" fmla="*/ 38 h 254"/>
              <a:gd name="T72" fmla="*/ 79 w 195"/>
              <a:gd name="T73" fmla="*/ 37 h 254"/>
              <a:gd name="T74" fmla="*/ 120 w 195"/>
              <a:gd name="T75" fmla="*/ 17 h 254"/>
              <a:gd name="T76" fmla="*/ 121 w 195"/>
              <a:gd name="T77" fmla="*/ 77 h 254"/>
              <a:gd name="T78" fmla="*/ 177 w 195"/>
              <a:gd name="T79" fmla="*/ 77 h 254"/>
              <a:gd name="T80" fmla="*/ 179 w 195"/>
              <a:gd name="T81" fmla="*/ 107 h 254"/>
              <a:gd name="T82" fmla="*/ 195 w 195"/>
              <a:gd name="T83" fmla="*/ 74 h 254"/>
              <a:gd name="T84" fmla="*/ 192 w 195"/>
              <a:gd name="T85" fmla="*/ 69 h 254"/>
              <a:gd name="T86" fmla="*/ 128 w 195"/>
              <a:gd name="T87" fmla="*/ 0 h 254"/>
              <a:gd name="T88" fmla="*/ 24 w 195"/>
              <a:gd name="T89" fmla="*/ 0 h 254"/>
              <a:gd name="T90" fmla="*/ 15 w 195"/>
              <a:gd name="T91" fmla="*/ 2 h 254"/>
              <a:gd name="T92" fmla="*/ 7 w 195"/>
              <a:gd name="T93" fmla="*/ 7 h 254"/>
              <a:gd name="T94" fmla="*/ 1 w 195"/>
              <a:gd name="T95" fmla="*/ 15 h 254"/>
              <a:gd name="T96" fmla="*/ 0 w 195"/>
              <a:gd name="T97" fmla="*/ 25 h 254"/>
              <a:gd name="T98" fmla="*/ 0 w 195"/>
              <a:gd name="T99" fmla="*/ 234 h 254"/>
              <a:gd name="T100" fmla="*/ 4 w 195"/>
              <a:gd name="T101" fmla="*/ 242 h 254"/>
              <a:gd name="T102" fmla="*/ 11 w 195"/>
              <a:gd name="T103" fmla="*/ 249 h 254"/>
              <a:gd name="T104" fmla="*/ 20 w 195"/>
              <a:gd name="T105" fmla="*/ 253 h 254"/>
              <a:gd name="T106" fmla="*/ 169 w 195"/>
              <a:gd name="T107" fmla="*/ 254 h 254"/>
              <a:gd name="T108" fmla="*/ 179 w 195"/>
              <a:gd name="T109" fmla="*/ 251 h 254"/>
              <a:gd name="T110" fmla="*/ 187 w 195"/>
              <a:gd name="T111" fmla="*/ 246 h 254"/>
              <a:gd name="T112" fmla="*/ 192 w 195"/>
              <a:gd name="T113" fmla="*/ 238 h 254"/>
              <a:gd name="T114" fmla="*/ 195 w 195"/>
              <a:gd name="T115" fmla="*/ 228 h 254"/>
              <a:gd name="T116" fmla="*/ 179 w 195"/>
              <a:gd name="T117" fmla="*/ 216 h 254"/>
              <a:gd name="T118" fmla="*/ 127 w 195"/>
              <a:gd name="T119" fmla="*/ 23 h 254"/>
              <a:gd name="T120" fmla="*/ 127 w 195"/>
              <a:gd name="T121" fmla="*/ 7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5" h="254">
                <a:moveTo>
                  <a:pt x="179" y="228"/>
                </a:moveTo>
                <a:lnTo>
                  <a:pt x="179" y="228"/>
                </a:lnTo>
                <a:lnTo>
                  <a:pt x="177" y="232"/>
                </a:lnTo>
                <a:lnTo>
                  <a:pt x="176" y="235"/>
                </a:lnTo>
                <a:lnTo>
                  <a:pt x="173" y="236"/>
                </a:lnTo>
                <a:lnTo>
                  <a:pt x="169" y="238"/>
                </a:lnTo>
                <a:lnTo>
                  <a:pt x="24" y="238"/>
                </a:lnTo>
                <a:lnTo>
                  <a:pt x="22" y="236"/>
                </a:lnTo>
                <a:lnTo>
                  <a:pt x="19" y="235"/>
                </a:lnTo>
                <a:lnTo>
                  <a:pt x="18" y="232"/>
                </a:lnTo>
                <a:lnTo>
                  <a:pt x="16" y="228"/>
                </a:lnTo>
                <a:lnTo>
                  <a:pt x="16" y="25"/>
                </a:lnTo>
                <a:lnTo>
                  <a:pt x="18" y="22"/>
                </a:lnTo>
                <a:lnTo>
                  <a:pt x="19" y="19"/>
                </a:lnTo>
                <a:lnTo>
                  <a:pt x="22" y="17"/>
                </a:lnTo>
                <a:lnTo>
                  <a:pt x="24" y="17"/>
                </a:lnTo>
                <a:lnTo>
                  <a:pt x="52" y="17"/>
                </a:lnTo>
                <a:lnTo>
                  <a:pt x="54" y="37"/>
                </a:lnTo>
                <a:lnTo>
                  <a:pt x="37" y="37"/>
                </a:lnTo>
                <a:lnTo>
                  <a:pt x="35" y="38"/>
                </a:lnTo>
                <a:lnTo>
                  <a:pt x="34" y="40"/>
                </a:lnTo>
                <a:lnTo>
                  <a:pt x="35" y="43"/>
                </a:lnTo>
                <a:lnTo>
                  <a:pt x="37" y="43"/>
                </a:lnTo>
                <a:lnTo>
                  <a:pt x="54" y="43"/>
                </a:lnTo>
                <a:lnTo>
                  <a:pt x="57" y="59"/>
                </a:lnTo>
                <a:lnTo>
                  <a:pt x="42" y="59"/>
                </a:lnTo>
                <a:lnTo>
                  <a:pt x="39" y="60"/>
                </a:lnTo>
                <a:lnTo>
                  <a:pt x="39" y="62"/>
                </a:lnTo>
                <a:lnTo>
                  <a:pt x="39" y="64"/>
                </a:lnTo>
                <a:lnTo>
                  <a:pt x="42" y="64"/>
                </a:lnTo>
                <a:lnTo>
                  <a:pt x="57" y="64"/>
                </a:lnTo>
                <a:lnTo>
                  <a:pt x="58" y="81"/>
                </a:lnTo>
                <a:lnTo>
                  <a:pt x="46" y="81"/>
                </a:lnTo>
                <a:lnTo>
                  <a:pt x="45" y="81"/>
                </a:lnTo>
                <a:lnTo>
                  <a:pt x="43" y="84"/>
                </a:lnTo>
                <a:lnTo>
                  <a:pt x="45" y="85"/>
                </a:lnTo>
                <a:lnTo>
                  <a:pt x="46" y="86"/>
                </a:lnTo>
                <a:lnTo>
                  <a:pt x="60" y="86"/>
                </a:lnTo>
                <a:lnTo>
                  <a:pt x="61" y="103"/>
                </a:lnTo>
                <a:lnTo>
                  <a:pt x="52" y="103"/>
                </a:lnTo>
                <a:lnTo>
                  <a:pt x="49" y="103"/>
                </a:lnTo>
                <a:lnTo>
                  <a:pt x="49" y="105"/>
                </a:lnTo>
                <a:lnTo>
                  <a:pt x="49" y="107"/>
                </a:lnTo>
                <a:lnTo>
                  <a:pt x="52" y="108"/>
                </a:lnTo>
                <a:lnTo>
                  <a:pt x="63" y="108"/>
                </a:lnTo>
                <a:lnTo>
                  <a:pt x="67" y="148"/>
                </a:lnTo>
                <a:lnTo>
                  <a:pt x="71" y="108"/>
                </a:lnTo>
                <a:lnTo>
                  <a:pt x="83" y="108"/>
                </a:lnTo>
                <a:lnTo>
                  <a:pt x="84" y="107"/>
                </a:lnTo>
                <a:lnTo>
                  <a:pt x="86" y="105"/>
                </a:lnTo>
                <a:lnTo>
                  <a:pt x="84" y="103"/>
                </a:lnTo>
                <a:lnTo>
                  <a:pt x="83" y="103"/>
                </a:lnTo>
                <a:lnTo>
                  <a:pt x="72" y="103"/>
                </a:lnTo>
                <a:lnTo>
                  <a:pt x="73" y="86"/>
                </a:lnTo>
                <a:lnTo>
                  <a:pt x="87" y="86"/>
                </a:lnTo>
                <a:lnTo>
                  <a:pt x="90" y="85"/>
                </a:lnTo>
                <a:lnTo>
                  <a:pt x="90" y="84"/>
                </a:lnTo>
                <a:lnTo>
                  <a:pt x="90" y="81"/>
                </a:lnTo>
                <a:lnTo>
                  <a:pt x="87" y="81"/>
                </a:lnTo>
                <a:lnTo>
                  <a:pt x="75" y="81"/>
                </a:lnTo>
                <a:lnTo>
                  <a:pt x="76" y="64"/>
                </a:lnTo>
                <a:lnTo>
                  <a:pt x="93" y="64"/>
                </a:lnTo>
                <a:lnTo>
                  <a:pt x="95" y="64"/>
                </a:lnTo>
                <a:lnTo>
                  <a:pt x="95" y="62"/>
                </a:lnTo>
                <a:lnTo>
                  <a:pt x="95" y="60"/>
                </a:lnTo>
                <a:lnTo>
                  <a:pt x="93" y="59"/>
                </a:lnTo>
                <a:lnTo>
                  <a:pt x="76" y="59"/>
                </a:lnTo>
                <a:lnTo>
                  <a:pt x="79" y="43"/>
                </a:lnTo>
                <a:lnTo>
                  <a:pt x="97" y="43"/>
                </a:lnTo>
                <a:lnTo>
                  <a:pt x="99" y="43"/>
                </a:lnTo>
                <a:lnTo>
                  <a:pt x="99" y="40"/>
                </a:lnTo>
                <a:lnTo>
                  <a:pt x="99" y="38"/>
                </a:lnTo>
                <a:lnTo>
                  <a:pt x="97" y="37"/>
                </a:lnTo>
                <a:lnTo>
                  <a:pt x="79" y="37"/>
                </a:lnTo>
                <a:lnTo>
                  <a:pt x="82" y="17"/>
                </a:lnTo>
                <a:lnTo>
                  <a:pt x="120" y="17"/>
                </a:lnTo>
                <a:lnTo>
                  <a:pt x="120" y="74"/>
                </a:lnTo>
                <a:lnTo>
                  <a:pt x="121" y="77"/>
                </a:lnTo>
                <a:lnTo>
                  <a:pt x="124" y="77"/>
                </a:lnTo>
                <a:lnTo>
                  <a:pt x="177" y="77"/>
                </a:lnTo>
                <a:lnTo>
                  <a:pt x="179" y="78"/>
                </a:lnTo>
                <a:lnTo>
                  <a:pt x="179" y="107"/>
                </a:lnTo>
                <a:lnTo>
                  <a:pt x="195" y="107"/>
                </a:lnTo>
                <a:lnTo>
                  <a:pt x="195" y="74"/>
                </a:lnTo>
                <a:lnTo>
                  <a:pt x="194" y="71"/>
                </a:lnTo>
                <a:lnTo>
                  <a:pt x="192" y="69"/>
                </a:lnTo>
                <a:lnTo>
                  <a:pt x="131" y="3"/>
                </a:lnTo>
                <a:lnTo>
                  <a:pt x="128" y="0"/>
                </a:lnTo>
                <a:lnTo>
                  <a:pt x="125" y="0"/>
                </a:lnTo>
                <a:lnTo>
                  <a:pt x="24" y="0"/>
                </a:lnTo>
                <a:lnTo>
                  <a:pt x="20" y="0"/>
                </a:lnTo>
                <a:lnTo>
                  <a:pt x="15" y="2"/>
                </a:lnTo>
                <a:lnTo>
                  <a:pt x="11" y="4"/>
                </a:lnTo>
                <a:lnTo>
                  <a:pt x="7" y="7"/>
                </a:lnTo>
                <a:lnTo>
                  <a:pt x="4" y="11"/>
                </a:lnTo>
                <a:lnTo>
                  <a:pt x="1" y="15"/>
                </a:lnTo>
                <a:lnTo>
                  <a:pt x="0" y="21"/>
                </a:lnTo>
                <a:lnTo>
                  <a:pt x="0" y="25"/>
                </a:lnTo>
                <a:lnTo>
                  <a:pt x="0" y="228"/>
                </a:lnTo>
                <a:lnTo>
                  <a:pt x="0" y="234"/>
                </a:lnTo>
                <a:lnTo>
                  <a:pt x="1" y="238"/>
                </a:lnTo>
                <a:lnTo>
                  <a:pt x="4" y="242"/>
                </a:lnTo>
                <a:lnTo>
                  <a:pt x="7" y="246"/>
                </a:lnTo>
                <a:lnTo>
                  <a:pt x="11" y="249"/>
                </a:lnTo>
                <a:lnTo>
                  <a:pt x="15" y="251"/>
                </a:lnTo>
                <a:lnTo>
                  <a:pt x="20" y="253"/>
                </a:lnTo>
                <a:lnTo>
                  <a:pt x="24" y="254"/>
                </a:lnTo>
                <a:lnTo>
                  <a:pt x="169" y="254"/>
                </a:lnTo>
                <a:lnTo>
                  <a:pt x="174" y="253"/>
                </a:lnTo>
                <a:lnTo>
                  <a:pt x="179" y="251"/>
                </a:lnTo>
                <a:lnTo>
                  <a:pt x="183" y="249"/>
                </a:lnTo>
                <a:lnTo>
                  <a:pt x="187" y="246"/>
                </a:lnTo>
                <a:lnTo>
                  <a:pt x="190" y="242"/>
                </a:lnTo>
                <a:lnTo>
                  <a:pt x="192" y="238"/>
                </a:lnTo>
                <a:lnTo>
                  <a:pt x="194" y="234"/>
                </a:lnTo>
                <a:lnTo>
                  <a:pt x="195" y="228"/>
                </a:lnTo>
                <a:lnTo>
                  <a:pt x="195" y="216"/>
                </a:lnTo>
                <a:lnTo>
                  <a:pt x="179" y="216"/>
                </a:lnTo>
                <a:lnTo>
                  <a:pt x="179" y="228"/>
                </a:lnTo>
                <a:close/>
                <a:moveTo>
                  <a:pt x="127" y="23"/>
                </a:moveTo>
                <a:lnTo>
                  <a:pt x="170" y="70"/>
                </a:lnTo>
                <a:lnTo>
                  <a:pt x="127" y="70"/>
                </a:lnTo>
                <a:lnTo>
                  <a:pt x="127" y="2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36" name="Freeform 118"/>
          <p:cNvSpPr>
            <a:spLocks/>
          </p:cNvSpPr>
          <p:nvPr/>
        </p:nvSpPr>
        <p:spPr bwMode="auto">
          <a:xfrm>
            <a:off x="5581650" y="685800"/>
            <a:ext cx="7938" cy="7938"/>
          </a:xfrm>
          <a:custGeom>
            <a:avLst/>
            <a:gdLst>
              <a:gd name="T0" fmla="*/ 7 w 15"/>
              <a:gd name="T1" fmla="*/ 0 h 14"/>
              <a:gd name="T2" fmla="*/ 7 w 15"/>
              <a:gd name="T3" fmla="*/ 0 h 14"/>
              <a:gd name="T4" fmla="*/ 4 w 15"/>
              <a:gd name="T5" fmla="*/ 0 h 14"/>
              <a:gd name="T6" fmla="*/ 3 w 15"/>
              <a:gd name="T7" fmla="*/ 2 h 14"/>
              <a:gd name="T8" fmla="*/ 1 w 15"/>
              <a:gd name="T9" fmla="*/ 4 h 14"/>
              <a:gd name="T10" fmla="*/ 0 w 15"/>
              <a:gd name="T11" fmla="*/ 7 h 14"/>
              <a:gd name="T12" fmla="*/ 1 w 15"/>
              <a:gd name="T13" fmla="*/ 10 h 14"/>
              <a:gd name="T14" fmla="*/ 3 w 15"/>
              <a:gd name="T15" fmla="*/ 12 h 14"/>
              <a:gd name="T16" fmla="*/ 4 w 15"/>
              <a:gd name="T17" fmla="*/ 14 h 14"/>
              <a:gd name="T18" fmla="*/ 7 w 15"/>
              <a:gd name="T19" fmla="*/ 14 h 14"/>
              <a:gd name="T20" fmla="*/ 9 w 15"/>
              <a:gd name="T21" fmla="*/ 14 h 14"/>
              <a:gd name="T22" fmla="*/ 12 w 15"/>
              <a:gd name="T23" fmla="*/ 12 h 14"/>
              <a:gd name="T24" fmla="*/ 14 w 15"/>
              <a:gd name="T25" fmla="*/ 10 h 14"/>
              <a:gd name="T26" fmla="*/ 15 w 15"/>
              <a:gd name="T27" fmla="*/ 7 h 14"/>
              <a:gd name="T28" fmla="*/ 14 w 15"/>
              <a:gd name="T29" fmla="*/ 4 h 14"/>
              <a:gd name="T30" fmla="*/ 12 w 15"/>
              <a:gd name="T31" fmla="*/ 2 h 14"/>
              <a:gd name="T32" fmla="*/ 9 w 15"/>
              <a:gd name="T33" fmla="*/ 0 h 14"/>
              <a:gd name="T34" fmla="*/ 7 w 15"/>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14">
                <a:moveTo>
                  <a:pt x="7" y="0"/>
                </a:moveTo>
                <a:lnTo>
                  <a:pt x="7" y="0"/>
                </a:lnTo>
                <a:lnTo>
                  <a:pt x="4" y="0"/>
                </a:lnTo>
                <a:lnTo>
                  <a:pt x="3" y="2"/>
                </a:lnTo>
                <a:lnTo>
                  <a:pt x="1" y="4"/>
                </a:lnTo>
                <a:lnTo>
                  <a:pt x="0" y="7"/>
                </a:lnTo>
                <a:lnTo>
                  <a:pt x="1" y="10"/>
                </a:lnTo>
                <a:lnTo>
                  <a:pt x="3" y="12"/>
                </a:lnTo>
                <a:lnTo>
                  <a:pt x="4" y="14"/>
                </a:lnTo>
                <a:lnTo>
                  <a:pt x="7" y="14"/>
                </a:lnTo>
                <a:lnTo>
                  <a:pt x="9" y="14"/>
                </a:lnTo>
                <a:lnTo>
                  <a:pt x="12" y="12"/>
                </a:lnTo>
                <a:lnTo>
                  <a:pt x="14" y="10"/>
                </a:lnTo>
                <a:lnTo>
                  <a:pt x="15" y="7"/>
                </a:lnTo>
                <a:lnTo>
                  <a:pt x="14" y="4"/>
                </a:lnTo>
                <a:lnTo>
                  <a:pt x="12" y="2"/>
                </a:lnTo>
                <a:lnTo>
                  <a:pt x="9" y="0"/>
                </a:lnTo>
                <a:lnTo>
                  <a:pt x="7"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37" name="Freeform 119"/>
          <p:cNvSpPr>
            <a:spLocks/>
          </p:cNvSpPr>
          <p:nvPr/>
        </p:nvSpPr>
        <p:spPr bwMode="auto">
          <a:xfrm>
            <a:off x="5605463" y="685800"/>
            <a:ext cx="7937" cy="7938"/>
          </a:xfrm>
          <a:custGeom>
            <a:avLst/>
            <a:gdLst>
              <a:gd name="T0" fmla="*/ 7 w 14"/>
              <a:gd name="T1" fmla="*/ 0 h 14"/>
              <a:gd name="T2" fmla="*/ 7 w 14"/>
              <a:gd name="T3" fmla="*/ 0 h 14"/>
              <a:gd name="T4" fmla="*/ 4 w 14"/>
              <a:gd name="T5" fmla="*/ 0 h 14"/>
              <a:gd name="T6" fmla="*/ 1 w 14"/>
              <a:gd name="T7" fmla="*/ 2 h 14"/>
              <a:gd name="T8" fmla="*/ 0 w 14"/>
              <a:gd name="T9" fmla="*/ 4 h 14"/>
              <a:gd name="T10" fmla="*/ 0 w 14"/>
              <a:gd name="T11" fmla="*/ 7 h 14"/>
              <a:gd name="T12" fmla="*/ 0 w 14"/>
              <a:gd name="T13" fmla="*/ 10 h 14"/>
              <a:gd name="T14" fmla="*/ 1 w 14"/>
              <a:gd name="T15" fmla="*/ 12 h 14"/>
              <a:gd name="T16" fmla="*/ 4 w 14"/>
              <a:gd name="T17" fmla="*/ 14 h 14"/>
              <a:gd name="T18" fmla="*/ 7 w 14"/>
              <a:gd name="T19" fmla="*/ 14 h 14"/>
              <a:gd name="T20" fmla="*/ 9 w 14"/>
              <a:gd name="T21" fmla="*/ 14 h 14"/>
              <a:gd name="T22" fmla="*/ 12 w 14"/>
              <a:gd name="T23" fmla="*/ 12 h 14"/>
              <a:gd name="T24" fmla="*/ 14 w 14"/>
              <a:gd name="T25" fmla="*/ 10 h 14"/>
              <a:gd name="T26" fmla="*/ 14 w 14"/>
              <a:gd name="T27" fmla="*/ 7 h 14"/>
              <a:gd name="T28" fmla="*/ 14 w 14"/>
              <a:gd name="T29" fmla="*/ 4 h 14"/>
              <a:gd name="T30" fmla="*/ 12 w 14"/>
              <a:gd name="T31" fmla="*/ 2 h 14"/>
              <a:gd name="T32" fmla="*/ 9 w 14"/>
              <a:gd name="T33" fmla="*/ 0 h 14"/>
              <a:gd name="T34" fmla="*/ 7 w 14"/>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 h="14">
                <a:moveTo>
                  <a:pt x="7" y="0"/>
                </a:moveTo>
                <a:lnTo>
                  <a:pt x="7" y="0"/>
                </a:lnTo>
                <a:lnTo>
                  <a:pt x="4" y="0"/>
                </a:lnTo>
                <a:lnTo>
                  <a:pt x="1" y="2"/>
                </a:lnTo>
                <a:lnTo>
                  <a:pt x="0" y="4"/>
                </a:lnTo>
                <a:lnTo>
                  <a:pt x="0" y="7"/>
                </a:lnTo>
                <a:lnTo>
                  <a:pt x="0" y="10"/>
                </a:lnTo>
                <a:lnTo>
                  <a:pt x="1" y="12"/>
                </a:lnTo>
                <a:lnTo>
                  <a:pt x="4" y="14"/>
                </a:lnTo>
                <a:lnTo>
                  <a:pt x="7" y="14"/>
                </a:lnTo>
                <a:lnTo>
                  <a:pt x="9" y="14"/>
                </a:lnTo>
                <a:lnTo>
                  <a:pt x="12" y="12"/>
                </a:lnTo>
                <a:lnTo>
                  <a:pt x="14" y="10"/>
                </a:lnTo>
                <a:lnTo>
                  <a:pt x="14" y="7"/>
                </a:lnTo>
                <a:lnTo>
                  <a:pt x="14" y="4"/>
                </a:lnTo>
                <a:lnTo>
                  <a:pt x="12" y="2"/>
                </a:lnTo>
                <a:lnTo>
                  <a:pt x="9" y="0"/>
                </a:lnTo>
                <a:lnTo>
                  <a:pt x="7"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38" name="Freeform 120"/>
          <p:cNvSpPr>
            <a:spLocks noEditPoints="1"/>
          </p:cNvSpPr>
          <p:nvPr/>
        </p:nvSpPr>
        <p:spPr bwMode="auto">
          <a:xfrm>
            <a:off x="5573713" y="677863"/>
            <a:ext cx="58737" cy="49212"/>
          </a:xfrm>
          <a:custGeom>
            <a:avLst/>
            <a:gdLst>
              <a:gd name="T0" fmla="*/ 78 w 109"/>
              <a:gd name="T1" fmla="*/ 50 h 93"/>
              <a:gd name="T2" fmla="*/ 74 w 109"/>
              <a:gd name="T3" fmla="*/ 43 h 93"/>
              <a:gd name="T4" fmla="*/ 84 w 109"/>
              <a:gd name="T5" fmla="*/ 37 h 93"/>
              <a:gd name="T6" fmla="*/ 89 w 109"/>
              <a:gd name="T7" fmla="*/ 23 h 93"/>
              <a:gd name="T8" fmla="*/ 87 w 109"/>
              <a:gd name="T9" fmla="*/ 13 h 93"/>
              <a:gd name="T10" fmla="*/ 82 w 109"/>
              <a:gd name="T11" fmla="*/ 7 h 93"/>
              <a:gd name="T12" fmla="*/ 75 w 109"/>
              <a:gd name="T13" fmla="*/ 3 h 93"/>
              <a:gd name="T14" fmla="*/ 67 w 109"/>
              <a:gd name="T15" fmla="*/ 0 h 93"/>
              <a:gd name="T16" fmla="*/ 59 w 109"/>
              <a:gd name="T17" fmla="*/ 3 h 93"/>
              <a:gd name="T18" fmla="*/ 46 w 109"/>
              <a:gd name="T19" fmla="*/ 13 h 93"/>
              <a:gd name="T20" fmla="*/ 44 w 109"/>
              <a:gd name="T21" fmla="*/ 22 h 93"/>
              <a:gd name="T22" fmla="*/ 42 w 109"/>
              <a:gd name="T23" fmla="*/ 13 h 93"/>
              <a:gd name="T24" fmla="*/ 30 w 109"/>
              <a:gd name="T25" fmla="*/ 3 h 93"/>
              <a:gd name="T26" fmla="*/ 22 w 109"/>
              <a:gd name="T27" fmla="*/ 0 h 93"/>
              <a:gd name="T28" fmla="*/ 14 w 109"/>
              <a:gd name="T29" fmla="*/ 3 h 93"/>
              <a:gd name="T30" fmla="*/ 5 w 109"/>
              <a:gd name="T31" fmla="*/ 7 h 93"/>
              <a:gd name="T32" fmla="*/ 1 w 109"/>
              <a:gd name="T33" fmla="*/ 13 h 93"/>
              <a:gd name="T34" fmla="*/ 0 w 109"/>
              <a:gd name="T35" fmla="*/ 23 h 93"/>
              <a:gd name="T36" fmla="*/ 3 w 109"/>
              <a:gd name="T37" fmla="*/ 35 h 93"/>
              <a:gd name="T38" fmla="*/ 14 w 109"/>
              <a:gd name="T39" fmla="*/ 43 h 93"/>
              <a:gd name="T40" fmla="*/ 4 w 109"/>
              <a:gd name="T41" fmla="*/ 63 h 93"/>
              <a:gd name="T42" fmla="*/ 15 w 109"/>
              <a:gd name="T43" fmla="*/ 91 h 93"/>
              <a:gd name="T44" fmla="*/ 76 w 109"/>
              <a:gd name="T45" fmla="*/ 80 h 93"/>
              <a:gd name="T46" fmla="*/ 104 w 109"/>
              <a:gd name="T47" fmla="*/ 93 h 93"/>
              <a:gd name="T48" fmla="*/ 109 w 109"/>
              <a:gd name="T49" fmla="*/ 37 h 93"/>
              <a:gd name="T50" fmla="*/ 89 w 109"/>
              <a:gd name="T51" fmla="*/ 50 h 93"/>
              <a:gd name="T52" fmla="*/ 9 w 109"/>
              <a:gd name="T53" fmla="*/ 23 h 93"/>
              <a:gd name="T54" fmla="*/ 14 w 109"/>
              <a:gd name="T55" fmla="*/ 13 h 93"/>
              <a:gd name="T56" fmla="*/ 22 w 109"/>
              <a:gd name="T57" fmla="*/ 9 h 93"/>
              <a:gd name="T58" fmla="*/ 31 w 109"/>
              <a:gd name="T59" fmla="*/ 13 h 93"/>
              <a:gd name="T60" fmla="*/ 35 w 109"/>
              <a:gd name="T61" fmla="*/ 23 h 93"/>
              <a:gd name="T62" fmla="*/ 31 w 109"/>
              <a:gd name="T63" fmla="*/ 33 h 93"/>
              <a:gd name="T64" fmla="*/ 22 w 109"/>
              <a:gd name="T65" fmla="*/ 37 h 93"/>
              <a:gd name="T66" fmla="*/ 14 w 109"/>
              <a:gd name="T67" fmla="*/ 33 h 93"/>
              <a:gd name="T68" fmla="*/ 9 w 109"/>
              <a:gd name="T69" fmla="*/ 23 h 93"/>
              <a:gd name="T70" fmla="*/ 30 w 109"/>
              <a:gd name="T71" fmla="*/ 43 h 93"/>
              <a:gd name="T72" fmla="*/ 39 w 109"/>
              <a:gd name="T73" fmla="*/ 37 h 93"/>
              <a:gd name="T74" fmla="*/ 44 w 109"/>
              <a:gd name="T75" fmla="*/ 24 h 93"/>
              <a:gd name="T76" fmla="*/ 49 w 109"/>
              <a:gd name="T77" fmla="*/ 37 h 93"/>
              <a:gd name="T78" fmla="*/ 60 w 109"/>
              <a:gd name="T79" fmla="*/ 43 h 93"/>
              <a:gd name="T80" fmla="*/ 53 w 109"/>
              <a:gd name="T81" fmla="*/ 23 h 93"/>
              <a:gd name="T82" fmla="*/ 54 w 109"/>
              <a:gd name="T83" fmla="*/ 18 h 93"/>
              <a:gd name="T84" fmla="*/ 61 w 109"/>
              <a:gd name="T85" fmla="*/ 11 h 93"/>
              <a:gd name="T86" fmla="*/ 72 w 109"/>
              <a:gd name="T87" fmla="*/ 11 h 93"/>
              <a:gd name="T88" fmla="*/ 79 w 109"/>
              <a:gd name="T89" fmla="*/ 18 h 93"/>
              <a:gd name="T90" fmla="*/ 79 w 109"/>
              <a:gd name="T91" fmla="*/ 28 h 93"/>
              <a:gd name="T92" fmla="*/ 72 w 109"/>
              <a:gd name="T93" fmla="*/ 35 h 93"/>
              <a:gd name="T94" fmla="*/ 61 w 109"/>
              <a:gd name="T95" fmla="*/ 35 h 93"/>
              <a:gd name="T96" fmla="*/ 54 w 109"/>
              <a:gd name="T97" fmla="*/ 28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9" h="93">
                <a:moveTo>
                  <a:pt x="89" y="50"/>
                </a:moveTo>
                <a:lnTo>
                  <a:pt x="78" y="50"/>
                </a:lnTo>
                <a:lnTo>
                  <a:pt x="78" y="43"/>
                </a:lnTo>
                <a:lnTo>
                  <a:pt x="74" y="43"/>
                </a:lnTo>
                <a:lnTo>
                  <a:pt x="79" y="41"/>
                </a:lnTo>
                <a:lnTo>
                  <a:pt x="84" y="37"/>
                </a:lnTo>
                <a:lnTo>
                  <a:pt x="87" y="30"/>
                </a:lnTo>
                <a:lnTo>
                  <a:pt x="89" y="23"/>
                </a:lnTo>
                <a:lnTo>
                  <a:pt x="89" y="19"/>
                </a:lnTo>
                <a:lnTo>
                  <a:pt x="87" y="13"/>
                </a:lnTo>
                <a:lnTo>
                  <a:pt x="84" y="11"/>
                </a:lnTo>
                <a:lnTo>
                  <a:pt x="82" y="7"/>
                </a:lnTo>
                <a:lnTo>
                  <a:pt x="79" y="4"/>
                </a:lnTo>
                <a:lnTo>
                  <a:pt x="75" y="3"/>
                </a:lnTo>
                <a:lnTo>
                  <a:pt x="71" y="1"/>
                </a:lnTo>
                <a:lnTo>
                  <a:pt x="67" y="0"/>
                </a:lnTo>
                <a:lnTo>
                  <a:pt x="63" y="1"/>
                </a:lnTo>
                <a:lnTo>
                  <a:pt x="59" y="3"/>
                </a:lnTo>
                <a:lnTo>
                  <a:pt x="50" y="7"/>
                </a:lnTo>
                <a:lnTo>
                  <a:pt x="46" y="13"/>
                </a:lnTo>
                <a:lnTo>
                  <a:pt x="45" y="18"/>
                </a:lnTo>
                <a:lnTo>
                  <a:pt x="44" y="22"/>
                </a:lnTo>
                <a:lnTo>
                  <a:pt x="44" y="18"/>
                </a:lnTo>
                <a:lnTo>
                  <a:pt x="42" y="13"/>
                </a:lnTo>
                <a:lnTo>
                  <a:pt x="37" y="7"/>
                </a:lnTo>
                <a:lnTo>
                  <a:pt x="30" y="3"/>
                </a:lnTo>
                <a:lnTo>
                  <a:pt x="26" y="1"/>
                </a:lnTo>
                <a:lnTo>
                  <a:pt x="22" y="0"/>
                </a:lnTo>
                <a:lnTo>
                  <a:pt x="18" y="1"/>
                </a:lnTo>
                <a:lnTo>
                  <a:pt x="14" y="3"/>
                </a:lnTo>
                <a:lnTo>
                  <a:pt x="9" y="4"/>
                </a:lnTo>
                <a:lnTo>
                  <a:pt x="5" y="7"/>
                </a:lnTo>
                <a:lnTo>
                  <a:pt x="3" y="11"/>
                </a:lnTo>
                <a:lnTo>
                  <a:pt x="1" y="13"/>
                </a:lnTo>
                <a:lnTo>
                  <a:pt x="0" y="19"/>
                </a:lnTo>
                <a:lnTo>
                  <a:pt x="0" y="23"/>
                </a:lnTo>
                <a:lnTo>
                  <a:pt x="0" y="30"/>
                </a:lnTo>
                <a:lnTo>
                  <a:pt x="3" y="35"/>
                </a:lnTo>
                <a:lnTo>
                  <a:pt x="8" y="41"/>
                </a:lnTo>
                <a:lnTo>
                  <a:pt x="14" y="43"/>
                </a:lnTo>
                <a:lnTo>
                  <a:pt x="4" y="43"/>
                </a:lnTo>
                <a:lnTo>
                  <a:pt x="4" y="63"/>
                </a:lnTo>
                <a:lnTo>
                  <a:pt x="4" y="91"/>
                </a:lnTo>
                <a:lnTo>
                  <a:pt x="15" y="91"/>
                </a:lnTo>
                <a:lnTo>
                  <a:pt x="76" y="91"/>
                </a:lnTo>
                <a:lnTo>
                  <a:pt x="76" y="80"/>
                </a:lnTo>
                <a:lnTo>
                  <a:pt x="89" y="80"/>
                </a:lnTo>
                <a:lnTo>
                  <a:pt x="104" y="93"/>
                </a:lnTo>
                <a:lnTo>
                  <a:pt x="109" y="93"/>
                </a:lnTo>
                <a:lnTo>
                  <a:pt x="109" y="37"/>
                </a:lnTo>
                <a:lnTo>
                  <a:pt x="102" y="37"/>
                </a:lnTo>
                <a:lnTo>
                  <a:pt x="89" y="50"/>
                </a:lnTo>
                <a:close/>
                <a:moveTo>
                  <a:pt x="9" y="23"/>
                </a:moveTo>
                <a:lnTo>
                  <a:pt x="9" y="23"/>
                </a:lnTo>
                <a:lnTo>
                  <a:pt x="11" y="18"/>
                </a:lnTo>
                <a:lnTo>
                  <a:pt x="14" y="13"/>
                </a:lnTo>
                <a:lnTo>
                  <a:pt x="18" y="11"/>
                </a:lnTo>
                <a:lnTo>
                  <a:pt x="22" y="9"/>
                </a:lnTo>
                <a:lnTo>
                  <a:pt x="27" y="11"/>
                </a:lnTo>
                <a:lnTo>
                  <a:pt x="31" y="13"/>
                </a:lnTo>
                <a:lnTo>
                  <a:pt x="34" y="18"/>
                </a:lnTo>
                <a:lnTo>
                  <a:pt x="35" y="23"/>
                </a:lnTo>
                <a:lnTo>
                  <a:pt x="34" y="28"/>
                </a:lnTo>
                <a:lnTo>
                  <a:pt x="31" y="33"/>
                </a:lnTo>
                <a:lnTo>
                  <a:pt x="27" y="35"/>
                </a:lnTo>
                <a:lnTo>
                  <a:pt x="22" y="37"/>
                </a:lnTo>
                <a:lnTo>
                  <a:pt x="18" y="35"/>
                </a:lnTo>
                <a:lnTo>
                  <a:pt x="14" y="33"/>
                </a:lnTo>
                <a:lnTo>
                  <a:pt x="11" y="28"/>
                </a:lnTo>
                <a:lnTo>
                  <a:pt x="9" y="23"/>
                </a:lnTo>
                <a:close/>
                <a:moveTo>
                  <a:pt x="53" y="43"/>
                </a:moveTo>
                <a:lnTo>
                  <a:pt x="30" y="43"/>
                </a:lnTo>
                <a:lnTo>
                  <a:pt x="35" y="41"/>
                </a:lnTo>
                <a:lnTo>
                  <a:pt x="39" y="37"/>
                </a:lnTo>
                <a:lnTo>
                  <a:pt x="42" y="31"/>
                </a:lnTo>
                <a:lnTo>
                  <a:pt x="44" y="24"/>
                </a:lnTo>
                <a:lnTo>
                  <a:pt x="45" y="31"/>
                </a:lnTo>
                <a:lnTo>
                  <a:pt x="49" y="37"/>
                </a:lnTo>
                <a:lnTo>
                  <a:pt x="53" y="41"/>
                </a:lnTo>
                <a:lnTo>
                  <a:pt x="60" y="43"/>
                </a:lnTo>
                <a:lnTo>
                  <a:pt x="53" y="43"/>
                </a:lnTo>
                <a:close/>
                <a:moveTo>
                  <a:pt x="53" y="23"/>
                </a:moveTo>
                <a:lnTo>
                  <a:pt x="53" y="23"/>
                </a:lnTo>
                <a:lnTo>
                  <a:pt x="54" y="18"/>
                </a:lnTo>
                <a:lnTo>
                  <a:pt x="57" y="13"/>
                </a:lnTo>
                <a:lnTo>
                  <a:pt x="61" y="11"/>
                </a:lnTo>
                <a:lnTo>
                  <a:pt x="67" y="9"/>
                </a:lnTo>
                <a:lnTo>
                  <a:pt x="72" y="11"/>
                </a:lnTo>
                <a:lnTo>
                  <a:pt x="76" y="13"/>
                </a:lnTo>
                <a:lnTo>
                  <a:pt x="79" y="18"/>
                </a:lnTo>
                <a:lnTo>
                  <a:pt x="80" y="23"/>
                </a:lnTo>
                <a:lnTo>
                  <a:pt x="79" y="28"/>
                </a:lnTo>
                <a:lnTo>
                  <a:pt x="76" y="33"/>
                </a:lnTo>
                <a:lnTo>
                  <a:pt x="72" y="35"/>
                </a:lnTo>
                <a:lnTo>
                  <a:pt x="67" y="37"/>
                </a:lnTo>
                <a:lnTo>
                  <a:pt x="61" y="35"/>
                </a:lnTo>
                <a:lnTo>
                  <a:pt x="57" y="33"/>
                </a:lnTo>
                <a:lnTo>
                  <a:pt x="54" y="28"/>
                </a:lnTo>
                <a:lnTo>
                  <a:pt x="53" y="2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39" name="Freeform 121"/>
          <p:cNvSpPr>
            <a:spLocks noEditPoints="1"/>
          </p:cNvSpPr>
          <p:nvPr/>
        </p:nvSpPr>
        <p:spPr bwMode="auto">
          <a:xfrm>
            <a:off x="5551488" y="622300"/>
            <a:ext cx="104775" cy="138113"/>
          </a:xfrm>
          <a:custGeom>
            <a:avLst/>
            <a:gdLst>
              <a:gd name="T0" fmla="*/ 192 w 195"/>
              <a:gd name="T1" fmla="*/ 69 h 254"/>
              <a:gd name="T2" fmla="*/ 131 w 195"/>
              <a:gd name="T3" fmla="*/ 3 h 254"/>
              <a:gd name="T4" fmla="*/ 128 w 195"/>
              <a:gd name="T5" fmla="*/ 0 h 254"/>
              <a:gd name="T6" fmla="*/ 125 w 195"/>
              <a:gd name="T7" fmla="*/ 0 h 254"/>
              <a:gd name="T8" fmla="*/ 25 w 195"/>
              <a:gd name="T9" fmla="*/ 0 h 254"/>
              <a:gd name="T10" fmla="*/ 20 w 195"/>
              <a:gd name="T11" fmla="*/ 0 h 254"/>
              <a:gd name="T12" fmla="*/ 16 w 195"/>
              <a:gd name="T13" fmla="*/ 2 h 254"/>
              <a:gd name="T14" fmla="*/ 10 w 195"/>
              <a:gd name="T15" fmla="*/ 5 h 254"/>
              <a:gd name="T16" fmla="*/ 8 w 195"/>
              <a:gd name="T17" fmla="*/ 7 h 254"/>
              <a:gd name="T18" fmla="*/ 5 w 195"/>
              <a:gd name="T19" fmla="*/ 11 h 254"/>
              <a:gd name="T20" fmla="*/ 2 w 195"/>
              <a:gd name="T21" fmla="*/ 15 h 254"/>
              <a:gd name="T22" fmla="*/ 1 w 195"/>
              <a:gd name="T23" fmla="*/ 21 h 254"/>
              <a:gd name="T24" fmla="*/ 0 w 195"/>
              <a:gd name="T25" fmla="*/ 25 h 254"/>
              <a:gd name="T26" fmla="*/ 0 w 195"/>
              <a:gd name="T27" fmla="*/ 228 h 254"/>
              <a:gd name="T28" fmla="*/ 1 w 195"/>
              <a:gd name="T29" fmla="*/ 234 h 254"/>
              <a:gd name="T30" fmla="*/ 2 w 195"/>
              <a:gd name="T31" fmla="*/ 238 h 254"/>
              <a:gd name="T32" fmla="*/ 5 w 195"/>
              <a:gd name="T33" fmla="*/ 242 h 254"/>
              <a:gd name="T34" fmla="*/ 8 w 195"/>
              <a:gd name="T35" fmla="*/ 246 h 254"/>
              <a:gd name="T36" fmla="*/ 10 w 195"/>
              <a:gd name="T37" fmla="*/ 249 h 254"/>
              <a:gd name="T38" fmla="*/ 16 w 195"/>
              <a:gd name="T39" fmla="*/ 252 h 254"/>
              <a:gd name="T40" fmla="*/ 20 w 195"/>
              <a:gd name="T41" fmla="*/ 253 h 254"/>
              <a:gd name="T42" fmla="*/ 25 w 195"/>
              <a:gd name="T43" fmla="*/ 254 h 254"/>
              <a:gd name="T44" fmla="*/ 169 w 195"/>
              <a:gd name="T45" fmla="*/ 254 h 254"/>
              <a:gd name="T46" fmla="*/ 174 w 195"/>
              <a:gd name="T47" fmla="*/ 253 h 254"/>
              <a:gd name="T48" fmla="*/ 180 w 195"/>
              <a:gd name="T49" fmla="*/ 252 h 254"/>
              <a:gd name="T50" fmla="*/ 184 w 195"/>
              <a:gd name="T51" fmla="*/ 249 h 254"/>
              <a:gd name="T52" fmla="*/ 187 w 195"/>
              <a:gd name="T53" fmla="*/ 246 h 254"/>
              <a:gd name="T54" fmla="*/ 191 w 195"/>
              <a:gd name="T55" fmla="*/ 242 h 254"/>
              <a:gd name="T56" fmla="*/ 192 w 195"/>
              <a:gd name="T57" fmla="*/ 238 h 254"/>
              <a:gd name="T58" fmla="*/ 193 w 195"/>
              <a:gd name="T59" fmla="*/ 234 h 254"/>
              <a:gd name="T60" fmla="*/ 195 w 195"/>
              <a:gd name="T61" fmla="*/ 228 h 254"/>
              <a:gd name="T62" fmla="*/ 195 w 195"/>
              <a:gd name="T63" fmla="*/ 74 h 254"/>
              <a:gd name="T64" fmla="*/ 193 w 195"/>
              <a:gd name="T65" fmla="*/ 71 h 254"/>
              <a:gd name="T66" fmla="*/ 192 w 195"/>
              <a:gd name="T67" fmla="*/ 69 h 254"/>
              <a:gd name="T68" fmla="*/ 125 w 195"/>
              <a:gd name="T69" fmla="*/ 20 h 254"/>
              <a:gd name="T70" fmla="*/ 170 w 195"/>
              <a:gd name="T71" fmla="*/ 70 h 254"/>
              <a:gd name="T72" fmla="*/ 125 w 195"/>
              <a:gd name="T73" fmla="*/ 70 h 254"/>
              <a:gd name="T74" fmla="*/ 125 w 195"/>
              <a:gd name="T75" fmla="*/ 20 h 254"/>
              <a:gd name="T76" fmla="*/ 178 w 195"/>
              <a:gd name="T77" fmla="*/ 228 h 254"/>
              <a:gd name="T78" fmla="*/ 178 w 195"/>
              <a:gd name="T79" fmla="*/ 228 h 254"/>
              <a:gd name="T80" fmla="*/ 177 w 195"/>
              <a:gd name="T81" fmla="*/ 232 h 254"/>
              <a:gd name="T82" fmla="*/ 176 w 195"/>
              <a:gd name="T83" fmla="*/ 235 h 254"/>
              <a:gd name="T84" fmla="*/ 173 w 195"/>
              <a:gd name="T85" fmla="*/ 237 h 254"/>
              <a:gd name="T86" fmla="*/ 169 w 195"/>
              <a:gd name="T87" fmla="*/ 238 h 254"/>
              <a:gd name="T88" fmla="*/ 25 w 195"/>
              <a:gd name="T89" fmla="*/ 238 h 254"/>
              <a:gd name="T90" fmla="*/ 21 w 195"/>
              <a:gd name="T91" fmla="*/ 237 h 254"/>
              <a:gd name="T92" fmla="*/ 19 w 195"/>
              <a:gd name="T93" fmla="*/ 235 h 254"/>
              <a:gd name="T94" fmla="*/ 17 w 195"/>
              <a:gd name="T95" fmla="*/ 232 h 254"/>
              <a:gd name="T96" fmla="*/ 16 w 195"/>
              <a:gd name="T97" fmla="*/ 228 h 254"/>
              <a:gd name="T98" fmla="*/ 16 w 195"/>
              <a:gd name="T99" fmla="*/ 25 h 254"/>
              <a:gd name="T100" fmla="*/ 17 w 195"/>
              <a:gd name="T101" fmla="*/ 22 h 254"/>
              <a:gd name="T102" fmla="*/ 19 w 195"/>
              <a:gd name="T103" fmla="*/ 20 h 254"/>
              <a:gd name="T104" fmla="*/ 21 w 195"/>
              <a:gd name="T105" fmla="*/ 17 h 254"/>
              <a:gd name="T106" fmla="*/ 25 w 195"/>
              <a:gd name="T107" fmla="*/ 17 h 254"/>
              <a:gd name="T108" fmla="*/ 117 w 195"/>
              <a:gd name="T109" fmla="*/ 17 h 254"/>
              <a:gd name="T110" fmla="*/ 117 w 195"/>
              <a:gd name="T111" fmla="*/ 74 h 254"/>
              <a:gd name="T112" fmla="*/ 118 w 195"/>
              <a:gd name="T113" fmla="*/ 77 h 254"/>
              <a:gd name="T114" fmla="*/ 121 w 195"/>
              <a:gd name="T115" fmla="*/ 77 h 254"/>
              <a:gd name="T116" fmla="*/ 178 w 195"/>
              <a:gd name="T117" fmla="*/ 77 h 254"/>
              <a:gd name="T118" fmla="*/ 178 w 195"/>
              <a:gd name="T119" fmla="*/ 78 h 254"/>
              <a:gd name="T120" fmla="*/ 178 w 195"/>
              <a:gd name="T121" fmla="*/ 228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5" h="254">
                <a:moveTo>
                  <a:pt x="192" y="69"/>
                </a:moveTo>
                <a:lnTo>
                  <a:pt x="131" y="3"/>
                </a:lnTo>
                <a:lnTo>
                  <a:pt x="128" y="0"/>
                </a:lnTo>
                <a:lnTo>
                  <a:pt x="125" y="0"/>
                </a:lnTo>
                <a:lnTo>
                  <a:pt x="25" y="0"/>
                </a:lnTo>
                <a:lnTo>
                  <a:pt x="20" y="0"/>
                </a:lnTo>
                <a:lnTo>
                  <a:pt x="16" y="2"/>
                </a:lnTo>
                <a:lnTo>
                  <a:pt x="10" y="5"/>
                </a:lnTo>
                <a:lnTo>
                  <a:pt x="8" y="7"/>
                </a:lnTo>
                <a:lnTo>
                  <a:pt x="5" y="11"/>
                </a:lnTo>
                <a:lnTo>
                  <a:pt x="2" y="15"/>
                </a:lnTo>
                <a:lnTo>
                  <a:pt x="1" y="21"/>
                </a:lnTo>
                <a:lnTo>
                  <a:pt x="0" y="25"/>
                </a:lnTo>
                <a:lnTo>
                  <a:pt x="0" y="228"/>
                </a:lnTo>
                <a:lnTo>
                  <a:pt x="1" y="234"/>
                </a:lnTo>
                <a:lnTo>
                  <a:pt x="2" y="238"/>
                </a:lnTo>
                <a:lnTo>
                  <a:pt x="5" y="242"/>
                </a:lnTo>
                <a:lnTo>
                  <a:pt x="8" y="246"/>
                </a:lnTo>
                <a:lnTo>
                  <a:pt x="10" y="249"/>
                </a:lnTo>
                <a:lnTo>
                  <a:pt x="16" y="252"/>
                </a:lnTo>
                <a:lnTo>
                  <a:pt x="20" y="253"/>
                </a:lnTo>
                <a:lnTo>
                  <a:pt x="25" y="254"/>
                </a:lnTo>
                <a:lnTo>
                  <a:pt x="169" y="254"/>
                </a:lnTo>
                <a:lnTo>
                  <a:pt x="174" y="253"/>
                </a:lnTo>
                <a:lnTo>
                  <a:pt x="180" y="252"/>
                </a:lnTo>
                <a:lnTo>
                  <a:pt x="184" y="249"/>
                </a:lnTo>
                <a:lnTo>
                  <a:pt x="187" y="246"/>
                </a:lnTo>
                <a:lnTo>
                  <a:pt x="191" y="242"/>
                </a:lnTo>
                <a:lnTo>
                  <a:pt x="192" y="238"/>
                </a:lnTo>
                <a:lnTo>
                  <a:pt x="193" y="234"/>
                </a:lnTo>
                <a:lnTo>
                  <a:pt x="195" y="228"/>
                </a:lnTo>
                <a:lnTo>
                  <a:pt x="195" y="74"/>
                </a:lnTo>
                <a:lnTo>
                  <a:pt x="193" y="71"/>
                </a:lnTo>
                <a:lnTo>
                  <a:pt x="192" y="69"/>
                </a:lnTo>
                <a:close/>
                <a:moveTo>
                  <a:pt x="125" y="20"/>
                </a:moveTo>
                <a:lnTo>
                  <a:pt x="170" y="70"/>
                </a:lnTo>
                <a:lnTo>
                  <a:pt x="125" y="70"/>
                </a:lnTo>
                <a:lnTo>
                  <a:pt x="125" y="20"/>
                </a:lnTo>
                <a:close/>
                <a:moveTo>
                  <a:pt x="178" y="228"/>
                </a:moveTo>
                <a:lnTo>
                  <a:pt x="178" y="228"/>
                </a:lnTo>
                <a:lnTo>
                  <a:pt x="177" y="232"/>
                </a:lnTo>
                <a:lnTo>
                  <a:pt x="176" y="235"/>
                </a:lnTo>
                <a:lnTo>
                  <a:pt x="173" y="237"/>
                </a:lnTo>
                <a:lnTo>
                  <a:pt x="169" y="238"/>
                </a:lnTo>
                <a:lnTo>
                  <a:pt x="25" y="238"/>
                </a:lnTo>
                <a:lnTo>
                  <a:pt x="21" y="237"/>
                </a:lnTo>
                <a:lnTo>
                  <a:pt x="19" y="235"/>
                </a:lnTo>
                <a:lnTo>
                  <a:pt x="17" y="232"/>
                </a:lnTo>
                <a:lnTo>
                  <a:pt x="16" y="228"/>
                </a:lnTo>
                <a:lnTo>
                  <a:pt x="16" y="25"/>
                </a:lnTo>
                <a:lnTo>
                  <a:pt x="17" y="22"/>
                </a:lnTo>
                <a:lnTo>
                  <a:pt x="19" y="20"/>
                </a:lnTo>
                <a:lnTo>
                  <a:pt x="21" y="17"/>
                </a:lnTo>
                <a:lnTo>
                  <a:pt x="25" y="17"/>
                </a:lnTo>
                <a:lnTo>
                  <a:pt x="117" y="17"/>
                </a:lnTo>
                <a:lnTo>
                  <a:pt x="117" y="74"/>
                </a:lnTo>
                <a:lnTo>
                  <a:pt x="118" y="77"/>
                </a:lnTo>
                <a:lnTo>
                  <a:pt x="121" y="77"/>
                </a:lnTo>
                <a:lnTo>
                  <a:pt x="178" y="77"/>
                </a:lnTo>
                <a:lnTo>
                  <a:pt x="178" y="78"/>
                </a:lnTo>
                <a:lnTo>
                  <a:pt x="178" y="22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40" name="Freeform 122"/>
          <p:cNvSpPr>
            <a:spLocks noEditPoints="1"/>
          </p:cNvSpPr>
          <p:nvPr/>
        </p:nvSpPr>
        <p:spPr bwMode="auto">
          <a:xfrm>
            <a:off x="4391025" y="615950"/>
            <a:ext cx="93663" cy="122238"/>
          </a:xfrm>
          <a:custGeom>
            <a:avLst/>
            <a:gdLst>
              <a:gd name="T0" fmla="*/ 171 w 174"/>
              <a:gd name="T1" fmla="*/ 60 h 225"/>
              <a:gd name="T2" fmla="*/ 118 w 174"/>
              <a:gd name="T3" fmla="*/ 2 h 225"/>
              <a:gd name="T4" fmla="*/ 115 w 174"/>
              <a:gd name="T5" fmla="*/ 0 h 225"/>
              <a:gd name="T6" fmla="*/ 111 w 174"/>
              <a:gd name="T7" fmla="*/ 0 h 225"/>
              <a:gd name="T8" fmla="*/ 23 w 174"/>
              <a:gd name="T9" fmla="*/ 0 h 225"/>
              <a:gd name="T10" fmla="*/ 18 w 174"/>
              <a:gd name="T11" fmla="*/ 0 h 225"/>
              <a:gd name="T12" fmla="*/ 14 w 174"/>
              <a:gd name="T13" fmla="*/ 1 h 225"/>
              <a:gd name="T14" fmla="*/ 10 w 174"/>
              <a:gd name="T15" fmla="*/ 4 h 225"/>
              <a:gd name="T16" fmla="*/ 7 w 174"/>
              <a:gd name="T17" fmla="*/ 6 h 225"/>
              <a:gd name="T18" fmla="*/ 4 w 174"/>
              <a:gd name="T19" fmla="*/ 9 h 225"/>
              <a:gd name="T20" fmla="*/ 2 w 174"/>
              <a:gd name="T21" fmla="*/ 13 h 225"/>
              <a:gd name="T22" fmla="*/ 0 w 174"/>
              <a:gd name="T23" fmla="*/ 17 h 225"/>
              <a:gd name="T24" fmla="*/ 0 w 174"/>
              <a:gd name="T25" fmla="*/ 23 h 225"/>
              <a:gd name="T26" fmla="*/ 0 w 174"/>
              <a:gd name="T27" fmla="*/ 34 h 225"/>
              <a:gd name="T28" fmla="*/ 17 w 174"/>
              <a:gd name="T29" fmla="*/ 34 h 225"/>
              <a:gd name="T30" fmla="*/ 17 w 174"/>
              <a:gd name="T31" fmla="*/ 23 h 225"/>
              <a:gd name="T32" fmla="*/ 17 w 174"/>
              <a:gd name="T33" fmla="*/ 20 h 225"/>
              <a:gd name="T34" fmla="*/ 18 w 174"/>
              <a:gd name="T35" fmla="*/ 17 h 225"/>
              <a:gd name="T36" fmla="*/ 21 w 174"/>
              <a:gd name="T37" fmla="*/ 16 h 225"/>
              <a:gd name="T38" fmla="*/ 23 w 174"/>
              <a:gd name="T39" fmla="*/ 16 h 225"/>
              <a:gd name="T40" fmla="*/ 104 w 174"/>
              <a:gd name="T41" fmla="*/ 16 h 225"/>
              <a:gd name="T42" fmla="*/ 104 w 174"/>
              <a:gd name="T43" fmla="*/ 72 h 225"/>
              <a:gd name="T44" fmla="*/ 105 w 174"/>
              <a:gd name="T45" fmla="*/ 75 h 225"/>
              <a:gd name="T46" fmla="*/ 108 w 174"/>
              <a:gd name="T47" fmla="*/ 76 h 225"/>
              <a:gd name="T48" fmla="*/ 157 w 174"/>
              <a:gd name="T49" fmla="*/ 76 h 225"/>
              <a:gd name="T50" fmla="*/ 157 w 174"/>
              <a:gd name="T51" fmla="*/ 202 h 225"/>
              <a:gd name="T52" fmla="*/ 156 w 174"/>
              <a:gd name="T53" fmla="*/ 204 h 225"/>
              <a:gd name="T54" fmla="*/ 155 w 174"/>
              <a:gd name="T55" fmla="*/ 206 h 225"/>
              <a:gd name="T56" fmla="*/ 153 w 174"/>
              <a:gd name="T57" fmla="*/ 207 h 225"/>
              <a:gd name="T58" fmla="*/ 150 w 174"/>
              <a:gd name="T59" fmla="*/ 208 h 225"/>
              <a:gd name="T60" fmla="*/ 130 w 174"/>
              <a:gd name="T61" fmla="*/ 208 h 225"/>
              <a:gd name="T62" fmla="*/ 130 w 174"/>
              <a:gd name="T63" fmla="*/ 225 h 225"/>
              <a:gd name="T64" fmla="*/ 150 w 174"/>
              <a:gd name="T65" fmla="*/ 225 h 225"/>
              <a:gd name="T66" fmla="*/ 155 w 174"/>
              <a:gd name="T67" fmla="*/ 225 h 225"/>
              <a:gd name="T68" fmla="*/ 159 w 174"/>
              <a:gd name="T69" fmla="*/ 223 h 225"/>
              <a:gd name="T70" fmla="*/ 163 w 174"/>
              <a:gd name="T71" fmla="*/ 221 h 225"/>
              <a:gd name="T72" fmla="*/ 167 w 174"/>
              <a:gd name="T73" fmla="*/ 218 h 225"/>
              <a:gd name="T74" fmla="*/ 170 w 174"/>
              <a:gd name="T75" fmla="*/ 214 h 225"/>
              <a:gd name="T76" fmla="*/ 171 w 174"/>
              <a:gd name="T77" fmla="*/ 211 h 225"/>
              <a:gd name="T78" fmla="*/ 172 w 174"/>
              <a:gd name="T79" fmla="*/ 206 h 225"/>
              <a:gd name="T80" fmla="*/ 174 w 174"/>
              <a:gd name="T81" fmla="*/ 202 h 225"/>
              <a:gd name="T82" fmla="*/ 174 w 174"/>
              <a:gd name="T83" fmla="*/ 66 h 225"/>
              <a:gd name="T84" fmla="*/ 172 w 174"/>
              <a:gd name="T85" fmla="*/ 62 h 225"/>
              <a:gd name="T86" fmla="*/ 171 w 174"/>
              <a:gd name="T87" fmla="*/ 60 h 225"/>
              <a:gd name="T88" fmla="*/ 112 w 174"/>
              <a:gd name="T89" fmla="*/ 20 h 225"/>
              <a:gd name="T90" fmla="*/ 156 w 174"/>
              <a:gd name="T91" fmla="*/ 68 h 225"/>
              <a:gd name="T92" fmla="*/ 112 w 174"/>
              <a:gd name="T93" fmla="*/ 68 h 225"/>
              <a:gd name="T94" fmla="*/ 112 w 174"/>
              <a:gd name="T95" fmla="*/ 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4" h="225">
                <a:moveTo>
                  <a:pt x="171" y="60"/>
                </a:moveTo>
                <a:lnTo>
                  <a:pt x="118" y="2"/>
                </a:lnTo>
                <a:lnTo>
                  <a:pt x="115" y="0"/>
                </a:lnTo>
                <a:lnTo>
                  <a:pt x="111" y="0"/>
                </a:lnTo>
                <a:lnTo>
                  <a:pt x="23" y="0"/>
                </a:lnTo>
                <a:lnTo>
                  <a:pt x="18" y="0"/>
                </a:lnTo>
                <a:lnTo>
                  <a:pt x="14" y="1"/>
                </a:lnTo>
                <a:lnTo>
                  <a:pt x="10" y="4"/>
                </a:lnTo>
                <a:lnTo>
                  <a:pt x="7" y="6"/>
                </a:lnTo>
                <a:lnTo>
                  <a:pt x="4" y="9"/>
                </a:lnTo>
                <a:lnTo>
                  <a:pt x="2" y="13"/>
                </a:lnTo>
                <a:lnTo>
                  <a:pt x="0" y="17"/>
                </a:lnTo>
                <a:lnTo>
                  <a:pt x="0" y="23"/>
                </a:lnTo>
                <a:lnTo>
                  <a:pt x="0" y="34"/>
                </a:lnTo>
                <a:lnTo>
                  <a:pt x="17" y="34"/>
                </a:lnTo>
                <a:lnTo>
                  <a:pt x="17" y="23"/>
                </a:lnTo>
                <a:lnTo>
                  <a:pt x="17" y="20"/>
                </a:lnTo>
                <a:lnTo>
                  <a:pt x="18" y="17"/>
                </a:lnTo>
                <a:lnTo>
                  <a:pt x="21" y="16"/>
                </a:lnTo>
                <a:lnTo>
                  <a:pt x="23" y="16"/>
                </a:lnTo>
                <a:lnTo>
                  <a:pt x="104" y="16"/>
                </a:lnTo>
                <a:lnTo>
                  <a:pt x="104" y="72"/>
                </a:lnTo>
                <a:lnTo>
                  <a:pt x="105" y="75"/>
                </a:lnTo>
                <a:lnTo>
                  <a:pt x="108" y="76"/>
                </a:lnTo>
                <a:lnTo>
                  <a:pt x="157" y="76"/>
                </a:lnTo>
                <a:lnTo>
                  <a:pt x="157" y="202"/>
                </a:lnTo>
                <a:lnTo>
                  <a:pt x="156" y="204"/>
                </a:lnTo>
                <a:lnTo>
                  <a:pt x="155" y="206"/>
                </a:lnTo>
                <a:lnTo>
                  <a:pt x="153" y="207"/>
                </a:lnTo>
                <a:lnTo>
                  <a:pt x="150" y="208"/>
                </a:lnTo>
                <a:lnTo>
                  <a:pt x="130" y="208"/>
                </a:lnTo>
                <a:lnTo>
                  <a:pt x="130" y="225"/>
                </a:lnTo>
                <a:lnTo>
                  <a:pt x="150" y="225"/>
                </a:lnTo>
                <a:lnTo>
                  <a:pt x="155" y="225"/>
                </a:lnTo>
                <a:lnTo>
                  <a:pt x="159" y="223"/>
                </a:lnTo>
                <a:lnTo>
                  <a:pt x="163" y="221"/>
                </a:lnTo>
                <a:lnTo>
                  <a:pt x="167" y="218"/>
                </a:lnTo>
                <a:lnTo>
                  <a:pt x="170" y="214"/>
                </a:lnTo>
                <a:lnTo>
                  <a:pt x="171" y="211"/>
                </a:lnTo>
                <a:lnTo>
                  <a:pt x="172" y="206"/>
                </a:lnTo>
                <a:lnTo>
                  <a:pt x="174" y="202"/>
                </a:lnTo>
                <a:lnTo>
                  <a:pt x="174" y="66"/>
                </a:lnTo>
                <a:lnTo>
                  <a:pt x="172" y="62"/>
                </a:lnTo>
                <a:lnTo>
                  <a:pt x="171" y="60"/>
                </a:lnTo>
                <a:close/>
                <a:moveTo>
                  <a:pt x="112" y="20"/>
                </a:moveTo>
                <a:lnTo>
                  <a:pt x="156" y="68"/>
                </a:lnTo>
                <a:lnTo>
                  <a:pt x="112" y="68"/>
                </a:lnTo>
                <a:lnTo>
                  <a:pt x="112" y="2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41" name="Freeform 123"/>
          <p:cNvSpPr>
            <a:spLocks noEditPoints="1"/>
          </p:cNvSpPr>
          <p:nvPr/>
        </p:nvSpPr>
        <p:spPr bwMode="auto">
          <a:xfrm>
            <a:off x="4362450" y="638175"/>
            <a:ext cx="95250" cy="122238"/>
          </a:xfrm>
          <a:custGeom>
            <a:avLst/>
            <a:gdLst>
              <a:gd name="T0" fmla="*/ 117 w 175"/>
              <a:gd name="T1" fmla="*/ 3 h 225"/>
              <a:gd name="T2" fmla="*/ 117 w 175"/>
              <a:gd name="T3" fmla="*/ 3 h 225"/>
              <a:gd name="T4" fmla="*/ 115 w 175"/>
              <a:gd name="T5" fmla="*/ 1 h 225"/>
              <a:gd name="T6" fmla="*/ 112 w 175"/>
              <a:gd name="T7" fmla="*/ 0 h 225"/>
              <a:gd name="T8" fmla="*/ 23 w 175"/>
              <a:gd name="T9" fmla="*/ 0 h 225"/>
              <a:gd name="T10" fmla="*/ 19 w 175"/>
              <a:gd name="T11" fmla="*/ 0 h 225"/>
              <a:gd name="T12" fmla="*/ 15 w 175"/>
              <a:gd name="T13" fmla="*/ 1 h 225"/>
              <a:gd name="T14" fmla="*/ 11 w 175"/>
              <a:gd name="T15" fmla="*/ 4 h 225"/>
              <a:gd name="T16" fmla="*/ 7 w 175"/>
              <a:gd name="T17" fmla="*/ 7 h 225"/>
              <a:gd name="T18" fmla="*/ 4 w 175"/>
              <a:gd name="T19" fmla="*/ 11 h 225"/>
              <a:gd name="T20" fmla="*/ 3 w 175"/>
              <a:gd name="T21" fmla="*/ 14 h 225"/>
              <a:gd name="T22" fmla="*/ 1 w 175"/>
              <a:gd name="T23" fmla="*/ 19 h 225"/>
              <a:gd name="T24" fmla="*/ 0 w 175"/>
              <a:gd name="T25" fmla="*/ 23 h 225"/>
              <a:gd name="T26" fmla="*/ 0 w 175"/>
              <a:gd name="T27" fmla="*/ 202 h 225"/>
              <a:gd name="T28" fmla="*/ 1 w 175"/>
              <a:gd name="T29" fmla="*/ 207 h 225"/>
              <a:gd name="T30" fmla="*/ 3 w 175"/>
              <a:gd name="T31" fmla="*/ 211 h 225"/>
              <a:gd name="T32" fmla="*/ 4 w 175"/>
              <a:gd name="T33" fmla="*/ 215 h 225"/>
              <a:gd name="T34" fmla="*/ 7 w 175"/>
              <a:gd name="T35" fmla="*/ 218 h 225"/>
              <a:gd name="T36" fmla="*/ 11 w 175"/>
              <a:gd name="T37" fmla="*/ 221 h 225"/>
              <a:gd name="T38" fmla="*/ 15 w 175"/>
              <a:gd name="T39" fmla="*/ 224 h 225"/>
              <a:gd name="T40" fmla="*/ 19 w 175"/>
              <a:gd name="T41" fmla="*/ 225 h 225"/>
              <a:gd name="T42" fmla="*/ 23 w 175"/>
              <a:gd name="T43" fmla="*/ 225 h 225"/>
              <a:gd name="T44" fmla="*/ 150 w 175"/>
              <a:gd name="T45" fmla="*/ 225 h 225"/>
              <a:gd name="T46" fmla="*/ 156 w 175"/>
              <a:gd name="T47" fmla="*/ 225 h 225"/>
              <a:gd name="T48" fmla="*/ 160 w 175"/>
              <a:gd name="T49" fmla="*/ 224 h 225"/>
              <a:gd name="T50" fmla="*/ 164 w 175"/>
              <a:gd name="T51" fmla="*/ 221 h 225"/>
              <a:gd name="T52" fmla="*/ 168 w 175"/>
              <a:gd name="T53" fmla="*/ 218 h 225"/>
              <a:gd name="T54" fmla="*/ 171 w 175"/>
              <a:gd name="T55" fmla="*/ 215 h 225"/>
              <a:gd name="T56" fmla="*/ 172 w 175"/>
              <a:gd name="T57" fmla="*/ 211 h 225"/>
              <a:gd name="T58" fmla="*/ 173 w 175"/>
              <a:gd name="T59" fmla="*/ 207 h 225"/>
              <a:gd name="T60" fmla="*/ 175 w 175"/>
              <a:gd name="T61" fmla="*/ 202 h 225"/>
              <a:gd name="T62" fmla="*/ 175 w 175"/>
              <a:gd name="T63" fmla="*/ 67 h 225"/>
              <a:gd name="T64" fmla="*/ 173 w 175"/>
              <a:gd name="T65" fmla="*/ 64 h 225"/>
              <a:gd name="T66" fmla="*/ 172 w 175"/>
              <a:gd name="T67" fmla="*/ 61 h 225"/>
              <a:gd name="T68" fmla="*/ 117 w 175"/>
              <a:gd name="T69" fmla="*/ 3 h 225"/>
              <a:gd name="T70" fmla="*/ 154 w 175"/>
              <a:gd name="T71" fmla="*/ 67 h 225"/>
              <a:gd name="T72" fmla="*/ 117 w 175"/>
              <a:gd name="T73" fmla="*/ 67 h 225"/>
              <a:gd name="T74" fmla="*/ 117 w 175"/>
              <a:gd name="T75" fmla="*/ 26 h 225"/>
              <a:gd name="T76" fmla="*/ 154 w 175"/>
              <a:gd name="T77" fmla="*/ 67 h 225"/>
              <a:gd name="T78" fmla="*/ 150 w 175"/>
              <a:gd name="T79" fmla="*/ 209 h 225"/>
              <a:gd name="T80" fmla="*/ 23 w 175"/>
              <a:gd name="T81" fmla="*/ 209 h 225"/>
              <a:gd name="T82" fmla="*/ 22 w 175"/>
              <a:gd name="T83" fmla="*/ 209 h 225"/>
              <a:gd name="T84" fmla="*/ 19 w 175"/>
              <a:gd name="T85" fmla="*/ 207 h 225"/>
              <a:gd name="T86" fmla="*/ 18 w 175"/>
              <a:gd name="T87" fmla="*/ 205 h 225"/>
              <a:gd name="T88" fmla="*/ 18 w 175"/>
              <a:gd name="T89" fmla="*/ 202 h 225"/>
              <a:gd name="T90" fmla="*/ 18 w 175"/>
              <a:gd name="T91" fmla="*/ 23 h 225"/>
              <a:gd name="T92" fmla="*/ 18 w 175"/>
              <a:gd name="T93" fmla="*/ 20 h 225"/>
              <a:gd name="T94" fmla="*/ 19 w 175"/>
              <a:gd name="T95" fmla="*/ 19 h 225"/>
              <a:gd name="T96" fmla="*/ 22 w 175"/>
              <a:gd name="T97" fmla="*/ 18 h 225"/>
              <a:gd name="T98" fmla="*/ 23 w 175"/>
              <a:gd name="T99" fmla="*/ 16 h 225"/>
              <a:gd name="T100" fmla="*/ 108 w 175"/>
              <a:gd name="T101" fmla="*/ 16 h 225"/>
              <a:gd name="T102" fmla="*/ 109 w 175"/>
              <a:gd name="T103" fmla="*/ 18 h 225"/>
              <a:gd name="T104" fmla="*/ 109 w 175"/>
              <a:gd name="T105" fmla="*/ 69 h 225"/>
              <a:gd name="T106" fmla="*/ 111 w 175"/>
              <a:gd name="T107" fmla="*/ 72 h 225"/>
              <a:gd name="T108" fmla="*/ 113 w 175"/>
              <a:gd name="T109" fmla="*/ 74 h 225"/>
              <a:gd name="T110" fmla="*/ 157 w 175"/>
              <a:gd name="T111" fmla="*/ 74 h 225"/>
              <a:gd name="T112" fmla="*/ 157 w 175"/>
              <a:gd name="T113" fmla="*/ 202 h 225"/>
              <a:gd name="T114" fmla="*/ 157 w 175"/>
              <a:gd name="T115" fmla="*/ 205 h 225"/>
              <a:gd name="T116" fmla="*/ 156 w 175"/>
              <a:gd name="T117" fmla="*/ 207 h 225"/>
              <a:gd name="T118" fmla="*/ 153 w 175"/>
              <a:gd name="T119" fmla="*/ 209 h 225"/>
              <a:gd name="T120" fmla="*/ 150 w 175"/>
              <a:gd name="T121" fmla="*/ 209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5" h="225">
                <a:moveTo>
                  <a:pt x="117" y="3"/>
                </a:moveTo>
                <a:lnTo>
                  <a:pt x="117" y="3"/>
                </a:lnTo>
                <a:lnTo>
                  <a:pt x="115" y="1"/>
                </a:lnTo>
                <a:lnTo>
                  <a:pt x="112" y="0"/>
                </a:lnTo>
                <a:lnTo>
                  <a:pt x="23" y="0"/>
                </a:lnTo>
                <a:lnTo>
                  <a:pt x="19" y="0"/>
                </a:lnTo>
                <a:lnTo>
                  <a:pt x="15" y="1"/>
                </a:lnTo>
                <a:lnTo>
                  <a:pt x="11" y="4"/>
                </a:lnTo>
                <a:lnTo>
                  <a:pt x="7" y="7"/>
                </a:lnTo>
                <a:lnTo>
                  <a:pt x="4" y="11"/>
                </a:lnTo>
                <a:lnTo>
                  <a:pt x="3" y="14"/>
                </a:lnTo>
                <a:lnTo>
                  <a:pt x="1" y="19"/>
                </a:lnTo>
                <a:lnTo>
                  <a:pt x="0" y="23"/>
                </a:lnTo>
                <a:lnTo>
                  <a:pt x="0" y="202"/>
                </a:lnTo>
                <a:lnTo>
                  <a:pt x="1" y="207"/>
                </a:lnTo>
                <a:lnTo>
                  <a:pt x="3" y="211"/>
                </a:lnTo>
                <a:lnTo>
                  <a:pt x="4" y="215"/>
                </a:lnTo>
                <a:lnTo>
                  <a:pt x="7" y="218"/>
                </a:lnTo>
                <a:lnTo>
                  <a:pt x="11" y="221"/>
                </a:lnTo>
                <a:lnTo>
                  <a:pt x="15" y="224"/>
                </a:lnTo>
                <a:lnTo>
                  <a:pt x="19" y="225"/>
                </a:lnTo>
                <a:lnTo>
                  <a:pt x="23" y="225"/>
                </a:lnTo>
                <a:lnTo>
                  <a:pt x="150" y="225"/>
                </a:lnTo>
                <a:lnTo>
                  <a:pt x="156" y="225"/>
                </a:lnTo>
                <a:lnTo>
                  <a:pt x="160" y="224"/>
                </a:lnTo>
                <a:lnTo>
                  <a:pt x="164" y="221"/>
                </a:lnTo>
                <a:lnTo>
                  <a:pt x="168" y="218"/>
                </a:lnTo>
                <a:lnTo>
                  <a:pt x="171" y="215"/>
                </a:lnTo>
                <a:lnTo>
                  <a:pt x="172" y="211"/>
                </a:lnTo>
                <a:lnTo>
                  <a:pt x="173" y="207"/>
                </a:lnTo>
                <a:lnTo>
                  <a:pt x="175" y="202"/>
                </a:lnTo>
                <a:lnTo>
                  <a:pt x="175" y="67"/>
                </a:lnTo>
                <a:lnTo>
                  <a:pt x="173" y="64"/>
                </a:lnTo>
                <a:lnTo>
                  <a:pt x="172" y="61"/>
                </a:lnTo>
                <a:lnTo>
                  <a:pt x="117" y="3"/>
                </a:lnTo>
                <a:close/>
                <a:moveTo>
                  <a:pt x="154" y="67"/>
                </a:moveTo>
                <a:lnTo>
                  <a:pt x="117" y="67"/>
                </a:lnTo>
                <a:lnTo>
                  <a:pt x="117" y="26"/>
                </a:lnTo>
                <a:lnTo>
                  <a:pt x="154" y="67"/>
                </a:lnTo>
                <a:close/>
                <a:moveTo>
                  <a:pt x="150" y="209"/>
                </a:moveTo>
                <a:lnTo>
                  <a:pt x="23" y="209"/>
                </a:lnTo>
                <a:lnTo>
                  <a:pt x="22" y="209"/>
                </a:lnTo>
                <a:lnTo>
                  <a:pt x="19" y="207"/>
                </a:lnTo>
                <a:lnTo>
                  <a:pt x="18" y="205"/>
                </a:lnTo>
                <a:lnTo>
                  <a:pt x="18" y="202"/>
                </a:lnTo>
                <a:lnTo>
                  <a:pt x="18" y="23"/>
                </a:lnTo>
                <a:lnTo>
                  <a:pt x="18" y="20"/>
                </a:lnTo>
                <a:lnTo>
                  <a:pt x="19" y="19"/>
                </a:lnTo>
                <a:lnTo>
                  <a:pt x="22" y="18"/>
                </a:lnTo>
                <a:lnTo>
                  <a:pt x="23" y="16"/>
                </a:lnTo>
                <a:lnTo>
                  <a:pt x="108" y="16"/>
                </a:lnTo>
                <a:lnTo>
                  <a:pt x="109" y="18"/>
                </a:lnTo>
                <a:lnTo>
                  <a:pt x="109" y="69"/>
                </a:lnTo>
                <a:lnTo>
                  <a:pt x="111" y="72"/>
                </a:lnTo>
                <a:lnTo>
                  <a:pt x="113" y="74"/>
                </a:lnTo>
                <a:lnTo>
                  <a:pt x="157" y="74"/>
                </a:lnTo>
                <a:lnTo>
                  <a:pt x="157" y="202"/>
                </a:lnTo>
                <a:lnTo>
                  <a:pt x="157" y="205"/>
                </a:lnTo>
                <a:lnTo>
                  <a:pt x="156" y="207"/>
                </a:lnTo>
                <a:lnTo>
                  <a:pt x="153" y="209"/>
                </a:lnTo>
                <a:lnTo>
                  <a:pt x="150" y="20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42" name="Freeform 124"/>
          <p:cNvSpPr>
            <a:spLocks noEditPoints="1"/>
          </p:cNvSpPr>
          <p:nvPr/>
        </p:nvSpPr>
        <p:spPr bwMode="auto">
          <a:xfrm>
            <a:off x="3802063" y="917575"/>
            <a:ext cx="104775" cy="138113"/>
          </a:xfrm>
          <a:custGeom>
            <a:avLst/>
            <a:gdLst>
              <a:gd name="T0" fmla="*/ 192 w 194"/>
              <a:gd name="T1" fmla="*/ 69 h 254"/>
              <a:gd name="T2" fmla="*/ 131 w 194"/>
              <a:gd name="T3" fmla="*/ 3 h 254"/>
              <a:gd name="T4" fmla="*/ 128 w 194"/>
              <a:gd name="T5" fmla="*/ 0 h 254"/>
              <a:gd name="T6" fmla="*/ 124 w 194"/>
              <a:gd name="T7" fmla="*/ 0 h 254"/>
              <a:gd name="T8" fmla="*/ 24 w 194"/>
              <a:gd name="T9" fmla="*/ 0 h 254"/>
              <a:gd name="T10" fmla="*/ 19 w 194"/>
              <a:gd name="T11" fmla="*/ 0 h 254"/>
              <a:gd name="T12" fmla="*/ 15 w 194"/>
              <a:gd name="T13" fmla="*/ 2 h 254"/>
              <a:gd name="T14" fmla="*/ 11 w 194"/>
              <a:gd name="T15" fmla="*/ 4 h 254"/>
              <a:gd name="T16" fmla="*/ 7 w 194"/>
              <a:gd name="T17" fmla="*/ 7 h 254"/>
              <a:gd name="T18" fmla="*/ 4 w 194"/>
              <a:gd name="T19" fmla="*/ 11 h 254"/>
              <a:gd name="T20" fmla="*/ 1 w 194"/>
              <a:gd name="T21" fmla="*/ 15 h 254"/>
              <a:gd name="T22" fmla="*/ 0 w 194"/>
              <a:gd name="T23" fmla="*/ 21 h 254"/>
              <a:gd name="T24" fmla="*/ 0 w 194"/>
              <a:gd name="T25" fmla="*/ 25 h 254"/>
              <a:gd name="T26" fmla="*/ 0 w 194"/>
              <a:gd name="T27" fmla="*/ 66 h 254"/>
              <a:gd name="T28" fmla="*/ 16 w 194"/>
              <a:gd name="T29" fmla="*/ 79 h 254"/>
              <a:gd name="T30" fmla="*/ 16 w 194"/>
              <a:gd name="T31" fmla="*/ 25 h 254"/>
              <a:gd name="T32" fmla="*/ 16 w 194"/>
              <a:gd name="T33" fmla="*/ 22 h 254"/>
              <a:gd name="T34" fmla="*/ 19 w 194"/>
              <a:gd name="T35" fmla="*/ 19 h 254"/>
              <a:gd name="T36" fmla="*/ 22 w 194"/>
              <a:gd name="T37" fmla="*/ 17 h 254"/>
              <a:gd name="T38" fmla="*/ 24 w 194"/>
              <a:gd name="T39" fmla="*/ 17 h 254"/>
              <a:gd name="T40" fmla="*/ 121 w 194"/>
              <a:gd name="T41" fmla="*/ 17 h 254"/>
              <a:gd name="T42" fmla="*/ 121 w 194"/>
              <a:gd name="T43" fmla="*/ 74 h 254"/>
              <a:gd name="T44" fmla="*/ 121 w 194"/>
              <a:gd name="T45" fmla="*/ 77 h 254"/>
              <a:gd name="T46" fmla="*/ 124 w 194"/>
              <a:gd name="T47" fmla="*/ 77 h 254"/>
              <a:gd name="T48" fmla="*/ 177 w 194"/>
              <a:gd name="T49" fmla="*/ 77 h 254"/>
              <a:gd name="T50" fmla="*/ 177 w 194"/>
              <a:gd name="T51" fmla="*/ 78 h 254"/>
              <a:gd name="T52" fmla="*/ 177 w 194"/>
              <a:gd name="T53" fmla="*/ 228 h 254"/>
              <a:gd name="T54" fmla="*/ 177 w 194"/>
              <a:gd name="T55" fmla="*/ 232 h 254"/>
              <a:gd name="T56" fmla="*/ 174 w 194"/>
              <a:gd name="T57" fmla="*/ 235 h 254"/>
              <a:gd name="T58" fmla="*/ 172 w 194"/>
              <a:gd name="T59" fmla="*/ 236 h 254"/>
              <a:gd name="T60" fmla="*/ 169 w 194"/>
              <a:gd name="T61" fmla="*/ 238 h 254"/>
              <a:gd name="T62" fmla="*/ 24 w 194"/>
              <a:gd name="T63" fmla="*/ 238 h 254"/>
              <a:gd name="T64" fmla="*/ 22 w 194"/>
              <a:gd name="T65" fmla="*/ 236 h 254"/>
              <a:gd name="T66" fmla="*/ 19 w 194"/>
              <a:gd name="T67" fmla="*/ 235 h 254"/>
              <a:gd name="T68" fmla="*/ 16 w 194"/>
              <a:gd name="T69" fmla="*/ 232 h 254"/>
              <a:gd name="T70" fmla="*/ 16 w 194"/>
              <a:gd name="T71" fmla="*/ 228 h 254"/>
              <a:gd name="T72" fmla="*/ 16 w 194"/>
              <a:gd name="T73" fmla="*/ 186 h 254"/>
              <a:gd name="T74" fmla="*/ 0 w 194"/>
              <a:gd name="T75" fmla="*/ 198 h 254"/>
              <a:gd name="T76" fmla="*/ 0 w 194"/>
              <a:gd name="T77" fmla="*/ 228 h 254"/>
              <a:gd name="T78" fmla="*/ 0 w 194"/>
              <a:gd name="T79" fmla="*/ 234 h 254"/>
              <a:gd name="T80" fmla="*/ 1 w 194"/>
              <a:gd name="T81" fmla="*/ 238 h 254"/>
              <a:gd name="T82" fmla="*/ 4 w 194"/>
              <a:gd name="T83" fmla="*/ 242 h 254"/>
              <a:gd name="T84" fmla="*/ 7 w 194"/>
              <a:gd name="T85" fmla="*/ 246 h 254"/>
              <a:gd name="T86" fmla="*/ 11 w 194"/>
              <a:gd name="T87" fmla="*/ 249 h 254"/>
              <a:gd name="T88" fmla="*/ 15 w 194"/>
              <a:gd name="T89" fmla="*/ 251 h 254"/>
              <a:gd name="T90" fmla="*/ 19 w 194"/>
              <a:gd name="T91" fmla="*/ 253 h 254"/>
              <a:gd name="T92" fmla="*/ 24 w 194"/>
              <a:gd name="T93" fmla="*/ 254 h 254"/>
              <a:gd name="T94" fmla="*/ 169 w 194"/>
              <a:gd name="T95" fmla="*/ 254 h 254"/>
              <a:gd name="T96" fmla="*/ 174 w 194"/>
              <a:gd name="T97" fmla="*/ 253 h 254"/>
              <a:gd name="T98" fmla="*/ 179 w 194"/>
              <a:gd name="T99" fmla="*/ 251 h 254"/>
              <a:gd name="T100" fmla="*/ 183 w 194"/>
              <a:gd name="T101" fmla="*/ 249 h 254"/>
              <a:gd name="T102" fmla="*/ 187 w 194"/>
              <a:gd name="T103" fmla="*/ 246 h 254"/>
              <a:gd name="T104" fmla="*/ 189 w 194"/>
              <a:gd name="T105" fmla="*/ 242 h 254"/>
              <a:gd name="T106" fmla="*/ 192 w 194"/>
              <a:gd name="T107" fmla="*/ 238 h 254"/>
              <a:gd name="T108" fmla="*/ 194 w 194"/>
              <a:gd name="T109" fmla="*/ 234 h 254"/>
              <a:gd name="T110" fmla="*/ 194 w 194"/>
              <a:gd name="T111" fmla="*/ 228 h 254"/>
              <a:gd name="T112" fmla="*/ 194 w 194"/>
              <a:gd name="T113" fmla="*/ 74 h 254"/>
              <a:gd name="T114" fmla="*/ 194 w 194"/>
              <a:gd name="T115" fmla="*/ 71 h 254"/>
              <a:gd name="T116" fmla="*/ 192 w 194"/>
              <a:gd name="T117" fmla="*/ 69 h 254"/>
              <a:gd name="T118" fmla="*/ 128 w 194"/>
              <a:gd name="T119" fmla="*/ 70 h 254"/>
              <a:gd name="T120" fmla="*/ 128 w 194"/>
              <a:gd name="T121" fmla="*/ 25 h 254"/>
              <a:gd name="T122" fmla="*/ 170 w 194"/>
              <a:gd name="T123" fmla="*/ 70 h 254"/>
              <a:gd name="T124" fmla="*/ 128 w 194"/>
              <a:gd name="T125" fmla="*/ 7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4" h="254">
                <a:moveTo>
                  <a:pt x="192" y="69"/>
                </a:moveTo>
                <a:lnTo>
                  <a:pt x="131" y="3"/>
                </a:lnTo>
                <a:lnTo>
                  <a:pt x="128" y="0"/>
                </a:lnTo>
                <a:lnTo>
                  <a:pt x="124" y="0"/>
                </a:lnTo>
                <a:lnTo>
                  <a:pt x="24" y="0"/>
                </a:lnTo>
                <a:lnTo>
                  <a:pt x="19" y="0"/>
                </a:lnTo>
                <a:lnTo>
                  <a:pt x="15" y="2"/>
                </a:lnTo>
                <a:lnTo>
                  <a:pt x="11" y="4"/>
                </a:lnTo>
                <a:lnTo>
                  <a:pt x="7" y="7"/>
                </a:lnTo>
                <a:lnTo>
                  <a:pt x="4" y="11"/>
                </a:lnTo>
                <a:lnTo>
                  <a:pt x="1" y="15"/>
                </a:lnTo>
                <a:lnTo>
                  <a:pt x="0" y="21"/>
                </a:lnTo>
                <a:lnTo>
                  <a:pt x="0" y="25"/>
                </a:lnTo>
                <a:lnTo>
                  <a:pt x="0" y="66"/>
                </a:lnTo>
                <a:lnTo>
                  <a:pt x="16" y="79"/>
                </a:lnTo>
                <a:lnTo>
                  <a:pt x="16" y="25"/>
                </a:lnTo>
                <a:lnTo>
                  <a:pt x="16" y="22"/>
                </a:lnTo>
                <a:lnTo>
                  <a:pt x="19" y="19"/>
                </a:lnTo>
                <a:lnTo>
                  <a:pt x="22" y="17"/>
                </a:lnTo>
                <a:lnTo>
                  <a:pt x="24" y="17"/>
                </a:lnTo>
                <a:lnTo>
                  <a:pt x="121" y="17"/>
                </a:lnTo>
                <a:lnTo>
                  <a:pt x="121" y="74"/>
                </a:lnTo>
                <a:lnTo>
                  <a:pt x="121" y="77"/>
                </a:lnTo>
                <a:lnTo>
                  <a:pt x="124" y="77"/>
                </a:lnTo>
                <a:lnTo>
                  <a:pt x="177" y="77"/>
                </a:lnTo>
                <a:lnTo>
                  <a:pt x="177" y="78"/>
                </a:lnTo>
                <a:lnTo>
                  <a:pt x="177" y="228"/>
                </a:lnTo>
                <a:lnTo>
                  <a:pt x="177" y="232"/>
                </a:lnTo>
                <a:lnTo>
                  <a:pt x="174" y="235"/>
                </a:lnTo>
                <a:lnTo>
                  <a:pt x="172" y="236"/>
                </a:lnTo>
                <a:lnTo>
                  <a:pt x="169" y="238"/>
                </a:lnTo>
                <a:lnTo>
                  <a:pt x="24" y="238"/>
                </a:lnTo>
                <a:lnTo>
                  <a:pt x="22" y="236"/>
                </a:lnTo>
                <a:lnTo>
                  <a:pt x="19" y="235"/>
                </a:lnTo>
                <a:lnTo>
                  <a:pt x="16" y="232"/>
                </a:lnTo>
                <a:lnTo>
                  <a:pt x="16" y="228"/>
                </a:lnTo>
                <a:lnTo>
                  <a:pt x="16" y="186"/>
                </a:lnTo>
                <a:lnTo>
                  <a:pt x="0" y="198"/>
                </a:lnTo>
                <a:lnTo>
                  <a:pt x="0" y="228"/>
                </a:lnTo>
                <a:lnTo>
                  <a:pt x="0" y="234"/>
                </a:lnTo>
                <a:lnTo>
                  <a:pt x="1" y="238"/>
                </a:lnTo>
                <a:lnTo>
                  <a:pt x="4" y="242"/>
                </a:lnTo>
                <a:lnTo>
                  <a:pt x="7" y="246"/>
                </a:lnTo>
                <a:lnTo>
                  <a:pt x="11" y="249"/>
                </a:lnTo>
                <a:lnTo>
                  <a:pt x="15" y="251"/>
                </a:lnTo>
                <a:lnTo>
                  <a:pt x="19" y="253"/>
                </a:lnTo>
                <a:lnTo>
                  <a:pt x="24" y="254"/>
                </a:lnTo>
                <a:lnTo>
                  <a:pt x="169" y="254"/>
                </a:lnTo>
                <a:lnTo>
                  <a:pt x="174" y="253"/>
                </a:lnTo>
                <a:lnTo>
                  <a:pt x="179" y="251"/>
                </a:lnTo>
                <a:lnTo>
                  <a:pt x="183" y="249"/>
                </a:lnTo>
                <a:lnTo>
                  <a:pt x="187" y="246"/>
                </a:lnTo>
                <a:lnTo>
                  <a:pt x="189" y="242"/>
                </a:lnTo>
                <a:lnTo>
                  <a:pt x="192" y="238"/>
                </a:lnTo>
                <a:lnTo>
                  <a:pt x="194" y="234"/>
                </a:lnTo>
                <a:lnTo>
                  <a:pt x="194" y="228"/>
                </a:lnTo>
                <a:lnTo>
                  <a:pt x="194" y="74"/>
                </a:lnTo>
                <a:lnTo>
                  <a:pt x="194" y="71"/>
                </a:lnTo>
                <a:lnTo>
                  <a:pt x="192" y="69"/>
                </a:lnTo>
                <a:close/>
                <a:moveTo>
                  <a:pt x="128" y="70"/>
                </a:moveTo>
                <a:lnTo>
                  <a:pt x="128" y="25"/>
                </a:lnTo>
                <a:lnTo>
                  <a:pt x="170" y="70"/>
                </a:lnTo>
                <a:lnTo>
                  <a:pt x="128" y="7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43" name="Freeform 125"/>
          <p:cNvSpPr>
            <a:spLocks noEditPoints="1"/>
          </p:cNvSpPr>
          <p:nvPr/>
        </p:nvSpPr>
        <p:spPr bwMode="auto">
          <a:xfrm>
            <a:off x="3759200" y="950913"/>
            <a:ext cx="74613" cy="76200"/>
          </a:xfrm>
          <a:custGeom>
            <a:avLst/>
            <a:gdLst>
              <a:gd name="T0" fmla="*/ 138 w 138"/>
              <a:gd name="T1" fmla="*/ 70 h 139"/>
              <a:gd name="T2" fmla="*/ 138 w 138"/>
              <a:gd name="T3" fmla="*/ 70 h 139"/>
              <a:gd name="T4" fmla="*/ 138 w 138"/>
              <a:gd name="T5" fmla="*/ 67 h 139"/>
              <a:gd name="T6" fmla="*/ 135 w 138"/>
              <a:gd name="T7" fmla="*/ 63 h 139"/>
              <a:gd name="T8" fmla="*/ 134 w 138"/>
              <a:gd name="T9" fmla="*/ 63 h 139"/>
              <a:gd name="T10" fmla="*/ 57 w 138"/>
              <a:gd name="T11" fmla="*/ 1 h 139"/>
              <a:gd name="T12" fmla="*/ 55 w 138"/>
              <a:gd name="T13" fmla="*/ 0 h 139"/>
              <a:gd name="T14" fmla="*/ 52 w 138"/>
              <a:gd name="T15" fmla="*/ 0 h 139"/>
              <a:gd name="T16" fmla="*/ 48 w 138"/>
              <a:gd name="T17" fmla="*/ 1 h 139"/>
              <a:gd name="T18" fmla="*/ 46 w 138"/>
              <a:gd name="T19" fmla="*/ 3 h 139"/>
              <a:gd name="T20" fmla="*/ 45 w 138"/>
              <a:gd name="T21" fmla="*/ 6 h 139"/>
              <a:gd name="T22" fmla="*/ 45 w 138"/>
              <a:gd name="T23" fmla="*/ 10 h 139"/>
              <a:gd name="T24" fmla="*/ 45 w 138"/>
              <a:gd name="T25" fmla="*/ 45 h 139"/>
              <a:gd name="T26" fmla="*/ 9 w 138"/>
              <a:gd name="T27" fmla="*/ 45 h 139"/>
              <a:gd name="T28" fmla="*/ 4 w 138"/>
              <a:gd name="T29" fmla="*/ 46 h 139"/>
              <a:gd name="T30" fmla="*/ 1 w 138"/>
              <a:gd name="T31" fmla="*/ 49 h 139"/>
              <a:gd name="T32" fmla="*/ 0 w 138"/>
              <a:gd name="T33" fmla="*/ 53 h 139"/>
              <a:gd name="T34" fmla="*/ 0 w 138"/>
              <a:gd name="T35" fmla="*/ 56 h 139"/>
              <a:gd name="T36" fmla="*/ 0 w 138"/>
              <a:gd name="T37" fmla="*/ 82 h 139"/>
              <a:gd name="T38" fmla="*/ 0 w 138"/>
              <a:gd name="T39" fmla="*/ 87 h 139"/>
              <a:gd name="T40" fmla="*/ 3 w 138"/>
              <a:gd name="T41" fmla="*/ 90 h 139"/>
              <a:gd name="T42" fmla="*/ 4 w 138"/>
              <a:gd name="T43" fmla="*/ 93 h 139"/>
              <a:gd name="T44" fmla="*/ 7 w 138"/>
              <a:gd name="T45" fmla="*/ 93 h 139"/>
              <a:gd name="T46" fmla="*/ 8 w 138"/>
              <a:gd name="T47" fmla="*/ 94 h 139"/>
              <a:gd name="T48" fmla="*/ 45 w 138"/>
              <a:gd name="T49" fmla="*/ 93 h 139"/>
              <a:gd name="T50" fmla="*/ 45 w 138"/>
              <a:gd name="T51" fmla="*/ 134 h 139"/>
              <a:gd name="T52" fmla="*/ 45 w 138"/>
              <a:gd name="T53" fmla="*/ 136 h 139"/>
              <a:gd name="T54" fmla="*/ 48 w 138"/>
              <a:gd name="T55" fmla="*/ 138 h 139"/>
              <a:gd name="T56" fmla="*/ 52 w 138"/>
              <a:gd name="T57" fmla="*/ 139 h 139"/>
              <a:gd name="T58" fmla="*/ 56 w 138"/>
              <a:gd name="T59" fmla="*/ 138 h 139"/>
              <a:gd name="T60" fmla="*/ 59 w 138"/>
              <a:gd name="T61" fmla="*/ 135 h 139"/>
              <a:gd name="T62" fmla="*/ 135 w 138"/>
              <a:gd name="T63" fmla="*/ 76 h 139"/>
              <a:gd name="T64" fmla="*/ 136 w 138"/>
              <a:gd name="T65" fmla="*/ 75 h 139"/>
              <a:gd name="T66" fmla="*/ 138 w 138"/>
              <a:gd name="T67" fmla="*/ 70 h 139"/>
              <a:gd name="T68" fmla="*/ 56 w 138"/>
              <a:gd name="T69" fmla="*/ 124 h 139"/>
              <a:gd name="T70" fmla="*/ 56 w 138"/>
              <a:gd name="T71" fmla="*/ 87 h 139"/>
              <a:gd name="T72" fmla="*/ 55 w 138"/>
              <a:gd name="T73" fmla="*/ 86 h 139"/>
              <a:gd name="T74" fmla="*/ 53 w 138"/>
              <a:gd name="T75" fmla="*/ 83 h 139"/>
              <a:gd name="T76" fmla="*/ 52 w 138"/>
              <a:gd name="T77" fmla="*/ 83 h 139"/>
              <a:gd name="T78" fmla="*/ 50 w 138"/>
              <a:gd name="T79" fmla="*/ 82 h 139"/>
              <a:gd name="T80" fmla="*/ 9 w 138"/>
              <a:gd name="T81" fmla="*/ 83 h 139"/>
              <a:gd name="T82" fmla="*/ 11 w 138"/>
              <a:gd name="T83" fmla="*/ 82 h 139"/>
              <a:gd name="T84" fmla="*/ 11 w 138"/>
              <a:gd name="T85" fmla="*/ 56 h 139"/>
              <a:gd name="T86" fmla="*/ 50 w 138"/>
              <a:gd name="T87" fmla="*/ 56 h 139"/>
              <a:gd name="T88" fmla="*/ 53 w 138"/>
              <a:gd name="T89" fmla="*/ 56 h 139"/>
              <a:gd name="T90" fmla="*/ 55 w 138"/>
              <a:gd name="T91" fmla="*/ 55 h 139"/>
              <a:gd name="T92" fmla="*/ 56 w 138"/>
              <a:gd name="T93" fmla="*/ 52 h 139"/>
              <a:gd name="T94" fmla="*/ 56 w 138"/>
              <a:gd name="T95" fmla="*/ 51 h 139"/>
              <a:gd name="T96" fmla="*/ 56 w 138"/>
              <a:gd name="T97" fmla="*/ 15 h 139"/>
              <a:gd name="T98" fmla="*/ 125 w 138"/>
              <a:gd name="T99" fmla="*/ 70 h 139"/>
              <a:gd name="T100" fmla="*/ 56 w 138"/>
              <a:gd name="T101" fmla="*/ 124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8" h="139">
                <a:moveTo>
                  <a:pt x="138" y="70"/>
                </a:moveTo>
                <a:lnTo>
                  <a:pt x="138" y="70"/>
                </a:lnTo>
                <a:lnTo>
                  <a:pt x="138" y="67"/>
                </a:lnTo>
                <a:lnTo>
                  <a:pt x="135" y="63"/>
                </a:lnTo>
                <a:lnTo>
                  <a:pt x="134" y="63"/>
                </a:lnTo>
                <a:lnTo>
                  <a:pt x="57" y="1"/>
                </a:lnTo>
                <a:lnTo>
                  <a:pt x="55" y="0"/>
                </a:lnTo>
                <a:lnTo>
                  <a:pt x="52" y="0"/>
                </a:lnTo>
                <a:lnTo>
                  <a:pt x="48" y="1"/>
                </a:lnTo>
                <a:lnTo>
                  <a:pt x="46" y="3"/>
                </a:lnTo>
                <a:lnTo>
                  <a:pt x="45" y="6"/>
                </a:lnTo>
                <a:lnTo>
                  <a:pt x="45" y="10"/>
                </a:lnTo>
                <a:lnTo>
                  <a:pt x="45" y="45"/>
                </a:lnTo>
                <a:lnTo>
                  <a:pt x="9" y="45"/>
                </a:lnTo>
                <a:lnTo>
                  <a:pt x="4" y="46"/>
                </a:lnTo>
                <a:lnTo>
                  <a:pt x="1" y="49"/>
                </a:lnTo>
                <a:lnTo>
                  <a:pt x="0" y="53"/>
                </a:lnTo>
                <a:lnTo>
                  <a:pt x="0" y="56"/>
                </a:lnTo>
                <a:lnTo>
                  <a:pt x="0" y="82"/>
                </a:lnTo>
                <a:lnTo>
                  <a:pt x="0" y="87"/>
                </a:lnTo>
                <a:lnTo>
                  <a:pt x="3" y="90"/>
                </a:lnTo>
                <a:lnTo>
                  <a:pt x="4" y="93"/>
                </a:lnTo>
                <a:lnTo>
                  <a:pt x="7" y="93"/>
                </a:lnTo>
                <a:lnTo>
                  <a:pt x="8" y="94"/>
                </a:lnTo>
                <a:lnTo>
                  <a:pt x="45" y="93"/>
                </a:lnTo>
                <a:lnTo>
                  <a:pt x="45" y="134"/>
                </a:lnTo>
                <a:lnTo>
                  <a:pt x="45" y="136"/>
                </a:lnTo>
                <a:lnTo>
                  <a:pt x="48" y="138"/>
                </a:lnTo>
                <a:lnTo>
                  <a:pt x="52" y="139"/>
                </a:lnTo>
                <a:lnTo>
                  <a:pt x="56" y="138"/>
                </a:lnTo>
                <a:lnTo>
                  <a:pt x="59" y="135"/>
                </a:lnTo>
                <a:lnTo>
                  <a:pt x="135" y="76"/>
                </a:lnTo>
                <a:lnTo>
                  <a:pt x="136" y="75"/>
                </a:lnTo>
                <a:lnTo>
                  <a:pt x="138" y="70"/>
                </a:lnTo>
                <a:close/>
                <a:moveTo>
                  <a:pt x="56" y="124"/>
                </a:moveTo>
                <a:lnTo>
                  <a:pt x="56" y="87"/>
                </a:lnTo>
                <a:lnTo>
                  <a:pt x="55" y="86"/>
                </a:lnTo>
                <a:lnTo>
                  <a:pt x="53" y="83"/>
                </a:lnTo>
                <a:lnTo>
                  <a:pt x="52" y="83"/>
                </a:lnTo>
                <a:lnTo>
                  <a:pt x="50" y="82"/>
                </a:lnTo>
                <a:lnTo>
                  <a:pt x="9" y="83"/>
                </a:lnTo>
                <a:lnTo>
                  <a:pt x="11" y="82"/>
                </a:lnTo>
                <a:lnTo>
                  <a:pt x="11" y="56"/>
                </a:lnTo>
                <a:lnTo>
                  <a:pt x="50" y="56"/>
                </a:lnTo>
                <a:lnTo>
                  <a:pt x="53" y="56"/>
                </a:lnTo>
                <a:lnTo>
                  <a:pt x="55" y="55"/>
                </a:lnTo>
                <a:lnTo>
                  <a:pt x="56" y="52"/>
                </a:lnTo>
                <a:lnTo>
                  <a:pt x="56" y="51"/>
                </a:lnTo>
                <a:lnTo>
                  <a:pt x="56" y="15"/>
                </a:lnTo>
                <a:lnTo>
                  <a:pt x="125" y="70"/>
                </a:lnTo>
                <a:lnTo>
                  <a:pt x="56" y="12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44" name="Freeform 126"/>
          <p:cNvSpPr>
            <a:spLocks noEditPoints="1"/>
          </p:cNvSpPr>
          <p:nvPr/>
        </p:nvSpPr>
        <p:spPr bwMode="auto">
          <a:xfrm>
            <a:off x="4391025" y="917575"/>
            <a:ext cx="106363" cy="138113"/>
          </a:xfrm>
          <a:custGeom>
            <a:avLst/>
            <a:gdLst>
              <a:gd name="T0" fmla="*/ 131 w 195"/>
              <a:gd name="T1" fmla="*/ 3 h 254"/>
              <a:gd name="T2" fmla="*/ 126 w 195"/>
              <a:gd name="T3" fmla="*/ 0 h 254"/>
              <a:gd name="T4" fmla="*/ 21 w 195"/>
              <a:gd name="T5" fmla="*/ 0 h 254"/>
              <a:gd name="T6" fmla="*/ 11 w 195"/>
              <a:gd name="T7" fmla="*/ 4 h 254"/>
              <a:gd name="T8" fmla="*/ 4 w 195"/>
              <a:gd name="T9" fmla="*/ 11 h 254"/>
              <a:gd name="T10" fmla="*/ 2 w 195"/>
              <a:gd name="T11" fmla="*/ 21 h 254"/>
              <a:gd name="T12" fmla="*/ 0 w 195"/>
              <a:gd name="T13" fmla="*/ 53 h 254"/>
              <a:gd name="T14" fmla="*/ 10 w 195"/>
              <a:gd name="T15" fmla="*/ 59 h 254"/>
              <a:gd name="T16" fmla="*/ 11 w 195"/>
              <a:gd name="T17" fmla="*/ 60 h 254"/>
              <a:gd name="T18" fmla="*/ 17 w 195"/>
              <a:gd name="T19" fmla="*/ 25 h 254"/>
              <a:gd name="T20" fmla="*/ 19 w 195"/>
              <a:gd name="T21" fmla="*/ 19 h 254"/>
              <a:gd name="T22" fmla="*/ 26 w 195"/>
              <a:gd name="T23" fmla="*/ 17 h 254"/>
              <a:gd name="T24" fmla="*/ 122 w 195"/>
              <a:gd name="T25" fmla="*/ 74 h 254"/>
              <a:gd name="T26" fmla="*/ 126 w 195"/>
              <a:gd name="T27" fmla="*/ 77 h 254"/>
              <a:gd name="T28" fmla="*/ 179 w 195"/>
              <a:gd name="T29" fmla="*/ 78 h 254"/>
              <a:gd name="T30" fmla="*/ 178 w 195"/>
              <a:gd name="T31" fmla="*/ 232 h 254"/>
              <a:gd name="T32" fmla="*/ 174 w 195"/>
              <a:gd name="T33" fmla="*/ 236 h 254"/>
              <a:gd name="T34" fmla="*/ 26 w 195"/>
              <a:gd name="T35" fmla="*/ 238 h 254"/>
              <a:gd name="T36" fmla="*/ 19 w 195"/>
              <a:gd name="T37" fmla="*/ 235 h 254"/>
              <a:gd name="T38" fmla="*/ 17 w 195"/>
              <a:gd name="T39" fmla="*/ 228 h 254"/>
              <a:gd name="T40" fmla="*/ 13 w 195"/>
              <a:gd name="T41" fmla="*/ 212 h 254"/>
              <a:gd name="T42" fmla="*/ 0 w 195"/>
              <a:gd name="T43" fmla="*/ 213 h 254"/>
              <a:gd name="T44" fmla="*/ 2 w 195"/>
              <a:gd name="T45" fmla="*/ 234 h 254"/>
              <a:gd name="T46" fmla="*/ 4 w 195"/>
              <a:gd name="T47" fmla="*/ 242 h 254"/>
              <a:gd name="T48" fmla="*/ 11 w 195"/>
              <a:gd name="T49" fmla="*/ 249 h 254"/>
              <a:gd name="T50" fmla="*/ 21 w 195"/>
              <a:gd name="T51" fmla="*/ 253 h 254"/>
              <a:gd name="T52" fmla="*/ 170 w 195"/>
              <a:gd name="T53" fmla="*/ 254 h 254"/>
              <a:gd name="T54" fmla="*/ 180 w 195"/>
              <a:gd name="T55" fmla="*/ 251 h 254"/>
              <a:gd name="T56" fmla="*/ 187 w 195"/>
              <a:gd name="T57" fmla="*/ 246 h 254"/>
              <a:gd name="T58" fmla="*/ 193 w 195"/>
              <a:gd name="T59" fmla="*/ 238 h 254"/>
              <a:gd name="T60" fmla="*/ 195 w 195"/>
              <a:gd name="T61" fmla="*/ 228 h 254"/>
              <a:gd name="T62" fmla="*/ 194 w 195"/>
              <a:gd name="T63" fmla="*/ 71 h 254"/>
              <a:gd name="T64" fmla="*/ 130 w 195"/>
              <a:gd name="T65" fmla="*/ 70 h 254"/>
              <a:gd name="T66" fmla="*/ 171 w 195"/>
              <a:gd name="T67" fmla="*/ 7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5" h="254">
                <a:moveTo>
                  <a:pt x="193" y="69"/>
                </a:moveTo>
                <a:lnTo>
                  <a:pt x="131" y="3"/>
                </a:lnTo>
                <a:lnTo>
                  <a:pt x="129" y="0"/>
                </a:lnTo>
                <a:lnTo>
                  <a:pt x="126" y="0"/>
                </a:lnTo>
                <a:lnTo>
                  <a:pt x="26" y="0"/>
                </a:lnTo>
                <a:lnTo>
                  <a:pt x="21" y="0"/>
                </a:lnTo>
                <a:lnTo>
                  <a:pt x="17" y="2"/>
                </a:lnTo>
                <a:lnTo>
                  <a:pt x="11" y="4"/>
                </a:lnTo>
                <a:lnTo>
                  <a:pt x="8" y="7"/>
                </a:lnTo>
                <a:lnTo>
                  <a:pt x="4" y="11"/>
                </a:lnTo>
                <a:lnTo>
                  <a:pt x="3" y="15"/>
                </a:lnTo>
                <a:lnTo>
                  <a:pt x="2" y="21"/>
                </a:lnTo>
                <a:lnTo>
                  <a:pt x="0" y="25"/>
                </a:lnTo>
                <a:lnTo>
                  <a:pt x="0" y="53"/>
                </a:lnTo>
                <a:lnTo>
                  <a:pt x="7" y="56"/>
                </a:lnTo>
                <a:lnTo>
                  <a:pt x="10" y="59"/>
                </a:lnTo>
                <a:lnTo>
                  <a:pt x="11" y="59"/>
                </a:lnTo>
                <a:lnTo>
                  <a:pt x="11" y="60"/>
                </a:lnTo>
                <a:lnTo>
                  <a:pt x="17" y="69"/>
                </a:lnTo>
                <a:lnTo>
                  <a:pt x="17" y="25"/>
                </a:lnTo>
                <a:lnTo>
                  <a:pt x="18" y="22"/>
                </a:lnTo>
                <a:lnTo>
                  <a:pt x="19" y="19"/>
                </a:lnTo>
                <a:lnTo>
                  <a:pt x="22" y="17"/>
                </a:lnTo>
                <a:lnTo>
                  <a:pt x="26" y="17"/>
                </a:lnTo>
                <a:lnTo>
                  <a:pt x="122" y="17"/>
                </a:lnTo>
                <a:lnTo>
                  <a:pt x="122" y="74"/>
                </a:lnTo>
                <a:lnTo>
                  <a:pt x="123" y="77"/>
                </a:lnTo>
                <a:lnTo>
                  <a:pt x="126" y="77"/>
                </a:lnTo>
                <a:lnTo>
                  <a:pt x="178" y="77"/>
                </a:lnTo>
                <a:lnTo>
                  <a:pt x="179" y="78"/>
                </a:lnTo>
                <a:lnTo>
                  <a:pt x="179" y="228"/>
                </a:lnTo>
                <a:lnTo>
                  <a:pt x="178" y="232"/>
                </a:lnTo>
                <a:lnTo>
                  <a:pt x="176" y="235"/>
                </a:lnTo>
                <a:lnTo>
                  <a:pt x="174" y="236"/>
                </a:lnTo>
                <a:lnTo>
                  <a:pt x="170" y="238"/>
                </a:lnTo>
                <a:lnTo>
                  <a:pt x="26" y="238"/>
                </a:lnTo>
                <a:lnTo>
                  <a:pt x="22" y="236"/>
                </a:lnTo>
                <a:lnTo>
                  <a:pt x="19" y="235"/>
                </a:lnTo>
                <a:lnTo>
                  <a:pt x="18" y="232"/>
                </a:lnTo>
                <a:lnTo>
                  <a:pt x="17" y="228"/>
                </a:lnTo>
                <a:lnTo>
                  <a:pt x="17" y="210"/>
                </a:lnTo>
                <a:lnTo>
                  <a:pt x="13" y="212"/>
                </a:lnTo>
                <a:lnTo>
                  <a:pt x="7" y="213"/>
                </a:lnTo>
                <a:lnTo>
                  <a:pt x="0" y="213"/>
                </a:lnTo>
                <a:lnTo>
                  <a:pt x="0" y="228"/>
                </a:lnTo>
                <a:lnTo>
                  <a:pt x="2" y="234"/>
                </a:lnTo>
                <a:lnTo>
                  <a:pt x="3" y="238"/>
                </a:lnTo>
                <a:lnTo>
                  <a:pt x="4" y="242"/>
                </a:lnTo>
                <a:lnTo>
                  <a:pt x="8" y="246"/>
                </a:lnTo>
                <a:lnTo>
                  <a:pt x="11" y="249"/>
                </a:lnTo>
                <a:lnTo>
                  <a:pt x="17" y="251"/>
                </a:lnTo>
                <a:lnTo>
                  <a:pt x="21" y="253"/>
                </a:lnTo>
                <a:lnTo>
                  <a:pt x="26" y="254"/>
                </a:lnTo>
                <a:lnTo>
                  <a:pt x="170" y="254"/>
                </a:lnTo>
                <a:lnTo>
                  <a:pt x="175" y="253"/>
                </a:lnTo>
                <a:lnTo>
                  <a:pt x="180" y="251"/>
                </a:lnTo>
                <a:lnTo>
                  <a:pt x="185" y="249"/>
                </a:lnTo>
                <a:lnTo>
                  <a:pt x="187" y="246"/>
                </a:lnTo>
                <a:lnTo>
                  <a:pt x="191" y="242"/>
                </a:lnTo>
                <a:lnTo>
                  <a:pt x="193" y="238"/>
                </a:lnTo>
                <a:lnTo>
                  <a:pt x="194" y="234"/>
                </a:lnTo>
                <a:lnTo>
                  <a:pt x="195" y="228"/>
                </a:lnTo>
                <a:lnTo>
                  <a:pt x="195" y="74"/>
                </a:lnTo>
                <a:lnTo>
                  <a:pt x="194" y="71"/>
                </a:lnTo>
                <a:lnTo>
                  <a:pt x="193" y="69"/>
                </a:lnTo>
                <a:close/>
                <a:moveTo>
                  <a:pt x="130" y="70"/>
                </a:moveTo>
                <a:lnTo>
                  <a:pt x="130" y="25"/>
                </a:lnTo>
                <a:lnTo>
                  <a:pt x="171" y="70"/>
                </a:lnTo>
                <a:lnTo>
                  <a:pt x="130" y="7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45" name="Freeform 127"/>
          <p:cNvSpPr>
            <a:spLocks noEditPoints="1"/>
          </p:cNvSpPr>
          <p:nvPr/>
        </p:nvSpPr>
        <p:spPr bwMode="auto">
          <a:xfrm>
            <a:off x="4351338" y="950913"/>
            <a:ext cx="74612" cy="76200"/>
          </a:xfrm>
          <a:custGeom>
            <a:avLst/>
            <a:gdLst>
              <a:gd name="T0" fmla="*/ 82 w 139"/>
              <a:gd name="T1" fmla="*/ 139 h 139"/>
              <a:gd name="T2" fmla="*/ 82 w 139"/>
              <a:gd name="T3" fmla="*/ 139 h 139"/>
              <a:gd name="T4" fmla="*/ 85 w 139"/>
              <a:gd name="T5" fmla="*/ 138 h 139"/>
              <a:gd name="T6" fmla="*/ 86 w 139"/>
              <a:gd name="T7" fmla="*/ 138 h 139"/>
              <a:gd name="T8" fmla="*/ 88 w 139"/>
              <a:gd name="T9" fmla="*/ 138 h 139"/>
              <a:gd name="T10" fmla="*/ 89 w 139"/>
              <a:gd name="T11" fmla="*/ 138 h 139"/>
              <a:gd name="T12" fmla="*/ 92 w 139"/>
              <a:gd name="T13" fmla="*/ 134 h 139"/>
              <a:gd name="T14" fmla="*/ 93 w 139"/>
              <a:gd name="T15" fmla="*/ 131 h 139"/>
              <a:gd name="T16" fmla="*/ 94 w 139"/>
              <a:gd name="T17" fmla="*/ 130 h 139"/>
              <a:gd name="T18" fmla="*/ 93 w 139"/>
              <a:gd name="T19" fmla="*/ 94 h 139"/>
              <a:gd name="T20" fmla="*/ 134 w 139"/>
              <a:gd name="T21" fmla="*/ 94 h 139"/>
              <a:gd name="T22" fmla="*/ 137 w 139"/>
              <a:gd name="T23" fmla="*/ 93 h 139"/>
              <a:gd name="T24" fmla="*/ 138 w 139"/>
              <a:gd name="T25" fmla="*/ 90 h 139"/>
              <a:gd name="T26" fmla="*/ 139 w 139"/>
              <a:gd name="T27" fmla="*/ 86 h 139"/>
              <a:gd name="T28" fmla="*/ 139 w 139"/>
              <a:gd name="T29" fmla="*/ 83 h 139"/>
              <a:gd name="T30" fmla="*/ 135 w 139"/>
              <a:gd name="T31" fmla="*/ 79 h 139"/>
              <a:gd name="T32" fmla="*/ 79 w 139"/>
              <a:gd name="T33" fmla="*/ 6 h 139"/>
              <a:gd name="T34" fmla="*/ 77 w 139"/>
              <a:gd name="T35" fmla="*/ 3 h 139"/>
              <a:gd name="T36" fmla="*/ 75 w 139"/>
              <a:gd name="T37" fmla="*/ 1 h 139"/>
              <a:gd name="T38" fmla="*/ 70 w 139"/>
              <a:gd name="T39" fmla="*/ 0 h 139"/>
              <a:gd name="T40" fmla="*/ 67 w 139"/>
              <a:gd name="T41" fmla="*/ 1 h 139"/>
              <a:gd name="T42" fmla="*/ 63 w 139"/>
              <a:gd name="T43" fmla="*/ 3 h 139"/>
              <a:gd name="T44" fmla="*/ 63 w 139"/>
              <a:gd name="T45" fmla="*/ 4 h 139"/>
              <a:gd name="T46" fmla="*/ 2 w 139"/>
              <a:gd name="T47" fmla="*/ 81 h 139"/>
              <a:gd name="T48" fmla="*/ 0 w 139"/>
              <a:gd name="T49" fmla="*/ 83 h 139"/>
              <a:gd name="T50" fmla="*/ 0 w 139"/>
              <a:gd name="T51" fmla="*/ 86 h 139"/>
              <a:gd name="T52" fmla="*/ 2 w 139"/>
              <a:gd name="T53" fmla="*/ 90 h 139"/>
              <a:gd name="T54" fmla="*/ 3 w 139"/>
              <a:gd name="T55" fmla="*/ 91 h 139"/>
              <a:gd name="T56" fmla="*/ 7 w 139"/>
              <a:gd name="T57" fmla="*/ 93 h 139"/>
              <a:gd name="T58" fmla="*/ 10 w 139"/>
              <a:gd name="T59" fmla="*/ 93 h 139"/>
              <a:gd name="T60" fmla="*/ 45 w 139"/>
              <a:gd name="T61" fmla="*/ 93 h 139"/>
              <a:gd name="T62" fmla="*/ 45 w 139"/>
              <a:gd name="T63" fmla="*/ 128 h 139"/>
              <a:gd name="T64" fmla="*/ 47 w 139"/>
              <a:gd name="T65" fmla="*/ 134 h 139"/>
              <a:gd name="T66" fmla="*/ 49 w 139"/>
              <a:gd name="T67" fmla="*/ 136 h 139"/>
              <a:gd name="T68" fmla="*/ 53 w 139"/>
              <a:gd name="T69" fmla="*/ 139 h 139"/>
              <a:gd name="T70" fmla="*/ 56 w 139"/>
              <a:gd name="T71" fmla="*/ 139 h 139"/>
              <a:gd name="T72" fmla="*/ 75 w 139"/>
              <a:gd name="T73" fmla="*/ 139 h 139"/>
              <a:gd name="T74" fmla="*/ 82 w 139"/>
              <a:gd name="T75" fmla="*/ 139 h 139"/>
              <a:gd name="T76" fmla="*/ 56 w 139"/>
              <a:gd name="T77" fmla="*/ 128 h 139"/>
              <a:gd name="T78" fmla="*/ 56 w 139"/>
              <a:gd name="T79" fmla="*/ 87 h 139"/>
              <a:gd name="T80" fmla="*/ 56 w 139"/>
              <a:gd name="T81" fmla="*/ 86 h 139"/>
              <a:gd name="T82" fmla="*/ 55 w 139"/>
              <a:gd name="T83" fmla="*/ 83 h 139"/>
              <a:gd name="T84" fmla="*/ 53 w 139"/>
              <a:gd name="T85" fmla="*/ 82 h 139"/>
              <a:gd name="T86" fmla="*/ 51 w 139"/>
              <a:gd name="T87" fmla="*/ 82 h 139"/>
              <a:gd name="T88" fmla="*/ 15 w 139"/>
              <a:gd name="T89" fmla="*/ 82 h 139"/>
              <a:gd name="T90" fmla="*/ 70 w 139"/>
              <a:gd name="T91" fmla="*/ 12 h 139"/>
              <a:gd name="T92" fmla="*/ 124 w 139"/>
              <a:gd name="T93" fmla="*/ 83 h 139"/>
              <a:gd name="T94" fmla="*/ 88 w 139"/>
              <a:gd name="T95" fmla="*/ 83 h 139"/>
              <a:gd name="T96" fmla="*/ 86 w 139"/>
              <a:gd name="T97" fmla="*/ 83 h 139"/>
              <a:gd name="T98" fmla="*/ 83 w 139"/>
              <a:gd name="T99" fmla="*/ 85 h 139"/>
              <a:gd name="T100" fmla="*/ 82 w 139"/>
              <a:gd name="T101" fmla="*/ 89 h 139"/>
              <a:gd name="T102" fmla="*/ 83 w 139"/>
              <a:gd name="T103" fmla="*/ 128 h 139"/>
              <a:gd name="T104" fmla="*/ 82 w 139"/>
              <a:gd name="T105" fmla="*/ 128 h 139"/>
              <a:gd name="T106" fmla="*/ 56 w 139"/>
              <a:gd name="T107" fmla="*/ 12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9" h="139">
                <a:moveTo>
                  <a:pt x="82" y="139"/>
                </a:moveTo>
                <a:lnTo>
                  <a:pt x="82" y="139"/>
                </a:lnTo>
                <a:lnTo>
                  <a:pt x="85" y="138"/>
                </a:lnTo>
                <a:lnTo>
                  <a:pt x="86" y="138"/>
                </a:lnTo>
                <a:lnTo>
                  <a:pt x="88" y="138"/>
                </a:lnTo>
                <a:lnTo>
                  <a:pt x="89" y="138"/>
                </a:lnTo>
                <a:lnTo>
                  <a:pt x="92" y="134"/>
                </a:lnTo>
                <a:lnTo>
                  <a:pt x="93" y="131"/>
                </a:lnTo>
                <a:lnTo>
                  <a:pt x="94" y="130"/>
                </a:lnTo>
                <a:lnTo>
                  <a:pt x="93" y="94"/>
                </a:lnTo>
                <a:lnTo>
                  <a:pt x="134" y="94"/>
                </a:lnTo>
                <a:lnTo>
                  <a:pt x="137" y="93"/>
                </a:lnTo>
                <a:lnTo>
                  <a:pt x="138" y="90"/>
                </a:lnTo>
                <a:lnTo>
                  <a:pt x="139" y="86"/>
                </a:lnTo>
                <a:lnTo>
                  <a:pt x="139" y="83"/>
                </a:lnTo>
                <a:lnTo>
                  <a:pt x="135" y="79"/>
                </a:lnTo>
                <a:lnTo>
                  <a:pt x="79" y="6"/>
                </a:lnTo>
                <a:lnTo>
                  <a:pt x="77" y="3"/>
                </a:lnTo>
                <a:lnTo>
                  <a:pt x="75" y="1"/>
                </a:lnTo>
                <a:lnTo>
                  <a:pt x="70" y="0"/>
                </a:lnTo>
                <a:lnTo>
                  <a:pt x="67" y="1"/>
                </a:lnTo>
                <a:lnTo>
                  <a:pt x="63" y="3"/>
                </a:lnTo>
                <a:lnTo>
                  <a:pt x="63" y="4"/>
                </a:lnTo>
                <a:lnTo>
                  <a:pt x="2" y="81"/>
                </a:lnTo>
                <a:lnTo>
                  <a:pt x="0" y="83"/>
                </a:lnTo>
                <a:lnTo>
                  <a:pt x="0" y="86"/>
                </a:lnTo>
                <a:lnTo>
                  <a:pt x="2" y="90"/>
                </a:lnTo>
                <a:lnTo>
                  <a:pt x="3" y="91"/>
                </a:lnTo>
                <a:lnTo>
                  <a:pt x="7" y="93"/>
                </a:lnTo>
                <a:lnTo>
                  <a:pt x="10" y="93"/>
                </a:lnTo>
                <a:lnTo>
                  <a:pt x="45" y="93"/>
                </a:lnTo>
                <a:lnTo>
                  <a:pt x="45" y="128"/>
                </a:lnTo>
                <a:lnTo>
                  <a:pt x="47" y="134"/>
                </a:lnTo>
                <a:lnTo>
                  <a:pt x="49" y="136"/>
                </a:lnTo>
                <a:lnTo>
                  <a:pt x="53" y="139"/>
                </a:lnTo>
                <a:lnTo>
                  <a:pt x="56" y="139"/>
                </a:lnTo>
                <a:lnTo>
                  <a:pt x="75" y="139"/>
                </a:lnTo>
                <a:lnTo>
                  <a:pt x="82" y="139"/>
                </a:lnTo>
                <a:close/>
                <a:moveTo>
                  <a:pt x="56" y="128"/>
                </a:moveTo>
                <a:lnTo>
                  <a:pt x="56" y="87"/>
                </a:lnTo>
                <a:lnTo>
                  <a:pt x="56" y="86"/>
                </a:lnTo>
                <a:lnTo>
                  <a:pt x="55" y="83"/>
                </a:lnTo>
                <a:lnTo>
                  <a:pt x="53" y="82"/>
                </a:lnTo>
                <a:lnTo>
                  <a:pt x="51" y="82"/>
                </a:lnTo>
                <a:lnTo>
                  <a:pt x="15" y="82"/>
                </a:lnTo>
                <a:lnTo>
                  <a:pt x="70" y="12"/>
                </a:lnTo>
                <a:lnTo>
                  <a:pt x="124" y="83"/>
                </a:lnTo>
                <a:lnTo>
                  <a:pt x="88" y="83"/>
                </a:lnTo>
                <a:lnTo>
                  <a:pt x="86" y="83"/>
                </a:lnTo>
                <a:lnTo>
                  <a:pt x="83" y="85"/>
                </a:lnTo>
                <a:lnTo>
                  <a:pt x="82" y="89"/>
                </a:lnTo>
                <a:lnTo>
                  <a:pt x="83" y="128"/>
                </a:lnTo>
                <a:lnTo>
                  <a:pt x="82" y="128"/>
                </a:lnTo>
                <a:lnTo>
                  <a:pt x="56" y="12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46" name="Freeform 128"/>
          <p:cNvSpPr>
            <a:spLocks noEditPoints="1"/>
          </p:cNvSpPr>
          <p:nvPr/>
        </p:nvSpPr>
        <p:spPr bwMode="auto">
          <a:xfrm>
            <a:off x="4645025" y="950913"/>
            <a:ext cx="76200" cy="76200"/>
          </a:xfrm>
          <a:custGeom>
            <a:avLst/>
            <a:gdLst>
              <a:gd name="T0" fmla="*/ 76 w 140"/>
              <a:gd name="T1" fmla="*/ 136 h 139"/>
              <a:gd name="T2" fmla="*/ 76 w 140"/>
              <a:gd name="T3" fmla="*/ 136 h 139"/>
              <a:gd name="T4" fmla="*/ 78 w 140"/>
              <a:gd name="T5" fmla="*/ 135 h 139"/>
              <a:gd name="T6" fmla="*/ 138 w 140"/>
              <a:gd name="T7" fmla="*/ 59 h 139"/>
              <a:gd name="T8" fmla="*/ 139 w 140"/>
              <a:gd name="T9" fmla="*/ 56 h 139"/>
              <a:gd name="T10" fmla="*/ 140 w 140"/>
              <a:gd name="T11" fmla="*/ 53 h 139"/>
              <a:gd name="T12" fmla="*/ 139 w 140"/>
              <a:gd name="T13" fmla="*/ 49 h 139"/>
              <a:gd name="T14" fmla="*/ 136 w 140"/>
              <a:gd name="T15" fmla="*/ 48 h 139"/>
              <a:gd name="T16" fmla="*/ 134 w 140"/>
              <a:gd name="T17" fmla="*/ 46 h 139"/>
              <a:gd name="T18" fmla="*/ 131 w 140"/>
              <a:gd name="T19" fmla="*/ 46 h 139"/>
              <a:gd name="T20" fmla="*/ 95 w 140"/>
              <a:gd name="T21" fmla="*/ 46 h 139"/>
              <a:gd name="T22" fmla="*/ 95 w 140"/>
              <a:gd name="T23" fmla="*/ 11 h 139"/>
              <a:gd name="T24" fmla="*/ 94 w 140"/>
              <a:gd name="T25" fmla="*/ 6 h 139"/>
              <a:gd name="T26" fmla="*/ 91 w 140"/>
              <a:gd name="T27" fmla="*/ 3 h 139"/>
              <a:gd name="T28" fmla="*/ 90 w 140"/>
              <a:gd name="T29" fmla="*/ 1 h 139"/>
              <a:gd name="T30" fmla="*/ 89 w 140"/>
              <a:gd name="T31" fmla="*/ 1 h 139"/>
              <a:gd name="T32" fmla="*/ 87 w 140"/>
              <a:gd name="T33" fmla="*/ 0 h 139"/>
              <a:gd name="T34" fmla="*/ 86 w 140"/>
              <a:gd name="T35" fmla="*/ 0 h 139"/>
              <a:gd name="T36" fmla="*/ 84 w 140"/>
              <a:gd name="T37" fmla="*/ 0 h 139"/>
              <a:gd name="T38" fmla="*/ 76 w 140"/>
              <a:gd name="T39" fmla="*/ 0 h 139"/>
              <a:gd name="T40" fmla="*/ 57 w 140"/>
              <a:gd name="T41" fmla="*/ 0 h 139"/>
              <a:gd name="T42" fmla="*/ 53 w 140"/>
              <a:gd name="T43" fmla="*/ 1 h 139"/>
              <a:gd name="T44" fmla="*/ 50 w 140"/>
              <a:gd name="T45" fmla="*/ 3 h 139"/>
              <a:gd name="T46" fmla="*/ 48 w 140"/>
              <a:gd name="T47" fmla="*/ 6 h 139"/>
              <a:gd name="T48" fmla="*/ 46 w 140"/>
              <a:gd name="T49" fmla="*/ 8 h 139"/>
              <a:gd name="T50" fmla="*/ 46 w 140"/>
              <a:gd name="T51" fmla="*/ 10 h 139"/>
              <a:gd name="T52" fmla="*/ 46 w 140"/>
              <a:gd name="T53" fmla="*/ 45 h 139"/>
              <a:gd name="T54" fmla="*/ 7 w 140"/>
              <a:gd name="T55" fmla="*/ 45 h 139"/>
              <a:gd name="T56" fmla="*/ 4 w 140"/>
              <a:gd name="T57" fmla="*/ 46 h 139"/>
              <a:gd name="T58" fmla="*/ 1 w 140"/>
              <a:gd name="T59" fmla="*/ 49 h 139"/>
              <a:gd name="T60" fmla="*/ 0 w 140"/>
              <a:gd name="T61" fmla="*/ 52 h 139"/>
              <a:gd name="T62" fmla="*/ 1 w 140"/>
              <a:gd name="T63" fmla="*/ 56 h 139"/>
              <a:gd name="T64" fmla="*/ 4 w 140"/>
              <a:gd name="T65" fmla="*/ 60 h 139"/>
              <a:gd name="T66" fmla="*/ 63 w 140"/>
              <a:gd name="T67" fmla="*/ 135 h 139"/>
              <a:gd name="T68" fmla="*/ 65 w 140"/>
              <a:gd name="T69" fmla="*/ 138 h 139"/>
              <a:gd name="T70" fmla="*/ 69 w 140"/>
              <a:gd name="T71" fmla="*/ 139 h 139"/>
              <a:gd name="T72" fmla="*/ 72 w 140"/>
              <a:gd name="T73" fmla="*/ 138 h 139"/>
              <a:gd name="T74" fmla="*/ 76 w 140"/>
              <a:gd name="T75" fmla="*/ 136 h 139"/>
              <a:gd name="T76" fmla="*/ 69 w 140"/>
              <a:gd name="T77" fmla="*/ 127 h 139"/>
              <a:gd name="T78" fmla="*/ 69 w 140"/>
              <a:gd name="T79" fmla="*/ 127 h 139"/>
              <a:gd name="T80" fmla="*/ 15 w 140"/>
              <a:gd name="T81" fmla="*/ 56 h 139"/>
              <a:gd name="T82" fmla="*/ 52 w 140"/>
              <a:gd name="T83" fmla="*/ 56 h 139"/>
              <a:gd name="T84" fmla="*/ 54 w 140"/>
              <a:gd name="T85" fmla="*/ 56 h 139"/>
              <a:gd name="T86" fmla="*/ 56 w 140"/>
              <a:gd name="T87" fmla="*/ 55 h 139"/>
              <a:gd name="T88" fmla="*/ 57 w 140"/>
              <a:gd name="T89" fmla="*/ 51 h 139"/>
              <a:gd name="T90" fmla="*/ 57 w 140"/>
              <a:gd name="T91" fmla="*/ 11 h 139"/>
              <a:gd name="T92" fmla="*/ 84 w 140"/>
              <a:gd name="T93" fmla="*/ 11 h 139"/>
              <a:gd name="T94" fmla="*/ 84 w 140"/>
              <a:gd name="T95" fmla="*/ 52 h 139"/>
              <a:gd name="T96" fmla="*/ 84 w 140"/>
              <a:gd name="T97" fmla="*/ 53 h 139"/>
              <a:gd name="T98" fmla="*/ 86 w 140"/>
              <a:gd name="T99" fmla="*/ 56 h 139"/>
              <a:gd name="T100" fmla="*/ 87 w 140"/>
              <a:gd name="T101" fmla="*/ 56 h 139"/>
              <a:gd name="T102" fmla="*/ 90 w 140"/>
              <a:gd name="T103" fmla="*/ 57 h 139"/>
              <a:gd name="T104" fmla="*/ 125 w 140"/>
              <a:gd name="T105" fmla="*/ 57 h 139"/>
              <a:gd name="T106" fmla="*/ 69 w 140"/>
              <a:gd name="T107" fmla="*/ 12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39">
                <a:moveTo>
                  <a:pt x="76" y="136"/>
                </a:moveTo>
                <a:lnTo>
                  <a:pt x="76" y="136"/>
                </a:lnTo>
                <a:lnTo>
                  <a:pt x="78" y="135"/>
                </a:lnTo>
                <a:lnTo>
                  <a:pt x="138" y="59"/>
                </a:lnTo>
                <a:lnTo>
                  <a:pt x="139" y="56"/>
                </a:lnTo>
                <a:lnTo>
                  <a:pt x="140" y="53"/>
                </a:lnTo>
                <a:lnTo>
                  <a:pt x="139" y="49"/>
                </a:lnTo>
                <a:lnTo>
                  <a:pt x="136" y="48"/>
                </a:lnTo>
                <a:lnTo>
                  <a:pt x="134" y="46"/>
                </a:lnTo>
                <a:lnTo>
                  <a:pt x="131" y="46"/>
                </a:lnTo>
                <a:lnTo>
                  <a:pt x="95" y="46"/>
                </a:lnTo>
                <a:lnTo>
                  <a:pt x="95" y="11"/>
                </a:lnTo>
                <a:lnTo>
                  <a:pt x="94" y="6"/>
                </a:lnTo>
                <a:lnTo>
                  <a:pt x="91" y="3"/>
                </a:lnTo>
                <a:lnTo>
                  <a:pt x="90" y="1"/>
                </a:lnTo>
                <a:lnTo>
                  <a:pt x="89" y="1"/>
                </a:lnTo>
                <a:lnTo>
                  <a:pt x="87" y="0"/>
                </a:lnTo>
                <a:lnTo>
                  <a:pt x="86" y="0"/>
                </a:lnTo>
                <a:lnTo>
                  <a:pt x="84" y="0"/>
                </a:lnTo>
                <a:lnTo>
                  <a:pt x="76" y="0"/>
                </a:lnTo>
                <a:lnTo>
                  <a:pt x="57" y="0"/>
                </a:lnTo>
                <a:lnTo>
                  <a:pt x="53" y="1"/>
                </a:lnTo>
                <a:lnTo>
                  <a:pt x="50" y="3"/>
                </a:lnTo>
                <a:lnTo>
                  <a:pt x="48" y="6"/>
                </a:lnTo>
                <a:lnTo>
                  <a:pt x="46" y="8"/>
                </a:lnTo>
                <a:lnTo>
                  <a:pt x="46" y="10"/>
                </a:lnTo>
                <a:lnTo>
                  <a:pt x="46" y="45"/>
                </a:lnTo>
                <a:lnTo>
                  <a:pt x="7" y="45"/>
                </a:lnTo>
                <a:lnTo>
                  <a:pt x="4" y="46"/>
                </a:lnTo>
                <a:lnTo>
                  <a:pt x="1" y="49"/>
                </a:lnTo>
                <a:lnTo>
                  <a:pt x="0" y="52"/>
                </a:lnTo>
                <a:lnTo>
                  <a:pt x="1" y="56"/>
                </a:lnTo>
                <a:lnTo>
                  <a:pt x="4" y="60"/>
                </a:lnTo>
                <a:lnTo>
                  <a:pt x="63" y="135"/>
                </a:lnTo>
                <a:lnTo>
                  <a:pt x="65" y="138"/>
                </a:lnTo>
                <a:lnTo>
                  <a:pt x="69" y="139"/>
                </a:lnTo>
                <a:lnTo>
                  <a:pt x="72" y="138"/>
                </a:lnTo>
                <a:lnTo>
                  <a:pt x="76" y="136"/>
                </a:lnTo>
                <a:close/>
                <a:moveTo>
                  <a:pt x="69" y="127"/>
                </a:moveTo>
                <a:lnTo>
                  <a:pt x="69" y="127"/>
                </a:lnTo>
                <a:lnTo>
                  <a:pt x="15" y="56"/>
                </a:lnTo>
                <a:lnTo>
                  <a:pt x="52" y="56"/>
                </a:lnTo>
                <a:lnTo>
                  <a:pt x="54" y="56"/>
                </a:lnTo>
                <a:lnTo>
                  <a:pt x="56" y="55"/>
                </a:lnTo>
                <a:lnTo>
                  <a:pt x="57" y="51"/>
                </a:lnTo>
                <a:lnTo>
                  <a:pt x="57" y="11"/>
                </a:lnTo>
                <a:lnTo>
                  <a:pt x="84" y="11"/>
                </a:lnTo>
                <a:lnTo>
                  <a:pt x="84" y="52"/>
                </a:lnTo>
                <a:lnTo>
                  <a:pt x="84" y="53"/>
                </a:lnTo>
                <a:lnTo>
                  <a:pt x="86" y="56"/>
                </a:lnTo>
                <a:lnTo>
                  <a:pt x="87" y="56"/>
                </a:lnTo>
                <a:lnTo>
                  <a:pt x="90" y="57"/>
                </a:lnTo>
                <a:lnTo>
                  <a:pt x="125" y="57"/>
                </a:lnTo>
                <a:lnTo>
                  <a:pt x="69" y="12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47" name="Freeform 129"/>
          <p:cNvSpPr>
            <a:spLocks noEditPoints="1"/>
          </p:cNvSpPr>
          <p:nvPr/>
        </p:nvSpPr>
        <p:spPr bwMode="auto">
          <a:xfrm>
            <a:off x="4686300" y="917575"/>
            <a:ext cx="104775" cy="138113"/>
          </a:xfrm>
          <a:custGeom>
            <a:avLst/>
            <a:gdLst>
              <a:gd name="T0" fmla="*/ 131 w 194"/>
              <a:gd name="T1" fmla="*/ 3 h 254"/>
              <a:gd name="T2" fmla="*/ 126 w 194"/>
              <a:gd name="T3" fmla="*/ 0 h 254"/>
              <a:gd name="T4" fmla="*/ 21 w 194"/>
              <a:gd name="T5" fmla="*/ 0 h 254"/>
              <a:gd name="T6" fmla="*/ 11 w 194"/>
              <a:gd name="T7" fmla="*/ 4 h 254"/>
              <a:gd name="T8" fmla="*/ 4 w 194"/>
              <a:gd name="T9" fmla="*/ 11 h 254"/>
              <a:gd name="T10" fmla="*/ 0 w 194"/>
              <a:gd name="T11" fmla="*/ 21 h 254"/>
              <a:gd name="T12" fmla="*/ 0 w 194"/>
              <a:gd name="T13" fmla="*/ 52 h 254"/>
              <a:gd name="T14" fmla="*/ 10 w 194"/>
              <a:gd name="T15" fmla="*/ 52 h 254"/>
              <a:gd name="T16" fmla="*/ 17 w 194"/>
              <a:gd name="T17" fmla="*/ 25 h 254"/>
              <a:gd name="T18" fmla="*/ 19 w 194"/>
              <a:gd name="T19" fmla="*/ 19 h 254"/>
              <a:gd name="T20" fmla="*/ 25 w 194"/>
              <a:gd name="T21" fmla="*/ 17 h 254"/>
              <a:gd name="T22" fmla="*/ 122 w 194"/>
              <a:gd name="T23" fmla="*/ 74 h 254"/>
              <a:gd name="T24" fmla="*/ 126 w 194"/>
              <a:gd name="T25" fmla="*/ 77 h 254"/>
              <a:gd name="T26" fmla="*/ 178 w 194"/>
              <a:gd name="T27" fmla="*/ 78 h 254"/>
              <a:gd name="T28" fmla="*/ 178 w 194"/>
              <a:gd name="T29" fmla="*/ 232 h 254"/>
              <a:gd name="T30" fmla="*/ 174 w 194"/>
              <a:gd name="T31" fmla="*/ 236 h 254"/>
              <a:gd name="T32" fmla="*/ 25 w 194"/>
              <a:gd name="T33" fmla="*/ 238 h 254"/>
              <a:gd name="T34" fmla="*/ 19 w 194"/>
              <a:gd name="T35" fmla="*/ 235 h 254"/>
              <a:gd name="T36" fmla="*/ 17 w 194"/>
              <a:gd name="T37" fmla="*/ 228 h 254"/>
              <a:gd name="T38" fmla="*/ 10 w 194"/>
              <a:gd name="T39" fmla="*/ 205 h 254"/>
              <a:gd name="T40" fmla="*/ 4 w 194"/>
              <a:gd name="T41" fmla="*/ 209 h 254"/>
              <a:gd name="T42" fmla="*/ 0 w 194"/>
              <a:gd name="T43" fmla="*/ 228 h 254"/>
              <a:gd name="T44" fmla="*/ 2 w 194"/>
              <a:gd name="T45" fmla="*/ 238 h 254"/>
              <a:gd name="T46" fmla="*/ 7 w 194"/>
              <a:gd name="T47" fmla="*/ 246 h 254"/>
              <a:gd name="T48" fmla="*/ 15 w 194"/>
              <a:gd name="T49" fmla="*/ 251 h 254"/>
              <a:gd name="T50" fmla="*/ 25 w 194"/>
              <a:gd name="T51" fmla="*/ 254 h 254"/>
              <a:gd name="T52" fmla="*/ 175 w 194"/>
              <a:gd name="T53" fmla="*/ 253 h 254"/>
              <a:gd name="T54" fmla="*/ 183 w 194"/>
              <a:gd name="T55" fmla="*/ 249 h 254"/>
              <a:gd name="T56" fmla="*/ 190 w 194"/>
              <a:gd name="T57" fmla="*/ 242 h 254"/>
              <a:gd name="T58" fmla="*/ 194 w 194"/>
              <a:gd name="T59" fmla="*/ 234 h 254"/>
              <a:gd name="T60" fmla="*/ 194 w 194"/>
              <a:gd name="T61" fmla="*/ 74 h 254"/>
              <a:gd name="T62" fmla="*/ 193 w 194"/>
              <a:gd name="T63" fmla="*/ 69 h 254"/>
              <a:gd name="T64" fmla="*/ 130 w 194"/>
              <a:gd name="T65" fmla="*/ 25 h 254"/>
              <a:gd name="T66" fmla="*/ 130 w 194"/>
              <a:gd name="T67" fmla="*/ 7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4" h="254">
                <a:moveTo>
                  <a:pt x="193" y="69"/>
                </a:moveTo>
                <a:lnTo>
                  <a:pt x="131" y="3"/>
                </a:lnTo>
                <a:lnTo>
                  <a:pt x="129" y="0"/>
                </a:lnTo>
                <a:lnTo>
                  <a:pt x="126" y="0"/>
                </a:lnTo>
                <a:lnTo>
                  <a:pt x="25" y="0"/>
                </a:lnTo>
                <a:lnTo>
                  <a:pt x="21" y="0"/>
                </a:lnTo>
                <a:lnTo>
                  <a:pt x="15" y="2"/>
                </a:lnTo>
                <a:lnTo>
                  <a:pt x="11" y="4"/>
                </a:lnTo>
                <a:lnTo>
                  <a:pt x="7" y="7"/>
                </a:lnTo>
                <a:lnTo>
                  <a:pt x="4" y="11"/>
                </a:lnTo>
                <a:lnTo>
                  <a:pt x="2" y="15"/>
                </a:lnTo>
                <a:lnTo>
                  <a:pt x="0" y="21"/>
                </a:lnTo>
                <a:lnTo>
                  <a:pt x="0" y="25"/>
                </a:lnTo>
                <a:lnTo>
                  <a:pt x="0" y="52"/>
                </a:lnTo>
                <a:lnTo>
                  <a:pt x="7" y="52"/>
                </a:lnTo>
                <a:lnTo>
                  <a:pt x="10" y="52"/>
                </a:lnTo>
                <a:lnTo>
                  <a:pt x="17" y="53"/>
                </a:lnTo>
                <a:lnTo>
                  <a:pt x="17" y="25"/>
                </a:lnTo>
                <a:lnTo>
                  <a:pt x="17" y="22"/>
                </a:lnTo>
                <a:lnTo>
                  <a:pt x="19" y="19"/>
                </a:lnTo>
                <a:lnTo>
                  <a:pt x="22" y="17"/>
                </a:lnTo>
                <a:lnTo>
                  <a:pt x="25" y="17"/>
                </a:lnTo>
                <a:lnTo>
                  <a:pt x="122" y="17"/>
                </a:lnTo>
                <a:lnTo>
                  <a:pt x="122" y="74"/>
                </a:lnTo>
                <a:lnTo>
                  <a:pt x="123" y="77"/>
                </a:lnTo>
                <a:lnTo>
                  <a:pt x="126" y="77"/>
                </a:lnTo>
                <a:lnTo>
                  <a:pt x="178" y="77"/>
                </a:lnTo>
                <a:lnTo>
                  <a:pt x="178" y="78"/>
                </a:lnTo>
                <a:lnTo>
                  <a:pt x="178" y="228"/>
                </a:lnTo>
                <a:lnTo>
                  <a:pt x="178" y="232"/>
                </a:lnTo>
                <a:lnTo>
                  <a:pt x="176" y="235"/>
                </a:lnTo>
                <a:lnTo>
                  <a:pt x="174" y="236"/>
                </a:lnTo>
                <a:lnTo>
                  <a:pt x="169" y="238"/>
                </a:lnTo>
                <a:lnTo>
                  <a:pt x="25" y="238"/>
                </a:lnTo>
                <a:lnTo>
                  <a:pt x="22" y="236"/>
                </a:lnTo>
                <a:lnTo>
                  <a:pt x="19" y="235"/>
                </a:lnTo>
                <a:lnTo>
                  <a:pt x="17" y="232"/>
                </a:lnTo>
                <a:lnTo>
                  <a:pt x="17" y="228"/>
                </a:lnTo>
                <a:lnTo>
                  <a:pt x="17" y="197"/>
                </a:lnTo>
                <a:lnTo>
                  <a:pt x="10" y="205"/>
                </a:lnTo>
                <a:lnTo>
                  <a:pt x="8" y="206"/>
                </a:lnTo>
                <a:lnTo>
                  <a:pt x="4" y="209"/>
                </a:lnTo>
                <a:lnTo>
                  <a:pt x="0" y="212"/>
                </a:lnTo>
                <a:lnTo>
                  <a:pt x="0" y="228"/>
                </a:lnTo>
                <a:lnTo>
                  <a:pt x="0" y="234"/>
                </a:lnTo>
                <a:lnTo>
                  <a:pt x="2" y="238"/>
                </a:lnTo>
                <a:lnTo>
                  <a:pt x="4" y="242"/>
                </a:lnTo>
                <a:lnTo>
                  <a:pt x="7" y="246"/>
                </a:lnTo>
                <a:lnTo>
                  <a:pt x="11" y="249"/>
                </a:lnTo>
                <a:lnTo>
                  <a:pt x="15" y="251"/>
                </a:lnTo>
                <a:lnTo>
                  <a:pt x="21" y="253"/>
                </a:lnTo>
                <a:lnTo>
                  <a:pt x="25" y="254"/>
                </a:lnTo>
                <a:lnTo>
                  <a:pt x="169" y="254"/>
                </a:lnTo>
                <a:lnTo>
                  <a:pt x="175" y="253"/>
                </a:lnTo>
                <a:lnTo>
                  <a:pt x="179" y="251"/>
                </a:lnTo>
                <a:lnTo>
                  <a:pt x="183" y="249"/>
                </a:lnTo>
                <a:lnTo>
                  <a:pt x="187" y="246"/>
                </a:lnTo>
                <a:lnTo>
                  <a:pt x="190" y="242"/>
                </a:lnTo>
                <a:lnTo>
                  <a:pt x="193" y="238"/>
                </a:lnTo>
                <a:lnTo>
                  <a:pt x="194" y="234"/>
                </a:lnTo>
                <a:lnTo>
                  <a:pt x="194" y="228"/>
                </a:lnTo>
                <a:lnTo>
                  <a:pt x="194" y="74"/>
                </a:lnTo>
                <a:lnTo>
                  <a:pt x="194" y="71"/>
                </a:lnTo>
                <a:lnTo>
                  <a:pt x="193" y="69"/>
                </a:lnTo>
                <a:close/>
                <a:moveTo>
                  <a:pt x="130" y="70"/>
                </a:moveTo>
                <a:lnTo>
                  <a:pt x="130" y="25"/>
                </a:lnTo>
                <a:lnTo>
                  <a:pt x="171" y="70"/>
                </a:lnTo>
                <a:lnTo>
                  <a:pt x="130" y="7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48" name="Freeform 130"/>
          <p:cNvSpPr>
            <a:spLocks noEditPoints="1"/>
          </p:cNvSpPr>
          <p:nvPr/>
        </p:nvSpPr>
        <p:spPr bwMode="auto">
          <a:xfrm>
            <a:off x="4098925" y="917575"/>
            <a:ext cx="104775" cy="138113"/>
          </a:xfrm>
          <a:custGeom>
            <a:avLst/>
            <a:gdLst>
              <a:gd name="T0" fmla="*/ 131 w 195"/>
              <a:gd name="T1" fmla="*/ 3 h 254"/>
              <a:gd name="T2" fmla="*/ 126 w 195"/>
              <a:gd name="T3" fmla="*/ 0 h 254"/>
              <a:gd name="T4" fmla="*/ 21 w 195"/>
              <a:gd name="T5" fmla="*/ 0 h 254"/>
              <a:gd name="T6" fmla="*/ 11 w 195"/>
              <a:gd name="T7" fmla="*/ 4 h 254"/>
              <a:gd name="T8" fmla="*/ 4 w 195"/>
              <a:gd name="T9" fmla="*/ 11 h 254"/>
              <a:gd name="T10" fmla="*/ 1 w 195"/>
              <a:gd name="T11" fmla="*/ 21 h 254"/>
              <a:gd name="T12" fmla="*/ 0 w 195"/>
              <a:gd name="T13" fmla="*/ 53 h 254"/>
              <a:gd name="T14" fmla="*/ 7 w 195"/>
              <a:gd name="T15" fmla="*/ 52 h 254"/>
              <a:gd name="T16" fmla="*/ 16 w 195"/>
              <a:gd name="T17" fmla="*/ 56 h 254"/>
              <a:gd name="T18" fmla="*/ 18 w 195"/>
              <a:gd name="T19" fmla="*/ 22 h 254"/>
              <a:gd name="T20" fmla="*/ 22 w 195"/>
              <a:gd name="T21" fmla="*/ 17 h 254"/>
              <a:gd name="T22" fmla="*/ 122 w 195"/>
              <a:gd name="T23" fmla="*/ 17 h 254"/>
              <a:gd name="T24" fmla="*/ 123 w 195"/>
              <a:gd name="T25" fmla="*/ 77 h 254"/>
              <a:gd name="T26" fmla="*/ 177 w 195"/>
              <a:gd name="T27" fmla="*/ 77 h 254"/>
              <a:gd name="T28" fmla="*/ 179 w 195"/>
              <a:gd name="T29" fmla="*/ 228 h 254"/>
              <a:gd name="T30" fmla="*/ 176 w 195"/>
              <a:gd name="T31" fmla="*/ 235 h 254"/>
              <a:gd name="T32" fmla="*/ 169 w 195"/>
              <a:gd name="T33" fmla="*/ 238 h 254"/>
              <a:gd name="T34" fmla="*/ 22 w 195"/>
              <a:gd name="T35" fmla="*/ 236 h 254"/>
              <a:gd name="T36" fmla="*/ 18 w 195"/>
              <a:gd name="T37" fmla="*/ 232 h 254"/>
              <a:gd name="T38" fmla="*/ 16 w 195"/>
              <a:gd name="T39" fmla="*/ 210 h 254"/>
              <a:gd name="T40" fmla="*/ 8 w 195"/>
              <a:gd name="T41" fmla="*/ 213 h 254"/>
              <a:gd name="T42" fmla="*/ 0 w 195"/>
              <a:gd name="T43" fmla="*/ 210 h 254"/>
              <a:gd name="T44" fmla="*/ 1 w 195"/>
              <a:gd name="T45" fmla="*/ 234 h 254"/>
              <a:gd name="T46" fmla="*/ 4 w 195"/>
              <a:gd name="T47" fmla="*/ 242 h 254"/>
              <a:gd name="T48" fmla="*/ 11 w 195"/>
              <a:gd name="T49" fmla="*/ 249 h 254"/>
              <a:gd name="T50" fmla="*/ 21 w 195"/>
              <a:gd name="T51" fmla="*/ 253 h 254"/>
              <a:gd name="T52" fmla="*/ 169 w 195"/>
              <a:gd name="T53" fmla="*/ 254 h 254"/>
              <a:gd name="T54" fmla="*/ 179 w 195"/>
              <a:gd name="T55" fmla="*/ 251 h 254"/>
              <a:gd name="T56" fmla="*/ 187 w 195"/>
              <a:gd name="T57" fmla="*/ 246 h 254"/>
              <a:gd name="T58" fmla="*/ 193 w 195"/>
              <a:gd name="T59" fmla="*/ 238 h 254"/>
              <a:gd name="T60" fmla="*/ 195 w 195"/>
              <a:gd name="T61" fmla="*/ 228 h 254"/>
              <a:gd name="T62" fmla="*/ 194 w 195"/>
              <a:gd name="T63" fmla="*/ 71 h 254"/>
              <a:gd name="T64" fmla="*/ 130 w 195"/>
              <a:gd name="T65" fmla="*/ 70 h 254"/>
              <a:gd name="T66" fmla="*/ 171 w 195"/>
              <a:gd name="T67" fmla="*/ 7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5" h="254">
                <a:moveTo>
                  <a:pt x="193" y="69"/>
                </a:moveTo>
                <a:lnTo>
                  <a:pt x="131" y="3"/>
                </a:lnTo>
                <a:lnTo>
                  <a:pt x="128" y="0"/>
                </a:lnTo>
                <a:lnTo>
                  <a:pt x="126" y="0"/>
                </a:lnTo>
                <a:lnTo>
                  <a:pt x="26" y="0"/>
                </a:lnTo>
                <a:lnTo>
                  <a:pt x="21" y="0"/>
                </a:lnTo>
                <a:lnTo>
                  <a:pt x="15" y="2"/>
                </a:lnTo>
                <a:lnTo>
                  <a:pt x="11" y="4"/>
                </a:lnTo>
                <a:lnTo>
                  <a:pt x="8" y="7"/>
                </a:lnTo>
                <a:lnTo>
                  <a:pt x="4" y="11"/>
                </a:lnTo>
                <a:lnTo>
                  <a:pt x="3" y="15"/>
                </a:lnTo>
                <a:lnTo>
                  <a:pt x="1" y="21"/>
                </a:lnTo>
                <a:lnTo>
                  <a:pt x="0" y="25"/>
                </a:lnTo>
                <a:lnTo>
                  <a:pt x="0" y="53"/>
                </a:lnTo>
                <a:lnTo>
                  <a:pt x="4" y="52"/>
                </a:lnTo>
                <a:lnTo>
                  <a:pt x="7" y="52"/>
                </a:lnTo>
                <a:lnTo>
                  <a:pt x="12" y="53"/>
                </a:lnTo>
                <a:lnTo>
                  <a:pt x="16" y="56"/>
                </a:lnTo>
                <a:lnTo>
                  <a:pt x="16" y="25"/>
                </a:lnTo>
                <a:lnTo>
                  <a:pt x="18" y="22"/>
                </a:lnTo>
                <a:lnTo>
                  <a:pt x="19" y="19"/>
                </a:lnTo>
                <a:lnTo>
                  <a:pt x="22" y="17"/>
                </a:lnTo>
                <a:lnTo>
                  <a:pt x="26" y="17"/>
                </a:lnTo>
                <a:lnTo>
                  <a:pt x="122" y="17"/>
                </a:lnTo>
                <a:lnTo>
                  <a:pt x="122" y="74"/>
                </a:lnTo>
                <a:lnTo>
                  <a:pt x="123" y="77"/>
                </a:lnTo>
                <a:lnTo>
                  <a:pt x="126" y="77"/>
                </a:lnTo>
                <a:lnTo>
                  <a:pt x="177" y="77"/>
                </a:lnTo>
                <a:lnTo>
                  <a:pt x="179" y="78"/>
                </a:lnTo>
                <a:lnTo>
                  <a:pt x="179" y="228"/>
                </a:lnTo>
                <a:lnTo>
                  <a:pt x="177" y="232"/>
                </a:lnTo>
                <a:lnTo>
                  <a:pt x="176" y="235"/>
                </a:lnTo>
                <a:lnTo>
                  <a:pt x="173" y="236"/>
                </a:lnTo>
                <a:lnTo>
                  <a:pt x="169" y="238"/>
                </a:lnTo>
                <a:lnTo>
                  <a:pt x="26" y="238"/>
                </a:lnTo>
                <a:lnTo>
                  <a:pt x="22" y="236"/>
                </a:lnTo>
                <a:lnTo>
                  <a:pt x="19" y="235"/>
                </a:lnTo>
                <a:lnTo>
                  <a:pt x="18" y="232"/>
                </a:lnTo>
                <a:lnTo>
                  <a:pt x="16" y="228"/>
                </a:lnTo>
                <a:lnTo>
                  <a:pt x="16" y="210"/>
                </a:lnTo>
                <a:lnTo>
                  <a:pt x="12" y="212"/>
                </a:lnTo>
                <a:lnTo>
                  <a:pt x="8" y="213"/>
                </a:lnTo>
                <a:lnTo>
                  <a:pt x="4" y="213"/>
                </a:lnTo>
                <a:lnTo>
                  <a:pt x="0" y="210"/>
                </a:lnTo>
                <a:lnTo>
                  <a:pt x="0" y="228"/>
                </a:lnTo>
                <a:lnTo>
                  <a:pt x="1" y="234"/>
                </a:lnTo>
                <a:lnTo>
                  <a:pt x="3" y="238"/>
                </a:lnTo>
                <a:lnTo>
                  <a:pt x="4" y="242"/>
                </a:lnTo>
                <a:lnTo>
                  <a:pt x="8" y="246"/>
                </a:lnTo>
                <a:lnTo>
                  <a:pt x="11" y="249"/>
                </a:lnTo>
                <a:lnTo>
                  <a:pt x="15" y="251"/>
                </a:lnTo>
                <a:lnTo>
                  <a:pt x="21" y="253"/>
                </a:lnTo>
                <a:lnTo>
                  <a:pt x="26" y="254"/>
                </a:lnTo>
                <a:lnTo>
                  <a:pt x="169" y="254"/>
                </a:lnTo>
                <a:lnTo>
                  <a:pt x="175" y="253"/>
                </a:lnTo>
                <a:lnTo>
                  <a:pt x="179" y="251"/>
                </a:lnTo>
                <a:lnTo>
                  <a:pt x="184" y="249"/>
                </a:lnTo>
                <a:lnTo>
                  <a:pt x="187" y="246"/>
                </a:lnTo>
                <a:lnTo>
                  <a:pt x="191" y="242"/>
                </a:lnTo>
                <a:lnTo>
                  <a:pt x="193" y="238"/>
                </a:lnTo>
                <a:lnTo>
                  <a:pt x="194" y="234"/>
                </a:lnTo>
                <a:lnTo>
                  <a:pt x="195" y="228"/>
                </a:lnTo>
                <a:lnTo>
                  <a:pt x="195" y="74"/>
                </a:lnTo>
                <a:lnTo>
                  <a:pt x="194" y="71"/>
                </a:lnTo>
                <a:lnTo>
                  <a:pt x="193" y="69"/>
                </a:lnTo>
                <a:close/>
                <a:moveTo>
                  <a:pt x="130" y="70"/>
                </a:moveTo>
                <a:lnTo>
                  <a:pt x="130" y="25"/>
                </a:lnTo>
                <a:lnTo>
                  <a:pt x="171" y="70"/>
                </a:lnTo>
                <a:lnTo>
                  <a:pt x="130" y="7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49" name="Freeform 131"/>
          <p:cNvSpPr>
            <a:spLocks noEditPoints="1"/>
          </p:cNvSpPr>
          <p:nvPr/>
        </p:nvSpPr>
        <p:spPr bwMode="auto">
          <a:xfrm>
            <a:off x="4054475" y="950913"/>
            <a:ext cx="76200" cy="76200"/>
          </a:xfrm>
          <a:custGeom>
            <a:avLst/>
            <a:gdLst>
              <a:gd name="T0" fmla="*/ 87 w 139"/>
              <a:gd name="T1" fmla="*/ 139 h 139"/>
              <a:gd name="T2" fmla="*/ 87 w 139"/>
              <a:gd name="T3" fmla="*/ 139 h 139"/>
              <a:gd name="T4" fmla="*/ 91 w 139"/>
              <a:gd name="T5" fmla="*/ 138 h 139"/>
              <a:gd name="T6" fmla="*/ 93 w 139"/>
              <a:gd name="T7" fmla="*/ 136 h 139"/>
              <a:gd name="T8" fmla="*/ 94 w 139"/>
              <a:gd name="T9" fmla="*/ 134 h 139"/>
              <a:gd name="T10" fmla="*/ 94 w 139"/>
              <a:gd name="T11" fmla="*/ 93 h 139"/>
              <a:gd name="T12" fmla="*/ 130 w 139"/>
              <a:gd name="T13" fmla="*/ 94 h 139"/>
              <a:gd name="T14" fmla="*/ 132 w 139"/>
              <a:gd name="T15" fmla="*/ 93 h 139"/>
              <a:gd name="T16" fmla="*/ 134 w 139"/>
              <a:gd name="T17" fmla="*/ 93 h 139"/>
              <a:gd name="T18" fmla="*/ 136 w 139"/>
              <a:gd name="T19" fmla="*/ 90 h 139"/>
              <a:gd name="T20" fmla="*/ 138 w 139"/>
              <a:gd name="T21" fmla="*/ 87 h 139"/>
              <a:gd name="T22" fmla="*/ 139 w 139"/>
              <a:gd name="T23" fmla="*/ 82 h 139"/>
              <a:gd name="T24" fmla="*/ 139 w 139"/>
              <a:gd name="T25" fmla="*/ 56 h 139"/>
              <a:gd name="T26" fmla="*/ 139 w 139"/>
              <a:gd name="T27" fmla="*/ 53 h 139"/>
              <a:gd name="T28" fmla="*/ 138 w 139"/>
              <a:gd name="T29" fmla="*/ 49 h 139"/>
              <a:gd name="T30" fmla="*/ 134 w 139"/>
              <a:gd name="T31" fmla="*/ 46 h 139"/>
              <a:gd name="T32" fmla="*/ 128 w 139"/>
              <a:gd name="T33" fmla="*/ 45 h 139"/>
              <a:gd name="T34" fmla="*/ 95 w 139"/>
              <a:gd name="T35" fmla="*/ 45 h 139"/>
              <a:gd name="T36" fmla="*/ 93 w 139"/>
              <a:gd name="T37" fmla="*/ 45 h 139"/>
              <a:gd name="T38" fmla="*/ 93 w 139"/>
              <a:gd name="T39" fmla="*/ 10 h 139"/>
              <a:gd name="T40" fmla="*/ 93 w 139"/>
              <a:gd name="T41" fmla="*/ 6 h 139"/>
              <a:gd name="T42" fmla="*/ 91 w 139"/>
              <a:gd name="T43" fmla="*/ 3 h 139"/>
              <a:gd name="T44" fmla="*/ 90 w 139"/>
              <a:gd name="T45" fmla="*/ 1 h 139"/>
              <a:gd name="T46" fmla="*/ 86 w 139"/>
              <a:gd name="T47" fmla="*/ 0 h 139"/>
              <a:gd name="T48" fmla="*/ 83 w 139"/>
              <a:gd name="T49" fmla="*/ 0 h 139"/>
              <a:gd name="T50" fmla="*/ 80 w 139"/>
              <a:gd name="T51" fmla="*/ 1 h 139"/>
              <a:gd name="T52" fmla="*/ 79 w 139"/>
              <a:gd name="T53" fmla="*/ 3 h 139"/>
              <a:gd name="T54" fmla="*/ 4 w 139"/>
              <a:gd name="T55" fmla="*/ 63 h 139"/>
              <a:gd name="T56" fmla="*/ 1 w 139"/>
              <a:gd name="T57" fmla="*/ 67 h 139"/>
              <a:gd name="T58" fmla="*/ 0 w 139"/>
              <a:gd name="T59" fmla="*/ 70 h 139"/>
              <a:gd name="T60" fmla="*/ 1 w 139"/>
              <a:gd name="T61" fmla="*/ 75 h 139"/>
              <a:gd name="T62" fmla="*/ 4 w 139"/>
              <a:gd name="T63" fmla="*/ 76 h 139"/>
              <a:gd name="T64" fmla="*/ 79 w 139"/>
              <a:gd name="T65" fmla="*/ 135 h 139"/>
              <a:gd name="T66" fmla="*/ 82 w 139"/>
              <a:gd name="T67" fmla="*/ 138 h 139"/>
              <a:gd name="T68" fmla="*/ 85 w 139"/>
              <a:gd name="T69" fmla="*/ 139 h 139"/>
              <a:gd name="T70" fmla="*/ 87 w 139"/>
              <a:gd name="T71" fmla="*/ 139 h 139"/>
              <a:gd name="T72" fmla="*/ 12 w 139"/>
              <a:gd name="T73" fmla="*/ 70 h 139"/>
              <a:gd name="T74" fmla="*/ 79 w 139"/>
              <a:gd name="T75" fmla="*/ 18 h 139"/>
              <a:gd name="T76" fmla="*/ 82 w 139"/>
              <a:gd name="T77" fmla="*/ 15 h 139"/>
              <a:gd name="T78" fmla="*/ 82 w 139"/>
              <a:gd name="T79" fmla="*/ 51 h 139"/>
              <a:gd name="T80" fmla="*/ 83 w 139"/>
              <a:gd name="T81" fmla="*/ 52 h 139"/>
              <a:gd name="T82" fmla="*/ 85 w 139"/>
              <a:gd name="T83" fmla="*/ 55 h 139"/>
              <a:gd name="T84" fmla="*/ 86 w 139"/>
              <a:gd name="T85" fmla="*/ 56 h 139"/>
              <a:gd name="T86" fmla="*/ 87 w 139"/>
              <a:gd name="T87" fmla="*/ 56 h 139"/>
              <a:gd name="T88" fmla="*/ 95 w 139"/>
              <a:gd name="T89" fmla="*/ 56 h 139"/>
              <a:gd name="T90" fmla="*/ 128 w 139"/>
              <a:gd name="T91" fmla="*/ 56 h 139"/>
              <a:gd name="T92" fmla="*/ 128 w 139"/>
              <a:gd name="T93" fmla="*/ 82 h 139"/>
              <a:gd name="T94" fmla="*/ 128 w 139"/>
              <a:gd name="T95" fmla="*/ 83 h 139"/>
              <a:gd name="T96" fmla="*/ 95 w 139"/>
              <a:gd name="T97" fmla="*/ 82 h 139"/>
              <a:gd name="T98" fmla="*/ 89 w 139"/>
              <a:gd name="T99" fmla="*/ 82 h 139"/>
              <a:gd name="T100" fmla="*/ 86 w 139"/>
              <a:gd name="T101" fmla="*/ 83 h 139"/>
              <a:gd name="T102" fmla="*/ 85 w 139"/>
              <a:gd name="T103" fmla="*/ 83 h 139"/>
              <a:gd name="T104" fmla="*/ 83 w 139"/>
              <a:gd name="T105" fmla="*/ 86 h 139"/>
              <a:gd name="T106" fmla="*/ 83 w 139"/>
              <a:gd name="T107" fmla="*/ 87 h 139"/>
              <a:gd name="T108" fmla="*/ 83 w 139"/>
              <a:gd name="T109" fmla="*/ 124 h 139"/>
              <a:gd name="T110" fmla="*/ 80 w 139"/>
              <a:gd name="T111" fmla="*/ 123 h 139"/>
              <a:gd name="T112" fmla="*/ 79 w 139"/>
              <a:gd name="T113" fmla="*/ 121 h 139"/>
              <a:gd name="T114" fmla="*/ 12 w 139"/>
              <a:gd name="T115" fmla="*/ 7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9" h="139">
                <a:moveTo>
                  <a:pt x="87" y="139"/>
                </a:moveTo>
                <a:lnTo>
                  <a:pt x="87" y="139"/>
                </a:lnTo>
                <a:lnTo>
                  <a:pt x="91" y="138"/>
                </a:lnTo>
                <a:lnTo>
                  <a:pt x="93" y="136"/>
                </a:lnTo>
                <a:lnTo>
                  <a:pt x="94" y="134"/>
                </a:lnTo>
                <a:lnTo>
                  <a:pt x="94" y="93"/>
                </a:lnTo>
                <a:lnTo>
                  <a:pt x="130" y="94"/>
                </a:lnTo>
                <a:lnTo>
                  <a:pt x="132" y="93"/>
                </a:lnTo>
                <a:lnTo>
                  <a:pt x="134" y="93"/>
                </a:lnTo>
                <a:lnTo>
                  <a:pt x="136" y="90"/>
                </a:lnTo>
                <a:lnTo>
                  <a:pt x="138" y="87"/>
                </a:lnTo>
                <a:lnTo>
                  <a:pt x="139" y="82"/>
                </a:lnTo>
                <a:lnTo>
                  <a:pt x="139" y="56"/>
                </a:lnTo>
                <a:lnTo>
                  <a:pt x="139" y="53"/>
                </a:lnTo>
                <a:lnTo>
                  <a:pt x="138" y="49"/>
                </a:lnTo>
                <a:lnTo>
                  <a:pt x="134" y="46"/>
                </a:lnTo>
                <a:lnTo>
                  <a:pt x="128" y="45"/>
                </a:lnTo>
                <a:lnTo>
                  <a:pt x="95" y="45"/>
                </a:lnTo>
                <a:lnTo>
                  <a:pt x="93" y="45"/>
                </a:lnTo>
                <a:lnTo>
                  <a:pt x="93" y="10"/>
                </a:lnTo>
                <a:lnTo>
                  <a:pt x="93" y="6"/>
                </a:lnTo>
                <a:lnTo>
                  <a:pt x="91" y="3"/>
                </a:lnTo>
                <a:lnTo>
                  <a:pt x="90" y="1"/>
                </a:lnTo>
                <a:lnTo>
                  <a:pt x="86" y="0"/>
                </a:lnTo>
                <a:lnTo>
                  <a:pt x="83" y="0"/>
                </a:lnTo>
                <a:lnTo>
                  <a:pt x="80" y="1"/>
                </a:lnTo>
                <a:lnTo>
                  <a:pt x="79" y="3"/>
                </a:lnTo>
                <a:lnTo>
                  <a:pt x="4" y="63"/>
                </a:lnTo>
                <a:lnTo>
                  <a:pt x="1" y="67"/>
                </a:lnTo>
                <a:lnTo>
                  <a:pt x="0" y="70"/>
                </a:lnTo>
                <a:lnTo>
                  <a:pt x="1" y="75"/>
                </a:lnTo>
                <a:lnTo>
                  <a:pt x="4" y="76"/>
                </a:lnTo>
                <a:lnTo>
                  <a:pt x="79" y="135"/>
                </a:lnTo>
                <a:lnTo>
                  <a:pt x="82" y="138"/>
                </a:lnTo>
                <a:lnTo>
                  <a:pt x="85" y="139"/>
                </a:lnTo>
                <a:lnTo>
                  <a:pt x="87" y="139"/>
                </a:lnTo>
                <a:close/>
                <a:moveTo>
                  <a:pt x="12" y="70"/>
                </a:moveTo>
                <a:lnTo>
                  <a:pt x="79" y="18"/>
                </a:lnTo>
                <a:lnTo>
                  <a:pt x="82" y="15"/>
                </a:lnTo>
                <a:lnTo>
                  <a:pt x="82" y="51"/>
                </a:lnTo>
                <a:lnTo>
                  <a:pt x="83" y="52"/>
                </a:lnTo>
                <a:lnTo>
                  <a:pt x="85" y="55"/>
                </a:lnTo>
                <a:lnTo>
                  <a:pt x="86" y="56"/>
                </a:lnTo>
                <a:lnTo>
                  <a:pt x="87" y="56"/>
                </a:lnTo>
                <a:lnTo>
                  <a:pt x="95" y="56"/>
                </a:lnTo>
                <a:lnTo>
                  <a:pt x="128" y="56"/>
                </a:lnTo>
                <a:lnTo>
                  <a:pt x="128" y="82"/>
                </a:lnTo>
                <a:lnTo>
                  <a:pt x="128" y="83"/>
                </a:lnTo>
                <a:lnTo>
                  <a:pt x="95" y="82"/>
                </a:lnTo>
                <a:lnTo>
                  <a:pt x="89" y="82"/>
                </a:lnTo>
                <a:lnTo>
                  <a:pt x="86" y="83"/>
                </a:lnTo>
                <a:lnTo>
                  <a:pt x="85" y="83"/>
                </a:lnTo>
                <a:lnTo>
                  <a:pt x="83" y="86"/>
                </a:lnTo>
                <a:lnTo>
                  <a:pt x="83" y="87"/>
                </a:lnTo>
                <a:lnTo>
                  <a:pt x="83" y="124"/>
                </a:lnTo>
                <a:lnTo>
                  <a:pt x="80" y="123"/>
                </a:lnTo>
                <a:lnTo>
                  <a:pt x="79" y="121"/>
                </a:lnTo>
                <a:lnTo>
                  <a:pt x="12" y="7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50" name="Freeform 132"/>
          <p:cNvSpPr>
            <a:spLocks/>
          </p:cNvSpPr>
          <p:nvPr/>
        </p:nvSpPr>
        <p:spPr bwMode="auto">
          <a:xfrm>
            <a:off x="3817938" y="1558925"/>
            <a:ext cx="31750" cy="11113"/>
          </a:xfrm>
          <a:custGeom>
            <a:avLst/>
            <a:gdLst>
              <a:gd name="T0" fmla="*/ 57 w 57"/>
              <a:gd name="T1" fmla="*/ 14 h 20"/>
              <a:gd name="T2" fmla="*/ 57 w 57"/>
              <a:gd name="T3" fmla="*/ 14 h 20"/>
              <a:gd name="T4" fmla="*/ 57 w 57"/>
              <a:gd name="T5" fmla="*/ 12 h 20"/>
              <a:gd name="T6" fmla="*/ 56 w 57"/>
              <a:gd name="T7" fmla="*/ 7 h 20"/>
              <a:gd name="T8" fmla="*/ 54 w 57"/>
              <a:gd name="T9" fmla="*/ 5 h 20"/>
              <a:gd name="T10" fmla="*/ 53 w 57"/>
              <a:gd name="T11" fmla="*/ 4 h 20"/>
              <a:gd name="T12" fmla="*/ 41 w 57"/>
              <a:gd name="T13" fmla="*/ 1 h 20"/>
              <a:gd name="T14" fmla="*/ 28 w 57"/>
              <a:gd name="T15" fmla="*/ 0 h 20"/>
              <a:gd name="T16" fmla="*/ 16 w 57"/>
              <a:gd name="T17" fmla="*/ 1 h 20"/>
              <a:gd name="T18" fmla="*/ 5 w 57"/>
              <a:gd name="T19" fmla="*/ 4 h 20"/>
              <a:gd name="T20" fmla="*/ 2 w 57"/>
              <a:gd name="T21" fmla="*/ 5 h 20"/>
              <a:gd name="T22" fmla="*/ 1 w 57"/>
              <a:gd name="T23" fmla="*/ 8 h 20"/>
              <a:gd name="T24" fmla="*/ 0 w 57"/>
              <a:gd name="T25" fmla="*/ 11 h 20"/>
              <a:gd name="T26" fmla="*/ 1 w 57"/>
              <a:gd name="T27" fmla="*/ 14 h 20"/>
              <a:gd name="T28" fmla="*/ 1 w 57"/>
              <a:gd name="T29" fmla="*/ 18 h 20"/>
              <a:gd name="T30" fmla="*/ 2 w 57"/>
              <a:gd name="T31" fmla="*/ 19 h 20"/>
              <a:gd name="T32" fmla="*/ 5 w 57"/>
              <a:gd name="T33" fmla="*/ 20 h 20"/>
              <a:gd name="T34" fmla="*/ 8 w 57"/>
              <a:gd name="T35" fmla="*/ 20 h 20"/>
              <a:gd name="T36" fmla="*/ 17 w 57"/>
              <a:gd name="T37" fmla="*/ 18 h 20"/>
              <a:gd name="T38" fmla="*/ 28 w 57"/>
              <a:gd name="T39" fmla="*/ 16 h 20"/>
              <a:gd name="T40" fmla="*/ 39 w 57"/>
              <a:gd name="T41" fmla="*/ 18 h 20"/>
              <a:gd name="T42" fmla="*/ 50 w 57"/>
              <a:gd name="T43" fmla="*/ 20 h 20"/>
              <a:gd name="T44" fmla="*/ 53 w 57"/>
              <a:gd name="T45" fmla="*/ 20 h 20"/>
              <a:gd name="T46" fmla="*/ 54 w 57"/>
              <a:gd name="T47" fmla="*/ 19 h 20"/>
              <a:gd name="T48" fmla="*/ 56 w 57"/>
              <a:gd name="T49" fmla="*/ 18 h 20"/>
              <a:gd name="T50" fmla="*/ 57 w 57"/>
              <a:gd name="T51"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7" h="20">
                <a:moveTo>
                  <a:pt x="57" y="14"/>
                </a:moveTo>
                <a:lnTo>
                  <a:pt x="57" y="14"/>
                </a:lnTo>
                <a:lnTo>
                  <a:pt x="57" y="12"/>
                </a:lnTo>
                <a:lnTo>
                  <a:pt x="56" y="7"/>
                </a:lnTo>
                <a:lnTo>
                  <a:pt x="54" y="5"/>
                </a:lnTo>
                <a:lnTo>
                  <a:pt x="53" y="4"/>
                </a:lnTo>
                <a:lnTo>
                  <a:pt x="41" y="1"/>
                </a:lnTo>
                <a:lnTo>
                  <a:pt x="28" y="0"/>
                </a:lnTo>
                <a:lnTo>
                  <a:pt x="16" y="1"/>
                </a:lnTo>
                <a:lnTo>
                  <a:pt x="5" y="4"/>
                </a:lnTo>
                <a:lnTo>
                  <a:pt x="2" y="5"/>
                </a:lnTo>
                <a:lnTo>
                  <a:pt x="1" y="8"/>
                </a:lnTo>
                <a:lnTo>
                  <a:pt x="0" y="11"/>
                </a:lnTo>
                <a:lnTo>
                  <a:pt x="1" y="14"/>
                </a:lnTo>
                <a:lnTo>
                  <a:pt x="1" y="18"/>
                </a:lnTo>
                <a:lnTo>
                  <a:pt x="2" y="19"/>
                </a:lnTo>
                <a:lnTo>
                  <a:pt x="5" y="20"/>
                </a:lnTo>
                <a:lnTo>
                  <a:pt x="8" y="20"/>
                </a:lnTo>
                <a:lnTo>
                  <a:pt x="17" y="18"/>
                </a:lnTo>
                <a:lnTo>
                  <a:pt x="28" y="16"/>
                </a:lnTo>
                <a:lnTo>
                  <a:pt x="39" y="18"/>
                </a:lnTo>
                <a:lnTo>
                  <a:pt x="50" y="20"/>
                </a:lnTo>
                <a:lnTo>
                  <a:pt x="53" y="20"/>
                </a:lnTo>
                <a:lnTo>
                  <a:pt x="54" y="19"/>
                </a:lnTo>
                <a:lnTo>
                  <a:pt x="56" y="18"/>
                </a:lnTo>
                <a:lnTo>
                  <a:pt x="57" y="1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51" name="Freeform 133"/>
          <p:cNvSpPr>
            <a:spLocks/>
          </p:cNvSpPr>
          <p:nvPr/>
        </p:nvSpPr>
        <p:spPr bwMode="auto">
          <a:xfrm>
            <a:off x="3789363" y="1508125"/>
            <a:ext cx="87312" cy="23813"/>
          </a:xfrm>
          <a:custGeom>
            <a:avLst/>
            <a:gdLst>
              <a:gd name="T0" fmla="*/ 8 w 161"/>
              <a:gd name="T1" fmla="*/ 41 h 42"/>
              <a:gd name="T2" fmla="*/ 8 w 161"/>
              <a:gd name="T3" fmla="*/ 41 h 42"/>
              <a:gd name="T4" fmla="*/ 26 w 161"/>
              <a:gd name="T5" fmla="*/ 30 h 42"/>
              <a:gd name="T6" fmla="*/ 44 w 161"/>
              <a:gd name="T7" fmla="*/ 23 h 42"/>
              <a:gd name="T8" fmla="*/ 63 w 161"/>
              <a:gd name="T9" fmla="*/ 19 h 42"/>
              <a:gd name="T10" fmla="*/ 80 w 161"/>
              <a:gd name="T11" fmla="*/ 18 h 42"/>
              <a:gd name="T12" fmla="*/ 100 w 161"/>
              <a:gd name="T13" fmla="*/ 19 h 42"/>
              <a:gd name="T14" fmla="*/ 117 w 161"/>
              <a:gd name="T15" fmla="*/ 23 h 42"/>
              <a:gd name="T16" fmla="*/ 135 w 161"/>
              <a:gd name="T17" fmla="*/ 30 h 42"/>
              <a:gd name="T18" fmla="*/ 153 w 161"/>
              <a:gd name="T19" fmla="*/ 41 h 42"/>
              <a:gd name="T20" fmla="*/ 155 w 161"/>
              <a:gd name="T21" fmla="*/ 42 h 42"/>
              <a:gd name="T22" fmla="*/ 157 w 161"/>
              <a:gd name="T23" fmla="*/ 41 h 42"/>
              <a:gd name="T24" fmla="*/ 160 w 161"/>
              <a:gd name="T25" fmla="*/ 39 h 42"/>
              <a:gd name="T26" fmla="*/ 161 w 161"/>
              <a:gd name="T27" fmla="*/ 37 h 42"/>
              <a:gd name="T28" fmla="*/ 161 w 161"/>
              <a:gd name="T29" fmla="*/ 34 h 42"/>
              <a:gd name="T30" fmla="*/ 161 w 161"/>
              <a:gd name="T31" fmla="*/ 29 h 42"/>
              <a:gd name="T32" fmla="*/ 158 w 161"/>
              <a:gd name="T33" fmla="*/ 26 h 42"/>
              <a:gd name="T34" fmla="*/ 139 w 161"/>
              <a:gd name="T35" fmla="*/ 15 h 42"/>
              <a:gd name="T36" fmla="*/ 120 w 161"/>
              <a:gd name="T37" fmla="*/ 7 h 42"/>
              <a:gd name="T38" fmla="*/ 101 w 161"/>
              <a:gd name="T39" fmla="*/ 1 h 42"/>
              <a:gd name="T40" fmla="*/ 80 w 161"/>
              <a:gd name="T41" fmla="*/ 0 h 42"/>
              <a:gd name="T42" fmla="*/ 61 w 161"/>
              <a:gd name="T43" fmla="*/ 1 h 42"/>
              <a:gd name="T44" fmla="*/ 42 w 161"/>
              <a:gd name="T45" fmla="*/ 7 h 42"/>
              <a:gd name="T46" fmla="*/ 23 w 161"/>
              <a:gd name="T47" fmla="*/ 15 h 42"/>
              <a:gd name="T48" fmla="*/ 4 w 161"/>
              <a:gd name="T49" fmla="*/ 26 h 42"/>
              <a:gd name="T50" fmla="*/ 3 w 161"/>
              <a:gd name="T51" fmla="*/ 27 h 42"/>
              <a:gd name="T52" fmla="*/ 1 w 161"/>
              <a:gd name="T53" fmla="*/ 30 h 42"/>
              <a:gd name="T54" fmla="*/ 0 w 161"/>
              <a:gd name="T55" fmla="*/ 34 h 42"/>
              <a:gd name="T56" fmla="*/ 1 w 161"/>
              <a:gd name="T57" fmla="*/ 37 h 42"/>
              <a:gd name="T58" fmla="*/ 3 w 161"/>
              <a:gd name="T59" fmla="*/ 39 h 42"/>
              <a:gd name="T60" fmla="*/ 4 w 161"/>
              <a:gd name="T61" fmla="*/ 41 h 42"/>
              <a:gd name="T62" fmla="*/ 7 w 161"/>
              <a:gd name="T63" fmla="*/ 42 h 42"/>
              <a:gd name="T64" fmla="*/ 8 w 161"/>
              <a:gd name="T65" fmla="*/ 4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1" h="42">
                <a:moveTo>
                  <a:pt x="8" y="41"/>
                </a:moveTo>
                <a:lnTo>
                  <a:pt x="8" y="41"/>
                </a:lnTo>
                <a:lnTo>
                  <a:pt x="26" y="30"/>
                </a:lnTo>
                <a:lnTo>
                  <a:pt x="44" y="23"/>
                </a:lnTo>
                <a:lnTo>
                  <a:pt x="63" y="19"/>
                </a:lnTo>
                <a:lnTo>
                  <a:pt x="80" y="18"/>
                </a:lnTo>
                <a:lnTo>
                  <a:pt x="100" y="19"/>
                </a:lnTo>
                <a:lnTo>
                  <a:pt x="117" y="23"/>
                </a:lnTo>
                <a:lnTo>
                  <a:pt x="135" y="30"/>
                </a:lnTo>
                <a:lnTo>
                  <a:pt x="153" y="41"/>
                </a:lnTo>
                <a:lnTo>
                  <a:pt x="155" y="42"/>
                </a:lnTo>
                <a:lnTo>
                  <a:pt x="157" y="41"/>
                </a:lnTo>
                <a:lnTo>
                  <a:pt x="160" y="39"/>
                </a:lnTo>
                <a:lnTo>
                  <a:pt x="161" y="37"/>
                </a:lnTo>
                <a:lnTo>
                  <a:pt x="161" y="34"/>
                </a:lnTo>
                <a:lnTo>
                  <a:pt x="161" y="29"/>
                </a:lnTo>
                <a:lnTo>
                  <a:pt x="158" y="26"/>
                </a:lnTo>
                <a:lnTo>
                  <a:pt x="139" y="15"/>
                </a:lnTo>
                <a:lnTo>
                  <a:pt x="120" y="7"/>
                </a:lnTo>
                <a:lnTo>
                  <a:pt x="101" y="1"/>
                </a:lnTo>
                <a:lnTo>
                  <a:pt x="80" y="0"/>
                </a:lnTo>
                <a:lnTo>
                  <a:pt x="61" y="1"/>
                </a:lnTo>
                <a:lnTo>
                  <a:pt x="42" y="7"/>
                </a:lnTo>
                <a:lnTo>
                  <a:pt x="23" y="15"/>
                </a:lnTo>
                <a:lnTo>
                  <a:pt x="4" y="26"/>
                </a:lnTo>
                <a:lnTo>
                  <a:pt x="3" y="27"/>
                </a:lnTo>
                <a:lnTo>
                  <a:pt x="1" y="30"/>
                </a:lnTo>
                <a:lnTo>
                  <a:pt x="0" y="34"/>
                </a:lnTo>
                <a:lnTo>
                  <a:pt x="1" y="37"/>
                </a:lnTo>
                <a:lnTo>
                  <a:pt x="3" y="39"/>
                </a:lnTo>
                <a:lnTo>
                  <a:pt x="4" y="41"/>
                </a:lnTo>
                <a:lnTo>
                  <a:pt x="7" y="42"/>
                </a:lnTo>
                <a:lnTo>
                  <a:pt x="8" y="4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52" name="Freeform 134"/>
          <p:cNvSpPr>
            <a:spLocks/>
          </p:cNvSpPr>
          <p:nvPr/>
        </p:nvSpPr>
        <p:spPr bwMode="auto">
          <a:xfrm>
            <a:off x="3806825" y="1533525"/>
            <a:ext cx="53975" cy="15875"/>
          </a:xfrm>
          <a:custGeom>
            <a:avLst/>
            <a:gdLst>
              <a:gd name="T0" fmla="*/ 96 w 100"/>
              <a:gd name="T1" fmla="*/ 11 h 27"/>
              <a:gd name="T2" fmla="*/ 96 w 100"/>
              <a:gd name="T3" fmla="*/ 11 h 27"/>
              <a:gd name="T4" fmla="*/ 85 w 100"/>
              <a:gd name="T5" fmla="*/ 6 h 27"/>
              <a:gd name="T6" fmla="*/ 73 w 100"/>
              <a:gd name="T7" fmla="*/ 2 h 27"/>
              <a:gd name="T8" fmla="*/ 62 w 100"/>
              <a:gd name="T9" fmla="*/ 0 h 27"/>
              <a:gd name="T10" fmla="*/ 49 w 100"/>
              <a:gd name="T11" fmla="*/ 0 h 27"/>
              <a:gd name="T12" fmla="*/ 38 w 100"/>
              <a:gd name="T13" fmla="*/ 0 h 27"/>
              <a:gd name="T14" fmla="*/ 26 w 100"/>
              <a:gd name="T15" fmla="*/ 2 h 27"/>
              <a:gd name="T16" fmla="*/ 15 w 100"/>
              <a:gd name="T17" fmla="*/ 6 h 27"/>
              <a:gd name="T18" fmla="*/ 4 w 100"/>
              <a:gd name="T19" fmla="*/ 11 h 27"/>
              <a:gd name="T20" fmla="*/ 2 w 100"/>
              <a:gd name="T21" fmla="*/ 12 h 27"/>
              <a:gd name="T22" fmla="*/ 0 w 100"/>
              <a:gd name="T23" fmla="*/ 15 h 27"/>
              <a:gd name="T24" fmla="*/ 0 w 100"/>
              <a:gd name="T25" fmla="*/ 19 h 27"/>
              <a:gd name="T26" fmla="*/ 0 w 100"/>
              <a:gd name="T27" fmla="*/ 21 h 27"/>
              <a:gd name="T28" fmla="*/ 2 w 100"/>
              <a:gd name="T29" fmla="*/ 24 h 27"/>
              <a:gd name="T30" fmla="*/ 3 w 100"/>
              <a:gd name="T31" fmla="*/ 27 h 27"/>
              <a:gd name="T32" fmla="*/ 6 w 100"/>
              <a:gd name="T33" fmla="*/ 27 h 27"/>
              <a:gd name="T34" fmla="*/ 7 w 100"/>
              <a:gd name="T35" fmla="*/ 27 h 27"/>
              <a:gd name="T36" fmla="*/ 18 w 100"/>
              <a:gd name="T37" fmla="*/ 23 h 27"/>
              <a:gd name="T38" fmla="*/ 29 w 100"/>
              <a:gd name="T39" fmla="*/ 19 h 27"/>
              <a:gd name="T40" fmla="*/ 38 w 100"/>
              <a:gd name="T41" fmla="*/ 17 h 27"/>
              <a:gd name="T42" fmla="*/ 49 w 100"/>
              <a:gd name="T43" fmla="*/ 16 h 27"/>
              <a:gd name="T44" fmla="*/ 60 w 100"/>
              <a:gd name="T45" fmla="*/ 17 h 27"/>
              <a:gd name="T46" fmla="*/ 71 w 100"/>
              <a:gd name="T47" fmla="*/ 19 h 27"/>
              <a:gd name="T48" fmla="*/ 82 w 100"/>
              <a:gd name="T49" fmla="*/ 23 h 27"/>
              <a:gd name="T50" fmla="*/ 92 w 100"/>
              <a:gd name="T51" fmla="*/ 27 h 27"/>
              <a:gd name="T52" fmla="*/ 94 w 100"/>
              <a:gd name="T53" fmla="*/ 27 h 27"/>
              <a:gd name="T54" fmla="*/ 97 w 100"/>
              <a:gd name="T55" fmla="*/ 27 h 27"/>
              <a:gd name="T56" fmla="*/ 99 w 100"/>
              <a:gd name="T57" fmla="*/ 24 h 27"/>
              <a:gd name="T58" fmla="*/ 100 w 100"/>
              <a:gd name="T59" fmla="*/ 21 h 27"/>
              <a:gd name="T60" fmla="*/ 100 w 100"/>
              <a:gd name="T61" fmla="*/ 19 h 27"/>
              <a:gd name="T62" fmla="*/ 99 w 100"/>
              <a:gd name="T63" fmla="*/ 15 h 27"/>
              <a:gd name="T64" fmla="*/ 96 w 100"/>
              <a:gd name="T65" fmla="*/ 1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27">
                <a:moveTo>
                  <a:pt x="96" y="11"/>
                </a:moveTo>
                <a:lnTo>
                  <a:pt x="96" y="11"/>
                </a:lnTo>
                <a:lnTo>
                  <a:pt x="85" y="6"/>
                </a:lnTo>
                <a:lnTo>
                  <a:pt x="73" y="2"/>
                </a:lnTo>
                <a:lnTo>
                  <a:pt x="62" y="0"/>
                </a:lnTo>
                <a:lnTo>
                  <a:pt x="49" y="0"/>
                </a:lnTo>
                <a:lnTo>
                  <a:pt x="38" y="0"/>
                </a:lnTo>
                <a:lnTo>
                  <a:pt x="26" y="2"/>
                </a:lnTo>
                <a:lnTo>
                  <a:pt x="15" y="6"/>
                </a:lnTo>
                <a:lnTo>
                  <a:pt x="4" y="11"/>
                </a:lnTo>
                <a:lnTo>
                  <a:pt x="2" y="12"/>
                </a:lnTo>
                <a:lnTo>
                  <a:pt x="0" y="15"/>
                </a:lnTo>
                <a:lnTo>
                  <a:pt x="0" y="19"/>
                </a:lnTo>
                <a:lnTo>
                  <a:pt x="0" y="21"/>
                </a:lnTo>
                <a:lnTo>
                  <a:pt x="2" y="24"/>
                </a:lnTo>
                <a:lnTo>
                  <a:pt x="3" y="27"/>
                </a:lnTo>
                <a:lnTo>
                  <a:pt x="6" y="27"/>
                </a:lnTo>
                <a:lnTo>
                  <a:pt x="7" y="27"/>
                </a:lnTo>
                <a:lnTo>
                  <a:pt x="18" y="23"/>
                </a:lnTo>
                <a:lnTo>
                  <a:pt x="29" y="19"/>
                </a:lnTo>
                <a:lnTo>
                  <a:pt x="38" y="17"/>
                </a:lnTo>
                <a:lnTo>
                  <a:pt x="49" y="16"/>
                </a:lnTo>
                <a:lnTo>
                  <a:pt x="60" y="17"/>
                </a:lnTo>
                <a:lnTo>
                  <a:pt x="71" y="19"/>
                </a:lnTo>
                <a:lnTo>
                  <a:pt x="82" y="23"/>
                </a:lnTo>
                <a:lnTo>
                  <a:pt x="92" y="27"/>
                </a:lnTo>
                <a:lnTo>
                  <a:pt x="94" y="27"/>
                </a:lnTo>
                <a:lnTo>
                  <a:pt x="97" y="27"/>
                </a:lnTo>
                <a:lnTo>
                  <a:pt x="99" y="24"/>
                </a:lnTo>
                <a:lnTo>
                  <a:pt x="100" y="21"/>
                </a:lnTo>
                <a:lnTo>
                  <a:pt x="100" y="19"/>
                </a:lnTo>
                <a:lnTo>
                  <a:pt x="99" y="15"/>
                </a:lnTo>
                <a:lnTo>
                  <a:pt x="96" y="1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53" name="Freeform 135"/>
          <p:cNvSpPr>
            <a:spLocks/>
          </p:cNvSpPr>
          <p:nvPr/>
        </p:nvSpPr>
        <p:spPr bwMode="auto">
          <a:xfrm>
            <a:off x="3759200" y="1592263"/>
            <a:ext cx="57150" cy="44450"/>
          </a:xfrm>
          <a:custGeom>
            <a:avLst/>
            <a:gdLst>
              <a:gd name="T0" fmla="*/ 76 w 107"/>
              <a:gd name="T1" fmla="*/ 57 h 83"/>
              <a:gd name="T2" fmla="*/ 76 w 107"/>
              <a:gd name="T3" fmla="*/ 57 h 83"/>
              <a:gd name="T4" fmla="*/ 62 w 107"/>
              <a:gd name="T5" fmla="*/ 0 h 83"/>
              <a:gd name="T6" fmla="*/ 45 w 107"/>
              <a:gd name="T7" fmla="*/ 0 h 83"/>
              <a:gd name="T8" fmla="*/ 31 w 107"/>
              <a:gd name="T9" fmla="*/ 56 h 83"/>
              <a:gd name="T10" fmla="*/ 17 w 107"/>
              <a:gd name="T11" fmla="*/ 0 h 83"/>
              <a:gd name="T12" fmla="*/ 0 w 107"/>
              <a:gd name="T13" fmla="*/ 0 h 83"/>
              <a:gd name="T14" fmla="*/ 21 w 107"/>
              <a:gd name="T15" fmla="*/ 83 h 83"/>
              <a:gd name="T16" fmla="*/ 39 w 107"/>
              <a:gd name="T17" fmla="*/ 83 h 83"/>
              <a:gd name="T18" fmla="*/ 53 w 107"/>
              <a:gd name="T19" fmla="*/ 27 h 83"/>
              <a:gd name="T20" fmla="*/ 68 w 107"/>
              <a:gd name="T21" fmla="*/ 83 h 83"/>
              <a:gd name="T22" fmla="*/ 86 w 107"/>
              <a:gd name="T23" fmla="*/ 83 h 83"/>
              <a:gd name="T24" fmla="*/ 107 w 107"/>
              <a:gd name="T25" fmla="*/ 0 h 83"/>
              <a:gd name="T26" fmla="*/ 90 w 107"/>
              <a:gd name="T27" fmla="*/ 0 h 83"/>
              <a:gd name="T28" fmla="*/ 76 w 107"/>
              <a:gd name="T29" fmla="*/ 5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7" h="83">
                <a:moveTo>
                  <a:pt x="76" y="57"/>
                </a:moveTo>
                <a:lnTo>
                  <a:pt x="76" y="57"/>
                </a:lnTo>
                <a:lnTo>
                  <a:pt x="62" y="0"/>
                </a:lnTo>
                <a:lnTo>
                  <a:pt x="45" y="0"/>
                </a:lnTo>
                <a:lnTo>
                  <a:pt x="31" y="56"/>
                </a:lnTo>
                <a:lnTo>
                  <a:pt x="17" y="0"/>
                </a:lnTo>
                <a:lnTo>
                  <a:pt x="0" y="0"/>
                </a:lnTo>
                <a:lnTo>
                  <a:pt x="21" y="83"/>
                </a:lnTo>
                <a:lnTo>
                  <a:pt x="39" y="83"/>
                </a:lnTo>
                <a:lnTo>
                  <a:pt x="53" y="27"/>
                </a:lnTo>
                <a:lnTo>
                  <a:pt x="68" y="83"/>
                </a:lnTo>
                <a:lnTo>
                  <a:pt x="86" y="83"/>
                </a:lnTo>
                <a:lnTo>
                  <a:pt x="107" y="0"/>
                </a:lnTo>
                <a:lnTo>
                  <a:pt x="90" y="0"/>
                </a:lnTo>
                <a:lnTo>
                  <a:pt x="76" y="5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54" name="Rectangle 136"/>
          <p:cNvSpPr>
            <a:spLocks noChangeArrowheads="1"/>
          </p:cNvSpPr>
          <p:nvPr/>
        </p:nvSpPr>
        <p:spPr bwMode="auto">
          <a:xfrm>
            <a:off x="3819525" y="1592263"/>
            <a:ext cx="11113" cy="44450"/>
          </a:xfrm>
          <a:prstGeom prst="rect">
            <a:avLst/>
          </a:prstGeom>
          <a:solidFill>
            <a:srgbClr val="EF8B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defTabSz="914400" eaLnBrk="1" hangingPunct="1"/>
            <a:endParaRPr lang="zh-CN" altLang="en-US" sz="1800">
              <a:solidFill>
                <a:schemeClr val="bg1"/>
              </a:solidFill>
              <a:latin typeface="Impact" panose="020B0806030902050204" pitchFamily="34" charset="0"/>
              <a:ea typeface="微软雅黑" panose="020B0503020204020204" pitchFamily="34" charset="-122"/>
            </a:endParaRPr>
          </a:p>
        </p:txBody>
      </p:sp>
      <p:sp>
        <p:nvSpPr>
          <p:cNvPr id="26755" name="Rectangle 137"/>
          <p:cNvSpPr>
            <a:spLocks noChangeArrowheads="1"/>
          </p:cNvSpPr>
          <p:nvPr/>
        </p:nvSpPr>
        <p:spPr bwMode="auto">
          <a:xfrm>
            <a:off x="3835400" y="1614488"/>
            <a:ext cx="19050" cy="9525"/>
          </a:xfrm>
          <a:prstGeom prst="rect">
            <a:avLst/>
          </a:prstGeom>
          <a:solidFill>
            <a:srgbClr val="EF8B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defTabSz="914400" eaLnBrk="1" hangingPunct="1"/>
            <a:endParaRPr lang="zh-CN" altLang="en-US" sz="1800">
              <a:solidFill>
                <a:schemeClr val="bg1"/>
              </a:solidFill>
              <a:latin typeface="Impact" panose="020B0806030902050204" pitchFamily="34" charset="0"/>
              <a:ea typeface="微软雅黑" panose="020B0503020204020204" pitchFamily="34" charset="-122"/>
            </a:endParaRPr>
          </a:p>
        </p:txBody>
      </p:sp>
      <p:sp>
        <p:nvSpPr>
          <p:cNvPr id="26756" name="Freeform 138"/>
          <p:cNvSpPr>
            <a:spLocks/>
          </p:cNvSpPr>
          <p:nvPr/>
        </p:nvSpPr>
        <p:spPr bwMode="auto">
          <a:xfrm>
            <a:off x="3860800" y="1592263"/>
            <a:ext cx="30163" cy="44450"/>
          </a:xfrm>
          <a:custGeom>
            <a:avLst/>
            <a:gdLst>
              <a:gd name="T0" fmla="*/ 0 w 57"/>
              <a:gd name="T1" fmla="*/ 83 h 83"/>
              <a:gd name="T2" fmla="*/ 18 w 57"/>
              <a:gd name="T3" fmla="*/ 83 h 83"/>
              <a:gd name="T4" fmla="*/ 18 w 57"/>
              <a:gd name="T5" fmla="*/ 49 h 83"/>
              <a:gd name="T6" fmla="*/ 52 w 57"/>
              <a:gd name="T7" fmla="*/ 49 h 83"/>
              <a:gd name="T8" fmla="*/ 52 w 57"/>
              <a:gd name="T9" fmla="*/ 34 h 83"/>
              <a:gd name="T10" fmla="*/ 18 w 57"/>
              <a:gd name="T11" fmla="*/ 34 h 83"/>
              <a:gd name="T12" fmla="*/ 18 w 57"/>
              <a:gd name="T13" fmla="*/ 15 h 83"/>
              <a:gd name="T14" fmla="*/ 57 w 57"/>
              <a:gd name="T15" fmla="*/ 15 h 83"/>
              <a:gd name="T16" fmla="*/ 57 w 57"/>
              <a:gd name="T17" fmla="*/ 0 h 83"/>
              <a:gd name="T18" fmla="*/ 0 w 57"/>
              <a:gd name="T19" fmla="*/ 0 h 83"/>
              <a:gd name="T20" fmla="*/ 0 w 57"/>
              <a:gd name="T21"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83">
                <a:moveTo>
                  <a:pt x="0" y="83"/>
                </a:moveTo>
                <a:lnTo>
                  <a:pt x="18" y="83"/>
                </a:lnTo>
                <a:lnTo>
                  <a:pt x="18" y="49"/>
                </a:lnTo>
                <a:lnTo>
                  <a:pt x="52" y="49"/>
                </a:lnTo>
                <a:lnTo>
                  <a:pt x="52" y="34"/>
                </a:lnTo>
                <a:lnTo>
                  <a:pt x="18" y="34"/>
                </a:lnTo>
                <a:lnTo>
                  <a:pt x="18" y="15"/>
                </a:lnTo>
                <a:lnTo>
                  <a:pt x="57" y="15"/>
                </a:lnTo>
                <a:lnTo>
                  <a:pt x="57" y="0"/>
                </a:lnTo>
                <a:lnTo>
                  <a:pt x="0" y="0"/>
                </a:lnTo>
                <a:lnTo>
                  <a:pt x="0" y="8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57" name="Rectangle 139"/>
          <p:cNvSpPr>
            <a:spLocks noChangeArrowheads="1"/>
          </p:cNvSpPr>
          <p:nvPr/>
        </p:nvSpPr>
        <p:spPr bwMode="auto">
          <a:xfrm>
            <a:off x="3895725" y="1592263"/>
            <a:ext cx="9525" cy="44450"/>
          </a:xfrm>
          <a:prstGeom prst="rect">
            <a:avLst/>
          </a:prstGeom>
          <a:solidFill>
            <a:srgbClr val="EF8B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defTabSz="914400" eaLnBrk="1" hangingPunct="1"/>
            <a:endParaRPr lang="zh-CN" altLang="en-US" sz="1800">
              <a:solidFill>
                <a:schemeClr val="bg1"/>
              </a:solidFill>
              <a:latin typeface="Impact" panose="020B0806030902050204" pitchFamily="34" charset="0"/>
              <a:ea typeface="微软雅黑" panose="020B0503020204020204" pitchFamily="34" charset="-122"/>
            </a:endParaRPr>
          </a:p>
        </p:txBody>
      </p:sp>
      <p:sp>
        <p:nvSpPr>
          <p:cNvPr id="26758" name="Freeform 140"/>
          <p:cNvSpPr>
            <a:spLocks/>
          </p:cNvSpPr>
          <p:nvPr/>
        </p:nvSpPr>
        <p:spPr bwMode="auto">
          <a:xfrm>
            <a:off x="3275013" y="2768600"/>
            <a:ext cx="41275" cy="3175"/>
          </a:xfrm>
          <a:custGeom>
            <a:avLst/>
            <a:gdLst>
              <a:gd name="T0" fmla="*/ 9 w 75"/>
              <a:gd name="T1" fmla="*/ 8 h 8"/>
              <a:gd name="T2" fmla="*/ 75 w 75"/>
              <a:gd name="T3" fmla="*/ 8 h 8"/>
              <a:gd name="T4" fmla="*/ 75 w 75"/>
              <a:gd name="T5" fmla="*/ 0 h 8"/>
              <a:gd name="T6" fmla="*/ 0 w 75"/>
              <a:gd name="T7" fmla="*/ 0 h 8"/>
              <a:gd name="T8" fmla="*/ 9 w 75"/>
              <a:gd name="T9" fmla="*/ 8 h 8"/>
            </a:gdLst>
            <a:ahLst/>
            <a:cxnLst>
              <a:cxn ang="0">
                <a:pos x="T0" y="T1"/>
              </a:cxn>
              <a:cxn ang="0">
                <a:pos x="T2" y="T3"/>
              </a:cxn>
              <a:cxn ang="0">
                <a:pos x="T4" y="T5"/>
              </a:cxn>
              <a:cxn ang="0">
                <a:pos x="T6" y="T7"/>
              </a:cxn>
              <a:cxn ang="0">
                <a:pos x="T8" y="T9"/>
              </a:cxn>
            </a:cxnLst>
            <a:rect l="0" t="0" r="r" b="b"/>
            <a:pathLst>
              <a:path w="75" h="8">
                <a:moveTo>
                  <a:pt x="9" y="8"/>
                </a:moveTo>
                <a:lnTo>
                  <a:pt x="75" y="8"/>
                </a:lnTo>
                <a:lnTo>
                  <a:pt x="75" y="0"/>
                </a:lnTo>
                <a:lnTo>
                  <a:pt x="0" y="0"/>
                </a:lnTo>
                <a:lnTo>
                  <a:pt x="9" y="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59" name="Freeform 141"/>
          <p:cNvSpPr>
            <a:spLocks/>
          </p:cNvSpPr>
          <p:nvPr/>
        </p:nvSpPr>
        <p:spPr bwMode="auto">
          <a:xfrm>
            <a:off x="3168650" y="2709863"/>
            <a:ext cx="147638" cy="63500"/>
          </a:xfrm>
          <a:custGeom>
            <a:avLst/>
            <a:gdLst>
              <a:gd name="T0" fmla="*/ 270 w 273"/>
              <a:gd name="T1" fmla="*/ 0 h 116"/>
              <a:gd name="T2" fmla="*/ 3 w 273"/>
              <a:gd name="T3" fmla="*/ 0 h 116"/>
              <a:gd name="T4" fmla="*/ 1 w 273"/>
              <a:gd name="T5" fmla="*/ 1 h 116"/>
              <a:gd name="T6" fmla="*/ 0 w 273"/>
              <a:gd name="T7" fmla="*/ 2 h 116"/>
              <a:gd name="T8" fmla="*/ 0 w 273"/>
              <a:gd name="T9" fmla="*/ 113 h 116"/>
              <a:gd name="T10" fmla="*/ 1 w 273"/>
              <a:gd name="T11" fmla="*/ 114 h 116"/>
              <a:gd name="T12" fmla="*/ 3 w 273"/>
              <a:gd name="T13" fmla="*/ 116 h 116"/>
              <a:gd name="T14" fmla="*/ 162 w 273"/>
              <a:gd name="T15" fmla="*/ 116 h 116"/>
              <a:gd name="T16" fmla="*/ 164 w 273"/>
              <a:gd name="T17" fmla="*/ 114 h 116"/>
              <a:gd name="T18" fmla="*/ 165 w 273"/>
              <a:gd name="T19" fmla="*/ 113 h 116"/>
              <a:gd name="T20" fmla="*/ 164 w 273"/>
              <a:gd name="T21" fmla="*/ 107 h 116"/>
              <a:gd name="T22" fmla="*/ 162 w 273"/>
              <a:gd name="T23" fmla="*/ 105 h 116"/>
              <a:gd name="T24" fmla="*/ 161 w 273"/>
              <a:gd name="T25" fmla="*/ 105 h 116"/>
              <a:gd name="T26" fmla="*/ 11 w 273"/>
              <a:gd name="T27" fmla="*/ 105 h 116"/>
              <a:gd name="T28" fmla="*/ 11 w 273"/>
              <a:gd name="T29" fmla="*/ 11 h 116"/>
              <a:gd name="T30" fmla="*/ 270 w 273"/>
              <a:gd name="T31" fmla="*/ 11 h 116"/>
              <a:gd name="T32" fmla="*/ 273 w 273"/>
              <a:gd name="T33" fmla="*/ 9 h 116"/>
              <a:gd name="T34" fmla="*/ 273 w 273"/>
              <a:gd name="T35" fmla="*/ 8 h 116"/>
              <a:gd name="T36" fmla="*/ 273 w 273"/>
              <a:gd name="T37" fmla="*/ 2 h 116"/>
              <a:gd name="T38" fmla="*/ 273 w 273"/>
              <a:gd name="T39" fmla="*/ 1 h 116"/>
              <a:gd name="T40" fmla="*/ 270 w 273"/>
              <a:gd name="T41"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3" h="116">
                <a:moveTo>
                  <a:pt x="270" y="0"/>
                </a:moveTo>
                <a:lnTo>
                  <a:pt x="3" y="0"/>
                </a:lnTo>
                <a:lnTo>
                  <a:pt x="1" y="1"/>
                </a:lnTo>
                <a:lnTo>
                  <a:pt x="0" y="2"/>
                </a:lnTo>
                <a:lnTo>
                  <a:pt x="0" y="113"/>
                </a:lnTo>
                <a:lnTo>
                  <a:pt x="1" y="114"/>
                </a:lnTo>
                <a:lnTo>
                  <a:pt x="3" y="116"/>
                </a:lnTo>
                <a:lnTo>
                  <a:pt x="162" y="116"/>
                </a:lnTo>
                <a:lnTo>
                  <a:pt x="164" y="114"/>
                </a:lnTo>
                <a:lnTo>
                  <a:pt x="165" y="113"/>
                </a:lnTo>
                <a:lnTo>
                  <a:pt x="164" y="107"/>
                </a:lnTo>
                <a:lnTo>
                  <a:pt x="162" y="105"/>
                </a:lnTo>
                <a:lnTo>
                  <a:pt x="161" y="105"/>
                </a:lnTo>
                <a:lnTo>
                  <a:pt x="11" y="105"/>
                </a:lnTo>
                <a:lnTo>
                  <a:pt x="11" y="11"/>
                </a:lnTo>
                <a:lnTo>
                  <a:pt x="270" y="11"/>
                </a:lnTo>
                <a:lnTo>
                  <a:pt x="273" y="9"/>
                </a:lnTo>
                <a:lnTo>
                  <a:pt x="273" y="8"/>
                </a:lnTo>
                <a:lnTo>
                  <a:pt x="273" y="2"/>
                </a:lnTo>
                <a:lnTo>
                  <a:pt x="273" y="1"/>
                </a:lnTo>
                <a:lnTo>
                  <a:pt x="270"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60" name="Rectangle 142"/>
          <p:cNvSpPr>
            <a:spLocks noChangeArrowheads="1"/>
          </p:cNvSpPr>
          <p:nvPr/>
        </p:nvSpPr>
        <p:spPr bwMode="auto">
          <a:xfrm>
            <a:off x="3300413" y="2720975"/>
            <a:ext cx="1587" cy="39688"/>
          </a:xfrm>
          <a:prstGeom prst="rect">
            <a:avLst/>
          </a:prstGeom>
          <a:solidFill>
            <a:srgbClr val="EF8B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defTabSz="914400" eaLnBrk="1" hangingPunct="1"/>
            <a:endParaRPr lang="zh-CN" altLang="en-US" sz="1800">
              <a:solidFill>
                <a:schemeClr val="bg1"/>
              </a:solidFill>
              <a:latin typeface="Impact" panose="020B0806030902050204" pitchFamily="34" charset="0"/>
              <a:ea typeface="微软雅黑" panose="020B0503020204020204" pitchFamily="34" charset="-122"/>
            </a:endParaRPr>
          </a:p>
        </p:txBody>
      </p:sp>
      <p:sp>
        <p:nvSpPr>
          <p:cNvPr id="26761" name="Freeform 143"/>
          <p:cNvSpPr>
            <a:spLocks/>
          </p:cNvSpPr>
          <p:nvPr/>
        </p:nvSpPr>
        <p:spPr bwMode="auto">
          <a:xfrm>
            <a:off x="3260725" y="2760663"/>
            <a:ext cx="33338" cy="49212"/>
          </a:xfrm>
          <a:custGeom>
            <a:avLst/>
            <a:gdLst>
              <a:gd name="T0" fmla="*/ 0 w 58"/>
              <a:gd name="T1" fmla="*/ 0 h 92"/>
              <a:gd name="T2" fmla="*/ 13 w 58"/>
              <a:gd name="T3" fmla="*/ 78 h 92"/>
              <a:gd name="T4" fmla="*/ 27 w 58"/>
              <a:gd name="T5" fmla="*/ 63 h 92"/>
              <a:gd name="T6" fmla="*/ 43 w 58"/>
              <a:gd name="T7" fmla="*/ 92 h 92"/>
              <a:gd name="T8" fmla="*/ 58 w 58"/>
              <a:gd name="T9" fmla="*/ 82 h 92"/>
              <a:gd name="T10" fmla="*/ 39 w 58"/>
              <a:gd name="T11" fmla="*/ 58 h 92"/>
              <a:gd name="T12" fmla="*/ 58 w 58"/>
              <a:gd name="T13" fmla="*/ 54 h 92"/>
              <a:gd name="T14" fmla="*/ 0 w 58"/>
              <a:gd name="T15" fmla="*/ 0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92">
                <a:moveTo>
                  <a:pt x="0" y="0"/>
                </a:moveTo>
                <a:lnTo>
                  <a:pt x="13" y="78"/>
                </a:lnTo>
                <a:lnTo>
                  <a:pt x="27" y="63"/>
                </a:lnTo>
                <a:lnTo>
                  <a:pt x="43" y="92"/>
                </a:lnTo>
                <a:lnTo>
                  <a:pt x="58" y="82"/>
                </a:lnTo>
                <a:lnTo>
                  <a:pt x="39" y="58"/>
                </a:lnTo>
                <a:lnTo>
                  <a:pt x="58" y="54"/>
                </a:lnTo>
                <a:lnTo>
                  <a:pt x="0"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62" name="Freeform 144"/>
          <p:cNvSpPr>
            <a:spLocks/>
          </p:cNvSpPr>
          <p:nvPr/>
        </p:nvSpPr>
        <p:spPr bwMode="auto">
          <a:xfrm>
            <a:off x="3184525" y="2733675"/>
            <a:ext cx="104775" cy="22225"/>
          </a:xfrm>
          <a:custGeom>
            <a:avLst/>
            <a:gdLst>
              <a:gd name="T0" fmla="*/ 174 w 194"/>
              <a:gd name="T1" fmla="*/ 29 h 42"/>
              <a:gd name="T2" fmla="*/ 174 w 194"/>
              <a:gd name="T3" fmla="*/ 29 h 42"/>
              <a:gd name="T4" fmla="*/ 167 w 194"/>
              <a:gd name="T5" fmla="*/ 0 h 42"/>
              <a:gd name="T6" fmla="*/ 156 w 194"/>
              <a:gd name="T7" fmla="*/ 0 h 42"/>
              <a:gd name="T8" fmla="*/ 149 w 194"/>
              <a:gd name="T9" fmla="*/ 29 h 42"/>
              <a:gd name="T10" fmla="*/ 148 w 194"/>
              <a:gd name="T11" fmla="*/ 29 h 42"/>
              <a:gd name="T12" fmla="*/ 141 w 194"/>
              <a:gd name="T13" fmla="*/ 0 h 42"/>
              <a:gd name="T14" fmla="*/ 130 w 194"/>
              <a:gd name="T15" fmla="*/ 0 h 42"/>
              <a:gd name="T16" fmla="*/ 129 w 194"/>
              <a:gd name="T17" fmla="*/ 0 h 42"/>
              <a:gd name="T18" fmla="*/ 118 w 194"/>
              <a:gd name="T19" fmla="*/ 0 h 42"/>
              <a:gd name="T20" fmla="*/ 109 w 194"/>
              <a:gd name="T21" fmla="*/ 29 h 42"/>
              <a:gd name="T22" fmla="*/ 103 w 194"/>
              <a:gd name="T23" fmla="*/ 0 h 42"/>
              <a:gd name="T24" fmla="*/ 92 w 194"/>
              <a:gd name="T25" fmla="*/ 0 h 42"/>
              <a:gd name="T26" fmla="*/ 85 w 194"/>
              <a:gd name="T27" fmla="*/ 29 h 42"/>
              <a:gd name="T28" fmla="*/ 77 w 194"/>
              <a:gd name="T29" fmla="*/ 0 h 42"/>
              <a:gd name="T30" fmla="*/ 66 w 194"/>
              <a:gd name="T31" fmla="*/ 0 h 42"/>
              <a:gd name="T32" fmla="*/ 64 w 194"/>
              <a:gd name="T33" fmla="*/ 0 h 42"/>
              <a:gd name="T34" fmla="*/ 54 w 194"/>
              <a:gd name="T35" fmla="*/ 0 h 42"/>
              <a:gd name="T36" fmla="*/ 47 w 194"/>
              <a:gd name="T37" fmla="*/ 29 h 42"/>
              <a:gd name="T38" fmla="*/ 45 w 194"/>
              <a:gd name="T39" fmla="*/ 29 h 42"/>
              <a:gd name="T40" fmla="*/ 39 w 194"/>
              <a:gd name="T41" fmla="*/ 0 h 42"/>
              <a:gd name="T42" fmla="*/ 28 w 194"/>
              <a:gd name="T43" fmla="*/ 0 h 42"/>
              <a:gd name="T44" fmla="*/ 21 w 194"/>
              <a:gd name="T45" fmla="*/ 29 h 42"/>
              <a:gd name="T46" fmla="*/ 13 w 194"/>
              <a:gd name="T47" fmla="*/ 0 h 42"/>
              <a:gd name="T48" fmla="*/ 0 w 194"/>
              <a:gd name="T49" fmla="*/ 0 h 42"/>
              <a:gd name="T50" fmla="*/ 14 w 194"/>
              <a:gd name="T51" fmla="*/ 42 h 42"/>
              <a:gd name="T52" fmla="*/ 26 w 194"/>
              <a:gd name="T53" fmla="*/ 42 h 42"/>
              <a:gd name="T54" fmla="*/ 33 w 194"/>
              <a:gd name="T55" fmla="*/ 14 h 42"/>
              <a:gd name="T56" fmla="*/ 40 w 194"/>
              <a:gd name="T57" fmla="*/ 42 h 42"/>
              <a:gd name="T58" fmla="*/ 52 w 194"/>
              <a:gd name="T59" fmla="*/ 42 h 42"/>
              <a:gd name="T60" fmla="*/ 64 w 194"/>
              <a:gd name="T61" fmla="*/ 1 h 42"/>
              <a:gd name="T62" fmla="*/ 78 w 194"/>
              <a:gd name="T63" fmla="*/ 42 h 42"/>
              <a:gd name="T64" fmla="*/ 90 w 194"/>
              <a:gd name="T65" fmla="*/ 42 h 42"/>
              <a:gd name="T66" fmla="*/ 97 w 194"/>
              <a:gd name="T67" fmla="*/ 14 h 42"/>
              <a:gd name="T68" fmla="*/ 104 w 194"/>
              <a:gd name="T69" fmla="*/ 42 h 42"/>
              <a:gd name="T70" fmla="*/ 116 w 194"/>
              <a:gd name="T71" fmla="*/ 42 h 42"/>
              <a:gd name="T72" fmla="*/ 129 w 194"/>
              <a:gd name="T73" fmla="*/ 1 h 42"/>
              <a:gd name="T74" fmla="*/ 142 w 194"/>
              <a:gd name="T75" fmla="*/ 42 h 42"/>
              <a:gd name="T76" fmla="*/ 153 w 194"/>
              <a:gd name="T77" fmla="*/ 42 h 42"/>
              <a:gd name="T78" fmla="*/ 161 w 194"/>
              <a:gd name="T79" fmla="*/ 14 h 42"/>
              <a:gd name="T80" fmla="*/ 168 w 194"/>
              <a:gd name="T81" fmla="*/ 42 h 42"/>
              <a:gd name="T82" fmla="*/ 180 w 194"/>
              <a:gd name="T83" fmla="*/ 42 h 42"/>
              <a:gd name="T84" fmla="*/ 194 w 194"/>
              <a:gd name="T85" fmla="*/ 0 h 42"/>
              <a:gd name="T86" fmla="*/ 182 w 194"/>
              <a:gd name="T87" fmla="*/ 0 h 42"/>
              <a:gd name="T88" fmla="*/ 174 w 194"/>
              <a:gd name="T89" fmla="*/ 2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4" h="42">
                <a:moveTo>
                  <a:pt x="174" y="29"/>
                </a:moveTo>
                <a:lnTo>
                  <a:pt x="174" y="29"/>
                </a:lnTo>
                <a:lnTo>
                  <a:pt x="167" y="0"/>
                </a:lnTo>
                <a:lnTo>
                  <a:pt x="156" y="0"/>
                </a:lnTo>
                <a:lnTo>
                  <a:pt x="149" y="29"/>
                </a:lnTo>
                <a:lnTo>
                  <a:pt x="148" y="29"/>
                </a:lnTo>
                <a:lnTo>
                  <a:pt x="141" y="0"/>
                </a:lnTo>
                <a:lnTo>
                  <a:pt x="130" y="0"/>
                </a:lnTo>
                <a:lnTo>
                  <a:pt x="129" y="0"/>
                </a:lnTo>
                <a:lnTo>
                  <a:pt x="118" y="0"/>
                </a:lnTo>
                <a:lnTo>
                  <a:pt x="109" y="29"/>
                </a:lnTo>
                <a:lnTo>
                  <a:pt x="103" y="0"/>
                </a:lnTo>
                <a:lnTo>
                  <a:pt x="92" y="0"/>
                </a:lnTo>
                <a:lnTo>
                  <a:pt x="85" y="29"/>
                </a:lnTo>
                <a:lnTo>
                  <a:pt x="77" y="0"/>
                </a:lnTo>
                <a:lnTo>
                  <a:pt x="66" y="0"/>
                </a:lnTo>
                <a:lnTo>
                  <a:pt x="64" y="0"/>
                </a:lnTo>
                <a:lnTo>
                  <a:pt x="54" y="0"/>
                </a:lnTo>
                <a:lnTo>
                  <a:pt x="47" y="29"/>
                </a:lnTo>
                <a:lnTo>
                  <a:pt x="45" y="29"/>
                </a:lnTo>
                <a:lnTo>
                  <a:pt x="39" y="0"/>
                </a:lnTo>
                <a:lnTo>
                  <a:pt x="28" y="0"/>
                </a:lnTo>
                <a:lnTo>
                  <a:pt x="21" y="29"/>
                </a:lnTo>
                <a:lnTo>
                  <a:pt x="13" y="0"/>
                </a:lnTo>
                <a:lnTo>
                  <a:pt x="0" y="0"/>
                </a:lnTo>
                <a:lnTo>
                  <a:pt x="14" y="42"/>
                </a:lnTo>
                <a:lnTo>
                  <a:pt x="26" y="42"/>
                </a:lnTo>
                <a:lnTo>
                  <a:pt x="33" y="14"/>
                </a:lnTo>
                <a:lnTo>
                  <a:pt x="40" y="42"/>
                </a:lnTo>
                <a:lnTo>
                  <a:pt x="52" y="42"/>
                </a:lnTo>
                <a:lnTo>
                  <a:pt x="64" y="1"/>
                </a:lnTo>
                <a:lnTo>
                  <a:pt x="78" y="42"/>
                </a:lnTo>
                <a:lnTo>
                  <a:pt x="90" y="42"/>
                </a:lnTo>
                <a:lnTo>
                  <a:pt x="97" y="14"/>
                </a:lnTo>
                <a:lnTo>
                  <a:pt x="104" y="42"/>
                </a:lnTo>
                <a:lnTo>
                  <a:pt x="116" y="42"/>
                </a:lnTo>
                <a:lnTo>
                  <a:pt x="129" y="1"/>
                </a:lnTo>
                <a:lnTo>
                  <a:pt x="142" y="42"/>
                </a:lnTo>
                <a:lnTo>
                  <a:pt x="153" y="42"/>
                </a:lnTo>
                <a:lnTo>
                  <a:pt x="161" y="14"/>
                </a:lnTo>
                <a:lnTo>
                  <a:pt x="168" y="42"/>
                </a:lnTo>
                <a:lnTo>
                  <a:pt x="180" y="42"/>
                </a:lnTo>
                <a:lnTo>
                  <a:pt x="194" y="0"/>
                </a:lnTo>
                <a:lnTo>
                  <a:pt x="182" y="0"/>
                </a:lnTo>
                <a:lnTo>
                  <a:pt x="174" y="2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63" name="Rectangle 145"/>
          <p:cNvSpPr>
            <a:spLocks noChangeArrowheads="1"/>
          </p:cNvSpPr>
          <p:nvPr/>
        </p:nvSpPr>
        <p:spPr bwMode="auto">
          <a:xfrm>
            <a:off x="3287713" y="2749550"/>
            <a:ext cx="6350" cy="6350"/>
          </a:xfrm>
          <a:prstGeom prst="rect">
            <a:avLst/>
          </a:prstGeom>
          <a:solidFill>
            <a:srgbClr val="EF8B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defTabSz="914400" eaLnBrk="1" hangingPunct="1"/>
            <a:endParaRPr lang="zh-CN" altLang="en-US" sz="1800">
              <a:solidFill>
                <a:schemeClr val="bg1"/>
              </a:solidFill>
              <a:latin typeface="Impact" panose="020B0806030902050204" pitchFamily="34" charset="0"/>
              <a:ea typeface="微软雅黑" panose="020B0503020204020204" pitchFamily="34" charset="-122"/>
            </a:endParaRPr>
          </a:p>
        </p:txBody>
      </p:sp>
      <p:sp>
        <p:nvSpPr>
          <p:cNvPr id="26764" name="Freeform 146"/>
          <p:cNvSpPr>
            <a:spLocks noEditPoints="1"/>
          </p:cNvSpPr>
          <p:nvPr/>
        </p:nvSpPr>
        <p:spPr bwMode="auto">
          <a:xfrm>
            <a:off x="3168650" y="2428875"/>
            <a:ext cx="147638" cy="77788"/>
          </a:xfrm>
          <a:custGeom>
            <a:avLst/>
            <a:gdLst>
              <a:gd name="T0" fmla="*/ 265 w 273"/>
              <a:gd name="T1" fmla="*/ 42 h 147"/>
              <a:gd name="T2" fmla="*/ 253 w 273"/>
              <a:gd name="T3" fmla="*/ 42 h 147"/>
              <a:gd name="T4" fmla="*/ 253 w 273"/>
              <a:gd name="T5" fmla="*/ 11 h 147"/>
              <a:gd name="T6" fmla="*/ 251 w 273"/>
              <a:gd name="T7" fmla="*/ 7 h 147"/>
              <a:gd name="T8" fmla="*/ 250 w 273"/>
              <a:gd name="T9" fmla="*/ 4 h 147"/>
              <a:gd name="T10" fmla="*/ 246 w 273"/>
              <a:gd name="T11" fmla="*/ 1 h 147"/>
              <a:gd name="T12" fmla="*/ 242 w 273"/>
              <a:gd name="T13" fmla="*/ 0 h 147"/>
              <a:gd name="T14" fmla="*/ 11 w 273"/>
              <a:gd name="T15" fmla="*/ 0 h 147"/>
              <a:gd name="T16" fmla="*/ 7 w 273"/>
              <a:gd name="T17" fmla="*/ 1 h 147"/>
              <a:gd name="T18" fmla="*/ 4 w 273"/>
              <a:gd name="T19" fmla="*/ 4 h 147"/>
              <a:gd name="T20" fmla="*/ 1 w 273"/>
              <a:gd name="T21" fmla="*/ 7 h 147"/>
              <a:gd name="T22" fmla="*/ 0 w 273"/>
              <a:gd name="T23" fmla="*/ 11 h 147"/>
              <a:gd name="T24" fmla="*/ 0 w 273"/>
              <a:gd name="T25" fmla="*/ 136 h 147"/>
              <a:gd name="T26" fmla="*/ 1 w 273"/>
              <a:gd name="T27" fmla="*/ 141 h 147"/>
              <a:gd name="T28" fmla="*/ 4 w 273"/>
              <a:gd name="T29" fmla="*/ 145 h 147"/>
              <a:gd name="T30" fmla="*/ 7 w 273"/>
              <a:gd name="T31" fmla="*/ 147 h 147"/>
              <a:gd name="T32" fmla="*/ 11 w 273"/>
              <a:gd name="T33" fmla="*/ 147 h 147"/>
              <a:gd name="T34" fmla="*/ 242 w 273"/>
              <a:gd name="T35" fmla="*/ 147 h 147"/>
              <a:gd name="T36" fmla="*/ 246 w 273"/>
              <a:gd name="T37" fmla="*/ 147 h 147"/>
              <a:gd name="T38" fmla="*/ 250 w 273"/>
              <a:gd name="T39" fmla="*/ 145 h 147"/>
              <a:gd name="T40" fmla="*/ 251 w 273"/>
              <a:gd name="T41" fmla="*/ 141 h 147"/>
              <a:gd name="T42" fmla="*/ 253 w 273"/>
              <a:gd name="T43" fmla="*/ 136 h 147"/>
              <a:gd name="T44" fmla="*/ 253 w 273"/>
              <a:gd name="T45" fmla="*/ 105 h 147"/>
              <a:gd name="T46" fmla="*/ 265 w 273"/>
              <a:gd name="T47" fmla="*/ 105 h 147"/>
              <a:gd name="T48" fmla="*/ 268 w 273"/>
              <a:gd name="T49" fmla="*/ 105 h 147"/>
              <a:gd name="T50" fmla="*/ 270 w 273"/>
              <a:gd name="T51" fmla="*/ 102 h 147"/>
              <a:gd name="T52" fmla="*/ 273 w 273"/>
              <a:gd name="T53" fmla="*/ 100 h 147"/>
              <a:gd name="T54" fmla="*/ 273 w 273"/>
              <a:gd name="T55" fmla="*/ 97 h 147"/>
              <a:gd name="T56" fmla="*/ 273 w 273"/>
              <a:gd name="T57" fmla="*/ 52 h 147"/>
              <a:gd name="T58" fmla="*/ 273 w 273"/>
              <a:gd name="T59" fmla="*/ 48 h 147"/>
              <a:gd name="T60" fmla="*/ 270 w 273"/>
              <a:gd name="T61" fmla="*/ 45 h 147"/>
              <a:gd name="T62" fmla="*/ 268 w 273"/>
              <a:gd name="T63" fmla="*/ 44 h 147"/>
              <a:gd name="T64" fmla="*/ 265 w 273"/>
              <a:gd name="T65" fmla="*/ 42 h 147"/>
              <a:gd name="T66" fmla="*/ 231 w 273"/>
              <a:gd name="T67" fmla="*/ 127 h 147"/>
              <a:gd name="T68" fmla="*/ 22 w 273"/>
              <a:gd name="T69" fmla="*/ 127 h 147"/>
              <a:gd name="T70" fmla="*/ 22 w 273"/>
              <a:gd name="T71" fmla="*/ 22 h 147"/>
              <a:gd name="T72" fmla="*/ 231 w 273"/>
              <a:gd name="T73" fmla="*/ 22 h 147"/>
              <a:gd name="T74" fmla="*/ 231 w 273"/>
              <a:gd name="T75" fmla="*/ 12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73" h="147">
                <a:moveTo>
                  <a:pt x="265" y="42"/>
                </a:moveTo>
                <a:lnTo>
                  <a:pt x="253" y="42"/>
                </a:lnTo>
                <a:lnTo>
                  <a:pt x="253" y="11"/>
                </a:lnTo>
                <a:lnTo>
                  <a:pt x="251" y="7"/>
                </a:lnTo>
                <a:lnTo>
                  <a:pt x="250" y="4"/>
                </a:lnTo>
                <a:lnTo>
                  <a:pt x="246" y="1"/>
                </a:lnTo>
                <a:lnTo>
                  <a:pt x="242" y="0"/>
                </a:lnTo>
                <a:lnTo>
                  <a:pt x="11" y="0"/>
                </a:lnTo>
                <a:lnTo>
                  <a:pt x="7" y="1"/>
                </a:lnTo>
                <a:lnTo>
                  <a:pt x="4" y="4"/>
                </a:lnTo>
                <a:lnTo>
                  <a:pt x="1" y="7"/>
                </a:lnTo>
                <a:lnTo>
                  <a:pt x="0" y="11"/>
                </a:lnTo>
                <a:lnTo>
                  <a:pt x="0" y="136"/>
                </a:lnTo>
                <a:lnTo>
                  <a:pt x="1" y="141"/>
                </a:lnTo>
                <a:lnTo>
                  <a:pt x="4" y="145"/>
                </a:lnTo>
                <a:lnTo>
                  <a:pt x="7" y="147"/>
                </a:lnTo>
                <a:lnTo>
                  <a:pt x="11" y="147"/>
                </a:lnTo>
                <a:lnTo>
                  <a:pt x="242" y="147"/>
                </a:lnTo>
                <a:lnTo>
                  <a:pt x="246" y="147"/>
                </a:lnTo>
                <a:lnTo>
                  <a:pt x="250" y="145"/>
                </a:lnTo>
                <a:lnTo>
                  <a:pt x="251" y="141"/>
                </a:lnTo>
                <a:lnTo>
                  <a:pt x="253" y="136"/>
                </a:lnTo>
                <a:lnTo>
                  <a:pt x="253" y="105"/>
                </a:lnTo>
                <a:lnTo>
                  <a:pt x="265" y="105"/>
                </a:lnTo>
                <a:lnTo>
                  <a:pt x="268" y="105"/>
                </a:lnTo>
                <a:lnTo>
                  <a:pt x="270" y="102"/>
                </a:lnTo>
                <a:lnTo>
                  <a:pt x="273" y="100"/>
                </a:lnTo>
                <a:lnTo>
                  <a:pt x="273" y="97"/>
                </a:lnTo>
                <a:lnTo>
                  <a:pt x="273" y="52"/>
                </a:lnTo>
                <a:lnTo>
                  <a:pt x="273" y="48"/>
                </a:lnTo>
                <a:lnTo>
                  <a:pt x="270" y="45"/>
                </a:lnTo>
                <a:lnTo>
                  <a:pt x="268" y="44"/>
                </a:lnTo>
                <a:lnTo>
                  <a:pt x="265" y="42"/>
                </a:lnTo>
                <a:close/>
                <a:moveTo>
                  <a:pt x="231" y="127"/>
                </a:moveTo>
                <a:lnTo>
                  <a:pt x="22" y="127"/>
                </a:lnTo>
                <a:lnTo>
                  <a:pt x="22" y="22"/>
                </a:lnTo>
                <a:lnTo>
                  <a:pt x="231" y="22"/>
                </a:lnTo>
                <a:lnTo>
                  <a:pt x="231" y="12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65" name="Rectangle 147"/>
          <p:cNvSpPr>
            <a:spLocks noChangeArrowheads="1"/>
          </p:cNvSpPr>
          <p:nvPr/>
        </p:nvSpPr>
        <p:spPr bwMode="auto">
          <a:xfrm>
            <a:off x="3482975" y="2449513"/>
            <a:ext cx="19050" cy="36512"/>
          </a:xfrm>
          <a:prstGeom prst="rect">
            <a:avLst/>
          </a:prstGeom>
          <a:solidFill>
            <a:srgbClr val="EF8B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defTabSz="914400" eaLnBrk="1" hangingPunct="1"/>
            <a:endParaRPr lang="zh-CN" altLang="en-US" sz="1800">
              <a:solidFill>
                <a:schemeClr val="bg1"/>
              </a:solidFill>
              <a:latin typeface="Impact" panose="020B0806030902050204" pitchFamily="34" charset="0"/>
              <a:ea typeface="微软雅黑" panose="020B0503020204020204" pitchFamily="34" charset="-122"/>
            </a:endParaRPr>
          </a:p>
        </p:txBody>
      </p:sp>
      <p:sp>
        <p:nvSpPr>
          <p:cNvPr id="26766" name="Freeform 148"/>
          <p:cNvSpPr>
            <a:spLocks noEditPoints="1"/>
          </p:cNvSpPr>
          <p:nvPr/>
        </p:nvSpPr>
        <p:spPr bwMode="auto">
          <a:xfrm>
            <a:off x="3463925" y="2428875"/>
            <a:ext cx="147638" cy="77788"/>
          </a:xfrm>
          <a:custGeom>
            <a:avLst/>
            <a:gdLst>
              <a:gd name="T0" fmla="*/ 265 w 273"/>
              <a:gd name="T1" fmla="*/ 42 h 147"/>
              <a:gd name="T2" fmla="*/ 252 w 273"/>
              <a:gd name="T3" fmla="*/ 42 h 147"/>
              <a:gd name="T4" fmla="*/ 252 w 273"/>
              <a:gd name="T5" fmla="*/ 11 h 147"/>
              <a:gd name="T6" fmla="*/ 251 w 273"/>
              <a:gd name="T7" fmla="*/ 7 h 147"/>
              <a:gd name="T8" fmla="*/ 250 w 273"/>
              <a:gd name="T9" fmla="*/ 4 h 147"/>
              <a:gd name="T10" fmla="*/ 246 w 273"/>
              <a:gd name="T11" fmla="*/ 1 h 147"/>
              <a:gd name="T12" fmla="*/ 242 w 273"/>
              <a:gd name="T13" fmla="*/ 0 h 147"/>
              <a:gd name="T14" fmla="*/ 11 w 273"/>
              <a:gd name="T15" fmla="*/ 0 h 147"/>
              <a:gd name="T16" fmla="*/ 7 w 273"/>
              <a:gd name="T17" fmla="*/ 1 h 147"/>
              <a:gd name="T18" fmla="*/ 4 w 273"/>
              <a:gd name="T19" fmla="*/ 4 h 147"/>
              <a:gd name="T20" fmla="*/ 1 w 273"/>
              <a:gd name="T21" fmla="*/ 7 h 147"/>
              <a:gd name="T22" fmla="*/ 0 w 273"/>
              <a:gd name="T23" fmla="*/ 11 h 147"/>
              <a:gd name="T24" fmla="*/ 0 w 273"/>
              <a:gd name="T25" fmla="*/ 136 h 147"/>
              <a:gd name="T26" fmla="*/ 1 w 273"/>
              <a:gd name="T27" fmla="*/ 141 h 147"/>
              <a:gd name="T28" fmla="*/ 4 w 273"/>
              <a:gd name="T29" fmla="*/ 145 h 147"/>
              <a:gd name="T30" fmla="*/ 7 w 273"/>
              <a:gd name="T31" fmla="*/ 147 h 147"/>
              <a:gd name="T32" fmla="*/ 11 w 273"/>
              <a:gd name="T33" fmla="*/ 147 h 147"/>
              <a:gd name="T34" fmla="*/ 242 w 273"/>
              <a:gd name="T35" fmla="*/ 147 h 147"/>
              <a:gd name="T36" fmla="*/ 246 w 273"/>
              <a:gd name="T37" fmla="*/ 147 h 147"/>
              <a:gd name="T38" fmla="*/ 250 w 273"/>
              <a:gd name="T39" fmla="*/ 145 h 147"/>
              <a:gd name="T40" fmla="*/ 251 w 273"/>
              <a:gd name="T41" fmla="*/ 141 h 147"/>
              <a:gd name="T42" fmla="*/ 252 w 273"/>
              <a:gd name="T43" fmla="*/ 136 h 147"/>
              <a:gd name="T44" fmla="*/ 252 w 273"/>
              <a:gd name="T45" fmla="*/ 105 h 147"/>
              <a:gd name="T46" fmla="*/ 265 w 273"/>
              <a:gd name="T47" fmla="*/ 105 h 147"/>
              <a:gd name="T48" fmla="*/ 267 w 273"/>
              <a:gd name="T49" fmla="*/ 105 h 147"/>
              <a:gd name="T50" fmla="*/ 270 w 273"/>
              <a:gd name="T51" fmla="*/ 102 h 147"/>
              <a:gd name="T52" fmla="*/ 273 w 273"/>
              <a:gd name="T53" fmla="*/ 100 h 147"/>
              <a:gd name="T54" fmla="*/ 273 w 273"/>
              <a:gd name="T55" fmla="*/ 97 h 147"/>
              <a:gd name="T56" fmla="*/ 273 w 273"/>
              <a:gd name="T57" fmla="*/ 52 h 147"/>
              <a:gd name="T58" fmla="*/ 273 w 273"/>
              <a:gd name="T59" fmla="*/ 48 h 147"/>
              <a:gd name="T60" fmla="*/ 270 w 273"/>
              <a:gd name="T61" fmla="*/ 45 h 147"/>
              <a:gd name="T62" fmla="*/ 267 w 273"/>
              <a:gd name="T63" fmla="*/ 44 h 147"/>
              <a:gd name="T64" fmla="*/ 265 w 273"/>
              <a:gd name="T65" fmla="*/ 42 h 147"/>
              <a:gd name="T66" fmla="*/ 231 w 273"/>
              <a:gd name="T67" fmla="*/ 127 h 147"/>
              <a:gd name="T68" fmla="*/ 22 w 273"/>
              <a:gd name="T69" fmla="*/ 127 h 147"/>
              <a:gd name="T70" fmla="*/ 22 w 273"/>
              <a:gd name="T71" fmla="*/ 22 h 147"/>
              <a:gd name="T72" fmla="*/ 231 w 273"/>
              <a:gd name="T73" fmla="*/ 22 h 147"/>
              <a:gd name="T74" fmla="*/ 231 w 273"/>
              <a:gd name="T75" fmla="*/ 12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73" h="147">
                <a:moveTo>
                  <a:pt x="265" y="42"/>
                </a:moveTo>
                <a:lnTo>
                  <a:pt x="252" y="42"/>
                </a:lnTo>
                <a:lnTo>
                  <a:pt x="252" y="11"/>
                </a:lnTo>
                <a:lnTo>
                  <a:pt x="251" y="7"/>
                </a:lnTo>
                <a:lnTo>
                  <a:pt x="250" y="4"/>
                </a:lnTo>
                <a:lnTo>
                  <a:pt x="246" y="1"/>
                </a:lnTo>
                <a:lnTo>
                  <a:pt x="242" y="0"/>
                </a:lnTo>
                <a:lnTo>
                  <a:pt x="11" y="0"/>
                </a:lnTo>
                <a:lnTo>
                  <a:pt x="7" y="1"/>
                </a:lnTo>
                <a:lnTo>
                  <a:pt x="4" y="4"/>
                </a:lnTo>
                <a:lnTo>
                  <a:pt x="1" y="7"/>
                </a:lnTo>
                <a:lnTo>
                  <a:pt x="0" y="11"/>
                </a:lnTo>
                <a:lnTo>
                  <a:pt x="0" y="136"/>
                </a:lnTo>
                <a:lnTo>
                  <a:pt x="1" y="141"/>
                </a:lnTo>
                <a:lnTo>
                  <a:pt x="4" y="145"/>
                </a:lnTo>
                <a:lnTo>
                  <a:pt x="7" y="147"/>
                </a:lnTo>
                <a:lnTo>
                  <a:pt x="11" y="147"/>
                </a:lnTo>
                <a:lnTo>
                  <a:pt x="242" y="147"/>
                </a:lnTo>
                <a:lnTo>
                  <a:pt x="246" y="147"/>
                </a:lnTo>
                <a:lnTo>
                  <a:pt x="250" y="145"/>
                </a:lnTo>
                <a:lnTo>
                  <a:pt x="251" y="141"/>
                </a:lnTo>
                <a:lnTo>
                  <a:pt x="252" y="136"/>
                </a:lnTo>
                <a:lnTo>
                  <a:pt x="252" y="105"/>
                </a:lnTo>
                <a:lnTo>
                  <a:pt x="265" y="105"/>
                </a:lnTo>
                <a:lnTo>
                  <a:pt x="267" y="105"/>
                </a:lnTo>
                <a:lnTo>
                  <a:pt x="270" y="102"/>
                </a:lnTo>
                <a:lnTo>
                  <a:pt x="273" y="100"/>
                </a:lnTo>
                <a:lnTo>
                  <a:pt x="273" y="97"/>
                </a:lnTo>
                <a:lnTo>
                  <a:pt x="273" y="52"/>
                </a:lnTo>
                <a:lnTo>
                  <a:pt x="273" y="48"/>
                </a:lnTo>
                <a:lnTo>
                  <a:pt x="270" y="45"/>
                </a:lnTo>
                <a:lnTo>
                  <a:pt x="267" y="44"/>
                </a:lnTo>
                <a:lnTo>
                  <a:pt x="265" y="42"/>
                </a:lnTo>
                <a:close/>
                <a:moveTo>
                  <a:pt x="231" y="127"/>
                </a:moveTo>
                <a:lnTo>
                  <a:pt x="22" y="127"/>
                </a:lnTo>
                <a:lnTo>
                  <a:pt x="22" y="22"/>
                </a:lnTo>
                <a:lnTo>
                  <a:pt x="231" y="22"/>
                </a:lnTo>
                <a:lnTo>
                  <a:pt x="231" y="12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67" name="Rectangle 149"/>
          <p:cNvSpPr>
            <a:spLocks noChangeArrowheads="1"/>
          </p:cNvSpPr>
          <p:nvPr/>
        </p:nvSpPr>
        <p:spPr bwMode="auto">
          <a:xfrm>
            <a:off x="3779838" y="2449513"/>
            <a:ext cx="19050" cy="36512"/>
          </a:xfrm>
          <a:prstGeom prst="rect">
            <a:avLst/>
          </a:prstGeom>
          <a:solidFill>
            <a:srgbClr val="EF8B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defTabSz="914400" eaLnBrk="1" hangingPunct="1"/>
            <a:endParaRPr lang="zh-CN" altLang="en-US" sz="1800">
              <a:solidFill>
                <a:schemeClr val="bg1"/>
              </a:solidFill>
              <a:latin typeface="Impact" panose="020B0806030902050204" pitchFamily="34" charset="0"/>
              <a:ea typeface="微软雅黑" panose="020B0503020204020204" pitchFamily="34" charset="-122"/>
            </a:endParaRPr>
          </a:p>
        </p:txBody>
      </p:sp>
      <p:sp>
        <p:nvSpPr>
          <p:cNvPr id="26768" name="Rectangle 150"/>
          <p:cNvSpPr>
            <a:spLocks noChangeArrowheads="1"/>
          </p:cNvSpPr>
          <p:nvPr/>
        </p:nvSpPr>
        <p:spPr bwMode="auto">
          <a:xfrm>
            <a:off x="3805238" y="2449513"/>
            <a:ext cx="19050" cy="36512"/>
          </a:xfrm>
          <a:prstGeom prst="rect">
            <a:avLst/>
          </a:prstGeom>
          <a:solidFill>
            <a:srgbClr val="EF8B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defTabSz="914400" eaLnBrk="1" hangingPunct="1"/>
            <a:endParaRPr lang="zh-CN" altLang="en-US" sz="1800">
              <a:solidFill>
                <a:schemeClr val="bg1"/>
              </a:solidFill>
              <a:latin typeface="Impact" panose="020B0806030902050204" pitchFamily="34" charset="0"/>
              <a:ea typeface="微软雅黑" panose="020B0503020204020204" pitchFamily="34" charset="-122"/>
            </a:endParaRPr>
          </a:p>
        </p:txBody>
      </p:sp>
      <p:sp>
        <p:nvSpPr>
          <p:cNvPr id="26769" name="Freeform 151"/>
          <p:cNvSpPr>
            <a:spLocks noEditPoints="1"/>
          </p:cNvSpPr>
          <p:nvPr/>
        </p:nvSpPr>
        <p:spPr bwMode="auto">
          <a:xfrm>
            <a:off x="3760788" y="2428875"/>
            <a:ext cx="147637" cy="77788"/>
          </a:xfrm>
          <a:custGeom>
            <a:avLst/>
            <a:gdLst>
              <a:gd name="T0" fmla="*/ 264 w 273"/>
              <a:gd name="T1" fmla="*/ 42 h 147"/>
              <a:gd name="T2" fmla="*/ 253 w 273"/>
              <a:gd name="T3" fmla="*/ 42 h 147"/>
              <a:gd name="T4" fmla="*/ 253 w 273"/>
              <a:gd name="T5" fmla="*/ 11 h 147"/>
              <a:gd name="T6" fmla="*/ 251 w 273"/>
              <a:gd name="T7" fmla="*/ 7 h 147"/>
              <a:gd name="T8" fmla="*/ 249 w 273"/>
              <a:gd name="T9" fmla="*/ 4 h 147"/>
              <a:gd name="T10" fmla="*/ 246 w 273"/>
              <a:gd name="T11" fmla="*/ 1 h 147"/>
              <a:gd name="T12" fmla="*/ 242 w 273"/>
              <a:gd name="T13" fmla="*/ 0 h 147"/>
              <a:gd name="T14" fmla="*/ 11 w 273"/>
              <a:gd name="T15" fmla="*/ 0 h 147"/>
              <a:gd name="T16" fmla="*/ 7 w 273"/>
              <a:gd name="T17" fmla="*/ 1 h 147"/>
              <a:gd name="T18" fmla="*/ 3 w 273"/>
              <a:gd name="T19" fmla="*/ 4 h 147"/>
              <a:gd name="T20" fmla="*/ 2 w 273"/>
              <a:gd name="T21" fmla="*/ 7 h 147"/>
              <a:gd name="T22" fmla="*/ 0 w 273"/>
              <a:gd name="T23" fmla="*/ 11 h 147"/>
              <a:gd name="T24" fmla="*/ 0 w 273"/>
              <a:gd name="T25" fmla="*/ 136 h 147"/>
              <a:gd name="T26" fmla="*/ 2 w 273"/>
              <a:gd name="T27" fmla="*/ 141 h 147"/>
              <a:gd name="T28" fmla="*/ 3 w 273"/>
              <a:gd name="T29" fmla="*/ 145 h 147"/>
              <a:gd name="T30" fmla="*/ 7 w 273"/>
              <a:gd name="T31" fmla="*/ 147 h 147"/>
              <a:gd name="T32" fmla="*/ 11 w 273"/>
              <a:gd name="T33" fmla="*/ 147 h 147"/>
              <a:gd name="T34" fmla="*/ 242 w 273"/>
              <a:gd name="T35" fmla="*/ 147 h 147"/>
              <a:gd name="T36" fmla="*/ 246 w 273"/>
              <a:gd name="T37" fmla="*/ 147 h 147"/>
              <a:gd name="T38" fmla="*/ 249 w 273"/>
              <a:gd name="T39" fmla="*/ 145 h 147"/>
              <a:gd name="T40" fmla="*/ 251 w 273"/>
              <a:gd name="T41" fmla="*/ 141 h 147"/>
              <a:gd name="T42" fmla="*/ 253 w 273"/>
              <a:gd name="T43" fmla="*/ 136 h 147"/>
              <a:gd name="T44" fmla="*/ 253 w 273"/>
              <a:gd name="T45" fmla="*/ 105 h 147"/>
              <a:gd name="T46" fmla="*/ 264 w 273"/>
              <a:gd name="T47" fmla="*/ 105 h 147"/>
              <a:gd name="T48" fmla="*/ 268 w 273"/>
              <a:gd name="T49" fmla="*/ 105 h 147"/>
              <a:gd name="T50" fmla="*/ 271 w 273"/>
              <a:gd name="T51" fmla="*/ 102 h 147"/>
              <a:gd name="T52" fmla="*/ 272 w 273"/>
              <a:gd name="T53" fmla="*/ 100 h 147"/>
              <a:gd name="T54" fmla="*/ 273 w 273"/>
              <a:gd name="T55" fmla="*/ 97 h 147"/>
              <a:gd name="T56" fmla="*/ 273 w 273"/>
              <a:gd name="T57" fmla="*/ 52 h 147"/>
              <a:gd name="T58" fmla="*/ 272 w 273"/>
              <a:gd name="T59" fmla="*/ 48 h 147"/>
              <a:gd name="T60" fmla="*/ 271 w 273"/>
              <a:gd name="T61" fmla="*/ 45 h 147"/>
              <a:gd name="T62" fmla="*/ 268 w 273"/>
              <a:gd name="T63" fmla="*/ 44 h 147"/>
              <a:gd name="T64" fmla="*/ 264 w 273"/>
              <a:gd name="T65" fmla="*/ 42 h 147"/>
              <a:gd name="T66" fmla="*/ 231 w 273"/>
              <a:gd name="T67" fmla="*/ 127 h 147"/>
              <a:gd name="T68" fmla="*/ 21 w 273"/>
              <a:gd name="T69" fmla="*/ 127 h 147"/>
              <a:gd name="T70" fmla="*/ 21 w 273"/>
              <a:gd name="T71" fmla="*/ 22 h 147"/>
              <a:gd name="T72" fmla="*/ 231 w 273"/>
              <a:gd name="T73" fmla="*/ 22 h 147"/>
              <a:gd name="T74" fmla="*/ 231 w 273"/>
              <a:gd name="T75" fmla="*/ 12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73" h="147">
                <a:moveTo>
                  <a:pt x="264" y="42"/>
                </a:moveTo>
                <a:lnTo>
                  <a:pt x="253" y="42"/>
                </a:lnTo>
                <a:lnTo>
                  <a:pt x="253" y="11"/>
                </a:lnTo>
                <a:lnTo>
                  <a:pt x="251" y="7"/>
                </a:lnTo>
                <a:lnTo>
                  <a:pt x="249" y="4"/>
                </a:lnTo>
                <a:lnTo>
                  <a:pt x="246" y="1"/>
                </a:lnTo>
                <a:lnTo>
                  <a:pt x="242" y="0"/>
                </a:lnTo>
                <a:lnTo>
                  <a:pt x="11" y="0"/>
                </a:lnTo>
                <a:lnTo>
                  <a:pt x="7" y="1"/>
                </a:lnTo>
                <a:lnTo>
                  <a:pt x="3" y="4"/>
                </a:lnTo>
                <a:lnTo>
                  <a:pt x="2" y="7"/>
                </a:lnTo>
                <a:lnTo>
                  <a:pt x="0" y="11"/>
                </a:lnTo>
                <a:lnTo>
                  <a:pt x="0" y="136"/>
                </a:lnTo>
                <a:lnTo>
                  <a:pt x="2" y="141"/>
                </a:lnTo>
                <a:lnTo>
                  <a:pt x="3" y="145"/>
                </a:lnTo>
                <a:lnTo>
                  <a:pt x="7" y="147"/>
                </a:lnTo>
                <a:lnTo>
                  <a:pt x="11" y="147"/>
                </a:lnTo>
                <a:lnTo>
                  <a:pt x="242" y="147"/>
                </a:lnTo>
                <a:lnTo>
                  <a:pt x="246" y="147"/>
                </a:lnTo>
                <a:lnTo>
                  <a:pt x="249" y="145"/>
                </a:lnTo>
                <a:lnTo>
                  <a:pt x="251" y="141"/>
                </a:lnTo>
                <a:lnTo>
                  <a:pt x="253" y="136"/>
                </a:lnTo>
                <a:lnTo>
                  <a:pt x="253" y="105"/>
                </a:lnTo>
                <a:lnTo>
                  <a:pt x="264" y="105"/>
                </a:lnTo>
                <a:lnTo>
                  <a:pt x="268" y="105"/>
                </a:lnTo>
                <a:lnTo>
                  <a:pt x="271" y="102"/>
                </a:lnTo>
                <a:lnTo>
                  <a:pt x="272" y="100"/>
                </a:lnTo>
                <a:lnTo>
                  <a:pt x="273" y="97"/>
                </a:lnTo>
                <a:lnTo>
                  <a:pt x="273" y="52"/>
                </a:lnTo>
                <a:lnTo>
                  <a:pt x="272" y="48"/>
                </a:lnTo>
                <a:lnTo>
                  <a:pt x="271" y="45"/>
                </a:lnTo>
                <a:lnTo>
                  <a:pt x="268" y="44"/>
                </a:lnTo>
                <a:lnTo>
                  <a:pt x="264" y="42"/>
                </a:lnTo>
                <a:close/>
                <a:moveTo>
                  <a:pt x="231" y="127"/>
                </a:moveTo>
                <a:lnTo>
                  <a:pt x="21" y="127"/>
                </a:lnTo>
                <a:lnTo>
                  <a:pt x="21" y="22"/>
                </a:lnTo>
                <a:lnTo>
                  <a:pt x="231" y="22"/>
                </a:lnTo>
                <a:lnTo>
                  <a:pt x="231" y="12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70" name="Rectangle 152"/>
          <p:cNvSpPr>
            <a:spLocks noChangeArrowheads="1"/>
          </p:cNvSpPr>
          <p:nvPr/>
        </p:nvSpPr>
        <p:spPr bwMode="auto">
          <a:xfrm>
            <a:off x="4073525" y="2449513"/>
            <a:ext cx="19050" cy="36512"/>
          </a:xfrm>
          <a:prstGeom prst="rect">
            <a:avLst/>
          </a:prstGeom>
          <a:solidFill>
            <a:srgbClr val="EF8B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defTabSz="914400" eaLnBrk="1" hangingPunct="1"/>
            <a:endParaRPr lang="zh-CN" altLang="en-US" sz="1800">
              <a:solidFill>
                <a:schemeClr val="bg1"/>
              </a:solidFill>
              <a:latin typeface="Impact" panose="020B0806030902050204" pitchFamily="34" charset="0"/>
              <a:ea typeface="微软雅黑" panose="020B0503020204020204" pitchFamily="34" charset="-122"/>
            </a:endParaRPr>
          </a:p>
        </p:txBody>
      </p:sp>
      <p:sp>
        <p:nvSpPr>
          <p:cNvPr id="26771" name="Rectangle 153"/>
          <p:cNvSpPr>
            <a:spLocks noChangeArrowheads="1"/>
          </p:cNvSpPr>
          <p:nvPr/>
        </p:nvSpPr>
        <p:spPr bwMode="auto">
          <a:xfrm>
            <a:off x="4100513" y="2449513"/>
            <a:ext cx="19050" cy="36512"/>
          </a:xfrm>
          <a:prstGeom prst="rect">
            <a:avLst/>
          </a:prstGeom>
          <a:solidFill>
            <a:srgbClr val="EF8B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defTabSz="914400" eaLnBrk="1" hangingPunct="1"/>
            <a:endParaRPr lang="zh-CN" altLang="en-US" sz="1800">
              <a:solidFill>
                <a:schemeClr val="bg1"/>
              </a:solidFill>
              <a:latin typeface="Impact" panose="020B0806030902050204" pitchFamily="34" charset="0"/>
              <a:ea typeface="微软雅黑" panose="020B0503020204020204" pitchFamily="34" charset="-122"/>
            </a:endParaRPr>
          </a:p>
        </p:txBody>
      </p:sp>
      <p:sp>
        <p:nvSpPr>
          <p:cNvPr id="26772" name="Rectangle 154"/>
          <p:cNvSpPr>
            <a:spLocks noChangeArrowheads="1"/>
          </p:cNvSpPr>
          <p:nvPr/>
        </p:nvSpPr>
        <p:spPr bwMode="auto">
          <a:xfrm>
            <a:off x="4125913" y="2449513"/>
            <a:ext cx="20637" cy="36512"/>
          </a:xfrm>
          <a:prstGeom prst="rect">
            <a:avLst/>
          </a:prstGeom>
          <a:solidFill>
            <a:srgbClr val="EF8B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defTabSz="914400" eaLnBrk="1" hangingPunct="1"/>
            <a:endParaRPr lang="zh-CN" altLang="en-US" sz="1800">
              <a:solidFill>
                <a:schemeClr val="bg1"/>
              </a:solidFill>
              <a:latin typeface="Impact" panose="020B0806030902050204" pitchFamily="34" charset="0"/>
              <a:ea typeface="微软雅黑" panose="020B0503020204020204" pitchFamily="34" charset="-122"/>
            </a:endParaRPr>
          </a:p>
        </p:txBody>
      </p:sp>
      <p:sp>
        <p:nvSpPr>
          <p:cNvPr id="26773" name="Freeform 155"/>
          <p:cNvSpPr>
            <a:spLocks noEditPoints="1"/>
          </p:cNvSpPr>
          <p:nvPr/>
        </p:nvSpPr>
        <p:spPr bwMode="auto">
          <a:xfrm>
            <a:off x="4054475" y="2428875"/>
            <a:ext cx="147638" cy="77788"/>
          </a:xfrm>
          <a:custGeom>
            <a:avLst/>
            <a:gdLst>
              <a:gd name="T0" fmla="*/ 265 w 273"/>
              <a:gd name="T1" fmla="*/ 42 h 147"/>
              <a:gd name="T2" fmla="*/ 252 w 273"/>
              <a:gd name="T3" fmla="*/ 42 h 147"/>
              <a:gd name="T4" fmla="*/ 252 w 273"/>
              <a:gd name="T5" fmla="*/ 11 h 147"/>
              <a:gd name="T6" fmla="*/ 251 w 273"/>
              <a:gd name="T7" fmla="*/ 7 h 147"/>
              <a:gd name="T8" fmla="*/ 250 w 273"/>
              <a:gd name="T9" fmla="*/ 4 h 147"/>
              <a:gd name="T10" fmla="*/ 246 w 273"/>
              <a:gd name="T11" fmla="*/ 1 h 147"/>
              <a:gd name="T12" fmla="*/ 241 w 273"/>
              <a:gd name="T13" fmla="*/ 0 h 147"/>
              <a:gd name="T14" fmla="*/ 11 w 273"/>
              <a:gd name="T15" fmla="*/ 0 h 147"/>
              <a:gd name="T16" fmla="*/ 7 w 273"/>
              <a:gd name="T17" fmla="*/ 1 h 147"/>
              <a:gd name="T18" fmla="*/ 4 w 273"/>
              <a:gd name="T19" fmla="*/ 4 h 147"/>
              <a:gd name="T20" fmla="*/ 1 w 273"/>
              <a:gd name="T21" fmla="*/ 7 h 147"/>
              <a:gd name="T22" fmla="*/ 0 w 273"/>
              <a:gd name="T23" fmla="*/ 11 h 147"/>
              <a:gd name="T24" fmla="*/ 0 w 273"/>
              <a:gd name="T25" fmla="*/ 136 h 147"/>
              <a:gd name="T26" fmla="*/ 1 w 273"/>
              <a:gd name="T27" fmla="*/ 141 h 147"/>
              <a:gd name="T28" fmla="*/ 4 w 273"/>
              <a:gd name="T29" fmla="*/ 145 h 147"/>
              <a:gd name="T30" fmla="*/ 7 w 273"/>
              <a:gd name="T31" fmla="*/ 147 h 147"/>
              <a:gd name="T32" fmla="*/ 11 w 273"/>
              <a:gd name="T33" fmla="*/ 147 h 147"/>
              <a:gd name="T34" fmla="*/ 241 w 273"/>
              <a:gd name="T35" fmla="*/ 147 h 147"/>
              <a:gd name="T36" fmla="*/ 246 w 273"/>
              <a:gd name="T37" fmla="*/ 147 h 147"/>
              <a:gd name="T38" fmla="*/ 250 w 273"/>
              <a:gd name="T39" fmla="*/ 145 h 147"/>
              <a:gd name="T40" fmla="*/ 251 w 273"/>
              <a:gd name="T41" fmla="*/ 141 h 147"/>
              <a:gd name="T42" fmla="*/ 252 w 273"/>
              <a:gd name="T43" fmla="*/ 136 h 147"/>
              <a:gd name="T44" fmla="*/ 252 w 273"/>
              <a:gd name="T45" fmla="*/ 105 h 147"/>
              <a:gd name="T46" fmla="*/ 265 w 273"/>
              <a:gd name="T47" fmla="*/ 105 h 147"/>
              <a:gd name="T48" fmla="*/ 267 w 273"/>
              <a:gd name="T49" fmla="*/ 105 h 147"/>
              <a:gd name="T50" fmla="*/ 270 w 273"/>
              <a:gd name="T51" fmla="*/ 102 h 147"/>
              <a:gd name="T52" fmla="*/ 273 w 273"/>
              <a:gd name="T53" fmla="*/ 100 h 147"/>
              <a:gd name="T54" fmla="*/ 273 w 273"/>
              <a:gd name="T55" fmla="*/ 97 h 147"/>
              <a:gd name="T56" fmla="*/ 273 w 273"/>
              <a:gd name="T57" fmla="*/ 52 h 147"/>
              <a:gd name="T58" fmla="*/ 273 w 273"/>
              <a:gd name="T59" fmla="*/ 48 h 147"/>
              <a:gd name="T60" fmla="*/ 270 w 273"/>
              <a:gd name="T61" fmla="*/ 45 h 147"/>
              <a:gd name="T62" fmla="*/ 267 w 273"/>
              <a:gd name="T63" fmla="*/ 44 h 147"/>
              <a:gd name="T64" fmla="*/ 265 w 273"/>
              <a:gd name="T65" fmla="*/ 42 h 147"/>
              <a:gd name="T66" fmla="*/ 231 w 273"/>
              <a:gd name="T67" fmla="*/ 127 h 147"/>
              <a:gd name="T68" fmla="*/ 22 w 273"/>
              <a:gd name="T69" fmla="*/ 127 h 147"/>
              <a:gd name="T70" fmla="*/ 22 w 273"/>
              <a:gd name="T71" fmla="*/ 22 h 147"/>
              <a:gd name="T72" fmla="*/ 231 w 273"/>
              <a:gd name="T73" fmla="*/ 22 h 147"/>
              <a:gd name="T74" fmla="*/ 231 w 273"/>
              <a:gd name="T75" fmla="*/ 12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73" h="147">
                <a:moveTo>
                  <a:pt x="265" y="42"/>
                </a:moveTo>
                <a:lnTo>
                  <a:pt x="252" y="42"/>
                </a:lnTo>
                <a:lnTo>
                  <a:pt x="252" y="11"/>
                </a:lnTo>
                <a:lnTo>
                  <a:pt x="251" y="7"/>
                </a:lnTo>
                <a:lnTo>
                  <a:pt x="250" y="4"/>
                </a:lnTo>
                <a:lnTo>
                  <a:pt x="246" y="1"/>
                </a:lnTo>
                <a:lnTo>
                  <a:pt x="241" y="0"/>
                </a:lnTo>
                <a:lnTo>
                  <a:pt x="11" y="0"/>
                </a:lnTo>
                <a:lnTo>
                  <a:pt x="7" y="1"/>
                </a:lnTo>
                <a:lnTo>
                  <a:pt x="4" y="4"/>
                </a:lnTo>
                <a:lnTo>
                  <a:pt x="1" y="7"/>
                </a:lnTo>
                <a:lnTo>
                  <a:pt x="0" y="11"/>
                </a:lnTo>
                <a:lnTo>
                  <a:pt x="0" y="136"/>
                </a:lnTo>
                <a:lnTo>
                  <a:pt x="1" y="141"/>
                </a:lnTo>
                <a:lnTo>
                  <a:pt x="4" y="145"/>
                </a:lnTo>
                <a:lnTo>
                  <a:pt x="7" y="147"/>
                </a:lnTo>
                <a:lnTo>
                  <a:pt x="11" y="147"/>
                </a:lnTo>
                <a:lnTo>
                  <a:pt x="241" y="147"/>
                </a:lnTo>
                <a:lnTo>
                  <a:pt x="246" y="147"/>
                </a:lnTo>
                <a:lnTo>
                  <a:pt x="250" y="145"/>
                </a:lnTo>
                <a:lnTo>
                  <a:pt x="251" y="141"/>
                </a:lnTo>
                <a:lnTo>
                  <a:pt x="252" y="136"/>
                </a:lnTo>
                <a:lnTo>
                  <a:pt x="252" y="105"/>
                </a:lnTo>
                <a:lnTo>
                  <a:pt x="265" y="105"/>
                </a:lnTo>
                <a:lnTo>
                  <a:pt x="267" y="105"/>
                </a:lnTo>
                <a:lnTo>
                  <a:pt x="270" y="102"/>
                </a:lnTo>
                <a:lnTo>
                  <a:pt x="273" y="100"/>
                </a:lnTo>
                <a:lnTo>
                  <a:pt x="273" y="97"/>
                </a:lnTo>
                <a:lnTo>
                  <a:pt x="273" y="52"/>
                </a:lnTo>
                <a:lnTo>
                  <a:pt x="273" y="48"/>
                </a:lnTo>
                <a:lnTo>
                  <a:pt x="270" y="45"/>
                </a:lnTo>
                <a:lnTo>
                  <a:pt x="267" y="44"/>
                </a:lnTo>
                <a:lnTo>
                  <a:pt x="265" y="42"/>
                </a:lnTo>
                <a:close/>
                <a:moveTo>
                  <a:pt x="231" y="127"/>
                </a:moveTo>
                <a:lnTo>
                  <a:pt x="22" y="127"/>
                </a:lnTo>
                <a:lnTo>
                  <a:pt x="22" y="22"/>
                </a:lnTo>
                <a:lnTo>
                  <a:pt x="231" y="22"/>
                </a:lnTo>
                <a:lnTo>
                  <a:pt x="231" y="12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74" name="Rectangle 156"/>
          <p:cNvSpPr>
            <a:spLocks noChangeArrowheads="1"/>
          </p:cNvSpPr>
          <p:nvPr/>
        </p:nvSpPr>
        <p:spPr bwMode="auto">
          <a:xfrm>
            <a:off x="4368800" y="2449513"/>
            <a:ext cx="19050" cy="36512"/>
          </a:xfrm>
          <a:prstGeom prst="rect">
            <a:avLst/>
          </a:prstGeom>
          <a:solidFill>
            <a:srgbClr val="EF8B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defTabSz="914400" eaLnBrk="1" hangingPunct="1"/>
            <a:endParaRPr lang="zh-CN" altLang="en-US" sz="1800">
              <a:solidFill>
                <a:schemeClr val="bg1"/>
              </a:solidFill>
              <a:latin typeface="Impact" panose="020B0806030902050204" pitchFamily="34" charset="0"/>
              <a:ea typeface="微软雅黑" panose="020B0503020204020204" pitchFamily="34" charset="-122"/>
            </a:endParaRPr>
          </a:p>
        </p:txBody>
      </p:sp>
      <p:sp>
        <p:nvSpPr>
          <p:cNvPr id="26775" name="Rectangle 157"/>
          <p:cNvSpPr>
            <a:spLocks noChangeArrowheads="1"/>
          </p:cNvSpPr>
          <p:nvPr/>
        </p:nvSpPr>
        <p:spPr bwMode="auto">
          <a:xfrm>
            <a:off x="4395788" y="2449513"/>
            <a:ext cx="19050" cy="36512"/>
          </a:xfrm>
          <a:prstGeom prst="rect">
            <a:avLst/>
          </a:prstGeom>
          <a:solidFill>
            <a:srgbClr val="EF8B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defTabSz="914400" eaLnBrk="1" hangingPunct="1"/>
            <a:endParaRPr lang="zh-CN" altLang="en-US" sz="1800">
              <a:solidFill>
                <a:schemeClr val="bg1"/>
              </a:solidFill>
              <a:latin typeface="Impact" panose="020B0806030902050204" pitchFamily="34" charset="0"/>
              <a:ea typeface="微软雅黑" panose="020B0503020204020204" pitchFamily="34" charset="-122"/>
            </a:endParaRPr>
          </a:p>
        </p:txBody>
      </p:sp>
      <p:sp>
        <p:nvSpPr>
          <p:cNvPr id="26776" name="Rectangle 158"/>
          <p:cNvSpPr>
            <a:spLocks noChangeArrowheads="1"/>
          </p:cNvSpPr>
          <p:nvPr/>
        </p:nvSpPr>
        <p:spPr bwMode="auto">
          <a:xfrm>
            <a:off x="4421188" y="2449513"/>
            <a:ext cx="20637" cy="36512"/>
          </a:xfrm>
          <a:prstGeom prst="rect">
            <a:avLst/>
          </a:prstGeom>
          <a:solidFill>
            <a:srgbClr val="EF8B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defTabSz="914400" eaLnBrk="1" hangingPunct="1"/>
            <a:endParaRPr lang="zh-CN" altLang="en-US" sz="1800">
              <a:solidFill>
                <a:schemeClr val="bg1"/>
              </a:solidFill>
              <a:latin typeface="Impact" panose="020B0806030902050204" pitchFamily="34" charset="0"/>
              <a:ea typeface="微软雅黑" panose="020B0503020204020204" pitchFamily="34" charset="-122"/>
            </a:endParaRPr>
          </a:p>
        </p:txBody>
      </p:sp>
      <p:sp>
        <p:nvSpPr>
          <p:cNvPr id="26777" name="Rectangle 159"/>
          <p:cNvSpPr>
            <a:spLocks noChangeArrowheads="1"/>
          </p:cNvSpPr>
          <p:nvPr/>
        </p:nvSpPr>
        <p:spPr bwMode="auto">
          <a:xfrm>
            <a:off x="4448175" y="2449513"/>
            <a:ext cx="19050" cy="36512"/>
          </a:xfrm>
          <a:prstGeom prst="rect">
            <a:avLst/>
          </a:prstGeom>
          <a:solidFill>
            <a:srgbClr val="EF8B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defTabSz="914400" eaLnBrk="1" hangingPunct="1"/>
            <a:endParaRPr lang="zh-CN" altLang="en-US" sz="1800">
              <a:solidFill>
                <a:schemeClr val="bg1"/>
              </a:solidFill>
              <a:latin typeface="Impact" panose="020B0806030902050204" pitchFamily="34" charset="0"/>
              <a:ea typeface="微软雅黑" panose="020B0503020204020204" pitchFamily="34" charset="-122"/>
            </a:endParaRPr>
          </a:p>
        </p:txBody>
      </p:sp>
      <p:sp>
        <p:nvSpPr>
          <p:cNvPr id="26778" name="Freeform 160"/>
          <p:cNvSpPr>
            <a:spLocks noEditPoints="1"/>
          </p:cNvSpPr>
          <p:nvPr/>
        </p:nvSpPr>
        <p:spPr bwMode="auto">
          <a:xfrm>
            <a:off x="4349750" y="2428875"/>
            <a:ext cx="147638" cy="77788"/>
          </a:xfrm>
          <a:custGeom>
            <a:avLst/>
            <a:gdLst>
              <a:gd name="T0" fmla="*/ 263 w 273"/>
              <a:gd name="T1" fmla="*/ 42 h 147"/>
              <a:gd name="T2" fmla="*/ 251 w 273"/>
              <a:gd name="T3" fmla="*/ 42 h 147"/>
              <a:gd name="T4" fmla="*/ 251 w 273"/>
              <a:gd name="T5" fmla="*/ 11 h 147"/>
              <a:gd name="T6" fmla="*/ 251 w 273"/>
              <a:gd name="T7" fmla="*/ 7 h 147"/>
              <a:gd name="T8" fmla="*/ 248 w 273"/>
              <a:gd name="T9" fmla="*/ 4 h 147"/>
              <a:gd name="T10" fmla="*/ 246 w 273"/>
              <a:gd name="T11" fmla="*/ 1 h 147"/>
              <a:gd name="T12" fmla="*/ 241 w 273"/>
              <a:gd name="T13" fmla="*/ 0 h 147"/>
              <a:gd name="T14" fmla="*/ 9 w 273"/>
              <a:gd name="T15" fmla="*/ 0 h 147"/>
              <a:gd name="T16" fmla="*/ 5 w 273"/>
              <a:gd name="T17" fmla="*/ 1 h 147"/>
              <a:gd name="T18" fmla="*/ 3 w 273"/>
              <a:gd name="T19" fmla="*/ 4 h 147"/>
              <a:gd name="T20" fmla="*/ 0 w 273"/>
              <a:gd name="T21" fmla="*/ 7 h 147"/>
              <a:gd name="T22" fmla="*/ 0 w 273"/>
              <a:gd name="T23" fmla="*/ 11 h 147"/>
              <a:gd name="T24" fmla="*/ 0 w 273"/>
              <a:gd name="T25" fmla="*/ 136 h 147"/>
              <a:gd name="T26" fmla="*/ 0 w 273"/>
              <a:gd name="T27" fmla="*/ 141 h 147"/>
              <a:gd name="T28" fmla="*/ 3 w 273"/>
              <a:gd name="T29" fmla="*/ 145 h 147"/>
              <a:gd name="T30" fmla="*/ 5 w 273"/>
              <a:gd name="T31" fmla="*/ 147 h 147"/>
              <a:gd name="T32" fmla="*/ 9 w 273"/>
              <a:gd name="T33" fmla="*/ 147 h 147"/>
              <a:gd name="T34" fmla="*/ 241 w 273"/>
              <a:gd name="T35" fmla="*/ 147 h 147"/>
              <a:gd name="T36" fmla="*/ 246 w 273"/>
              <a:gd name="T37" fmla="*/ 147 h 147"/>
              <a:gd name="T38" fmla="*/ 248 w 273"/>
              <a:gd name="T39" fmla="*/ 145 h 147"/>
              <a:gd name="T40" fmla="*/ 251 w 273"/>
              <a:gd name="T41" fmla="*/ 141 h 147"/>
              <a:gd name="T42" fmla="*/ 251 w 273"/>
              <a:gd name="T43" fmla="*/ 136 h 147"/>
              <a:gd name="T44" fmla="*/ 251 w 273"/>
              <a:gd name="T45" fmla="*/ 105 h 147"/>
              <a:gd name="T46" fmla="*/ 263 w 273"/>
              <a:gd name="T47" fmla="*/ 105 h 147"/>
              <a:gd name="T48" fmla="*/ 267 w 273"/>
              <a:gd name="T49" fmla="*/ 105 h 147"/>
              <a:gd name="T50" fmla="*/ 270 w 273"/>
              <a:gd name="T51" fmla="*/ 102 h 147"/>
              <a:gd name="T52" fmla="*/ 271 w 273"/>
              <a:gd name="T53" fmla="*/ 100 h 147"/>
              <a:gd name="T54" fmla="*/ 273 w 273"/>
              <a:gd name="T55" fmla="*/ 97 h 147"/>
              <a:gd name="T56" fmla="*/ 273 w 273"/>
              <a:gd name="T57" fmla="*/ 52 h 147"/>
              <a:gd name="T58" fmla="*/ 271 w 273"/>
              <a:gd name="T59" fmla="*/ 48 h 147"/>
              <a:gd name="T60" fmla="*/ 270 w 273"/>
              <a:gd name="T61" fmla="*/ 45 h 147"/>
              <a:gd name="T62" fmla="*/ 267 w 273"/>
              <a:gd name="T63" fmla="*/ 44 h 147"/>
              <a:gd name="T64" fmla="*/ 263 w 273"/>
              <a:gd name="T65" fmla="*/ 42 h 147"/>
              <a:gd name="T66" fmla="*/ 231 w 273"/>
              <a:gd name="T67" fmla="*/ 127 h 147"/>
              <a:gd name="T68" fmla="*/ 20 w 273"/>
              <a:gd name="T69" fmla="*/ 127 h 147"/>
              <a:gd name="T70" fmla="*/ 20 w 273"/>
              <a:gd name="T71" fmla="*/ 22 h 147"/>
              <a:gd name="T72" fmla="*/ 231 w 273"/>
              <a:gd name="T73" fmla="*/ 22 h 147"/>
              <a:gd name="T74" fmla="*/ 231 w 273"/>
              <a:gd name="T75" fmla="*/ 12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73" h="147">
                <a:moveTo>
                  <a:pt x="263" y="42"/>
                </a:moveTo>
                <a:lnTo>
                  <a:pt x="251" y="42"/>
                </a:lnTo>
                <a:lnTo>
                  <a:pt x="251" y="11"/>
                </a:lnTo>
                <a:lnTo>
                  <a:pt x="251" y="7"/>
                </a:lnTo>
                <a:lnTo>
                  <a:pt x="248" y="4"/>
                </a:lnTo>
                <a:lnTo>
                  <a:pt x="246" y="1"/>
                </a:lnTo>
                <a:lnTo>
                  <a:pt x="241" y="0"/>
                </a:lnTo>
                <a:lnTo>
                  <a:pt x="9" y="0"/>
                </a:lnTo>
                <a:lnTo>
                  <a:pt x="5" y="1"/>
                </a:lnTo>
                <a:lnTo>
                  <a:pt x="3" y="4"/>
                </a:lnTo>
                <a:lnTo>
                  <a:pt x="0" y="7"/>
                </a:lnTo>
                <a:lnTo>
                  <a:pt x="0" y="11"/>
                </a:lnTo>
                <a:lnTo>
                  <a:pt x="0" y="136"/>
                </a:lnTo>
                <a:lnTo>
                  <a:pt x="0" y="141"/>
                </a:lnTo>
                <a:lnTo>
                  <a:pt x="3" y="145"/>
                </a:lnTo>
                <a:lnTo>
                  <a:pt x="5" y="147"/>
                </a:lnTo>
                <a:lnTo>
                  <a:pt x="9" y="147"/>
                </a:lnTo>
                <a:lnTo>
                  <a:pt x="241" y="147"/>
                </a:lnTo>
                <a:lnTo>
                  <a:pt x="246" y="147"/>
                </a:lnTo>
                <a:lnTo>
                  <a:pt x="248" y="145"/>
                </a:lnTo>
                <a:lnTo>
                  <a:pt x="251" y="141"/>
                </a:lnTo>
                <a:lnTo>
                  <a:pt x="251" y="136"/>
                </a:lnTo>
                <a:lnTo>
                  <a:pt x="251" y="105"/>
                </a:lnTo>
                <a:lnTo>
                  <a:pt x="263" y="105"/>
                </a:lnTo>
                <a:lnTo>
                  <a:pt x="267" y="105"/>
                </a:lnTo>
                <a:lnTo>
                  <a:pt x="270" y="102"/>
                </a:lnTo>
                <a:lnTo>
                  <a:pt x="271" y="100"/>
                </a:lnTo>
                <a:lnTo>
                  <a:pt x="273" y="97"/>
                </a:lnTo>
                <a:lnTo>
                  <a:pt x="273" y="52"/>
                </a:lnTo>
                <a:lnTo>
                  <a:pt x="271" y="48"/>
                </a:lnTo>
                <a:lnTo>
                  <a:pt x="270" y="45"/>
                </a:lnTo>
                <a:lnTo>
                  <a:pt x="267" y="44"/>
                </a:lnTo>
                <a:lnTo>
                  <a:pt x="263" y="42"/>
                </a:lnTo>
                <a:close/>
                <a:moveTo>
                  <a:pt x="231" y="127"/>
                </a:moveTo>
                <a:lnTo>
                  <a:pt x="20" y="127"/>
                </a:lnTo>
                <a:lnTo>
                  <a:pt x="20" y="22"/>
                </a:lnTo>
                <a:lnTo>
                  <a:pt x="231" y="22"/>
                </a:lnTo>
                <a:lnTo>
                  <a:pt x="231" y="12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79" name="Freeform 161"/>
          <p:cNvSpPr>
            <a:spLocks/>
          </p:cNvSpPr>
          <p:nvPr/>
        </p:nvSpPr>
        <p:spPr bwMode="auto">
          <a:xfrm>
            <a:off x="4686300" y="2400300"/>
            <a:ext cx="60325" cy="123825"/>
          </a:xfrm>
          <a:custGeom>
            <a:avLst/>
            <a:gdLst>
              <a:gd name="T0" fmla="*/ 90 w 113"/>
              <a:gd name="T1" fmla="*/ 137 h 228"/>
              <a:gd name="T2" fmla="*/ 57 w 113"/>
              <a:gd name="T3" fmla="*/ 137 h 228"/>
              <a:gd name="T4" fmla="*/ 113 w 113"/>
              <a:gd name="T5" fmla="*/ 55 h 228"/>
              <a:gd name="T6" fmla="*/ 81 w 113"/>
              <a:gd name="T7" fmla="*/ 55 h 228"/>
              <a:gd name="T8" fmla="*/ 103 w 113"/>
              <a:gd name="T9" fmla="*/ 0 h 228"/>
              <a:gd name="T10" fmla="*/ 34 w 113"/>
              <a:gd name="T11" fmla="*/ 0 h 228"/>
              <a:gd name="T12" fmla="*/ 0 w 113"/>
              <a:gd name="T13" fmla="*/ 83 h 228"/>
              <a:gd name="T14" fmla="*/ 31 w 113"/>
              <a:gd name="T15" fmla="*/ 83 h 228"/>
              <a:gd name="T16" fmla="*/ 0 w 113"/>
              <a:gd name="T17" fmla="*/ 165 h 228"/>
              <a:gd name="T18" fmla="*/ 34 w 113"/>
              <a:gd name="T19" fmla="*/ 165 h 228"/>
              <a:gd name="T20" fmla="*/ 34 w 113"/>
              <a:gd name="T21" fmla="*/ 228 h 228"/>
              <a:gd name="T22" fmla="*/ 90 w 113"/>
              <a:gd name="T23" fmla="*/ 137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 h="228">
                <a:moveTo>
                  <a:pt x="90" y="137"/>
                </a:moveTo>
                <a:lnTo>
                  <a:pt x="57" y="137"/>
                </a:lnTo>
                <a:lnTo>
                  <a:pt x="113" y="55"/>
                </a:lnTo>
                <a:lnTo>
                  <a:pt x="81" y="55"/>
                </a:lnTo>
                <a:lnTo>
                  <a:pt x="103" y="0"/>
                </a:lnTo>
                <a:lnTo>
                  <a:pt x="34" y="0"/>
                </a:lnTo>
                <a:lnTo>
                  <a:pt x="0" y="83"/>
                </a:lnTo>
                <a:lnTo>
                  <a:pt x="31" y="83"/>
                </a:lnTo>
                <a:lnTo>
                  <a:pt x="0" y="165"/>
                </a:lnTo>
                <a:lnTo>
                  <a:pt x="34" y="165"/>
                </a:lnTo>
                <a:lnTo>
                  <a:pt x="34" y="228"/>
                </a:lnTo>
                <a:lnTo>
                  <a:pt x="90" y="13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80" name="Freeform 162"/>
          <p:cNvSpPr>
            <a:spLocks/>
          </p:cNvSpPr>
          <p:nvPr/>
        </p:nvSpPr>
        <p:spPr bwMode="auto">
          <a:xfrm>
            <a:off x="4646613" y="2428875"/>
            <a:ext cx="49212" cy="77788"/>
          </a:xfrm>
          <a:custGeom>
            <a:avLst/>
            <a:gdLst>
              <a:gd name="T0" fmla="*/ 21 w 90"/>
              <a:gd name="T1" fmla="*/ 22 h 147"/>
              <a:gd name="T2" fmla="*/ 60 w 90"/>
              <a:gd name="T3" fmla="*/ 22 h 147"/>
              <a:gd name="T4" fmla="*/ 68 w 90"/>
              <a:gd name="T5" fmla="*/ 0 h 147"/>
              <a:gd name="T6" fmla="*/ 11 w 90"/>
              <a:gd name="T7" fmla="*/ 0 h 147"/>
              <a:gd name="T8" fmla="*/ 7 w 90"/>
              <a:gd name="T9" fmla="*/ 1 h 147"/>
              <a:gd name="T10" fmla="*/ 3 w 90"/>
              <a:gd name="T11" fmla="*/ 4 h 147"/>
              <a:gd name="T12" fmla="*/ 2 w 90"/>
              <a:gd name="T13" fmla="*/ 7 h 147"/>
              <a:gd name="T14" fmla="*/ 0 w 90"/>
              <a:gd name="T15" fmla="*/ 11 h 147"/>
              <a:gd name="T16" fmla="*/ 0 w 90"/>
              <a:gd name="T17" fmla="*/ 136 h 147"/>
              <a:gd name="T18" fmla="*/ 2 w 90"/>
              <a:gd name="T19" fmla="*/ 141 h 147"/>
              <a:gd name="T20" fmla="*/ 3 w 90"/>
              <a:gd name="T21" fmla="*/ 145 h 147"/>
              <a:gd name="T22" fmla="*/ 7 w 90"/>
              <a:gd name="T23" fmla="*/ 147 h 147"/>
              <a:gd name="T24" fmla="*/ 11 w 90"/>
              <a:gd name="T25" fmla="*/ 147 h 147"/>
              <a:gd name="T26" fmla="*/ 90 w 90"/>
              <a:gd name="T27" fmla="*/ 147 h 147"/>
              <a:gd name="T28" fmla="*/ 90 w 90"/>
              <a:gd name="T29" fmla="*/ 127 h 147"/>
              <a:gd name="T30" fmla="*/ 21 w 90"/>
              <a:gd name="T31" fmla="*/ 127 h 147"/>
              <a:gd name="T32" fmla="*/ 21 w 90"/>
              <a:gd name="T33" fmla="*/ 2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47">
                <a:moveTo>
                  <a:pt x="21" y="22"/>
                </a:moveTo>
                <a:lnTo>
                  <a:pt x="60" y="22"/>
                </a:lnTo>
                <a:lnTo>
                  <a:pt x="68" y="0"/>
                </a:lnTo>
                <a:lnTo>
                  <a:pt x="11" y="0"/>
                </a:lnTo>
                <a:lnTo>
                  <a:pt x="7" y="1"/>
                </a:lnTo>
                <a:lnTo>
                  <a:pt x="3" y="4"/>
                </a:lnTo>
                <a:lnTo>
                  <a:pt x="2" y="7"/>
                </a:lnTo>
                <a:lnTo>
                  <a:pt x="0" y="11"/>
                </a:lnTo>
                <a:lnTo>
                  <a:pt x="0" y="136"/>
                </a:lnTo>
                <a:lnTo>
                  <a:pt x="2" y="141"/>
                </a:lnTo>
                <a:lnTo>
                  <a:pt x="3" y="145"/>
                </a:lnTo>
                <a:lnTo>
                  <a:pt x="7" y="147"/>
                </a:lnTo>
                <a:lnTo>
                  <a:pt x="11" y="147"/>
                </a:lnTo>
                <a:lnTo>
                  <a:pt x="90" y="147"/>
                </a:lnTo>
                <a:lnTo>
                  <a:pt x="90" y="127"/>
                </a:lnTo>
                <a:lnTo>
                  <a:pt x="21" y="127"/>
                </a:lnTo>
                <a:lnTo>
                  <a:pt x="21" y="2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81" name="Freeform 163"/>
          <p:cNvSpPr>
            <a:spLocks/>
          </p:cNvSpPr>
          <p:nvPr/>
        </p:nvSpPr>
        <p:spPr bwMode="auto">
          <a:xfrm>
            <a:off x="4722813" y="2428875"/>
            <a:ext cx="71437" cy="77788"/>
          </a:xfrm>
          <a:custGeom>
            <a:avLst/>
            <a:gdLst>
              <a:gd name="T0" fmla="*/ 122 w 131"/>
              <a:gd name="T1" fmla="*/ 42 h 147"/>
              <a:gd name="T2" fmla="*/ 109 w 131"/>
              <a:gd name="T3" fmla="*/ 42 h 147"/>
              <a:gd name="T4" fmla="*/ 109 w 131"/>
              <a:gd name="T5" fmla="*/ 11 h 147"/>
              <a:gd name="T6" fmla="*/ 109 w 131"/>
              <a:gd name="T7" fmla="*/ 7 h 147"/>
              <a:gd name="T8" fmla="*/ 107 w 131"/>
              <a:gd name="T9" fmla="*/ 4 h 147"/>
              <a:gd name="T10" fmla="*/ 104 w 131"/>
              <a:gd name="T11" fmla="*/ 1 h 147"/>
              <a:gd name="T12" fmla="*/ 100 w 131"/>
              <a:gd name="T13" fmla="*/ 0 h 147"/>
              <a:gd name="T14" fmla="*/ 64 w 131"/>
              <a:gd name="T15" fmla="*/ 0 h 147"/>
              <a:gd name="T16" fmla="*/ 59 w 131"/>
              <a:gd name="T17" fmla="*/ 10 h 147"/>
              <a:gd name="T18" fmla="*/ 51 w 131"/>
              <a:gd name="T19" fmla="*/ 22 h 147"/>
              <a:gd name="T20" fmla="*/ 89 w 131"/>
              <a:gd name="T21" fmla="*/ 22 h 147"/>
              <a:gd name="T22" fmla="*/ 89 w 131"/>
              <a:gd name="T23" fmla="*/ 127 h 147"/>
              <a:gd name="T24" fmla="*/ 14 w 131"/>
              <a:gd name="T25" fmla="*/ 127 h 147"/>
              <a:gd name="T26" fmla="*/ 0 w 131"/>
              <a:gd name="T27" fmla="*/ 147 h 147"/>
              <a:gd name="T28" fmla="*/ 100 w 131"/>
              <a:gd name="T29" fmla="*/ 147 h 147"/>
              <a:gd name="T30" fmla="*/ 104 w 131"/>
              <a:gd name="T31" fmla="*/ 147 h 147"/>
              <a:gd name="T32" fmla="*/ 107 w 131"/>
              <a:gd name="T33" fmla="*/ 145 h 147"/>
              <a:gd name="T34" fmla="*/ 109 w 131"/>
              <a:gd name="T35" fmla="*/ 141 h 147"/>
              <a:gd name="T36" fmla="*/ 109 w 131"/>
              <a:gd name="T37" fmla="*/ 136 h 147"/>
              <a:gd name="T38" fmla="*/ 109 w 131"/>
              <a:gd name="T39" fmla="*/ 105 h 147"/>
              <a:gd name="T40" fmla="*/ 122 w 131"/>
              <a:gd name="T41" fmla="*/ 105 h 147"/>
              <a:gd name="T42" fmla="*/ 126 w 131"/>
              <a:gd name="T43" fmla="*/ 105 h 147"/>
              <a:gd name="T44" fmla="*/ 128 w 131"/>
              <a:gd name="T45" fmla="*/ 102 h 147"/>
              <a:gd name="T46" fmla="*/ 130 w 131"/>
              <a:gd name="T47" fmla="*/ 100 h 147"/>
              <a:gd name="T48" fmla="*/ 131 w 131"/>
              <a:gd name="T49" fmla="*/ 97 h 147"/>
              <a:gd name="T50" fmla="*/ 131 w 131"/>
              <a:gd name="T51" fmla="*/ 52 h 147"/>
              <a:gd name="T52" fmla="*/ 130 w 131"/>
              <a:gd name="T53" fmla="*/ 48 h 147"/>
              <a:gd name="T54" fmla="*/ 128 w 131"/>
              <a:gd name="T55" fmla="*/ 45 h 147"/>
              <a:gd name="T56" fmla="*/ 126 w 131"/>
              <a:gd name="T57" fmla="*/ 44 h 147"/>
              <a:gd name="T58" fmla="*/ 122 w 131"/>
              <a:gd name="T59" fmla="*/ 4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1" h="147">
                <a:moveTo>
                  <a:pt x="122" y="42"/>
                </a:moveTo>
                <a:lnTo>
                  <a:pt x="109" y="42"/>
                </a:lnTo>
                <a:lnTo>
                  <a:pt x="109" y="11"/>
                </a:lnTo>
                <a:lnTo>
                  <a:pt x="109" y="7"/>
                </a:lnTo>
                <a:lnTo>
                  <a:pt x="107" y="4"/>
                </a:lnTo>
                <a:lnTo>
                  <a:pt x="104" y="1"/>
                </a:lnTo>
                <a:lnTo>
                  <a:pt x="100" y="0"/>
                </a:lnTo>
                <a:lnTo>
                  <a:pt x="64" y="0"/>
                </a:lnTo>
                <a:lnTo>
                  <a:pt x="59" y="10"/>
                </a:lnTo>
                <a:lnTo>
                  <a:pt x="51" y="22"/>
                </a:lnTo>
                <a:lnTo>
                  <a:pt x="89" y="22"/>
                </a:lnTo>
                <a:lnTo>
                  <a:pt x="89" y="127"/>
                </a:lnTo>
                <a:lnTo>
                  <a:pt x="14" y="127"/>
                </a:lnTo>
                <a:lnTo>
                  <a:pt x="0" y="147"/>
                </a:lnTo>
                <a:lnTo>
                  <a:pt x="100" y="147"/>
                </a:lnTo>
                <a:lnTo>
                  <a:pt x="104" y="147"/>
                </a:lnTo>
                <a:lnTo>
                  <a:pt x="107" y="145"/>
                </a:lnTo>
                <a:lnTo>
                  <a:pt x="109" y="141"/>
                </a:lnTo>
                <a:lnTo>
                  <a:pt x="109" y="136"/>
                </a:lnTo>
                <a:lnTo>
                  <a:pt x="109" y="105"/>
                </a:lnTo>
                <a:lnTo>
                  <a:pt x="122" y="105"/>
                </a:lnTo>
                <a:lnTo>
                  <a:pt x="126" y="105"/>
                </a:lnTo>
                <a:lnTo>
                  <a:pt x="128" y="102"/>
                </a:lnTo>
                <a:lnTo>
                  <a:pt x="130" y="100"/>
                </a:lnTo>
                <a:lnTo>
                  <a:pt x="131" y="97"/>
                </a:lnTo>
                <a:lnTo>
                  <a:pt x="131" y="52"/>
                </a:lnTo>
                <a:lnTo>
                  <a:pt x="130" y="48"/>
                </a:lnTo>
                <a:lnTo>
                  <a:pt x="128" y="45"/>
                </a:lnTo>
                <a:lnTo>
                  <a:pt x="126" y="44"/>
                </a:lnTo>
                <a:lnTo>
                  <a:pt x="122" y="4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82" name="Freeform 164"/>
          <p:cNvSpPr>
            <a:spLocks noEditPoints="1"/>
          </p:cNvSpPr>
          <p:nvPr/>
        </p:nvSpPr>
        <p:spPr bwMode="auto">
          <a:xfrm>
            <a:off x="4056063" y="1501775"/>
            <a:ext cx="146050" cy="146050"/>
          </a:xfrm>
          <a:custGeom>
            <a:avLst/>
            <a:gdLst>
              <a:gd name="T0" fmla="*/ 153 w 272"/>
              <a:gd name="T1" fmla="*/ 68 h 272"/>
              <a:gd name="T2" fmla="*/ 193 w 272"/>
              <a:gd name="T3" fmla="*/ 23 h 272"/>
              <a:gd name="T4" fmla="*/ 201 w 272"/>
              <a:gd name="T5" fmla="*/ 21 h 272"/>
              <a:gd name="T6" fmla="*/ 204 w 272"/>
              <a:gd name="T7" fmla="*/ 13 h 272"/>
              <a:gd name="T8" fmla="*/ 201 w 272"/>
              <a:gd name="T9" fmla="*/ 4 h 272"/>
              <a:gd name="T10" fmla="*/ 193 w 272"/>
              <a:gd name="T11" fmla="*/ 0 h 272"/>
              <a:gd name="T12" fmla="*/ 185 w 272"/>
              <a:gd name="T13" fmla="*/ 4 h 272"/>
              <a:gd name="T14" fmla="*/ 180 w 272"/>
              <a:gd name="T15" fmla="*/ 13 h 272"/>
              <a:gd name="T16" fmla="*/ 138 w 272"/>
              <a:gd name="T17" fmla="*/ 68 h 272"/>
              <a:gd name="T18" fmla="*/ 90 w 272"/>
              <a:gd name="T19" fmla="*/ 17 h 272"/>
              <a:gd name="T20" fmla="*/ 90 w 272"/>
              <a:gd name="T21" fmla="*/ 8 h 272"/>
              <a:gd name="T22" fmla="*/ 84 w 272"/>
              <a:gd name="T23" fmla="*/ 2 h 272"/>
              <a:gd name="T24" fmla="*/ 75 w 272"/>
              <a:gd name="T25" fmla="*/ 2 h 272"/>
              <a:gd name="T26" fmla="*/ 68 w 272"/>
              <a:gd name="T27" fmla="*/ 8 h 272"/>
              <a:gd name="T28" fmla="*/ 68 w 272"/>
              <a:gd name="T29" fmla="*/ 17 h 272"/>
              <a:gd name="T30" fmla="*/ 75 w 272"/>
              <a:gd name="T31" fmla="*/ 22 h 272"/>
              <a:gd name="T32" fmla="*/ 81 w 272"/>
              <a:gd name="T33" fmla="*/ 23 h 272"/>
              <a:gd name="T34" fmla="*/ 22 w 272"/>
              <a:gd name="T35" fmla="*/ 68 h 272"/>
              <a:gd name="T36" fmla="*/ 14 w 272"/>
              <a:gd name="T37" fmla="*/ 70 h 272"/>
              <a:gd name="T38" fmla="*/ 7 w 272"/>
              <a:gd name="T39" fmla="*/ 75 h 272"/>
              <a:gd name="T40" fmla="*/ 2 w 272"/>
              <a:gd name="T41" fmla="*/ 82 h 272"/>
              <a:gd name="T42" fmla="*/ 0 w 272"/>
              <a:gd name="T43" fmla="*/ 92 h 272"/>
              <a:gd name="T44" fmla="*/ 0 w 272"/>
              <a:gd name="T45" fmla="*/ 254 h 272"/>
              <a:gd name="T46" fmla="*/ 4 w 272"/>
              <a:gd name="T47" fmla="*/ 262 h 272"/>
              <a:gd name="T48" fmla="*/ 10 w 272"/>
              <a:gd name="T49" fmla="*/ 268 h 272"/>
              <a:gd name="T50" fmla="*/ 18 w 272"/>
              <a:gd name="T51" fmla="*/ 272 h 272"/>
              <a:gd name="T52" fmla="*/ 249 w 272"/>
              <a:gd name="T53" fmla="*/ 272 h 272"/>
              <a:gd name="T54" fmla="*/ 258 w 272"/>
              <a:gd name="T55" fmla="*/ 270 h 272"/>
              <a:gd name="T56" fmla="*/ 265 w 272"/>
              <a:gd name="T57" fmla="*/ 265 h 272"/>
              <a:gd name="T58" fmla="*/ 269 w 272"/>
              <a:gd name="T59" fmla="*/ 258 h 272"/>
              <a:gd name="T60" fmla="*/ 272 w 272"/>
              <a:gd name="T61" fmla="*/ 250 h 272"/>
              <a:gd name="T62" fmla="*/ 271 w 272"/>
              <a:gd name="T63" fmla="*/ 86 h 272"/>
              <a:gd name="T64" fmla="*/ 268 w 272"/>
              <a:gd name="T65" fmla="*/ 78 h 272"/>
              <a:gd name="T66" fmla="*/ 261 w 272"/>
              <a:gd name="T67" fmla="*/ 73 h 272"/>
              <a:gd name="T68" fmla="*/ 253 w 272"/>
              <a:gd name="T69" fmla="*/ 68 h 272"/>
              <a:gd name="T70" fmla="*/ 204 w 272"/>
              <a:gd name="T71" fmla="*/ 227 h 272"/>
              <a:gd name="T72" fmla="*/ 204 w 272"/>
              <a:gd name="T73" fmla="*/ 231 h 272"/>
              <a:gd name="T74" fmla="*/ 200 w 272"/>
              <a:gd name="T75" fmla="*/ 239 h 272"/>
              <a:gd name="T76" fmla="*/ 194 w 272"/>
              <a:gd name="T77" fmla="*/ 246 h 272"/>
              <a:gd name="T78" fmla="*/ 186 w 272"/>
              <a:gd name="T79" fmla="*/ 249 h 272"/>
              <a:gd name="T80" fmla="*/ 45 w 272"/>
              <a:gd name="T81" fmla="*/ 250 h 272"/>
              <a:gd name="T82" fmla="*/ 37 w 272"/>
              <a:gd name="T83" fmla="*/ 247 h 272"/>
              <a:gd name="T84" fmla="*/ 29 w 272"/>
              <a:gd name="T85" fmla="*/ 243 h 272"/>
              <a:gd name="T86" fmla="*/ 25 w 272"/>
              <a:gd name="T87" fmla="*/ 235 h 272"/>
              <a:gd name="T88" fmla="*/ 22 w 272"/>
              <a:gd name="T89" fmla="*/ 227 h 272"/>
              <a:gd name="T90" fmla="*/ 23 w 272"/>
              <a:gd name="T91" fmla="*/ 109 h 272"/>
              <a:gd name="T92" fmla="*/ 26 w 272"/>
              <a:gd name="T93" fmla="*/ 101 h 272"/>
              <a:gd name="T94" fmla="*/ 33 w 272"/>
              <a:gd name="T95" fmla="*/ 96 h 272"/>
              <a:gd name="T96" fmla="*/ 41 w 272"/>
              <a:gd name="T97" fmla="*/ 92 h 272"/>
              <a:gd name="T98" fmla="*/ 180 w 272"/>
              <a:gd name="T99" fmla="*/ 92 h 272"/>
              <a:gd name="T100" fmla="*/ 190 w 272"/>
              <a:gd name="T101" fmla="*/ 93 h 272"/>
              <a:gd name="T102" fmla="*/ 197 w 272"/>
              <a:gd name="T103" fmla="*/ 98 h 272"/>
              <a:gd name="T104" fmla="*/ 202 w 272"/>
              <a:gd name="T105" fmla="*/ 105 h 272"/>
              <a:gd name="T106" fmla="*/ 204 w 272"/>
              <a:gd name="T107" fmla="*/ 113 h 272"/>
              <a:gd name="T108" fmla="*/ 236 w 272"/>
              <a:gd name="T109" fmla="*/ 126 h 272"/>
              <a:gd name="T110" fmla="*/ 231 w 272"/>
              <a:gd name="T111" fmla="*/ 124 h 272"/>
              <a:gd name="T112" fmla="*/ 221 w 272"/>
              <a:gd name="T113" fmla="*/ 116 h 272"/>
              <a:gd name="T114" fmla="*/ 221 w 272"/>
              <a:gd name="T115" fmla="*/ 104 h 272"/>
              <a:gd name="T116" fmla="*/ 231 w 272"/>
              <a:gd name="T117" fmla="*/ 94 h 272"/>
              <a:gd name="T118" fmla="*/ 243 w 272"/>
              <a:gd name="T119" fmla="*/ 94 h 272"/>
              <a:gd name="T120" fmla="*/ 251 w 272"/>
              <a:gd name="T121" fmla="*/ 104 h 272"/>
              <a:gd name="T122" fmla="*/ 251 w 272"/>
              <a:gd name="T123" fmla="*/ 116 h 272"/>
              <a:gd name="T124" fmla="*/ 243 w 272"/>
              <a:gd name="T125" fmla="*/ 124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2" h="272">
                <a:moveTo>
                  <a:pt x="249" y="68"/>
                </a:moveTo>
                <a:lnTo>
                  <a:pt x="153" y="68"/>
                </a:lnTo>
                <a:lnTo>
                  <a:pt x="190" y="23"/>
                </a:lnTo>
                <a:lnTo>
                  <a:pt x="193" y="23"/>
                </a:lnTo>
                <a:lnTo>
                  <a:pt x="197" y="22"/>
                </a:lnTo>
                <a:lnTo>
                  <a:pt x="201" y="21"/>
                </a:lnTo>
                <a:lnTo>
                  <a:pt x="202" y="17"/>
                </a:lnTo>
                <a:lnTo>
                  <a:pt x="204" y="13"/>
                </a:lnTo>
                <a:lnTo>
                  <a:pt x="202" y="8"/>
                </a:lnTo>
                <a:lnTo>
                  <a:pt x="201" y="4"/>
                </a:lnTo>
                <a:lnTo>
                  <a:pt x="197" y="2"/>
                </a:lnTo>
                <a:lnTo>
                  <a:pt x="193" y="0"/>
                </a:lnTo>
                <a:lnTo>
                  <a:pt x="187" y="2"/>
                </a:lnTo>
                <a:lnTo>
                  <a:pt x="185" y="4"/>
                </a:lnTo>
                <a:lnTo>
                  <a:pt x="182" y="8"/>
                </a:lnTo>
                <a:lnTo>
                  <a:pt x="180" y="13"/>
                </a:lnTo>
                <a:lnTo>
                  <a:pt x="182" y="17"/>
                </a:lnTo>
                <a:lnTo>
                  <a:pt x="138" y="68"/>
                </a:lnTo>
                <a:lnTo>
                  <a:pt x="134" y="68"/>
                </a:lnTo>
                <a:lnTo>
                  <a:pt x="90" y="17"/>
                </a:lnTo>
                <a:lnTo>
                  <a:pt x="90" y="13"/>
                </a:lnTo>
                <a:lnTo>
                  <a:pt x="90" y="8"/>
                </a:lnTo>
                <a:lnTo>
                  <a:pt x="88" y="4"/>
                </a:lnTo>
                <a:lnTo>
                  <a:pt x="84" y="2"/>
                </a:lnTo>
                <a:lnTo>
                  <a:pt x="79" y="0"/>
                </a:lnTo>
                <a:lnTo>
                  <a:pt x="75" y="2"/>
                </a:lnTo>
                <a:lnTo>
                  <a:pt x="71" y="4"/>
                </a:lnTo>
                <a:lnTo>
                  <a:pt x="68" y="8"/>
                </a:lnTo>
                <a:lnTo>
                  <a:pt x="68" y="13"/>
                </a:lnTo>
                <a:lnTo>
                  <a:pt x="68" y="17"/>
                </a:lnTo>
                <a:lnTo>
                  <a:pt x="71" y="21"/>
                </a:lnTo>
                <a:lnTo>
                  <a:pt x="75" y="22"/>
                </a:lnTo>
                <a:lnTo>
                  <a:pt x="79" y="23"/>
                </a:lnTo>
                <a:lnTo>
                  <a:pt x="81" y="23"/>
                </a:lnTo>
                <a:lnTo>
                  <a:pt x="119" y="68"/>
                </a:lnTo>
                <a:lnTo>
                  <a:pt x="22" y="68"/>
                </a:lnTo>
                <a:lnTo>
                  <a:pt x="18" y="68"/>
                </a:lnTo>
                <a:lnTo>
                  <a:pt x="14" y="70"/>
                </a:lnTo>
                <a:lnTo>
                  <a:pt x="10" y="73"/>
                </a:lnTo>
                <a:lnTo>
                  <a:pt x="7" y="75"/>
                </a:lnTo>
                <a:lnTo>
                  <a:pt x="4" y="78"/>
                </a:lnTo>
                <a:lnTo>
                  <a:pt x="2" y="82"/>
                </a:lnTo>
                <a:lnTo>
                  <a:pt x="0" y="86"/>
                </a:lnTo>
                <a:lnTo>
                  <a:pt x="0" y="92"/>
                </a:lnTo>
                <a:lnTo>
                  <a:pt x="0" y="250"/>
                </a:lnTo>
                <a:lnTo>
                  <a:pt x="0" y="254"/>
                </a:lnTo>
                <a:lnTo>
                  <a:pt x="2" y="258"/>
                </a:lnTo>
                <a:lnTo>
                  <a:pt x="4" y="262"/>
                </a:lnTo>
                <a:lnTo>
                  <a:pt x="7" y="265"/>
                </a:lnTo>
                <a:lnTo>
                  <a:pt x="10" y="268"/>
                </a:lnTo>
                <a:lnTo>
                  <a:pt x="14" y="270"/>
                </a:lnTo>
                <a:lnTo>
                  <a:pt x="18" y="272"/>
                </a:lnTo>
                <a:lnTo>
                  <a:pt x="22" y="272"/>
                </a:lnTo>
                <a:lnTo>
                  <a:pt x="249" y="272"/>
                </a:lnTo>
                <a:lnTo>
                  <a:pt x="253" y="272"/>
                </a:lnTo>
                <a:lnTo>
                  <a:pt x="258" y="270"/>
                </a:lnTo>
                <a:lnTo>
                  <a:pt x="261" y="268"/>
                </a:lnTo>
                <a:lnTo>
                  <a:pt x="265" y="265"/>
                </a:lnTo>
                <a:lnTo>
                  <a:pt x="268" y="262"/>
                </a:lnTo>
                <a:lnTo>
                  <a:pt x="269" y="258"/>
                </a:lnTo>
                <a:lnTo>
                  <a:pt x="271" y="254"/>
                </a:lnTo>
                <a:lnTo>
                  <a:pt x="272" y="250"/>
                </a:lnTo>
                <a:lnTo>
                  <a:pt x="272" y="92"/>
                </a:lnTo>
                <a:lnTo>
                  <a:pt x="271" y="86"/>
                </a:lnTo>
                <a:lnTo>
                  <a:pt x="269" y="82"/>
                </a:lnTo>
                <a:lnTo>
                  <a:pt x="268" y="78"/>
                </a:lnTo>
                <a:lnTo>
                  <a:pt x="265" y="75"/>
                </a:lnTo>
                <a:lnTo>
                  <a:pt x="261" y="73"/>
                </a:lnTo>
                <a:lnTo>
                  <a:pt x="258" y="70"/>
                </a:lnTo>
                <a:lnTo>
                  <a:pt x="253" y="68"/>
                </a:lnTo>
                <a:lnTo>
                  <a:pt x="249" y="68"/>
                </a:lnTo>
                <a:close/>
                <a:moveTo>
                  <a:pt x="204" y="227"/>
                </a:moveTo>
                <a:lnTo>
                  <a:pt x="204" y="227"/>
                </a:lnTo>
                <a:lnTo>
                  <a:pt x="204" y="231"/>
                </a:lnTo>
                <a:lnTo>
                  <a:pt x="202" y="235"/>
                </a:lnTo>
                <a:lnTo>
                  <a:pt x="200" y="239"/>
                </a:lnTo>
                <a:lnTo>
                  <a:pt x="197" y="243"/>
                </a:lnTo>
                <a:lnTo>
                  <a:pt x="194" y="246"/>
                </a:lnTo>
                <a:lnTo>
                  <a:pt x="190" y="247"/>
                </a:lnTo>
                <a:lnTo>
                  <a:pt x="186" y="249"/>
                </a:lnTo>
                <a:lnTo>
                  <a:pt x="180" y="250"/>
                </a:lnTo>
                <a:lnTo>
                  <a:pt x="45" y="250"/>
                </a:lnTo>
                <a:lnTo>
                  <a:pt x="41" y="249"/>
                </a:lnTo>
                <a:lnTo>
                  <a:pt x="37" y="247"/>
                </a:lnTo>
                <a:lnTo>
                  <a:pt x="33" y="246"/>
                </a:lnTo>
                <a:lnTo>
                  <a:pt x="29" y="243"/>
                </a:lnTo>
                <a:lnTo>
                  <a:pt x="26" y="239"/>
                </a:lnTo>
                <a:lnTo>
                  <a:pt x="25" y="235"/>
                </a:lnTo>
                <a:lnTo>
                  <a:pt x="23" y="231"/>
                </a:lnTo>
                <a:lnTo>
                  <a:pt x="22" y="227"/>
                </a:lnTo>
                <a:lnTo>
                  <a:pt x="22" y="113"/>
                </a:lnTo>
                <a:lnTo>
                  <a:pt x="23" y="109"/>
                </a:lnTo>
                <a:lnTo>
                  <a:pt x="25" y="105"/>
                </a:lnTo>
                <a:lnTo>
                  <a:pt x="26" y="101"/>
                </a:lnTo>
                <a:lnTo>
                  <a:pt x="29" y="98"/>
                </a:lnTo>
                <a:lnTo>
                  <a:pt x="33" y="96"/>
                </a:lnTo>
                <a:lnTo>
                  <a:pt x="37" y="93"/>
                </a:lnTo>
                <a:lnTo>
                  <a:pt x="41" y="92"/>
                </a:lnTo>
                <a:lnTo>
                  <a:pt x="45" y="92"/>
                </a:lnTo>
                <a:lnTo>
                  <a:pt x="180" y="92"/>
                </a:lnTo>
                <a:lnTo>
                  <a:pt x="186" y="92"/>
                </a:lnTo>
                <a:lnTo>
                  <a:pt x="190" y="93"/>
                </a:lnTo>
                <a:lnTo>
                  <a:pt x="194" y="96"/>
                </a:lnTo>
                <a:lnTo>
                  <a:pt x="197" y="98"/>
                </a:lnTo>
                <a:lnTo>
                  <a:pt x="200" y="101"/>
                </a:lnTo>
                <a:lnTo>
                  <a:pt x="202" y="105"/>
                </a:lnTo>
                <a:lnTo>
                  <a:pt x="204" y="109"/>
                </a:lnTo>
                <a:lnTo>
                  <a:pt x="204" y="113"/>
                </a:lnTo>
                <a:lnTo>
                  <a:pt x="204" y="227"/>
                </a:lnTo>
                <a:close/>
                <a:moveTo>
                  <a:pt x="236" y="126"/>
                </a:moveTo>
                <a:lnTo>
                  <a:pt x="236" y="126"/>
                </a:lnTo>
                <a:lnTo>
                  <a:pt x="231" y="124"/>
                </a:lnTo>
                <a:lnTo>
                  <a:pt x="225" y="122"/>
                </a:lnTo>
                <a:lnTo>
                  <a:pt x="221" y="116"/>
                </a:lnTo>
                <a:lnTo>
                  <a:pt x="221" y="109"/>
                </a:lnTo>
                <a:lnTo>
                  <a:pt x="221" y="104"/>
                </a:lnTo>
                <a:lnTo>
                  <a:pt x="225" y="98"/>
                </a:lnTo>
                <a:lnTo>
                  <a:pt x="231" y="94"/>
                </a:lnTo>
                <a:lnTo>
                  <a:pt x="236" y="93"/>
                </a:lnTo>
                <a:lnTo>
                  <a:pt x="243" y="94"/>
                </a:lnTo>
                <a:lnTo>
                  <a:pt x="249" y="98"/>
                </a:lnTo>
                <a:lnTo>
                  <a:pt x="251" y="104"/>
                </a:lnTo>
                <a:lnTo>
                  <a:pt x="253" y="109"/>
                </a:lnTo>
                <a:lnTo>
                  <a:pt x="251" y="116"/>
                </a:lnTo>
                <a:lnTo>
                  <a:pt x="249" y="122"/>
                </a:lnTo>
                <a:lnTo>
                  <a:pt x="243" y="124"/>
                </a:lnTo>
                <a:lnTo>
                  <a:pt x="236" y="12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83" name="Freeform 165"/>
          <p:cNvSpPr>
            <a:spLocks noEditPoints="1"/>
          </p:cNvSpPr>
          <p:nvPr/>
        </p:nvSpPr>
        <p:spPr bwMode="auto">
          <a:xfrm>
            <a:off x="5854700" y="3271838"/>
            <a:ext cx="90488" cy="147637"/>
          </a:xfrm>
          <a:custGeom>
            <a:avLst/>
            <a:gdLst>
              <a:gd name="T0" fmla="*/ 169 w 169"/>
              <a:gd name="T1" fmla="*/ 83 h 273"/>
              <a:gd name="T2" fmla="*/ 166 w 169"/>
              <a:gd name="T3" fmla="*/ 67 h 273"/>
              <a:gd name="T4" fmla="*/ 162 w 169"/>
              <a:gd name="T5" fmla="*/ 51 h 273"/>
              <a:gd name="T6" fmla="*/ 144 w 169"/>
              <a:gd name="T7" fmla="*/ 25 h 273"/>
              <a:gd name="T8" fmla="*/ 117 w 169"/>
              <a:gd name="T9" fmla="*/ 7 h 273"/>
              <a:gd name="T10" fmla="*/ 101 w 169"/>
              <a:gd name="T11" fmla="*/ 1 h 273"/>
              <a:gd name="T12" fmla="*/ 84 w 169"/>
              <a:gd name="T13" fmla="*/ 0 h 273"/>
              <a:gd name="T14" fmla="*/ 68 w 169"/>
              <a:gd name="T15" fmla="*/ 1 h 273"/>
              <a:gd name="T16" fmla="*/ 51 w 169"/>
              <a:gd name="T17" fmla="*/ 7 h 273"/>
              <a:gd name="T18" fmla="*/ 24 w 169"/>
              <a:gd name="T19" fmla="*/ 25 h 273"/>
              <a:gd name="T20" fmla="*/ 6 w 169"/>
              <a:gd name="T21" fmla="*/ 51 h 273"/>
              <a:gd name="T22" fmla="*/ 2 w 169"/>
              <a:gd name="T23" fmla="*/ 67 h 273"/>
              <a:gd name="T24" fmla="*/ 0 w 169"/>
              <a:gd name="T25" fmla="*/ 83 h 273"/>
              <a:gd name="T26" fmla="*/ 4 w 169"/>
              <a:gd name="T27" fmla="*/ 106 h 273"/>
              <a:gd name="T28" fmla="*/ 12 w 169"/>
              <a:gd name="T29" fmla="*/ 126 h 273"/>
              <a:gd name="T30" fmla="*/ 156 w 169"/>
              <a:gd name="T31" fmla="*/ 126 h 273"/>
              <a:gd name="T32" fmla="*/ 165 w 169"/>
              <a:gd name="T33" fmla="*/ 106 h 273"/>
              <a:gd name="T34" fmla="*/ 169 w 169"/>
              <a:gd name="T35" fmla="*/ 83 h 273"/>
              <a:gd name="T36" fmla="*/ 84 w 169"/>
              <a:gd name="T37" fmla="*/ 109 h 273"/>
              <a:gd name="T38" fmla="*/ 70 w 169"/>
              <a:gd name="T39" fmla="*/ 106 h 273"/>
              <a:gd name="T40" fmla="*/ 60 w 169"/>
              <a:gd name="T41" fmla="*/ 98 h 273"/>
              <a:gd name="T42" fmla="*/ 51 w 169"/>
              <a:gd name="T43" fmla="*/ 87 h 273"/>
              <a:gd name="T44" fmla="*/ 49 w 169"/>
              <a:gd name="T45" fmla="*/ 74 h 273"/>
              <a:gd name="T46" fmla="*/ 51 w 169"/>
              <a:gd name="T47" fmla="*/ 60 h 273"/>
              <a:gd name="T48" fmla="*/ 60 w 169"/>
              <a:gd name="T49" fmla="*/ 49 h 273"/>
              <a:gd name="T50" fmla="*/ 70 w 169"/>
              <a:gd name="T51" fmla="*/ 41 h 273"/>
              <a:gd name="T52" fmla="*/ 84 w 169"/>
              <a:gd name="T53" fmla="*/ 38 h 273"/>
              <a:gd name="T54" fmla="*/ 98 w 169"/>
              <a:gd name="T55" fmla="*/ 41 h 273"/>
              <a:gd name="T56" fmla="*/ 109 w 169"/>
              <a:gd name="T57" fmla="*/ 49 h 273"/>
              <a:gd name="T58" fmla="*/ 117 w 169"/>
              <a:gd name="T59" fmla="*/ 60 h 273"/>
              <a:gd name="T60" fmla="*/ 120 w 169"/>
              <a:gd name="T61" fmla="*/ 74 h 273"/>
              <a:gd name="T62" fmla="*/ 117 w 169"/>
              <a:gd name="T63" fmla="*/ 87 h 273"/>
              <a:gd name="T64" fmla="*/ 109 w 169"/>
              <a:gd name="T65" fmla="*/ 98 h 273"/>
              <a:gd name="T66" fmla="*/ 98 w 169"/>
              <a:gd name="T67" fmla="*/ 106 h 273"/>
              <a:gd name="T68" fmla="*/ 84 w 169"/>
              <a:gd name="T69" fmla="*/ 109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9" h="273">
                <a:moveTo>
                  <a:pt x="169" y="83"/>
                </a:moveTo>
                <a:lnTo>
                  <a:pt x="169" y="83"/>
                </a:lnTo>
                <a:lnTo>
                  <a:pt x="167" y="75"/>
                </a:lnTo>
                <a:lnTo>
                  <a:pt x="166" y="67"/>
                </a:lnTo>
                <a:lnTo>
                  <a:pt x="165" y="59"/>
                </a:lnTo>
                <a:lnTo>
                  <a:pt x="162" y="51"/>
                </a:lnTo>
                <a:lnTo>
                  <a:pt x="154" y="37"/>
                </a:lnTo>
                <a:lnTo>
                  <a:pt x="144" y="25"/>
                </a:lnTo>
                <a:lnTo>
                  <a:pt x="131" y="14"/>
                </a:lnTo>
                <a:lnTo>
                  <a:pt x="117" y="7"/>
                </a:lnTo>
                <a:lnTo>
                  <a:pt x="109" y="4"/>
                </a:lnTo>
                <a:lnTo>
                  <a:pt x="101" y="1"/>
                </a:lnTo>
                <a:lnTo>
                  <a:pt x="92" y="0"/>
                </a:lnTo>
                <a:lnTo>
                  <a:pt x="84" y="0"/>
                </a:lnTo>
                <a:lnTo>
                  <a:pt x="76" y="0"/>
                </a:lnTo>
                <a:lnTo>
                  <a:pt x="68" y="1"/>
                </a:lnTo>
                <a:lnTo>
                  <a:pt x="60" y="4"/>
                </a:lnTo>
                <a:lnTo>
                  <a:pt x="51" y="7"/>
                </a:lnTo>
                <a:lnTo>
                  <a:pt x="38" y="14"/>
                </a:lnTo>
                <a:lnTo>
                  <a:pt x="24" y="25"/>
                </a:lnTo>
                <a:lnTo>
                  <a:pt x="15" y="37"/>
                </a:lnTo>
                <a:lnTo>
                  <a:pt x="6" y="51"/>
                </a:lnTo>
                <a:lnTo>
                  <a:pt x="4" y="59"/>
                </a:lnTo>
                <a:lnTo>
                  <a:pt x="2" y="67"/>
                </a:lnTo>
                <a:lnTo>
                  <a:pt x="1" y="75"/>
                </a:lnTo>
                <a:lnTo>
                  <a:pt x="0" y="83"/>
                </a:lnTo>
                <a:lnTo>
                  <a:pt x="1" y="96"/>
                </a:lnTo>
                <a:lnTo>
                  <a:pt x="4" y="106"/>
                </a:lnTo>
                <a:lnTo>
                  <a:pt x="6" y="116"/>
                </a:lnTo>
                <a:lnTo>
                  <a:pt x="12" y="126"/>
                </a:lnTo>
                <a:lnTo>
                  <a:pt x="84" y="273"/>
                </a:lnTo>
                <a:lnTo>
                  <a:pt x="156" y="126"/>
                </a:lnTo>
                <a:lnTo>
                  <a:pt x="162" y="116"/>
                </a:lnTo>
                <a:lnTo>
                  <a:pt x="165" y="106"/>
                </a:lnTo>
                <a:lnTo>
                  <a:pt x="167" y="96"/>
                </a:lnTo>
                <a:lnTo>
                  <a:pt x="169" y="83"/>
                </a:lnTo>
                <a:close/>
                <a:moveTo>
                  <a:pt x="84" y="109"/>
                </a:moveTo>
                <a:lnTo>
                  <a:pt x="84" y="109"/>
                </a:lnTo>
                <a:lnTo>
                  <a:pt x="77" y="108"/>
                </a:lnTo>
                <a:lnTo>
                  <a:pt x="70" y="106"/>
                </a:lnTo>
                <a:lnTo>
                  <a:pt x="65" y="102"/>
                </a:lnTo>
                <a:lnTo>
                  <a:pt x="60" y="98"/>
                </a:lnTo>
                <a:lnTo>
                  <a:pt x="55" y="93"/>
                </a:lnTo>
                <a:lnTo>
                  <a:pt x="51" y="87"/>
                </a:lnTo>
                <a:lnTo>
                  <a:pt x="50" y="81"/>
                </a:lnTo>
                <a:lnTo>
                  <a:pt x="49" y="74"/>
                </a:lnTo>
                <a:lnTo>
                  <a:pt x="50" y="67"/>
                </a:lnTo>
                <a:lnTo>
                  <a:pt x="51" y="60"/>
                </a:lnTo>
                <a:lnTo>
                  <a:pt x="55" y="53"/>
                </a:lnTo>
                <a:lnTo>
                  <a:pt x="60" y="49"/>
                </a:lnTo>
                <a:lnTo>
                  <a:pt x="65" y="44"/>
                </a:lnTo>
                <a:lnTo>
                  <a:pt x="70" y="41"/>
                </a:lnTo>
                <a:lnTo>
                  <a:pt x="77" y="38"/>
                </a:lnTo>
                <a:lnTo>
                  <a:pt x="84" y="38"/>
                </a:lnTo>
                <a:lnTo>
                  <a:pt x="91" y="38"/>
                </a:lnTo>
                <a:lnTo>
                  <a:pt x="98" y="41"/>
                </a:lnTo>
                <a:lnTo>
                  <a:pt x="103" y="44"/>
                </a:lnTo>
                <a:lnTo>
                  <a:pt x="109" y="49"/>
                </a:lnTo>
                <a:lnTo>
                  <a:pt x="113" y="53"/>
                </a:lnTo>
                <a:lnTo>
                  <a:pt x="117" y="60"/>
                </a:lnTo>
                <a:lnTo>
                  <a:pt x="118" y="67"/>
                </a:lnTo>
                <a:lnTo>
                  <a:pt x="120" y="74"/>
                </a:lnTo>
                <a:lnTo>
                  <a:pt x="118" y="81"/>
                </a:lnTo>
                <a:lnTo>
                  <a:pt x="117" y="87"/>
                </a:lnTo>
                <a:lnTo>
                  <a:pt x="113" y="93"/>
                </a:lnTo>
                <a:lnTo>
                  <a:pt x="109" y="98"/>
                </a:lnTo>
                <a:lnTo>
                  <a:pt x="103" y="102"/>
                </a:lnTo>
                <a:lnTo>
                  <a:pt x="98" y="106"/>
                </a:lnTo>
                <a:lnTo>
                  <a:pt x="91" y="108"/>
                </a:lnTo>
                <a:lnTo>
                  <a:pt x="84" y="10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84" name="Freeform 166"/>
          <p:cNvSpPr>
            <a:spLocks/>
          </p:cNvSpPr>
          <p:nvPr/>
        </p:nvSpPr>
        <p:spPr bwMode="auto">
          <a:xfrm>
            <a:off x="5276850" y="2435225"/>
            <a:ext cx="65088" cy="60325"/>
          </a:xfrm>
          <a:custGeom>
            <a:avLst/>
            <a:gdLst>
              <a:gd name="T0" fmla="*/ 70 w 120"/>
              <a:gd name="T1" fmla="*/ 29 h 115"/>
              <a:gd name="T2" fmla="*/ 60 w 120"/>
              <a:gd name="T3" fmla="*/ 0 h 115"/>
              <a:gd name="T4" fmla="*/ 51 w 120"/>
              <a:gd name="T5" fmla="*/ 29 h 115"/>
              <a:gd name="T6" fmla="*/ 47 w 120"/>
              <a:gd name="T7" fmla="*/ 34 h 115"/>
              <a:gd name="T8" fmla="*/ 42 w 120"/>
              <a:gd name="T9" fmla="*/ 40 h 115"/>
              <a:gd name="T10" fmla="*/ 36 w 120"/>
              <a:gd name="T11" fmla="*/ 43 h 115"/>
              <a:gd name="T12" fmla="*/ 29 w 120"/>
              <a:gd name="T13" fmla="*/ 44 h 115"/>
              <a:gd name="T14" fmla="*/ 0 w 120"/>
              <a:gd name="T15" fmla="*/ 45 h 115"/>
              <a:gd name="T16" fmla="*/ 22 w 120"/>
              <a:gd name="T17" fmla="*/ 62 h 115"/>
              <a:gd name="T18" fmla="*/ 27 w 120"/>
              <a:gd name="T19" fmla="*/ 67 h 115"/>
              <a:gd name="T20" fmla="*/ 30 w 120"/>
              <a:gd name="T21" fmla="*/ 74 h 115"/>
              <a:gd name="T22" fmla="*/ 32 w 120"/>
              <a:gd name="T23" fmla="*/ 81 h 115"/>
              <a:gd name="T24" fmla="*/ 32 w 120"/>
              <a:gd name="T25" fmla="*/ 88 h 115"/>
              <a:gd name="T26" fmla="*/ 22 w 120"/>
              <a:gd name="T27" fmla="*/ 115 h 115"/>
              <a:gd name="T28" fmla="*/ 47 w 120"/>
              <a:gd name="T29" fmla="*/ 99 h 115"/>
              <a:gd name="T30" fmla="*/ 53 w 120"/>
              <a:gd name="T31" fmla="*/ 96 h 115"/>
              <a:gd name="T32" fmla="*/ 60 w 120"/>
              <a:gd name="T33" fmla="*/ 94 h 115"/>
              <a:gd name="T34" fmla="*/ 67 w 120"/>
              <a:gd name="T35" fmla="*/ 96 h 115"/>
              <a:gd name="T36" fmla="*/ 73 w 120"/>
              <a:gd name="T37" fmla="*/ 99 h 115"/>
              <a:gd name="T38" fmla="*/ 97 w 120"/>
              <a:gd name="T39" fmla="*/ 115 h 115"/>
              <a:gd name="T40" fmla="*/ 89 w 120"/>
              <a:gd name="T41" fmla="*/ 88 h 115"/>
              <a:gd name="T42" fmla="*/ 88 w 120"/>
              <a:gd name="T43" fmla="*/ 81 h 115"/>
              <a:gd name="T44" fmla="*/ 89 w 120"/>
              <a:gd name="T45" fmla="*/ 74 h 115"/>
              <a:gd name="T46" fmla="*/ 93 w 120"/>
              <a:gd name="T47" fmla="*/ 67 h 115"/>
              <a:gd name="T48" fmla="*/ 97 w 120"/>
              <a:gd name="T49" fmla="*/ 62 h 115"/>
              <a:gd name="T50" fmla="*/ 120 w 120"/>
              <a:gd name="T51" fmla="*/ 45 h 115"/>
              <a:gd name="T52" fmla="*/ 92 w 120"/>
              <a:gd name="T53" fmla="*/ 44 h 115"/>
              <a:gd name="T54" fmla="*/ 85 w 120"/>
              <a:gd name="T55" fmla="*/ 43 h 115"/>
              <a:gd name="T56" fmla="*/ 78 w 120"/>
              <a:gd name="T57" fmla="*/ 40 h 115"/>
              <a:gd name="T58" fmla="*/ 73 w 120"/>
              <a:gd name="T59" fmla="*/ 34 h 115"/>
              <a:gd name="T60" fmla="*/ 70 w 120"/>
              <a:gd name="T61" fmla="*/ 2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0" h="115">
                <a:moveTo>
                  <a:pt x="70" y="29"/>
                </a:moveTo>
                <a:lnTo>
                  <a:pt x="60" y="0"/>
                </a:lnTo>
                <a:lnTo>
                  <a:pt x="51" y="29"/>
                </a:lnTo>
                <a:lnTo>
                  <a:pt x="47" y="34"/>
                </a:lnTo>
                <a:lnTo>
                  <a:pt x="42" y="40"/>
                </a:lnTo>
                <a:lnTo>
                  <a:pt x="36" y="43"/>
                </a:lnTo>
                <a:lnTo>
                  <a:pt x="29" y="44"/>
                </a:lnTo>
                <a:lnTo>
                  <a:pt x="0" y="45"/>
                </a:lnTo>
                <a:lnTo>
                  <a:pt x="22" y="62"/>
                </a:lnTo>
                <a:lnTo>
                  <a:pt x="27" y="67"/>
                </a:lnTo>
                <a:lnTo>
                  <a:pt x="30" y="74"/>
                </a:lnTo>
                <a:lnTo>
                  <a:pt x="32" y="81"/>
                </a:lnTo>
                <a:lnTo>
                  <a:pt x="32" y="88"/>
                </a:lnTo>
                <a:lnTo>
                  <a:pt x="22" y="115"/>
                </a:lnTo>
                <a:lnTo>
                  <a:pt x="47" y="99"/>
                </a:lnTo>
                <a:lnTo>
                  <a:pt x="53" y="96"/>
                </a:lnTo>
                <a:lnTo>
                  <a:pt x="60" y="94"/>
                </a:lnTo>
                <a:lnTo>
                  <a:pt x="67" y="96"/>
                </a:lnTo>
                <a:lnTo>
                  <a:pt x="73" y="99"/>
                </a:lnTo>
                <a:lnTo>
                  <a:pt x="97" y="115"/>
                </a:lnTo>
                <a:lnTo>
                  <a:pt x="89" y="88"/>
                </a:lnTo>
                <a:lnTo>
                  <a:pt x="88" y="81"/>
                </a:lnTo>
                <a:lnTo>
                  <a:pt x="89" y="74"/>
                </a:lnTo>
                <a:lnTo>
                  <a:pt x="93" y="67"/>
                </a:lnTo>
                <a:lnTo>
                  <a:pt x="97" y="62"/>
                </a:lnTo>
                <a:lnTo>
                  <a:pt x="120" y="45"/>
                </a:lnTo>
                <a:lnTo>
                  <a:pt x="92" y="44"/>
                </a:lnTo>
                <a:lnTo>
                  <a:pt x="85" y="43"/>
                </a:lnTo>
                <a:lnTo>
                  <a:pt x="78" y="40"/>
                </a:lnTo>
                <a:lnTo>
                  <a:pt x="73" y="34"/>
                </a:lnTo>
                <a:lnTo>
                  <a:pt x="70" y="2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85" name="Freeform 167"/>
          <p:cNvSpPr>
            <a:spLocks noEditPoints="1"/>
          </p:cNvSpPr>
          <p:nvPr/>
        </p:nvSpPr>
        <p:spPr bwMode="auto">
          <a:xfrm>
            <a:off x="5237163" y="2392363"/>
            <a:ext cx="146050" cy="138112"/>
          </a:xfrm>
          <a:custGeom>
            <a:avLst/>
            <a:gdLst>
              <a:gd name="T0" fmla="*/ 270 w 270"/>
              <a:gd name="T1" fmla="*/ 97 h 255"/>
              <a:gd name="T2" fmla="*/ 270 w 270"/>
              <a:gd name="T3" fmla="*/ 97 h 255"/>
              <a:gd name="T4" fmla="*/ 268 w 270"/>
              <a:gd name="T5" fmla="*/ 94 h 255"/>
              <a:gd name="T6" fmla="*/ 264 w 270"/>
              <a:gd name="T7" fmla="*/ 93 h 255"/>
              <a:gd name="T8" fmla="*/ 172 w 270"/>
              <a:gd name="T9" fmla="*/ 90 h 255"/>
              <a:gd name="T10" fmla="*/ 142 w 270"/>
              <a:gd name="T11" fmla="*/ 4 h 255"/>
              <a:gd name="T12" fmla="*/ 139 w 270"/>
              <a:gd name="T13" fmla="*/ 1 h 255"/>
              <a:gd name="T14" fmla="*/ 135 w 270"/>
              <a:gd name="T15" fmla="*/ 0 h 255"/>
              <a:gd name="T16" fmla="*/ 131 w 270"/>
              <a:gd name="T17" fmla="*/ 1 h 255"/>
              <a:gd name="T18" fmla="*/ 128 w 270"/>
              <a:gd name="T19" fmla="*/ 4 h 255"/>
              <a:gd name="T20" fmla="*/ 98 w 270"/>
              <a:gd name="T21" fmla="*/ 90 h 255"/>
              <a:gd name="T22" fmla="*/ 7 w 270"/>
              <a:gd name="T23" fmla="*/ 93 h 255"/>
              <a:gd name="T24" fmla="*/ 3 w 270"/>
              <a:gd name="T25" fmla="*/ 94 h 255"/>
              <a:gd name="T26" fmla="*/ 0 w 270"/>
              <a:gd name="T27" fmla="*/ 97 h 255"/>
              <a:gd name="T28" fmla="*/ 0 w 270"/>
              <a:gd name="T29" fmla="*/ 101 h 255"/>
              <a:gd name="T30" fmla="*/ 3 w 270"/>
              <a:gd name="T31" fmla="*/ 105 h 255"/>
              <a:gd name="T32" fmla="*/ 75 w 270"/>
              <a:gd name="T33" fmla="*/ 160 h 255"/>
              <a:gd name="T34" fmla="*/ 49 w 270"/>
              <a:gd name="T35" fmla="*/ 246 h 255"/>
              <a:gd name="T36" fmla="*/ 49 w 270"/>
              <a:gd name="T37" fmla="*/ 250 h 255"/>
              <a:gd name="T38" fmla="*/ 52 w 270"/>
              <a:gd name="T39" fmla="*/ 254 h 255"/>
              <a:gd name="T40" fmla="*/ 56 w 270"/>
              <a:gd name="T41" fmla="*/ 255 h 255"/>
              <a:gd name="T42" fmla="*/ 60 w 270"/>
              <a:gd name="T43" fmla="*/ 254 h 255"/>
              <a:gd name="T44" fmla="*/ 135 w 270"/>
              <a:gd name="T45" fmla="*/ 202 h 255"/>
              <a:gd name="T46" fmla="*/ 210 w 270"/>
              <a:gd name="T47" fmla="*/ 254 h 255"/>
              <a:gd name="T48" fmla="*/ 214 w 270"/>
              <a:gd name="T49" fmla="*/ 255 h 255"/>
              <a:gd name="T50" fmla="*/ 218 w 270"/>
              <a:gd name="T51" fmla="*/ 254 h 255"/>
              <a:gd name="T52" fmla="*/ 221 w 270"/>
              <a:gd name="T53" fmla="*/ 250 h 255"/>
              <a:gd name="T54" fmla="*/ 221 w 270"/>
              <a:gd name="T55" fmla="*/ 246 h 255"/>
              <a:gd name="T56" fmla="*/ 194 w 270"/>
              <a:gd name="T57" fmla="*/ 160 h 255"/>
              <a:gd name="T58" fmla="*/ 268 w 270"/>
              <a:gd name="T59" fmla="*/ 105 h 255"/>
              <a:gd name="T60" fmla="*/ 270 w 270"/>
              <a:gd name="T61" fmla="*/ 101 h 255"/>
              <a:gd name="T62" fmla="*/ 270 w 270"/>
              <a:gd name="T63" fmla="*/ 97 h 255"/>
              <a:gd name="T64" fmla="*/ 182 w 270"/>
              <a:gd name="T65" fmla="*/ 151 h 255"/>
              <a:gd name="T66" fmla="*/ 182 w 270"/>
              <a:gd name="T67" fmla="*/ 151 h 255"/>
              <a:gd name="T68" fmla="*/ 180 w 270"/>
              <a:gd name="T69" fmla="*/ 154 h 255"/>
              <a:gd name="T70" fmla="*/ 180 w 270"/>
              <a:gd name="T71" fmla="*/ 158 h 255"/>
              <a:gd name="T72" fmla="*/ 202 w 270"/>
              <a:gd name="T73" fmla="*/ 232 h 255"/>
              <a:gd name="T74" fmla="*/ 139 w 270"/>
              <a:gd name="T75" fmla="*/ 188 h 255"/>
              <a:gd name="T76" fmla="*/ 135 w 270"/>
              <a:gd name="T77" fmla="*/ 187 h 255"/>
              <a:gd name="T78" fmla="*/ 131 w 270"/>
              <a:gd name="T79" fmla="*/ 188 h 255"/>
              <a:gd name="T80" fmla="*/ 68 w 270"/>
              <a:gd name="T81" fmla="*/ 232 h 255"/>
              <a:gd name="T82" fmla="*/ 90 w 270"/>
              <a:gd name="T83" fmla="*/ 158 h 255"/>
              <a:gd name="T84" fmla="*/ 90 w 270"/>
              <a:gd name="T85" fmla="*/ 154 h 255"/>
              <a:gd name="T86" fmla="*/ 87 w 270"/>
              <a:gd name="T87" fmla="*/ 151 h 255"/>
              <a:gd name="T88" fmla="*/ 26 w 270"/>
              <a:gd name="T89" fmla="*/ 105 h 255"/>
              <a:gd name="T90" fmla="*/ 104 w 270"/>
              <a:gd name="T91" fmla="*/ 104 h 255"/>
              <a:gd name="T92" fmla="*/ 108 w 270"/>
              <a:gd name="T93" fmla="*/ 102 h 255"/>
              <a:gd name="T94" fmla="*/ 109 w 270"/>
              <a:gd name="T95" fmla="*/ 100 h 255"/>
              <a:gd name="T96" fmla="*/ 135 w 270"/>
              <a:gd name="T97" fmla="*/ 27 h 255"/>
              <a:gd name="T98" fmla="*/ 160 w 270"/>
              <a:gd name="T99" fmla="*/ 100 h 255"/>
              <a:gd name="T100" fmla="*/ 163 w 270"/>
              <a:gd name="T101" fmla="*/ 102 h 255"/>
              <a:gd name="T102" fmla="*/ 167 w 270"/>
              <a:gd name="T103" fmla="*/ 104 h 255"/>
              <a:gd name="T104" fmla="*/ 243 w 270"/>
              <a:gd name="T105" fmla="*/ 105 h 255"/>
              <a:gd name="T106" fmla="*/ 182 w 270"/>
              <a:gd name="T107" fmla="*/ 151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0" h="255">
                <a:moveTo>
                  <a:pt x="270" y="97"/>
                </a:moveTo>
                <a:lnTo>
                  <a:pt x="270" y="97"/>
                </a:lnTo>
                <a:lnTo>
                  <a:pt x="268" y="94"/>
                </a:lnTo>
                <a:lnTo>
                  <a:pt x="264" y="93"/>
                </a:lnTo>
                <a:lnTo>
                  <a:pt x="172" y="90"/>
                </a:lnTo>
                <a:lnTo>
                  <a:pt x="142" y="4"/>
                </a:lnTo>
                <a:lnTo>
                  <a:pt x="139" y="1"/>
                </a:lnTo>
                <a:lnTo>
                  <a:pt x="135" y="0"/>
                </a:lnTo>
                <a:lnTo>
                  <a:pt x="131" y="1"/>
                </a:lnTo>
                <a:lnTo>
                  <a:pt x="128" y="4"/>
                </a:lnTo>
                <a:lnTo>
                  <a:pt x="98" y="90"/>
                </a:lnTo>
                <a:lnTo>
                  <a:pt x="7" y="93"/>
                </a:lnTo>
                <a:lnTo>
                  <a:pt x="3" y="94"/>
                </a:lnTo>
                <a:lnTo>
                  <a:pt x="0" y="97"/>
                </a:lnTo>
                <a:lnTo>
                  <a:pt x="0" y="101"/>
                </a:lnTo>
                <a:lnTo>
                  <a:pt x="3" y="105"/>
                </a:lnTo>
                <a:lnTo>
                  <a:pt x="75" y="160"/>
                </a:lnTo>
                <a:lnTo>
                  <a:pt x="49" y="246"/>
                </a:lnTo>
                <a:lnTo>
                  <a:pt x="49" y="250"/>
                </a:lnTo>
                <a:lnTo>
                  <a:pt x="52" y="254"/>
                </a:lnTo>
                <a:lnTo>
                  <a:pt x="56" y="255"/>
                </a:lnTo>
                <a:lnTo>
                  <a:pt x="60" y="254"/>
                </a:lnTo>
                <a:lnTo>
                  <a:pt x="135" y="202"/>
                </a:lnTo>
                <a:lnTo>
                  <a:pt x="210" y="254"/>
                </a:lnTo>
                <a:lnTo>
                  <a:pt x="214" y="255"/>
                </a:lnTo>
                <a:lnTo>
                  <a:pt x="218" y="254"/>
                </a:lnTo>
                <a:lnTo>
                  <a:pt x="221" y="250"/>
                </a:lnTo>
                <a:lnTo>
                  <a:pt x="221" y="246"/>
                </a:lnTo>
                <a:lnTo>
                  <a:pt x="194" y="160"/>
                </a:lnTo>
                <a:lnTo>
                  <a:pt x="268" y="105"/>
                </a:lnTo>
                <a:lnTo>
                  <a:pt x="270" y="101"/>
                </a:lnTo>
                <a:lnTo>
                  <a:pt x="270" y="97"/>
                </a:lnTo>
                <a:close/>
                <a:moveTo>
                  <a:pt x="182" y="151"/>
                </a:moveTo>
                <a:lnTo>
                  <a:pt x="182" y="151"/>
                </a:lnTo>
                <a:lnTo>
                  <a:pt x="180" y="154"/>
                </a:lnTo>
                <a:lnTo>
                  <a:pt x="180" y="158"/>
                </a:lnTo>
                <a:lnTo>
                  <a:pt x="202" y="232"/>
                </a:lnTo>
                <a:lnTo>
                  <a:pt x="139" y="188"/>
                </a:lnTo>
                <a:lnTo>
                  <a:pt x="135" y="187"/>
                </a:lnTo>
                <a:lnTo>
                  <a:pt x="131" y="188"/>
                </a:lnTo>
                <a:lnTo>
                  <a:pt x="68" y="232"/>
                </a:lnTo>
                <a:lnTo>
                  <a:pt x="90" y="158"/>
                </a:lnTo>
                <a:lnTo>
                  <a:pt x="90" y="154"/>
                </a:lnTo>
                <a:lnTo>
                  <a:pt x="87" y="151"/>
                </a:lnTo>
                <a:lnTo>
                  <a:pt x="26" y="105"/>
                </a:lnTo>
                <a:lnTo>
                  <a:pt x="104" y="104"/>
                </a:lnTo>
                <a:lnTo>
                  <a:pt x="108" y="102"/>
                </a:lnTo>
                <a:lnTo>
                  <a:pt x="109" y="100"/>
                </a:lnTo>
                <a:lnTo>
                  <a:pt x="135" y="27"/>
                </a:lnTo>
                <a:lnTo>
                  <a:pt x="160" y="100"/>
                </a:lnTo>
                <a:lnTo>
                  <a:pt x="163" y="102"/>
                </a:lnTo>
                <a:lnTo>
                  <a:pt x="167" y="104"/>
                </a:lnTo>
                <a:lnTo>
                  <a:pt x="243" y="105"/>
                </a:lnTo>
                <a:lnTo>
                  <a:pt x="182" y="15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86" name="Freeform 168"/>
          <p:cNvSpPr>
            <a:spLocks noEditPoints="1"/>
          </p:cNvSpPr>
          <p:nvPr/>
        </p:nvSpPr>
        <p:spPr bwMode="auto">
          <a:xfrm>
            <a:off x="4940300" y="2392363"/>
            <a:ext cx="147638" cy="139700"/>
          </a:xfrm>
          <a:custGeom>
            <a:avLst/>
            <a:gdLst>
              <a:gd name="T0" fmla="*/ 273 w 273"/>
              <a:gd name="T1" fmla="*/ 98 h 258"/>
              <a:gd name="T2" fmla="*/ 273 w 273"/>
              <a:gd name="T3" fmla="*/ 98 h 258"/>
              <a:gd name="T4" fmla="*/ 271 w 273"/>
              <a:gd name="T5" fmla="*/ 94 h 258"/>
              <a:gd name="T6" fmla="*/ 265 w 273"/>
              <a:gd name="T7" fmla="*/ 91 h 258"/>
              <a:gd name="T8" fmla="*/ 175 w 273"/>
              <a:gd name="T9" fmla="*/ 90 h 258"/>
              <a:gd name="T10" fmla="*/ 145 w 273"/>
              <a:gd name="T11" fmla="*/ 5 h 258"/>
              <a:gd name="T12" fmla="*/ 142 w 273"/>
              <a:gd name="T13" fmla="*/ 1 h 258"/>
              <a:gd name="T14" fmla="*/ 137 w 273"/>
              <a:gd name="T15" fmla="*/ 0 h 258"/>
              <a:gd name="T16" fmla="*/ 133 w 273"/>
              <a:gd name="T17" fmla="*/ 1 h 258"/>
              <a:gd name="T18" fmla="*/ 129 w 273"/>
              <a:gd name="T19" fmla="*/ 5 h 258"/>
              <a:gd name="T20" fmla="*/ 100 w 273"/>
              <a:gd name="T21" fmla="*/ 90 h 258"/>
              <a:gd name="T22" fmla="*/ 9 w 273"/>
              <a:gd name="T23" fmla="*/ 91 h 258"/>
              <a:gd name="T24" fmla="*/ 4 w 273"/>
              <a:gd name="T25" fmla="*/ 94 h 258"/>
              <a:gd name="T26" fmla="*/ 0 w 273"/>
              <a:gd name="T27" fmla="*/ 98 h 258"/>
              <a:gd name="T28" fmla="*/ 0 w 273"/>
              <a:gd name="T29" fmla="*/ 102 h 258"/>
              <a:gd name="T30" fmla="*/ 3 w 273"/>
              <a:gd name="T31" fmla="*/ 106 h 258"/>
              <a:gd name="T32" fmla="*/ 75 w 273"/>
              <a:gd name="T33" fmla="*/ 161 h 258"/>
              <a:gd name="T34" fmla="*/ 50 w 273"/>
              <a:gd name="T35" fmla="*/ 247 h 258"/>
              <a:gd name="T36" fmla="*/ 50 w 273"/>
              <a:gd name="T37" fmla="*/ 252 h 258"/>
              <a:gd name="T38" fmla="*/ 52 w 273"/>
              <a:gd name="T39" fmla="*/ 256 h 258"/>
              <a:gd name="T40" fmla="*/ 58 w 273"/>
              <a:gd name="T41" fmla="*/ 258 h 258"/>
              <a:gd name="T42" fmla="*/ 62 w 273"/>
              <a:gd name="T43" fmla="*/ 256 h 258"/>
              <a:gd name="T44" fmla="*/ 137 w 273"/>
              <a:gd name="T45" fmla="*/ 205 h 258"/>
              <a:gd name="T46" fmla="*/ 212 w 273"/>
              <a:gd name="T47" fmla="*/ 256 h 258"/>
              <a:gd name="T48" fmla="*/ 216 w 273"/>
              <a:gd name="T49" fmla="*/ 258 h 258"/>
              <a:gd name="T50" fmla="*/ 219 w 273"/>
              <a:gd name="T51" fmla="*/ 256 h 258"/>
              <a:gd name="T52" fmla="*/ 222 w 273"/>
              <a:gd name="T53" fmla="*/ 256 h 258"/>
              <a:gd name="T54" fmla="*/ 224 w 273"/>
              <a:gd name="T55" fmla="*/ 252 h 258"/>
              <a:gd name="T56" fmla="*/ 224 w 273"/>
              <a:gd name="T57" fmla="*/ 247 h 258"/>
              <a:gd name="T58" fmla="*/ 198 w 273"/>
              <a:gd name="T59" fmla="*/ 161 h 258"/>
              <a:gd name="T60" fmla="*/ 271 w 273"/>
              <a:gd name="T61" fmla="*/ 106 h 258"/>
              <a:gd name="T62" fmla="*/ 273 w 273"/>
              <a:gd name="T63" fmla="*/ 102 h 258"/>
              <a:gd name="T64" fmla="*/ 273 w 273"/>
              <a:gd name="T65" fmla="*/ 98 h 258"/>
              <a:gd name="T66" fmla="*/ 183 w 273"/>
              <a:gd name="T67" fmla="*/ 151 h 258"/>
              <a:gd name="T68" fmla="*/ 183 w 273"/>
              <a:gd name="T69" fmla="*/ 151 h 258"/>
              <a:gd name="T70" fmla="*/ 181 w 273"/>
              <a:gd name="T71" fmla="*/ 155 h 258"/>
              <a:gd name="T72" fmla="*/ 181 w 273"/>
              <a:gd name="T73" fmla="*/ 161 h 258"/>
              <a:gd name="T74" fmla="*/ 201 w 273"/>
              <a:gd name="T75" fmla="*/ 229 h 258"/>
              <a:gd name="T76" fmla="*/ 141 w 273"/>
              <a:gd name="T77" fmla="*/ 188 h 258"/>
              <a:gd name="T78" fmla="*/ 137 w 273"/>
              <a:gd name="T79" fmla="*/ 187 h 258"/>
              <a:gd name="T80" fmla="*/ 133 w 273"/>
              <a:gd name="T81" fmla="*/ 188 h 258"/>
              <a:gd name="T82" fmla="*/ 73 w 273"/>
              <a:gd name="T83" fmla="*/ 229 h 258"/>
              <a:gd name="T84" fmla="*/ 93 w 273"/>
              <a:gd name="T85" fmla="*/ 161 h 258"/>
              <a:gd name="T86" fmla="*/ 93 w 273"/>
              <a:gd name="T87" fmla="*/ 155 h 258"/>
              <a:gd name="T88" fmla="*/ 90 w 273"/>
              <a:gd name="T89" fmla="*/ 151 h 258"/>
              <a:gd name="T90" fmla="*/ 33 w 273"/>
              <a:gd name="T91" fmla="*/ 108 h 258"/>
              <a:gd name="T92" fmla="*/ 106 w 273"/>
              <a:gd name="T93" fmla="*/ 106 h 258"/>
              <a:gd name="T94" fmla="*/ 110 w 273"/>
              <a:gd name="T95" fmla="*/ 105 h 258"/>
              <a:gd name="T96" fmla="*/ 112 w 273"/>
              <a:gd name="T97" fmla="*/ 101 h 258"/>
              <a:gd name="T98" fmla="*/ 137 w 273"/>
              <a:gd name="T99" fmla="*/ 33 h 258"/>
              <a:gd name="T100" fmla="*/ 161 w 273"/>
              <a:gd name="T101" fmla="*/ 101 h 258"/>
              <a:gd name="T102" fmla="*/ 164 w 273"/>
              <a:gd name="T103" fmla="*/ 105 h 258"/>
              <a:gd name="T104" fmla="*/ 168 w 273"/>
              <a:gd name="T105" fmla="*/ 106 h 258"/>
              <a:gd name="T106" fmla="*/ 241 w 273"/>
              <a:gd name="T107" fmla="*/ 108 h 258"/>
              <a:gd name="T108" fmla="*/ 183 w 273"/>
              <a:gd name="T109" fmla="*/ 15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258">
                <a:moveTo>
                  <a:pt x="273" y="98"/>
                </a:moveTo>
                <a:lnTo>
                  <a:pt x="273" y="98"/>
                </a:lnTo>
                <a:lnTo>
                  <a:pt x="271" y="94"/>
                </a:lnTo>
                <a:lnTo>
                  <a:pt x="265" y="91"/>
                </a:lnTo>
                <a:lnTo>
                  <a:pt x="175" y="90"/>
                </a:lnTo>
                <a:lnTo>
                  <a:pt x="145" y="5"/>
                </a:lnTo>
                <a:lnTo>
                  <a:pt x="142" y="1"/>
                </a:lnTo>
                <a:lnTo>
                  <a:pt x="137" y="0"/>
                </a:lnTo>
                <a:lnTo>
                  <a:pt x="133" y="1"/>
                </a:lnTo>
                <a:lnTo>
                  <a:pt x="129" y="5"/>
                </a:lnTo>
                <a:lnTo>
                  <a:pt x="100" y="90"/>
                </a:lnTo>
                <a:lnTo>
                  <a:pt x="9" y="91"/>
                </a:lnTo>
                <a:lnTo>
                  <a:pt x="4" y="94"/>
                </a:lnTo>
                <a:lnTo>
                  <a:pt x="0" y="98"/>
                </a:lnTo>
                <a:lnTo>
                  <a:pt x="0" y="102"/>
                </a:lnTo>
                <a:lnTo>
                  <a:pt x="3" y="106"/>
                </a:lnTo>
                <a:lnTo>
                  <a:pt x="75" y="161"/>
                </a:lnTo>
                <a:lnTo>
                  <a:pt x="50" y="247"/>
                </a:lnTo>
                <a:lnTo>
                  <a:pt x="50" y="252"/>
                </a:lnTo>
                <a:lnTo>
                  <a:pt x="52" y="256"/>
                </a:lnTo>
                <a:lnTo>
                  <a:pt x="58" y="258"/>
                </a:lnTo>
                <a:lnTo>
                  <a:pt x="62" y="256"/>
                </a:lnTo>
                <a:lnTo>
                  <a:pt x="137" y="205"/>
                </a:lnTo>
                <a:lnTo>
                  <a:pt x="212" y="256"/>
                </a:lnTo>
                <a:lnTo>
                  <a:pt x="216" y="258"/>
                </a:lnTo>
                <a:lnTo>
                  <a:pt x="219" y="256"/>
                </a:lnTo>
                <a:lnTo>
                  <a:pt x="222" y="256"/>
                </a:lnTo>
                <a:lnTo>
                  <a:pt x="224" y="252"/>
                </a:lnTo>
                <a:lnTo>
                  <a:pt x="224" y="247"/>
                </a:lnTo>
                <a:lnTo>
                  <a:pt x="198" y="161"/>
                </a:lnTo>
                <a:lnTo>
                  <a:pt x="271" y="106"/>
                </a:lnTo>
                <a:lnTo>
                  <a:pt x="273" y="102"/>
                </a:lnTo>
                <a:lnTo>
                  <a:pt x="273" y="98"/>
                </a:lnTo>
                <a:close/>
                <a:moveTo>
                  <a:pt x="183" y="151"/>
                </a:moveTo>
                <a:lnTo>
                  <a:pt x="183" y="151"/>
                </a:lnTo>
                <a:lnTo>
                  <a:pt x="181" y="155"/>
                </a:lnTo>
                <a:lnTo>
                  <a:pt x="181" y="161"/>
                </a:lnTo>
                <a:lnTo>
                  <a:pt x="201" y="229"/>
                </a:lnTo>
                <a:lnTo>
                  <a:pt x="141" y="188"/>
                </a:lnTo>
                <a:lnTo>
                  <a:pt x="137" y="187"/>
                </a:lnTo>
                <a:lnTo>
                  <a:pt x="133" y="188"/>
                </a:lnTo>
                <a:lnTo>
                  <a:pt x="73" y="229"/>
                </a:lnTo>
                <a:lnTo>
                  <a:pt x="93" y="161"/>
                </a:lnTo>
                <a:lnTo>
                  <a:pt x="93" y="155"/>
                </a:lnTo>
                <a:lnTo>
                  <a:pt x="90" y="151"/>
                </a:lnTo>
                <a:lnTo>
                  <a:pt x="33" y="108"/>
                </a:lnTo>
                <a:lnTo>
                  <a:pt x="106" y="106"/>
                </a:lnTo>
                <a:lnTo>
                  <a:pt x="110" y="105"/>
                </a:lnTo>
                <a:lnTo>
                  <a:pt x="112" y="101"/>
                </a:lnTo>
                <a:lnTo>
                  <a:pt x="137" y="33"/>
                </a:lnTo>
                <a:lnTo>
                  <a:pt x="161" y="101"/>
                </a:lnTo>
                <a:lnTo>
                  <a:pt x="164" y="105"/>
                </a:lnTo>
                <a:lnTo>
                  <a:pt x="168" y="106"/>
                </a:lnTo>
                <a:lnTo>
                  <a:pt x="241" y="108"/>
                </a:lnTo>
                <a:lnTo>
                  <a:pt x="183" y="15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87" name="Freeform 169"/>
          <p:cNvSpPr>
            <a:spLocks noEditPoints="1"/>
          </p:cNvSpPr>
          <p:nvPr/>
        </p:nvSpPr>
        <p:spPr bwMode="auto">
          <a:xfrm>
            <a:off x="5530850" y="2400300"/>
            <a:ext cx="147638" cy="125413"/>
          </a:xfrm>
          <a:custGeom>
            <a:avLst/>
            <a:gdLst>
              <a:gd name="T0" fmla="*/ 199 w 273"/>
              <a:gd name="T1" fmla="*/ 0 h 234"/>
              <a:gd name="T2" fmla="*/ 181 w 273"/>
              <a:gd name="T3" fmla="*/ 3 h 234"/>
              <a:gd name="T4" fmla="*/ 165 w 273"/>
              <a:gd name="T5" fmla="*/ 8 h 234"/>
              <a:gd name="T6" fmla="*/ 150 w 273"/>
              <a:gd name="T7" fmla="*/ 19 h 234"/>
              <a:gd name="T8" fmla="*/ 136 w 273"/>
              <a:gd name="T9" fmla="*/ 33 h 234"/>
              <a:gd name="T10" fmla="*/ 123 w 273"/>
              <a:gd name="T11" fmla="*/ 19 h 234"/>
              <a:gd name="T12" fmla="*/ 108 w 273"/>
              <a:gd name="T13" fmla="*/ 8 h 234"/>
              <a:gd name="T14" fmla="*/ 91 w 273"/>
              <a:gd name="T15" fmla="*/ 3 h 234"/>
              <a:gd name="T16" fmla="*/ 73 w 273"/>
              <a:gd name="T17" fmla="*/ 0 h 234"/>
              <a:gd name="T18" fmla="*/ 46 w 273"/>
              <a:gd name="T19" fmla="*/ 6 h 234"/>
              <a:gd name="T20" fmla="*/ 23 w 273"/>
              <a:gd name="T21" fmla="*/ 21 h 234"/>
              <a:gd name="T22" fmla="*/ 7 w 273"/>
              <a:gd name="T23" fmla="*/ 44 h 234"/>
              <a:gd name="T24" fmla="*/ 1 w 273"/>
              <a:gd name="T25" fmla="*/ 59 h 234"/>
              <a:gd name="T26" fmla="*/ 0 w 273"/>
              <a:gd name="T27" fmla="*/ 77 h 234"/>
              <a:gd name="T28" fmla="*/ 2 w 273"/>
              <a:gd name="T29" fmla="*/ 96 h 234"/>
              <a:gd name="T30" fmla="*/ 8 w 273"/>
              <a:gd name="T31" fmla="*/ 112 h 234"/>
              <a:gd name="T32" fmla="*/ 27 w 273"/>
              <a:gd name="T33" fmla="*/ 142 h 234"/>
              <a:gd name="T34" fmla="*/ 52 w 273"/>
              <a:gd name="T35" fmla="*/ 168 h 234"/>
              <a:gd name="T36" fmla="*/ 108 w 273"/>
              <a:gd name="T37" fmla="*/ 212 h 234"/>
              <a:gd name="T38" fmla="*/ 131 w 273"/>
              <a:gd name="T39" fmla="*/ 232 h 234"/>
              <a:gd name="T40" fmla="*/ 136 w 273"/>
              <a:gd name="T41" fmla="*/ 234 h 234"/>
              <a:gd name="T42" fmla="*/ 142 w 273"/>
              <a:gd name="T43" fmla="*/ 232 h 234"/>
              <a:gd name="T44" fmla="*/ 178 w 273"/>
              <a:gd name="T45" fmla="*/ 202 h 234"/>
              <a:gd name="T46" fmla="*/ 218 w 273"/>
              <a:gd name="T47" fmla="*/ 171 h 234"/>
              <a:gd name="T48" fmla="*/ 244 w 273"/>
              <a:gd name="T49" fmla="*/ 145 h 234"/>
              <a:gd name="T50" fmla="*/ 264 w 273"/>
              <a:gd name="T51" fmla="*/ 113 h 234"/>
              <a:gd name="T52" fmla="*/ 270 w 273"/>
              <a:gd name="T53" fmla="*/ 96 h 234"/>
              <a:gd name="T54" fmla="*/ 273 w 273"/>
              <a:gd name="T55" fmla="*/ 77 h 234"/>
              <a:gd name="T56" fmla="*/ 271 w 273"/>
              <a:gd name="T57" fmla="*/ 59 h 234"/>
              <a:gd name="T58" fmla="*/ 266 w 273"/>
              <a:gd name="T59" fmla="*/ 44 h 234"/>
              <a:gd name="T60" fmla="*/ 249 w 273"/>
              <a:gd name="T61" fmla="*/ 21 h 234"/>
              <a:gd name="T62" fmla="*/ 226 w 273"/>
              <a:gd name="T63" fmla="*/ 6 h 234"/>
              <a:gd name="T64" fmla="*/ 199 w 273"/>
              <a:gd name="T65" fmla="*/ 0 h 234"/>
              <a:gd name="T66" fmla="*/ 73 w 273"/>
              <a:gd name="T67" fmla="*/ 15 h 234"/>
              <a:gd name="T68" fmla="*/ 90 w 273"/>
              <a:gd name="T69" fmla="*/ 18 h 234"/>
              <a:gd name="T70" fmla="*/ 105 w 273"/>
              <a:gd name="T71" fmla="*/ 25 h 234"/>
              <a:gd name="T72" fmla="*/ 118 w 273"/>
              <a:gd name="T73" fmla="*/ 34 h 234"/>
              <a:gd name="T74" fmla="*/ 131 w 273"/>
              <a:gd name="T75" fmla="*/ 49 h 234"/>
              <a:gd name="T76" fmla="*/ 136 w 273"/>
              <a:gd name="T77" fmla="*/ 52 h 234"/>
              <a:gd name="T78" fmla="*/ 143 w 273"/>
              <a:gd name="T79" fmla="*/ 49 h 234"/>
              <a:gd name="T80" fmla="*/ 154 w 273"/>
              <a:gd name="T81" fmla="*/ 34 h 234"/>
              <a:gd name="T82" fmla="*/ 168 w 273"/>
              <a:gd name="T83" fmla="*/ 25 h 234"/>
              <a:gd name="T84" fmla="*/ 183 w 273"/>
              <a:gd name="T85" fmla="*/ 18 h 234"/>
              <a:gd name="T86" fmla="*/ 199 w 273"/>
              <a:gd name="T87" fmla="*/ 15 h 234"/>
              <a:gd name="T88" fmla="*/ 221 w 273"/>
              <a:gd name="T89" fmla="*/ 19 h 234"/>
              <a:gd name="T90" fmla="*/ 240 w 273"/>
              <a:gd name="T91" fmla="*/ 32 h 234"/>
              <a:gd name="T92" fmla="*/ 252 w 273"/>
              <a:gd name="T93" fmla="*/ 51 h 234"/>
              <a:gd name="T94" fmla="*/ 258 w 273"/>
              <a:gd name="T95" fmla="*/ 77 h 234"/>
              <a:gd name="T96" fmla="*/ 256 w 273"/>
              <a:gd name="T97" fmla="*/ 92 h 234"/>
              <a:gd name="T98" fmla="*/ 244 w 273"/>
              <a:gd name="T99" fmla="*/ 120 h 234"/>
              <a:gd name="T100" fmla="*/ 224 w 273"/>
              <a:gd name="T101" fmla="*/ 145 h 234"/>
              <a:gd name="T102" fmla="*/ 185 w 273"/>
              <a:gd name="T103" fmla="*/ 178 h 234"/>
              <a:gd name="T104" fmla="*/ 148 w 273"/>
              <a:gd name="T105" fmla="*/ 205 h 234"/>
              <a:gd name="T106" fmla="*/ 116 w 273"/>
              <a:gd name="T107" fmla="*/ 199 h 234"/>
              <a:gd name="T108" fmla="*/ 62 w 273"/>
              <a:gd name="T109" fmla="*/ 158 h 234"/>
              <a:gd name="T110" fmla="*/ 39 w 273"/>
              <a:gd name="T111" fmla="*/ 135 h 234"/>
              <a:gd name="T112" fmla="*/ 22 w 273"/>
              <a:gd name="T113" fmla="*/ 108 h 234"/>
              <a:gd name="T114" fmla="*/ 15 w 273"/>
              <a:gd name="T115" fmla="*/ 85 h 234"/>
              <a:gd name="T116" fmla="*/ 16 w 273"/>
              <a:gd name="T117" fmla="*/ 63 h 234"/>
              <a:gd name="T118" fmla="*/ 26 w 273"/>
              <a:gd name="T119" fmla="*/ 40 h 234"/>
              <a:gd name="T120" fmla="*/ 42 w 273"/>
              <a:gd name="T121" fmla="*/ 25 h 234"/>
              <a:gd name="T122" fmla="*/ 62 w 273"/>
              <a:gd name="T123" fmla="*/ 17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3" h="234">
                <a:moveTo>
                  <a:pt x="199" y="0"/>
                </a:moveTo>
                <a:lnTo>
                  <a:pt x="199" y="0"/>
                </a:lnTo>
                <a:lnTo>
                  <a:pt x="191" y="2"/>
                </a:lnTo>
                <a:lnTo>
                  <a:pt x="181" y="3"/>
                </a:lnTo>
                <a:lnTo>
                  <a:pt x="173" y="6"/>
                </a:lnTo>
                <a:lnTo>
                  <a:pt x="165" y="8"/>
                </a:lnTo>
                <a:lnTo>
                  <a:pt x="157" y="14"/>
                </a:lnTo>
                <a:lnTo>
                  <a:pt x="150" y="19"/>
                </a:lnTo>
                <a:lnTo>
                  <a:pt x="143" y="25"/>
                </a:lnTo>
                <a:lnTo>
                  <a:pt x="136" y="33"/>
                </a:lnTo>
                <a:lnTo>
                  <a:pt x="129" y="25"/>
                </a:lnTo>
                <a:lnTo>
                  <a:pt x="123" y="19"/>
                </a:lnTo>
                <a:lnTo>
                  <a:pt x="116" y="14"/>
                </a:lnTo>
                <a:lnTo>
                  <a:pt x="108" y="8"/>
                </a:lnTo>
                <a:lnTo>
                  <a:pt x="99" y="6"/>
                </a:lnTo>
                <a:lnTo>
                  <a:pt x="91" y="3"/>
                </a:lnTo>
                <a:lnTo>
                  <a:pt x="82" y="2"/>
                </a:lnTo>
                <a:lnTo>
                  <a:pt x="73" y="0"/>
                </a:lnTo>
                <a:lnTo>
                  <a:pt x="60" y="2"/>
                </a:lnTo>
                <a:lnTo>
                  <a:pt x="46" y="6"/>
                </a:lnTo>
                <a:lnTo>
                  <a:pt x="34" y="12"/>
                </a:lnTo>
                <a:lnTo>
                  <a:pt x="23" y="21"/>
                </a:lnTo>
                <a:lnTo>
                  <a:pt x="13" y="32"/>
                </a:lnTo>
                <a:lnTo>
                  <a:pt x="7" y="44"/>
                </a:lnTo>
                <a:lnTo>
                  <a:pt x="4" y="52"/>
                </a:lnTo>
                <a:lnTo>
                  <a:pt x="1" y="59"/>
                </a:lnTo>
                <a:lnTo>
                  <a:pt x="0" y="68"/>
                </a:lnTo>
                <a:lnTo>
                  <a:pt x="0" y="77"/>
                </a:lnTo>
                <a:lnTo>
                  <a:pt x="0" y="86"/>
                </a:lnTo>
                <a:lnTo>
                  <a:pt x="2" y="96"/>
                </a:lnTo>
                <a:lnTo>
                  <a:pt x="4" y="104"/>
                </a:lnTo>
                <a:lnTo>
                  <a:pt x="8" y="112"/>
                </a:lnTo>
                <a:lnTo>
                  <a:pt x="16" y="128"/>
                </a:lnTo>
                <a:lnTo>
                  <a:pt x="27" y="142"/>
                </a:lnTo>
                <a:lnTo>
                  <a:pt x="39" y="156"/>
                </a:lnTo>
                <a:lnTo>
                  <a:pt x="52" y="168"/>
                </a:lnTo>
                <a:lnTo>
                  <a:pt x="77" y="190"/>
                </a:lnTo>
                <a:lnTo>
                  <a:pt x="108" y="212"/>
                </a:lnTo>
                <a:lnTo>
                  <a:pt x="121" y="223"/>
                </a:lnTo>
                <a:lnTo>
                  <a:pt x="131" y="232"/>
                </a:lnTo>
                <a:lnTo>
                  <a:pt x="133" y="234"/>
                </a:lnTo>
                <a:lnTo>
                  <a:pt x="136" y="234"/>
                </a:lnTo>
                <a:lnTo>
                  <a:pt x="139" y="234"/>
                </a:lnTo>
                <a:lnTo>
                  <a:pt x="142" y="232"/>
                </a:lnTo>
                <a:lnTo>
                  <a:pt x="155" y="220"/>
                </a:lnTo>
                <a:lnTo>
                  <a:pt x="178" y="202"/>
                </a:lnTo>
                <a:lnTo>
                  <a:pt x="195" y="190"/>
                </a:lnTo>
                <a:lnTo>
                  <a:pt x="218" y="171"/>
                </a:lnTo>
                <a:lnTo>
                  <a:pt x="232" y="158"/>
                </a:lnTo>
                <a:lnTo>
                  <a:pt x="244" y="145"/>
                </a:lnTo>
                <a:lnTo>
                  <a:pt x="255" y="130"/>
                </a:lnTo>
                <a:lnTo>
                  <a:pt x="264" y="113"/>
                </a:lnTo>
                <a:lnTo>
                  <a:pt x="267" y="105"/>
                </a:lnTo>
                <a:lnTo>
                  <a:pt x="270" y="96"/>
                </a:lnTo>
                <a:lnTo>
                  <a:pt x="273" y="86"/>
                </a:lnTo>
                <a:lnTo>
                  <a:pt x="273" y="77"/>
                </a:lnTo>
                <a:lnTo>
                  <a:pt x="273" y="67"/>
                </a:lnTo>
                <a:lnTo>
                  <a:pt x="271" y="59"/>
                </a:lnTo>
                <a:lnTo>
                  <a:pt x="269" y="51"/>
                </a:lnTo>
                <a:lnTo>
                  <a:pt x="266" y="44"/>
                </a:lnTo>
                <a:lnTo>
                  <a:pt x="259" y="30"/>
                </a:lnTo>
                <a:lnTo>
                  <a:pt x="249" y="21"/>
                </a:lnTo>
                <a:lnTo>
                  <a:pt x="239" y="11"/>
                </a:lnTo>
                <a:lnTo>
                  <a:pt x="226" y="6"/>
                </a:lnTo>
                <a:lnTo>
                  <a:pt x="213" y="2"/>
                </a:lnTo>
                <a:lnTo>
                  <a:pt x="199" y="0"/>
                </a:lnTo>
                <a:close/>
                <a:moveTo>
                  <a:pt x="73" y="15"/>
                </a:moveTo>
                <a:lnTo>
                  <a:pt x="73" y="15"/>
                </a:lnTo>
                <a:lnTo>
                  <a:pt x="82" y="17"/>
                </a:lnTo>
                <a:lnTo>
                  <a:pt x="90" y="18"/>
                </a:lnTo>
                <a:lnTo>
                  <a:pt x="97" y="21"/>
                </a:lnTo>
                <a:lnTo>
                  <a:pt x="105" y="25"/>
                </a:lnTo>
                <a:lnTo>
                  <a:pt x="112" y="29"/>
                </a:lnTo>
                <a:lnTo>
                  <a:pt x="118" y="34"/>
                </a:lnTo>
                <a:lnTo>
                  <a:pt x="124" y="41"/>
                </a:lnTo>
                <a:lnTo>
                  <a:pt x="131" y="49"/>
                </a:lnTo>
                <a:lnTo>
                  <a:pt x="132" y="51"/>
                </a:lnTo>
                <a:lnTo>
                  <a:pt x="136" y="52"/>
                </a:lnTo>
                <a:lnTo>
                  <a:pt x="140" y="51"/>
                </a:lnTo>
                <a:lnTo>
                  <a:pt x="143" y="49"/>
                </a:lnTo>
                <a:lnTo>
                  <a:pt x="148" y="41"/>
                </a:lnTo>
                <a:lnTo>
                  <a:pt x="154" y="34"/>
                </a:lnTo>
                <a:lnTo>
                  <a:pt x="161" y="29"/>
                </a:lnTo>
                <a:lnTo>
                  <a:pt x="168" y="25"/>
                </a:lnTo>
                <a:lnTo>
                  <a:pt x="176" y="21"/>
                </a:lnTo>
                <a:lnTo>
                  <a:pt x="183" y="18"/>
                </a:lnTo>
                <a:lnTo>
                  <a:pt x="191" y="17"/>
                </a:lnTo>
                <a:lnTo>
                  <a:pt x="199" y="15"/>
                </a:lnTo>
                <a:lnTo>
                  <a:pt x="210" y="17"/>
                </a:lnTo>
                <a:lnTo>
                  <a:pt x="221" y="19"/>
                </a:lnTo>
                <a:lnTo>
                  <a:pt x="230" y="25"/>
                </a:lnTo>
                <a:lnTo>
                  <a:pt x="240" y="32"/>
                </a:lnTo>
                <a:lnTo>
                  <a:pt x="247" y="40"/>
                </a:lnTo>
                <a:lnTo>
                  <a:pt x="252" y="51"/>
                </a:lnTo>
                <a:lnTo>
                  <a:pt x="256" y="63"/>
                </a:lnTo>
                <a:lnTo>
                  <a:pt x="258" y="77"/>
                </a:lnTo>
                <a:lnTo>
                  <a:pt x="258" y="85"/>
                </a:lnTo>
                <a:lnTo>
                  <a:pt x="256" y="92"/>
                </a:lnTo>
                <a:lnTo>
                  <a:pt x="252" y="107"/>
                </a:lnTo>
                <a:lnTo>
                  <a:pt x="244" y="120"/>
                </a:lnTo>
                <a:lnTo>
                  <a:pt x="234" y="133"/>
                </a:lnTo>
                <a:lnTo>
                  <a:pt x="224" y="145"/>
                </a:lnTo>
                <a:lnTo>
                  <a:pt x="211" y="157"/>
                </a:lnTo>
                <a:lnTo>
                  <a:pt x="185" y="178"/>
                </a:lnTo>
                <a:lnTo>
                  <a:pt x="169" y="190"/>
                </a:lnTo>
                <a:lnTo>
                  <a:pt x="148" y="205"/>
                </a:lnTo>
                <a:lnTo>
                  <a:pt x="136" y="216"/>
                </a:lnTo>
                <a:lnTo>
                  <a:pt x="116" y="199"/>
                </a:lnTo>
                <a:lnTo>
                  <a:pt x="87" y="178"/>
                </a:lnTo>
                <a:lnTo>
                  <a:pt x="62" y="158"/>
                </a:lnTo>
                <a:lnTo>
                  <a:pt x="50" y="146"/>
                </a:lnTo>
                <a:lnTo>
                  <a:pt x="39" y="135"/>
                </a:lnTo>
                <a:lnTo>
                  <a:pt x="30" y="122"/>
                </a:lnTo>
                <a:lnTo>
                  <a:pt x="22" y="108"/>
                </a:lnTo>
                <a:lnTo>
                  <a:pt x="16" y="93"/>
                </a:lnTo>
                <a:lnTo>
                  <a:pt x="15" y="85"/>
                </a:lnTo>
                <a:lnTo>
                  <a:pt x="15" y="77"/>
                </a:lnTo>
                <a:lnTo>
                  <a:pt x="16" y="63"/>
                </a:lnTo>
                <a:lnTo>
                  <a:pt x="20" y="51"/>
                </a:lnTo>
                <a:lnTo>
                  <a:pt x="26" y="40"/>
                </a:lnTo>
                <a:lnTo>
                  <a:pt x="32" y="32"/>
                </a:lnTo>
                <a:lnTo>
                  <a:pt x="42" y="25"/>
                </a:lnTo>
                <a:lnTo>
                  <a:pt x="52" y="19"/>
                </a:lnTo>
                <a:lnTo>
                  <a:pt x="62" y="17"/>
                </a:lnTo>
                <a:lnTo>
                  <a:pt x="73" y="1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88" name="Freeform 170"/>
          <p:cNvSpPr>
            <a:spLocks noEditPoints="1"/>
          </p:cNvSpPr>
          <p:nvPr/>
        </p:nvSpPr>
        <p:spPr bwMode="auto">
          <a:xfrm>
            <a:off x="3765550" y="4452938"/>
            <a:ext cx="136525" cy="147637"/>
          </a:xfrm>
          <a:custGeom>
            <a:avLst/>
            <a:gdLst>
              <a:gd name="T0" fmla="*/ 191 w 250"/>
              <a:gd name="T1" fmla="*/ 148 h 273"/>
              <a:gd name="T2" fmla="*/ 112 w 250"/>
              <a:gd name="T3" fmla="*/ 229 h 273"/>
              <a:gd name="T4" fmla="*/ 127 w 250"/>
              <a:gd name="T5" fmla="*/ 143 h 273"/>
              <a:gd name="T6" fmla="*/ 154 w 250"/>
              <a:gd name="T7" fmla="*/ 157 h 273"/>
              <a:gd name="T8" fmla="*/ 176 w 250"/>
              <a:gd name="T9" fmla="*/ 137 h 273"/>
              <a:gd name="T10" fmla="*/ 174 w 250"/>
              <a:gd name="T11" fmla="*/ 105 h 273"/>
              <a:gd name="T12" fmla="*/ 209 w 250"/>
              <a:gd name="T13" fmla="*/ 93 h 273"/>
              <a:gd name="T14" fmla="*/ 204 w 250"/>
              <a:gd name="T15" fmla="*/ 60 h 273"/>
              <a:gd name="T16" fmla="*/ 167 w 250"/>
              <a:gd name="T17" fmla="*/ 56 h 273"/>
              <a:gd name="T18" fmla="*/ 163 w 250"/>
              <a:gd name="T19" fmla="*/ 10 h 273"/>
              <a:gd name="T20" fmla="*/ 133 w 250"/>
              <a:gd name="T21" fmla="*/ 3 h 273"/>
              <a:gd name="T22" fmla="*/ 119 w 250"/>
              <a:gd name="T23" fmla="*/ 37 h 273"/>
              <a:gd name="T24" fmla="*/ 81 w 250"/>
              <a:gd name="T25" fmla="*/ 21 h 273"/>
              <a:gd name="T26" fmla="*/ 64 w 250"/>
              <a:gd name="T27" fmla="*/ 45 h 273"/>
              <a:gd name="T28" fmla="*/ 94 w 250"/>
              <a:gd name="T29" fmla="*/ 82 h 273"/>
              <a:gd name="T30" fmla="*/ 62 w 250"/>
              <a:gd name="T31" fmla="*/ 105 h 273"/>
              <a:gd name="T32" fmla="*/ 77 w 250"/>
              <a:gd name="T33" fmla="*/ 137 h 273"/>
              <a:gd name="T34" fmla="*/ 101 w 250"/>
              <a:gd name="T35" fmla="*/ 183 h 273"/>
              <a:gd name="T36" fmla="*/ 48 w 250"/>
              <a:gd name="T37" fmla="*/ 113 h 273"/>
              <a:gd name="T38" fmla="*/ 3 w 250"/>
              <a:gd name="T39" fmla="*/ 74 h 273"/>
              <a:gd name="T40" fmla="*/ 15 w 250"/>
              <a:gd name="T41" fmla="*/ 190 h 273"/>
              <a:gd name="T42" fmla="*/ 73 w 250"/>
              <a:gd name="T43" fmla="*/ 258 h 273"/>
              <a:gd name="T44" fmla="*/ 130 w 250"/>
              <a:gd name="T45" fmla="*/ 264 h 273"/>
              <a:gd name="T46" fmla="*/ 224 w 250"/>
              <a:gd name="T47" fmla="*/ 194 h 273"/>
              <a:gd name="T48" fmla="*/ 250 w 250"/>
              <a:gd name="T49" fmla="*/ 122 h 273"/>
              <a:gd name="T50" fmla="*/ 144 w 250"/>
              <a:gd name="T51" fmla="*/ 73 h 273"/>
              <a:gd name="T52" fmla="*/ 135 w 250"/>
              <a:gd name="T53" fmla="*/ 92 h 273"/>
              <a:gd name="T54" fmla="*/ 129 w 250"/>
              <a:gd name="T55" fmla="*/ 73 h 273"/>
              <a:gd name="T56" fmla="*/ 156 w 250"/>
              <a:gd name="T57" fmla="*/ 143 h 273"/>
              <a:gd name="T58" fmla="*/ 135 w 250"/>
              <a:gd name="T59" fmla="*/ 116 h 273"/>
              <a:gd name="T60" fmla="*/ 145 w 250"/>
              <a:gd name="T61" fmla="*/ 105 h 273"/>
              <a:gd name="T62" fmla="*/ 164 w 250"/>
              <a:gd name="T63" fmla="*/ 134 h 273"/>
              <a:gd name="T64" fmla="*/ 194 w 250"/>
              <a:gd name="T65" fmla="*/ 70 h 273"/>
              <a:gd name="T66" fmla="*/ 193 w 250"/>
              <a:gd name="T67" fmla="*/ 93 h 273"/>
              <a:gd name="T68" fmla="*/ 160 w 250"/>
              <a:gd name="T69" fmla="*/ 85 h 273"/>
              <a:gd name="T70" fmla="*/ 174 w 250"/>
              <a:gd name="T71" fmla="*/ 68 h 273"/>
              <a:gd name="T72" fmla="*/ 139 w 250"/>
              <a:gd name="T73" fmla="*/ 13 h 273"/>
              <a:gd name="T74" fmla="*/ 156 w 250"/>
              <a:gd name="T75" fmla="*/ 23 h 273"/>
              <a:gd name="T76" fmla="*/ 150 w 250"/>
              <a:gd name="T77" fmla="*/ 56 h 273"/>
              <a:gd name="T78" fmla="*/ 131 w 250"/>
              <a:gd name="T79" fmla="*/ 47 h 273"/>
              <a:gd name="T80" fmla="*/ 81 w 250"/>
              <a:gd name="T81" fmla="*/ 37 h 273"/>
              <a:gd name="T82" fmla="*/ 104 w 250"/>
              <a:gd name="T83" fmla="*/ 40 h 273"/>
              <a:gd name="T84" fmla="*/ 116 w 250"/>
              <a:gd name="T85" fmla="*/ 67 h 273"/>
              <a:gd name="T86" fmla="*/ 97 w 250"/>
              <a:gd name="T87" fmla="*/ 68 h 273"/>
              <a:gd name="T88" fmla="*/ 90 w 250"/>
              <a:gd name="T89" fmla="*/ 128 h 273"/>
              <a:gd name="T90" fmla="*/ 75 w 250"/>
              <a:gd name="T91" fmla="*/ 112 h 273"/>
              <a:gd name="T92" fmla="*/ 98 w 250"/>
              <a:gd name="T93" fmla="*/ 94 h 273"/>
              <a:gd name="T94" fmla="*/ 113 w 250"/>
              <a:gd name="T95" fmla="*/ 103 h 273"/>
              <a:gd name="T96" fmla="*/ 97 w 250"/>
              <a:gd name="T97" fmla="*/ 127 h 273"/>
              <a:gd name="T98" fmla="*/ 49 w 250"/>
              <a:gd name="T99" fmla="*/ 137 h 273"/>
              <a:gd name="T100" fmla="*/ 96 w 250"/>
              <a:gd name="T101" fmla="*/ 243 h 273"/>
              <a:gd name="T102" fmla="*/ 43 w 250"/>
              <a:gd name="T103" fmla="*/ 210 h 273"/>
              <a:gd name="T104" fmla="*/ 14 w 250"/>
              <a:gd name="T105" fmla="*/ 130 h 273"/>
              <a:gd name="T106" fmla="*/ 123 w 250"/>
              <a:gd name="T107" fmla="*/ 236 h 273"/>
              <a:gd name="T108" fmla="*/ 236 w 250"/>
              <a:gd name="T109" fmla="*/ 134 h 273"/>
              <a:gd name="T110" fmla="*/ 194 w 250"/>
              <a:gd name="T111" fmla="*/ 209 h 273"/>
              <a:gd name="T112" fmla="*/ 112 w 250"/>
              <a:gd name="T113" fmla="*/ 257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0" h="273">
                <a:moveTo>
                  <a:pt x="247" y="116"/>
                </a:moveTo>
                <a:lnTo>
                  <a:pt x="247" y="116"/>
                </a:lnTo>
                <a:lnTo>
                  <a:pt x="245" y="115"/>
                </a:lnTo>
                <a:lnTo>
                  <a:pt x="240" y="116"/>
                </a:lnTo>
                <a:lnTo>
                  <a:pt x="214" y="133"/>
                </a:lnTo>
                <a:lnTo>
                  <a:pt x="191" y="148"/>
                </a:lnTo>
                <a:lnTo>
                  <a:pt x="171" y="163"/>
                </a:lnTo>
                <a:lnTo>
                  <a:pt x="154" y="178"/>
                </a:lnTo>
                <a:lnTo>
                  <a:pt x="141" y="191"/>
                </a:lnTo>
                <a:lnTo>
                  <a:pt x="129" y="205"/>
                </a:lnTo>
                <a:lnTo>
                  <a:pt x="119" y="217"/>
                </a:lnTo>
                <a:lnTo>
                  <a:pt x="112" y="229"/>
                </a:lnTo>
                <a:lnTo>
                  <a:pt x="113" y="197"/>
                </a:lnTo>
                <a:lnTo>
                  <a:pt x="115" y="169"/>
                </a:lnTo>
                <a:lnTo>
                  <a:pt x="119" y="148"/>
                </a:lnTo>
                <a:lnTo>
                  <a:pt x="123" y="130"/>
                </a:lnTo>
                <a:lnTo>
                  <a:pt x="124" y="137"/>
                </a:lnTo>
                <a:lnTo>
                  <a:pt x="127" y="143"/>
                </a:lnTo>
                <a:lnTo>
                  <a:pt x="130" y="149"/>
                </a:lnTo>
                <a:lnTo>
                  <a:pt x="133" y="152"/>
                </a:lnTo>
                <a:lnTo>
                  <a:pt x="137" y="154"/>
                </a:lnTo>
                <a:lnTo>
                  <a:pt x="141" y="156"/>
                </a:lnTo>
                <a:lnTo>
                  <a:pt x="148" y="157"/>
                </a:lnTo>
                <a:lnTo>
                  <a:pt x="154" y="157"/>
                </a:lnTo>
                <a:lnTo>
                  <a:pt x="160" y="156"/>
                </a:lnTo>
                <a:lnTo>
                  <a:pt x="164" y="153"/>
                </a:lnTo>
                <a:lnTo>
                  <a:pt x="168" y="150"/>
                </a:lnTo>
                <a:lnTo>
                  <a:pt x="172" y="148"/>
                </a:lnTo>
                <a:lnTo>
                  <a:pt x="175" y="143"/>
                </a:lnTo>
                <a:lnTo>
                  <a:pt x="176" y="137"/>
                </a:lnTo>
                <a:lnTo>
                  <a:pt x="178" y="130"/>
                </a:lnTo>
                <a:lnTo>
                  <a:pt x="176" y="123"/>
                </a:lnTo>
                <a:lnTo>
                  <a:pt x="174" y="115"/>
                </a:lnTo>
                <a:lnTo>
                  <a:pt x="172" y="108"/>
                </a:lnTo>
                <a:lnTo>
                  <a:pt x="168" y="104"/>
                </a:lnTo>
                <a:lnTo>
                  <a:pt x="174" y="105"/>
                </a:lnTo>
                <a:lnTo>
                  <a:pt x="187" y="107"/>
                </a:lnTo>
                <a:lnTo>
                  <a:pt x="195" y="105"/>
                </a:lnTo>
                <a:lnTo>
                  <a:pt x="199" y="104"/>
                </a:lnTo>
                <a:lnTo>
                  <a:pt x="204" y="101"/>
                </a:lnTo>
                <a:lnTo>
                  <a:pt x="206" y="98"/>
                </a:lnTo>
                <a:lnTo>
                  <a:pt x="209" y="93"/>
                </a:lnTo>
                <a:lnTo>
                  <a:pt x="212" y="88"/>
                </a:lnTo>
                <a:lnTo>
                  <a:pt x="212" y="79"/>
                </a:lnTo>
                <a:lnTo>
                  <a:pt x="210" y="74"/>
                </a:lnTo>
                <a:lnTo>
                  <a:pt x="209" y="70"/>
                </a:lnTo>
                <a:lnTo>
                  <a:pt x="206" y="64"/>
                </a:lnTo>
                <a:lnTo>
                  <a:pt x="204" y="60"/>
                </a:lnTo>
                <a:lnTo>
                  <a:pt x="197" y="58"/>
                </a:lnTo>
                <a:lnTo>
                  <a:pt x="190" y="55"/>
                </a:lnTo>
                <a:lnTo>
                  <a:pt x="180" y="55"/>
                </a:lnTo>
                <a:lnTo>
                  <a:pt x="179" y="55"/>
                </a:lnTo>
                <a:lnTo>
                  <a:pt x="172" y="55"/>
                </a:lnTo>
                <a:lnTo>
                  <a:pt x="167" y="56"/>
                </a:lnTo>
                <a:lnTo>
                  <a:pt x="169" y="47"/>
                </a:lnTo>
                <a:lnTo>
                  <a:pt x="171" y="33"/>
                </a:lnTo>
                <a:lnTo>
                  <a:pt x="171" y="26"/>
                </a:lnTo>
                <a:lnTo>
                  <a:pt x="168" y="19"/>
                </a:lnTo>
                <a:lnTo>
                  <a:pt x="165" y="14"/>
                </a:lnTo>
                <a:lnTo>
                  <a:pt x="163" y="10"/>
                </a:lnTo>
                <a:lnTo>
                  <a:pt x="159" y="6"/>
                </a:lnTo>
                <a:lnTo>
                  <a:pt x="154" y="3"/>
                </a:lnTo>
                <a:lnTo>
                  <a:pt x="148" y="0"/>
                </a:lnTo>
                <a:lnTo>
                  <a:pt x="142" y="0"/>
                </a:lnTo>
                <a:lnTo>
                  <a:pt x="135" y="0"/>
                </a:lnTo>
                <a:lnTo>
                  <a:pt x="133" y="3"/>
                </a:lnTo>
                <a:lnTo>
                  <a:pt x="130" y="6"/>
                </a:lnTo>
                <a:lnTo>
                  <a:pt x="127" y="8"/>
                </a:lnTo>
                <a:lnTo>
                  <a:pt x="124" y="14"/>
                </a:lnTo>
                <a:lnTo>
                  <a:pt x="122" y="21"/>
                </a:lnTo>
                <a:lnTo>
                  <a:pt x="120" y="29"/>
                </a:lnTo>
                <a:lnTo>
                  <a:pt x="119" y="37"/>
                </a:lnTo>
                <a:lnTo>
                  <a:pt x="112" y="29"/>
                </a:lnTo>
                <a:lnTo>
                  <a:pt x="105" y="23"/>
                </a:lnTo>
                <a:lnTo>
                  <a:pt x="98" y="19"/>
                </a:lnTo>
                <a:lnTo>
                  <a:pt x="92" y="18"/>
                </a:lnTo>
                <a:lnTo>
                  <a:pt x="85" y="19"/>
                </a:lnTo>
                <a:lnTo>
                  <a:pt x="81" y="21"/>
                </a:lnTo>
                <a:lnTo>
                  <a:pt x="77" y="25"/>
                </a:lnTo>
                <a:lnTo>
                  <a:pt x="73" y="28"/>
                </a:lnTo>
                <a:lnTo>
                  <a:pt x="68" y="32"/>
                </a:lnTo>
                <a:lnTo>
                  <a:pt x="67" y="36"/>
                </a:lnTo>
                <a:lnTo>
                  <a:pt x="66" y="40"/>
                </a:lnTo>
                <a:lnTo>
                  <a:pt x="64" y="45"/>
                </a:lnTo>
                <a:lnTo>
                  <a:pt x="66" y="52"/>
                </a:lnTo>
                <a:lnTo>
                  <a:pt x="68" y="59"/>
                </a:lnTo>
                <a:lnTo>
                  <a:pt x="74" y="66"/>
                </a:lnTo>
                <a:lnTo>
                  <a:pt x="79" y="73"/>
                </a:lnTo>
                <a:lnTo>
                  <a:pt x="86" y="78"/>
                </a:lnTo>
                <a:lnTo>
                  <a:pt x="94" y="82"/>
                </a:lnTo>
                <a:lnTo>
                  <a:pt x="88" y="83"/>
                </a:lnTo>
                <a:lnTo>
                  <a:pt x="79" y="86"/>
                </a:lnTo>
                <a:lnTo>
                  <a:pt x="73" y="90"/>
                </a:lnTo>
                <a:lnTo>
                  <a:pt x="67" y="96"/>
                </a:lnTo>
                <a:lnTo>
                  <a:pt x="63" y="101"/>
                </a:lnTo>
                <a:lnTo>
                  <a:pt x="62" y="105"/>
                </a:lnTo>
                <a:lnTo>
                  <a:pt x="62" y="108"/>
                </a:lnTo>
                <a:lnTo>
                  <a:pt x="63" y="116"/>
                </a:lnTo>
                <a:lnTo>
                  <a:pt x="66" y="122"/>
                </a:lnTo>
                <a:lnTo>
                  <a:pt x="67" y="126"/>
                </a:lnTo>
                <a:lnTo>
                  <a:pt x="73" y="133"/>
                </a:lnTo>
                <a:lnTo>
                  <a:pt x="77" y="137"/>
                </a:lnTo>
                <a:lnTo>
                  <a:pt x="83" y="139"/>
                </a:lnTo>
                <a:lnTo>
                  <a:pt x="90" y="141"/>
                </a:lnTo>
                <a:lnTo>
                  <a:pt x="98" y="139"/>
                </a:lnTo>
                <a:lnTo>
                  <a:pt x="108" y="135"/>
                </a:lnTo>
                <a:lnTo>
                  <a:pt x="103" y="165"/>
                </a:lnTo>
                <a:lnTo>
                  <a:pt x="101" y="183"/>
                </a:lnTo>
                <a:lnTo>
                  <a:pt x="100" y="204"/>
                </a:lnTo>
                <a:lnTo>
                  <a:pt x="94" y="190"/>
                </a:lnTo>
                <a:lnTo>
                  <a:pt x="89" y="178"/>
                </a:lnTo>
                <a:lnTo>
                  <a:pt x="77" y="153"/>
                </a:lnTo>
                <a:lnTo>
                  <a:pt x="63" y="131"/>
                </a:lnTo>
                <a:lnTo>
                  <a:pt x="48" y="113"/>
                </a:lnTo>
                <a:lnTo>
                  <a:pt x="36" y="97"/>
                </a:lnTo>
                <a:lnTo>
                  <a:pt x="23" y="85"/>
                </a:lnTo>
                <a:lnTo>
                  <a:pt x="12" y="74"/>
                </a:lnTo>
                <a:lnTo>
                  <a:pt x="10" y="73"/>
                </a:lnTo>
                <a:lnTo>
                  <a:pt x="6" y="73"/>
                </a:lnTo>
                <a:lnTo>
                  <a:pt x="3" y="74"/>
                </a:lnTo>
                <a:lnTo>
                  <a:pt x="2" y="78"/>
                </a:lnTo>
                <a:lnTo>
                  <a:pt x="0" y="105"/>
                </a:lnTo>
                <a:lnTo>
                  <a:pt x="0" y="130"/>
                </a:lnTo>
                <a:lnTo>
                  <a:pt x="3" y="152"/>
                </a:lnTo>
                <a:lnTo>
                  <a:pt x="8" y="172"/>
                </a:lnTo>
                <a:lnTo>
                  <a:pt x="15" y="190"/>
                </a:lnTo>
                <a:lnTo>
                  <a:pt x="23" y="205"/>
                </a:lnTo>
                <a:lnTo>
                  <a:pt x="33" y="220"/>
                </a:lnTo>
                <a:lnTo>
                  <a:pt x="44" y="232"/>
                </a:lnTo>
                <a:lnTo>
                  <a:pt x="53" y="242"/>
                </a:lnTo>
                <a:lnTo>
                  <a:pt x="63" y="250"/>
                </a:lnTo>
                <a:lnTo>
                  <a:pt x="73" y="258"/>
                </a:lnTo>
                <a:lnTo>
                  <a:pt x="82" y="264"/>
                </a:lnTo>
                <a:lnTo>
                  <a:pt x="94" y="270"/>
                </a:lnTo>
                <a:lnTo>
                  <a:pt x="100" y="272"/>
                </a:lnTo>
                <a:lnTo>
                  <a:pt x="103" y="273"/>
                </a:lnTo>
                <a:lnTo>
                  <a:pt x="104" y="273"/>
                </a:lnTo>
                <a:lnTo>
                  <a:pt x="130" y="264"/>
                </a:lnTo>
                <a:lnTo>
                  <a:pt x="153" y="254"/>
                </a:lnTo>
                <a:lnTo>
                  <a:pt x="172" y="243"/>
                </a:lnTo>
                <a:lnTo>
                  <a:pt x="189" y="231"/>
                </a:lnTo>
                <a:lnTo>
                  <a:pt x="202" y="219"/>
                </a:lnTo>
                <a:lnTo>
                  <a:pt x="214" y="206"/>
                </a:lnTo>
                <a:lnTo>
                  <a:pt x="224" y="194"/>
                </a:lnTo>
                <a:lnTo>
                  <a:pt x="232" y="182"/>
                </a:lnTo>
                <a:lnTo>
                  <a:pt x="238" y="169"/>
                </a:lnTo>
                <a:lnTo>
                  <a:pt x="243" y="159"/>
                </a:lnTo>
                <a:lnTo>
                  <a:pt x="249" y="139"/>
                </a:lnTo>
                <a:lnTo>
                  <a:pt x="250" y="127"/>
                </a:lnTo>
                <a:lnTo>
                  <a:pt x="250" y="122"/>
                </a:lnTo>
                <a:lnTo>
                  <a:pt x="250" y="119"/>
                </a:lnTo>
                <a:lnTo>
                  <a:pt x="247" y="116"/>
                </a:lnTo>
                <a:close/>
                <a:moveTo>
                  <a:pt x="135" y="70"/>
                </a:moveTo>
                <a:lnTo>
                  <a:pt x="135" y="70"/>
                </a:lnTo>
                <a:lnTo>
                  <a:pt x="141" y="70"/>
                </a:lnTo>
                <a:lnTo>
                  <a:pt x="144" y="73"/>
                </a:lnTo>
                <a:lnTo>
                  <a:pt x="146" y="77"/>
                </a:lnTo>
                <a:lnTo>
                  <a:pt x="148" y="81"/>
                </a:lnTo>
                <a:lnTo>
                  <a:pt x="146" y="85"/>
                </a:lnTo>
                <a:lnTo>
                  <a:pt x="144" y="89"/>
                </a:lnTo>
                <a:lnTo>
                  <a:pt x="141" y="92"/>
                </a:lnTo>
                <a:lnTo>
                  <a:pt x="135" y="92"/>
                </a:lnTo>
                <a:lnTo>
                  <a:pt x="131" y="92"/>
                </a:lnTo>
                <a:lnTo>
                  <a:pt x="129" y="89"/>
                </a:lnTo>
                <a:lnTo>
                  <a:pt x="126" y="85"/>
                </a:lnTo>
                <a:lnTo>
                  <a:pt x="124" y="81"/>
                </a:lnTo>
                <a:lnTo>
                  <a:pt x="126" y="77"/>
                </a:lnTo>
                <a:lnTo>
                  <a:pt x="129" y="73"/>
                </a:lnTo>
                <a:lnTo>
                  <a:pt x="131" y="70"/>
                </a:lnTo>
                <a:lnTo>
                  <a:pt x="135" y="70"/>
                </a:lnTo>
                <a:close/>
                <a:moveTo>
                  <a:pt x="163" y="137"/>
                </a:moveTo>
                <a:lnTo>
                  <a:pt x="163" y="137"/>
                </a:lnTo>
                <a:lnTo>
                  <a:pt x="160" y="141"/>
                </a:lnTo>
                <a:lnTo>
                  <a:pt x="156" y="143"/>
                </a:lnTo>
                <a:lnTo>
                  <a:pt x="148" y="145"/>
                </a:lnTo>
                <a:lnTo>
                  <a:pt x="145" y="145"/>
                </a:lnTo>
                <a:lnTo>
                  <a:pt x="141" y="142"/>
                </a:lnTo>
                <a:lnTo>
                  <a:pt x="138" y="137"/>
                </a:lnTo>
                <a:lnTo>
                  <a:pt x="135" y="124"/>
                </a:lnTo>
                <a:lnTo>
                  <a:pt x="135" y="116"/>
                </a:lnTo>
                <a:lnTo>
                  <a:pt x="135" y="111"/>
                </a:lnTo>
                <a:lnTo>
                  <a:pt x="137" y="108"/>
                </a:lnTo>
                <a:lnTo>
                  <a:pt x="138" y="107"/>
                </a:lnTo>
                <a:lnTo>
                  <a:pt x="139" y="105"/>
                </a:lnTo>
                <a:lnTo>
                  <a:pt x="142" y="105"/>
                </a:lnTo>
                <a:lnTo>
                  <a:pt x="145" y="105"/>
                </a:lnTo>
                <a:lnTo>
                  <a:pt x="149" y="105"/>
                </a:lnTo>
                <a:lnTo>
                  <a:pt x="154" y="108"/>
                </a:lnTo>
                <a:lnTo>
                  <a:pt x="159" y="112"/>
                </a:lnTo>
                <a:lnTo>
                  <a:pt x="161" y="119"/>
                </a:lnTo>
                <a:lnTo>
                  <a:pt x="164" y="130"/>
                </a:lnTo>
                <a:lnTo>
                  <a:pt x="164" y="134"/>
                </a:lnTo>
                <a:lnTo>
                  <a:pt x="163" y="137"/>
                </a:lnTo>
                <a:close/>
                <a:moveTo>
                  <a:pt x="179" y="67"/>
                </a:moveTo>
                <a:lnTo>
                  <a:pt x="180" y="67"/>
                </a:lnTo>
                <a:lnTo>
                  <a:pt x="186" y="67"/>
                </a:lnTo>
                <a:lnTo>
                  <a:pt x="191" y="68"/>
                </a:lnTo>
                <a:lnTo>
                  <a:pt x="194" y="70"/>
                </a:lnTo>
                <a:lnTo>
                  <a:pt x="197" y="73"/>
                </a:lnTo>
                <a:lnTo>
                  <a:pt x="198" y="77"/>
                </a:lnTo>
                <a:lnTo>
                  <a:pt x="199" y="79"/>
                </a:lnTo>
                <a:lnTo>
                  <a:pt x="198" y="86"/>
                </a:lnTo>
                <a:lnTo>
                  <a:pt x="197" y="90"/>
                </a:lnTo>
                <a:lnTo>
                  <a:pt x="193" y="93"/>
                </a:lnTo>
                <a:lnTo>
                  <a:pt x="187" y="94"/>
                </a:lnTo>
                <a:lnTo>
                  <a:pt x="176" y="93"/>
                </a:lnTo>
                <a:lnTo>
                  <a:pt x="169" y="90"/>
                </a:lnTo>
                <a:lnTo>
                  <a:pt x="164" y="89"/>
                </a:lnTo>
                <a:lnTo>
                  <a:pt x="161" y="86"/>
                </a:lnTo>
                <a:lnTo>
                  <a:pt x="160" y="85"/>
                </a:lnTo>
                <a:lnTo>
                  <a:pt x="160" y="83"/>
                </a:lnTo>
                <a:lnTo>
                  <a:pt x="161" y="81"/>
                </a:lnTo>
                <a:lnTo>
                  <a:pt x="164" y="75"/>
                </a:lnTo>
                <a:lnTo>
                  <a:pt x="165" y="73"/>
                </a:lnTo>
                <a:lnTo>
                  <a:pt x="169" y="70"/>
                </a:lnTo>
                <a:lnTo>
                  <a:pt x="174" y="68"/>
                </a:lnTo>
                <a:lnTo>
                  <a:pt x="179" y="67"/>
                </a:lnTo>
                <a:close/>
                <a:moveTo>
                  <a:pt x="133" y="32"/>
                </a:moveTo>
                <a:lnTo>
                  <a:pt x="133" y="32"/>
                </a:lnTo>
                <a:lnTo>
                  <a:pt x="135" y="22"/>
                </a:lnTo>
                <a:lnTo>
                  <a:pt x="138" y="17"/>
                </a:lnTo>
                <a:lnTo>
                  <a:pt x="139" y="13"/>
                </a:lnTo>
                <a:lnTo>
                  <a:pt x="142" y="13"/>
                </a:lnTo>
                <a:lnTo>
                  <a:pt x="145" y="13"/>
                </a:lnTo>
                <a:lnTo>
                  <a:pt x="148" y="14"/>
                </a:lnTo>
                <a:lnTo>
                  <a:pt x="152" y="17"/>
                </a:lnTo>
                <a:lnTo>
                  <a:pt x="154" y="19"/>
                </a:lnTo>
                <a:lnTo>
                  <a:pt x="156" y="23"/>
                </a:lnTo>
                <a:lnTo>
                  <a:pt x="157" y="28"/>
                </a:lnTo>
                <a:lnTo>
                  <a:pt x="159" y="33"/>
                </a:lnTo>
                <a:lnTo>
                  <a:pt x="157" y="45"/>
                </a:lnTo>
                <a:lnTo>
                  <a:pt x="156" y="51"/>
                </a:lnTo>
                <a:lnTo>
                  <a:pt x="153" y="53"/>
                </a:lnTo>
                <a:lnTo>
                  <a:pt x="150" y="56"/>
                </a:lnTo>
                <a:lnTo>
                  <a:pt x="145" y="56"/>
                </a:lnTo>
                <a:lnTo>
                  <a:pt x="139" y="56"/>
                </a:lnTo>
                <a:lnTo>
                  <a:pt x="137" y="55"/>
                </a:lnTo>
                <a:lnTo>
                  <a:pt x="134" y="53"/>
                </a:lnTo>
                <a:lnTo>
                  <a:pt x="133" y="51"/>
                </a:lnTo>
                <a:lnTo>
                  <a:pt x="131" y="47"/>
                </a:lnTo>
                <a:lnTo>
                  <a:pt x="131" y="40"/>
                </a:lnTo>
                <a:lnTo>
                  <a:pt x="133" y="32"/>
                </a:lnTo>
                <a:close/>
                <a:moveTo>
                  <a:pt x="78" y="45"/>
                </a:moveTo>
                <a:lnTo>
                  <a:pt x="78" y="45"/>
                </a:lnTo>
                <a:lnTo>
                  <a:pt x="78" y="41"/>
                </a:lnTo>
                <a:lnTo>
                  <a:pt x="81" y="37"/>
                </a:lnTo>
                <a:lnTo>
                  <a:pt x="86" y="33"/>
                </a:lnTo>
                <a:lnTo>
                  <a:pt x="89" y="32"/>
                </a:lnTo>
                <a:lnTo>
                  <a:pt x="92" y="32"/>
                </a:lnTo>
                <a:lnTo>
                  <a:pt x="96" y="32"/>
                </a:lnTo>
                <a:lnTo>
                  <a:pt x="100" y="34"/>
                </a:lnTo>
                <a:lnTo>
                  <a:pt x="104" y="40"/>
                </a:lnTo>
                <a:lnTo>
                  <a:pt x="109" y="47"/>
                </a:lnTo>
                <a:lnTo>
                  <a:pt x="115" y="55"/>
                </a:lnTo>
                <a:lnTo>
                  <a:pt x="116" y="60"/>
                </a:lnTo>
                <a:lnTo>
                  <a:pt x="118" y="64"/>
                </a:lnTo>
                <a:lnTo>
                  <a:pt x="118" y="66"/>
                </a:lnTo>
                <a:lnTo>
                  <a:pt x="116" y="67"/>
                </a:lnTo>
                <a:lnTo>
                  <a:pt x="113" y="68"/>
                </a:lnTo>
                <a:lnTo>
                  <a:pt x="111" y="70"/>
                </a:lnTo>
                <a:lnTo>
                  <a:pt x="108" y="70"/>
                </a:lnTo>
                <a:lnTo>
                  <a:pt x="104" y="71"/>
                </a:lnTo>
                <a:lnTo>
                  <a:pt x="100" y="70"/>
                </a:lnTo>
                <a:lnTo>
                  <a:pt x="97" y="68"/>
                </a:lnTo>
                <a:lnTo>
                  <a:pt x="89" y="63"/>
                </a:lnTo>
                <a:lnTo>
                  <a:pt x="83" y="58"/>
                </a:lnTo>
                <a:lnTo>
                  <a:pt x="81" y="53"/>
                </a:lnTo>
                <a:lnTo>
                  <a:pt x="78" y="49"/>
                </a:lnTo>
                <a:lnTo>
                  <a:pt x="78" y="45"/>
                </a:lnTo>
                <a:close/>
                <a:moveTo>
                  <a:pt x="90" y="128"/>
                </a:moveTo>
                <a:lnTo>
                  <a:pt x="90" y="128"/>
                </a:lnTo>
                <a:lnTo>
                  <a:pt x="89" y="128"/>
                </a:lnTo>
                <a:lnTo>
                  <a:pt x="86" y="127"/>
                </a:lnTo>
                <a:lnTo>
                  <a:pt x="82" y="124"/>
                </a:lnTo>
                <a:lnTo>
                  <a:pt x="78" y="120"/>
                </a:lnTo>
                <a:lnTo>
                  <a:pt x="75" y="112"/>
                </a:lnTo>
                <a:lnTo>
                  <a:pt x="75" y="109"/>
                </a:lnTo>
                <a:lnTo>
                  <a:pt x="75" y="105"/>
                </a:lnTo>
                <a:lnTo>
                  <a:pt x="77" y="103"/>
                </a:lnTo>
                <a:lnTo>
                  <a:pt x="81" y="100"/>
                </a:lnTo>
                <a:lnTo>
                  <a:pt x="92" y="96"/>
                </a:lnTo>
                <a:lnTo>
                  <a:pt x="98" y="94"/>
                </a:lnTo>
                <a:lnTo>
                  <a:pt x="104" y="93"/>
                </a:lnTo>
                <a:lnTo>
                  <a:pt x="108" y="94"/>
                </a:lnTo>
                <a:lnTo>
                  <a:pt x="111" y="96"/>
                </a:lnTo>
                <a:lnTo>
                  <a:pt x="112" y="97"/>
                </a:lnTo>
                <a:lnTo>
                  <a:pt x="113" y="100"/>
                </a:lnTo>
                <a:lnTo>
                  <a:pt x="113" y="103"/>
                </a:lnTo>
                <a:lnTo>
                  <a:pt x="115" y="109"/>
                </a:lnTo>
                <a:lnTo>
                  <a:pt x="113" y="112"/>
                </a:lnTo>
                <a:lnTo>
                  <a:pt x="112" y="116"/>
                </a:lnTo>
                <a:lnTo>
                  <a:pt x="109" y="120"/>
                </a:lnTo>
                <a:lnTo>
                  <a:pt x="105" y="123"/>
                </a:lnTo>
                <a:lnTo>
                  <a:pt x="97" y="127"/>
                </a:lnTo>
                <a:lnTo>
                  <a:pt x="90" y="128"/>
                </a:lnTo>
                <a:close/>
                <a:moveTo>
                  <a:pt x="12" y="93"/>
                </a:moveTo>
                <a:lnTo>
                  <a:pt x="12" y="93"/>
                </a:lnTo>
                <a:lnTo>
                  <a:pt x="23" y="104"/>
                </a:lnTo>
                <a:lnTo>
                  <a:pt x="36" y="118"/>
                </a:lnTo>
                <a:lnTo>
                  <a:pt x="49" y="137"/>
                </a:lnTo>
                <a:lnTo>
                  <a:pt x="63" y="157"/>
                </a:lnTo>
                <a:lnTo>
                  <a:pt x="75" y="179"/>
                </a:lnTo>
                <a:lnTo>
                  <a:pt x="86" y="204"/>
                </a:lnTo>
                <a:lnTo>
                  <a:pt x="90" y="217"/>
                </a:lnTo>
                <a:lnTo>
                  <a:pt x="93" y="229"/>
                </a:lnTo>
                <a:lnTo>
                  <a:pt x="96" y="243"/>
                </a:lnTo>
                <a:lnTo>
                  <a:pt x="96" y="257"/>
                </a:lnTo>
                <a:lnTo>
                  <a:pt x="85" y="250"/>
                </a:lnTo>
                <a:lnTo>
                  <a:pt x="73" y="240"/>
                </a:lnTo>
                <a:lnTo>
                  <a:pt x="58" y="228"/>
                </a:lnTo>
                <a:lnTo>
                  <a:pt x="49" y="220"/>
                </a:lnTo>
                <a:lnTo>
                  <a:pt x="43" y="210"/>
                </a:lnTo>
                <a:lnTo>
                  <a:pt x="36" y="199"/>
                </a:lnTo>
                <a:lnTo>
                  <a:pt x="29" y="189"/>
                </a:lnTo>
                <a:lnTo>
                  <a:pt x="23" y="176"/>
                </a:lnTo>
                <a:lnTo>
                  <a:pt x="19" y="161"/>
                </a:lnTo>
                <a:lnTo>
                  <a:pt x="15" y="146"/>
                </a:lnTo>
                <a:lnTo>
                  <a:pt x="14" y="130"/>
                </a:lnTo>
                <a:lnTo>
                  <a:pt x="12" y="112"/>
                </a:lnTo>
                <a:lnTo>
                  <a:pt x="12" y="93"/>
                </a:lnTo>
                <a:close/>
                <a:moveTo>
                  <a:pt x="112" y="257"/>
                </a:moveTo>
                <a:lnTo>
                  <a:pt x="112" y="257"/>
                </a:lnTo>
                <a:lnTo>
                  <a:pt x="116" y="247"/>
                </a:lnTo>
                <a:lnTo>
                  <a:pt x="123" y="236"/>
                </a:lnTo>
                <a:lnTo>
                  <a:pt x="133" y="221"/>
                </a:lnTo>
                <a:lnTo>
                  <a:pt x="145" y="206"/>
                </a:lnTo>
                <a:lnTo>
                  <a:pt x="161" y="190"/>
                </a:lnTo>
                <a:lnTo>
                  <a:pt x="180" y="172"/>
                </a:lnTo>
                <a:lnTo>
                  <a:pt x="206" y="153"/>
                </a:lnTo>
                <a:lnTo>
                  <a:pt x="236" y="134"/>
                </a:lnTo>
                <a:lnTo>
                  <a:pt x="234" y="145"/>
                </a:lnTo>
                <a:lnTo>
                  <a:pt x="230" y="159"/>
                </a:lnTo>
                <a:lnTo>
                  <a:pt x="221" y="175"/>
                </a:lnTo>
                <a:lnTo>
                  <a:pt x="210" y="193"/>
                </a:lnTo>
                <a:lnTo>
                  <a:pt x="202" y="201"/>
                </a:lnTo>
                <a:lnTo>
                  <a:pt x="194" y="209"/>
                </a:lnTo>
                <a:lnTo>
                  <a:pt x="184" y="219"/>
                </a:lnTo>
                <a:lnTo>
                  <a:pt x="174" y="227"/>
                </a:lnTo>
                <a:lnTo>
                  <a:pt x="160" y="235"/>
                </a:lnTo>
                <a:lnTo>
                  <a:pt x="146" y="243"/>
                </a:lnTo>
                <a:lnTo>
                  <a:pt x="130" y="250"/>
                </a:lnTo>
                <a:lnTo>
                  <a:pt x="112" y="25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89" name="Freeform 171"/>
          <p:cNvSpPr>
            <a:spLocks noEditPoints="1"/>
          </p:cNvSpPr>
          <p:nvPr/>
        </p:nvSpPr>
        <p:spPr bwMode="auto">
          <a:xfrm>
            <a:off x="4056063" y="4471988"/>
            <a:ext cx="144462" cy="127000"/>
          </a:xfrm>
          <a:custGeom>
            <a:avLst/>
            <a:gdLst>
              <a:gd name="T0" fmla="*/ 251 w 266"/>
              <a:gd name="T1" fmla="*/ 74 h 238"/>
              <a:gd name="T2" fmla="*/ 208 w 266"/>
              <a:gd name="T3" fmla="*/ 32 h 238"/>
              <a:gd name="T4" fmla="*/ 168 w 266"/>
              <a:gd name="T5" fmla="*/ 11 h 238"/>
              <a:gd name="T6" fmla="*/ 153 w 266"/>
              <a:gd name="T7" fmla="*/ 15 h 238"/>
              <a:gd name="T8" fmla="*/ 182 w 266"/>
              <a:gd name="T9" fmla="*/ 33 h 238"/>
              <a:gd name="T10" fmla="*/ 221 w 266"/>
              <a:gd name="T11" fmla="*/ 60 h 238"/>
              <a:gd name="T12" fmla="*/ 253 w 266"/>
              <a:gd name="T13" fmla="*/ 96 h 238"/>
              <a:gd name="T14" fmla="*/ 116 w 266"/>
              <a:gd name="T15" fmla="*/ 15 h 238"/>
              <a:gd name="T16" fmla="*/ 138 w 266"/>
              <a:gd name="T17" fmla="*/ 10 h 238"/>
              <a:gd name="T18" fmla="*/ 116 w 266"/>
              <a:gd name="T19" fmla="*/ 0 h 238"/>
              <a:gd name="T20" fmla="*/ 92 w 266"/>
              <a:gd name="T21" fmla="*/ 4 h 238"/>
              <a:gd name="T22" fmla="*/ 10 w 266"/>
              <a:gd name="T23" fmla="*/ 238 h 238"/>
              <a:gd name="T24" fmla="*/ 266 w 266"/>
              <a:gd name="T25" fmla="*/ 96 h 238"/>
              <a:gd name="T26" fmla="*/ 234 w 266"/>
              <a:gd name="T27" fmla="*/ 145 h 238"/>
              <a:gd name="T28" fmla="*/ 215 w 266"/>
              <a:gd name="T29" fmla="*/ 153 h 238"/>
              <a:gd name="T30" fmla="*/ 198 w 266"/>
              <a:gd name="T31" fmla="*/ 164 h 238"/>
              <a:gd name="T32" fmla="*/ 148 w 266"/>
              <a:gd name="T33" fmla="*/ 164 h 238"/>
              <a:gd name="T34" fmla="*/ 127 w 266"/>
              <a:gd name="T35" fmla="*/ 165 h 238"/>
              <a:gd name="T36" fmla="*/ 88 w 266"/>
              <a:gd name="T37" fmla="*/ 182 h 238"/>
              <a:gd name="T38" fmla="*/ 30 w 266"/>
              <a:gd name="T39" fmla="*/ 194 h 238"/>
              <a:gd name="T40" fmla="*/ 30 w 266"/>
              <a:gd name="T41" fmla="*/ 187 h 238"/>
              <a:gd name="T42" fmla="*/ 88 w 266"/>
              <a:gd name="T43" fmla="*/ 174 h 238"/>
              <a:gd name="T44" fmla="*/ 123 w 266"/>
              <a:gd name="T45" fmla="*/ 159 h 238"/>
              <a:gd name="T46" fmla="*/ 135 w 266"/>
              <a:gd name="T47" fmla="*/ 156 h 238"/>
              <a:gd name="T48" fmla="*/ 179 w 266"/>
              <a:gd name="T49" fmla="*/ 159 h 238"/>
              <a:gd name="T50" fmla="*/ 204 w 266"/>
              <a:gd name="T51" fmla="*/ 153 h 238"/>
              <a:gd name="T52" fmla="*/ 223 w 266"/>
              <a:gd name="T53" fmla="*/ 140 h 238"/>
              <a:gd name="T54" fmla="*/ 245 w 266"/>
              <a:gd name="T55" fmla="*/ 137 h 238"/>
              <a:gd name="T56" fmla="*/ 246 w 266"/>
              <a:gd name="T57" fmla="*/ 127 h 238"/>
              <a:gd name="T58" fmla="*/ 219 w 266"/>
              <a:gd name="T59" fmla="*/ 131 h 238"/>
              <a:gd name="T60" fmla="*/ 200 w 266"/>
              <a:gd name="T61" fmla="*/ 145 h 238"/>
              <a:gd name="T62" fmla="*/ 164 w 266"/>
              <a:gd name="T63" fmla="*/ 149 h 238"/>
              <a:gd name="T64" fmla="*/ 129 w 266"/>
              <a:gd name="T65" fmla="*/ 146 h 238"/>
              <a:gd name="T66" fmla="*/ 107 w 266"/>
              <a:gd name="T67" fmla="*/ 157 h 238"/>
              <a:gd name="T68" fmla="*/ 43 w 266"/>
              <a:gd name="T69" fmla="*/ 175 h 238"/>
              <a:gd name="T70" fmla="*/ 17 w 266"/>
              <a:gd name="T71" fmla="*/ 163 h 238"/>
              <a:gd name="T72" fmla="*/ 21 w 266"/>
              <a:gd name="T73" fmla="*/ 205 h 238"/>
              <a:gd name="T74" fmla="*/ 67 w 266"/>
              <a:gd name="T75" fmla="*/ 197 h 238"/>
              <a:gd name="T76" fmla="*/ 115 w 266"/>
              <a:gd name="T77" fmla="*/ 182 h 238"/>
              <a:gd name="T78" fmla="*/ 134 w 266"/>
              <a:gd name="T79" fmla="*/ 172 h 238"/>
              <a:gd name="T80" fmla="*/ 163 w 266"/>
              <a:gd name="T81" fmla="*/ 175 h 238"/>
              <a:gd name="T82" fmla="*/ 201 w 266"/>
              <a:gd name="T83" fmla="*/ 174 h 238"/>
              <a:gd name="T84" fmla="*/ 220 w 266"/>
              <a:gd name="T85" fmla="*/ 160 h 238"/>
              <a:gd name="T86" fmla="*/ 234 w 266"/>
              <a:gd name="T87" fmla="*/ 155 h 238"/>
              <a:gd name="T88" fmla="*/ 22 w 266"/>
              <a:gd name="T89" fmla="*/ 22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6" h="238">
                <a:moveTo>
                  <a:pt x="266" y="93"/>
                </a:moveTo>
                <a:lnTo>
                  <a:pt x="266" y="93"/>
                </a:lnTo>
                <a:lnTo>
                  <a:pt x="251" y="74"/>
                </a:lnTo>
                <a:lnTo>
                  <a:pt x="238" y="56"/>
                </a:lnTo>
                <a:lnTo>
                  <a:pt x="223" y="43"/>
                </a:lnTo>
                <a:lnTo>
                  <a:pt x="208" y="32"/>
                </a:lnTo>
                <a:lnTo>
                  <a:pt x="194" y="24"/>
                </a:lnTo>
                <a:lnTo>
                  <a:pt x="180" y="17"/>
                </a:lnTo>
                <a:lnTo>
                  <a:pt x="168" y="11"/>
                </a:lnTo>
                <a:lnTo>
                  <a:pt x="156" y="7"/>
                </a:lnTo>
                <a:lnTo>
                  <a:pt x="154" y="11"/>
                </a:lnTo>
                <a:lnTo>
                  <a:pt x="153" y="15"/>
                </a:lnTo>
                <a:lnTo>
                  <a:pt x="153" y="21"/>
                </a:lnTo>
                <a:lnTo>
                  <a:pt x="168" y="26"/>
                </a:lnTo>
                <a:lnTo>
                  <a:pt x="182" y="33"/>
                </a:lnTo>
                <a:lnTo>
                  <a:pt x="195" y="41"/>
                </a:lnTo>
                <a:lnTo>
                  <a:pt x="209" y="49"/>
                </a:lnTo>
                <a:lnTo>
                  <a:pt x="221" y="60"/>
                </a:lnTo>
                <a:lnTo>
                  <a:pt x="232" y="71"/>
                </a:lnTo>
                <a:lnTo>
                  <a:pt x="243" y="84"/>
                </a:lnTo>
                <a:lnTo>
                  <a:pt x="253" y="96"/>
                </a:lnTo>
                <a:lnTo>
                  <a:pt x="23" y="146"/>
                </a:lnTo>
                <a:lnTo>
                  <a:pt x="101" y="17"/>
                </a:lnTo>
                <a:lnTo>
                  <a:pt x="116" y="15"/>
                </a:lnTo>
                <a:lnTo>
                  <a:pt x="126" y="15"/>
                </a:lnTo>
                <a:lnTo>
                  <a:pt x="137" y="17"/>
                </a:lnTo>
                <a:lnTo>
                  <a:pt x="138" y="10"/>
                </a:lnTo>
                <a:lnTo>
                  <a:pt x="139" y="3"/>
                </a:lnTo>
                <a:lnTo>
                  <a:pt x="127" y="2"/>
                </a:lnTo>
                <a:lnTo>
                  <a:pt x="116" y="0"/>
                </a:lnTo>
                <a:lnTo>
                  <a:pt x="101" y="2"/>
                </a:lnTo>
                <a:lnTo>
                  <a:pt x="94" y="3"/>
                </a:lnTo>
                <a:lnTo>
                  <a:pt x="92" y="4"/>
                </a:lnTo>
                <a:lnTo>
                  <a:pt x="2" y="152"/>
                </a:lnTo>
                <a:lnTo>
                  <a:pt x="0" y="153"/>
                </a:lnTo>
                <a:lnTo>
                  <a:pt x="10" y="238"/>
                </a:lnTo>
                <a:lnTo>
                  <a:pt x="249" y="189"/>
                </a:lnTo>
                <a:lnTo>
                  <a:pt x="249" y="187"/>
                </a:lnTo>
                <a:lnTo>
                  <a:pt x="266" y="96"/>
                </a:lnTo>
                <a:lnTo>
                  <a:pt x="266" y="93"/>
                </a:lnTo>
                <a:close/>
                <a:moveTo>
                  <a:pt x="243" y="145"/>
                </a:moveTo>
                <a:lnTo>
                  <a:pt x="234" y="145"/>
                </a:lnTo>
                <a:lnTo>
                  <a:pt x="228" y="145"/>
                </a:lnTo>
                <a:lnTo>
                  <a:pt x="221" y="148"/>
                </a:lnTo>
                <a:lnTo>
                  <a:pt x="215" y="153"/>
                </a:lnTo>
                <a:lnTo>
                  <a:pt x="206" y="160"/>
                </a:lnTo>
                <a:lnTo>
                  <a:pt x="204" y="163"/>
                </a:lnTo>
                <a:lnTo>
                  <a:pt x="198" y="164"/>
                </a:lnTo>
                <a:lnTo>
                  <a:pt x="186" y="167"/>
                </a:lnTo>
                <a:lnTo>
                  <a:pt x="168" y="167"/>
                </a:lnTo>
                <a:lnTo>
                  <a:pt x="148" y="164"/>
                </a:lnTo>
                <a:lnTo>
                  <a:pt x="138" y="163"/>
                </a:lnTo>
                <a:lnTo>
                  <a:pt x="133" y="163"/>
                </a:lnTo>
                <a:lnTo>
                  <a:pt x="127" y="165"/>
                </a:lnTo>
                <a:lnTo>
                  <a:pt x="122" y="168"/>
                </a:lnTo>
                <a:lnTo>
                  <a:pt x="111" y="174"/>
                </a:lnTo>
                <a:lnTo>
                  <a:pt x="88" y="182"/>
                </a:lnTo>
                <a:lnTo>
                  <a:pt x="64" y="189"/>
                </a:lnTo>
                <a:lnTo>
                  <a:pt x="45" y="193"/>
                </a:lnTo>
                <a:lnTo>
                  <a:pt x="30" y="194"/>
                </a:lnTo>
                <a:lnTo>
                  <a:pt x="19" y="195"/>
                </a:lnTo>
                <a:lnTo>
                  <a:pt x="19" y="187"/>
                </a:lnTo>
                <a:lnTo>
                  <a:pt x="30" y="187"/>
                </a:lnTo>
                <a:lnTo>
                  <a:pt x="45" y="185"/>
                </a:lnTo>
                <a:lnTo>
                  <a:pt x="64" y="180"/>
                </a:lnTo>
                <a:lnTo>
                  <a:pt x="88" y="174"/>
                </a:lnTo>
                <a:lnTo>
                  <a:pt x="101" y="170"/>
                </a:lnTo>
                <a:lnTo>
                  <a:pt x="111" y="165"/>
                </a:lnTo>
                <a:lnTo>
                  <a:pt x="123" y="159"/>
                </a:lnTo>
                <a:lnTo>
                  <a:pt x="127" y="157"/>
                </a:lnTo>
                <a:lnTo>
                  <a:pt x="130" y="156"/>
                </a:lnTo>
                <a:lnTo>
                  <a:pt x="135" y="156"/>
                </a:lnTo>
                <a:lnTo>
                  <a:pt x="142" y="156"/>
                </a:lnTo>
                <a:lnTo>
                  <a:pt x="160" y="159"/>
                </a:lnTo>
                <a:lnTo>
                  <a:pt x="179" y="159"/>
                </a:lnTo>
                <a:lnTo>
                  <a:pt x="189" y="159"/>
                </a:lnTo>
                <a:lnTo>
                  <a:pt x="197" y="156"/>
                </a:lnTo>
                <a:lnTo>
                  <a:pt x="204" y="153"/>
                </a:lnTo>
                <a:lnTo>
                  <a:pt x="209" y="149"/>
                </a:lnTo>
                <a:lnTo>
                  <a:pt x="216" y="144"/>
                </a:lnTo>
                <a:lnTo>
                  <a:pt x="223" y="140"/>
                </a:lnTo>
                <a:lnTo>
                  <a:pt x="227" y="138"/>
                </a:lnTo>
                <a:lnTo>
                  <a:pt x="230" y="137"/>
                </a:lnTo>
                <a:lnTo>
                  <a:pt x="245" y="137"/>
                </a:lnTo>
                <a:lnTo>
                  <a:pt x="243" y="145"/>
                </a:lnTo>
                <a:close/>
                <a:moveTo>
                  <a:pt x="250" y="112"/>
                </a:moveTo>
                <a:lnTo>
                  <a:pt x="246" y="127"/>
                </a:lnTo>
                <a:lnTo>
                  <a:pt x="230" y="129"/>
                </a:lnTo>
                <a:lnTo>
                  <a:pt x="224" y="129"/>
                </a:lnTo>
                <a:lnTo>
                  <a:pt x="219" y="131"/>
                </a:lnTo>
                <a:lnTo>
                  <a:pt x="210" y="135"/>
                </a:lnTo>
                <a:lnTo>
                  <a:pt x="202" y="144"/>
                </a:lnTo>
                <a:lnTo>
                  <a:pt x="200" y="145"/>
                </a:lnTo>
                <a:lnTo>
                  <a:pt x="195" y="148"/>
                </a:lnTo>
                <a:lnTo>
                  <a:pt x="182" y="149"/>
                </a:lnTo>
                <a:lnTo>
                  <a:pt x="164" y="149"/>
                </a:lnTo>
                <a:lnTo>
                  <a:pt x="144" y="148"/>
                </a:lnTo>
                <a:lnTo>
                  <a:pt x="135" y="146"/>
                </a:lnTo>
                <a:lnTo>
                  <a:pt x="129" y="146"/>
                </a:lnTo>
                <a:lnTo>
                  <a:pt x="123" y="148"/>
                </a:lnTo>
                <a:lnTo>
                  <a:pt x="119" y="150"/>
                </a:lnTo>
                <a:lnTo>
                  <a:pt x="107" y="157"/>
                </a:lnTo>
                <a:lnTo>
                  <a:pt x="85" y="165"/>
                </a:lnTo>
                <a:lnTo>
                  <a:pt x="62" y="171"/>
                </a:lnTo>
                <a:lnTo>
                  <a:pt x="43" y="175"/>
                </a:lnTo>
                <a:lnTo>
                  <a:pt x="29" y="178"/>
                </a:lnTo>
                <a:lnTo>
                  <a:pt x="18" y="178"/>
                </a:lnTo>
                <a:lnTo>
                  <a:pt x="17" y="163"/>
                </a:lnTo>
                <a:lnTo>
                  <a:pt x="250" y="112"/>
                </a:lnTo>
                <a:close/>
                <a:moveTo>
                  <a:pt x="22" y="220"/>
                </a:moveTo>
                <a:lnTo>
                  <a:pt x="21" y="205"/>
                </a:lnTo>
                <a:lnTo>
                  <a:pt x="32" y="204"/>
                </a:lnTo>
                <a:lnTo>
                  <a:pt x="47" y="201"/>
                </a:lnTo>
                <a:lnTo>
                  <a:pt x="67" y="197"/>
                </a:lnTo>
                <a:lnTo>
                  <a:pt x="90" y="191"/>
                </a:lnTo>
                <a:lnTo>
                  <a:pt x="104" y="186"/>
                </a:lnTo>
                <a:lnTo>
                  <a:pt x="115" y="182"/>
                </a:lnTo>
                <a:lnTo>
                  <a:pt x="127" y="175"/>
                </a:lnTo>
                <a:lnTo>
                  <a:pt x="131" y="174"/>
                </a:lnTo>
                <a:lnTo>
                  <a:pt x="134" y="172"/>
                </a:lnTo>
                <a:lnTo>
                  <a:pt x="139" y="172"/>
                </a:lnTo>
                <a:lnTo>
                  <a:pt x="146" y="174"/>
                </a:lnTo>
                <a:lnTo>
                  <a:pt x="163" y="175"/>
                </a:lnTo>
                <a:lnTo>
                  <a:pt x="183" y="175"/>
                </a:lnTo>
                <a:lnTo>
                  <a:pt x="191" y="175"/>
                </a:lnTo>
                <a:lnTo>
                  <a:pt x="201" y="174"/>
                </a:lnTo>
                <a:lnTo>
                  <a:pt x="208" y="171"/>
                </a:lnTo>
                <a:lnTo>
                  <a:pt x="213" y="167"/>
                </a:lnTo>
                <a:lnTo>
                  <a:pt x="220" y="160"/>
                </a:lnTo>
                <a:lnTo>
                  <a:pt x="225" y="156"/>
                </a:lnTo>
                <a:lnTo>
                  <a:pt x="230" y="155"/>
                </a:lnTo>
                <a:lnTo>
                  <a:pt x="234" y="155"/>
                </a:lnTo>
                <a:lnTo>
                  <a:pt x="242" y="155"/>
                </a:lnTo>
                <a:lnTo>
                  <a:pt x="236" y="176"/>
                </a:lnTo>
                <a:lnTo>
                  <a:pt x="22" y="22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90" name="Freeform 172"/>
          <p:cNvSpPr>
            <a:spLocks noEditPoints="1"/>
          </p:cNvSpPr>
          <p:nvPr/>
        </p:nvSpPr>
        <p:spPr bwMode="auto">
          <a:xfrm>
            <a:off x="4119563" y="4452938"/>
            <a:ext cx="42862" cy="65087"/>
          </a:xfrm>
          <a:custGeom>
            <a:avLst/>
            <a:gdLst>
              <a:gd name="T0" fmla="*/ 16 w 79"/>
              <a:gd name="T1" fmla="*/ 62 h 118"/>
              <a:gd name="T2" fmla="*/ 10 w 79"/>
              <a:gd name="T3" fmla="*/ 64 h 118"/>
              <a:gd name="T4" fmla="*/ 1 w 79"/>
              <a:gd name="T5" fmla="*/ 77 h 118"/>
              <a:gd name="T6" fmla="*/ 1 w 79"/>
              <a:gd name="T7" fmla="*/ 92 h 118"/>
              <a:gd name="T8" fmla="*/ 7 w 79"/>
              <a:gd name="T9" fmla="*/ 107 h 118"/>
              <a:gd name="T10" fmla="*/ 18 w 79"/>
              <a:gd name="T11" fmla="*/ 117 h 118"/>
              <a:gd name="T12" fmla="*/ 30 w 79"/>
              <a:gd name="T13" fmla="*/ 118 h 118"/>
              <a:gd name="T14" fmla="*/ 41 w 79"/>
              <a:gd name="T15" fmla="*/ 116 h 118"/>
              <a:gd name="T16" fmla="*/ 49 w 79"/>
              <a:gd name="T17" fmla="*/ 107 h 118"/>
              <a:gd name="T18" fmla="*/ 56 w 79"/>
              <a:gd name="T19" fmla="*/ 90 h 118"/>
              <a:gd name="T20" fmla="*/ 56 w 79"/>
              <a:gd name="T21" fmla="*/ 77 h 118"/>
              <a:gd name="T22" fmla="*/ 52 w 79"/>
              <a:gd name="T23" fmla="*/ 69 h 118"/>
              <a:gd name="T24" fmla="*/ 44 w 79"/>
              <a:gd name="T25" fmla="*/ 65 h 118"/>
              <a:gd name="T26" fmla="*/ 35 w 79"/>
              <a:gd name="T27" fmla="*/ 64 h 118"/>
              <a:gd name="T28" fmla="*/ 30 w 79"/>
              <a:gd name="T29" fmla="*/ 60 h 118"/>
              <a:gd name="T30" fmla="*/ 29 w 79"/>
              <a:gd name="T31" fmla="*/ 46 h 118"/>
              <a:gd name="T32" fmla="*/ 37 w 79"/>
              <a:gd name="T33" fmla="*/ 30 h 118"/>
              <a:gd name="T34" fmla="*/ 56 w 79"/>
              <a:gd name="T35" fmla="*/ 15 h 118"/>
              <a:gd name="T36" fmla="*/ 68 w 79"/>
              <a:gd name="T37" fmla="*/ 12 h 118"/>
              <a:gd name="T38" fmla="*/ 79 w 79"/>
              <a:gd name="T39" fmla="*/ 6 h 118"/>
              <a:gd name="T40" fmla="*/ 78 w 79"/>
              <a:gd name="T41" fmla="*/ 4 h 118"/>
              <a:gd name="T42" fmla="*/ 71 w 79"/>
              <a:gd name="T43" fmla="*/ 4 h 118"/>
              <a:gd name="T44" fmla="*/ 55 w 79"/>
              <a:gd name="T45" fmla="*/ 11 h 118"/>
              <a:gd name="T46" fmla="*/ 33 w 79"/>
              <a:gd name="T47" fmla="*/ 26 h 118"/>
              <a:gd name="T48" fmla="*/ 27 w 79"/>
              <a:gd name="T49" fmla="*/ 36 h 118"/>
              <a:gd name="T50" fmla="*/ 25 w 79"/>
              <a:gd name="T51" fmla="*/ 51 h 118"/>
              <a:gd name="T52" fmla="*/ 26 w 79"/>
              <a:gd name="T53" fmla="*/ 64 h 118"/>
              <a:gd name="T54" fmla="*/ 46 w 79"/>
              <a:gd name="T55" fmla="*/ 73 h 118"/>
              <a:gd name="T56" fmla="*/ 48 w 79"/>
              <a:gd name="T57" fmla="*/ 73 h 118"/>
              <a:gd name="T58" fmla="*/ 50 w 79"/>
              <a:gd name="T59" fmla="*/ 76 h 118"/>
              <a:gd name="T60" fmla="*/ 50 w 79"/>
              <a:gd name="T61" fmla="*/ 81 h 118"/>
              <a:gd name="T62" fmla="*/ 48 w 79"/>
              <a:gd name="T63" fmla="*/ 95 h 118"/>
              <a:gd name="T64" fmla="*/ 41 w 79"/>
              <a:gd name="T65" fmla="*/ 109 h 118"/>
              <a:gd name="T66" fmla="*/ 35 w 79"/>
              <a:gd name="T67" fmla="*/ 111 h 118"/>
              <a:gd name="T68" fmla="*/ 29 w 79"/>
              <a:gd name="T69" fmla="*/ 113 h 118"/>
              <a:gd name="T70" fmla="*/ 19 w 79"/>
              <a:gd name="T71" fmla="*/ 111 h 118"/>
              <a:gd name="T72" fmla="*/ 11 w 79"/>
              <a:gd name="T73" fmla="*/ 103 h 118"/>
              <a:gd name="T74" fmla="*/ 7 w 79"/>
              <a:gd name="T75" fmla="*/ 91 h 118"/>
              <a:gd name="T76" fmla="*/ 7 w 79"/>
              <a:gd name="T77" fmla="*/ 79 h 118"/>
              <a:gd name="T78" fmla="*/ 14 w 79"/>
              <a:gd name="T79" fmla="*/ 68 h 118"/>
              <a:gd name="T80" fmla="*/ 25 w 79"/>
              <a:gd name="T81" fmla="*/ 69 h 118"/>
              <a:gd name="T82" fmla="*/ 30 w 79"/>
              <a:gd name="T83" fmla="*/ 71 h 118"/>
              <a:gd name="T84" fmla="*/ 35 w 79"/>
              <a:gd name="T85" fmla="*/ 69 h 118"/>
              <a:gd name="T86" fmla="*/ 42 w 79"/>
              <a:gd name="T87" fmla="*/ 7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9" h="118">
                <a:moveTo>
                  <a:pt x="16" y="62"/>
                </a:moveTo>
                <a:lnTo>
                  <a:pt x="16" y="62"/>
                </a:lnTo>
                <a:lnTo>
                  <a:pt x="12" y="62"/>
                </a:lnTo>
                <a:lnTo>
                  <a:pt x="10" y="64"/>
                </a:lnTo>
                <a:lnTo>
                  <a:pt x="5" y="69"/>
                </a:lnTo>
                <a:lnTo>
                  <a:pt x="1" y="77"/>
                </a:lnTo>
                <a:lnTo>
                  <a:pt x="0" y="87"/>
                </a:lnTo>
                <a:lnTo>
                  <a:pt x="1" y="92"/>
                </a:lnTo>
                <a:lnTo>
                  <a:pt x="3" y="98"/>
                </a:lnTo>
                <a:lnTo>
                  <a:pt x="7" y="107"/>
                </a:lnTo>
                <a:lnTo>
                  <a:pt x="11" y="113"/>
                </a:lnTo>
                <a:lnTo>
                  <a:pt x="18" y="117"/>
                </a:lnTo>
                <a:lnTo>
                  <a:pt x="25" y="118"/>
                </a:lnTo>
                <a:lnTo>
                  <a:pt x="30" y="118"/>
                </a:lnTo>
                <a:lnTo>
                  <a:pt x="35" y="117"/>
                </a:lnTo>
                <a:lnTo>
                  <a:pt x="41" y="116"/>
                </a:lnTo>
                <a:lnTo>
                  <a:pt x="45" y="113"/>
                </a:lnTo>
                <a:lnTo>
                  <a:pt x="49" y="107"/>
                </a:lnTo>
                <a:lnTo>
                  <a:pt x="53" y="98"/>
                </a:lnTo>
                <a:lnTo>
                  <a:pt x="56" y="90"/>
                </a:lnTo>
                <a:lnTo>
                  <a:pt x="57" y="83"/>
                </a:lnTo>
                <a:lnTo>
                  <a:pt x="56" y="77"/>
                </a:lnTo>
                <a:lnTo>
                  <a:pt x="55" y="73"/>
                </a:lnTo>
                <a:lnTo>
                  <a:pt x="52" y="69"/>
                </a:lnTo>
                <a:lnTo>
                  <a:pt x="49" y="68"/>
                </a:lnTo>
                <a:lnTo>
                  <a:pt x="44" y="65"/>
                </a:lnTo>
                <a:lnTo>
                  <a:pt x="40" y="65"/>
                </a:lnTo>
                <a:lnTo>
                  <a:pt x="35" y="64"/>
                </a:lnTo>
                <a:lnTo>
                  <a:pt x="31" y="64"/>
                </a:lnTo>
                <a:lnTo>
                  <a:pt x="30" y="60"/>
                </a:lnTo>
                <a:lnTo>
                  <a:pt x="29" y="54"/>
                </a:lnTo>
                <a:lnTo>
                  <a:pt x="29" y="46"/>
                </a:lnTo>
                <a:lnTo>
                  <a:pt x="31" y="38"/>
                </a:lnTo>
                <a:lnTo>
                  <a:pt x="37" y="30"/>
                </a:lnTo>
                <a:lnTo>
                  <a:pt x="45" y="21"/>
                </a:lnTo>
                <a:lnTo>
                  <a:pt x="56" y="15"/>
                </a:lnTo>
                <a:lnTo>
                  <a:pt x="70" y="11"/>
                </a:lnTo>
                <a:lnTo>
                  <a:pt x="68" y="12"/>
                </a:lnTo>
                <a:lnTo>
                  <a:pt x="76" y="9"/>
                </a:lnTo>
                <a:lnTo>
                  <a:pt x="79" y="6"/>
                </a:lnTo>
                <a:lnTo>
                  <a:pt x="78" y="5"/>
                </a:lnTo>
                <a:lnTo>
                  <a:pt x="78" y="4"/>
                </a:lnTo>
                <a:lnTo>
                  <a:pt x="75" y="0"/>
                </a:lnTo>
                <a:lnTo>
                  <a:pt x="71" y="4"/>
                </a:lnTo>
                <a:lnTo>
                  <a:pt x="71" y="5"/>
                </a:lnTo>
                <a:lnTo>
                  <a:pt x="55" y="11"/>
                </a:lnTo>
                <a:lnTo>
                  <a:pt x="42" y="17"/>
                </a:lnTo>
                <a:lnTo>
                  <a:pt x="33" y="26"/>
                </a:lnTo>
                <a:lnTo>
                  <a:pt x="30" y="31"/>
                </a:lnTo>
                <a:lnTo>
                  <a:pt x="27" y="36"/>
                </a:lnTo>
                <a:lnTo>
                  <a:pt x="25" y="45"/>
                </a:lnTo>
                <a:lnTo>
                  <a:pt x="25" y="51"/>
                </a:lnTo>
                <a:lnTo>
                  <a:pt x="25" y="58"/>
                </a:lnTo>
                <a:lnTo>
                  <a:pt x="26" y="64"/>
                </a:lnTo>
                <a:lnTo>
                  <a:pt x="16" y="62"/>
                </a:lnTo>
                <a:close/>
                <a:moveTo>
                  <a:pt x="46" y="73"/>
                </a:moveTo>
                <a:lnTo>
                  <a:pt x="46" y="73"/>
                </a:lnTo>
                <a:lnTo>
                  <a:pt x="48" y="73"/>
                </a:lnTo>
                <a:lnTo>
                  <a:pt x="48" y="75"/>
                </a:lnTo>
                <a:lnTo>
                  <a:pt x="50" y="76"/>
                </a:lnTo>
                <a:lnTo>
                  <a:pt x="50" y="79"/>
                </a:lnTo>
                <a:lnTo>
                  <a:pt x="50" y="81"/>
                </a:lnTo>
                <a:lnTo>
                  <a:pt x="50" y="87"/>
                </a:lnTo>
                <a:lnTo>
                  <a:pt x="48" y="95"/>
                </a:lnTo>
                <a:lnTo>
                  <a:pt x="45" y="105"/>
                </a:lnTo>
                <a:lnTo>
                  <a:pt x="41" y="109"/>
                </a:lnTo>
                <a:lnTo>
                  <a:pt x="38" y="110"/>
                </a:lnTo>
                <a:lnTo>
                  <a:pt x="35" y="111"/>
                </a:lnTo>
                <a:lnTo>
                  <a:pt x="33" y="111"/>
                </a:lnTo>
                <a:lnTo>
                  <a:pt x="29" y="113"/>
                </a:lnTo>
                <a:lnTo>
                  <a:pt x="25" y="113"/>
                </a:lnTo>
                <a:lnTo>
                  <a:pt x="19" y="111"/>
                </a:lnTo>
                <a:lnTo>
                  <a:pt x="15" y="109"/>
                </a:lnTo>
                <a:lnTo>
                  <a:pt x="11" y="103"/>
                </a:lnTo>
                <a:lnTo>
                  <a:pt x="8" y="96"/>
                </a:lnTo>
                <a:lnTo>
                  <a:pt x="7" y="91"/>
                </a:lnTo>
                <a:lnTo>
                  <a:pt x="5" y="87"/>
                </a:lnTo>
                <a:lnTo>
                  <a:pt x="7" y="79"/>
                </a:lnTo>
                <a:lnTo>
                  <a:pt x="10" y="72"/>
                </a:lnTo>
                <a:lnTo>
                  <a:pt x="14" y="68"/>
                </a:lnTo>
                <a:lnTo>
                  <a:pt x="16" y="68"/>
                </a:lnTo>
                <a:lnTo>
                  <a:pt x="25" y="69"/>
                </a:lnTo>
                <a:lnTo>
                  <a:pt x="29" y="71"/>
                </a:lnTo>
                <a:lnTo>
                  <a:pt x="30" y="71"/>
                </a:lnTo>
                <a:lnTo>
                  <a:pt x="31" y="71"/>
                </a:lnTo>
                <a:lnTo>
                  <a:pt x="35" y="69"/>
                </a:lnTo>
                <a:lnTo>
                  <a:pt x="40" y="71"/>
                </a:lnTo>
                <a:lnTo>
                  <a:pt x="42" y="72"/>
                </a:lnTo>
                <a:lnTo>
                  <a:pt x="46" y="7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91" name="Freeform 173"/>
          <p:cNvSpPr>
            <a:spLocks noEditPoints="1"/>
          </p:cNvSpPr>
          <p:nvPr/>
        </p:nvSpPr>
        <p:spPr bwMode="auto">
          <a:xfrm>
            <a:off x="4351338" y="4452938"/>
            <a:ext cx="144462" cy="146050"/>
          </a:xfrm>
          <a:custGeom>
            <a:avLst/>
            <a:gdLst>
              <a:gd name="T0" fmla="*/ 265 w 269"/>
              <a:gd name="T1" fmla="*/ 160 h 272"/>
              <a:gd name="T2" fmla="*/ 240 w 269"/>
              <a:gd name="T3" fmla="*/ 109 h 272"/>
              <a:gd name="T4" fmla="*/ 212 w 269"/>
              <a:gd name="T5" fmla="*/ 70 h 272"/>
              <a:gd name="T6" fmla="*/ 168 w 269"/>
              <a:gd name="T7" fmla="*/ 30 h 272"/>
              <a:gd name="T8" fmla="*/ 105 w 269"/>
              <a:gd name="T9" fmla="*/ 3 h 272"/>
              <a:gd name="T10" fmla="*/ 269 w 269"/>
              <a:gd name="T11" fmla="*/ 172 h 272"/>
              <a:gd name="T12" fmla="*/ 59 w 269"/>
              <a:gd name="T13" fmla="*/ 190 h 272"/>
              <a:gd name="T14" fmla="*/ 47 w 269"/>
              <a:gd name="T15" fmla="*/ 202 h 272"/>
              <a:gd name="T16" fmla="*/ 58 w 269"/>
              <a:gd name="T17" fmla="*/ 172 h 272"/>
              <a:gd name="T18" fmla="*/ 59 w 269"/>
              <a:gd name="T19" fmla="*/ 190 h 272"/>
              <a:gd name="T20" fmla="*/ 41 w 269"/>
              <a:gd name="T21" fmla="*/ 212 h 272"/>
              <a:gd name="T22" fmla="*/ 63 w 269"/>
              <a:gd name="T23" fmla="*/ 201 h 272"/>
              <a:gd name="T24" fmla="*/ 70 w 269"/>
              <a:gd name="T25" fmla="*/ 183 h 272"/>
              <a:gd name="T26" fmla="*/ 60 w 269"/>
              <a:gd name="T27" fmla="*/ 163 h 272"/>
              <a:gd name="T28" fmla="*/ 108 w 269"/>
              <a:gd name="T29" fmla="*/ 60 h 272"/>
              <a:gd name="T30" fmla="*/ 135 w 269"/>
              <a:gd name="T31" fmla="*/ 71 h 272"/>
              <a:gd name="T32" fmla="*/ 160 w 269"/>
              <a:gd name="T33" fmla="*/ 82 h 272"/>
              <a:gd name="T34" fmla="*/ 161 w 269"/>
              <a:gd name="T35" fmla="*/ 100 h 272"/>
              <a:gd name="T36" fmla="*/ 168 w 269"/>
              <a:gd name="T37" fmla="*/ 115 h 272"/>
              <a:gd name="T38" fmla="*/ 189 w 269"/>
              <a:gd name="T39" fmla="*/ 134 h 272"/>
              <a:gd name="T40" fmla="*/ 215 w 269"/>
              <a:gd name="T41" fmla="*/ 157 h 272"/>
              <a:gd name="T42" fmla="*/ 189 w 269"/>
              <a:gd name="T43" fmla="*/ 186 h 272"/>
              <a:gd name="T44" fmla="*/ 174 w 269"/>
              <a:gd name="T45" fmla="*/ 175 h 272"/>
              <a:gd name="T46" fmla="*/ 154 w 269"/>
              <a:gd name="T47" fmla="*/ 175 h 272"/>
              <a:gd name="T48" fmla="*/ 141 w 269"/>
              <a:gd name="T49" fmla="*/ 187 h 272"/>
              <a:gd name="T50" fmla="*/ 23 w 269"/>
              <a:gd name="T51" fmla="*/ 247 h 272"/>
              <a:gd name="T52" fmla="*/ 159 w 269"/>
              <a:gd name="T53" fmla="*/ 183 h 272"/>
              <a:gd name="T54" fmla="*/ 175 w 269"/>
              <a:gd name="T55" fmla="*/ 186 h 272"/>
              <a:gd name="T56" fmla="*/ 146 w 269"/>
              <a:gd name="T57" fmla="*/ 197 h 272"/>
              <a:gd name="T58" fmla="*/ 159 w 269"/>
              <a:gd name="T59" fmla="*/ 183 h 272"/>
              <a:gd name="T60" fmla="*/ 228 w 269"/>
              <a:gd name="T61" fmla="*/ 163 h 272"/>
              <a:gd name="T62" fmla="*/ 202 w 269"/>
              <a:gd name="T63" fmla="*/ 133 h 272"/>
              <a:gd name="T64" fmla="*/ 180 w 269"/>
              <a:gd name="T65" fmla="*/ 115 h 272"/>
              <a:gd name="T66" fmla="*/ 171 w 269"/>
              <a:gd name="T67" fmla="*/ 98 h 272"/>
              <a:gd name="T68" fmla="*/ 168 w 269"/>
              <a:gd name="T69" fmla="*/ 78 h 272"/>
              <a:gd name="T70" fmla="*/ 156 w 269"/>
              <a:gd name="T71" fmla="*/ 67 h 272"/>
              <a:gd name="T72" fmla="*/ 124 w 269"/>
              <a:gd name="T73" fmla="*/ 59 h 272"/>
              <a:gd name="T74" fmla="*/ 101 w 269"/>
              <a:gd name="T75" fmla="*/ 38 h 272"/>
              <a:gd name="T76" fmla="*/ 146 w 269"/>
              <a:gd name="T77" fmla="*/ 34 h 272"/>
              <a:gd name="T78" fmla="*/ 191 w 269"/>
              <a:gd name="T79" fmla="*/ 68 h 272"/>
              <a:gd name="T80" fmla="*/ 220 w 269"/>
              <a:gd name="T81" fmla="*/ 104 h 272"/>
              <a:gd name="T82" fmla="*/ 247 w 269"/>
              <a:gd name="T83" fmla="*/ 15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9" h="272">
                <a:moveTo>
                  <a:pt x="266" y="165"/>
                </a:moveTo>
                <a:lnTo>
                  <a:pt x="266" y="165"/>
                </a:lnTo>
                <a:lnTo>
                  <a:pt x="265" y="160"/>
                </a:lnTo>
                <a:lnTo>
                  <a:pt x="258" y="143"/>
                </a:lnTo>
                <a:lnTo>
                  <a:pt x="249" y="122"/>
                </a:lnTo>
                <a:lnTo>
                  <a:pt x="240" y="109"/>
                </a:lnTo>
                <a:lnTo>
                  <a:pt x="232" y="96"/>
                </a:lnTo>
                <a:lnTo>
                  <a:pt x="223" y="83"/>
                </a:lnTo>
                <a:lnTo>
                  <a:pt x="212" y="70"/>
                </a:lnTo>
                <a:lnTo>
                  <a:pt x="199" y="56"/>
                </a:lnTo>
                <a:lnTo>
                  <a:pt x="184" y="43"/>
                </a:lnTo>
                <a:lnTo>
                  <a:pt x="168" y="30"/>
                </a:lnTo>
                <a:lnTo>
                  <a:pt x="149" y="19"/>
                </a:lnTo>
                <a:lnTo>
                  <a:pt x="129" y="10"/>
                </a:lnTo>
                <a:lnTo>
                  <a:pt x="105" y="3"/>
                </a:lnTo>
                <a:lnTo>
                  <a:pt x="100" y="0"/>
                </a:lnTo>
                <a:lnTo>
                  <a:pt x="0" y="272"/>
                </a:lnTo>
                <a:lnTo>
                  <a:pt x="269" y="172"/>
                </a:lnTo>
                <a:lnTo>
                  <a:pt x="266" y="165"/>
                </a:lnTo>
                <a:close/>
                <a:moveTo>
                  <a:pt x="59" y="190"/>
                </a:moveTo>
                <a:lnTo>
                  <a:pt x="59" y="190"/>
                </a:lnTo>
                <a:lnTo>
                  <a:pt x="56" y="195"/>
                </a:lnTo>
                <a:lnTo>
                  <a:pt x="52" y="199"/>
                </a:lnTo>
                <a:lnTo>
                  <a:pt x="47" y="202"/>
                </a:lnTo>
                <a:lnTo>
                  <a:pt x="41" y="202"/>
                </a:lnTo>
                <a:lnTo>
                  <a:pt x="53" y="168"/>
                </a:lnTo>
                <a:lnTo>
                  <a:pt x="58" y="172"/>
                </a:lnTo>
                <a:lnTo>
                  <a:pt x="59" y="178"/>
                </a:lnTo>
                <a:lnTo>
                  <a:pt x="60" y="184"/>
                </a:lnTo>
                <a:lnTo>
                  <a:pt x="59" y="190"/>
                </a:lnTo>
                <a:close/>
                <a:moveTo>
                  <a:pt x="37" y="212"/>
                </a:moveTo>
                <a:lnTo>
                  <a:pt x="37" y="212"/>
                </a:lnTo>
                <a:lnTo>
                  <a:pt x="41" y="212"/>
                </a:lnTo>
                <a:lnTo>
                  <a:pt x="49" y="210"/>
                </a:lnTo>
                <a:lnTo>
                  <a:pt x="58" y="206"/>
                </a:lnTo>
                <a:lnTo>
                  <a:pt x="63" y="201"/>
                </a:lnTo>
                <a:lnTo>
                  <a:pt x="67" y="193"/>
                </a:lnTo>
                <a:lnTo>
                  <a:pt x="68" y="189"/>
                </a:lnTo>
                <a:lnTo>
                  <a:pt x="70" y="183"/>
                </a:lnTo>
                <a:lnTo>
                  <a:pt x="68" y="174"/>
                </a:lnTo>
                <a:lnTo>
                  <a:pt x="63" y="165"/>
                </a:lnTo>
                <a:lnTo>
                  <a:pt x="60" y="163"/>
                </a:lnTo>
                <a:lnTo>
                  <a:pt x="56" y="160"/>
                </a:lnTo>
                <a:lnTo>
                  <a:pt x="97" y="48"/>
                </a:lnTo>
                <a:lnTo>
                  <a:pt x="108" y="60"/>
                </a:lnTo>
                <a:lnTo>
                  <a:pt x="113" y="64"/>
                </a:lnTo>
                <a:lnTo>
                  <a:pt x="119" y="67"/>
                </a:lnTo>
                <a:lnTo>
                  <a:pt x="135" y="71"/>
                </a:lnTo>
                <a:lnTo>
                  <a:pt x="150" y="75"/>
                </a:lnTo>
                <a:lnTo>
                  <a:pt x="157" y="78"/>
                </a:lnTo>
                <a:lnTo>
                  <a:pt x="160" y="82"/>
                </a:lnTo>
                <a:lnTo>
                  <a:pt x="161" y="86"/>
                </a:lnTo>
                <a:lnTo>
                  <a:pt x="161" y="92"/>
                </a:lnTo>
                <a:lnTo>
                  <a:pt x="161" y="100"/>
                </a:lnTo>
                <a:lnTo>
                  <a:pt x="163" y="105"/>
                </a:lnTo>
                <a:lnTo>
                  <a:pt x="165" y="109"/>
                </a:lnTo>
                <a:lnTo>
                  <a:pt x="168" y="115"/>
                </a:lnTo>
                <a:lnTo>
                  <a:pt x="174" y="120"/>
                </a:lnTo>
                <a:lnTo>
                  <a:pt x="180" y="127"/>
                </a:lnTo>
                <a:lnTo>
                  <a:pt x="189" y="134"/>
                </a:lnTo>
                <a:lnTo>
                  <a:pt x="197" y="139"/>
                </a:lnTo>
                <a:lnTo>
                  <a:pt x="204" y="146"/>
                </a:lnTo>
                <a:lnTo>
                  <a:pt x="215" y="157"/>
                </a:lnTo>
                <a:lnTo>
                  <a:pt x="220" y="167"/>
                </a:lnTo>
                <a:lnTo>
                  <a:pt x="223" y="174"/>
                </a:lnTo>
                <a:lnTo>
                  <a:pt x="189" y="186"/>
                </a:lnTo>
                <a:lnTo>
                  <a:pt x="186" y="183"/>
                </a:lnTo>
                <a:lnTo>
                  <a:pt x="182" y="179"/>
                </a:lnTo>
                <a:lnTo>
                  <a:pt x="174" y="175"/>
                </a:lnTo>
                <a:lnTo>
                  <a:pt x="164" y="174"/>
                </a:lnTo>
                <a:lnTo>
                  <a:pt x="160" y="174"/>
                </a:lnTo>
                <a:lnTo>
                  <a:pt x="154" y="175"/>
                </a:lnTo>
                <a:lnTo>
                  <a:pt x="150" y="178"/>
                </a:lnTo>
                <a:lnTo>
                  <a:pt x="146" y="180"/>
                </a:lnTo>
                <a:lnTo>
                  <a:pt x="141" y="187"/>
                </a:lnTo>
                <a:lnTo>
                  <a:pt x="137" y="197"/>
                </a:lnTo>
                <a:lnTo>
                  <a:pt x="137" y="205"/>
                </a:lnTo>
                <a:lnTo>
                  <a:pt x="23" y="247"/>
                </a:lnTo>
                <a:lnTo>
                  <a:pt x="37" y="212"/>
                </a:lnTo>
                <a:close/>
                <a:moveTo>
                  <a:pt x="159" y="183"/>
                </a:moveTo>
                <a:lnTo>
                  <a:pt x="159" y="183"/>
                </a:lnTo>
                <a:lnTo>
                  <a:pt x="164" y="183"/>
                </a:lnTo>
                <a:lnTo>
                  <a:pt x="169" y="183"/>
                </a:lnTo>
                <a:lnTo>
                  <a:pt x="175" y="186"/>
                </a:lnTo>
                <a:lnTo>
                  <a:pt x="180" y="190"/>
                </a:lnTo>
                <a:lnTo>
                  <a:pt x="146" y="202"/>
                </a:lnTo>
                <a:lnTo>
                  <a:pt x="146" y="197"/>
                </a:lnTo>
                <a:lnTo>
                  <a:pt x="149" y="191"/>
                </a:lnTo>
                <a:lnTo>
                  <a:pt x="153" y="187"/>
                </a:lnTo>
                <a:lnTo>
                  <a:pt x="159" y="183"/>
                </a:lnTo>
                <a:close/>
                <a:moveTo>
                  <a:pt x="231" y="171"/>
                </a:moveTo>
                <a:lnTo>
                  <a:pt x="231" y="171"/>
                </a:lnTo>
                <a:lnTo>
                  <a:pt x="228" y="163"/>
                </a:lnTo>
                <a:lnTo>
                  <a:pt x="221" y="152"/>
                </a:lnTo>
                <a:lnTo>
                  <a:pt x="210" y="139"/>
                </a:lnTo>
                <a:lnTo>
                  <a:pt x="202" y="133"/>
                </a:lnTo>
                <a:lnTo>
                  <a:pt x="194" y="126"/>
                </a:lnTo>
                <a:lnTo>
                  <a:pt x="186" y="120"/>
                </a:lnTo>
                <a:lnTo>
                  <a:pt x="180" y="115"/>
                </a:lnTo>
                <a:lnTo>
                  <a:pt x="176" y="111"/>
                </a:lnTo>
                <a:lnTo>
                  <a:pt x="174" y="107"/>
                </a:lnTo>
                <a:lnTo>
                  <a:pt x="171" y="98"/>
                </a:lnTo>
                <a:lnTo>
                  <a:pt x="171" y="92"/>
                </a:lnTo>
                <a:lnTo>
                  <a:pt x="171" y="85"/>
                </a:lnTo>
                <a:lnTo>
                  <a:pt x="168" y="78"/>
                </a:lnTo>
                <a:lnTo>
                  <a:pt x="167" y="74"/>
                </a:lnTo>
                <a:lnTo>
                  <a:pt x="164" y="71"/>
                </a:lnTo>
                <a:lnTo>
                  <a:pt x="156" y="67"/>
                </a:lnTo>
                <a:lnTo>
                  <a:pt x="146" y="64"/>
                </a:lnTo>
                <a:lnTo>
                  <a:pt x="137" y="62"/>
                </a:lnTo>
                <a:lnTo>
                  <a:pt x="124" y="59"/>
                </a:lnTo>
                <a:lnTo>
                  <a:pt x="119" y="56"/>
                </a:lnTo>
                <a:lnTo>
                  <a:pt x="115" y="53"/>
                </a:lnTo>
                <a:lnTo>
                  <a:pt x="101" y="38"/>
                </a:lnTo>
                <a:lnTo>
                  <a:pt x="108" y="18"/>
                </a:lnTo>
                <a:lnTo>
                  <a:pt x="129" y="26"/>
                </a:lnTo>
                <a:lnTo>
                  <a:pt x="146" y="34"/>
                </a:lnTo>
                <a:lnTo>
                  <a:pt x="163" y="45"/>
                </a:lnTo>
                <a:lnTo>
                  <a:pt x="178" y="56"/>
                </a:lnTo>
                <a:lnTo>
                  <a:pt x="191" y="68"/>
                </a:lnTo>
                <a:lnTo>
                  <a:pt x="202" y="81"/>
                </a:lnTo>
                <a:lnTo>
                  <a:pt x="212" y="93"/>
                </a:lnTo>
                <a:lnTo>
                  <a:pt x="220" y="104"/>
                </a:lnTo>
                <a:lnTo>
                  <a:pt x="232" y="123"/>
                </a:lnTo>
                <a:lnTo>
                  <a:pt x="240" y="139"/>
                </a:lnTo>
                <a:lnTo>
                  <a:pt x="247" y="153"/>
                </a:lnTo>
                <a:lnTo>
                  <a:pt x="251" y="164"/>
                </a:lnTo>
                <a:lnTo>
                  <a:pt x="231" y="17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92" name="Freeform 174"/>
          <p:cNvSpPr>
            <a:spLocks noEditPoints="1"/>
          </p:cNvSpPr>
          <p:nvPr/>
        </p:nvSpPr>
        <p:spPr bwMode="auto">
          <a:xfrm>
            <a:off x="4400550" y="4503738"/>
            <a:ext cx="30163" cy="31750"/>
          </a:xfrm>
          <a:custGeom>
            <a:avLst/>
            <a:gdLst>
              <a:gd name="T0" fmla="*/ 58 w 58"/>
              <a:gd name="T1" fmla="*/ 28 h 57"/>
              <a:gd name="T2" fmla="*/ 58 w 58"/>
              <a:gd name="T3" fmla="*/ 28 h 57"/>
              <a:gd name="T4" fmla="*/ 56 w 58"/>
              <a:gd name="T5" fmla="*/ 23 h 57"/>
              <a:gd name="T6" fmla="*/ 55 w 58"/>
              <a:gd name="T7" fmla="*/ 17 h 57"/>
              <a:gd name="T8" fmla="*/ 52 w 58"/>
              <a:gd name="T9" fmla="*/ 12 h 57"/>
              <a:gd name="T10" fmla="*/ 49 w 58"/>
              <a:gd name="T11" fmla="*/ 8 h 57"/>
              <a:gd name="T12" fmla="*/ 45 w 58"/>
              <a:gd name="T13" fmla="*/ 5 h 57"/>
              <a:gd name="T14" fmla="*/ 40 w 58"/>
              <a:gd name="T15" fmla="*/ 2 h 57"/>
              <a:gd name="T16" fmla="*/ 34 w 58"/>
              <a:gd name="T17" fmla="*/ 1 h 57"/>
              <a:gd name="T18" fmla="*/ 29 w 58"/>
              <a:gd name="T19" fmla="*/ 0 h 57"/>
              <a:gd name="T20" fmla="*/ 23 w 58"/>
              <a:gd name="T21" fmla="*/ 1 h 57"/>
              <a:gd name="T22" fmla="*/ 18 w 58"/>
              <a:gd name="T23" fmla="*/ 2 h 57"/>
              <a:gd name="T24" fmla="*/ 14 w 58"/>
              <a:gd name="T25" fmla="*/ 5 h 57"/>
              <a:gd name="T26" fmla="*/ 8 w 58"/>
              <a:gd name="T27" fmla="*/ 8 h 57"/>
              <a:gd name="T28" fmla="*/ 6 w 58"/>
              <a:gd name="T29" fmla="*/ 12 h 57"/>
              <a:gd name="T30" fmla="*/ 3 w 58"/>
              <a:gd name="T31" fmla="*/ 17 h 57"/>
              <a:gd name="T32" fmla="*/ 2 w 58"/>
              <a:gd name="T33" fmla="*/ 23 h 57"/>
              <a:gd name="T34" fmla="*/ 0 w 58"/>
              <a:gd name="T35" fmla="*/ 28 h 57"/>
              <a:gd name="T36" fmla="*/ 2 w 58"/>
              <a:gd name="T37" fmla="*/ 34 h 57"/>
              <a:gd name="T38" fmla="*/ 3 w 58"/>
              <a:gd name="T39" fmla="*/ 39 h 57"/>
              <a:gd name="T40" fmla="*/ 6 w 58"/>
              <a:gd name="T41" fmla="*/ 43 h 57"/>
              <a:gd name="T42" fmla="*/ 8 w 58"/>
              <a:gd name="T43" fmla="*/ 49 h 57"/>
              <a:gd name="T44" fmla="*/ 14 w 58"/>
              <a:gd name="T45" fmla="*/ 52 h 57"/>
              <a:gd name="T46" fmla="*/ 18 w 58"/>
              <a:gd name="T47" fmla="*/ 54 h 57"/>
              <a:gd name="T48" fmla="*/ 23 w 58"/>
              <a:gd name="T49" fmla="*/ 56 h 57"/>
              <a:gd name="T50" fmla="*/ 29 w 58"/>
              <a:gd name="T51" fmla="*/ 57 h 57"/>
              <a:gd name="T52" fmla="*/ 34 w 58"/>
              <a:gd name="T53" fmla="*/ 56 h 57"/>
              <a:gd name="T54" fmla="*/ 40 w 58"/>
              <a:gd name="T55" fmla="*/ 54 h 57"/>
              <a:gd name="T56" fmla="*/ 45 w 58"/>
              <a:gd name="T57" fmla="*/ 52 h 57"/>
              <a:gd name="T58" fmla="*/ 49 w 58"/>
              <a:gd name="T59" fmla="*/ 49 h 57"/>
              <a:gd name="T60" fmla="*/ 52 w 58"/>
              <a:gd name="T61" fmla="*/ 43 h 57"/>
              <a:gd name="T62" fmla="*/ 55 w 58"/>
              <a:gd name="T63" fmla="*/ 39 h 57"/>
              <a:gd name="T64" fmla="*/ 56 w 58"/>
              <a:gd name="T65" fmla="*/ 34 h 57"/>
              <a:gd name="T66" fmla="*/ 58 w 58"/>
              <a:gd name="T67" fmla="*/ 28 h 57"/>
              <a:gd name="T68" fmla="*/ 43 w 58"/>
              <a:gd name="T69" fmla="*/ 42 h 57"/>
              <a:gd name="T70" fmla="*/ 43 w 58"/>
              <a:gd name="T71" fmla="*/ 42 h 57"/>
              <a:gd name="T72" fmla="*/ 36 w 58"/>
              <a:gd name="T73" fmla="*/ 46 h 57"/>
              <a:gd name="T74" fmla="*/ 29 w 58"/>
              <a:gd name="T75" fmla="*/ 47 h 57"/>
              <a:gd name="T76" fmla="*/ 22 w 58"/>
              <a:gd name="T77" fmla="*/ 46 h 57"/>
              <a:gd name="T78" fmla="*/ 15 w 58"/>
              <a:gd name="T79" fmla="*/ 42 h 57"/>
              <a:gd name="T80" fmla="*/ 11 w 58"/>
              <a:gd name="T81" fmla="*/ 35 h 57"/>
              <a:gd name="T82" fmla="*/ 10 w 58"/>
              <a:gd name="T83" fmla="*/ 28 h 57"/>
              <a:gd name="T84" fmla="*/ 11 w 58"/>
              <a:gd name="T85" fmla="*/ 22 h 57"/>
              <a:gd name="T86" fmla="*/ 15 w 58"/>
              <a:gd name="T87" fmla="*/ 15 h 57"/>
              <a:gd name="T88" fmla="*/ 22 w 58"/>
              <a:gd name="T89" fmla="*/ 11 h 57"/>
              <a:gd name="T90" fmla="*/ 29 w 58"/>
              <a:gd name="T91" fmla="*/ 9 h 57"/>
              <a:gd name="T92" fmla="*/ 36 w 58"/>
              <a:gd name="T93" fmla="*/ 11 h 57"/>
              <a:gd name="T94" fmla="*/ 43 w 58"/>
              <a:gd name="T95" fmla="*/ 15 h 57"/>
              <a:gd name="T96" fmla="*/ 47 w 58"/>
              <a:gd name="T97" fmla="*/ 22 h 57"/>
              <a:gd name="T98" fmla="*/ 48 w 58"/>
              <a:gd name="T99" fmla="*/ 28 h 57"/>
              <a:gd name="T100" fmla="*/ 47 w 58"/>
              <a:gd name="T101" fmla="*/ 35 h 57"/>
              <a:gd name="T102" fmla="*/ 43 w 58"/>
              <a:gd name="T103" fmla="*/ 4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57">
                <a:moveTo>
                  <a:pt x="58" y="28"/>
                </a:moveTo>
                <a:lnTo>
                  <a:pt x="58" y="28"/>
                </a:lnTo>
                <a:lnTo>
                  <a:pt x="56" y="23"/>
                </a:lnTo>
                <a:lnTo>
                  <a:pt x="55" y="17"/>
                </a:lnTo>
                <a:lnTo>
                  <a:pt x="52" y="12"/>
                </a:lnTo>
                <a:lnTo>
                  <a:pt x="49" y="8"/>
                </a:lnTo>
                <a:lnTo>
                  <a:pt x="45" y="5"/>
                </a:lnTo>
                <a:lnTo>
                  <a:pt x="40" y="2"/>
                </a:lnTo>
                <a:lnTo>
                  <a:pt x="34" y="1"/>
                </a:lnTo>
                <a:lnTo>
                  <a:pt x="29" y="0"/>
                </a:lnTo>
                <a:lnTo>
                  <a:pt x="23" y="1"/>
                </a:lnTo>
                <a:lnTo>
                  <a:pt x="18" y="2"/>
                </a:lnTo>
                <a:lnTo>
                  <a:pt x="14" y="5"/>
                </a:lnTo>
                <a:lnTo>
                  <a:pt x="8" y="8"/>
                </a:lnTo>
                <a:lnTo>
                  <a:pt x="6" y="12"/>
                </a:lnTo>
                <a:lnTo>
                  <a:pt x="3" y="17"/>
                </a:lnTo>
                <a:lnTo>
                  <a:pt x="2" y="23"/>
                </a:lnTo>
                <a:lnTo>
                  <a:pt x="0" y="28"/>
                </a:lnTo>
                <a:lnTo>
                  <a:pt x="2" y="34"/>
                </a:lnTo>
                <a:lnTo>
                  <a:pt x="3" y="39"/>
                </a:lnTo>
                <a:lnTo>
                  <a:pt x="6" y="43"/>
                </a:lnTo>
                <a:lnTo>
                  <a:pt x="8" y="49"/>
                </a:lnTo>
                <a:lnTo>
                  <a:pt x="14" y="52"/>
                </a:lnTo>
                <a:lnTo>
                  <a:pt x="18" y="54"/>
                </a:lnTo>
                <a:lnTo>
                  <a:pt x="23" y="56"/>
                </a:lnTo>
                <a:lnTo>
                  <a:pt x="29" y="57"/>
                </a:lnTo>
                <a:lnTo>
                  <a:pt x="34" y="56"/>
                </a:lnTo>
                <a:lnTo>
                  <a:pt x="40" y="54"/>
                </a:lnTo>
                <a:lnTo>
                  <a:pt x="45" y="52"/>
                </a:lnTo>
                <a:lnTo>
                  <a:pt x="49" y="49"/>
                </a:lnTo>
                <a:lnTo>
                  <a:pt x="52" y="43"/>
                </a:lnTo>
                <a:lnTo>
                  <a:pt x="55" y="39"/>
                </a:lnTo>
                <a:lnTo>
                  <a:pt x="56" y="34"/>
                </a:lnTo>
                <a:lnTo>
                  <a:pt x="58" y="28"/>
                </a:lnTo>
                <a:close/>
                <a:moveTo>
                  <a:pt x="43" y="42"/>
                </a:moveTo>
                <a:lnTo>
                  <a:pt x="43" y="42"/>
                </a:lnTo>
                <a:lnTo>
                  <a:pt x="36" y="46"/>
                </a:lnTo>
                <a:lnTo>
                  <a:pt x="29" y="47"/>
                </a:lnTo>
                <a:lnTo>
                  <a:pt x="22" y="46"/>
                </a:lnTo>
                <a:lnTo>
                  <a:pt x="15" y="42"/>
                </a:lnTo>
                <a:lnTo>
                  <a:pt x="11" y="35"/>
                </a:lnTo>
                <a:lnTo>
                  <a:pt x="10" y="28"/>
                </a:lnTo>
                <a:lnTo>
                  <a:pt x="11" y="22"/>
                </a:lnTo>
                <a:lnTo>
                  <a:pt x="15" y="15"/>
                </a:lnTo>
                <a:lnTo>
                  <a:pt x="22" y="11"/>
                </a:lnTo>
                <a:lnTo>
                  <a:pt x="29" y="9"/>
                </a:lnTo>
                <a:lnTo>
                  <a:pt x="36" y="11"/>
                </a:lnTo>
                <a:lnTo>
                  <a:pt x="43" y="15"/>
                </a:lnTo>
                <a:lnTo>
                  <a:pt x="47" y="22"/>
                </a:lnTo>
                <a:lnTo>
                  <a:pt x="48" y="28"/>
                </a:lnTo>
                <a:lnTo>
                  <a:pt x="47" y="35"/>
                </a:lnTo>
                <a:lnTo>
                  <a:pt x="43" y="4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93" name="Freeform 175"/>
          <p:cNvSpPr>
            <a:spLocks noEditPoints="1"/>
          </p:cNvSpPr>
          <p:nvPr/>
        </p:nvSpPr>
        <p:spPr bwMode="auto">
          <a:xfrm>
            <a:off x="5826125" y="923925"/>
            <a:ext cx="147638" cy="117475"/>
          </a:xfrm>
          <a:custGeom>
            <a:avLst/>
            <a:gdLst>
              <a:gd name="T0" fmla="*/ 5 w 271"/>
              <a:gd name="T1" fmla="*/ 0 h 216"/>
              <a:gd name="T2" fmla="*/ 1 w 271"/>
              <a:gd name="T3" fmla="*/ 3 h 216"/>
              <a:gd name="T4" fmla="*/ 0 w 271"/>
              <a:gd name="T5" fmla="*/ 7 h 216"/>
              <a:gd name="T6" fmla="*/ 0 w 271"/>
              <a:gd name="T7" fmla="*/ 211 h 216"/>
              <a:gd name="T8" fmla="*/ 4 w 271"/>
              <a:gd name="T9" fmla="*/ 216 h 216"/>
              <a:gd name="T10" fmla="*/ 266 w 271"/>
              <a:gd name="T11" fmla="*/ 216 h 216"/>
              <a:gd name="T12" fmla="*/ 270 w 271"/>
              <a:gd name="T13" fmla="*/ 214 h 216"/>
              <a:gd name="T14" fmla="*/ 271 w 271"/>
              <a:gd name="T15" fmla="*/ 210 h 216"/>
              <a:gd name="T16" fmla="*/ 271 w 271"/>
              <a:gd name="T17" fmla="*/ 4 h 216"/>
              <a:gd name="T18" fmla="*/ 269 w 271"/>
              <a:gd name="T19" fmla="*/ 1 h 216"/>
              <a:gd name="T20" fmla="*/ 237 w 271"/>
              <a:gd name="T21" fmla="*/ 18 h 216"/>
              <a:gd name="T22" fmla="*/ 256 w 271"/>
              <a:gd name="T23" fmla="*/ 33 h 216"/>
              <a:gd name="T24" fmla="*/ 237 w 271"/>
              <a:gd name="T25" fmla="*/ 18 h 216"/>
              <a:gd name="T26" fmla="*/ 214 w 271"/>
              <a:gd name="T27" fmla="*/ 18 h 216"/>
              <a:gd name="T28" fmla="*/ 193 w 271"/>
              <a:gd name="T29" fmla="*/ 33 h 216"/>
              <a:gd name="T30" fmla="*/ 150 w 271"/>
              <a:gd name="T31" fmla="*/ 18 h 216"/>
              <a:gd name="T32" fmla="*/ 169 w 271"/>
              <a:gd name="T33" fmla="*/ 33 h 216"/>
              <a:gd name="T34" fmla="*/ 150 w 271"/>
              <a:gd name="T35" fmla="*/ 18 h 216"/>
              <a:gd name="T36" fmla="*/ 124 w 271"/>
              <a:gd name="T37" fmla="*/ 18 h 216"/>
              <a:gd name="T38" fmla="*/ 103 w 271"/>
              <a:gd name="T39" fmla="*/ 33 h 216"/>
              <a:gd name="T40" fmla="*/ 58 w 271"/>
              <a:gd name="T41" fmla="*/ 18 h 216"/>
              <a:gd name="T42" fmla="*/ 77 w 271"/>
              <a:gd name="T43" fmla="*/ 33 h 216"/>
              <a:gd name="T44" fmla="*/ 58 w 271"/>
              <a:gd name="T45" fmla="*/ 18 h 216"/>
              <a:gd name="T46" fmla="*/ 35 w 271"/>
              <a:gd name="T47" fmla="*/ 18 h 216"/>
              <a:gd name="T48" fmla="*/ 15 w 271"/>
              <a:gd name="T49" fmla="*/ 33 h 216"/>
              <a:gd name="T50" fmla="*/ 35 w 271"/>
              <a:gd name="T51" fmla="*/ 201 h 216"/>
              <a:gd name="T52" fmla="*/ 15 w 271"/>
              <a:gd name="T53" fmla="*/ 185 h 216"/>
              <a:gd name="T54" fmla="*/ 35 w 271"/>
              <a:gd name="T55" fmla="*/ 201 h 216"/>
              <a:gd name="T56" fmla="*/ 58 w 271"/>
              <a:gd name="T57" fmla="*/ 201 h 216"/>
              <a:gd name="T58" fmla="*/ 77 w 271"/>
              <a:gd name="T59" fmla="*/ 185 h 216"/>
              <a:gd name="T60" fmla="*/ 124 w 271"/>
              <a:gd name="T61" fmla="*/ 201 h 216"/>
              <a:gd name="T62" fmla="*/ 103 w 271"/>
              <a:gd name="T63" fmla="*/ 185 h 216"/>
              <a:gd name="T64" fmla="*/ 124 w 271"/>
              <a:gd name="T65" fmla="*/ 201 h 216"/>
              <a:gd name="T66" fmla="*/ 15 w 271"/>
              <a:gd name="T67" fmla="*/ 158 h 216"/>
              <a:gd name="T68" fmla="*/ 124 w 271"/>
              <a:gd name="T69" fmla="*/ 61 h 216"/>
              <a:gd name="T70" fmla="*/ 169 w 271"/>
              <a:gd name="T71" fmla="*/ 201 h 216"/>
              <a:gd name="T72" fmla="*/ 150 w 271"/>
              <a:gd name="T73" fmla="*/ 185 h 216"/>
              <a:gd name="T74" fmla="*/ 169 w 271"/>
              <a:gd name="T75" fmla="*/ 201 h 216"/>
              <a:gd name="T76" fmla="*/ 193 w 271"/>
              <a:gd name="T77" fmla="*/ 201 h 216"/>
              <a:gd name="T78" fmla="*/ 214 w 271"/>
              <a:gd name="T79" fmla="*/ 185 h 216"/>
              <a:gd name="T80" fmla="*/ 256 w 271"/>
              <a:gd name="T81" fmla="*/ 201 h 216"/>
              <a:gd name="T82" fmla="*/ 237 w 271"/>
              <a:gd name="T83" fmla="*/ 185 h 216"/>
              <a:gd name="T84" fmla="*/ 256 w 271"/>
              <a:gd name="T85" fmla="*/ 201 h 216"/>
              <a:gd name="T86" fmla="*/ 147 w 271"/>
              <a:gd name="T87" fmla="*/ 158 h 216"/>
              <a:gd name="T88" fmla="*/ 256 w 271"/>
              <a:gd name="T89" fmla="*/ 6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71" h="216">
                <a:moveTo>
                  <a:pt x="266" y="0"/>
                </a:moveTo>
                <a:lnTo>
                  <a:pt x="5" y="0"/>
                </a:lnTo>
                <a:lnTo>
                  <a:pt x="4" y="1"/>
                </a:lnTo>
                <a:lnTo>
                  <a:pt x="1" y="3"/>
                </a:lnTo>
                <a:lnTo>
                  <a:pt x="0" y="4"/>
                </a:lnTo>
                <a:lnTo>
                  <a:pt x="0" y="7"/>
                </a:lnTo>
                <a:lnTo>
                  <a:pt x="0" y="210"/>
                </a:lnTo>
                <a:lnTo>
                  <a:pt x="0" y="211"/>
                </a:lnTo>
                <a:lnTo>
                  <a:pt x="1" y="214"/>
                </a:lnTo>
                <a:lnTo>
                  <a:pt x="4" y="216"/>
                </a:lnTo>
                <a:lnTo>
                  <a:pt x="5" y="216"/>
                </a:lnTo>
                <a:lnTo>
                  <a:pt x="266" y="216"/>
                </a:lnTo>
                <a:lnTo>
                  <a:pt x="269" y="216"/>
                </a:lnTo>
                <a:lnTo>
                  <a:pt x="270" y="214"/>
                </a:lnTo>
                <a:lnTo>
                  <a:pt x="271" y="211"/>
                </a:lnTo>
                <a:lnTo>
                  <a:pt x="271" y="210"/>
                </a:lnTo>
                <a:lnTo>
                  <a:pt x="271" y="7"/>
                </a:lnTo>
                <a:lnTo>
                  <a:pt x="271" y="4"/>
                </a:lnTo>
                <a:lnTo>
                  <a:pt x="270" y="3"/>
                </a:lnTo>
                <a:lnTo>
                  <a:pt x="269" y="1"/>
                </a:lnTo>
                <a:lnTo>
                  <a:pt x="266" y="0"/>
                </a:lnTo>
                <a:close/>
                <a:moveTo>
                  <a:pt x="237" y="18"/>
                </a:moveTo>
                <a:lnTo>
                  <a:pt x="256" y="18"/>
                </a:lnTo>
                <a:lnTo>
                  <a:pt x="256" y="33"/>
                </a:lnTo>
                <a:lnTo>
                  <a:pt x="237" y="33"/>
                </a:lnTo>
                <a:lnTo>
                  <a:pt x="237" y="18"/>
                </a:lnTo>
                <a:close/>
                <a:moveTo>
                  <a:pt x="193" y="18"/>
                </a:moveTo>
                <a:lnTo>
                  <a:pt x="214" y="18"/>
                </a:lnTo>
                <a:lnTo>
                  <a:pt x="214" y="33"/>
                </a:lnTo>
                <a:lnTo>
                  <a:pt x="193" y="33"/>
                </a:lnTo>
                <a:lnTo>
                  <a:pt x="193" y="18"/>
                </a:lnTo>
                <a:close/>
                <a:moveTo>
                  <a:pt x="150" y="18"/>
                </a:moveTo>
                <a:lnTo>
                  <a:pt x="169" y="18"/>
                </a:lnTo>
                <a:lnTo>
                  <a:pt x="169" y="33"/>
                </a:lnTo>
                <a:lnTo>
                  <a:pt x="150" y="33"/>
                </a:lnTo>
                <a:lnTo>
                  <a:pt x="150" y="18"/>
                </a:lnTo>
                <a:close/>
                <a:moveTo>
                  <a:pt x="103" y="18"/>
                </a:moveTo>
                <a:lnTo>
                  <a:pt x="124" y="18"/>
                </a:lnTo>
                <a:lnTo>
                  <a:pt x="124" y="33"/>
                </a:lnTo>
                <a:lnTo>
                  <a:pt x="103" y="33"/>
                </a:lnTo>
                <a:lnTo>
                  <a:pt x="103" y="18"/>
                </a:lnTo>
                <a:close/>
                <a:moveTo>
                  <a:pt x="58" y="18"/>
                </a:moveTo>
                <a:lnTo>
                  <a:pt x="77" y="18"/>
                </a:lnTo>
                <a:lnTo>
                  <a:pt x="77" y="33"/>
                </a:lnTo>
                <a:lnTo>
                  <a:pt x="58" y="33"/>
                </a:lnTo>
                <a:lnTo>
                  <a:pt x="58" y="18"/>
                </a:lnTo>
                <a:close/>
                <a:moveTo>
                  <a:pt x="15" y="18"/>
                </a:moveTo>
                <a:lnTo>
                  <a:pt x="35" y="18"/>
                </a:lnTo>
                <a:lnTo>
                  <a:pt x="35" y="33"/>
                </a:lnTo>
                <a:lnTo>
                  <a:pt x="15" y="33"/>
                </a:lnTo>
                <a:lnTo>
                  <a:pt x="15" y="18"/>
                </a:lnTo>
                <a:close/>
                <a:moveTo>
                  <a:pt x="35" y="201"/>
                </a:moveTo>
                <a:lnTo>
                  <a:pt x="15" y="201"/>
                </a:lnTo>
                <a:lnTo>
                  <a:pt x="15" y="185"/>
                </a:lnTo>
                <a:lnTo>
                  <a:pt x="35" y="185"/>
                </a:lnTo>
                <a:lnTo>
                  <a:pt x="35" y="201"/>
                </a:lnTo>
                <a:close/>
                <a:moveTo>
                  <a:pt x="77" y="201"/>
                </a:moveTo>
                <a:lnTo>
                  <a:pt x="58" y="201"/>
                </a:lnTo>
                <a:lnTo>
                  <a:pt x="58" y="185"/>
                </a:lnTo>
                <a:lnTo>
                  <a:pt x="77" y="185"/>
                </a:lnTo>
                <a:lnTo>
                  <a:pt x="77" y="201"/>
                </a:lnTo>
                <a:close/>
                <a:moveTo>
                  <a:pt x="124" y="201"/>
                </a:moveTo>
                <a:lnTo>
                  <a:pt x="103" y="201"/>
                </a:lnTo>
                <a:lnTo>
                  <a:pt x="103" y="185"/>
                </a:lnTo>
                <a:lnTo>
                  <a:pt x="124" y="185"/>
                </a:lnTo>
                <a:lnTo>
                  <a:pt x="124" y="201"/>
                </a:lnTo>
                <a:close/>
                <a:moveTo>
                  <a:pt x="124" y="158"/>
                </a:moveTo>
                <a:lnTo>
                  <a:pt x="15" y="158"/>
                </a:lnTo>
                <a:lnTo>
                  <a:pt x="15" y="61"/>
                </a:lnTo>
                <a:lnTo>
                  <a:pt x="124" y="61"/>
                </a:lnTo>
                <a:lnTo>
                  <a:pt x="124" y="158"/>
                </a:lnTo>
                <a:close/>
                <a:moveTo>
                  <a:pt x="169" y="201"/>
                </a:moveTo>
                <a:lnTo>
                  <a:pt x="150" y="201"/>
                </a:lnTo>
                <a:lnTo>
                  <a:pt x="150" y="185"/>
                </a:lnTo>
                <a:lnTo>
                  <a:pt x="169" y="185"/>
                </a:lnTo>
                <a:lnTo>
                  <a:pt x="169" y="201"/>
                </a:lnTo>
                <a:close/>
                <a:moveTo>
                  <a:pt x="214" y="201"/>
                </a:moveTo>
                <a:lnTo>
                  <a:pt x="193" y="201"/>
                </a:lnTo>
                <a:lnTo>
                  <a:pt x="193" y="185"/>
                </a:lnTo>
                <a:lnTo>
                  <a:pt x="214" y="185"/>
                </a:lnTo>
                <a:lnTo>
                  <a:pt x="214" y="201"/>
                </a:lnTo>
                <a:close/>
                <a:moveTo>
                  <a:pt x="256" y="201"/>
                </a:moveTo>
                <a:lnTo>
                  <a:pt x="237" y="201"/>
                </a:lnTo>
                <a:lnTo>
                  <a:pt x="237" y="185"/>
                </a:lnTo>
                <a:lnTo>
                  <a:pt x="256" y="185"/>
                </a:lnTo>
                <a:lnTo>
                  <a:pt x="256" y="201"/>
                </a:lnTo>
                <a:close/>
                <a:moveTo>
                  <a:pt x="256" y="158"/>
                </a:moveTo>
                <a:lnTo>
                  <a:pt x="147" y="158"/>
                </a:lnTo>
                <a:lnTo>
                  <a:pt x="147" y="61"/>
                </a:lnTo>
                <a:lnTo>
                  <a:pt x="256" y="61"/>
                </a:lnTo>
                <a:lnTo>
                  <a:pt x="256" y="15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94" name="Freeform 176"/>
          <p:cNvSpPr>
            <a:spLocks noEditPoints="1"/>
          </p:cNvSpPr>
          <p:nvPr/>
        </p:nvSpPr>
        <p:spPr bwMode="auto">
          <a:xfrm>
            <a:off x="5259388" y="2976563"/>
            <a:ext cx="109537" cy="147637"/>
          </a:xfrm>
          <a:custGeom>
            <a:avLst/>
            <a:gdLst>
              <a:gd name="T0" fmla="*/ 197 w 203"/>
              <a:gd name="T1" fmla="*/ 81 h 273"/>
              <a:gd name="T2" fmla="*/ 190 w 203"/>
              <a:gd name="T3" fmla="*/ 73 h 273"/>
              <a:gd name="T4" fmla="*/ 177 w 203"/>
              <a:gd name="T5" fmla="*/ 59 h 273"/>
              <a:gd name="T6" fmla="*/ 157 w 203"/>
              <a:gd name="T7" fmla="*/ 44 h 273"/>
              <a:gd name="T8" fmla="*/ 147 w 203"/>
              <a:gd name="T9" fmla="*/ 38 h 273"/>
              <a:gd name="T10" fmla="*/ 145 w 203"/>
              <a:gd name="T11" fmla="*/ 17 h 273"/>
              <a:gd name="T12" fmla="*/ 141 w 203"/>
              <a:gd name="T13" fmla="*/ 4 h 273"/>
              <a:gd name="T14" fmla="*/ 132 w 203"/>
              <a:gd name="T15" fmla="*/ 0 h 273"/>
              <a:gd name="T16" fmla="*/ 18 w 203"/>
              <a:gd name="T17" fmla="*/ 2 h 273"/>
              <a:gd name="T18" fmla="*/ 12 w 203"/>
              <a:gd name="T19" fmla="*/ 10 h 273"/>
              <a:gd name="T20" fmla="*/ 11 w 203"/>
              <a:gd name="T21" fmla="*/ 253 h 273"/>
              <a:gd name="T22" fmla="*/ 0 w 203"/>
              <a:gd name="T23" fmla="*/ 254 h 273"/>
              <a:gd name="T24" fmla="*/ 0 w 203"/>
              <a:gd name="T25" fmla="*/ 270 h 273"/>
              <a:gd name="T26" fmla="*/ 3 w 203"/>
              <a:gd name="T27" fmla="*/ 273 h 273"/>
              <a:gd name="T28" fmla="*/ 132 w 203"/>
              <a:gd name="T29" fmla="*/ 273 h 273"/>
              <a:gd name="T30" fmla="*/ 154 w 203"/>
              <a:gd name="T31" fmla="*/ 272 h 273"/>
              <a:gd name="T32" fmla="*/ 154 w 203"/>
              <a:gd name="T33" fmla="*/ 255 h 273"/>
              <a:gd name="T34" fmla="*/ 152 w 203"/>
              <a:gd name="T35" fmla="*/ 253 h 273"/>
              <a:gd name="T36" fmla="*/ 145 w 203"/>
              <a:gd name="T37" fmla="*/ 228 h 273"/>
              <a:gd name="T38" fmla="*/ 162 w 203"/>
              <a:gd name="T39" fmla="*/ 229 h 273"/>
              <a:gd name="T40" fmla="*/ 175 w 203"/>
              <a:gd name="T41" fmla="*/ 225 h 273"/>
              <a:gd name="T42" fmla="*/ 186 w 203"/>
              <a:gd name="T43" fmla="*/ 216 h 273"/>
              <a:gd name="T44" fmla="*/ 191 w 203"/>
              <a:gd name="T45" fmla="*/ 204 h 273"/>
              <a:gd name="T46" fmla="*/ 197 w 203"/>
              <a:gd name="T47" fmla="*/ 141 h 273"/>
              <a:gd name="T48" fmla="*/ 203 w 203"/>
              <a:gd name="T49" fmla="*/ 130 h 273"/>
              <a:gd name="T50" fmla="*/ 203 w 203"/>
              <a:gd name="T51" fmla="*/ 101 h 273"/>
              <a:gd name="T52" fmla="*/ 202 w 203"/>
              <a:gd name="T53" fmla="*/ 90 h 273"/>
              <a:gd name="T54" fmla="*/ 197 w 203"/>
              <a:gd name="T55" fmla="*/ 81 h 273"/>
              <a:gd name="T56" fmla="*/ 191 w 203"/>
              <a:gd name="T57" fmla="*/ 93 h 273"/>
              <a:gd name="T58" fmla="*/ 191 w 203"/>
              <a:gd name="T59" fmla="*/ 127 h 273"/>
              <a:gd name="T60" fmla="*/ 188 w 203"/>
              <a:gd name="T61" fmla="*/ 131 h 273"/>
              <a:gd name="T62" fmla="*/ 182 w 203"/>
              <a:gd name="T63" fmla="*/ 131 h 273"/>
              <a:gd name="T64" fmla="*/ 177 w 203"/>
              <a:gd name="T65" fmla="*/ 126 h 273"/>
              <a:gd name="T66" fmla="*/ 177 w 203"/>
              <a:gd name="T67" fmla="*/ 108 h 273"/>
              <a:gd name="T68" fmla="*/ 179 w 203"/>
              <a:gd name="T69" fmla="*/ 100 h 273"/>
              <a:gd name="T70" fmla="*/ 187 w 203"/>
              <a:gd name="T71" fmla="*/ 93 h 273"/>
              <a:gd name="T72" fmla="*/ 191 w 203"/>
              <a:gd name="T73" fmla="*/ 93 h 273"/>
              <a:gd name="T74" fmla="*/ 132 w 203"/>
              <a:gd name="T75" fmla="*/ 11 h 273"/>
              <a:gd name="T76" fmla="*/ 23 w 203"/>
              <a:gd name="T77" fmla="*/ 83 h 273"/>
              <a:gd name="T78" fmla="*/ 44 w 203"/>
              <a:gd name="T79" fmla="*/ 148 h 273"/>
              <a:gd name="T80" fmla="*/ 108 w 203"/>
              <a:gd name="T81" fmla="*/ 134 h 273"/>
              <a:gd name="T82" fmla="*/ 44 w 203"/>
              <a:gd name="T83" fmla="*/ 148 h 273"/>
              <a:gd name="T84" fmla="*/ 108 w 203"/>
              <a:gd name="T85" fmla="*/ 183 h 273"/>
              <a:gd name="T86" fmla="*/ 44 w 203"/>
              <a:gd name="T87" fmla="*/ 164 h 273"/>
              <a:gd name="T88" fmla="*/ 173 w 203"/>
              <a:gd name="T89" fmla="*/ 213 h 273"/>
              <a:gd name="T90" fmla="*/ 168 w 203"/>
              <a:gd name="T91" fmla="*/ 216 h 273"/>
              <a:gd name="T92" fmla="*/ 156 w 203"/>
              <a:gd name="T93" fmla="*/ 217 h 273"/>
              <a:gd name="T94" fmla="*/ 145 w 203"/>
              <a:gd name="T95" fmla="*/ 217 h 273"/>
              <a:gd name="T96" fmla="*/ 156 w 203"/>
              <a:gd name="T97" fmla="*/ 58 h 273"/>
              <a:gd name="T98" fmla="*/ 176 w 203"/>
              <a:gd name="T99" fmla="*/ 74 h 273"/>
              <a:gd name="T100" fmla="*/ 176 w 203"/>
              <a:gd name="T101" fmla="*/ 86 h 273"/>
              <a:gd name="T102" fmla="*/ 167 w 203"/>
              <a:gd name="T103" fmla="*/ 98 h 273"/>
              <a:gd name="T104" fmla="*/ 165 w 203"/>
              <a:gd name="T105" fmla="*/ 108 h 273"/>
              <a:gd name="T106" fmla="*/ 167 w 203"/>
              <a:gd name="T107" fmla="*/ 126 h 273"/>
              <a:gd name="T108" fmla="*/ 169 w 203"/>
              <a:gd name="T109" fmla="*/ 137 h 273"/>
              <a:gd name="T110" fmla="*/ 176 w 203"/>
              <a:gd name="T111" fmla="*/ 142 h 273"/>
              <a:gd name="T112" fmla="*/ 179 w 203"/>
              <a:gd name="T113" fmla="*/ 204 h 273"/>
              <a:gd name="T114" fmla="*/ 176 w 203"/>
              <a:gd name="T115" fmla="*/ 209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3" h="273">
                <a:moveTo>
                  <a:pt x="197" y="81"/>
                </a:moveTo>
                <a:lnTo>
                  <a:pt x="197" y="81"/>
                </a:lnTo>
                <a:lnTo>
                  <a:pt x="194" y="81"/>
                </a:lnTo>
                <a:lnTo>
                  <a:pt x="190" y="73"/>
                </a:lnTo>
                <a:lnTo>
                  <a:pt x="184" y="66"/>
                </a:lnTo>
                <a:lnTo>
                  <a:pt x="177" y="59"/>
                </a:lnTo>
                <a:lnTo>
                  <a:pt x="171" y="53"/>
                </a:lnTo>
                <a:lnTo>
                  <a:pt x="157" y="44"/>
                </a:lnTo>
                <a:lnTo>
                  <a:pt x="149" y="38"/>
                </a:lnTo>
                <a:lnTo>
                  <a:pt x="147" y="38"/>
                </a:lnTo>
                <a:lnTo>
                  <a:pt x="145" y="38"/>
                </a:lnTo>
                <a:lnTo>
                  <a:pt x="145" y="17"/>
                </a:lnTo>
                <a:lnTo>
                  <a:pt x="143" y="10"/>
                </a:lnTo>
                <a:lnTo>
                  <a:pt x="141" y="4"/>
                </a:lnTo>
                <a:lnTo>
                  <a:pt x="137" y="2"/>
                </a:lnTo>
                <a:lnTo>
                  <a:pt x="132" y="0"/>
                </a:lnTo>
                <a:lnTo>
                  <a:pt x="23" y="0"/>
                </a:lnTo>
                <a:lnTo>
                  <a:pt x="18" y="2"/>
                </a:lnTo>
                <a:lnTo>
                  <a:pt x="15" y="4"/>
                </a:lnTo>
                <a:lnTo>
                  <a:pt x="12" y="10"/>
                </a:lnTo>
                <a:lnTo>
                  <a:pt x="11" y="17"/>
                </a:lnTo>
                <a:lnTo>
                  <a:pt x="11" y="253"/>
                </a:lnTo>
                <a:lnTo>
                  <a:pt x="3" y="253"/>
                </a:lnTo>
                <a:lnTo>
                  <a:pt x="0" y="254"/>
                </a:lnTo>
                <a:lnTo>
                  <a:pt x="0" y="255"/>
                </a:lnTo>
                <a:lnTo>
                  <a:pt x="0" y="270"/>
                </a:lnTo>
                <a:lnTo>
                  <a:pt x="0" y="272"/>
                </a:lnTo>
                <a:lnTo>
                  <a:pt x="3" y="273"/>
                </a:lnTo>
                <a:lnTo>
                  <a:pt x="23" y="273"/>
                </a:lnTo>
                <a:lnTo>
                  <a:pt x="132" y="273"/>
                </a:lnTo>
                <a:lnTo>
                  <a:pt x="152" y="273"/>
                </a:lnTo>
                <a:lnTo>
                  <a:pt x="154" y="272"/>
                </a:lnTo>
                <a:lnTo>
                  <a:pt x="154" y="270"/>
                </a:lnTo>
                <a:lnTo>
                  <a:pt x="154" y="255"/>
                </a:lnTo>
                <a:lnTo>
                  <a:pt x="154" y="254"/>
                </a:lnTo>
                <a:lnTo>
                  <a:pt x="152" y="253"/>
                </a:lnTo>
                <a:lnTo>
                  <a:pt x="145" y="253"/>
                </a:lnTo>
                <a:lnTo>
                  <a:pt x="145" y="228"/>
                </a:lnTo>
                <a:lnTo>
                  <a:pt x="156" y="229"/>
                </a:lnTo>
                <a:lnTo>
                  <a:pt x="162" y="229"/>
                </a:lnTo>
                <a:lnTo>
                  <a:pt x="169" y="228"/>
                </a:lnTo>
                <a:lnTo>
                  <a:pt x="175" y="225"/>
                </a:lnTo>
                <a:lnTo>
                  <a:pt x="180" y="223"/>
                </a:lnTo>
                <a:lnTo>
                  <a:pt x="186" y="216"/>
                </a:lnTo>
                <a:lnTo>
                  <a:pt x="188" y="210"/>
                </a:lnTo>
                <a:lnTo>
                  <a:pt x="191" y="204"/>
                </a:lnTo>
                <a:lnTo>
                  <a:pt x="192" y="144"/>
                </a:lnTo>
                <a:lnTo>
                  <a:pt x="197" y="141"/>
                </a:lnTo>
                <a:lnTo>
                  <a:pt x="199" y="137"/>
                </a:lnTo>
                <a:lnTo>
                  <a:pt x="203" y="130"/>
                </a:lnTo>
                <a:lnTo>
                  <a:pt x="203" y="128"/>
                </a:lnTo>
                <a:lnTo>
                  <a:pt x="203" y="101"/>
                </a:lnTo>
                <a:lnTo>
                  <a:pt x="203" y="96"/>
                </a:lnTo>
                <a:lnTo>
                  <a:pt x="202" y="90"/>
                </a:lnTo>
                <a:lnTo>
                  <a:pt x="199" y="85"/>
                </a:lnTo>
                <a:lnTo>
                  <a:pt x="197" y="81"/>
                </a:lnTo>
                <a:close/>
                <a:moveTo>
                  <a:pt x="191" y="93"/>
                </a:moveTo>
                <a:lnTo>
                  <a:pt x="191" y="93"/>
                </a:lnTo>
                <a:lnTo>
                  <a:pt x="191" y="101"/>
                </a:lnTo>
                <a:lnTo>
                  <a:pt x="191" y="127"/>
                </a:lnTo>
                <a:lnTo>
                  <a:pt x="190" y="130"/>
                </a:lnTo>
                <a:lnTo>
                  <a:pt x="188" y="131"/>
                </a:lnTo>
                <a:lnTo>
                  <a:pt x="187" y="131"/>
                </a:lnTo>
                <a:lnTo>
                  <a:pt x="182" y="131"/>
                </a:lnTo>
                <a:lnTo>
                  <a:pt x="179" y="130"/>
                </a:lnTo>
                <a:lnTo>
                  <a:pt x="177" y="126"/>
                </a:lnTo>
                <a:lnTo>
                  <a:pt x="177" y="118"/>
                </a:lnTo>
                <a:lnTo>
                  <a:pt x="177" y="108"/>
                </a:lnTo>
                <a:lnTo>
                  <a:pt x="177" y="104"/>
                </a:lnTo>
                <a:lnTo>
                  <a:pt x="179" y="100"/>
                </a:lnTo>
                <a:lnTo>
                  <a:pt x="183" y="96"/>
                </a:lnTo>
                <a:lnTo>
                  <a:pt x="187" y="93"/>
                </a:lnTo>
                <a:lnTo>
                  <a:pt x="190" y="93"/>
                </a:lnTo>
                <a:lnTo>
                  <a:pt x="191" y="93"/>
                </a:lnTo>
                <a:close/>
                <a:moveTo>
                  <a:pt x="23" y="11"/>
                </a:moveTo>
                <a:lnTo>
                  <a:pt x="132" y="11"/>
                </a:lnTo>
                <a:lnTo>
                  <a:pt x="132" y="83"/>
                </a:lnTo>
                <a:lnTo>
                  <a:pt x="23" y="83"/>
                </a:lnTo>
                <a:lnTo>
                  <a:pt x="23" y="11"/>
                </a:lnTo>
                <a:close/>
                <a:moveTo>
                  <a:pt x="44" y="148"/>
                </a:moveTo>
                <a:lnTo>
                  <a:pt x="44" y="134"/>
                </a:lnTo>
                <a:lnTo>
                  <a:pt x="108" y="134"/>
                </a:lnTo>
                <a:lnTo>
                  <a:pt x="108" y="148"/>
                </a:lnTo>
                <a:lnTo>
                  <a:pt x="44" y="148"/>
                </a:lnTo>
                <a:close/>
                <a:moveTo>
                  <a:pt x="108" y="164"/>
                </a:moveTo>
                <a:lnTo>
                  <a:pt x="108" y="183"/>
                </a:lnTo>
                <a:lnTo>
                  <a:pt x="44" y="183"/>
                </a:lnTo>
                <a:lnTo>
                  <a:pt x="44" y="164"/>
                </a:lnTo>
                <a:lnTo>
                  <a:pt x="108" y="164"/>
                </a:lnTo>
                <a:close/>
                <a:moveTo>
                  <a:pt x="173" y="213"/>
                </a:moveTo>
                <a:lnTo>
                  <a:pt x="173" y="213"/>
                </a:lnTo>
                <a:lnTo>
                  <a:pt x="168" y="216"/>
                </a:lnTo>
                <a:lnTo>
                  <a:pt x="162" y="217"/>
                </a:lnTo>
                <a:lnTo>
                  <a:pt x="156" y="217"/>
                </a:lnTo>
                <a:lnTo>
                  <a:pt x="147" y="217"/>
                </a:lnTo>
                <a:lnTo>
                  <a:pt x="145" y="217"/>
                </a:lnTo>
                <a:lnTo>
                  <a:pt x="145" y="51"/>
                </a:lnTo>
                <a:lnTo>
                  <a:pt x="156" y="58"/>
                </a:lnTo>
                <a:lnTo>
                  <a:pt x="167" y="66"/>
                </a:lnTo>
                <a:lnTo>
                  <a:pt x="176" y="74"/>
                </a:lnTo>
                <a:lnTo>
                  <a:pt x="182" y="82"/>
                </a:lnTo>
                <a:lnTo>
                  <a:pt x="176" y="86"/>
                </a:lnTo>
                <a:lnTo>
                  <a:pt x="171" y="90"/>
                </a:lnTo>
                <a:lnTo>
                  <a:pt x="167" y="98"/>
                </a:lnTo>
                <a:lnTo>
                  <a:pt x="165" y="103"/>
                </a:lnTo>
                <a:lnTo>
                  <a:pt x="165" y="108"/>
                </a:lnTo>
                <a:lnTo>
                  <a:pt x="167" y="118"/>
                </a:lnTo>
                <a:lnTo>
                  <a:pt x="167" y="126"/>
                </a:lnTo>
                <a:lnTo>
                  <a:pt x="168" y="134"/>
                </a:lnTo>
                <a:lnTo>
                  <a:pt x="169" y="137"/>
                </a:lnTo>
                <a:lnTo>
                  <a:pt x="172" y="139"/>
                </a:lnTo>
                <a:lnTo>
                  <a:pt x="176" y="142"/>
                </a:lnTo>
                <a:lnTo>
                  <a:pt x="180" y="144"/>
                </a:lnTo>
                <a:lnTo>
                  <a:pt x="179" y="204"/>
                </a:lnTo>
                <a:lnTo>
                  <a:pt x="177" y="206"/>
                </a:lnTo>
                <a:lnTo>
                  <a:pt x="176" y="209"/>
                </a:lnTo>
                <a:lnTo>
                  <a:pt x="173" y="21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95" name="Freeform 177"/>
          <p:cNvSpPr>
            <a:spLocks noEditPoints="1"/>
          </p:cNvSpPr>
          <p:nvPr/>
        </p:nvSpPr>
        <p:spPr bwMode="auto">
          <a:xfrm>
            <a:off x="4349750" y="3036888"/>
            <a:ext cx="147638" cy="84137"/>
          </a:xfrm>
          <a:custGeom>
            <a:avLst/>
            <a:gdLst>
              <a:gd name="T0" fmla="*/ 207 w 273"/>
              <a:gd name="T1" fmla="*/ 49 h 154"/>
              <a:gd name="T2" fmla="*/ 190 w 273"/>
              <a:gd name="T3" fmla="*/ 48 h 154"/>
              <a:gd name="T4" fmla="*/ 185 w 273"/>
              <a:gd name="T5" fmla="*/ 12 h 154"/>
              <a:gd name="T6" fmla="*/ 179 w 273"/>
              <a:gd name="T7" fmla="*/ 1 h 154"/>
              <a:gd name="T8" fmla="*/ 157 w 273"/>
              <a:gd name="T9" fmla="*/ 3 h 154"/>
              <a:gd name="T10" fmla="*/ 170 w 273"/>
              <a:gd name="T11" fmla="*/ 10 h 154"/>
              <a:gd name="T12" fmla="*/ 174 w 273"/>
              <a:gd name="T13" fmla="*/ 18 h 154"/>
              <a:gd name="T14" fmla="*/ 112 w 273"/>
              <a:gd name="T15" fmla="*/ 30 h 154"/>
              <a:gd name="T16" fmla="*/ 126 w 273"/>
              <a:gd name="T17" fmla="*/ 23 h 154"/>
              <a:gd name="T18" fmla="*/ 129 w 273"/>
              <a:gd name="T19" fmla="*/ 15 h 154"/>
              <a:gd name="T20" fmla="*/ 93 w 273"/>
              <a:gd name="T21" fmla="*/ 11 h 154"/>
              <a:gd name="T22" fmla="*/ 82 w 273"/>
              <a:gd name="T23" fmla="*/ 16 h 154"/>
              <a:gd name="T24" fmla="*/ 103 w 273"/>
              <a:gd name="T25" fmla="*/ 30 h 154"/>
              <a:gd name="T26" fmla="*/ 82 w 273"/>
              <a:gd name="T27" fmla="*/ 55 h 154"/>
              <a:gd name="T28" fmla="*/ 54 w 273"/>
              <a:gd name="T29" fmla="*/ 48 h 154"/>
              <a:gd name="T30" fmla="*/ 17 w 273"/>
              <a:gd name="T31" fmla="*/ 63 h 154"/>
              <a:gd name="T32" fmla="*/ 0 w 273"/>
              <a:gd name="T33" fmla="*/ 101 h 154"/>
              <a:gd name="T34" fmla="*/ 17 w 273"/>
              <a:gd name="T35" fmla="*/ 138 h 154"/>
              <a:gd name="T36" fmla="*/ 54 w 273"/>
              <a:gd name="T37" fmla="*/ 154 h 154"/>
              <a:gd name="T38" fmla="*/ 88 w 273"/>
              <a:gd name="T39" fmla="*/ 142 h 154"/>
              <a:gd name="T40" fmla="*/ 107 w 273"/>
              <a:gd name="T41" fmla="*/ 112 h 154"/>
              <a:gd name="T42" fmla="*/ 125 w 273"/>
              <a:gd name="T43" fmla="*/ 127 h 154"/>
              <a:gd name="T44" fmla="*/ 118 w 273"/>
              <a:gd name="T45" fmla="*/ 134 h 154"/>
              <a:gd name="T46" fmla="*/ 140 w 273"/>
              <a:gd name="T47" fmla="*/ 131 h 154"/>
              <a:gd name="T48" fmla="*/ 133 w 273"/>
              <a:gd name="T49" fmla="*/ 117 h 154"/>
              <a:gd name="T50" fmla="*/ 142 w 273"/>
              <a:gd name="T51" fmla="*/ 104 h 154"/>
              <a:gd name="T52" fmla="*/ 178 w 273"/>
              <a:gd name="T53" fmla="*/ 68 h 154"/>
              <a:gd name="T54" fmla="*/ 168 w 273"/>
              <a:gd name="T55" fmla="*/ 111 h 154"/>
              <a:gd name="T56" fmla="*/ 190 w 273"/>
              <a:gd name="T57" fmla="*/ 145 h 154"/>
              <a:gd name="T58" fmla="*/ 231 w 273"/>
              <a:gd name="T59" fmla="*/ 153 h 154"/>
              <a:gd name="T60" fmla="*/ 264 w 273"/>
              <a:gd name="T61" fmla="*/ 130 h 154"/>
              <a:gd name="T62" fmla="*/ 272 w 273"/>
              <a:gd name="T63" fmla="*/ 90 h 154"/>
              <a:gd name="T64" fmla="*/ 250 w 273"/>
              <a:gd name="T65" fmla="*/ 56 h 154"/>
              <a:gd name="T66" fmla="*/ 220 w 273"/>
              <a:gd name="T67" fmla="*/ 142 h 154"/>
              <a:gd name="T68" fmla="*/ 197 w 273"/>
              <a:gd name="T69" fmla="*/ 134 h 154"/>
              <a:gd name="T70" fmla="*/ 181 w 273"/>
              <a:gd name="T71" fmla="*/ 109 h 154"/>
              <a:gd name="T72" fmla="*/ 186 w 273"/>
              <a:gd name="T73" fmla="*/ 78 h 154"/>
              <a:gd name="T74" fmla="*/ 208 w 273"/>
              <a:gd name="T75" fmla="*/ 98 h 154"/>
              <a:gd name="T76" fmla="*/ 222 w 273"/>
              <a:gd name="T77" fmla="*/ 105 h 154"/>
              <a:gd name="T78" fmla="*/ 224 w 273"/>
              <a:gd name="T79" fmla="*/ 98 h 154"/>
              <a:gd name="T80" fmla="*/ 204 w 273"/>
              <a:gd name="T81" fmla="*/ 77 h 154"/>
              <a:gd name="T82" fmla="*/ 220 w 273"/>
              <a:gd name="T83" fmla="*/ 60 h 154"/>
              <a:gd name="T84" fmla="*/ 249 w 273"/>
              <a:gd name="T85" fmla="*/ 71 h 154"/>
              <a:gd name="T86" fmla="*/ 261 w 273"/>
              <a:gd name="T87" fmla="*/ 101 h 154"/>
              <a:gd name="T88" fmla="*/ 249 w 273"/>
              <a:gd name="T89" fmla="*/ 130 h 154"/>
              <a:gd name="T90" fmla="*/ 220 w 273"/>
              <a:gd name="T91" fmla="*/ 142 h 154"/>
              <a:gd name="T92" fmla="*/ 107 w 273"/>
              <a:gd name="T93" fmla="*/ 89 h 154"/>
              <a:gd name="T94" fmla="*/ 104 w 273"/>
              <a:gd name="T95" fmla="*/ 41 h 154"/>
              <a:gd name="T96" fmla="*/ 107 w 273"/>
              <a:gd name="T97" fmla="*/ 102 h 154"/>
              <a:gd name="T98" fmla="*/ 82 w 273"/>
              <a:gd name="T99" fmla="*/ 71 h 154"/>
              <a:gd name="T100" fmla="*/ 95 w 273"/>
              <a:gd name="T101" fmla="*/ 101 h 154"/>
              <a:gd name="T102" fmla="*/ 39 w 273"/>
              <a:gd name="T103" fmla="*/ 138 h 154"/>
              <a:gd name="T104" fmla="*/ 17 w 273"/>
              <a:gd name="T105" fmla="*/ 116 h 154"/>
              <a:gd name="T106" fmla="*/ 17 w 273"/>
              <a:gd name="T107" fmla="*/ 85 h 154"/>
              <a:gd name="T108" fmla="*/ 39 w 273"/>
              <a:gd name="T109" fmla="*/ 63 h 154"/>
              <a:gd name="T110" fmla="*/ 74 w 273"/>
              <a:gd name="T111" fmla="*/ 66 h 154"/>
              <a:gd name="T112" fmla="*/ 50 w 273"/>
              <a:gd name="T113" fmla="*/ 101 h 154"/>
              <a:gd name="T114" fmla="*/ 54 w 273"/>
              <a:gd name="T115" fmla="*/ 107 h 154"/>
              <a:gd name="T116" fmla="*/ 95 w 273"/>
              <a:gd name="T117" fmla="*/ 111 h 154"/>
              <a:gd name="T118" fmla="*/ 80 w 273"/>
              <a:gd name="T119" fmla="*/ 132 h 154"/>
              <a:gd name="T120" fmla="*/ 54 w 273"/>
              <a:gd name="T121" fmla="*/ 142 h 154"/>
              <a:gd name="T122" fmla="*/ 122 w 273"/>
              <a:gd name="T123" fmla="*/ 40 h 154"/>
              <a:gd name="T124" fmla="*/ 134 w 273"/>
              <a:gd name="T125" fmla="*/ 9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3" h="154">
                <a:moveTo>
                  <a:pt x="220" y="48"/>
                </a:moveTo>
                <a:lnTo>
                  <a:pt x="220" y="48"/>
                </a:lnTo>
                <a:lnTo>
                  <a:pt x="213" y="48"/>
                </a:lnTo>
                <a:lnTo>
                  <a:pt x="207" y="49"/>
                </a:lnTo>
                <a:lnTo>
                  <a:pt x="200" y="52"/>
                </a:lnTo>
                <a:lnTo>
                  <a:pt x="193" y="55"/>
                </a:lnTo>
                <a:lnTo>
                  <a:pt x="192" y="49"/>
                </a:lnTo>
                <a:lnTo>
                  <a:pt x="190" y="48"/>
                </a:lnTo>
                <a:lnTo>
                  <a:pt x="186" y="33"/>
                </a:lnTo>
                <a:lnTo>
                  <a:pt x="186" y="32"/>
                </a:lnTo>
                <a:lnTo>
                  <a:pt x="182" y="16"/>
                </a:lnTo>
                <a:lnTo>
                  <a:pt x="185" y="12"/>
                </a:lnTo>
                <a:lnTo>
                  <a:pt x="186" y="10"/>
                </a:lnTo>
                <a:lnTo>
                  <a:pt x="185" y="6"/>
                </a:lnTo>
                <a:lnTo>
                  <a:pt x="183" y="3"/>
                </a:lnTo>
                <a:lnTo>
                  <a:pt x="179" y="1"/>
                </a:lnTo>
                <a:lnTo>
                  <a:pt x="175" y="0"/>
                </a:lnTo>
                <a:lnTo>
                  <a:pt x="168" y="0"/>
                </a:lnTo>
                <a:lnTo>
                  <a:pt x="160" y="0"/>
                </a:lnTo>
                <a:lnTo>
                  <a:pt x="157" y="3"/>
                </a:lnTo>
                <a:lnTo>
                  <a:pt x="156" y="6"/>
                </a:lnTo>
                <a:lnTo>
                  <a:pt x="159" y="10"/>
                </a:lnTo>
                <a:lnTo>
                  <a:pt x="162" y="10"/>
                </a:lnTo>
                <a:lnTo>
                  <a:pt x="170" y="10"/>
                </a:lnTo>
                <a:lnTo>
                  <a:pt x="175" y="10"/>
                </a:lnTo>
                <a:lnTo>
                  <a:pt x="174" y="14"/>
                </a:lnTo>
                <a:lnTo>
                  <a:pt x="174" y="16"/>
                </a:lnTo>
                <a:lnTo>
                  <a:pt x="174" y="18"/>
                </a:lnTo>
                <a:lnTo>
                  <a:pt x="175" y="30"/>
                </a:lnTo>
                <a:lnTo>
                  <a:pt x="123" y="30"/>
                </a:lnTo>
                <a:lnTo>
                  <a:pt x="122" y="30"/>
                </a:lnTo>
                <a:lnTo>
                  <a:pt x="112" y="30"/>
                </a:lnTo>
                <a:lnTo>
                  <a:pt x="112" y="27"/>
                </a:lnTo>
                <a:lnTo>
                  <a:pt x="115" y="26"/>
                </a:lnTo>
                <a:lnTo>
                  <a:pt x="119" y="25"/>
                </a:lnTo>
                <a:lnTo>
                  <a:pt x="126" y="23"/>
                </a:lnTo>
                <a:lnTo>
                  <a:pt x="130" y="21"/>
                </a:lnTo>
                <a:lnTo>
                  <a:pt x="132" y="18"/>
                </a:lnTo>
                <a:lnTo>
                  <a:pt x="130" y="16"/>
                </a:lnTo>
                <a:lnTo>
                  <a:pt x="129" y="15"/>
                </a:lnTo>
                <a:lnTo>
                  <a:pt x="125" y="14"/>
                </a:lnTo>
                <a:lnTo>
                  <a:pt x="119" y="14"/>
                </a:lnTo>
                <a:lnTo>
                  <a:pt x="106" y="12"/>
                </a:lnTo>
                <a:lnTo>
                  <a:pt x="93" y="11"/>
                </a:lnTo>
                <a:lnTo>
                  <a:pt x="85" y="12"/>
                </a:lnTo>
                <a:lnTo>
                  <a:pt x="84" y="12"/>
                </a:lnTo>
                <a:lnTo>
                  <a:pt x="82" y="14"/>
                </a:lnTo>
                <a:lnTo>
                  <a:pt x="82" y="16"/>
                </a:lnTo>
                <a:lnTo>
                  <a:pt x="84" y="19"/>
                </a:lnTo>
                <a:lnTo>
                  <a:pt x="89" y="23"/>
                </a:lnTo>
                <a:lnTo>
                  <a:pt x="95" y="27"/>
                </a:lnTo>
                <a:lnTo>
                  <a:pt x="103" y="30"/>
                </a:lnTo>
                <a:lnTo>
                  <a:pt x="103" y="32"/>
                </a:lnTo>
                <a:lnTo>
                  <a:pt x="100" y="33"/>
                </a:lnTo>
                <a:lnTo>
                  <a:pt x="97" y="34"/>
                </a:lnTo>
                <a:lnTo>
                  <a:pt x="82" y="55"/>
                </a:lnTo>
                <a:lnTo>
                  <a:pt x="76" y="52"/>
                </a:lnTo>
                <a:lnTo>
                  <a:pt x="69" y="49"/>
                </a:lnTo>
                <a:lnTo>
                  <a:pt x="62" y="48"/>
                </a:lnTo>
                <a:lnTo>
                  <a:pt x="54" y="48"/>
                </a:lnTo>
                <a:lnTo>
                  <a:pt x="44" y="48"/>
                </a:lnTo>
                <a:lnTo>
                  <a:pt x="33" y="52"/>
                </a:lnTo>
                <a:lnTo>
                  <a:pt x="25" y="56"/>
                </a:lnTo>
                <a:lnTo>
                  <a:pt x="17" y="63"/>
                </a:lnTo>
                <a:lnTo>
                  <a:pt x="10" y="71"/>
                </a:lnTo>
                <a:lnTo>
                  <a:pt x="5" y="79"/>
                </a:lnTo>
                <a:lnTo>
                  <a:pt x="2" y="90"/>
                </a:lnTo>
                <a:lnTo>
                  <a:pt x="0" y="101"/>
                </a:lnTo>
                <a:lnTo>
                  <a:pt x="2" y="111"/>
                </a:lnTo>
                <a:lnTo>
                  <a:pt x="5" y="122"/>
                </a:lnTo>
                <a:lnTo>
                  <a:pt x="10" y="130"/>
                </a:lnTo>
                <a:lnTo>
                  <a:pt x="17" y="138"/>
                </a:lnTo>
                <a:lnTo>
                  <a:pt x="25" y="145"/>
                </a:lnTo>
                <a:lnTo>
                  <a:pt x="33" y="150"/>
                </a:lnTo>
                <a:lnTo>
                  <a:pt x="44" y="153"/>
                </a:lnTo>
                <a:lnTo>
                  <a:pt x="54" y="154"/>
                </a:lnTo>
                <a:lnTo>
                  <a:pt x="63" y="153"/>
                </a:lnTo>
                <a:lnTo>
                  <a:pt x="73" y="150"/>
                </a:lnTo>
                <a:lnTo>
                  <a:pt x="81" y="146"/>
                </a:lnTo>
                <a:lnTo>
                  <a:pt x="88" y="142"/>
                </a:lnTo>
                <a:lnTo>
                  <a:pt x="95" y="135"/>
                </a:lnTo>
                <a:lnTo>
                  <a:pt x="100" y="128"/>
                </a:lnTo>
                <a:lnTo>
                  <a:pt x="104" y="120"/>
                </a:lnTo>
                <a:lnTo>
                  <a:pt x="107" y="112"/>
                </a:lnTo>
                <a:lnTo>
                  <a:pt x="116" y="112"/>
                </a:lnTo>
                <a:lnTo>
                  <a:pt x="119" y="116"/>
                </a:lnTo>
                <a:lnTo>
                  <a:pt x="125" y="117"/>
                </a:lnTo>
                <a:lnTo>
                  <a:pt x="125" y="127"/>
                </a:lnTo>
                <a:lnTo>
                  <a:pt x="121" y="127"/>
                </a:lnTo>
                <a:lnTo>
                  <a:pt x="118" y="128"/>
                </a:lnTo>
                <a:lnTo>
                  <a:pt x="116" y="131"/>
                </a:lnTo>
                <a:lnTo>
                  <a:pt x="118" y="134"/>
                </a:lnTo>
                <a:lnTo>
                  <a:pt x="121" y="135"/>
                </a:lnTo>
                <a:lnTo>
                  <a:pt x="136" y="135"/>
                </a:lnTo>
                <a:lnTo>
                  <a:pt x="138" y="134"/>
                </a:lnTo>
                <a:lnTo>
                  <a:pt x="140" y="131"/>
                </a:lnTo>
                <a:lnTo>
                  <a:pt x="138" y="128"/>
                </a:lnTo>
                <a:lnTo>
                  <a:pt x="136" y="127"/>
                </a:lnTo>
                <a:lnTo>
                  <a:pt x="133" y="127"/>
                </a:lnTo>
                <a:lnTo>
                  <a:pt x="133" y="117"/>
                </a:lnTo>
                <a:lnTo>
                  <a:pt x="137" y="116"/>
                </a:lnTo>
                <a:lnTo>
                  <a:pt x="140" y="113"/>
                </a:lnTo>
                <a:lnTo>
                  <a:pt x="142" y="109"/>
                </a:lnTo>
                <a:lnTo>
                  <a:pt x="142" y="104"/>
                </a:lnTo>
                <a:lnTo>
                  <a:pt x="141" y="98"/>
                </a:lnTo>
                <a:lnTo>
                  <a:pt x="185" y="59"/>
                </a:lnTo>
                <a:lnTo>
                  <a:pt x="186" y="60"/>
                </a:lnTo>
                <a:lnTo>
                  <a:pt x="178" y="68"/>
                </a:lnTo>
                <a:lnTo>
                  <a:pt x="172" y="78"/>
                </a:lnTo>
                <a:lnTo>
                  <a:pt x="168" y="89"/>
                </a:lnTo>
                <a:lnTo>
                  <a:pt x="167" y="101"/>
                </a:lnTo>
                <a:lnTo>
                  <a:pt x="168" y="111"/>
                </a:lnTo>
                <a:lnTo>
                  <a:pt x="171" y="122"/>
                </a:lnTo>
                <a:lnTo>
                  <a:pt x="177" y="130"/>
                </a:lnTo>
                <a:lnTo>
                  <a:pt x="182" y="138"/>
                </a:lnTo>
                <a:lnTo>
                  <a:pt x="190" y="145"/>
                </a:lnTo>
                <a:lnTo>
                  <a:pt x="200" y="150"/>
                </a:lnTo>
                <a:lnTo>
                  <a:pt x="209" y="153"/>
                </a:lnTo>
                <a:lnTo>
                  <a:pt x="220" y="154"/>
                </a:lnTo>
                <a:lnTo>
                  <a:pt x="231" y="153"/>
                </a:lnTo>
                <a:lnTo>
                  <a:pt x="241" y="150"/>
                </a:lnTo>
                <a:lnTo>
                  <a:pt x="250" y="145"/>
                </a:lnTo>
                <a:lnTo>
                  <a:pt x="258" y="138"/>
                </a:lnTo>
                <a:lnTo>
                  <a:pt x="264" y="130"/>
                </a:lnTo>
                <a:lnTo>
                  <a:pt x="269" y="122"/>
                </a:lnTo>
                <a:lnTo>
                  <a:pt x="272" y="111"/>
                </a:lnTo>
                <a:lnTo>
                  <a:pt x="273" y="101"/>
                </a:lnTo>
                <a:lnTo>
                  <a:pt x="272" y="90"/>
                </a:lnTo>
                <a:lnTo>
                  <a:pt x="269" y="79"/>
                </a:lnTo>
                <a:lnTo>
                  <a:pt x="264" y="71"/>
                </a:lnTo>
                <a:lnTo>
                  <a:pt x="258" y="63"/>
                </a:lnTo>
                <a:lnTo>
                  <a:pt x="250" y="56"/>
                </a:lnTo>
                <a:lnTo>
                  <a:pt x="241" y="52"/>
                </a:lnTo>
                <a:lnTo>
                  <a:pt x="231" y="48"/>
                </a:lnTo>
                <a:lnTo>
                  <a:pt x="220" y="48"/>
                </a:lnTo>
                <a:close/>
                <a:moveTo>
                  <a:pt x="220" y="142"/>
                </a:moveTo>
                <a:lnTo>
                  <a:pt x="220" y="142"/>
                </a:lnTo>
                <a:lnTo>
                  <a:pt x="212" y="141"/>
                </a:lnTo>
                <a:lnTo>
                  <a:pt x="204" y="138"/>
                </a:lnTo>
                <a:lnTo>
                  <a:pt x="197" y="134"/>
                </a:lnTo>
                <a:lnTo>
                  <a:pt x="192" y="130"/>
                </a:lnTo>
                <a:lnTo>
                  <a:pt x="186" y="123"/>
                </a:lnTo>
                <a:lnTo>
                  <a:pt x="182" y="116"/>
                </a:lnTo>
                <a:lnTo>
                  <a:pt x="181" y="109"/>
                </a:lnTo>
                <a:lnTo>
                  <a:pt x="179" y="101"/>
                </a:lnTo>
                <a:lnTo>
                  <a:pt x="181" y="93"/>
                </a:lnTo>
                <a:lnTo>
                  <a:pt x="182" y="85"/>
                </a:lnTo>
                <a:lnTo>
                  <a:pt x="186" y="78"/>
                </a:lnTo>
                <a:lnTo>
                  <a:pt x="190" y="72"/>
                </a:lnTo>
                <a:lnTo>
                  <a:pt x="196" y="82"/>
                </a:lnTo>
                <a:lnTo>
                  <a:pt x="202" y="90"/>
                </a:lnTo>
                <a:lnTo>
                  <a:pt x="208" y="98"/>
                </a:lnTo>
                <a:lnTo>
                  <a:pt x="215" y="104"/>
                </a:lnTo>
                <a:lnTo>
                  <a:pt x="218" y="105"/>
                </a:lnTo>
                <a:lnTo>
                  <a:pt x="220" y="107"/>
                </a:lnTo>
                <a:lnTo>
                  <a:pt x="222" y="105"/>
                </a:lnTo>
                <a:lnTo>
                  <a:pt x="223" y="105"/>
                </a:lnTo>
                <a:lnTo>
                  <a:pt x="224" y="102"/>
                </a:lnTo>
                <a:lnTo>
                  <a:pt x="226" y="101"/>
                </a:lnTo>
                <a:lnTo>
                  <a:pt x="224" y="98"/>
                </a:lnTo>
                <a:lnTo>
                  <a:pt x="222" y="96"/>
                </a:lnTo>
                <a:lnTo>
                  <a:pt x="216" y="92"/>
                </a:lnTo>
                <a:lnTo>
                  <a:pt x="209" y="85"/>
                </a:lnTo>
                <a:lnTo>
                  <a:pt x="204" y="77"/>
                </a:lnTo>
                <a:lnTo>
                  <a:pt x="198" y="66"/>
                </a:lnTo>
                <a:lnTo>
                  <a:pt x="209" y="62"/>
                </a:lnTo>
                <a:lnTo>
                  <a:pt x="215" y="60"/>
                </a:lnTo>
                <a:lnTo>
                  <a:pt x="220" y="60"/>
                </a:lnTo>
                <a:lnTo>
                  <a:pt x="228" y="60"/>
                </a:lnTo>
                <a:lnTo>
                  <a:pt x="237" y="63"/>
                </a:lnTo>
                <a:lnTo>
                  <a:pt x="243" y="67"/>
                </a:lnTo>
                <a:lnTo>
                  <a:pt x="249" y="71"/>
                </a:lnTo>
                <a:lnTo>
                  <a:pt x="254" y="78"/>
                </a:lnTo>
                <a:lnTo>
                  <a:pt x="258" y="85"/>
                </a:lnTo>
                <a:lnTo>
                  <a:pt x="260" y="93"/>
                </a:lnTo>
                <a:lnTo>
                  <a:pt x="261" y="101"/>
                </a:lnTo>
                <a:lnTo>
                  <a:pt x="260" y="109"/>
                </a:lnTo>
                <a:lnTo>
                  <a:pt x="258" y="116"/>
                </a:lnTo>
                <a:lnTo>
                  <a:pt x="254" y="123"/>
                </a:lnTo>
                <a:lnTo>
                  <a:pt x="249" y="130"/>
                </a:lnTo>
                <a:lnTo>
                  <a:pt x="243" y="134"/>
                </a:lnTo>
                <a:lnTo>
                  <a:pt x="237" y="138"/>
                </a:lnTo>
                <a:lnTo>
                  <a:pt x="228" y="141"/>
                </a:lnTo>
                <a:lnTo>
                  <a:pt x="220" y="142"/>
                </a:lnTo>
                <a:close/>
                <a:moveTo>
                  <a:pt x="107" y="102"/>
                </a:moveTo>
                <a:lnTo>
                  <a:pt x="107" y="102"/>
                </a:lnTo>
                <a:lnTo>
                  <a:pt x="107" y="101"/>
                </a:lnTo>
                <a:lnTo>
                  <a:pt x="107" y="89"/>
                </a:lnTo>
                <a:lnTo>
                  <a:pt x="103" y="78"/>
                </a:lnTo>
                <a:lnTo>
                  <a:pt x="97" y="68"/>
                </a:lnTo>
                <a:lnTo>
                  <a:pt x="89" y="60"/>
                </a:lnTo>
                <a:lnTo>
                  <a:pt x="104" y="41"/>
                </a:lnTo>
                <a:lnTo>
                  <a:pt x="119" y="93"/>
                </a:lnTo>
                <a:lnTo>
                  <a:pt x="115" y="97"/>
                </a:lnTo>
                <a:lnTo>
                  <a:pt x="114" y="102"/>
                </a:lnTo>
                <a:lnTo>
                  <a:pt x="107" y="102"/>
                </a:lnTo>
                <a:close/>
                <a:moveTo>
                  <a:pt x="95" y="101"/>
                </a:moveTo>
                <a:lnTo>
                  <a:pt x="95" y="101"/>
                </a:lnTo>
                <a:lnTo>
                  <a:pt x="63" y="97"/>
                </a:lnTo>
                <a:lnTo>
                  <a:pt x="82" y="71"/>
                </a:lnTo>
                <a:lnTo>
                  <a:pt x="88" y="77"/>
                </a:lnTo>
                <a:lnTo>
                  <a:pt x="92" y="83"/>
                </a:lnTo>
                <a:lnTo>
                  <a:pt x="95" y="92"/>
                </a:lnTo>
                <a:lnTo>
                  <a:pt x="95" y="101"/>
                </a:lnTo>
                <a:close/>
                <a:moveTo>
                  <a:pt x="54" y="142"/>
                </a:moveTo>
                <a:lnTo>
                  <a:pt x="54" y="142"/>
                </a:lnTo>
                <a:lnTo>
                  <a:pt x="46" y="141"/>
                </a:lnTo>
                <a:lnTo>
                  <a:pt x="39" y="138"/>
                </a:lnTo>
                <a:lnTo>
                  <a:pt x="32" y="134"/>
                </a:lnTo>
                <a:lnTo>
                  <a:pt x="25" y="130"/>
                </a:lnTo>
                <a:lnTo>
                  <a:pt x="21" y="123"/>
                </a:lnTo>
                <a:lnTo>
                  <a:pt x="17" y="116"/>
                </a:lnTo>
                <a:lnTo>
                  <a:pt x="14" y="109"/>
                </a:lnTo>
                <a:lnTo>
                  <a:pt x="13" y="101"/>
                </a:lnTo>
                <a:lnTo>
                  <a:pt x="14" y="93"/>
                </a:lnTo>
                <a:lnTo>
                  <a:pt x="17" y="85"/>
                </a:lnTo>
                <a:lnTo>
                  <a:pt x="21" y="78"/>
                </a:lnTo>
                <a:lnTo>
                  <a:pt x="25" y="71"/>
                </a:lnTo>
                <a:lnTo>
                  <a:pt x="32" y="67"/>
                </a:lnTo>
                <a:lnTo>
                  <a:pt x="39" y="63"/>
                </a:lnTo>
                <a:lnTo>
                  <a:pt x="46" y="60"/>
                </a:lnTo>
                <a:lnTo>
                  <a:pt x="54" y="60"/>
                </a:lnTo>
                <a:lnTo>
                  <a:pt x="65" y="62"/>
                </a:lnTo>
                <a:lnTo>
                  <a:pt x="74" y="66"/>
                </a:lnTo>
                <a:lnTo>
                  <a:pt x="54" y="93"/>
                </a:lnTo>
                <a:lnTo>
                  <a:pt x="54" y="96"/>
                </a:lnTo>
                <a:lnTo>
                  <a:pt x="50" y="97"/>
                </a:lnTo>
                <a:lnTo>
                  <a:pt x="50" y="101"/>
                </a:lnTo>
                <a:lnTo>
                  <a:pt x="50" y="102"/>
                </a:lnTo>
                <a:lnTo>
                  <a:pt x="51" y="105"/>
                </a:lnTo>
                <a:lnTo>
                  <a:pt x="52" y="105"/>
                </a:lnTo>
                <a:lnTo>
                  <a:pt x="54" y="107"/>
                </a:lnTo>
                <a:lnTo>
                  <a:pt x="56" y="105"/>
                </a:lnTo>
                <a:lnTo>
                  <a:pt x="59" y="105"/>
                </a:lnTo>
                <a:lnTo>
                  <a:pt x="91" y="109"/>
                </a:lnTo>
                <a:lnTo>
                  <a:pt x="95" y="111"/>
                </a:lnTo>
                <a:lnTo>
                  <a:pt x="92" y="116"/>
                </a:lnTo>
                <a:lnTo>
                  <a:pt x="89" y="123"/>
                </a:lnTo>
                <a:lnTo>
                  <a:pt x="85" y="128"/>
                </a:lnTo>
                <a:lnTo>
                  <a:pt x="80" y="132"/>
                </a:lnTo>
                <a:lnTo>
                  <a:pt x="74" y="137"/>
                </a:lnTo>
                <a:lnTo>
                  <a:pt x="67" y="139"/>
                </a:lnTo>
                <a:lnTo>
                  <a:pt x="62" y="141"/>
                </a:lnTo>
                <a:lnTo>
                  <a:pt x="54" y="142"/>
                </a:lnTo>
                <a:close/>
                <a:moveTo>
                  <a:pt x="129" y="90"/>
                </a:moveTo>
                <a:lnTo>
                  <a:pt x="129" y="90"/>
                </a:lnTo>
                <a:lnTo>
                  <a:pt x="114" y="40"/>
                </a:lnTo>
                <a:lnTo>
                  <a:pt x="122" y="40"/>
                </a:lnTo>
                <a:lnTo>
                  <a:pt x="123" y="40"/>
                </a:lnTo>
                <a:lnTo>
                  <a:pt x="178" y="40"/>
                </a:lnTo>
                <a:lnTo>
                  <a:pt x="181" y="49"/>
                </a:lnTo>
                <a:lnTo>
                  <a:pt x="134" y="92"/>
                </a:lnTo>
                <a:lnTo>
                  <a:pt x="129" y="9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96" name="Freeform 178"/>
          <p:cNvSpPr>
            <a:spLocks noEditPoints="1"/>
          </p:cNvSpPr>
          <p:nvPr/>
        </p:nvSpPr>
        <p:spPr bwMode="auto">
          <a:xfrm>
            <a:off x="5575300" y="1501775"/>
            <a:ext cx="58738" cy="146050"/>
          </a:xfrm>
          <a:custGeom>
            <a:avLst/>
            <a:gdLst>
              <a:gd name="T0" fmla="*/ 62 w 111"/>
              <a:gd name="T1" fmla="*/ 105 h 273"/>
              <a:gd name="T2" fmla="*/ 58 w 111"/>
              <a:gd name="T3" fmla="*/ 77 h 273"/>
              <a:gd name="T4" fmla="*/ 47 w 111"/>
              <a:gd name="T5" fmla="*/ 36 h 273"/>
              <a:gd name="T6" fmla="*/ 32 w 111"/>
              <a:gd name="T7" fmla="*/ 11 h 273"/>
              <a:gd name="T8" fmla="*/ 18 w 111"/>
              <a:gd name="T9" fmla="*/ 0 h 273"/>
              <a:gd name="T10" fmla="*/ 19 w 111"/>
              <a:gd name="T11" fmla="*/ 13 h 273"/>
              <a:gd name="T12" fmla="*/ 30 w 111"/>
              <a:gd name="T13" fmla="*/ 29 h 273"/>
              <a:gd name="T14" fmla="*/ 44 w 111"/>
              <a:gd name="T15" fmla="*/ 58 h 273"/>
              <a:gd name="T16" fmla="*/ 51 w 111"/>
              <a:gd name="T17" fmla="*/ 105 h 273"/>
              <a:gd name="T18" fmla="*/ 30 w 111"/>
              <a:gd name="T19" fmla="*/ 107 h 273"/>
              <a:gd name="T20" fmla="*/ 17 w 111"/>
              <a:gd name="T21" fmla="*/ 112 h 273"/>
              <a:gd name="T22" fmla="*/ 6 w 111"/>
              <a:gd name="T23" fmla="*/ 122 h 273"/>
              <a:gd name="T24" fmla="*/ 0 w 111"/>
              <a:gd name="T25" fmla="*/ 135 h 273"/>
              <a:gd name="T26" fmla="*/ 0 w 111"/>
              <a:gd name="T27" fmla="*/ 219 h 273"/>
              <a:gd name="T28" fmla="*/ 4 w 111"/>
              <a:gd name="T29" fmla="*/ 235 h 273"/>
              <a:gd name="T30" fmla="*/ 17 w 111"/>
              <a:gd name="T31" fmla="*/ 253 h 273"/>
              <a:gd name="T32" fmla="*/ 33 w 111"/>
              <a:gd name="T33" fmla="*/ 268 h 273"/>
              <a:gd name="T34" fmla="*/ 51 w 111"/>
              <a:gd name="T35" fmla="*/ 273 h 273"/>
              <a:gd name="T36" fmla="*/ 68 w 111"/>
              <a:gd name="T37" fmla="*/ 272 h 273"/>
              <a:gd name="T38" fmla="*/ 86 w 111"/>
              <a:gd name="T39" fmla="*/ 261 h 273"/>
              <a:gd name="T40" fmla="*/ 100 w 111"/>
              <a:gd name="T41" fmla="*/ 244 h 273"/>
              <a:gd name="T42" fmla="*/ 109 w 111"/>
              <a:gd name="T43" fmla="*/ 227 h 273"/>
              <a:gd name="T44" fmla="*/ 111 w 111"/>
              <a:gd name="T45" fmla="*/ 144 h 273"/>
              <a:gd name="T46" fmla="*/ 108 w 111"/>
              <a:gd name="T47" fmla="*/ 128 h 273"/>
              <a:gd name="T48" fmla="*/ 100 w 111"/>
              <a:gd name="T49" fmla="*/ 116 h 273"/>
              <a:gd name="T50" fmla="*/ 88 w 111"/>
              <a:gd name="T51" fmla="*/ 108 h 273"/>
              <a:gd name="T52" fmla="*/ 73 w 111"/>
              <a:gd name="T53" fmla="*/ 105 h 273"/>
              <a:gd name="T54" fmla="*/ 96 w 111"/>
              <a:gd name="T55" fmla="*/ 219 h 273"/>
              <a:gd name="T56" fmla="*/ 92 w 111"/>
              <a:gd name="T57" fmla="*/ 229 h 273"/>
              <a:gd name="T58" fmla="*/ 82 w 111"/>
              <a:gd name="T59" fmla="*/ 243 h 273"/>
              <a:gd name="T60" fmla="*/ 71 w 111"/>
              <a:gd name="T61" fmla="*/ 254 h 273"/>
              <a:gd name="T62" fmla="*/ 60 w 111"/>
              <a:gd name="T63" fmla="*/ 258 h 273"/>
              <a:gd name="T64" fmla="*/ 45 w 111"/>
              <a:gd name="T65" fmla="*/ 257 h 273"/>
              <a:gd name="T66" fmla="*/ 34 w 111"/>
              <a:gd name="T67" fmla="*/ 249 h 273"/>
              <a:gd name="T68" fmla="*/ 23 w 111"/>
              <a:gd name="T69" fmla="*/ 236 h 273"/>
              <a:gd name="T70" fmla="*/ 15 w 111"/>
              <a:gd name="T71" fmla="*/ 224 h 273"/>
              <a:gd name="T72" fmla="*/ 15 w 111"/>
              <a:gd name="T73" fmla="*/ 186 h 273"/>
              <a:gd name="T74" fmla="*/ 96 w 111"/>
              <a:gd name="T75" fmla="*/ 219 h 273"/>
              <a:gd name="T76" fmla="*/ 15 w 111"/>
              <a:gd name="T77" fmla="*/ 179 h 273"/>
              <a:gd name="T78" fmla="*/ 15 w 111"/>
              <a:gd name="T79" fmla="*/ 138 h 273"/>
              <a:gd name="T80" fmla="*/ 19 w 111"/>
              <a:gd name="T81" fmla="*/ 130 h 273"/>
              <a:gd name="T82" fmla="*/ 25 w 111"/>
              <a:gd name="T83" fmla="*/ 124 h 273"/>
              <a:gd name="T84" fmla="*/ 33 w 111"/>
              <a:gd name="T85" fmla="*/ 122 h 273"/>
              <a:gd name="T86" fmla="*/ 73 w 111"/>
              <a:gd name="T87" fmla="*/ 120 h 273"/>
              <a:gd name="T88" fmla="*/ 81 w 111"/>
              <a:gd name="T89" fmla="*/ 122 h 273"/>
              <a:gd name="T90" fmla="*/ 89 w 111"/>
              <a:gd name="T91" fmla="*/ 127 h 273"/>
              <a:gd name="T92" fmla="*/ 93 w 111"/>
              <a:gd name="T93" fmla="*/ 134 h 273"/>
              <a:gd name="T94" fmla="*/ 96 w 111"/>
              <a:gd name="T95" fmla="*/ 144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273">
                <a:moveTo>
                  <a:pt x="73" y="105"/>
                </a:moveTo>
                <a:lnTo>
                  <a:pt x="62" y="105"/>
                </a:lnTo>
                <a:lnTo>
                  <a:pt x="60" y="90"/>
                </a:lnTo>
                <a:lnTo>
                  <a:pt x="58" y="77"/>
                </a:lnTo>
                <a:lnTo>
                  <a:pt x="53" y="53"/>
                </a:lnTo>
                <a:lnTo>
                  <a:pt x="47" y="36"/>
                </a:lnTo>
                <a:lnTo>
                  <a:pt x="38" y="22"/>
                </a:lnTo>
                <a:lnTo>
                  <a:pt x="32" y="11"/>
                </a:lnTo>
                <a:lnTo>
                  <a:pt x="25" y="6"/>
                </a:lnTo>
                <a:lnTo>
                  <a:pt x="18" y="0"/>
                </a:lnTo>
                <a:lnTo>
                  <a:pt x="14" y="8"/>
                </a:lnTo>
                <a:lnTo>
                  <a:pt x="19" y="13"/>
                </a:lnTo>
                <a:lnTo>
                  <a:pt x="25" y="19"/>
                </a:lnTo>
                <a:lnTo>
                  <a:pt x="30" y="29"/>
                </a:lnTo>
                <a:lnTo>
                  <a:pt x="37" y="41"/>
                </a:lnTo>
                <a:lnTo>
                  <a:pt x="44" y="58"/>
                </a:lnTo>
                <a:lnTo>
                  <a:pt x="48" y="79"/>
                </a:lnTo>
                <a:lnTo>
                  <a:pt x="51" y="105"/>
                </a:lnTo>
                <a:lnTo>
                  <a:pt x="38" y="105"/>
                </a:lnTo>
                <a:lnTo>
                  <a:pt x="30" y="107"/>
                </a:lnTo>
                <a:lnTo>
                  <a:pt x="23" y="108"/>
                </a:lnTo>
                <a:lnTo>
                  <a:pt x="17" y="112"/>
                </a:lnTo>
                <a:lnTo>
                  <a:pt x="11" y="116"/>
                </a:lnTo>
                <a:lnTo>
                  <a:pt x="6" y="122"/>
                </a:lnTo>
                <a:lnTo>
                  <a:pt x="3" y="128"/>
                </a:lnTo>
                <a:lnTo>
                  <a:pt x="0" y="135"/>
                </a:lnTo>
                <a:lnTo>
                  <a:pt x="0" y="144"/>
                </a:lnTo>
                <a:lnTo>
                  <a:pt x="0" y="219"/>
                </a:lnTo>
                <a:lnTo>
                  <a:pt x="2" y="227"/>
                </a:lnTo>
                <a:lnTo>
                  <a:pt x="4" y="235"/>
                </a:lnTo>
                <a:lnTo>
                  <a:pt x="10" y="244"/>
                </a:lnTo>
                <a:lnTo>
                  <a:pt x="17" y="253"/>
                </a:lnTo>
                <a:lnTo>
                  <a:pt x="25" y="261"/>
                </a:lnTo>
                <a:lnTo>
                  <a:pt x="33" y="268"/>
                </a:lnTo>
                <a:lnTo>
                  <a:pt x="41" y="272"/>
                </a:lnTo>
                <a:lnTo>
                  <a:pt x="51" y="273"/>
                </a:lnTo>
                <a:lnTo>
                  <a:pt x="60" y="273"/>
                </a:lnTo>
                <a:lnTo>
                  <a:pt x="68" y="272"/>
                </a:lnTo>
                <a:lnTo>
                  <a:pt x="77" y="268"/>
                </a:lnTo>
                <a:lnTo>
                  <a:pt x="86" y="261"/>
                </a:lnTo>
                <a:lnTo>
                  <a:pt x="93" y="253"/>
                </a:lnTo>
                <a:lnTo>
                  <a:pt x="100" y="244"/>
                </a:lnTo>
                <a:lnTo>
                  <a:pt x="105" y="235"/>
                </a:lnTo>
                <a:lnTo>
                  <a:pt x="109" y="227"/>
                </a:lnTo>
                <a:lnTo>
                  <a:pt x="111" y="219"/>
                </a:lnTo>
                <a:lnTo>
                  <a:pt x="111" y="144"/>
                </a:lnTo>
                <a:lnTo>
                  <a:pt x="109" y="135"/>
                </a:lnTo>
                <a:lnTo>
                  <a:pt x="108" y="128"/>
                </a:lnTo>
                <a:lnTo>
                  <a:pt x="104" y="122"/>
                </a:lnTo>
                <a:lnTo>
                  <a:pt x="100" y="116"/>
                </a:lnTo>
                <a:lnTo>
                  <a:pt x="94" y="112"/>
                </a:lnTo>
                <a:lnTo>
                  <a:pt x="88" y="108"/>
                </a:lnTo>
                <a:lnTo>
                  <a:pt x="81" y="107"/>
                </a:lnTo>
                <a:lnTo>
                  <a:pt x="73" y="105"/>
                </a:lnTo>
                <a:close/>
                <a:moveTo>
                  <a:pt x="96" y="219"/>
                </a:moveTo>
                <a:lnTo>
                  <a:pt x="96" y="219"/>
                </a:lnTo>
                <a:lnTo>
                  <a:pt x="94" y="224"/>
                </a:lnTo>
                <a:lnTo>
                  <a:pt x="92" y="229"/>
                </a:lnTo>
                <a:lnTo>
                  <a:pt x="88" y="236"/>
                </a:lnTo>
                <a:lnTo>
                  <a:pt x="82" y="243"/>
                </a:lnTo>
                <a:lnTo>
                  <a:pt x="77" y="249"/>
                </a:lnTo>
                <a:lnTo>
                  <a:pt x="71" y="254"/>
                </a:lnTo>
                <a:lnTo>
                  <a:pt x="64" y="257"/>
                </a:lnTo>
                <a:lnTo>
                  <a:pt x="60" y="258"/>
                </a:lnTo>
                <a:lnTo>
                  <a:pt x="51" y="258"/>
                </a:lnTo>
                <a:lnTo>
                  <a:pt x="45" y="257"/>
                </a:lnTo>
                <a:lnTo>
                  <a:pt x="40" y="254"/>
                </a:lnTo>
                <a:lnTo>
                  <a:pt x="34" y="249"/>
                </a:lnTo>
                <a:lnTo>
                  <a:pt x="28" y="243"/>
                </a:lnTo>
                <a:lnTo>
                  <a:pt x="23" y="236"/>
                </a:lnTo>
                <a:lnTo>
                  <a:pt x="18" y="229"/>
                </a:lnTo>
                <a:lnTo>
                  <a:pt x="15" y="224"/>
                </a:lnTo>
                <a:lnTo>
                  <a:pt x="15" y="219"/>
                </a:lnTo>
                <a:lnTo>
                  <a:pt x="15" y="186"/>
                </a:lnTo>
                <a:lnTo>
                  <a:pt x="96" y="186"/>
                </a:lnTo>
                <a:lnTo>
                  <a:pt x="96" y="219"/>
                </a:lnTo>
                <a:close/>
                <a:moveTo>
                  <a:pt x="96" y="179"/>
                </a:moveTo>
                <a:lnTo>
                  <a:pt x="15" y="179"/>
                </a:lnTo>
                <a:lnTo>
                  <a:pt x="15" y="144"/>
                </a:lnTo>
                <a:lnTo>
                  <a:pt x="15" y="138"/>
                </a:lnTo>
                <a:lnTo>
                  <a:pt x="17" y="134"/>
                </a:lnTo>
                <a:lnTo>
                  <a:pt x="19" y="130"/>
                </a:lnTo>
                <a:lnTo>
                  <a:pt x="22" y="127"/>
                </a:lnTo>
                <a:lnTo>
                  <a:pt x="25" y="124"/>
                </a:lnTo>
                <a:lnTo>
                  <a:pt x="29" y="122"/>
                </a:lnTo>
                <a:lnTo>
                  <a:pt x="33" y="122"/>
                </a:lnTo>
                <a:lnTo>
                  <a:pt x="38" y="120"/>
                </a:lnTo>
                <a:lnTo>
                  <a:pt x="73" y="120"/>
                </a:lnTo>
                <a:lnTo>
                  <a:pt x="77" y="122"/>
                </a:lnTo>
                <a:lnTo>
                  <a:pt x="81" y="122"/>
                </a:lnTo>
                <a:lnTo>
                  <a:pt x="85" y="124"/>
                </a:lnTo>
                <a:lnTo>
                  <a:pt x="89" y="127"/>
                </a:lnTo>
                <a:lnTo>
                  <a:pt x="92" y="130"/>
                </a:lnTo>
                <a:lnTo>
                  <a:pt x="93" y="134"/>
                </a:lnTo>
                <a:lnTo>
                  <a:pt x="94" y="138"/>
                </a:lnTo>
                <a:lnTo>
                  <a:pt x="96" y="144"/>
                </a:lnTo>
                <a:lnTo>
                  <a:pt x="96" y="17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97" name="Freeform 179"/>
          <p:cNvSpPr>
            <a:spLocks/>
          </p:cNvSpPr>
          <p:nvPr/>
        </p:nvSpPr>
        <p:spPr bwMode="auto">
          <a:xfrm>
            <a:off x="5602288" y="1576388"/>
            <a:ext cx="6350" cy="9525"/>
          </a:xfrm>
          <a:custGeom>
            <a:avLst/>
            <a:gdLst>
              <a:gd name="T0" fmla="*/ 6 w 13"/>
              <a:gd name="T1" fmla="*/ 0 h 20"/>
              <a:gd name="T2" fmla="*/ 6 w 13"/>
              <a:gd name="T3" fmla="*/ 0 h 20"/>
              <a:gd name="T4" fmla="*/ 4 w 13"/>
              <a:gd name="T5" fmla="*/ 0 h 20"/>
              <a:gd name="T6" fmla="*/ 2 w 13"/>
              <a:gd name="T7" fmla="*/ 3 h 20"/>
              <a:gd name="T8" fmla="*/ 0 w 13"/>
              <a:gd name="T9" fmla="*/ 6 h 20"/>
              <a:gd name="T10" fmla="*/ 0 w 13"/>
              <a:gd name="T11" fmla="*/ 10 h 20"/>
              <a:gd name="T12" fmla="*/ 0 w 13"/>
              <a:gd name="T13" fmla="*/ 14 h 20"/>
              <a:gd name="T14" fmla="*/ 2 w 13"/>
              <a:gd name="T15" fmla="*/ 17 h 20"/>
              <a:gd name="T16" fmla="*/ 4 w 13"/>
              <a:gd name="T17" fmla="*/ 20 h 20"/>
              <a:gd name="T18" fmla="*/ 6 w 13"/>
              <a:gd name="T19" fmla="*/ 20 h 20"/>
              <a:gd name="T20" fmla="*/ 9 w 13"/>
              <a:gd name="T21" fmla="*/ 20 h 20"/>
              <a:gd name="T22" fmla="*/ 11 w 13"/>
              <a:gd name="T23" fmla="*/ 17 h 20"/>
              <a:gd name="T24" fmla="*/ 13 w 13"/>
              <a:gd name="T25" fmla="*/ 14 h 20"/>
              <a:gd name="T26" fmla="*/ 13 w 13"/>
              <a:gd name="T27" fmla="*/ 10 h 20"/>
              <a:gd name="T28" fmla="*/ 13 w 13"/>
              <a:gd name="T29" fmla="*/ 6 h 20"/>
              <a:gd name="T30" fmla="*/ 11 w 13"/>
              <a:gd name="T31" fmla="*/ 3 h 20"/>
              <a:gd name="T32" fmla="*/ 9 w 13"/>
              <a:gd name="T33" fmla="*/ 0 h 20"/>
              <a:gd name="T34" fmla="*/ 6 w 13"/>
              <a:gd name="T35"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 h="20">
                <a:moveTo>
                  <a:pt x="6" y="0"/>
                </a:moveTo>
                <a:lnTo>
                  <a:pt x="6" y="0"/>
                </a:lnTo>
                <a:lnTo>
                  <a:pt x="4" y="0"/>
                </a:lnTo>
                <a:lnTo>
                  <a:pt x="2" y="3"/>
                </a:lnTo>
                <a:lnTo>
                  <a:pt x="0" y="6"/>
                </a:lnTo>
                <a:lnTo>
                  <a:pt x="0" y="10"/>
                </a:lnTo>
                <a:lnTo>
                  <a:pt x="0" y="14"/>
                </a:lnTo>
                <a:lnTo>
                  <a:pt x="2" y="17"/>
                </a:lnTo>
                <a:lnTo>
                  <a:pt x="4" y="20"/>
                </a:lnTo>
                <a:lnTo>
                  <a:pt x="6" y="20"/>
                </a:lnTo>
                <a:lnTo>
                  <a:pt x="9" y="20"/>
                </a:lnTo>
                <a:lnTo>
                  <a:pt x="11" y="17"/>
                </a:lnTo>
                <a:lnTo>
                  <a:pt x="13" y="14"/>
                </a:lnTo>
                <a:lnTo>
                  <a:pt x="13" y="10"/>
                </a:lnTo>
                <a:lnTo>
                  <a:pt x="13" y="6"/>
                </a:lnTo>
                <a:lnTo>
                  <a:pt x="11" y="3"/>
                </a:lnTo>
                <a:lnTo>
                  <a:pt x="9" y="0"/>
                </a:lnTo>
                <a:lnTo>
                  <a:pt x="6"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98" name="Freeform 180"/>
          <p:cNvSpPr>
            <a:spLocks noEditPoints="1"/>
          </p:cNvSpPr>
          <p:nvPr/>
        </p:nvSpPr>
        <p:spPr bwMode="auto">
          <a:xfrm>
            <a:off x="4349750" y="1535113"/>
            <a:ext cx="147638" cy="112712"/>
          </a:xfrm>
          <a:custGeom>
            <a:avLst/>
            <a:gdLst>
              <a:gd name="T0" fmla="*/ 52 w 271"/>
              <a:gd name="T1" fmla="*/ 0 h 209"/>
              <a:gd name="T2" fmla="*/ 31 w 271"/>
              <a:gd name="T3" fmla="*/ 4 h 209"/>
              <a:gd name="T4" fmla="*/ 15 w 271"/>
              <a:gd name="T5" fmla="*/ 15 h 209"/>
              <a:gd name="T6" fmla="*/ 4 w 271"/>
              <a:gd name="T7" fmla="*/ 33 h 209"/>
              <a:gd name="T8" fmla="*/ 0 w 271"/>
              <a:gd name="T9" fmla="*/ 54 h 209"/>
              <a:gd name="T10" fmla="*/ 0 w 271"/>
              <a:gd name="T11" fmla="*/ 150 h 209"/>
              <a:gd name="T12" fmla="*/ 7 w 271"/>
              <a:gd name="T13" fmla="*/ 168 h 209"/>
              <a:gd name="T14" fmla="*/ 18 w 271"/>
              <a:gd name="T15" fmla="*/ 180 h 209"/>
              <a:gd name="T16" fmla="*/ 34 w 271"/>
              <a:gd name="T17" fmla="*/ 190 h 209"/>
              <a:gd name="T18" fmla="*/ 42 w 271"/>
              <a:gd name="T19" fmla="*/ 209 h 209"/>
              <a:gd name="T20" fmla="*/ 229 w 271"/>
              <a:gd name="T21" fmla="*/ 193 h 209"/>
              <a:gd name="T22" fmla="*/ 247 w 271"/>
              <a:gd name="T23" fmla="*/ 186 h 209"/>
              <a:gd name="T24" fmla="*/ 261 w 271"/>
              <a:gd name="T25" fmla="*/ 175 h 209"/>
              <a:gd name="T26" fmla="*/ 269 w 271"/>
              <a:gd name="T27" fmla="*/ 159 h 209"/>
              <a:gd name="T28" fmla="*/ 271 w 271"/>
              <a:gd name="T29" fmla="*/ 141 h 209"/>
              <a:gd name="T30" fmla="*/ 271 w 271"/>
              <a:gd name="T31" fmla="*/ 43 h 209"/>
              <a:gd name="T32" fmla="*/ 263 w 271"/>
              <a:gd name="T33" fmla="*/ 24 h 209"/>
              <a:gd name="T34" fmla="*/ 248 w 271"/>
              <a:gd name="T35" fmla="*/ 10 h 209"/>
              <a:gd name="T36" fmla="*/ 231 w 271"/>
              <a:gd name="T37" fmla="*/ 2 h 209"/>
              <a:gd name="T38" fmla="*/ 136 w 271"/>
              <a:gd name="T39" fmla="*/ 195 h 209"/>
              <a:gd name="T40" fmla="*/ 132 w 271"/>
              <a:gd name="T41" fmla="*/ 194 h 209"/>
              <a:gd name="T42" fmla="*/ 130 w 271"/>
              <a:gd name="T43" fmla="*/ 190 h 209"/>
              <a:gd name="T44" fmla="*/ 130 w 271"/>
              <a:gd name="T45" fmla="*/ 185 h 209"/>
              <a:gd name="T46" fmla="*/ 132 w 271"/>
              <a:gd name="T47" fmla="*/ 180 h 209"/>
              <a:gd name="T48" fmla="*/ 139 w 271"/>
              <a:gd name="T49" fmla="*/ 180 h 209"/>
              <a:gd name="T50" fmla="*/ 143 w 271"/>
              <a:gd name="T51" fmla="*/ 185 h 209"/>
              <a:gd name="T52" fmla="*/ 143 w 271"/>
              <a:gd name="T53" fmla="*/ 190 h 209"/>
              <a:gd name="T54" fmla="*/ 139 w 271"/>
              <a:gd name="T55" fmla="*/ 194 h 209"/>
              <a:gd name="T56" fmla="*/ 248 w 271"/>
              <a:gd name="T57" fmla="*/ 141 h 209"/>
              <a:gd name="T58" fmla="*/ 248 w 271"/>
              <a:gd name="T59" fmla="*/ 146 h 209"/>
              <a:gd name="T60" fmla="*/ 243 w 271"/>
              <a:gd name="T61" fmla="*/ 157 h 209"/>
              <a:gd name="T62" fmla="*/ 236 w 271"/>
              <a:gd name="T63" fmla="*/ 165 h 209"/>
              <a:gd name="T64" fmla="*/ 225 w 271"/>
              <a:gd name="T65" fmla="*/ 170 h 209"/>
              <a:gd name="T66" fmla="*/ 52 w 271"/>
              <a:gd name="T67" fmla="*/ 170 h 209"/>
              <a:gd name="T68" fmla="*/ 41 w 271"/>
              <a:gd name="T69" fmla="*/ 168 h 209"/>
              <a:gd name="T70" fmla="*/ 31 w 271"/>
              <a:gd name="T71" fmla="*/ 161 h 209"/>
              <a:gd name="T72" fmla="*/ 26 w 271"/>
              <a:gd name="T73" fmla="*/ 152 h 209"/>
              <a:gd name="T74" fmla="*/ 23 w 271"/>
              <a:gd name="T75" fmla="*/ 141 h 209"/>
              <a:gd name="T76" fmla="*/ 24 w 271"/>
              <a:gd name="T77" fmla="*/ 47 h 209"/>
              <a:gd name="T78" fmla="*/ 29 w 271"/>
              <a:gd name="T79" fmla="*/ 37 h 209"/>
              <a:gd name="T80" fmla="*/ 35 w 271"/>
              <a:gd name="T81" fmla="*/ 29 h 209"/>
              <a:gd name="T82" fmla="*/ 46 w 271"/>
              <a:gd name="T83" fmla="*/ 25 h 209"/>
              <a:gd name="T84" fmla="*/ 220 w 271"/>
              <a:gd name="T85" fmla="*/ 24 h 209"/>
              <a:gd name="T86" fmla="*/ 231 w 271"/>
              <a:gd name="T87" fmla="*/ 26 h 209"/>
              <a:gd name="T88" fmla="*/ 240 w 271"/>
              <a:gd name="T89" fmla="*/ 33 h 209"/>
              <a:gd name="T90" fmla="*/ 246 w 271"/>
              <a:gd name="T91" fmla="*/ 41 h 209"/>
              <a:gd name="T92" fmla="*/ 248 w 271"/>
              <a:gd name="T93" fmla="*/ 54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1" h="209">
                <a:moveTo>
                  <a:pt x="220" y="0"/>
                </a:moveTo>
                <a:lnTo>
                  <a:pt x="52" y="0"/>
                </a:lnTo>
                <a:lnTo>
                  <a:pt x="42" y="2"/>
                </a:lnTo>
                <a:lnTo>
                  <a:pt x="31" y="4"/>
                </a:lnTo>
                <a:lnTo>
                  <a:pt x="23" y="10"/>
                </a:lnTo>
                <a:lnTo>
                  <a:pt x="15" y="15"/>
                </a:lnTo>
                <a:lnTo>
                  <a:pt x="8" y="24"/>
                </a:lnTo>
                <a:lnTo>
                  <a:pt x="4" y="33"/>
                </a:lnTo>
                <a:lnTo>
                  <a:pt x="1" y="43"/>
                </a:lnTo>
                <a:lnTo>
                  <a:pt x="0" y="54"/>
                </a:lnTo>
                <a:lnTo>
                  <a:pt x="0" y="141"/>
                </a:lnTo>
                <a:lnTo>
                  <a:pt x="0" y="150"/>
                </a:lnTo>
                <a:lnTo>
                  <a:pt x="3" y="160"/>
                </a:lnTo>
                <a:lnTo>
                  <a:pt x="7" y="168"/>
                </a:lnTo>
                <a:lnTo>
                  <a:pt x="12" y="175"/>
                </a:lnTo>
                <a:lnTo>
                  <a:pt x="18" y="180"/>
                </a:lnTo>
                <a:lnTo>
                  <a:pt x="26" y="186"/>
                </a:lnTo>
                <a:lnTo>
                  <a:pt x="34" y="190"/>
                </a:lnTo>
                <a:lnTo>
                  <a:pt x="42" y="193"/>
                </a:lnTo>
                <a:lnTo>
                  <a:pt x="42" y="209"/>
                </a:lnTo>
                <a:lnTo>
                  <a:pt x="229" y="209"/>
                </a:lnTo>
                <a:lnTo>
                  <a:pt x="229" y="193"/>
                </a:lnTo>
                <a:lnTo>
                  <a:pt x="239" y="190"/>
                </a:lnTo>
                <a:lnTo>
                  <a:pt x="247" y="186"/>
                </a:lnTo>
                <a:lnTo>
                  <a:pt x="254" y="180"/>
                </a:lnTo>
                <a:lnTo>
                  <a:pt x="261" y="175"/>
                </a:lnTo>
                <a:lnTo>
                  <a:pt x="265" y="167"/>
                </a:lnTo>
                <a:lnTo>
                  <a:pt x="269" y="159"/>
                </a:lnTo>
                <a:lnTo>
                  <a:pt x="271" y="150"/>
                </a:lnTo>
                <a:lnTo>
                  <a:pt x="271" y="141"/>
                </a:lnTo>
                <a:lnTo>
                  <a:pt x="271" y="54"/>
                </a:lnTo>
                <a:lnTo>
                  <a:pt x="271" y="43"/>
                </a:lnTo>
                <a:lnTo>
                  <a:pt x="267" y="33"/>
                </a:lnTo>
                <a:lnTo>
                  <a:pt x="263" y="24"/>
                </a:lnTo>
                <a:lnTo>
                  <a:pt x="256" y="15"/>
                </a:lnTo>
                <a:lnTo>
                  <a:pt x="248" y="10"/>
                </a:lnTo>
                <a:lnTo>
                  <a:pt x="240" y="4"/>
                </a:lnTo>
                <a:lnTo>
                  <a:pt x="231" y="2"/>
                </a:lnTo>
                <a:lnTo>
                  <a:pt x="220" y="0"/>
                </a:lnTo>
                <a:close/>
                <a:moveTo>
                  <a:pt x="136" y="195"/>
                </a:moveTo>
                <a:lnTo>
                  <a:pt x="136" y="195"/>
                </a:lnTo>
                <a:lnTo>
                  <a:pt x="132" y="194"/>
                </a:lnTo>
                <a:lnTo>
                  <a:pt x="131" y="193"/>
                </a:lnTo>
                <a:lnTo>
                  <a:pt x="130" y="190"/>
                </a:lnTo>
                <a:lnTo>
                  <a:pt x="128" y="187"/>
                </a:lnTo>
                <a:lnTo>
                  <a:pt x="130" y="185"/>
                </a:lnTo>
                <a:lnTo>
                  <a:pt x="131" y="182"/>
                </a:lnTo>
                <a:lnTo>
                  <a:pt x="132" y="180"/>
                </a:lnTo>
                <a:lnTo>
                  <a:pt x="136" y="180"/>
                </a:lnTo>
                <a:lnTo>
                  <a:pt x="139" y="180"/>
                </a:lnTo>
                <a:lnTo>
                  <a:pt x="140" y="182"/>
                </a:lnTo>
                <a:lnTo>
                  <a:pt x="143" y="185"/>
                </a:lnTo>
                <a:lnTo>
                  <a:pt x="143" y="187"/>
                </a:lnTo>
                <a:lnTo>
                  <a:pt x="143" y="190"/>
                </a:lnTo>
                <a:lnTo>
                  <a:pt x="140" y="193"/>
                </a:lnTo>
                <a:lnTo>
                  <a:pt x="139" y="194"/>
                </a:lnTo>
                <a:lnTo>
                  <a:pt x="136" y="195"/>
                </a:lnTo>
                <a:close/>
                <a:moveTo>
                  <a:pt x="248" y="141"/>
                </a:moveTo>
                <a:lnTo>
                  <a:pt x="248" y="141"/>
                </a:lnTo>
                <a:lnTo>
                  <a:pt x="248" y="146"/>
                </a:lnTo>
                <a:lnTo>
                  <a:pt x="246" y="152"/>
                </a:lnTo>
                <a:lnTo>
                  <a:pt x="243" y="157"/>
                </a:lnTo>
                <a:lnTo>
                  <a:pt x="240" y="161"/>
                </a:lnTo>
                <a:lnTo>
                  <a:pt x="236" y="165"/>
                </a:lnTo>
                <a:lnTo>
                  <a:pt x="231" y="168"/>
                </a:lnTo>
                <a:lnTo>
                  <a:pt x="225" y="170"/>
                </a:lnTo>
                <a:lnTo>
                  <a:pt x="220" y="170"/>
                </a:lnTo>
                <a:lnTo>
                  <a:pt x="52" y="170"/>
                </a:lnTo>
                <a:lnTo>
                  <a:pt x="46" y="170"/>
                </a:lnTo>
                <a:lnTo>
                  <a:pt x="41" y="168"/>
                </a:lnTo>
                <a:lnTo>
                  <a:pt x="35" y="165"/>
                </a:lnTo>
                <a:lnTo>
                  <a:pt x="31" y="161"/>
                </a:lnTo>
                <a:lnTo>
                  <a:pt x="29" y="157"/>
                </a:lnTo>
                <a:lnTo>
                  <a:pt x="26" y="152"/>
                </a:lnTo>
                <a:lnTo>
                  <a:pt x="24" y="146"/>
                </a:lnTo>
                <a:lnTo>
                  <a:pt x="23" y="141"/>
                </a:lnTo>
                <a:lnTo>
                  <a:pt x="23" y="54"/>
                </a:lnTo>
                <a:lnTo>
                  <a:pt x="24" y="47"/>
                </a:lnTo>
                <a:lnTo>
                  <a:pt x="26" y="41"/>
                </a:lnTo>
                <a:lnTo>
                  <a:pt x="29" y="37"/>
                </a:lnTo>
                <a:lnTo>
                  <a:pt x="31" y="33"/>
                </a:lnTo>
                <a:lnTo>
                  <a:pt x="35" y="29"/>
                </a:lnTo>
                <a:lnTo>
                  <a:pt x="41" y="26"/>
                </a:lnTo>
                <a:lnTo>
                  <a:pt x="46" y="25"/>
                </a:lnTo>
                <a:lnTo>
                  <a:pt x="52" y="24"/>
                </a:lnTo>
                <a:lnTo>
                  <a:pt x="220" y="24"/>
                </a:lnTo>
                <a:lnTo>
                  <a:pt x="225" y="25"/>
                </a:lnTo>
                <a:lnTo>
                  <a:pt x="231" y="26"/>
                </a:lnTo>
                <a:lnTo>
                  <a:pt x="236" y="29"/>
                </a:lnTo>
                <a:lnTo>
                  <a:pt x="240" y="33"/>
                </a:lnTo>
                <a:lnTo>
                  <a:pt x="243" y="37"/>
                </a:lnTo>
                <a:lnTo>
                  <a:pt x="246" y="41"/>
                </a:lnTo>
                <a:lnTo>
                  <a:pt x="248" y="47"/>
                </a:lnTo>
                <a:lnTo>
                  <a:pt x="248" y="54"/>
                </a:lnTo>
                <a:lnTo>
                  <a:pt x="248" y="14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99" name="Freeform 181"/>
          <p:cNvSpPr>
            <a:spLocks/>
          </p:cNvSpPr>
          <p:nvPr/>
        </p:nvSpPr>
        <p:spPr bwMode="auto">
          <a:xfrm>
            <a:off x="5927725" y="4157663"/>
            <a:ext cx="46038" cy="46037"/>
          </a:xfrm>
          <a:custGeom>
            <a:avLst/>
            <a:gdLst>
              <a:gd name="T0" fmla="*/ 86 w 86"/>
              <a:gd name="T1" fmla="*/ 80 h 88"/>
              <a:gd name="T2" fmla="*/ 86 w 86"/>
              <a:gd name="T3" fmla="*/ 80 h 88"/>
              <a:gd name="T4" fmla="*/ 82 w 86"/>
              <a:gd name="T5" fmla="*/ 65 h 88"/>
              <a:gd name="T6" fmla="*/ 77 w 86"/>
              <a:gd name="T7" fmla="*/ 51 h 88"/>
              <a:gd name="T8" fmla="*/ 70 w 86"/>
              <a:gd name="T9" fmla="*/ 39 h 88"/>
              <a:gd name="T10" fmla="*/ 60 w 86"/>
              <a:gd name="T11" fmla="*/ 28 h 88"/>
              <a:gd name="T12" fmla="*/ 49 w 86"/>
              <a:gd name="T13" fmla="*/ 18 h 88"/>
              <a:gd name="T14" fmla="*/ 37 w 86"/>
              <a:gd name="T15" fmla="*/ 10 h 88"/>
              <a:gd name="T16" fmla="*/ 22 w 86"/>
              <a:gd name="T17" fmla="*/ 5 h 88"/>
              <a:gd name="T18" fmla="*/ 7 w 86"/>
              <a:gd name="T19" fmla="*/ 0 h 88"/>
              <a:gd name="T20" fmla="*/ 3 w 86"/>
              <a:gd name="T21" fmla="*/ 2 h 88"/>
              <a:gd name="T22" fmla="*/ 0 w 86"/>
              <a:gd name="T23" fmla="*/ 6 h 88"/>
              <a:gd name="T24" fmla="*/ 0 w 86"/>
              <a:gd name="T25" fmla="*/ 9 h 88"/>
              <a:gd name="T26" fmla="*/ 0 w 86"/>
              <a:gd name="T27" fmla="*/ 10 h 88"/>
              <a:gd name="T28" fmla="*/ 2 w 86"/>
              <a:gd name="T29" fmla="*/ 11 h 88"/>
              <a:gd name="T30" fmla="*/ 17 w 86"/>
              <a:gd name="T31" fmla="*/ 15 h 88"/>
              <a:gd name="T32" fmla="*/ 29 w 86"/>
              <a:gd name="T33" fmla="*/ 20 h 88"/>
              <a:gd name="T34" fmla="*/ 41 w 86"/>
              <a:gd name="T35" fmla="*/ 28 h 88"/>
              <a:gd name="T36" fmla="*/ 51 w 86"/>
              <a:gd name="T37" fmla="*/ 36 h 88"/>
              <a:gd name="T38" fmla="*/ 60 w 86"/>
              <a:gd name="T39" fmla="*/ 47 h 88"/>
              <a:gd name="T40" fmla="*/ 67 w 86"/>
              <a:gd name="T41" fmla="*/ 58 h 88"/>
              <a:gd name="T42" fmla="*/ 73 w 86"/>
              <a:gd name="T43" fmla="*/ 71 h 88"/>
              <a:gd name="T44" fmla="*/ 75 w 86"/>
              <a:gd name="T45" fmla="*/ 85 h 88"/>
              <a:gd name="T46" fmla="*/ 77 w 86"/>
              <a:gd name="T47" fmla="*/ 86 h 88"/>
              <a:gd name="T48" fmla="*/ 78 w 86"/>
              <a:gd name="T49" fmla="*/ 88 h 88"/>
              <a:gd name="T50" fmla="*/ 82 w 86"/>
              <a:gd name="T51" fmla="*/ 86 h 88"/>
              <a:gd name="T52" fmla="*/ 84 w 86"/>
              <a:gd name="T53" fmla="*/ 85 h 88"/>
              <a:gd name="T54" fmla="*/ 86 w 86"/>
              <a:gd name="T55" fmla="*/ 82 h 88"/>
              <a:gd name="T56" fmla="*/ 86 w 86"/>
              <a:gd name="T57" fmla="*/ 8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6" h="88">
                <a:moveTo>
                  <a:pt x="86" y="80"/>
                </a:moveTo>
                <a:lnTo>
                  <a:pt x="86" y="80"/>
                </a:lnTo>
                <a:lnTo>
                  <a:pt x="82" y="65"/>
                </a:lnTo>
                <a:lnTo>
                  <a:pt x="77" y="51"/>
                </a:lnTo>
                <a:lnTo>
                  <a:pt x="70" y="39"/>
                </a:lnTo>
                <a:lnTo>
                  <a:pt x="60" y="28"/>
                </a:lnTo>
                <a:lnTo>
                  <a:pt x="49" y="18"/>
                </a:lnTo>
                <a:lnTo>
                  <a:pt x="37" y="10"/>
                </a:lnTo>
                <a:lnTo>
                  <a:pt x="22" y="5"/>
                </a:lnTo>
                <a:lnTo>
                  <a:pt x="7" y="0"/>
                </a:lnTo>
                <a:lnTo>
                  <a:pt x="3" y="2"/>
                </a:lnTo>
                <a:lnTo>
                  <a:pt x="0" y="6"/>
                </a:lnTo>
                <a:lnTo>
                  <a:pt x="0" y="9"/>
                </a:lnTo>
                <a:lnTo>
                  <a:pt x="0" y="10"/>
                </a:lnTo>
                <a:lnTo>
                  <a:pt x="2" y="11"/>
                </a:lnTo>
                <a:lnTo>
                  <a:pt x="17" y="15"/>
                </a:lnTo>
                <a:lnTo>
                  <a:pt x="29" y="20"/>
                </a:lnTo>
                <a:lnTo>
                  <a:pt x="41" y="28"/>
                </a:lnTo>
                <a:lnTo>
                  <a:pt x="51" y="36"/>
                </a:lnTo>
                <a:lnTo>
                  <a:pt x="60" y="47"/>
                </a:lnTo>
                <a:lnTo>
                  <a:pt x="67" y="58"/>
                </a:lnTo>
                <a:lnTo>
                  <a:pt x="73" y="71"/>
                </a:lnTo>
                <a:lnTo>
                  <a:pt x="75" y="85"/>
                </a:lnTo>
                <a:lnTo>
                  <a:pt x="77" y="86"/>
                </a:lnTo>
                <a:lnTo>
                  <a:pt x="78" y="88"/>
                </a:lnTo>
                <a:lnTo>
                  <a:pt x="82" y="86"/>
                </a:lnTo>
                <a:lnTo>
                  <a:pt x="84" y="85"/>
                </a:lnTo>
                <a:lnTo>
                  <a:pt x="86" y="82"/>
                </a:lnTo>
                <a:lnTo>
                  <a:pt x="86" y="8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00" name="Freeform 182"/>
          <p:cNvSpPr>
            <a:spLocks/>
          </p:cNvSpPr>
          <p:nvPr/>
        </p:nvSpPr>
        <p:spPr bwMode="auto">
          <a:xfrm>
            <a:off x="5924550" y="4175125"/>
            <a:ext cx="31750" cy="30163"/>
          </a:xfrm>
          <a:custGeom>
            <a:avLst/>
            <a:gdLst>
              <a:gd name="T0" fmla="*/ 38 w 56"/>
              <a:gd name="T1" fmla="*/ 18 h 56"/>
              <a:gd name="T2" fmla="*/ 38 w 56"/>
              <a:gd name="T3" fmla="*/ 18 h 56"/>
              <a:gd name="T4" fmla="*/ 31 w 56"/>
              <a:gd name="T5" fmla="*/ 12 h 56"/>
              <a:gd name="T6" fmla="*/ 24 w 56"/>
              <a:gd name="T7" fmla="*/ 8 h 56"/>
              <a:gd name="T8" fmla="*/ 17 w 56"/>
              <a:gd name="T9" fmla="*/ 4 h 56"/>
              <a:gd name="T10" fmla="*/ 8 w 56"/>
              <a:gd name="T11" fmla="*/ 0 h 56"/>
              <a:gd name="T12" fmla="*/ 5 w 56"/>
              <a:gd name="T13" fmla="*/ 2 h 56"/>
              <a:gd name="T14" fmla="*/ 1 w 56"/>
              <a:gd name="T15" fmla="*/ 4 h 56"/>
              <a:gd name="T16" fmla="*/ 0 w 56"/>
              <a:gd name="T17" fmla="*/ 8 h 56"/>
              <a:gd name="T18" fmla="*/ 1 w 56"/>
              <a:gd name="T19" fmla="*/ 10 h 56"/>
              <a:gd name="T20" fmla="*/ 2 w 56"/>
              <a:gd name="T21" fmla="*/ 11 h 56"/>
              <a:gd name="T22" fmla="*/ 9 w 56"/>
              <a:gd name="T23" fmla="*/ 14 h 56"/>
              <a:gd name="T24" fmla="*/ 17 w 56"/>
              <a:gd name="T25" fmla="*/ 18 h 56"/>
              <a:gd name="T26" fmla="*/ 23 w 56"/>
              <a:gd name="T27" fmla="*/ 22 h 56"/>
              <a:gd name="T28" fmla="*/ 30 w 56"/>
              <a:gd name="T29" fmla="*/ 27 h 56"/>
              <a:gd name="T30" fmla="*/ 34 w 56"/>
              <a:gd name="T31" fmla="*/ 33 h 56"/>
              <a:gd name="T32" fmla="*/ 39 w 56"/>
              <a:gd name="T33" fmla="*/ 40 h 56"/>
              <a:gd name="T34" fmla="*/ 42 w 56"/>
              <a:gd name="T35" fmla="*/ 47 h 56"/>
              <a:gd name="T36" fmla="*/ 46 w 56"/>
              <a:gd name="T37" fmla="*/ 55 h 56"/>
              <a:gd name="T38" fmla="*/ 46 w 56"/>
              <a:gd name="T39" fmla="*/ 56 h 56"/>
              <a:gd name="T40" fmla="*/ 47 w 56"/>
              <a:gd name="T41" fmla="*/ 56 h 56"/>
              <a:gd name="T42" fmla="*/ 51 w 56"/>
              <a:gd name="T43" fmla="*/ 55 h 56"/>
              <a:gd name="T44" fmla="*/ 53 w 56"/>
              <a:gd name="T45" fmla="*/ 53 h 56"/>
              <a:gd name="T46" fmla="*/ 56 w 56"/>
              <a:gd name="T47" fmla="*/ 51 h 56"/>
              <a:gd name="T48" fmla="*/ 56 w 56"/>
              <a:gd name="T49" fmla="*/ 48 h 56"/>
              <a:gd name="T50" fmla="*/ 53 w 56"/>
              <a:gd name="T51" fmla="*/ 40 h 56"/>
              <a:gd name="T52" fmla="*/ 49 w 56"/>
              <a:gd name="T53" fmla="*/ 32 h 56"/>
              <a:gd name="T54" fmla="*/ 43 w 56"/>
              <a:gd name="T55" fmla="*/ 25 h 56"/>
              <a:gd name="T56" fmla="*/ 38 w 56"/>
              <a:gd name="T57" fmla="*/ 1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56">
                <a:moveTo>
                  <a:pt x="38" y="18"/>
                </a:moveTo>
                <a:lnTo>
                  <a:pt x="38" y="18"/>
                </a:lnTo>
                <a:lnTo>
                  <a:pt x="31" y="12"/>
                </a:lnTo>
                <a:lnTo>
                  <a:pt x="24" y="8"/>
                </a:lnTo>
                <a:lnTo>
                  <a:pt x="17" y="4"/>
                </a:lnTo>
                <a:lnTo>
                  <a:pt x="8" y="0"/>
                </a:lnTo>
                <a:lnTo>
                  <a:pt x="5" y="2"/>
                </a:lnTo>
                <a:lnTo>
                  <a:pt x="1" y="4"/>
                </a:lnTo>
                <a:lnTo>
                  <a:pt x="0" y="8"/>
                </a:lnTo>
                <a:lnTo>
                  <a:pt x="1" y="10"/>
                </a:lnTo>
                <a:lnTo>
                  <a:pt x="2" y="11"/>
                </a:lnTo>
                <a:lnTo>
                  <a:pt x="9" y="14"/>
                </a:lnTo>
                <a:lnTo>
                  <a:pt x="17" y="18"/>
                </a:lnTo>
                <a:lnTo>
                  <a:pt x="23" y="22"/>
                </a:lnTo>
                <a:lnTo>
                  <a:pt x="30" y="27"/>
                </a:lnTo>
                <a:lnTo>
                  <a:pt x="34" y="33"/>
                </a:lnTo>
                <a:lnTo>
                  <a:pt x="39" y="40"/>
                </a:lnTo>
                <a:lnTo>
                  <a:pt x="42" y="47"/>
                </a:lnTo>
                <a:lnTo>
                  <a:pt x="46" y="55"/>
                </a:lnTo>
                <a:lnTo>
                  <a:pt x="46" y="56"/>
                </a:lnTo>
                <a:lnTo>
                  <a:pt x="47" y="56"/>
                </a:lnTo>
                <a:lnTo>
                  <a:pt x="51" y="55"/>
                </a:lnTo>
                <a:lnTo>
                  <a:pt x="53" y="53"/>
                </a:lnTo>
                <a:lnTo>
                  <a:pt x="56" y="51"/>
                </a:lnTo>
                <a:lnTo>
                  <a:pt x="56" y="48"/>
                </a:lnTo>
                <a:lnTo>
                  <a:pt x="53" y="40"/>
                </a:lnTo>
                <a:lnTo>
                  <a:pt x="49" y="32"/>
                </a:lnTo>
                <a:lnTo>
                  <a:pt x="43" y="25"/>
                </a:lnTo>
                <a:lnTo>
                  <a:pt x="38" y="1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01" name="Freeform 183"/>
          <p:cNvSpPr>
            <a:spLocks/>
          </p:cNvSpPr>
          <p:nvPr/>
        </p:nvSpPr>
        <p:spPr bwMode="auto">
          <a:xfrm>
            <a:off x="5826125" y="4157663"/>
            <a:ext cx="47625" cy="46037"/>
          </a:xfrm>
          <a:custGeom>
            <a:avLst/>
            <a:gdLst>
              <a:gd name="T0" fmla="*/ 84 w 87"/>
              <a:gd name="T1" fmla="*/ 11 h 88"/>
              <a:gd name="T2" fmla="*/ 84 w 87"/>
              <a:gd name="T3" fmla="*/ 11 h 88"/>
              <a:gd name="T4" fmla="*/ 86 w 87"/>
              <a:gd name="T5" fmla="*/ 10 h 88"/>
              <a:gd name="T6" fmla="*/ 87 w 87"/>
              <a:gd name="T7" fmla="*/ 9 h 88"/>
              <a:gd name="T8" fmla="*/ 86 w 87"/>
              <a:gd name="T9" fmla="*/ 6 h 88"/>
              <a:gd name="T10" fmla="*/ 83 w 87"/>
              <a:gd name="T11" fmla="*/ 2 h 88"/>
              <a:gd name="T12" fmla="*/ 79 w 87"/>
              <a:gd name="T13" fmla="*/ 0 h 88"/>
              <a:gd name="T14" fmla="*/ 64 w 87"/>
              <a:gd name="T15" fmla="*/ 5 h 88"/>
              <a:gd name="T16" fmla="*/ 50 w 87"/>
              <a:gd name="T17" fmla="*/ 10 h 88"/>
              <a:gd name="T18" fmla="*/ 38 w 87"/>
              <a:gd name="T19" fmla="*/ 18 h 88"/>
              <a:gd name="T20" fmla="*/ 27 w 87"/>
              <a:gd name="T21" fmla="*/ 28 h 88"/>
              <a:gd name="T22" fmla="*/ 17 w 87"/>
              <a:gd name="T23" fmla="*/ 39 h 88"/>
              <a:gd name="T24" fmla="*/ 9 w 87"/>
              <a:gd name="T25" fmla="*/ 51 h 88"/>
              <a:gd name="T26" fmla="*/ 4 w 87"/>
              <a:gd name="T27" fmla="*/ 65 h 88"/>
              <a:gd name="T28" fmla="*/ 0 w 87"/>
              <a:gd name="T29" fmla="*/ 80 h 88"/>
              <a:gd name="T30" fmla="*/ 1 w 87"/>
              <a:gd name="T31" fmla="*/ 82 h 88"/>
              <a:gd name="T32" fmla="*/ 2 w 87"/>
              <a:gd name="T33" fmla="*/ 85 h 88"/>
              <a:gd name="T34" fmla="*/ 5 w 87"/>
              <a:gd name="T35" fmla="*/ 86 h 88"/>
              <a:gd name="T36" fmla="*/ 8 w 87"/>
              <a:gd name="T37" fmla="*/ 88 h 88"/>
              <a:gd name="T38" fmla="*/ 9 w 87"/>
              <a:gd name="T39" fmla="*/ 86 h 88"/>
              <a:gd name="T40" fmla="*/ 11 w 87"/>
              <a:gd name="T41" fmla="*/ 85 h 88"/>
              <a:gd name="T42" fmla="*/ 15 w 87"/>
              <a:gd name="T43" fmla="*/ 71 h 88"/>
              <a:gd name="T44" fmla="*/ 20 w 87"/>
              <a:gd name="T45" fmla="*/ 58 h 88"/>
              <a:gd name="T46" fmla="*/ 27 w 87"/>
              <a:gd name="T47" fmla="*/ 47 h 88"/>
              <a:gd name="T48" fmla="*/ 35 w 87"/>
              <a:gd name="T49" fmla="*/ 36 h 88"/>
              <a:gd name="T50" fmla="*/ 46 w 87"/>
              <a:gd name="T51" fmla="*/ 28 h 88"/>
              <a:gd name="T52" fmla="*/ 57 w 87"/>
              <a:gd name="T53" fmla="*/ 20 h 88"/>
              <a:gd name="T54" fmla="*/ 71 w 87"/>
              <a:gd name="T55" fmla="*/ 15 h 88"/>
              <a:gd name="T56" fmla="*/ 84 w 87"/>
              <a:gd name="T57" fmla="*/ 1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7" h="88">
                <a:moveTo>
                  <a:pt x="84" y="11"/>
                </a:moveTo>
                <a:lnTo>
                  <a:pt x="84" y="11"/>
                </a:lnTo>
                <a:lnTo>
                  <a:pt x="86" y="10"/>
                </a:lnTo>
                <a:lnTo>
                  <a:pt x="87" y="9"/>
                </a:lnTo>
                <a:lnTo>
                  <a:pt x="86" y="6"/>
                </a:lnTo>
                <a:lnTo>
                  <a:pt x="83" y="2"/>
                </a:lnTo>
                <a:lnTo>
                  <a:pt x="79" y="0"/>
                </a:lnTo>
                <a:lnTo>
                  <a:pt x="64" y="5"/>
                </a:lnTo>
                <a:lnTo>
                  <a:pt x="50" y="10"/>
                </a:lnTo>
                <a:lnTo>
                  <a:pt x="38" y="18"/>
                </a:lnTo>
                <a:lnTo>
                  <a:pt x="27" y="28"/>
                </a:lnTo>
                <a:lnTo>
                  <a:pt x="17" y="39"/>
                </a:lnTo>
                <a:lnTo>
                  <a:pt x="9" y="51"/>
                </a:lnTo>
                <a:lnTo>
                  <a:pt x="4" y="65"/>
                </a:lnTo>
                <a:lnTo>
                  <a:pt x="0" y="80"/>
                </a:lnTo>
                <a:lnTo>
                  <a:pt x="1" y="82"/>
                </a:lnTo>
                <a:lnTo>
                  <a:pt x="2" y="85"/>
                </a:lnTo>
                <a:lnTo>
                  <a:pt x="5" y="86"/>
                </a:lnTo>
                <a:lnTo>
                  <a:pt x="8" y="88"/>
                </a:lnTo>
                <a:lnTo>
                  <a:pt x="9" y="86"/>
                </a:lnTo>
                <a:lnTo>
                  <a:pt x="11" y="85"/>
                </a:lnTo>
                <a:lnTo>
                  <a:pt x="15" y="71"/>
                </a:lnTo>
                <a:lnTo>
                  <a:pt x="20" y="58"/>
                </a:lnTo>
                <a:lnTo>
                  <a:pt x="27" y="47"/>
                </a:lnTo>
                <a:lnTo>
                  <a:pt x="35" y="36"/>
                </a:lnTo>
                <a:lnTo>
                  <a:pt x="46" y="28"/>
                </a:lnTo>
                <a:lnTo>
                  <a:pt x="57" y="20"/>
                </a:lnTo>
                <a:lnTo>
                  <a:pt x="71" y="15"/>
                </a:lnTo>
                <a:lnTo>
                  <a:pt x="84" y="1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02" name="Freeform 184"/>
          <p:cNvSpPr>
            <a:spLocks/>
          </p:cNvSpPr>
          <p:nvPr/>
        </p:nvSpPr>
        <p:spPr bwMode="auto">
          <a:xfrm>
            <a:off x="5845175" y="4175125"/>
            <a:ext cx="28575" cy="30163"/>
          </a:xfrm>
          <a:custGeom>
            <a:avLst/>
            <a:gdLst>
              <a:gd name="T0" fmla="*/ 53 w 54"/>
              <a:gd name="T1" fmla="*/ 11 h 56"/>
              <a:gd name="T2" fmla="*/ 53 w 54"/>
              <a:gd name="T3" fmla="*/ 11 h 56"/>
              <a:gd name="T4" fmla="*/ 54 w 54"/>
              <a:gd name="T5" fmla="*/ 10 h 56"/>
              <a:gd name="T6" fmla="*/ 54 w 54"/>
              <a:gd name="T7" fmla="*/ 8 h 56"/>
              <a:gd name="T8" fmla="*/ 53 w 54"/>
              <a:gd name="T9" fmla="*/ 4 h 56"/>
              <a:gd name="T10" fmla="*/ 50 w 54"/>
              <a:gd name="T11" fmla="*/ 2 h 56"/>
              <a:gd name="T12" fmla="*/ 46 w 54"/>
              <a:gd name="T13" fmla="*/ 0 h 56"/>
              <a:gd name="T14" fmla="*/ 38 w 54"/>
              <a:gd name="T15" fmla="*/ 4 h 56"/>
              <a:gd name="T16" fmla="*/ 30 w 54"/>
              <a:gd name="T17" fmla="*/ 8 h 56"/>
              <a:gd name="T18" fmla="*/ 23 w 54"/>
              <a:gd name="T19" fmla="*/ 12 h 56"/>
              <a:gd name="T20" fmla="*/ 18 w 54"/>
              <a:gd name="T21" fmla="*/ 18 h 56"/>
              <a:gd name="T22" fmla="*/ 11 w 54"/>
              <a:gd name="T23" fmla="*/ 25 h 56"/>
              <a:gd name="T24" fmla="*/ 7 w 54"/>
              <a:gd name="T25" fmla="*/ 32 h 56"/>
              <a:gd name="T26" fmla="*/ 3 w 54"/>
              <a:gd name="T27" fmla="*/ 40 h 56"/>
              <a:gd name="T28" fmla="*/ 0 w 54"/>
              <a:gd name="T29" fmla="*/ 48 h 56"/>
              <a:gd name="T30" fmla="*/ 0 w 54"/>
              <a:gd name="T31" fmla="*/ 51 h 56"/>
              <a:gd name="T32" fmla="*/ 1 w 54"/>
              <a:gd name="T33" fmla="*/ 53 h 56"/>
              <a:gd name="T34" fmla="*/ 3 w 54"/>
              <a:gd name="T35" fmla="*/ 55 h 56"/>
              <a:gd name="T36" fmla="*/ 7 w 54"/>
              <a:gd name="T37" fmla="*/ 56 h 56"/>
              <a:gd name="T38" fmla="*/ 8 w 54"/>
              <a:gd name="T39" fmla="*/ 56 h 56"/>
              <a:gd name="T40" fmla="*/ 9 w 54"/>
              <a:gd name="T41" fmla="*/ 55 h 56"/>
              <a:gd name="T42" fmla="*/ 12 w 54"/>
              <a:gd name="T43" fmla="*/ 47 h 56"/>
              <a:gd name="T44" fmla="*/ 16 w 54"/>
              <a:gd name="T45" fmla="*/ 40 h 56"/>
              <a:gd name="T46" fmla="*/ 20 w 54"/>
              <a:gd name="T47" fmla="*/ 33 h 56"/>
              <a:gd name="T48" fmla="*/ 26 w 54"/>
              <a:gd name="T49" fmla="*/ 27 h 56"/>
              <a:gd name="T50" fmla="*/ 31 w 54"/>
              <a:gd name="T51" fmla="*/ 22 h 56"/>
              <a:gd name="T52" fmla="*/ 38 w 54"/>
              <a:gd name="T53" fmla="*/ 18 h 56"/>
              <a:gd name="T54" fmla="*/ 45 w 54"/>
              <a:gd name="T55" fmla="*/ 14 h 56"/>
              <a:gd name="T56" fmla="*/ 53 w 54"/>
              <a:gd name="T57" fmla="*/ 1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4" h="56">
                <a:moveTo>
                  <a:pt x="53" y="11"/>
                </a:moveTo>
                <a:lnTo>
                  <a:pt x="53" y="11"/>
                </a:lnTo>
                <a:lnTo>
                  <a:pt x="54" y="10"/>
                </a:lnTo>
                <a:lnTo>
                  <a:pt x="54" y="8"/>
                </a:lnTo>
                <a:lnTo>
                  <a:pt x="53" y="4"/>
                </a:lnTo>
                <a:lnTo>
                  <a:pt x="50" y="2"/>
                </a:lnTo>
                <a:lnTo>
                  <a:pt x="46" y="0"/>
                </a:lnTo>
                <a:lnTo>
                  <a:pt x="38" y="4"/>
                </a:lnTo>
                <a:lnTo>
                  <a:pt x="30" y="8"/>
                </a:lnTo>
                <a:lnTo>
                  <a:pt x="23" y="12"/>
                </a:lnTo>
                <a:lnTo>
                  <a:pt x="18" y="18"/>
                </a:lnTo>
                <a:lnTo>
                  <a:pt x="11" y="25"/>
                </a:lnTo>
                <a:lnTo>
                  <a:pt x="7" y="32"/>
                </a:lnTo>
                <a:lnTo>
                  <a:pt x="3" y="40"/>
                </a:lnTo>
                <a:lnTo>
                  <a:pt x="0" y="48"/>
                </a:lnTo>
                <a:lnTo>
                  <a:pt x="0" y="51"/>
                </a:lnTo>
                <a:lnTo>
                  <a:pt x="1" y="53"/>
                </a:lnTo>
                <a:lnTo>
                  <a:pt x="3" y="55"/>
                </a:lnTo>
                <a:lnTo>
                  <a:pt x="7" y="56"/>
                </a:lnTo>
                <a:lnTo>
                  <a:pt x="8" y="56"/>
                </a:lnTo>
                <a:lnTo>
                  <a:pt x="9" y="55"/>
                </a:lnTo>
                <a:lnTo>
                  <a:pt x="12" y="47"/>
                </a:lnTo>
                <a:lnTo>
                  <a:pt x="16" y="40"/>
                </a:lnTo>
                <a:lnTo>
                  <a:pt x="20" y="33"/>
                </a:lnTo>
                <a:lnTo>
                  <a:pt x="26" y="27"/>
                </a:lnTo>
                <a:lnTo>
                  <a:pt x="31" y="22"/>
                </a:lnTo>
                <a:lnTo>
                  <a:pt x="38" y="18"/>
                </a:lnTo>
                <a:lnTo>
                  <a:pt x="45" y="14"/>
                </a:lnTo>
                <a:lnTo>
                  <a:pt x="53" y="1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03" name="Freeform 185"/>
          <p:cNvSpPr>
            <a:spLocks noEditPoints="1"/>
          </p:cNvSpPr>
          <p:nvPr/>
        </p:nvSpPr>
        <p:spPr bwMode="auto">
          <a:xfrm>
            <a:off x="5853113" y="4202113"/>
            <a:ext cx="92075" cy="103187"/>
          </a:xfrm>
          <a:custGeom>
            <a:avLst/>
            <a:gdLst>
              <a:gd name="T0" fmla="*/ 86 w 171"/>
              <a:gd name="T1" fmla="*/ 0 h 189"/>
              <a:gd name="T2" fmla="*/ 68 w 171"/>
              <a:gd name="T3" fmla="*/ 2 h 189"/>
              <a:gd name="T4" fmla="*/ 52 w 171"/>
              <a:gd name="T5" fmla="*/ 6 h 189"/>
              <a:gd name="T6" fmla="*/ 25 w 171"/>
              <a:gd name="T7" fmla="*/ 26 h 189"/>
              <a:gd name="T8" fmla="*/ 7 w 171"/>
              <a:gd name="T9" fmla="*/ 52 h 189"/>
              <a:gd name="T10" fmla="*/ 2 w 171"/>
              <a:gd name="T11" fmla="*/ 68 h 189"/>
              <a:gd name="T12" fmla="*/ 0 w 171"/>
              <a:gd name="T13" fmla="*/ 86 h 189"/>
              <a:gd name="T14" fmla="*/ 3 w 171"/>
              <a:gd name="T15" fmla="*/ 106 h 189"/>
              <a:gd name="T16" fmla="*/ 10 w 171"/>
              <a:gd name="T17" fmla="*/ 125 h 189"/>
              <a:gd name="T18" fmla="*/ 22 w 171"/>
              <a:gd name="T19" fmla="*/ 142 h 189"/>
              <a:gd name="T20" fmla="*/ 36 w 171"/>
              <a:gd name="T21" fmla="*/ 155 h 189"/>
              <a:gd name="T22" fmla="*/ 25 w 171"/>
              <a:gd name="T23" fmla="*/ 178 h 189"/>
              <a:gd name="T24" fmla="*/ 25 w 171"/>
              <a:gd name="T25" fmla="*/ 184 h 189"/>
              <a:gd name="T26" fmla="*/ 29 w 171"/>
              <a:gd name="T27" fmla="*/ 188 h 189"/>
              <a:gd name="T28" fmla="*/ 33 w 171"/>
              <a:gd name="T29" fmla="*/ 188 h 189"/>
              <a:gd name="T30" fmla="*/ 37 w 171"/>
              <a:gd name="T31" fmla="*/ 187 h 189"/>
              <a:gd name="T32" fmla="*/ 48 w 171"/>
              <a:gd name="T33" fmla="*/ 163 h 189"/>
              <a:gd name="T34" fmla="*/ 57 w 171"/>
              <a:gd name="T35" fmla="*/ 166 h 189"/>
              <a:gd name="T36" fmla="*/ 75 w 171"/>
              <a:gd name="T37" fmla="*/ 170 h 189"/>
              <a:gd name="T38" fmla="*/ 96 w 171"/>
              <a:gd name="T39" fmla="*/ 170 h 189"/>
              <a:gd name="T40" fmla="*/ 113 w 171"/>
              <a:gd name="T41" fmla="*/ 166 h 189"/>
              <a:gd name="T42" fmla="*/ 130 w 171"/>
              <a:gd name="T43" fmla="*/ 184 h 189"/>
              <a:gd name="T44" fmla="*/ 133 w 171"/>
              <a:gd name="T45" fmla="*/ 188 h 189"/>
              <a:gd name="T46" fmla="*/ 138 w 171"/>
              <a:gd name="T47" fmla="*/ 188 h 189"/>
              <a:gd name="T48" fmla="*/ 142 w 171"/>
              <a:gd name="T49" fmla="*/ 187 h 189"/>
              <a:gd name="T50" fmla="*/ 143 w 171"/>
              <a:gd name="T51" fmla="*/ 183 h 189"/>
              <a:gd name="T52" fmla="*/ 137 w 171"/>
              <a:gd name="T53" fmla="*/ 158 h 189"/>
              <a:gd name="T54" fmla="*/ 143 w 171"/>
              <a:gd name="T55" fmla="*/ 148 h 189"/>
              <a:gd name="T56" fmla="*/ 156 w 171"/>
              <a:gd name="T57" fmla="*/ 133 h 189"/>
              <a:gd name="T58" fmla="*/ 165 w 171"/>
              <a:gd name="T59" fmla="*/ 116 h 189"/>
              <a:gd name="T60" fmla="*/ 171 w 171"/>
              <a:gd name="T61" fmla="*/ 97 h 189"/>
              <a:gd name="T62" fmla="*/ 171 w 171"/>
              <a:gd name="T63" fmla="*/ 76 h 189"/>
              <a:gd name="T64" fmla="*/ 167 w 171"/>
              <a:gd name="T65" fmla="*/ 60 h 189"/>
              <a:gd name="T66" fmla="*/ 156 w 171"/>
              <a:gd name="T67" fmla="*/ 38 h 189"/>
              <a:gd name="T68" fmla="*/ 133 w 171"/>
              <a:gd name="T69" fmla="*/ 15 h 189"/>
              <a:gd name="T70" fmla="*/ 111 w 171"/>
              <a:gd name="T71" fmla="*/ 4 h 189"/>
              <a:gd name="T72" fmla="*/ 94 w 171"/>
              <a:gd name="T73" fmla="*/ 1 h 189"/>
              <a:gd name="T74" fmla="*/ 92 w 171"/>
              <a:gd name="T75" fmla="*/ 86 h 189"/>
              <a:gd name="T76" fmla="*/ 92 w 171"/>
              <a:gd name="T77" fmla="*/ 88 h 189"/>
              <a:gd name="T78" fmla="*/ 53 w 171"/>
              <a:gd name="T79" fmla="*/ 125 h 189"/>
              <a:gd name="T80" fmla="*/ 49 w 171"/>
              <a:gd name="T81" fmla="*/ 127 h 189"/>
              <a:gd name="T82" fmla="*/ 44 w 171"/>
              <a:gd name="T83" fmla="*/ 125 h 189"/>
              <a:gd name="T84" fmla="*/ 42 w 171"/>
              <a:gd name="T85" fmla="*/ 120 h 189"/>
              <a:gd name="T86" fmla="*/ 44 w 171"/>
              <a:gd name="T87" fmla="*/ 116 h 189"/>
              <a:gd name="T88" fmla="*/ 79 w 171"/>
              <a:gd name="T89" fmla="*/ 26 h 189"/>
              <a:gd name="T90" fmla="*/ 81 w 171"/>
              <a:gd name="T91" fmla="*/ 21 h 189"/>
              <a:gd name="T92" fmla="*/ 86 w 171"/>
              <a:gd name="T93" fmla="*/ 19 h 189"/>
              <a:gd name="T94" fmla="*/ 90 w 171"/>
              <a:gd name="T95" fmla="*/ 21 h 189"/>
              <a:gd name="T96" fmla="*/ 92 w 171"/>
              <a:gd name="T97" fmla="*/ 26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1" h="189">
                <a:moveTo>
                  <a:pt x="86" y="0"/>
                </a:moveTo>
                <a:lnTo>
                  <a:pt x="86" y="0"/>
                </a:lnTo>
                <a:lnTo>
                  <a:pt x="77" y="1"/>
                </a:lnTo>
                <a:lnTo>
                  <a:pt x="68" y="2"/>
                </a:lnTo>
                <a:lnTo>
                  <a:pt x="60" y="4"/>
                </a:lnTo>
                <a:lnTo>
                  <a:pt x="52" y="6"/>
                </a:lnTo>
                <a:lnTo>
                  <a:pt x="38" y="15"/>
                </a:lnTo>
                <a:lnTo>
                  <a:pt x="25" y="26"/>
                </a:lnTo>
                <a:lnTo>
                  <a:pt x="15" y="38"/>
                </a:lnTo>
                <a:lnTo>
                  <a:pt x="7" y="52"/>
                </a:lnTo>
                <a:lnTo>
                  <a:pt x="4" y="60"/>
                </a:lnTo>
                <a:lnTo>
                  <a:pt x="2" y="68"/>
                </a:lnTo>
                <a:lnTo>
                  <a:pt x="0" y="76"/>
                </a:lnTo>
                <a:lnTo>
                  <a:pt x="0" y="86"/>
                </a:lnTo>
                <a:lnTo>
                  <a:pt x="2" y="97"/>
                </a:lnTo>
                <a:lnTo>
                  <a:pt x="3" y="106"/>
                </a:lnTo>
                <a:lnTo>
                  <a:pt x="6" y="116"/>
                </a:lnTo>
                <a:lnTo>
                  <a:pt x="10" y="125"/>
                </a:lnTo>
                <a:lnTo>
                  <a:pt x="15" y="133"/>
                </a:lnTo>
                <a:lnTo>
                  <a:pt x="22" y="142"/>
                </a:lnTo>
                <a:lnTo>
                  <a:pt x="29" y="148"/>
                </a:lnTo>
                <a:lnTo>
                  <a:pt x="36" y="155"/>
                </a:lnTo>
                <a:lnTo>
                  <a:pt x="34" y="157"/>
                </a:lnTo>
                <a:lnTo>
                  <a:pt x="25" y="178"/>
                </a:lnTo>
                <a:lnTo>
                  <a:pt x="25" y="181"/>
                </a:lnTo>
                <a:lnTo>
                  <a:pt x="25" y="184"/>
                </a:lnTo>
                <a:lnTo>
                  <a:pt x="26" y="185"/>
                </a:lnTo>
                <a:lnTo>
                  <a:pt x="29" y="188"/>
                </a:lnTo>
                <a:lnTo>
                  <a:pt x="30" y="188"/>
                </a:lnTo>
                <a:lnTo>
                  <a:pt x="33" y="188"/>
                </a:lnTo>
                <a:lnTo>
                  <a:pt x="36" y="188"/>
                </a:lnTo>
                <a:lnTo>
                  <a:pt x="37" y="187"/>
                </a:lnTo>
                <a:lnTo>
                  <a:pt x="38" y="184"/>
                </a:lnTo>
                <a:lnTo>
                  <a:pt x="48" y="163"/>
                </a:lnTo>
                <a:lnTo>
                  <a:pt x="48" y="162"/>
                </a:lnTo>
                <a:lnTo>
                  <a:pt x="57" y="166"/>
                </a:lnTo>
                <a:lnTo>
                  <a:pt x="66" y="169"/>
                </a:lnTo>
                <a:lnTo>
                  <a:pt x="75" y="170"/>
                </a:lnTo>
                <a:lnTo>
                  <a:pt x="86" y="170"/>
                </a:lnTo>
                <a:lnTo>
                  <a:pt x="96" y="170"/>
                </a:lnTo>
                <a:lnTo>
                  <a:pt x="105" y="169"/>
                </a:lnTo>
                <a:lnTo>
                  <a:pt x="113" y="166"/>
                </a:lnTo>
                <a:lnTo>
                  <a:pt x="123" y="162"/>
                </a:lnTo>
                <a:lnTo>
                  <a:pt x="130" y="184"/>
                </a:lnTo>
                <a:lnTo>
                  <a:pt x="131" y="187"/>
                </a:lnTo>
                <a:lnTo>
                  <a:pt x="133" y="188"/>
                </a:lnTo>
                <a:lnTo>
                  <a:pt x="135" y="189"/>
                </a:lnTo>
                <a:lnTo>
                  <a:pt x="138" y="188"/>
                </a:lnTo>
                <a:lnTo>
                  <a:pt x="139" y="188"/>
                </a:lnTo>
                <a:lnTo>
                  <a:pt x="142" y="187"/>
                </a:lnTo>
                <a:lnTo>
                  <a:pt x="143" y="185"/>
                </a:lnTo>
                <a:lnTo>
                  <a:pt x="143" y="183"/>
                </a:lnTo>
                <a:lnTo>
                  <a:pt x="143" y="180"/>
                </a:lnTo>
                <a:lnTo>
                  <a:pt x="137" y="158"/>
                </a:lnTo>
                <a:lnTo>
                  <a:pt x="135" y="155"/>
                </a:lnTo>
                <a:lnTo>
                  <a:pt x="143" y="148"/>
                </a:lnTo>
                <a:lnTo>
                  <a:pt x="150" y="142"/>
                </a:lnTo>
                <a:lnTo>
                  <a:pt x="156" y="133"/>
                </a:lnTo>
                <a:lnTo>
                  <a:pt x="161" y="125"/>
                </a:lnTo>
                <a:lnTo>
                  <a:pt x="165" y="116"/>
                </a:lnTo>
                <a:lnTo>
                  <a:pt x="168" y="106"/>
                </a:lnTo>
                <a:lnTo>
                  <a:pt x="171" y="97"/>
                </a:lnTo>
                <a:lnTo>
                  <a:pt x="171" y="86"/>
                </a:lnTo>
                <a:lnTo>
                  <a:pt x="171" y="76"/>
                </a:lnTo>
                <a:lnTo>
                  <a:pt x="169" y="68"/>
                </a:lnTo>
                <a:lnTo>
                  <a:pt x="167" y="60"/>
                </a:lnTo>
                <a:lnTo>
                  <a:pt x="164" y="52"/>
                </a:lnTo>
                <a:lnTo>
                  <a:pt x="156" y="38"/>
                </a:lnTo>
                <a:lnTo>
                  <a:pt x="146" y="26"/>
                </a:lnTo>
                <a:lnTo>
                  <a:pt x="133" y="15"/>
                </a:lnTo>
                <a:lnTo>
                  <a:pt x="119" y="6"/>
                </a:lnTo>
                <a:lnTo>
                  <a:pt x="111" y="4"/>
                </a:lnTo>
                <a:lnTo>
                  <a:pt x="103" y="2"/>
                </a:lnTo>
                <a:lnTo>
                  <a:pt x="94" y="1"/>
                </a:lnTo>
                <a:lnTo>
                  <a:pt x="86" y="0"/>
                </a:lnTo>
                <a:close/>
                <a:moveTo>
                  <a:pt x="92" y="86"/>
                </a:moveTo>
                <a:lnTo>
                  <a:pt x="92" y="86"/>
                </a:lnTo>
                <a:lnTo>
                  <a:pt x="92" y="88"/>
                </a:lnTo>
                <a:lnTo>
                  <a:pt x="90" y="90"/>
                </a:lnTo>
                <a:lnTo>
                  <a:pt x="53" y="125"/>
                </a:lnTo>
                <a:lnTo>
                  <a:pt x="51" y="127"/>
                </a:lnTo>
                <a:lnTo>
                  <a:pt x="49" y="127"/>
                </a:lnTo>
                <a:lnTo>
                  <a:pt x="47" y="127"/>
                </a:lnTo>
                <a:lnTo>
                  <a:pt x="44" y="125"/>
                </a:lnTo>
                <a:lnTo>
                  <a:pt x="42" y="122"/>
                </a:lnTo>
                <a:lnTo>
                  <a:pt x="42" y="120"/>
                </a:lnTo>
                <a:lnTo>
                  <a:pt x="42" y="117"/>
                </a:lnTo>
                <a:lnTo>
                  <a:pt x="44" y="116"/>
                </a:lnTo>
                <a:lnTo>
                  <a:pt x="79" y="83"/>
                </a:lnTo>
                <a:lnTo>
                  <a:pt x="79" y="26"/>
                </a:lnTo>
                <a:lnTo>
                  <a:pt x="79" y="23"/>
                </a:lnTo>
                <a:lnTo>
                  <a:pt x="81" y="21"/>
                </a:lnTo>
                <a:lnTo>
                  <a:pt x="83" y="20"/>
                </a:lnTo>
                <a:lnTo>
                  <a:pt x="86" y="19"/>
                </a:lnTo>
                <a:lnTo>
                  <a:pt x="88" y="20"/>
                </a:lnTo>
                <a:lnTo>
                  <a:pt x="90" y="21"/>
                </a:lnTo>
                <a:lnTo>
                  <a:pt x="92" y="23"/>
                </a:lnTo>
                <a:lnTo>
                  <a:pt x="92" y="26"/>
                </a:lnTo>
                <a:lnTo>
                  <a:pt x="92" y="8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04" name="Freeform 186"/>
          <p:cNvSpPr>
            <a:spLocks/>
          </p:cNvSpPr>
          <p:nvPr/>
        </p:nvSpPr>
        <p:spPr bwMode="auto">
          <a:xfrm>
            <a:off x="5857875" y="4191000"/>
            <a:ext cx="28575" cy="23813"/>
          </a:xfrm>
          <a:custGeom>
            <a:avLst/>
            <a:gdLst>
              <a:gd name="T0" fmla="*/ 13 w 52"/>
              <a:gd name="T1" fmla="*/ 5 h 44"/>
              <a:gd name="T2" fmla="*/ 13 w 52"/>
              <a:gd name="T3" fmla="*/ 5 h 44"/>
              <a:gd name="T4" fmla="*/ 6 w 52"/>
              <a:gd name="T5" fmla="*/ 10 h 44"/>
              <a:gd name="T6" fmla="*/ 2 w 52"/>
              <a:gd name="T7" fmla="*/ 15 h 44"/>
              <a:gd name="T8" fmla="*/ 0 w 52"/>
              <a:gd name="T9" fmla="*/ 21 h 44"/>
              <a:gd name="T10" fmla="*/ 0 w 52"/>
              <a:gd name="T11" fmla="*/ 28 h 44"/>
              <a:gd name="T12" fmla="*/ 0 w 52"/>
              <a:gd name="T13" fmla="*/ 32 h 44"/>
              <a:gd name="T14" fmla="*/ 3 w 52"/>
              <a:gd name="T15" fmla="*/ 37 h 44"/>
              <a:gd name="T16" fmla="*/ 7 w 52"/>
              <a:gd name="T17" fmla="*/ 44 h 44"/>
              <a:gd name="T18" fmla="*/ 10 w 52"/>
              <a:gd name="T19" fmla="*/ 41 h 44"/>
              <a:gd name="T20" fmla="*/ 18 w 52"/>
              <a:gd name="T21" fmla="*/ 33 h 44"/>
              <a:gd name="T22" fmla="*/ 24 w 52"/>
              <a:gd name="T23" fmla="*/ 29 h 44"/>
              <a:gd name="T24" fmla="*/ 32 w 52"/>
              <a:gd name="T25" fmla="*/ 24 h 44"/>
              <a:gd name="T26" fmla="*/ 41 w 52"/>
              <a:gd name="T27" fmla="*/ 20 h 44"/>
              <a:gd name="T28" fmla="*/ 52 w 52"/>
              <a:gd name="T29" fmla="*/ 15 h 44"/>
              <a:gd name="T30" fmla="*/ 48 w 52"/>
              <a:gd name="T31" fmla="*/ 11 h 44"/>
              <a:gd name="T32" fmla="*/ 45 w 52"/>
              <a:gd name="T33" fmla="*/ 9 h 44"/>
              <a:gd name="T34" fmla="*/ 40 w 52"/>
              <a:gd name="T35" fmla="*/ 5 h 44"/>
              <a:gd name="T36" fmla="*/ 34 w 52"/>
              <a:gd name="T37" fmla="*/ 2 h 44"/>
              <a:gd name="T38" fmla="*/ 28 w 52"/>
              <a:gd name="T39" fmla="*/ 0 h 44"/>
              <a:gd name="T40" fmla="*/ 21 w 52"/>
              <a:gd name="T41" fmla="*/ 0 h 44"/>
              <a:gd name="T42" fmla="*/ 13 w 52"/>
              <a:gd name="T43" fmla="*/ 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 h="44">
                <a:moveTo>
                  <a:pt x="13" y="5"/>
                </a:moveTo>
                <a:lnTo>
                  <a:pt x="13" y="5"/>
                </a:lnTo>
                <a:lnTo>
                  <a:pt x="6" y="10"/>
                </a:lnTo>
                <a:lnTo>
                  <a:pt x="2" y="15"/>
                </a:lnTo>
                <a:lnTo>
                  <a:pt x="0" y="21"/>
                </a:lnTo>
                <a:lnTo>
                  <a:pt x="0" y="28"/>
                </a:lnTo>
                <a:lnTo>
                  <a:pt x="0" y="32"/>
                </a:lnTo>
                <a:lnTo>
                  <a:pt x="3" y="37"/>
                </a:lnTo>
                <a:lnTo>
                  <a:pt x="7" y="44"/>
                </a:lnTo>
                <a:lnTo>
                  <a:pt x="10" y="41"/>
                </a:lnTo>
                <a:lnTo>
                  <a:pt x="18" y="33"/>
                </a:lnTo>
                <a:lnTo>
                  <a:pt x="24" y="29"/>
                </a:lnTo>
                <a:lnTo>
                  <a:pt x="32" y="24"/>
                </a:lnTo>
                <a:lnTo>
                  <a:pt x="41" y="20"/>
                </a:lnTo>
                <a:lnTo>
                  <a:pt x="52" y="15"/>
                </a:lnTo>
                <a:lnTo>
                  <a:pt x="48" y="11"/>
                </a:lnTo>
                <a:lnTo>
                  <a:pt x="45" y="9"/>
                </a:lnTo>
                <a:lnTo>
                  <a:pt x="40" y="5"/>
                </a:lnTo>
                <a:lnTo>
                  <a:pt x="34" y="2"/>
                </a:lnTo>
                <a:lnTo>
                  <a:pt x="28" y="0"/>
                </a:lnTo>
                <a:lnTo>
                  <a:pt x="21" y="0"/>
                </a:lnTo>
                <a:lnTo>
                  <a:pt x="13" y="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05" name="Freeform 187"/>
          <p:cNvSpPr>
            <a:spLocks/>
          </p:cNvSpPr>
          <p:nvPr/>
        </p:nvSpPr>
        <p:spPr bwMode="auto">
          <a:xfrm>
            <a:off x="5913438" y="4191000"/>
            <a:ext cx="28575" cy="23813"/>
          </a:xfrm>
          <a:custGeom>
            <a:avLst/>
            <a:gdLst>
              <a:gd name="T0" fmla="*/ 45 w 52"/>
              <a:gd name="T1" fmla="*/ 44 h 44"/>
              <a:gd name="T2" fmla="*/ 45 w 52"/>
              <a:gd name="T3" fmla="*/ 44 h 44"/>
              <a:gd name="T4" fmla="*/ 49 w 52"/>
              <a:gd name="T5" fmla="*/ 37 h 44"/>
              <a:gd name="T6" fmla="*/ 50 w 52"/>
              <a:gd name="T7" fmla="*/ 32 h 44"/>
              <a:gd name="T8" fmla="*/ 52 w 52"/>
              <a:gd name="T9" fmla="*/ 28 h 44"/>
              <a:gd name="T10" fmla="*/ 50 w 52"/>
              <a:gd name="T11" fmla="*/ 21 h 44"/>
              <a:gd name="T12" fmla="*/ 49 w 52"/>
              <a:gd name="T13" fmla="*/ 15 h 44"/>
              <a:gd name="T14" fmla="*/ 45 w 52"/>
              <a:gd name="T15" fmla="*/ 10 h 44"/>
              <a:gd name="T16" fmla="*/ 38 w 52"/>
              <a:gd name="T17" fmla="*/ 5 h 44"/>
              <a:gd name="T18" fmla="*/ 31 w 52"/>
              <a:gd name="T19" fmla="*/ 0 h 44"/>
              <a:gd name="T20" fmla="*/ 23 w 52"/>
              <a:gd name="T21" fmla="*/ 0 h 44"/>
              <a:gd name="T22" fmla="*/ 16 w 52"/>
              <a:gd name="T23" fmla="*/ 2 h 44"/>
              <a:gd name="T24" fmla="*/ 11 w 52"/>
              <a:gd name="T25" fmla="*/ 5 h 44"/>
              <a:gd name="T26" fmla="*/ 7 w 52"/>
              <a:gd name="T27" fmla="*/ 9 h 44"/>
              <a:gd name="T28" fmla="*/ 2 w 52"/>
              <a:gd name="T29" fmla="*/ 11 h 44"/>
              <a:gd name="T30" fmla="*/ 0 w 52"/>
              <a:gd name="T31" fmla="*/ 15 h 44"/>
              <a:gd name="T32" fmla="*/ 11 w 52"/>
              <a:gd name="T33" fmla="*/ 20 h 44"/>
              <a:gd name="T34" fmla="*/ 20 w 52"/>
              <a:gd name="T35" fmla="*/ 24 h 44"/>
              <a:gd name="T36" fmla="*/ 27 w 52"/>
              <a:gd name="T37" fmla="*/ 29 h 44"/>
              <a:gd name="T38" fmla="*/ 34 w 52"/>
              <a:gd name="T39" fmla="*/ 33 h 44"/>
              <a:gd name="T40" fmla="*/ 42 w 52"/>
              <a:gd name="T41" fmla="*/ 41 h 44"/>
              <a:gd name="T42" fmla="*/ 45 w 52"/>
              <a:gd name="T43"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 h="44">
                <a:moveTo>
                  <a:pt x="45" y="44"/>
                </a:moveTo>
                <a:lnTo>
                  <a:pt x="45" y="44"/>
                </a:lnTo>
                <a:lnTo>
                  <a:pt x="49" y="37"/>
                </a:lnTo>
                <a:lnTo>
                  <a:pt x="50" y="32"/>
                </a:lnTo>
                <a:lnTo>
                  <a:pt x="52" y="28"/>
                </a:lnTo>
                <a:lnTo>
                  <a:pt x="50" y="21"/>
                </a:lnTo>
                <a:lnTo>
                  <a:pt x="49" y="15"/>
                </a:lnTo>
                <a:lnTo>
                  <a:pt x="45" y="10"/>
                </a:lnTo>
                <a:lnTo>
                  <a:pt x="38" y="5"/>
                </a:lnTo>
                <a:lnTo>
                  <a:pt x="31" y="0"/>
                </a:lnTo>
                <a:lnTo>
                  <a:pt x="23" y="0"/>
                </a:lnTo>
                <a:lnTo>
                  <a:pt x="16" y="2"/>
                </a:lnTo>
                <a:lnTo>
                  <a:pt x="11" y="5"/>
                </a:lnTo>
                <a:lnTo>
                  <a:pt x="7" y="9"/>
                </a:lnTo>
                <a:lnTo>
                  <a:pt x="2" y="11"/>
                </a:lnTo>
                <a:lnTo>
                  <a:pt x="0" y="15"/>
                </a:lnTo>
                <a:lnTo>
                  <a:pt x="11" y="20"/>
                </a:lnTo>
                <a:lnTo>
                  <a:pt x="20" y="24"/>
                </a:lnTo>
                <a:lnTo>
                  <a:pt x="27" y="29"/>
                </a:lnTo>
                <a:lnTo>
                  <a:pt x="34" y="33"/>
                </a:lnTo>
                <a:lnTo>
                  <a:pt x="42" y="41"/>
                </a:lnTo>
                <a:lnTo>
                  <a:pt x="45" y="4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06" name="Freeform 188"/>
          <p:cNvSpPr>
            <a:spLocks/>
          </p:cNvSpPr>
          <p:nvPr/>
        </p:nvSpPr>
        <p:spPr bwMode="auto">
          <a:xfrm>
            <a:off x="3571875" y="4530725"/>
            <a:ext cx="12700" cy="6350"/>
          </a:xfrm>
          <a:custGeom>
            <a:avLst/>
            <a:gdLst>
              <a:gd name="T0" fmla="*/ 15 w 22"/>
              <a:gd name="T1" fmla="*/ 0 h 13"/>
              <a:gd name="T2" fmla="*/ 7 w 22"/>
              <a:gd name="T3" fmla="*/ 0 h 13"/>
              <a:gd name="T4" fmla="*/ 4 w 22"/>
              <a:gd name="T5" fmla="*/ 0 h 13"/>
              <a:gd name="T6" fmla="*/ 2 w 22"/>
              <a:gd name="T7" fmla="*/ 2 h 13"/>
              <a:gd name="T8" fmla="*/ 2 w 22"/>
              <a:gd name="T9" fmla="*/ 5 h 13"/>
              <a:gd name="T10" fmla="*/ 0 w 22"/>
              <a:gd name="T11" fmla="*/ 7 h 13"/>
              <a:gd name="T12" fmla="*/ 2 w 22"/>
              <a:gd name="T13" fmla="*/ 9 h 13"/>
              <a:gd name="T14" fmla="*/ 2 w 22"/>
              <a:gd name="T15" fmla="*/ 11 h 13"/>
              <a:gd name="T16" fmla="*/ 4 w 22"/>
              <a:gd name="T17" fmla="*/ 13 h 13"/>
              <a:gd name="T18" fmla="*/ 7 w 22"/>
              <a:gd name="T19" fmla="*/ 13 h 13"/>
              <a:gd name="T20" fmla="*/ 15 w 22"/>
              <a:gd name="T21" fmla="*/ 13 h 13"/>
              <a:gd name="T22" fmla="*/ 18 w 22"/>
              <a:gd name="T23" fmla="*/ 13 h 13"/>
              <a:gd name="T24" fmla="*/ 19 w 22"/>
              <a:gd name="T25" fmla="*/ 11 h 13"/>
              <a:gd name="T26" fmla="*/ 21 w 22"/>
              <a:gd name="T27" fmla="*/ 9 h 13"/>
              <a:gd name="T28" fmla="*/ 22 w 22"/>
              <a:gd name="T29" fmla="*/ 7 h 13"/>
              <a:gd name="T30" fmla="*/ 21 w 22"/>
              <a:gd name="T31" fmla="*/ 5 h 13"/>
              <a:gd name="T32" fmla="*/ 19 w 22"/>
              <a:gd name="T33" fmla="*/ 2 h 13"/>
              <a:gd name="T34" fmla="*/ 18 w 22"/>
              <a:gd name="T35" fmla="*/ 0 h 13"/>
              <a:gd name="T36" fmla="*/ 15 w 22"/>
              <a:gd name="T3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 h="13">
                <a:moveTo>
                  <a:pt x="15" y="0"/>
                </a:moveTo>
                <a:lnTo>
                  <a:pt x="7" y="0"/>
                </a:lnTo>
                <a:lnTo>
                  <a:pt x="4" y="0"/>
                </a:lnTo>
                <a:lnTo>
                  <a:pt x="2" y="2"/>
                </a:lnTo>
                <a:lnTo>
                  <a:pt x="2" y="5"/>
                </a:lnTo>
                <a:lnTo>
                  <a:pt x="0" y="7"/>
                </a:lnTo>
                <a:lnTo>
                  <a:pt x="2" y="9"/>
                </a:lnTo>
                <a:lnTo>
                  <a:pt x="2" y="11"/>
                </a:lnTo>
                <a:lnTo>
                  <a:pt x="4" y="13"/>
                </a:lnTo>
                <a:lnTo>
                  <a:pt x="7" y="13"/>
                </a:lnTo>
                <a:lnTo>
                  <a:pt x="15" y="13"/>
                </a:lnTo>
                <a:lnTo>
                  <a:pt x="18" y="13"/>
                </a:lnTo>
                <a:lnTo>
                  <a:pt x="19" y="11"/>
                </a:lnTo>
                <a:lnTo>
                  <a:pt x="21" y="9"/>
                </a:lnTo>
                <a:lnTo>
                  <a:pt x="22" y="7"/>
                </a:lnTo>
                <a:lnTo>
                  <a:pt x="21" y="5"/>
                </a:lnTo>
                <a:lnTo>
                  <a:pt x="19" y="2"/>
                </a:lnTo>
                <a:lnTo>
                  <a:pt x="18" y="0"/>
                </a:lnTo>
                <a:lnTo>
                  <a:pt x="15"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07" name="Freeform 189"/>
          <p:cNvSpPr>
            <a:spLocks noEditPoints="1"/>
          </p:cNvSpPr>
          <p:nvPr/>
        </p:nvSpPr>
        <p:spPr bwMode="auto">
          <a:xfrm>
            <a:off x="3463925" y="4487863"/>
            <a:ext cx="147638" cy="76200"/>
          </a:xfrm>
          <a:custGeom>
            <a:avLst/>
            <a:gdLst>
              <a:gd name="T0" fmla="*/ 259 w 272"/>
              <a:gd name="T1" fmla="*/ 2 h 142"/>
              <a:gd name="T2" fmla="*/ 233 w 272"/>
              <a:gd name="T3" fmla="*/ 4 h 142"/>
              <a:gd name="T4" fmla="*/ 71 w 272"/>
              <a:gd name="T5" fmla="*/ 18 h 142"/>
              <a:gd name="T6" fmla="*/ 60 w 272"/>
              <a:gd name="T7" fmla="*/ 28 h 142"/>
              <a:gd name="T8" fmla="*/ 60 w 272"/>
              <a:gd name="T9" fmla="*/ 40 h 142"/>
              <a:gd name="T10" fmla="*/ 67 w 272"/>
              <a:gd name="T11" fmla="*/ 49 h 142"/>
              <a:gd name="T12" fmla="*/ 151 w 272"/>
              <a:gd name="T13" fmla="*/ 54 h 142"/>
              <a:gd name="T14" fmla="*/ 156 w 272"/>
              <a:gd name="T15" fmla="*/ 54 h 142"/>
              <a:gd name="T16" fmla="*/ 160 w 272"/>
              <a:gd name="T17" fmla="*/ 62 h 142"/>
              <a:gd name="T18" fmla="*/ 116 w 272"/>
              <a:gd name="T19" fmla="*/ 69 h 142"/>
              <a:gd name="T20" fmla="*/ 72 w 272"/>
              <a:gd name="T21" fmla="*/ 79 h 142"/>
              <a:gd name="T22" fmla="*/ 42 w 272"/>
              <a:gd name="T23" fmla="*/ 96 h 142"/>
              <a:gd name="T24" fmla="*/ 33 w 272"/>
              <a:gd name="T25" fmla="*/ 99 h 142"/>
              <a:gd name="T26" fmla="*/ 8 w 272"/>
              <a:gd name="T27" fmla="*/ 119 h 142"/>
              <a:gd name="T28" fmla="*/ 0 w 272"/>
              <a:gd name="T29" fmla="*/ 141 h 142"/>
              <a:gd name="T30" fmla="*/ 228 w 272"/>
              <a:gd name="T31" fmla="*/ 142 h 142"/>
              <a:gd name="T32" fmla="*/ 235 w 272"/>
              <a:gd name="T33" fmla="*/ 135 h 142"/>
              <a:gd name="T34" fmla="*/ 239 w 272"/>
              <a:gd name="T35" fmla="*/ 118 h 142"/>
              <a:gd name="T36" fmla="*/ 254 w 272"/>
              <a:gd name="T37" fmla="*/ 112 h 142"/>
              <a:gd name="T38" fmla="*/ 252 w 272"/>
              <a:gd name="T39" fmla="*/ 92 h 142"/>
              <a:gd name="T40" fmla="*/ 232 w 272"/>
              <a:gd name="T41" fmla="*/ 26 h 142"/>
              <a:gd name="T42" fmla="*/ 243 w 272"/>
              <a:gd name="T43" fmla="*/ 17 h 142"/>
              <a:gd name="T44" fmla="*/ 257 w 272"/>
              <a:gd name="T45" fmla="*/ 21 h 142"/>
              <a:gd name="T46" fmla="*/ 272 w 272"/>
              <a:gd name="T47" fmla="*/ 18 h 142"/>
              <a:gd name="T48" fmla="*/ 269 w 272"/>
              <a:gd name="T49" fmla="*/ 7 h 142"/>
              <a:gd name="T50" fmla="*/ 262 w 272"/>
              <a:gd name="T51" fmla="*/ 14 h 142"/>
              <a:gd name="T52" fmla="*/ 252 w 272"/>
              <a:gd name="T53" fmla="*/ 10 h 142"/>
              <a:gd name="T54" fmla="*/ 262 w 272"/>
              <a:gd name="T55" fmla="*/ 14 h 142"/>
              <a:gd name="T56" fmla="*/ 16 w 272"/>
              <a:gd name="T57" fmla="*/ 126 h 142"/>
              <a:gd name="T58" fmla="*/ 37 w 272"/>
              <a:gd name="T59" fmla="*/ 110 h 142"/>
              <a:gd name="T60" fmla="*/ 218 w 272"/>
              <a:gd name="T61" fmla="*/ 111 h 142"/>
              <a:gd name="T62" fmla="*/ 228 w 272"/>
              <a:gd name="T63" fmla="*/ 123 h 142"/>
              <a:gd name="T64" fmla="*/ 14 w 272"/>
              <a:gd name="T65" fmla="*/ 130 h 142"/>
              <a:gd name="T66" fmla="*/ 64 w 272"/>
              <a:gd name="T67" fmla="*/ 89 h 142"/>
              <a:gd name="T68" fmla="*/ 106 w 272"/>
              <a:gd name="T69" fmla="*/ 77 h 142"/>
              <a:gd name="T70" fmla="*/ 160 w 272"/>
              <a:gd name="T71" fmla="*/ 75 h 142"/>
              <a:gd name="T72" fmla="*/ 171 w 272"/>
              <a:gd name="T73" fmla="*/ 104 h 142"/>
              <a:gd name="T74" fmla="*/ 169 w 272"/>
              <a:gd name="T75" fmla="*/ 49 h 142"/>
              <a:gd name="T76" fmla="*/ 153 w 272"/>
              <a:gd name="T77" fmla="*/ 41 h 142"/>
              <a:gd name="T78" fmla="*/ 112 w 272"/>
              <a:gd name="T79" fmla="*/ 37 h 142"/>
              <a:gd name="T80" fmla="*/ 106 w 272"/>
              <a:gd name="T81" fmla="*/ 37 h 142"/>
              <a:gd name="T82" fmla="*/ 94 w 272"/>
              <a:gd name="T83" fmla="*/ 36 h 142"/>
              <a:gd name="T84" fmla="*/ 89 w 272"/>
              <a:gd name="T85" fmla="*/ 36 h 142"/>
              <a:gd name="T86" fmla="*/ 74 w 272"/>
              <a:gd name="T87" fmla="*/ 40 h 142"/>
              <a:gd name="T88" fmla="*/ 71 w 272"/>
              <a:gd name="T89" fmla="*/ 32 h 142"/>
              <a:gd name="T90" fmla="*/ 78 w 272"/>
              <a:gd name="T91" fmla="*/ 29 h 142"/>
              <a:gd name="T92" fmla="*/ 228 w 272"/>
              <a:gd name="T93" fmla="*/ 49 h 142"/>
              <a:gd name="T94" fmla="*/ 244 w 272"/>
              <a:gd name="T95" fmla="*/ 105 h 142"/>
              <a:gd name="T96" fmla="*/ 227 w 272"/>
              <a:gd name="T97" fmla="*/ 17 h 142"/>
              <a:gd name="T98" fmla="*/ 227 w 272"/>
              <a:gd name="T99" fmla="*/ 1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72" h="142">
                <a:moveTo>
                  <a:pt x="265" y="3"/>
                </a:moveTo>
                <a:lnTo>
                  <a:pt x="265" y="3"/>
                </a:lnTo>
                <a:lnTo>
                  <a:pt x="259" y="2"/>
                </a:lnTo>
                <a:lnTo>
                  <a:pt x="252" y="0"/>
                </a:lnTo>
                <a:lnTo>
                  <a:pt x="243" y="2"/>
                </a:lnTo>
                <a:lnTo>
                  <a:pt x="233" y="4"/>
                </a:lnTo>
                <a:lnTo>
                  <a:pt x="220" y="10"/>
                </a:lnTo>
                <a:lnTo>
                  <a:pt x="78" y="17"/>
                </a:lnTo>
                <a:lnTo>
                  <a:pt x="71" y="18"/>
                </a:lnTo>
                <a:lnTo>
                  <a:pt x="65" y="21"/>
                </a:lnTo>
                <a:lnTo>
                  <a:pt x="63" y="24"/>
                </a:lnTo>
                <a:lnTo>
                  <a:pt x="60" y="28"/>
                </a:lnTo>
                <a:lnTo>
                  <a:pt x="60" y="30"/>
                </a:lnTo>
                <a:lnTo>
                  <a:pt x="59" y="34"/>
                </a:lnTo>
                <a:lnTo>
                  <a:pt x="60" y="40"/>
                </a:lnTo>
                <a:lnTo>
                  <a:pt x="61" y="44"/>
                </a:lnTo>
                <a:lnTo>
                  <a:pt x="63" y="47"/>
                </a:lnTo>
                <a:lnTo>
                  <a:pt x="67" y="49"/>
                </a:lnTo>
                <a:lnTo>
                  <a:pt x="72" y="52"/>
                </a:lnTo>
                <a:lnTo>
                  <a:pt x="79" y="54"/>
                </a:lnTo>
                <a:lnTo>
                  <a:pt x="151" y="54"/>
                </a:lnTo>
                <a:lnTo>
                  <a:pt x="151" y="52"/>
                </a:lnTo>
                <a:lnTo>
                  <a:pt x="154" y="52"/>
                </a:lnTo>
                <a:lnTo>
                  <a:pt x="156" y="54"/>
                </a:lnTo>
                <a:lnTo>
                  <a:pt x="158" y="55"/>
                </a:lnTo>
                <a:lnTo>
                  <a:pt x="160" y="58"/>
                </a:lnTo>
                <a:lnTo>
                  <a:pt x="160" y="62"/>
                </a:lnTo>
                <a:lnTo>
                  <a:pt x="160" y="70"/>
                </a:lnTo>
                <a:lnTo>
                  <a:pt x="136" y="69"/>
                </a:lnTo>
                <a:lnTo>
                  <a:pt x="116" y="69"/>
                </a:lnTo>
                <a:lnTo>
                  <a:pt x="100" y="71"/>
                </a:lnTo>
                <a:lnTo>
                  <a:pt x="85" y="75"/>
                </a:lnTo>
                <a:lnTo>
                  <a:pt x="72" y="79"/>
                </a:lnTo>
                <a:lnTo>
                  <a:pt x="61" y="84"/>
                </a:lnTo>
                <a:lnTo>
                  <a:pt x="53" y="88"/>
                </a:lnTo>
                <a:lnTo>
                  <a:pt x="42" y="96"/>
                </a:lnTo>
                <a:lnTo>
                  <a:pt x="40" y="96"/>
                </a:lnTo>
                <a:lnTo>
                  <a:pt x="38" y="96"/>
                </a:lnTo>
                <a:lnTo>
                  <a:pt x="33" y="99"/>
                </a:lnTo>
                <a:lnTo>
                  <a:pt x="20" y="107"/>
                </a:lnTo>
                <a:lnTo>
                  <a:pt x="14" y="112"/>
                </a:lnTo>
                <a:lnTo>
                  <a:pt x="8" y="119"/>
                </a:lnTo>
                <a:lnTo>
                  <a:pt x="3" y="127"/>
                </a:lnTo>
                <a:lnTo>
                  <a:pt x="0" y="135"/>
                </a:lnTo>
                <a:lnTo>
                  <a:pt x="0" y="141"/>
                </a:lnTo>
                <a:lnTo>
                  <a:pt x="0" y="142"/>
                </a:lnTo>
                <a:lnTo>
                  <a:pt x="1" y="142"/>
                </a:lnTo>
                <a:lnTo>
                  <a:pt x="228" y="142"/>
                </a:lnTo>
                <a:lnTo>
                  <a:pt x="229" y="142"/>
                </a:lnTo>
                <a:lnTo>
                  <a:pt x="231" y="141"/>
                </a:lnTo>
                <a:lnTo>
                  <a:pt x="235" y="135"/>
                </a:lnTo>
                <a:lnTo>
                  <a:pt x="239" y="130"/>
                </a:lnTo>
                <a:lnTo>
                  <a:pt x="240" y="125"/>
                </a:lnTo>
                <a:lnTo>
                  <a:pt x="239" y="118"/>
                </a:lnTo>
                <a:lnTo>
                  <a:pt x="248" y="116"/>
                </a:lnTo>
                <a:lnTo>
                  <a:pt x="251" y="115"/>
                </a:lnTo>
                <a:lnTo>
                  <a:pt x="254" y="112"/>
                </a:lnTo>
                <a:lnTo>
                  <a:pt x="255" y="110"/>
                </a:lnTo>
                <a:lnTo>
                  <a:pt x="255" y="104"/>
                </a:lnTo>
                <a:lnTo>
                  <a:pt x="252" y="92"/>
                </a:lnTo>
                <a:lnTo>
                  <a:pt x="250" y="79"/>
                </a:lnTo>
                <a:lnTo>
                  <a:pt x="240" y="48"/>
                </a:lnTo>
                <a:lnTo>
                  <a:pt x="232" y="26"/>
                </a:lnTo>
                <a:lnTo>
                  <a:pt x="236" y="21"/>
                </a:lnTo>
                <a:lnTo>
                  <a:pt x="239" y="18"/>
                </a:lnTo>
                <a:lnTo>
                  <a:pt x="243" y="17"/>
                </a:lnTo>
                <a:lnTo>
                  <a:pt x="247" y="17"/>
                </a:lnTo>
                <a:lnTo>
                  <a:pt x="250" y="18"/>
                </a:lnTo>
                <a:lnTo>
                  <a:pt x="257" y="21"/>
                </a:lnTo>
                <a:lnTo>
                  <a:pt x="263" y="22"/>
                </a:lnTo>
                <a:lnTo>
                  <a:pt x="267" y="21"/>
                </a:lnTo>
                <a:lnTo>
                  <a:pt x="272" y="18"/>
                </a:lnTo>
                <a:lnTo>
                  <a:pt x="272" y="15"/>
                </a:lnTo>
                <a:lnTo>
                  <a:pt x="272" y="11"/>
                </a:lnTo>
                <a:lnTo>
                  <a:pt x="269" y="7"/>
                </a:lnTo>
                <a:lnTo>
                  <a:pt x="265" y="3"/>
                </a:lnTo>
                <a:close/>
                <a:moveTo>
                  <a:pt x="262" y="14"/>
                </a:moveTo>
                <a:lnTo>
                  <a:pt x="262" y="14"/>
                </a:lnTo>
                <a:lnTo>
                  <a:pt x="259" y="13"/>
                </a:lnTo>
                <a:lnTo>
                  <a:pt x="255" y="10"/>
                </a:lnTo>
                <a:lnTo>
                  <a:pt x="252" y="10"/>
                </a:lnTo>
                <a:lnTo>
                  <a:pt x="257" y="10"/>
                </a:lnTo>
                <a:lnTo>
                  <a:pt x="259" y="11"/>
                </a:lnTo>
                <a:lnTo>
                  <a:pt x="262" y="14"/>
                </a:lnTo>
                <a:close/>
                <a:moveTo>
                  <a:pt x="14" y="130"/>
                </a:moveTo>
                <a:lnTo>
                  <a:pt x="14" y="130"/>
                </a:lnTo>
                <a:lnTo>
                  <a:pt x="16" y="126"/>
                </a:lnTo>
                <a:lnTo>
                  <a:pt x="20" y="122"/>
                </a:lnTo>
                <a:lnTo>
                  <a:pt x="29" y="115"/>
                </a:lnTo>
                <a:lnTo>
                  <a:pt x="37" y="110"/>
                </a:lnTo>
                <a:lnTo>
                  <a:pt x="41" y="107"/>
                </a:lnTo>
                <a:lnTo>
                  <a:pt x="145" y="108"/>
                </a:lnTo>
                <a:lnTo>
                  <a:pt x="218" y="111"/>
                </a:lnTo>
                <a:lnTo>
                  <a:pt x="224" y="116"/>
                </a:lnTo>
                <a:lnTo>
                  <a:pt x="227" y="120"/>
                </a:lnTo>
                <a:lnTo>
                  <a:pt x="228" y="123"/>
                </a:lnTo>
                <a:lnTo>
                  <a:pt x="227" y="127"/>
                </a:lnTo>
                <a:lnTo>
                  <a:pt x="224" y="130"/>
                </a:lnTo>
                <a:lnTo>
                  <a:pt x="14" y="130"/>
                </a:lnTo>
                <a:close/>
                <a:moveTo>
                  <a:pt x="160" y="97"/>
                </a:moveTo>
                <a:lnTo>
                  <a:pt x="52" y="96"/>
                </a:lnTo>
                <a:lnTo>
                  <a:pt x="64" y="89"/>
                </a:lnTo>
                <a:lnTo>
                  <a:pt x="82" y="82"/>
                </a:lnTo>
                <a:lnTo>
                  <a:pt x="93" y="78"/>
                </a:lnTo>
                <a:lnTo>
                  <a:pt x="106" y="77"/>
                </a:lnTo>
                <a:lnTo>
                  <a:pt x="120" y="75"/>
                </a:lnTo>
                <a:lnTo>
                  <a:pt x="136" y="74"/>
                </a:lnTo>
                <a:lnTo>
                  <a:pt x="160" y="75"/>
                </a:lnTo>
                <a:lnTo>
                  <a:pt x="160" y="97"/>
                </a:lnTo>
                <a:close/>
                <a:moveTo>
                  <a:pt x="243" y="105"/>
                </a:moveTo>
                <a:lnTo>
                  <a:pt x="171" y="104"/>
                </a:lnTo>
                <a:lnTo>
                  <a:pt x="172" y="62"/>
                </a:lnTo>
                <a:lnTo>
                  <a:pt x="171" y="54"/>
                </a:lnTo>
                <a:lnTo>
                  <a:pt x="169" y="49"/>
                </a:lnTo>
                <a:lnTo>
                  <a:pt x="166" y="47"/>
                </a:lnTo>
                <a:lnTo>
                  <a:pt x="160" y="43"/>
                </a:lnTo>
                <a:lnTo>
                  <a:pt x="153" y="41"/>
                </a:lnTo>
                <a:lnTo>
                  <a:pt x="150" y="41"/>
                </a:lnTo>
                <a:lnTo>
                  <a:pt x="112" y="41"/>
                </a:lnTo>
                <a:lnTo>
                  <a:pt x="112" y="37"/>
                </a:lnTo>
                <a:lnTo>
                  <a:pt x="111" y="36"/>
                </a:lnTo>
                <a:lnTo>
                  <a:pt x="108" y="36"/>
                </a:lnTo>
                <a:lnTo>
                  <a:pt x="106" y="37"/>
                </a:lnTo>
                <a:lnTo>
                  <a:pt x="106" y="41"/>
                </a:lnTo>
                <a:lnTo>
                  <a:pt x="94" y="41"/>
                </a:lnTo>
                <a:lnTo>
                  <a:pt x="94" y="36"/>
                </a:lnTo>
                <a:lnTo>
                  <a:pt x="93" y="34"/>
                </a:lnTo>
                <a:lnTo>
                  <a:pt x="90" y="34"/>
                </a:lnTo>
                <a:lnTo>
                  <a:pt x="89" y="36"/>
                </a:lnTo>
                <a:lnTo>
                  <a:pt x="89" y="41"/>
                </a:lnTo>
                <a:lnTo>
                  <a:pt x="79" y="41"/>
                </a:lnTo>
                <a:lnTo>
                  <a:pt x="74" y="40"/>
                </a:lnTo>
                <a:lnTo>
                  <a:pt x="71" y="39"/>
                </a:lnTo>
                <a:lnTo>
                  <a:pt x="71" y="34"/>
                </a:lnTo>
                <a:lnTo>
                  <a:pt x="71" y="32"/>
                </a:lnTo>
                <a:lnTo>
                  <a:pt x="72" y="30"/>
                </a:lnTo>
                <a:lnTo>
                  <a:pt x="75" y="29"/>
                </a:lnTo>
                <a:lnTo>
                  <a:pt x="78" y="29"/>
                </a:lnTo>
                <a:lnTo>
                  <a:pt x="217" y="21"/>
                </a:lnTo>
                <a:lnTo>
                  <a:pt x="222" y="33"/>
                </a:lnTo>
                <a:lnTo>
                  <a:pt x="228" y="49"/>
                </a:lnTo>
                <a:lnTo>
                  <a:pt x="237" y="82"/>
                </a:lnTo>
                <a:lnTo>
                  <a:pt x="242" y="96"/>
                </a:lnTo>
                <a:lnTo>
                  <a:pt x="244" y="105"/>
                </a:lnTo>
                <a:lnTo>
                  <a:pt x="243" y="105"/>
                </a:lnTo>
                <a:close/>
                <a:moveTo>
                  <a:pt x="227" y="17"/>
                </a:moveTo>
                <a:lnTo>
                  <a:pt x="227" y="17"/>
                </a:lnTo>
                <a:lnTo>
                  <a:pt x="231" y="15"/>
                </a:lnTo>
                <a:lnTo>
                  <a:pt x="228" y="18"/>
                </a:lnTo>
                <a:lnTo>
                  <a:pt x="227" y="1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08" name="Freeform 190"/>
          <p:cNvSpPr>
            <a:spLocks noEditPoints="1"/>
          </p:cNvSpPr>
          <p:nvPr/>
        </p:nvSpPr>
        <p:spPr bwMode="auto">
          <a:xfrm>
            <a:off x="3168650" y="4484688"/>
            <a:ext cx="147638" cy="92075"/>
          </a:xfrm>
          <a:custGeom>
            <a:avLst/>
            <a:gdLst>
              <a:gd name="T0" fmla="*/ 192 w 273"/>
              <a:gd name="T1" fmla="*/ 60 h 169"/>
              <a:gd name="T2" fmla="*/ 143 w 273"/>
              <a:gd name="T3" fmla="*/ 23 h 169"/>
              <a:gd name="T4" fmla="*/ 111 w 273"/>
              <a:gd name="T5" fmla="*/ 26 h 169"/>
              <a:gd name="T6" fmla="*/ 40 w 273"/>
              <a:gd name="T7" fmla="*/ 1 h 169"/>
              <a:gd name="T8" fmla="*/ 12 w 273"/>
              <a:gd name="T9" fmla="*/ 12 h 169"/>
              <a:gd name="T10" fmla="*/ 0 w 273"/>
              <a:gd name="T11" fmla="*/ 44 h 169"/>
              <a:gd name="T12" fmla="*/ 4 w 273"/>
              <a:gd name="T13" fmla="*/ 90 h 169"/>
              <a:gd name="T14" fmla="*/ 25 w 273"/>
              <a:gd name="T15" fmla="*/ 124 h 169"/>
              <a:gd name="T16" fmla="*/ 78 w 273"/>
              <a:gd name="T17" fmla="*/ 139 h 169"/>
              <a:gd name="T18" fmla="*/ 93 w 273"/>
              <a:gd name="T19" fmla="*/ 145 h 169"/>
              <a:gd name="T20" fmla="*/ 76 w 273"/>
              <a:gd name="T21" fmla="*/ 165 h 169"/>
              <a:gd name="T22" fmla="*/ 91 w 273"/>
              <a:gd name="T23" fmla="*/ 160 h 169"/>
              <a:gd name="T24" fmla="*/ 113 w 273"/>
              <a:gd name="T25" fmla="*/ 146 h 169"/>
              <a:gd name="T26" fmla="*/ 192 w 273"/>
              <a:gd name="T27" fmla="*/ 169 h 169"/>
              <a:gd name="T28" fmla="*/ 257 w 273"/>
              <a:gd name="T29" fmla="*/ 146 h 169"/>
              <a:gd name="T30" fmla="*/ 273 w 273"/>
              <a:gd name="T31" fmla="*/ 125 h 169"/>
              <a:gd name="T32" fmla="*/ 258 w 273"/>
              <a:gd name="T33" fmla="*/ 90 h 169"/>
              <a:gd name="T34" fmla="*/ 83 w 273"/>
              <a:gd name="T35" fmla="*/ 160 h 169"/>
              <a:gd name="T36" fmla="*/ 167 w 273"/>
              <a:gd name="T37" fmla="*/ 64 h 169"/>
              <a:gd name="T38" fmla="*/ 136 w 273"/>
              <a:gd name="T39" fmla="*/ 45 h 169"/>
              <a:gd name="T40" fmla="*/ 139 w 273"/>
              <a:gd name="T41" fmla="*/ 49 h 169"/>
              <a:gd name="T42" fmla="*/ 37 w 273"/>
              <a:gd name="T43" fmla="*/ 12 h 169"/>
              <a:gd name="T44" fmla="*/ 97 w 273"/>
              <a:gd name="T45" fmla="*/ 34 h 169"/>
              <a:gd name="T46" fmla="*/ 135 w 273"/>
              <a:gd name="T47" fmla="*/ 33 h 169"/>
              <a:gd name="T48" fmla="*/ 113 w 273"/>
              <a:gd name="T49" fmla="*/ 44 h 169"/>
              <a:gd name="T50" fmla="*/ 55 w 273"/>
              <a:gd name="T51" fmla="*/ 41 h 169"/>
              <a:gd name="T52" fmla="*/ 22 w 273"/>
              <a:gd name="T53" fmla="*/ 18 h 169"/>
              <a:gd name="T54" fmla="*/ 111 w 273"/>
              <a:gd name="T55" fmla="*/ 131 h 169"/>
              <a:gd name="T56" fmla="*/ 83 w 273"/>
              <a:gd name="T57" fmla="*/ 123 h 169"/>
              <a:gd name="T58" fmla="*/ 71 w 273"/>
              <a:gd name="T59" fmla="*/ 127 h 169"/>
              <a:gd name="T60" fmla="*/ 20 w 273"/>
              <a:gd name="T61" fmla="*/ 108 h 169"/>
              <a:gd name="T62" fmla="*/ 51 w 273"/>
              <a:gd name="T63" fmla="*/ 109 h 169"/>
              <a:gd name="T64" fmla="*/ 111 w 273"/>
              <a:gd name="T65" fmla="*/ 131 h 169"/>
              <a:gd name="T66" fmla="*/ 60 w 273"/>
              <a:gd name="T67" fmla="*/ 105 h 169"/>
              <a:gd name="T68" fmla="*/ 15 w 273"/>
              <a:gd name="T69" fmla="*/ 82 h 169"/>
              <a:gd name="T70" fmla="*/ 11 w 273"/>
              <a:gd name="T71" fmla="*/ 44 h 169"/>
              <a:gd name="T72" fmla="*/ 26 w 273"/>
              <a:gd name="T73" fmla="*/ 33 h 169"/>
              <a:gd name="T74" fmla="*/ 75 w 273"/>
              <a:gd name="T75" fmla="*/ 52 h 169"/>
              <a:gd name="T76" fmla="*/ 126 w 273"/>
              <a:gd name="T77" fmla="*/ 50 h 169"/>
              <a:gd name="T78" fmla="*/ 135 w 273"/>
              <a:gd name="T79" fmla="*/ 68 h 169"/>
              <a:gd name="T80" fmla="*/ 150 w 273"/>
              <a:gd name="T81" fmla="*/ 79 h 169"/>
              <a:gd name="T82" fmla="*/ 161 w 273"/>
              <a:gd name="T83" fmla="*/ 76 h 169"/>
              <a:gd name="T84" fmla="*/ 167 w 273"/>
              <a:gd name="T85" fmla="*/ 95 h 169"/>
              <a:gd name="T86" fmla="*/ 187 w 273"/>
              <a:gd name="T87" fmla="*/ 91 h 169"/>
              <a:gd name="T88" fmla="*/ 190 w 273"/>
              <a:gd name="T89" fmla="*/ 76 h 169"/>
              <a:gd name="T90" fmla="*/ 212 w 273"/>
              <a:gd name="T91" fmla="*/ 82 h 169"/>
              <a:gd name="T92" fmla="*/ 250 w 273"/>
              <a:gd name="T93" fmla="*/ 97 h 169"/>
              <a:gd name="T94" fmla="*/ 240 w 273"/>
              <a:gd name="T95" fmla="*/ 134 h 169"/>
              <a:gd name="T96" fmla="*/ 194 w 273"/>
              <a:gd name="T97" fmla="*/ 146 h 169"/>
              <a:gd name="T98" fmla="*/ 134 w 273"/>
              <a:gd name="T99" fmla="*/ 120 h 169"/>
              <a:gd name="T100" fmla="*/ 132 w 273"/>
              <a:gd name="T101" fmla="*/ 71 h 169"/>
              <a:gd name="T102" fmla="*/ 130 w 273"/>
              <a:gd name="T103" fmla="*/ 57 h 169"/>
              <a:gd name="T104" fmla="*/ 121 w 273"/>
              <a:gd name="T105" fmla="*/ 60 h 169"/>
              <a:gd name="T106" fmla="*/ 126 w 273"/>
              <a:gd name="T107" fmla="*/ 95 h 169"/>
              <a:gd name="T108" fmla="*/ 167 w 273"/>
              <a:gd name="T109" fmla="*/ 72 h 169"/>
              <a:gd name="T110" fmla="*/ 167 w 273"/>
              <a:gd name="T111" fmla="*/ 72 h 169"/>
              <a:gd name="T112" fmla="*/ 186 w 273"/>
              <a:gd name="T113" fmla="*/ 86 h 169"/>
              <a:gd name="T114" fmla="*/ 192 w 273"/>
              <a:gd name="T115" fmla="*/ 158 h 169"/>
              <a:gd name="T116" fmla="*/ 121 w 273"/>
              <a:gd name="T117" fmla="*/ 138 h 169"/>
              <a:gd name="T118" fmla="*/ 198 w 273"/>
              <a:gd name="T119" fmla="*/ 153 h 169"/>
              <a:gd name="T120" fmla="*/ 248 w 273"/>
              <a:gd name="T121" fmla="*/ 138 h 169"/>
              <a:gd name="T122" fmla="*/ 246 w 273"/>
              <a:gd name="T123" fmla="*/ 14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3" h="169">
                <a:moveTo>
                  <a:pt x="228" y="75"/>
                </a:moveTo>
                <a:lnTo>
                  <a:pt x="228" y="75"/>
                </a:lnTo>
                <a:lnTo>
                  <a:pt x="218" y="72"/>
                </a:lnTo>
                <a:lnTo>
                  <a:pt x="210" y="69"/>
                </a:lnTo>
                <a:lnTo>
                  <a:pt x="192" y="60"/>
                </a:lnTo>
                <a:lnTo>
                  <a:pt x="176" y="49"/>
                </a:lnTo>
                <a:lnTo>
                  <a:pt x="162" y="39"/>
                </a:lnTo>
                <a:lnTo>
                  <a:pt x="153" y="33"/>
                </a:lnTo>
                <a:lnTo>
                  <a:pt x="149" y="29"/>
                </a:lnTo>
                <a:lnTo>
                  <a:pt x="143" y="23"/>
                </a:lnTo>
                <a:lnTo>
                  <a:pt x="139" y="22"/>
                </a:lnTo>
                <a:lnTo>
                  <a:pt x="134" y="22"/>
                </a:lnTo>
                <a:lnTo>
                  <a:pt x="127" y="22"/>
                </a:lnTo>
                <a:lnTo>
                  <a:pt x="119" y="24"/>
                </a:lnTo>
                <a:lnTo>
                  <a:pt x="111" y="26"/>
                </a:lnTo>
                <a:lnTo>
                  <a:pt x="98" y="24"/>
                </a:lnTo>
                <a:lnTo>
                  <a:pt x="86" y="20"/>
                </a:lnTo>
                <a:lnTo>
                  <a:pt x="61" y="9"/>
                </a:lnTo>
                <a:lnTo>
                  <a:pt x="46" y="3"/>
                </a:lnTo>
                <a:lnTo>
                  <a:pt x="40" y="1"/>
                </a:lnTo>
                <a:lnTo>
                  <a:pt x="33" y="0"/>
                </a:lnTo>
                <a:lnTo>
                  <a:pt x="27" y="1"/>
                </a:lnTo>
                <a:lnTo>
                  <a:pt x="23" y="3"/>
                </a:lnTo>
                <a:lnTo>
                  <a:pt x="16" y="7"/>
                </a:lnTo>
                <a:lnTo>
                  <a:pt x="12" y="12"/>
                </a:lnTo>
                <a:lnTo>
                  <a:pt x="10" y="18"/>
                </a:lnTo>
                <a:lnTo>
                  <a:pt x="8" y="20"/>
                </a:lnTo>
                <a:lnTo>
                  <a:pt x="5" y="26"/>
                </a:lnTo>
                <a:lnTo>
                  <a:pt x="1" y="34"/>
                </a:lnTo>
                <a:lnTo>
                  <a:pt x="0" y="44"/>
                </a:lnTo>
                <a:lnTo>
                  <a:pt x="0" y="49"/>
                </a:lnTo>
                <a:lnTo>
                  <a:pt x="1" y="54"/>
                </a:lnTo>
                <a:lnTo>
                  <a:pt x="4" y="65"/>
                </a:lnTo>
                <a:lnTo>
                  <a:pt x="4" y="76"/>
                </a:lnTo>
                <a:lnTo>
                  <a:pt x="4" y="90"/>
                </a:lnTo>
                <a:lnTo>
                  <a:pt x="5" y="97"/>
                </a:lnTo>
                <a:lnTo>
                  <a:pt x="7" y="105"/>
                </a:lnTo>
                <a:lnTo>
                  <a:pt x="11" y="113"/>
                </a:lnTo>
                <a:lnTo>
                  <a:pt x="18" y="119"/>
                </a:lnTo>
                <a:lnTo>
                  <a:pt x="25" y="124"/>
                </a:lnTo>
                <a:lnTo>
                  <a:pt x="34" y="128"/>
                </a:lnTo>
                <a:lnTo>
                  <a:pt x="52" y="134"/>
                </a:lnTo>
                <a:lnTo>
                  <a:pt x="68" y="138"/>
                </a:lnTo>
                <a:lnTo>
                  <a:pt x="72" y="138"/>
                </a:lnTo>
                <a:lnTo>
                  <a:pt x="78" y="139"/>
                </a:lnTo>
                <a:lnTo>
                  <a:pt x="83" y="138"/>
                </a:lnTo>
                <a:lnTo>
                  <a:pt x="87" y="135"/>
                </a:lnTo>
                <a:lnTo>
                  <a:pt x="90" y="132"/>
                </a:lnTo>
                <a:lnTo>
                  <a:pt x="101" y="139"/>
                </a:lnTo>
                <a:lnTo>
                  <a:pt x="93" y="145"/>
                </a:lnTo>
                <a:lnTo>
                  <a:pt x="90" y="149"/>
                </a:lnTo>
                <a:lnTo>
                  <a:pt x="79" y="157"/>
                </a:lnTo>
                <a:lnTo>
                  <a:pt x="76" y="161"/>
                </a:lnTo>
                <a:lnTo>
                  <a:pt x="75" y="162"/>
                </a:lnTo>
                <a:lnTo>
                  <a:pt x="76" y="165"/>
                </a:lnTo>
                <a:lnTo>
                  <a:pt x="78" y="166"/>
                </a:lnTo>
                <a:lnTo>
                  <a:pt x="79" y="166"/>
                </a:lnTo>
                <a:lnTo>
                  <a:pt x="82" y="166"/>
                </a:lnTo>
                <a:lnTo>
                  <a:pt x="85" y="165"/>
                </a:lnTo>
                <a:lnTo>
                  <a:pt x="91" y="160"/>
                </a:lnTo>
                <a:lnTo>
                  <a:pt x="96" y="155"/>
                </a:lnTo>
                <a:lnTo>
                  <a:pt x="102" y="154"/>
                </a:lnTo>
                <a:lnTo>
                  <a:pt x="106" y="151"/>
                </a:lnTo>
                <a:lnTo>
                  <a:pt x="108" y="150"/>
                </a:lnTo>
                <a:lnTo>
                  <a:pt x="113" y="146"/>
                </a:lnTo>
                <a:lnTo>
                  <a:pt x="131" y="154"/>
                </a:lnTo>
                <a:lnTo>
                  <a:pt x="152" y="162"/>
                </a:lnTo>
                <a:lnTo>
                  <a:pt x="172" y="168"/>
                </a:lnTo>
                <a:lnTo>
                  <a:pt x="182" y="169"/>
                </a:lnTo>
                <a:lnTo>
                  <a:pt x="192" y="169"/>
                </a:lnTo>
                <a:lnTo>
                  <a:pt x="202" y="169"/>
                </a:lnTo>
                <a:lnTo>
                  <a:pt x="220" y="165"/>
                </a:lnTo>
                <a:lnTo>
                  <a:pt x="235" y="160"/>
                </a:lnTo>
                <a:lnTo>
                  <a:pt x="247" y="154"/>
                </a:lnTo>
                <a:lnTo>
                  <a:pt x="257" y="146"/>
                </a:lnTo>
                <a:lnTo>
                  <a:pt x="263" y="139"/>
                </a:lnTo>
                <a:lnTo>
                  <a:pt x="268" y="134"/>
                </a:lnTo>
                <a:lnTo>
                  <a:pt x="272" y="127"/>
                </a:lnTo>
                <a:lnTo>
                  <a:pt x="273" y="127"/>
                </a:lnTo>
                <a:lnTo>
                  <a:pt x="273" y="125"/>
                </a:lnTo>
                <a:lnTo>
                  <a:pt x="273" y="119"/>
                </a:lnTo>
                <a:lnTo>
                  <a:pt x="270" y="112"/>
                </a:lnTo>
                <a:lnTo>
                  <a:pt x="268" y="105"/>
                </a:lnTo>
                <a:lnTo>
                  <a:pt x="263" y="97"/>
                </a:lnTo>
                <a:lnTo>
                  <a:pt x="258" y="90"/>
                </a:lnTo>
                <a:lnTo>
                  <a:pt x="250" y="83"/>
                </a:lnTo>
                <a:lnTo>
                  <a:pt x="240" y="78"/>
                </a:lnTo>
                <a:lnTo>
                  <a:pt x="228" y="75"/>
                </a:lnTo>
                <a:close/>
                <a:moveTo>
                  <a:pt x="83" y="160"/>
                </a:moveTo>
                <a:lnTo>
                  <a:pt x="83" y="160"/>
                </a:lnTo>
                <a:lnTo>
                  <a:pt x="87" y="157"/>
                </a:lnTo>
                <a:lnTo>
                  <a:pt x="83" y="160"/>
                </a:lnTo>
                <a:close/>
                <a:moveTo>
                  <a:pt x="157" y="57"/>
                </a:moveTo>
                <a:lnTo>
                  <a:pt x="157" y="57"/>
                </a:lnTo>
                <a:lnTo>
                  <a:pt x="167" y="64"/>
                </a:lnTo>
                <a:lnTo>
                  <a:pt x="161" y="68"/>
                </a:lnTo>
                <a:lnTo>
                  <a:pt x="153" y="61"/>
                </a:lnTo>
                <a:lnTo>
                  <a:pt x="157" y="57"/>
                </a:lnTo>
                <a:close/>
                <a:moveTo>
                  <a:pt x="136" y="45"/>
                </a:moveTo>
                <a:lnTo>
                  <a:pt x="136" y="45"/>
                </a:lnTo>
                <a:lnTo>
                  <a:pt x="136" y="44"/>
                </a:lnTo>
                <a:lnTo>
                  <a:pt x="138" y="41"/>
                </a:lnTo>
                <a:lnTo>
                  <a:pt x="152" y="53"/>
                </a:lnTo>
                <a:lnTo>
                  <a:pt x="147" y="56"/>
                </a:lnTo>
                <a:lnTo>
                  <a:pt x="139" y="49"/>
                </a:lnTo>
                <a:lnTo>
                  <a:pt x="134" y="46"/>
                </a:lnTo>
                <a:lnTo>
                  <a:pt x="136" y="45"/>
                </a:lnTo>
                <a:close/>
                <a:moveTo>
                  <a:pt x="33" y="11"/>
                </a:moveTo>
                <a:lnTo>
                  <a:pt x="33" y="11"/>
                </a:lnTo>
                <a:lnTo>
                  <a:pt x="37" y="12"/>
                </a:lnTo>
                <a:lnTo>
                  <a:pt x="42" y="14"/>
                </a:lnTo>
                <a:lnTo>
                  <a:pt x="57" y="20"/>
                </a:lnTo>
                <a:lnTo>
                  <a:pt x="70" y="26"/>
                </a:lnTo>
                <a:lnTo>
                  <a:pt x="83" y="31"/>
                </a:lnTo>
                <a:lnTo>
                  <a:pt x="97" y="34"/>
                </a:lnTo>
                <a:lnTo>
                  <a:pt x="111" y="37"/>
                </a:lnTo>
                <a:lnTo>
                  <a:pt x="116" y="35"/>
                </a:lnTo>
                <a:lnTo>
                  <a:pt x="123" y="34"/>
                </a:lnTo>
                <a:lnTo>
                  <a:pt x="134" y="33"/>
                </a:lnTo>
                <a:lnTo>
                  <a:pt x="135" y="33"/>
                </a:lnTo>
                <a:lnTo>
                  <a:pt x="132" y="34"/>
                </a:lnTo>
                <a:lnTo>
                  <a:pt x="131" y="38"/>
                </a:lnTo>
                <a:lnTo>
                  <a:pt x="130" y="44"/>
                </a:lnTo>
                <a:lnTo>
                  <a:pt x="123" y="44"/>
                </a:lnTo>
                <a:lnTo>
                  <a:pt x="113" y="44"/>
                </a:lnTo>
                <a:lnTo>
                  <a:pt x="104" y="45"/>
                </a:lnTo>
                <a:lnTo>
                  <a:pt x="91" y="46"/>
                </a:lnTo>
                <a:lnTo>
                  <a:pt x="75" y="45"/>
                </a:lnTo>
                <a:lnTo>
                  <a:pt x="64" y="44"/>
                </a:lnTo>
                <a:lnTo>
                  <a:pt x="55" y="41"/>
                </a:lnTo>
                <a:lnTo>
                  <a:pt x="46" y="37"/>
                </a:lnTo>
                <a:lnTo>
                  <a:pt x="38" y="34"/>
                </a:lnTo>
                <a:lnTo>
                  <a:pt x="27" y="26"/>
                </a:lnTo>
                <a:lnTo>
                  <a:pt x="20" y="19"/>
                </a:lnTo>
                <a:lnTo>
                  <a:pt x="22" y="18"/>
                </a:lnTo>
                <a:lnTo>
                  <a:pt x="25" y="15"/>
                </a:lnTo>
                <a:lnTo>
                  <a:pt x="27" y="12"/>
                </a:lnTo>
                <a:lnTo>
                  <a:pt x="33" y="11"/>
                </a:lnTo>
                <a:close/>
                <a:moveTo>
                  <a:pt x="111" y="131"/>
                </a:moveTo>
                <a:lnTo>
                  <a:pt x="111" y="131"/>
                </a:lnTo>
                <a:lnTo>
                  <a:pt x="91" y="120"/>
                </a:lnTo>
                <a:lnTo>
                  <a:pt x="86" y="116"/>
                </a:lnTo>
                <a:lnTo>
                  <a:pt x="85" y="116"/>
                </a:lnTo>
                <a:lnTo>
                  <a:pt x="85" y="117"/>
                </a:lnTo>
                <a:lnTo>
                  <a:pt x="83" y="123"/>
                </a:lnTo>
                <a:lnTo>
                  <a:pt x="82" y="125"/>
                </a:lnTo>
                <a:lnTo>
                  <a:pt x="81" y="127"/>
                </a:lnTo>
                <a:lnTo>
                  <a:pt x="78" y="128"/>
                </a:lnTo>
                <a:lnTo>
                  <a:pt x="75" y="128"/>
                </a:lnTo>
                <a:lnTo>
                  <a:pt x="71" y="127"/>
                </a:lnTo>
                <a:lnTo>
                  <a:pt x="57" y="124"/>
                </a:lnTo>
                <a:lnTo>
                  <a:pt x="41" y="119"/>
                </a:lnTo>
                <a:lnTo>
                  <a:pt x="33" y="116"/>
                </a:lnTo>
                <a:lnTo>
                  <a:pt x="26" y="112"/>
                </a:lnTo>
                <a:lnTo>
                  <a:pt x="20" y="108"/>
                </a:lnTo>
                <a:lnTo>
                  <a:pt x="18" y="102"/>
                </a:lnTo>
                <a:lnTo>
                  <a:pt x="15" y="91"/>
                </a:lnTo>
                <a:lnTo>
                  <a:pt x="26" y="98"/>
                </a:lnTo>
                <a:lnTo>
                  <a:pt x="41" y="106"/>
                </a:lnTo>
                <a:lnTo>
                  <a:pt x="51" y="109"/>
                </a:lnTo>
                <a:lnTo>
                  <a:pt x="61" y="112"/>
                </a:lnTo>
                <a:lnTo>
                  <a:pt x="74" y="115"/>
                </a:lnTo>
                <a:lnTo>
                  <a:pt x="87" y="116"/>
                </a:lnTo>
                <a:lnTo>
                  <a:pt x="113" y="128"/>
                </a:lnTo>
                <a:lnTo>
                  <a:pt x="111" y="131"/>
                </a:lnTo>
                <a:close/>
                <a:moveTo>
                  <a:pt x="89" y="109"/>
                </a:moveTo>
                <a:lnTo>
                  <a:pt x="89" y="109"/>
                </a:lnTo>
                <a:lnTo>
                  <a:pt x="87" y="109"/>
                </a:lnTo>
                <a:lnTo>
                  <a:pt x="74" y="108"/>
                </a:lnTo>
                <a:lnTo>
                  <a:pt x="60" y="105"/>
                </a:lnTo>
                <a:lnTo>
                  <a:pt x="49" y="101"/>
                </a:lnTo>
                <a:lnTo>
                  <a:pt x="38" y="97"/>
                </a:lnTo>
                <a:lnTo>
                  <a:pt x="30" y="93"/>
                </a:lnTo>
                <a:lnTo>
                  <a:pt x="23" y="89"/>
                </a:lnTo>
                <a:lnTo>
                  <a:pt x="15" y="82"/>
                </a:lnTo>
                <a:lnTo>
                  <a:pt x="15" y="76"/>
                </a:lnTo>
                <a:lnTo>
                  <a:pt x="15" y="64"/>
                </a:lnTo>
                <a:lnTo>
                  <a:pt x="14" y="59"/>
                </a:lnTo>
                <a:lnTo>
                  <a:pt x="12" y="52"/>
                </a:lnTo>
                <a:lnTo>
                  <a:pt x="11" y="44"/>
                </a:lnTo>
                <a:lnTo>
                  <a:pt x="12" y="37"/>
                </a:lnTo>
                <a:lnTo>
                  <a:pt x="15" y="31"/>
                </a:lnTo>
                <a:lnTo>
                  <a:pt x="18" y="27"/>
                </a:lnTo>
                <a:lnTo>
                  <a:pt x="18" y="26"/>
                </a:lnTo>
                <a:lnTo>
                  <a:pt x="26" y="33"/>
                </a:lnTo>
                <a:lnTo>
                  <a:pt x="38" y="41"/>
                </a:lnTo>
                <a:lnTo>
                  <a:pt x="45" y="45"/>
                </a:lnTo>
                <a:lnTo>
                  <a:pt x="53" y="48"/>
                </a:lnTo>
                <a:lnTo>
                  <a:pt x="64" y="50"/>
                </a:lnTo>
                <a:lnTo>
                  <a:pt x="75" y="52"/>
                </a:lnTo>
                <a:lnTo>
                  <a:pt x="91" y="52"/>
                </a:lnTo>
                <a:lnTo>
                  <a:pt x="105" y="52"/>
                </a:lnTo>
                <a:lnTo>
                  <a:pt x="115" y="50"/>
                </a:lnTo>
                <a:lnTo>
                  <a:pt x="121" y="50"/>
                </a:lnTo>
                <a:lnTo>
                  <a:pt x="126" y="50"/>
                </a:lnTo>
                <a:lnTo>
                  <a:pt x="130" y="52"/>
                </a:lnTo>
                <a:lnTo>
                  <a:pt x="134" y="54"/>
                </a:lnTo>
                <a:lnTo>
                  <a:pt x="142" y="60"/>
                </a:lnTo>
                <a:lnTo>
                  <a:pt x="135" y="67"/>
                </a:lnTo>
                <a:lnTo>
                  <a:pt x="135" y="68"/>
                </a:lnTo>
                <a:lnTo>
                  <a:pt x="138" y="72"/>
                </a:lnTo>
                <a:lnTo>
                  <a:pt x="139" y="72"/>
                </a:lnTo>
                <a:lnTo>
                  <a:pt x="147" y="65"/>
                </a:lnTo>
                <a:lnTo>
                  <a:pt x="156" y="72"/>
                </a:lnTo>
                <a:lnTo>
                  <a:pt x="150" y="79"/>
                </a:lnTo>
                <a:lnTo>
                  <a:pt x="149" y="80"/>
                </a:lnTo>
                <a:lnTo>
                  <a:pt x="152" y="83"/>
                </a:lnTo>
                <a:lnTo>
                  <a:pt x="153" y="84"/>
                </a:lnTo>
                <a:lnTo>
                  <a:pt x="154" y="83"/>
                </a:lnTo>
                <a:lnTo>
                  <a:pt x="161" y="76"/>
                </a:lnTo>
                <a:lnTo>
                  <a:pt x="171" y="84"/>
                </a:lnTo>
                <a:lnTo>
                  <a:pt x="162" y="91"/>
                </a:lnTo>
                <a:lnTo>
                  <a:pt x="162" y="93"/>
                </a:lnTo>
                <a:lnTo>
                  <a:pt x="165" y="95"/>
                </a:lnTo>
                <a:lnTo>
                  <a:pt x="167" y="95"/>
                </a:lnTo>
                <a:lnTo>
                  <a:pt x="175" y="89"/>
                </a:lnTo>
                <a:lnTo>
                  <a:pt x="179" y="91"/>
                </a:lnTo>
                <a:lnTo>
                  <a:pt x="183" y="93"/>
                </a:lnTo>
                <a:lnTo>
                  <a:pt x="184" y="93"/>
                </a:lnTo>
                <a:lnTo>
                  <a:pt x="187" y="91"/>
                </a:lnTo>
                <a:lnTo>
                  <a:pt x="190" y="90"/>
                </a:lnTo>
                <a:lnTo>
                  <a:pt x="192" y="87"/>
                </a:lnTo>
                <a:lnTo>
                  <a:pt x="192" y="83"/>
                </a:lnTo>
                <a:lnTo>
                  <a:pt x="191" y="79"/>
                </a:lnTo>
                <a:lnTo>
                  <a:pt x="190" y="76"/>
                </a:lnTo>
                <a:lnTo>
                  <a:pt x="187" y="72"/>
                </a:lnTo>
                <a:lnTo>
                  <a:pt x="171" y="59"/>
                </a:lnTo>
                <a:lnTo>
                  <a:pt x="183" y="67"/>
                </a:lnTo>
                <a:lnTo>
                  <a:pt x="197" y="75"/>
                </a:lnTo>
                <a:lnTo>
                  <a:pt x="212" y="82"/>
                </a:lnTo>
                <a:lnTo>
                  <a:pt x="227" y="86"/>
                </a:lnTo>
                <a:lnTo>
                  <a:pt x="233" y="87"/>
                </a:lnTo>
                <a:lnTo>
                  <a:pt x="240" y="90"/>
                </a:lnTo>
                <a:lnTo>
                  <a:pt x="246" y="93"/>
                </a:lnTo>
                <a:lnTo>
                  <a:pt x="250" y="97"/>
                </a:lnTo>
                <a:lnTo>
                  <a:pt x="257" y="105"/>
                </a:lnTo>
                <a:lnTo>
                  <a:pt x="259" y="113"/>
                </a:lnTo>
                <a:lnTo>
                  <a:pt x="254" y="121"/>
                </a:lnTo>
                <a:lnTo>
                  <a:pt x="248" y="128"/>
                </a:lnTo>
                <a:lnTo>
                  <a:pt x="240" y="134"/>
                </a:lnTo>
                <a:lnTo>
                  <a:pt x="233" y="138"/>
                </a:lnTo>
                <a:lnTo>
                  <a:pt x="225" y="142"/>
                </a:lnTo>
                <a:lnTo>
                  <a:pt x="217" y="143"/>
                </a:lnTo>
                <a:lnTo>
                  <a:pt x="202" y="146"/>
                </a:lnTo>
                <a:lnTo>
                  <a:pt x="194" y="146"/>
                </a:lnTo>
                <a:lnTo>
                  <a:pt x="186" y="146"/>
                </a:lnTo>
                <a:lnTo>
                  <a:pt x="168" y="142"/>
                </a:lnTo>
                <a:lnTo>
                  <a:pt x="149" y="135"/>
                </a:lnTo>
                <a:lnTo>
                  <a:pt x="130" y="128"/>
                </a:lnTo>
                <a:lnTo>
                  <a:pt x="134" y="120"/>
                </a:lnTo>
                <a:lnTo>
                  <a:pt x="136" y="113"/>
                </a:lnTo>
                <a:lnTo>
                  <a:pt x="138" y="105"/>
                </a:lnTo>
                <a:lnTo>
                  <a:pt x="138" y="98"/>
                </a:lnTo>
                <a:lnTo>
                  <a:pt x="135" y="83"/>
                </a:lnTo>
                <a:lnTo>
                  <a:pt x="132" y="71"/>
                </a:lnTo>
                <a:lnTo>
                  <a:pt x="130" y="65"/>
                </a:lnTo>
                <a:lnTo>
                  <a:pt x="130" y="64"/>
                </a:lnTo>
                <a:lnTo>
                  <a:pt x="131" y="63"/>
                </a:lnTo>
                <a:lnTo>
                  <a:pt x="131" y="59"/>
                </a:lnTo>
                <a:lnTo>
                  <a:pt x="130" y="57"/>
                </a:lnTo>
                <a:lnTo>
                  <a:pt x="128" y="54"/>
                </a:lnTo>
                <a:lnTo>
                  <a:pt x="127" y="54"/>
                </a:lnTo>
                <a:lnTo>
                  <a:pt x="126" y="54"/>
                </a:lnTo>
                <a:lnTo>
                  <a:pt x="124" y="56"/>
                </a:lnTo>
                <a:lnTo>
                  <a:pt x="121" y="60"/>
                </a:lnTo>
                <a:lnTo>
                  <a:pt x="120" y="65"/>
                </a:lnTo>
                <a:lnTo>
                  <a:pt x="119" y="69"/>
                </a:lnTo>
                <a:lnTo>
                  <a:pt x="120" y="78"/>
                </a:lnTo>
                <a:lnTo>
                  <a:pt x="123" y="87"/>
                </a:lnTo>
                <a:lnTo>
                  <a:pt x="126" y="95"/>
                </a:lnTo>
                <a:lnTo>
                  <a:pt x="127" y="101"/>
                </a:lnTo>
                <a:lnTo>
                  <a:pt x="124" y="109"/>
                </a:lnTo>
                <a:lnTo>
                  <a:pt x="117" y="123"/>
                </a:lnTo>
                <a:lnTo>
                  <a:pt x="89" y="109"/>
                </a:lnTo>
                <a:close/>
                <a:moveTo>
                  <a:pt x="167" y="72"/>
                </a:moveTo>
                <a:lnTo>
                  <a:pt x="167" y="72"/>
                </a:lnTo>
                <a:lnTo>
                  <a:pt x="172" y="68"/>
                </a:lnTo>
                <a:lnTo>
                  <a:pt x="180" y="75"/>
                </a:lnTo>
                <a:lnTo>
                  <a:pt x="175" y="79"/>
                </a:lnTo>
                <a:lnTo>
                  <a:pt x="167" y="72"/>
                </a:lnTo>
                <a:close/>
                <a:moveTo>
                  <a:pt x="180" y="84"/>
                </a:moveTo>
                <a:lnTo>
                  <a:pt x="180" y="84"/>
                </a:lnTo>
                <a:lnTo>
                  <a:pt x="184" y="80"/>
                </a:lnTo>
                <a:lnTo>
                  <a:pt x="186" y="83"/>
                </a:lnTo>
                <a:lnTo>
                  <a:pt x="186" y="86"/>
                </a:lnTo>
                <a:lnTo>
                  <a:pt x="184" y="86"/>
                </a:lnTo>
                <a:lnTo>
                  <a:pt x="180" y="84"/>
                </a:lnTo>
                <a:close/>
                <a:moveTo>
                  <a:pt x="201" y="158"/>
                </a:moveTo>
                <a:lnTo>
                  <a:pt x="201" y="158"/>
                </a:lnTo>
                <a:lnTo>
                  <a:pt x="192" y="158"/>
                </a:lnTo>
                <a:lnTo>
                  <a:pt x="183" y="158"/>
                </a:lnTo>
                <a:lnTo>
                  <a:pt x="173" y="157"/>
                </a:lnTo>
                <a:lnTo>
                  <a:pt x="156" y="151"/>
                </a:lnTo>
                <a:lnTo>
                  <a:pt x="138" y="146"/>
                </a:lnTo>
                <a:lnTo>
                  <a:pt x="121" y="138"/>
                </a:lnTo>
                <a:lnTo>
                  <a:pt x="126" y="134"/>
                </a:lnTo>
                <a:lnTo>
                  <a:pt x="143" y="140"/>
                </a:lnTo>
                <a:lnTo>
                  <a:pt x="162" y="147"/>
                </a:lnTo>
                <a:lnTo>
                  <a:pt x="182" y="151"/>
                </a:lnTo>
                <a:lnTo>
                  <a:pt x="198" y="153"/>
                </a:lnTo>
                <a:lnTo>
                  <a:pt x="202" y="153"/>
                </a:lnTo>
                <a:lnTo>
                  <a:pt x="216" y="151"/>
                </a:lnTo>
                <a:lnTo>
                  <a:pt x="232" y="146"/>
                </a:lnTo>
                <a:lnTo>
                  <a:pt x="240" y="142"/>
                </a:lnTo>
                <a:lnTo>
                  <a:pt x="248" y="138"/>
                </a:lnTo>
                <a:lnTo>
                  <a:pt x="255" y="131"/>
                </a:lnTo>
                <a:lnTo>
                  <a:pt x="262" y="123"/>
                </a:lnTo>
                <a:lnTo>
                  <a:pt x="257" y="131"/>
                </a:lnTo>
                <a:lnTo>
                  <a:pt x="251" y="135"/>
                </a:lnTo>
                <a:lnTo>
                  <a:pt x="246" y="140"/>
                </a:lnTo>
                <a:lnTo>
                  <a:pt x="237" y="146"/>
                </a:lnTo>
                <a:lnTo>
                  <a:pt x="227" y="151"/>
                </a:lnTo>
                <a:lnTo>
                  <a:pt x="214" y="155"/>
                </a:lnTo>
                <a:lnTo>
                  <a:pt x="201" y="15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09" name="Freeform 191"/>
          <p:cNvSpPr>
            <a:spLocks noEditPoints="1"/>
          </p:cNvSpPr>
          <p:nvPr/>
        </p:nvSpPr>
        <p:spPr bwMode="auto">
          <a:xfrm>
            <a:off x="3759200" y="2092325"/>
            <a:ext cx="147638" cy="139700"/>
          </a:xfrm>
          <a:custGeom>
            <a:avLst/>
            <a:gdLst>
              <a:gd name="T0" fmla="*/ 213 w 273"/>
              <a:gd name="T1" fmla="*/ 52 h 256"/>
              <a:gd name="T2" fmla="*/ 211 w 273"/>
              <a:gd name="T3" fmla="*/ 11 h 256"/>
              <a:gd name="T4" fmla="*/ 192 w 273"/>
              <a:gd name="T5" fmla="*/ 11 h 256"/>
              <a:gd name="T6" fmla="*/ 191 w 273"/>
              <a:gd name="T7" fmla="*/ 15 h 256"/>
              <a:gd name="T8" fmla="*/ 153 w 273"/>
              <a:gd name="T9" fmla="*/ 5 h 256"/>
              <a:gd name="T10" fmla="*/ 146 w 273"/>
              <a:gd name="T11" fmla="*/ 1 h 256"/>
              <a:gd name="T12" fmla="*/ 136 w 273"/>
              <a:gd name="T13" fmla="*/ 0 h 256"/>
              <a:gd name="T14" fmla="*/ 128 w 273"/>
              <a:gd name="T15" fmla="*/ 1 h 256"/>
              <a:gd name="T16" fmla="*/ 121 w 273"/>
              <a:gd name="T17" fmla="*/ 5 h 256"/>
              <a:gd name="T18" fmla="*/ 1 w 273"/>
              <a:gd name="T19" fmla="*/ 98 h 256"/>
              <a:gd name="T20" fmla="*/ 0 w 273"/>
              <a:gd name="T21" fmla="*/ 104 h 256"/>
              <a:gd name="T22" fmla="*/ 5 w 273"/>
              <a:gd name="T23" fmla="*/ 109 h 256"/>
              <a:gd name="T24" fmla="*/ 11 w 273"/>
              <a:gd name="T25" fmla="*/ 109 h 256"/>
              <a:gd name="T26" fmla="*/ 30 w 273"/>
              <a:gd name="T27" fmla="*/ 95 h 256"/>
              <a:gd name="T28" fmla="*/ 30 w 273"/>
              <a:gd name="T29" fmla="*/ 237 h 256"/>
              <a:gd name="T30" fmla="*/ 34 w 273"/>
              <a:gd name="T31" fmla="*/ 246 h 256"/>
              <a:gd name="T32" fmla="*/ 41 w 273"/>
              <a:gd name="T33" fmla="*/ 252 h 256"/>
              <a:gd name="T34" fmla="*/ 49 w 273"/>
              <a:gd name="T35" fmla="*/ 255 h 256"/>
              <a:gd name="T36" fmla="*/ 221 w 273"/>
              <a:gd name="T37" fmla="*/ 256 h 256"/>
              <a:gd name="T38" fmla="*/ 231 w 273"/>
              <a:gd name="T39" fmla="*/ 254 h 256"/>
              <a:gd name="T40" fmla="*/ 237 w 273"/>
              <a:gd name="T41" fmla="*/ 250 h 256"/>
              <a:gd name="T42" fmla="*/ 243 w 273"/>
              <a:gd name="T43" fmla="*/ 241 h 256"/>
              <a:gd name="T44" fmla="*/ 246 w 273"/>
              <a:gd name="T45" fmla="*/ 233 h 256"/>
              <a:gd name="T46" fmla="*/ 261 w 273"/>
              <a:gd name="T47" fmla="*/ 108 h 256"/>
              <a:gd name="T48" fmla="*/ 266 w 273"/>
              <a:gd name="T49" fmla="*/ 110 h 256"/>
              <a:gd name="T50" fmla="*/ 272 w 273"/>
              <a:gd name="T51" fmla="*/ 106 h 256"/>
              <a:gd name="T52" fmla="*/ 273 w 273"/>
              <a:gd name="T53" fmla="*/ 101 h 256"/>
              <a:gd name="T54" fmla="*/ 270 w 273"/>
              <a:gd name="T55" fmla="*/ 95 h 256"/>
              <a:gd name="T56" fmla="*/ 113 w 273"/>
              <a:gd name="T57" fmla="*/ 240 h 256"/>
              <a:gd name="T58" fmla="*/ 113 w 273"/>
              <a:gd name="T59" fmla="*/ 180 h 256"/>
              <a:gd name="T60" fmla="*/ 164 w 273"/>
              <a:gd name="T61" fmla="*/ 179 h 256"/>
              <a:gd name="T62" fmla="*/ 165 w 273"/>
              <a:gd name="T63" fmla="*/ 181 h 256"/>
              <a:gd name="T64" fmla="*/ 229 w 273"/>
              <a:gd name="T65" fmla="*/ 233 h 256"/>
              <a:gd name="T66" fmla="*/ 228 w 273"/>
              <a:gd name="T67" fmla="*/ 236 h 256"/>
              <a:gd name="T68" fmla="*/ 224 w 273"/>
              <a:gd name="T69" fmla="*/ 239 h 256"/>
              <a:gd name="T70" fmla="*/ 172 w 273"/>
              <a:gd name="T71" fmla="*/ 240 h 256"/>
              <a:gd name="T72" fmla="*/ 171 w 273"/>
              <a:gd name="T73" fmla="*/ 177 h 256"/>
              <a:gd name="T74" fmla="*/ 166 w 273"/>
              <a:gd name="T75" fmla="*/ 173 h 256"/>
              <a:gd name="T76" fmla="*/ 113 w 273"/>
              <a:gd name="T77" fmla="*/ 172 h 256"/>
              <a:gd name="T78" fmla="*/ 108 w 273"/>
              <a:gd name="T79" fmla="*/ 175 h 256"/>
              <a:gd name="T80" fmla="*/ 105 w 273"/>
              <a:gd name="T81" fmla="*/ 181 h 256"/>
              <a:gd name="T82" fmla="*/ 55 w 273"/>
              <a:gd name="T83" fmla="*/ 240 h 256"/>
              <a:gd name="T84" fmla="*/ 49 w 273"/>
              <a:gd name="T85" fmla="*/ 237 h 256"/>
              <a:gd name="T86" fmla="*/ 46 w 273"/>
              <a:gd name="T87" fmla="*/ 233 h 256"/>
              <a:gd name="T88" fmla="*/ 131 w 273"/>
              <a:gd name="T89" fmla="*/ 19 h 256"/>
              <a:gd name="T90" fmla="*/ 134 w 273"/>
              <a:gd name="T91" fmla="*/ 16 h 256"/>
              <a:gd name="T92" fmla="*/ 139 w 273"/>
              <a:gd name="T93" fmla="*/ 16 h 256"/>
              <a:gd name="T94" fmla="*/ 142 w 273"/>
              <a:gd name="T95" fmla="*/ 19 h 256"/>
              <a:gd name="T96" fmla="*/ 229 w 273"/>
              <a:gd name="T97" fmla="*/ 233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3" h="256">
                <a:moveTo>
                  <a:pt x="270" y="95"/>
                </a:moveTo>
                <a:lnTo>
                  <a:pt x="213" y="52"/>
                </a:lnTo>
                <a:lnTo>
                  <a:pt x="213" y="15"/>
                </a:lnTo>
                <a:lnTo>
                  <a:pt x="211" y="11"/>
                </a:lnTo>
                <a:lnTo>
                  <a:pt x="210" y="11"/>
                </a:lnTo>
                <a:lnTo>
                  <a:pt x="192" y="11"/>
                </a:lnTo>
                <a:lnTo>
                  <a:pt x="191" y="11"/>
                </a:lnTo>
                <a:lnTo>
                  <a:pt x="191" y="15"/>
                </a:lnTo>
                <a:lnTo>
                  <a:pt x="191" y="35"/>
                </a:lnTo>
                <a:lnTo>
                  <a:pt x="153" y="5"/>
                </a:lnTo>
                <a:lnTo>
                  <a:pt x="149" y="3"/>
                </a:lnTo>
                <a:lnTo>
                  <a:pt x="146" y="1"/>
                </a:lnTo>
                <a:lnTo>
                  <a:pt x="141" y="0"/>
                </a:lnTo>
                <a:lnTo>
                  <a:pt x="136" y="0"/>
                </a:lnTo>
                <a:lnTo>
                  <a:pt x="132" y="0"/>
                </a:lnTo>
                <a:lnTo>
                  <a:pt x="128" y="1"/>
                </a:lnTo>
                <a:lnTo>
                  <a:pt x="124" y="3"/>
                </a:lnTo>
                <a:lnTo>
                  <a:pt x="121" y="5"/>
                </a:lnTo>
                <a:lnTo>
                  <a:pt x="4" y="95"/>
                </a:lnTo>
                <a:lnTo>
                  <a:pt x="1" y="98"/>
                </a:lnTo>
                <a:lnTo>
                  <a:pt x="0" y="101"/>
                </a:lnTo>
                <a:lnTo>
                  <a:pt x="0" y="104"/>
                </a:lnTo>
                <a:lnTo>
                  <a:pt x="1" y="106"/>
                </a:lnTo>
                <a:lnTo>
                  <a:pt x="5" y="109"/>
                </a:lnTo>
                <a:lnTo>
                  <a:pt x="8" y="110"/>
                </a:lnTo>
                <a:lnTo>
                  <a:pt x="11" y="109"/>
                </a:lnTo>
                <a:lnTo>
                  <a:pt x="14" y="108"/>
                </a:lnTo>
                <a:lnTo>
                  <a:pt x="30" y="95"/>
                </a:lnTo>
                <a:lnTo>
                  <a:pt x="30" y="233"/>
                </a:lnTo>
                <a:lnTo>
                  <a:pt x="30" y="237"/>
                </a:lnTo>
                <a:lnTo>
                  <a:pt x="31" y="241"/>
                </a:lnTo>
                <a:lnTo>
                  <a:pt x="34" y="246"/>
                </a:lnTo>
                <a:lnTo>
                  <a:pt x="37" y="250"/>
                </a:lnTo>
                <a:lnTo>
                  <a:pt x="41" y="252"/>
                </a:lnTo>
                <a:lnTo>
                  <a:pt x="45" y="254"/>
                </a:lnTo>
                <a:lnTo>
                  <a:pt x="49" y="255"/>
                </a:lnTo>
                <a:lnTo>
                  <a:pt x="55" y="256"/>
                </a:lnTo>
                <a:lnTo>
                  <a:pt x="221" y="256"/>
                </a:lnTo>
                <a:lnTo>
                  <a:pt x="225" y="255"/>
                </a:lnTo>
                <a:lnTo>
                  <a:pt x="231" y="254"/>
                </a:lnTo>
                <a:lnTo>
                  <a:pt x="235" y="252"/>
                </a:lnTo>
                <a:lnTo>
                  <a:pt x="237" y="250"/>
                </a:lnTo>
                <a:lnTo>
                  <a:pt x="242" y="246"/>
                </a:lnTo>
                <a:lnTo>
                  <a:pt x="243" y="241"/>
                </a:lnTo>
                <a:lnTo>
                  <a:pt x="244" y="237"/>
                </a:lnTo>
                <a:lnTo>
                  <a:pt x="246" y="233"/>
                </a:lnTo>
                <a:lnTo>
                  <a:pt x="246" y="97"/>
                </a:lnTo>
                <a:lnTo>
                  <a:pt x="261" y="108"/>
                </a:lnTo>
                <a:lnTo>
                  <a:pt x="263" y="109"/>
                </a:lnTo>
                <a:lnTo>
                  <a:pt x="266" y="110"/>
                </a:lnTo>
                <a:lnTo>
                  <a:pt x="269" y="109"/>
                </a:lnTo>
                <a:lnTo>
                  <a:pt x="272" y="106"/>
                </a:lnTo>
                <a:lnTo>
                  <a:pt x="273" y="104"/>
                </a:lnTo>
                <a:lnTo>
                  <a:pt x="273" y="101"/>
                </a:lnTo>
                <a:lnTo>
                  <a:pt x="273" y="98"/>
                </a:lnTo>
                <a:lnTo>
                  <a:pt x="270" y="95"/>
                </a:lnTo>
                <a:close/>
                <a:moveTo>
                  <a:pt x="165" y="240"/>
                </a:moveTo>
                <a:lnTo>
                  <a:pt x="113" y="240"/>
                </a:lnTo>
                <a:lnTo>
                  <a:pt x="113" y="181"/>
                </a:lnTo>
                <a:lnTo>
                  <a:pt x="113" y="180"/>
                </a:lnTo>
                <a:lnTo>
                  <a:pt x="113" y="179"/>
                </a:lnTo>
                <a:lnTo>
                  <a:pt x="164" y="179"/>
                </a:lnTo>
                <a:lnTo>
                  <a:pt x="165" y="180"/>
                </a:lnTo>
                <a:lnTo>
                  <a:pt x="165" y="181"/>
                </a:lnTo>
                <a:lnTo>
                  <a:pt x="165" y="240"/>
                </a:lnTo>
                <a:close/>
                <a:moveTo>
                  <a:pt x="229" y="233"/>
                </a:moveTo>
                <a:lnTo>
                  <a:pt x="229" y="233"/>
                </a:lnTo>
                <a:lnTo>
                  <a:pt x="228" y="236"/>
                </a:lnTo>
                <a:lnTo>
                  <a:pt x="226" y="237"/>
                </a:lnTo>
                <a:lnTo>
                  <a:pt x="224" y="239"/>
                </a:lnTo>
                <a:lnTo>
                  <a:pt x="221" y="240"/>
                </a:lnTo>
                <a:lnTo>
                  <a:pt x="172" y="240"/>
                </a:lnTo>
                <a:lnTo>
                  <a:pt x="172" y="181"/>
                </a:lnTo>
                <a:lnTo>
                  <a:pt x="171" y="177"/>
                </a:lnTo>
                <a:lnTo>
                  <a:pt x="169" y="175"/>
                </a:lnTo>
                <a:lnTo>
                  <a:pt x="166" y="173"/>
                </a:lnTo>
                <a:lnTo>
                  <a:pt x="164" y="172"/>
                </a:lnTo>
                <a:lnTo>
                  <a:pt x="113" y="172"/>
                </a:lnTo>
                <a:lnTo>
                  <a:pt x="110" y="173"/>
                </a:lnTo>
                <a:lnTo>
                  <a:pt x="108" y="175"/>
                </a:lnTo>
                <a:lnTo>
                  <a:pt x="106" y="177"/>
                </a:lnTo>
                <a:lnTo>
                  <a:pt x="105" y="181"/>
                </a:lnTo>
                <a:lnTo>
                  <a:pt x="105" y="240"/>
                </a:lnTo>
                <a:lnTo>
                  <a:pt x="55" y="240"/>
                </a:lnTo>
                <a:lnTo>
                  <a:pt x="52" y="239"/>
                </a:lnTo>
                <a:lnTo>
                  <a:pt x="49" y="237"/>
                </a:lnTo>
                <a:lnTo>
                  <a:pt x="46" y="236"/>
                </a:lnTo>
                <a:lnTo>
                  <a:pt x="46" y="233"/>
                </a:lnTo>
                <a:lnTo>
                  <a:pt x="46" y="83"/>
                </a:lnTo>
                <a:lnTo>
                  <a:pt x="131" y="19"/>
                </a:lnTo>
                <a:lnTo>
                  <a:pt x="132" y="18"/>
                </a:lnTo>
                <a:lnTo>
                  <a:pt x="134" y="16"/>
                </a:lnTo>
                <a:lnTo>
                  <a:pt x="136" y="16"/>
                </a:lnTo>
                <a:lnTo>
                  <a:pt x="139" y="16"/>
                </a:lnTo>
                <a:lnTo>
                  <a:pt x="142" y="18"/>
                </a:lnTo>
                <a:lnTo>
                  <a:pt x="142" y="19"/>
                </a:lnTo>
                <a:lnTo>
                  <a:pt x="229" y="85"/>
                </a:lnTo>
                <a:lnTo>
                  <a:pt x="229" y="23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10" name="Freeform 192"/>
          <p:cNvSpPr>
            <a:spLocks/>
          </p:cNvSpPr>
          <p:nvPr/>
        </p:nvSpPr>
        <p:spPr bwMode="auto">
          <a:xfrm>
            <a:off x="5568950" y="2092325"/>
            <a:ext cx="68263" cy="146050"/>
          </a:xfrm>
          <a:custGeom>
            <a:avLst/>
            <a:gdLst>
              <a:gd name="T0" fmla="*/ 1 w 124"/>
              <a:gd name="T1" fmla="*/ 216 h 272"/>
              <a:gd name="T2" fmla="*/ 1 w 124"/>
              <a:gd name="T3" fmla="*/ 235 h 272"/>
              <a:gd name="T4" fmla="*/ 9 w 124"/>
              <a:gd name="T5" fmla="*/ 251 h 272"/>
              <a:gd name="T6" fmla="*/ 23 w 124"/>
              <a:gd name="T7" fmla="*/ 264 h 272"/>
              <a:gd name="T8" fmla="*/ 41 w 124"/>
              <a:gd name="T9" fmla="*/ 270 h 272"/>
              <a:gd name="T10" fmla="*/ 57 w 124"/>
              <a:gd name="T11" fmla="*/ 270 h 272"/>
              <a:gd name="T12" fmla="*/ 72 w 124"/>
              <a:gd name="T13" fmla="*/ 265 h 272"/>
              <a:gd name="T14" fmla="*/ 84 w 124"/>
              <a:gd name="T15" fmla="*/ 254 h 272"/>
              <a:gd name="T16" fmla="*/ 92 w 124"/>
              <a:gd name="T17" fmla="*/ 239 h 272"/>
              <a:gd name="T18" fmla="*/ 124 w 124"/>
              <a:gd name="T19" fmla="*/ 55 h 272"/>
              <a:gd name="T20" fmla="*/ 123 w 124"/>
              <a:gd name="T21" fmla="*/ 36 h 272"/>
              <a:gd name="T22" fmla="*/ 114 w 124"/>
              <a:gd name="T23" fmla="*/ 19 h 272"/>
              <a:gd name="T24" fmla="*/ 102 w 124"/>
              <a:gd name="T25" fmla="*/ 7 h 272"/>
              <a:gd name="T26" fmla="*/ 84 w 124"/>
              <a:gd name="T27" fmla="*/ 0 h 272"/>
              <a:gd name="T28" fmla="*/ 67 w 124"/>
              <a:gd name="T29" fmla="*/ 0 h 272"/>
              <a:gd name="T30" fmla="*/ 49 w 124"/>
              <a:gd name="T31" fmla="*/ 7 h 272"/>
              <a:gd name="T32" fmla="*/ 35 w 124"/>
              <a:gd name="T33" fmla="*/ 18 h 272"/>
              <a:gd name="T34" fmla="*/ 26 w 124"/>
              <a:gd name="T35" fmla="*/ 32 h 272"/>
              <a:gd name="T36" fmla="*/ 5 w 124"/>
              <a:gd name="T37" fmla="*/ 153 h 272"/>
              <a:gd name="T38" fmla="*/ 6 w 124"/>
              <a:gd name="T39" fmla="*/ 167 h 272"/>
              <a:gd name="T40" fmla="*/ 12 w 124"/>
              <a:gd name="T41" fmla="*/ 179 h 272"/>
              <a:gd name="T42" fmla="*/ 22 w 124"/>
              <a:gd name="T43" fmla="*/ 188 h 272"/>
              <a:gd name="T44" fmla="*/ 35 w 124"/>
              <a:gd name="T45" fmla="*/ 194 h 272"/>
              <a:gd name="T46" fmla="*/ 47 w 124"/>
              <a:gd name="T47" fmla="*/ 194 h 272"/>
              <a:gd name="T48" fmla="*/ 60 w 124"/>
              <a:gd name="T49" fmla="*/ 190 h 272"/>
              <a:gd name="T50" fmla="*/ 69 w 124"/>
              <a:gd name="T51" fmla="*/ 182 h 272"/>
              <a:gd name="T52" fmla="*/ 75 w 124"/>
              <a:gd name="T53" fmla="*/ 171 h 272"/>
              <a:gd name="T54" fmla="*/ 88 w 124"/>
              <a:gd name="T55" fmla="*/ 93 h 272"/>
              <a:gd name="T56" fmla="*/ 62 w 124"/>
              <a:gd name="T57" fmla="*/ 161 h 272"/>
              <a:gd name="T58" fmla="*/ 60 w 124"/>
              <a:gd name="T59" fmla="*/ 169 h 272"/>
              <a:gd name="T60" fmla="*/ 54 w 124"/>
              <a:gd name="T61" fmla="*/ 176 h 272"/>
              <a:gd name="T62" fmla="*/ 46 w 124"/>
              <a:gd name="T63" fmla="*/ 180 h 272"/>
              <a:gd name="T64" fmla="*/ 38 w 124"/>
              <a:gd name="T65" fmla="*/ 180 h 272"/>
              <a:gd name="T66" fmla="*/ 30 w 124"/>
              <a:gd name="T67" fmla="*/ 178 h 272"/>
              <a:gd name="T68" fmla="*/ 23 w 124"/>
              <a:gd name="T69" fmla="*/ 171 h 272"/>
              <a:gd name="T70" fmla="*/ 19 w 124"/>
              <a:gd name="T71" fmla="*/ 164 h 272"/>
              <a:gd name="T72" fmla="*/ 19 w 124"/>
              <a:gd name="T73" fmla="*/ 154 h 272"/>
              <a:gd name="T74" fmla="*/ 39 w 124"/>
              <a:gd name="T75" fmla="*/ 36 h 272"/>
              <a:gd name="T76" fmla="*/ 47 w 124"/>
              <a:gd name="T77" fmla="*/ 25 h 272"/>
              <a:gd name="T78" fmla="*/ 61 w 124"/>
              <a:gd name="T79" fmla="*/ 17 h 272"/>
              <a:gd name="T80" fmla="*/ 75 w 124"/>
              <a:gd name="T81" fmla="*/ 14 h 272"/>
              <a:gd name="T82" fmla="*/ 88 w 124"/>
              <a:gd name="T83" fmla="*/ 15 h 272"/>
              <a:gd name="T84" fmla="*/ 99 w 124"/>
              <a:gd name="T85" fmla="*/ 23 h 272"/>
              <a:gd name="T86" fmla="*/ 107 w 124"/>
              <a:gd name="T87" fmla="*/ 33 h 272"/>
              <a:gd name="T88" fmla="*/ 110 w 124"/>
              <a:gd name="T89" fmla="*/ 47 h 272"/>
              <a:gd name="T90" fmla="*/ 82 w 124"/>
              <a:gd name="T91" fmla="*/ 229 h 272"/>
              <a:gd name="T92" fmla="*/ 77 w 124"/>
              <a:gd name="T93" fmla="*/ 240 h 272"/>
              <a:gd name="T94" fmla="*/ 69 w 124"/>
              <a:gd name="T95" fmla="*/ 250 h 272"/>
              <a:gd name="T96" fmla="*/ 60 w 124"/>
              <a:gd name="T97" fmla="*/ 255 h 272"/>
              <a:gd name="T98" fmla="*/ 47 w 124"/>
              <a:gd name="T99" fmla="*/ 257 h 272"/>
              <a:gd name="T100" fmla="*/ 35 w 124"/>
              <a:gd name="T101" fmla="*/ 255 h 272"/>
              <a:gd name="T102" fmla="*/ 24 w 124"/>
              <a:gd name="T103" fmla="*/ 249 h 272"/>
              <a:gd name="T104" fmla="*/ 17 w 124"/>
              <a:gd name="T105" fmla="*/ 238 h 272"/>
              <a:gd name="T106" fmla="*/ 13 w 124"/>
              <a:gd name="T107" fmla="*/ 225 h 272"/>
              <a:gd name="T108" fmla="*/ 16 w 124"/>
              <a:gd name="T109" fmla="*/ 205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4" h="272">
                <a:moveTo>
                  <a:pt x="2" y="202"/>
                </a:moveTo>
                <a:lnTo>
                  <a:pt x="1" y="216"/>
                </a:lnTo>
                <a:lnTo>
                  <a:pt x="0" y="225"/>
                </a:lnTo>
                <a:lnTo>
                  <a:pt x="1" y="235"/>
                </a:lnTo>
                <a:lnTo>
                  <a:pt x="4" y="243"/>
                </a:lnTo>
                <a:lnTo>
                  <a:pt x="9" y="251"/>
                </a:lnTo>
                <a:lnTo>
                  <a:pt x="15" y="258"/>
                </a:lnTo>
                <a:lnTo>
                  <a:pt x="23" y="264"/>
                </a:lnTo>
                <a:lnTo>
                  <a:pt x="31" y="268"/>
                </a:lnTo>
                <a:lnTo>
                  <a:pt x="41" y="270"/>
                </a:lnTo>
                <a:lnTo>
                  <a:pt x="47" y="272"/>
                </a:lnTo>
                <a:lnTo>
                  <a:pt x="57" y="270"/>
                </a:lnTo>
                <a:lnTo>
                  <a:pt x="65" y="268"/>
                </a:lnTo>
                <a:lnTo>
                  <a:pt x="72" y="265"/>
                </a:lnTo>
                <a:lnTo>
                  <a:pt x="79" y="259"/>
                </a:lnTo>
                <a:lnTo>
                  <a:pt x="84" y="254"/>
                </a:lnTo>
                <a:lnTo>
                  <a:pt x="90" y="247"/>
                </a:lnTo>
                <a:lnTo>
                  <a:pt x="92" y="239"/>
                </a:lnTo>
                <a:lnTo>
                  <a:pt x="95" y="231"/>
                </a:lnTo>
                <a:lnTo>
                  <a:pt x="124" y="55"/>
                </a:lnTo>
                <a:lnTo>
                  <a:pt x="124" y="45"/>
                </a:lnTo>
                <a:lnTo>
                  <a:pt x="123" y="36"/>
                </a:lnTo>
                <a:lnTo>
                  <a:pt x="120" y="27"/>
                </a:lnTo>
                <a:lnTo>
                  <a:pt x="114" y="19"/>
                </a:lnTo>
                <a:lnTo>
                  <a:pt x="109" y="12"/>
                </a:lnTo>
                <a:lnTo>
                  <a:pt x="102" y="7"/>
                </a:lnTo>
                <a:lnTo>
                  <a:pt x="94" y="3"/>
                </a:lnTo>
                <a:lnTo>
                  <a:pt x="84" y="0"/>
                </a:lnTo>
                <a:lnTo>
                  <a:pt x="76" y="0"/>
                </a:lnTo>
                <a:lnTo>
                  <a:pt x="67" y="0"/>
                </a:lnTo>
                <a:lnTo>
                  <a:pt x="57" y="3"/>
                </a:lnTo>
                <a:lnTo>
                  <a:pt x="49" y="7"/>
                </a:lnTo>
                <a:lnTo>
                  <a:pt x="42" y="11"/>
                </a:lnTo>
                <a:lnTo>
                  <a:pt x="35" y="18"/>
                </a:lnTo>
                <a:lnTo>
                  <a:pt x="30" y="25"/>
                </a:lnTo>
                <a:lnTo>
                  <a:pt x="26" y="32"/>
                </a:lnTo>
                <a:lnTo>
                  <a:pt x="23" y="40"/>
                </a:lnTo>
                <a:lnTo>
                  <a:pt x="5" y="153"/>
                </a:lnTo>
                <a:lnTo>
                  <a:pt x="5" y="160"/>
                </a:lnTo>
                <a:lnTo>
                  <a:pt x="6" y="167"/>
                </a:lnTo>
                <a:lnTo>
                  <a:pt x="8" y="173"/>
                </a:lnTo>
                <a:lnTo>
                  <a:pt x="12" y="179"/>
                </a:lnTo>
                <a:lnTo>
                  <a:pt x="16" y="184"/>
                </a:lnTo>
                <a:lnTo>
                  <a:pt x="22" y="188"/>
                </a:lnTo>
                <a:lnTo>
                  <a:pt x="28" y="193"/>
                </a:lnTo>
                <a:lnTo>
                  <a:pt x="35" y="194"/>
                </a:lnTo>
                <a:lnTo>
                  <a:pt x="41" y="194"/>
                </a:lnTo>
                <a:lnTo>
                  <a:pt x="47" y="194"/>
                </a:lnTo>
                <a:lnTo>
                  <a:pt x="54" y="193"/>
                </a:lnTo>
                <a:lnTo>
                  <a:pt x="60" y="190"/>
                </a:lnTo>
                <a:lnTo>
                  <a:pt x="64" y="186"/>
                </a:lnTo>
                <a:lnTo>
                  <a:pt x="69" y="182"/>
                </a:lnTo>
                <a:lnTo>
                  <a:pt x="72" y="176"/>
                </a:lnTo>
                <a:lnTo>
                  <a:pt x="75" y="171"/>
                </a:lnTo>
                <a:lnTo>
                  <a:pt x="76" y="164"/>
                </a:lnTo>
                <a:lnTo>
                  <a:pt x="88" y="93"/>
                </a:lnTo>
                <a:lnTo>
                  <a:pt x="75" y="90"/>
                </a:lnTo>
                <a:lnTo>
                  <a:pt x="62" y="161"/>
                </a:lnTo>
                <a:lnTo>
                  <a:pt x="62" y="167"/>
                </a:lnTo>
                <a:lnTo>
                  <a:pt x="60" y="169"/>
                </a:lnTo>
                <a:lnTo>
                  <a:pt x="57" y="173"/>
                </a:lnTo>
                <a:lnTo>
                  <a:pt x="54" y="176"/>
                </a:lnTo>
                <a:lnTo>
                  <a:pt x="50" y="179"/>
                </a:lnTo>
                <a:lnTo>
                  <a:pt x="46" y="180"/>
                </a:lnTo>
                <a:lnTo>
                  <a:pt x="42" y="180"/>
                </a:lnTo>
                <a:lnTo>
                  <a:pt x="38" y="180"/>
                </a:lnTo>
                <a:lnTo>
                  <a:pt x="32" y="179"/>
                </a:lnTo>
                <a:lnTo>
                  <a:pt x="30" y="178"/>
                </a:lnTo>
                <a:lnTo>
                  <a:pt x="26" y="175"/>
                </a:lnTo>
                <a:lnTo>
                  <a:pt x="23" y="171"/>
                </a:lnTo>
                <a:lnTo>
                  <a:pt x="20" y="168"/>
                </a:lnTo>
                <a:lnTo>
                  <a:pt x="19" y="164"/>
                </a:lnTo>
                <a:lnTo>
                  <a:pt x="19" y="160"/>
                </a:lnTo>
                <a:lnTo>
                  <a:pt x="19" y="154"/>
                </a:lnTo>
                <a:lnTo>
                  <a:pt x="37" y="42"/>
                </a:lnTo>
                <a:lnTo>
                  <a:pt x="39" y="36"/>
                </a:lnTo>
                <a:lnTo>
                  <a:pt x="43" y="29"/>
                </a:lnTo>
                <a:lnTo>
                  <a:pt x="47" y="25"/>
                </a:lnTo>
                <a:lnTo>
                  <a:pt x="54" y="19"/>
                </a:lnTo>
                <a:lnTo>
                  <a:pt x="61" y="17"/>
                </a:lnTo>
                <a:lnTo>
                  <a:pt x="68" y="15"/>
                </a:lnTo>
                <a:lnTo>
                  <a:pt x="75" y="14"/>
                </a:lnTo>
                <a:lnTo>
                  <a:pt x="82" y="14"/>
                </a:lnTo>
                <a:lnTo>
                  <a:pt x="88" y="15"/>
                </a:lnTo>
                <a:lnTo>
                  <a:pt x="94" y="19"/>
                </a:lnTo>
                <a:lnTo>
                  <a:pt x="99" y="23"/>
                </a:lnTo>
                <a:lnTo>
                  <a:pt x="103" y="27"/>
                </a:lnTo>
                <a:lnTo>
                  <a:pt x="107" y="33"/>
                </a:lnTo>
                <a:lnTo>
                  <a:pt x="109" y="40"/>
                </a:lnTo>
                <a:lnTo>
                  <a:pt x="110" y="47"/>
                </a:lnTo>
                <a:lnTo>
                  <a:pt x="110" y="53"/>
                </a:lnTo>
                <a:lnTo>
                  <a:pt x="82" y="229"/>
                </a:lnTo>
                <a:lnTo>
                  <a:pt x="80" y="235"/>
                </a:lnTo>
                <a:lnTo>
                  <a:pt x="77" y="240"/>
                </a:lnTo>
                <a:lnTo>
                  <a:pt x="75" y="244"/>
                </a:lnTo>
                <a:lnTo>
                  <a:pt x="69" y="250"/>
                </a:lnTo>
                <a:lnTo>
                  <a:pt x="65" y="253"/>
                </a:lnTo>
                <a:lnTo>
                  <a:pt x="60" y="255"/>
                </a:lnTo>
                <a:lnTo>
                  <a:pt x="54" y="257"/>
                </a:lnTo>
                <a:lnTo>
                  <a:pt x="47" y="257"/>
                </a:lnTo>
                <a:lnTo>
                  <a:pt x="42" y="257"/>
                </a:lnTo>
                <a:lnTo>
                  <a:pt x="35" y="255"/>
                </a:lnTo>
                <a:lnTo>
                  <a:pt x="30" y="253"/>
                </a:lnTo>
                <a:lnTo>
                  <a:pt x="24" y="249"/>
                </a:lnTo>
                <a:lnTo>
                  <a:pt x="20" y="243"/>
                </a:lnTo>
                <a:lnTo>
                  <a:pt x="17" y="238"/>
                </a:lnTo>
                <a:lnTo>
                  <a:pt x="15" y="231"/>
                </a:lnTo>
                <a:lnTo>
                  <a:pt x="13" y="225"/>
                </a:lnTo>
                <a:lnTo>
                  <a:pt x="15" y="219"/>
                </a:lnTo>
                <a:lnTo>
                  <a:pt x="16" y="205"/>
                </a:lnTo>
                <a:lnTo>
                  <a:pt x="2" y="20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11" name="Freeform 193"/>
          <p:cNvSpPr>
            <a:spLocks noEditPoints="1"/>
          </p:cNvSpPr>
          <p:nvPr/>
        </p:nvSpPr>
        <p:spPr bwMode="auto">
          <a:xfrm>
            <a:off x="4370388" y="2090738"/>
            <a:ext cx="114300" cy="147637"/>
          </a:xfrm>
          <a:custGeom>
            <a:avLst/>
            <a:gdLst>
              <a:gd name="T0" fmla="*/ 4 w 211"/>
              <a:gd name="T1" fmla="*/ 0 h 273"/>
              <a:gd name="T2" fmla="*/ 0 w 211"/>
              <a:gd name="T3" fmla="*/ 7 h 273"/>
              <a:gd name="T4" fmla="*/ 27 w 211"/>
              <a:gd name="T5" fmla="*/ 23 h 273"/>
              <a:gd name="T6" fmla="*/ 32 w 211"/>
              <a:gd name="T7" fmla="*/ 31 h 273"/>
              <a:gd name="T8" fmla="*/ 27 w 211"/>
              <a:gd name="T9" fmla="*/ 41 h 273"/>
              <a:gd name="T10" fmla="*/ 0 w 211"/>
              <a:gd name="T11" fmla="*/ 50 h 273"/>
              <a:gd name="T12" fmla="*/ 30 w 211"/>
              <a:gd name="T13" fmla="*/ 53 h 273"/>
              <a:gd name="T14" fmla="*/ 31 w 211"/>
              <a:gd name="T15" fmla="*/ 64 h 273"/>
              <a:gd name="T16" fmla="*/ 23 w 211"/>
              <a:gd name="T17" fmla="*/ 71 h 273"/>
              <a:gd name="T18" fmla="*/ 23 w 211"/>
              <a:gd name="T19" fmla="*/ 80 h 273"/>
              <a:gd name="T20" fmla="*/ 31 w 211"/>
              <a:gd name="T21" fmla="*/ 86 h 273"/>
              <a:gd name="T22" fmla="*/ 30 w 211"/>
              <a:gd name="T23" fmla="*/ 97 h 273"/>
              <a:gd name="T24" fmla="*/ 0 w 211"/>
              <a:gd name="T25" fmla="*/ 99 h 273"/>
              <a:gd name="T26" fmla="*/ 27 w 211"/>
              <a:gd name="T27" fmla="*/ 109 h 273"/>
              <a:gd name="T28" fmla="*/ 32 w 211"/>
              <a:gd name="T29" fmla="*/ 119 h 273"/>
              <a:gd name="T30" fmla="*/ 27 w 211"/>
              <a:gd name="T31" fmla="*/ 128 h 273"/>
              <a:gd name="T32" fmla="*/ 0 w 211"/>
              <a:gd name="T33" fmla="*/ 138 h 273"/>
              <a:gd name="T34" fmla="*/ 30 w 211"/>
              <a:gd name="T35" fmla="*/ 140 h 273"/>
              <a:gd name="T36" fmla="*/ 31 w 211"/>
              <a:gd name="T37" fmla="*/ 151 h 273"/>
              <a:gd name="T38" fmla="*/ 23 w 211"/>
              <a:gd name="T39" fmla="*/ 158 h 273"/>
              <a:gd name="T40" fmla="*/ 23 w 211"/>
              <a:gd name="T41" fmla="*/ 166 h 273"/>
              <a:gd name="T42" fmla="*/ 31 w 211"/>
              <a:gd name="T43" fmla="*/ 173 h 273"/>
              <a:gd name="T44" fmla="*/ 30 w 211"/>
              <a:gd name="T45" fmla="*/ 184 h 273"/>
              <a:gd name="T46" fmla="*/ 0 w 211"/>
              <a:gd name="T47" fmla="*/ 187 h 273"/>
              <a:gd name="T48" fmla="*/ 27 w 211"/>
              <a:gd name="T49" fmla="*/ 196 h 273"/>
              <a:gd name="T50" fmla="*/ 32 w 211"/>
              <a:gd name="T51" fmla="*/ 206 h 273"/>
              <a:gd name="T52" fmla="*/ 27 w 211"/>
              <a:gd name="T53" fmla="*/ 214 h 273"/>
              <a:gd name="T54" fmla="*/ 0 w 211"/>
              <a:gd name="T55" fmla="*/ 225 h 273"/>
              <a:gd name="T56" fmla="*/ 30 w 211"/>
              <a:gd name="T57" fmla="*/ 228 h 273"/>
              <a:gd name="T58" fmla="*/ 31 w 211"/>
              <a:gd name="T59" fmla="*/ 239 h 273"/>
              <a:gd name="T60" fmla="*/ 23 w 211"/>
              <a:gd name="T61" fmla="*/ 244 h 273"/>
              <a:gd name="T62" fmla="*/ 1 w 211"/>
              <a:gd name="T63" fmla="*/ 267 h 273"/>
              <a:gd name="T64" fmla="*/ 8 w 211"/>
              <a:gd name="T65" fmla="*/ 273 h 273"/>
              <a:gd name="T66" fmla="*/ 209 w 211"/>
              <a:gd name="T67" fmla="*/ 270 h 273"/>
              <a:gd name="T68" fmla="*/ 211 w 211"/>
              <a:gd name="T69" fmla="*/ 7 h 273"/>
              <a:gd name="T70" fmla="*/ 206 w 211"/>
              <a:gd name="T71" fmla="*/ 0 h 273"/>
              <a:gd name="T72" fmla="*/ 165 w 211"/>
              <a:gd name="T73" fmla="*/ 84 h 273"/>
              <a:gd name="T74" fmla="*/ 162 w 211"/>
              <a:gd name="T75" fmla="*/ 91 h 273"/>
              <a:gd name="T76" fmla="*/ 73 w 211"/>
              <a:gd name="T77" fmla="*/ 91 h 273"/>
              <a:gd name="T78" fmla="*/ 71 w 211"/>
              <a:gd name="T79" fmla="*/ 84 h 273"/>
              <a:gd name="T80" fmla="*/ 72 w 211"/>
              <a:gd name="T81" fmla="*/ 46 h 273"/>
              <a:gd name="T82" fmla="*/ 159 w 211"/>
              <a:gd name="T83" fmla="*/ 43 h 273"/>
              <a:gd name="T84" fmla="*/ 165 w 211"/>
              <a:gd name="T85" fmla="*/ 49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1" h="273">
                <a:moveTo>
                  <a:pt x="203" y="0"/>
                </a:moveTo>
                <a:lnTo>
                  <a:pt x="8" y="0"/>
                </a:lnTo>
                <a:lnTo>
                  <a:pt x="4" y="0"/>
                </a:lnTo>
                <a:lnTo>
                  <a:pt x="2" y="1"/>
                </a:lnTo>
                <a:lnTo>
                  <a:pt x="1" y="4"/>
                </a:lnTo>
                <a:lnTo>
                  <a:pt x="0" y="7"/>
                </a:lnTo>
                <a:lnTo>
                  <a:pt x="0" y="22"/>
                </a:lnTo>
                <a:lnTo>
                  <a:pt x="23" y="22"/>
                </a:lnTo>
                <a:lnTo>
                  <a:pt x="27" y="23"/>
                </a:lnTo>
                <a:lnTo>
                  <a:pt x="30" y="24"/>
                </a:lnTo>
                <a:lnTo>
                  <a:pt x="31" y="28"/>
                </a:lnTo>
                <a:lnTo>
                  <a:pt x="32" y="31"/>
                </a:lnTo>
                <a:lnTo>
                  <a:pt x="31" y="35"/>
                </a:lnTo>
                <a:lnTo>
                  <a:pt x="30" y="39"/>
                </a:lnTo>
                <a:lnTo>
                  <a:pt x="27" y="41"/>
                </a:lnTo>
                <a:lnTo>
                  <a:pt x="23" y="42"/>
                </a:lnTo>
                <a:lnTo>
                  <a:pt x="0" y="42"/>
                </a:lnTo>
                <a:lnTo>
                  <a:pt x="0" y="50"/>
                </a:lnTo>
                <a:lnTo>
                  <a:pt x="23" y="50"/>
                </a:lnTo>
                <a:lnTo>
                  <a:pt x="27" y="52"/>
                </a:lnTo>
                <a:lnTo>
                  <a:pt x="30" y="53"/>
                </a:lnTo>
                <a:lnTo>
                  <a:pt x="31" y="57"/>
                </a:lnTo>
                <a:lnTo>
                  <a:pt x="32" y="61"/>
                </a:lnTo>
                <a:lnTo>
                  <a:pt x="31" y="64"/>
                </a:lnTo>
                <a:lnTo>
                  <a:pt x="30" y="68"/>
                </a:lnTo>
                <a:lnTo>
                  <a:pt x="27" y="69"/>
                </a:lnTo>
                <a:lnTo>
                  <a:pt x="23" y="71"/>
                </a:lnTo>
                <a:lnTo>
                  <a:pt x="0" y="71"/>
                </a:lnTo>
                <a:lnTo>
                  <a:pt x="0" y="80"/>
                </a:lnTo>
                <a:lnTo>
                  <a:pt x="23" y="80"/>
                </a:lnTo>
                <a:lnTo>
                  <a:pt x="27" y="80"/>
                </a:lnTo>
                <a:lnTo>
                  <a:pt x="30" y="83"/>
                </a:lnTo>
                <a:lnTo>
                  <a:pt x="31" y="86"/>
                </a:lnTo>
                <a:lnTo>
                  <a:pt x="32" y="90"/>
                </a:lnTo>
                <a:lnTo>
                  <a:pt x="31" y="94"/>
                </a:lnTo>
                <a:lnTo>
                  <a:pt x="30" y="97"/>
                </a:lnTo>
                <a:lnTo>
                  <a:pt x="27" y="99"/>
                </a:lnTo>
                <a:lnTo>
                  <a:pt x="23" y="99"/>
                </a:lnTo>
                <a:lnTo>
                  <a:pt x="0" y="99"/>
                </a:lnTo>
                <a:lnTo>
                  <a:pt x="0" y="109"/>
                </a:lnTo>
                <a:lnTo>
                  <a:pt x="23" y="109"/>
                </a:lnTo>
                <a:lnTo>
                  <a:pt x="27" y="109"/>
                </a:lnTo>
                <a:lnTo>
                  <a:pt x="30" y="112"/>
                </a:lnTo>
                <a:lnTo>
                  <a:pt x="31" y="114"/>
                </a:lnTo>
                <a:lnTo>
                  <a:pt x="32" y="119"/>
                </a:lnTo>
                <a:lnTo>
                  <a:pt x="31" y="123"/>
                </a:lnTo>
                <a:lnTo>
                  <a:pt x="30" y="125"/>
                </a:lnTo>
                <a:lnTo>
                  <a:pt x="27" y="128"/>
                </a:lnTo>
                <a:lnTo>
                  <a:pt x="23" y="128"/>
                </a:lnTo>
                <a:lnTo>
                  <a:pt x="0" y="128"/>
                </a:lnTo>
                <a:lnTo>
                  <a:pt x="0" y="138"/>
                </a:lnTo>
                <a:lnTo>
                  <a:pt x="23" y="138"/>
                </a:lnTo>
                <a:lnTo>
                  <a:pt x="27" y="138"/>
                </a:lnTo>
                <a:lnTo>
                  <a:pt x="30" y="140"/>
                </a:lnTo>
                <a:lnTo>
                  <a:pt x="31" y="143"/>
                </a:lnTo>
                <a:lnTo>
                  <a:pt x="32" y="147"/>
                </a:lnTo>
                <a:lnTo>
                  <a:pt x="31" y="151"/>
                </a:lnTo>
                <a:lnTo>
                  <a:pt x="30" y="154"/>
                </a:lnTo>
                <a:lnTo>
                  <a:pt x="27" y="157"/>
                </a:lnTo>
                <a:lnTo>
                  <a:pt x="23" y="158"/>
                </a:lnTo>
                <a:lnTo>
                  <a:pt x="0" y="158"/>
                </a:lnTo>
                <a:lnTo>
                  <a:pt x="0" y="166"/>
                </a:lnTo>
                <a:lnTo>
                  <a:pt x="23" y="166"/>
                </a:lnTo>
                <a:lnTo>
                  <a:pt x="27" y="168"/>
                </a:lnTo>
                <a:lnTo>
                  <a:pt x="30" y="169"/>
                </a:lnTo>
                <a:lnTo>
                  <a:pt x="31" y="173"/>
                </a:lnTo>
                <a:lnTo>
                  <a:pt x="32" y="176"/>
                </a:lnTo>
                <a:lnTo>
                  <a:pt x="31" y="180"/>
                </a:lnTo>
                <a:lnTo>
                  <a:pt x="30" y="184"/>
                </a:lnTo>
                <a:lnTo>
                  <a:pt x="27" y="185"/>
                </a:lnTo>
                <a:lnTo>
                  <a:pt x="23" y="187"/>
                </a:lnTo>
                <a:lnTo>
                  <a:pt x="0" y="187"/>
                </a:lnTo>
                <a:lnTo>
                  <a:pt x="0" y="195"/>
                </a:lnTo>
                <a:lnTo>
                  <a:pt x="23" y="195"/>
                </a:lnTo>
                <a:lnTo>
                  <a:pt x="27" y="196"/>
                </a:lnTo>
                <a:lnTo>
                  <a:pt x="30" y="198"/>
                </a:lnTo>
                <a:lnTo>
                  <a:pt x="31" y="202"/>
                </a:lnTo>
                <a:lnTo>
                  <a:pt x="32" y="206"/>
                </a:lnTo>
                <a:lnTo>
                  <a:pt x="31" y="209"/>
                </a:lnTo>
                <a:lnTo>
                  <a:pt x="30" y="213"/>
                </a:lnTo>
                <a:lnTo>
                  <a:pt x="27" y="214"/>
                </a:lnTo>
                <a:lnTo>
                  <a:pt x="23" y="215"/>
                </a:lnTo>
                <a:lnTo>
                  <a:pt x="0" y="215"/>
                </a:lnTo>
                <a:lnTo>
                  <a:pt x="0" y="225"/>
                </a:lnTo>
                <a:lnTo>
                  <a:pt x="23" y="225"/>
                </a:lnTo>
                <a:lnTo>
                  <a:pt x="27" y="225"/>
                </a:lnTo>
                <a:lnTo>
                  <a:pt x="30" y="228"/>
                </a:lnTo>
                <a:lnTo>
                  <a:pt x="31" y="230"/>
                </a:lnTo>
                <a:lnTo>
                  <a:pt x="32" y="235"/>
                </a:lnTo>
                <a:lnTo>
                  <a:pt x="31" y="239"/>
                </a:lnTo>
                <a:lnTo>
                  <a:pt x="30" y="241"/>
                </a:lnTo>
                <a:lnTo>
                  <a:pt x="27" y="244"/>
                </a:lnTo>
                <a:lnTo>
                  <a:pt x="23" y="244"/>
                </a:lnTo>
                <a:lnTo>
                  <a:pt x="0" y="244"/>
                </a:lnTo>
                <a:lnTo>
                  <a:pt x="0" y="265"/>
                </a:lnTo>
                <a:lnTo>
                  <a:pt x="1" y="267"/>
                </a:lnTo>
                <a:lnTo>
                  <a:pt x="2" y="270"/>
                </a:lnTo>
                <a:lnTo>
                  <a:pt x="4" y="271"/>
                </a:lnTo>
                <a:lnTo>
                  <a:pt x="8" y="273"/>
                </a:lnTo>
                <a:lnTo>
                  <a:pt x="203" y="273"/>
                </a:lnTo>
                <a:lnTo>
                  <a:pt x="206" y="271"/>
                </a:lnTo>
                <a:lnTo>
                  <a:pt x="209" y="270"/>
                </a:lnTo>
                <a:lnTo>
                  <a:pt x="210" y="267"/>
                </a:lnTo>
                <a:lnTo>
                  <a:pt x="211" y="265"/>
                </a:lnTo>
                <a:lnTo>
                  <a:pt x="211" y="7"/>
                </a:lnTo>
                <a:lnTo>
                  <a:pt x="210" y="4"/>
                </a:lnTo>
                <a:lnTo>
                  <a:pt x="209" y="1"/>
                </a:lnTo>
                <a:lnTo>
                  <a:pt x="206" y="0"/>
                </a:lnTo>
                <a:lnTo>
                  <a:pt x="203" y="0"/>
                </a:lnTo>
                <a:close/>
                <a:moveTo>
                  <a:pt x="165" y="84"/>
                </a:moveTo>
                <a:lnTo>
                  <a:pt x="165" y="84"/>
                </a:lnTo>
                <a:lnTo>
                  <a:pt x="165" y="87"/>
                </a:lnTo>
                <a:lnTo>
                  <a:pt x="163" y="90"/>
                </a:lnTo>
                <a:lnTo>
                  <a:pt x="162" y="91"/>
                </a:lnTo>
                <a:lnTo>
                  <a:pt x="159" y="91"/>
                </a:lnTo>
                <a:lnTo>
                  <a:pt x="75" y="91"/>
                </a:lnTo>
                <a:lnTo>
                  <a:pt x="73" y="91"/>
                </a:lnTo>
                <a:lnTo>
                  <a:pt x="72" y="90"/>
                </a:lnTo>
                <a:lnTo>
                  <a:pt x="71" y="87"/>
                </a:lnTo>
                <a:lnTo>
                  <a:pt x="71" y="84"/>
                </a:lnTo>
                <a:lnTo>
                  <a:pt x="71" y="52"/>
                </a:lnTo>
                <a:lnTo>
                  <a:pt x="71" y="49"/>
                </a:lnTo>
                <a:lnTo>
                  <a:pt x="72" y="46"/>
                </a:lnTo>
                <a:lnTo>
                  <a:pt x="73" y="45"/>
                </a:lnTo>
                <a:lnTo>
                  <a:pt x="75" y="43"/>
                </a:lnTo>
                <a:lnTo>
                  <a:pt x="159" y="43"/>
                </a:lnTo>
                <a:lnTo>
                  <a:pt x="162" y="45"/>
                </a:lnTo>
                <a:lnTo>
                  <a:pt x="163" y="46"/>
                </a:lnTo>
                <a:lnTo>
                  <a:pt x="165" y="49"/>
                </a:lnTo>
                <a:lnTo>
                  <a:pt x="165" y="52"/>
                </a:lnTo>
                <a:lnTo>
                  <a:pt x="165" y="8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12" name="Freeform 194"/>
          <p:cNvSpPr>
            <a:spLocks/>
          </p:cNvSpPr>
          <p:nvPr/>
        </p:nvSpPr>
        <p:spPr bwMode="auto">
          <a:xfrm>
            <a:off x="4362450" y="2105025"/>
            <a:ext cx="22225" cy="6350"/>
          </a:xfrm>
          <a:custGeom>
            <a:avLst/>
            <a:gdLst>
              <a:gd name="T0" fmla="*/ 36 w 40"/>
              <a:gd name="T1" fmla="*/ 0 h 10"/>
              <a:gd name="T2" fmla="*/ 36 w 40"/>
              <a:gd name="T3" fmla="*/ 0 h 10"/>
              <a:gd name="T4" fmla="*/ 39 w 40"/>
              <a:gd name="T5" fmla="*/ 1 h 10"/>
              <a:gd name="T6" fmla="*/ 40 w 40"/>
              <a:gd name="T7" fmla="*/ 4 h 10"/>
              <a:gd name="T8" fmla="*/ 39 w 40"/>
              <a:gd name="T9" fmla="*/ 8 h 10"/>
              <a:gd name="T10" fmla="*/ 36 w 40"/>
              <a:gd name="T11" fmla="*/ 10 h 10"/>
              <a:gd name="T12" fmla="*/ 6 w 40"/>
              <a:gd name="T13" fmla="*/ 10 h 10"/>
              <a:gd name="T14" fmla="*/ 2 w 40"/>
              <a:gd name="T15" fmla="*/ 8 h 10"/>
              <a:gd name="T16" fmla="*/ 0 w 40"/>
              <a:gd name="T17" fmla="*/ 4 h 10"/>
              <a:gd name="T18" fmla="*/ 2 w 40"/>
              <a:gd name="T19" fmla="*/ 1 h 10"/>
              <a:gd name="T20" fmla="*/ 6 w 40"/>
              <a:gd name="T21" fmla="*/ 0 h 10"/>
              <a:gd name="T22" fmla="*/ 36 w 40"/>
              <a:gd name="T2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10">
                <a:moveTo>
                  <a:pt x="36" y="0"/>
                </a:moveTo>
                <a:lnTo>
                  <a:pt x="36" y="0"/>
                </a:lnTo>
                <a:lnTo>
                  <a:pt x="39" y="1"/>
                </a:lnTo>
                <a:lnTo>
                  <a:pt x="40" y="4"/>
                </a:lnTo>
                <a:lnTo>
                  <a:pt x="39" y="8"/>
                </a:lnTo>
                <a:lnTo>
                  <a:pt x="36" y="10"/>
                </a:lnTo>
                <a:lnTo>
                  <a:pt x="6" y="10"/>
                </a:lnTo>
                <a:lnTo>
                  <a:pt x="2" y="8"/>
                </a:lnTo>
                <a:lnTo>
                  <a:pt x="0" y="4"/>
                </a:lnTo>
                <a:lnTo>
                  <a:pt x="2" y="1"/>
                </a:lnTo>
                <a:lnTo>
                  <a:pt x="6" y="0"/>
                </a:lnTo>
                <a:lnTo>
                  <a:pt x="36"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13" name="Freeform 195"/>
          <p:cNvSpPr>
            <a:spLocks/>
          </p:cNvSpPr>
          <p:nvPr/>
        </p:nvSpPr>
        <p:spPr bwMode="auto">
          <a:xfrm>
            <a:off x="4362450" y="2105025"/>
            <a:ext cx="22225" cy="6350"/>
          </a:xfrm>
          <a:custGeom>
            <a:avLst/>
            <a:gdLst>
              <a:gd name="T0" fmla="*/ 36 w 40"/>
              <a:gd name="T1" fmla="*/ 0 h 10"/>
              <a:gd name="T2" fmla="*/ 36 w 40"/>
              <a:gd name="T3" fmla="*/ 0 h 10"/>
              <a:gd name="T4" fmla="*/ 39 w 40"/>
              <a:gd name="T5" fmla="*/ 1 h 10"/>
              <a:gd name="T6" fmla="*/ 40 w 40"/>
              <a:gd name="T7" fmla="*/ 4 h 10"/>
              <a:gd name="T8" fmla="*/ 39 w 40"/>
              <a:gd name="T9" fmla="*/ 8 h 10"/>
              <a:gd name="T10" fmla="*/ 36 w 40"/>
              <a:gd name="T11" fmla="*/ 10 h 10"/>
              <a:gd name="T12" fmla="*/ 6 w 40"/>
              <a:gd name="T13" fmla="*/ 10 h 10"/>
              <a:gd name="T14" fmla="*/ 2 w 40"/>
              <a:gd name="T15" fmla="*/ 8 h 10"/>
              <a:gd name="T16" fmla="*/ 0 w 40"/>
              <a:gd name="T17" fmla="*/ 4 h 10"/>
              <a:gd name="T18" fmla="*/ 2 w 40"/>
              <a:gd name="T19" fmla="*/ 1 h 10"/>
              <a:gd name="T20" fmla="*/ 6 w 40"/>
              <a:gd name="T21" fmla="*/ 0 h 10"/>
              <a:gd name="T22" fmla="*/ 36 w 40"/>
              <a:gd name="T2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10">
                <a:moveTo>
                  <a:pt x="36" y="0"/>
                </a:moveTo>
                <a:lnTo>
                  <a:pt x="36" y="0"/>
                </a:lnTo>
                <a:lnTo>
                  <a:pt x="39" y="1"/>
                </a:lnTo>
                <a:lnTo>
                  <a:pt x="40" y="4"/>
                </a:lnTo>
                <a:lnTo>
                  <a:pt x="39" y="8"/>
                </a:lnTo>
                <a:lnTo>
                  <a:pt x="36" y="10"/>
                </a:lnTo>
                <a:lnTo>
                  <a:pt x="6" y="10"/>
                </a:lnTo>
                <a:lnTo>
                  <a:pt x="2" y="8"/>
                </a:lnTo>
                <a:lnTo>
                  <a:pt x="0" y="4"/>
                </a:lnTo>
                <a:lnTo>
                  <a:pt x="2" y="1"/>
                </a:lnTo>
                <a:lnTo>
                  <a:pt x="6" y="0"/>
                </a:lnTo>
                <a:lnTo>
                  <a:pt x="36" y="0"/>
                </a:lnTo>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14" name="Freeform 196"/>
          <p:cNvSpPr>
            <a:spLocks/>
          </p:cNvSpPr>
          <p:nvPr/>
        </p:nvSpPr>
        <p:spPr bwMode="auto">
          <a:xfrm>
            <a:off x="4362450" y="2120900"/>
            <a:ext cx="22225" cy="4763"/>
          </a:xfrm>
          <a:custGeom>
            <a:avLst/>
            <a:gdLst>
              <a:gd name="T0" fmla="*/ 36 w 40"/>
              <a:gd name="T1" fmla="*/ 0 h 9"/>
              <a:gd name="T2" fmla="*/ 36 w 40"/>
              <a:gd name="T3" fmla="*/ 0 h 9"/>
              <a:gd name="T4" fmla="*/ 39 w 40"/>
              <a:gd name="T5" fmla="*/ 1 h 9"/>
              <a:gd name="T6" fmla="*/ 40 w 40"/>
              <a:gd name="T7" fmla="*/ 5 h 9"/>
              <a:gd name="T8" fmla="*/ 39 w 40"/>
              <a:gd name="T9" fmla="*/ 8 h 9"/>
              <a:gd name="T10" fmla="*/ 36 w 40"/>
              <a:gd name="T11" fmla="*/ 9 h 9"/>
              <a:gd name="T12" fmla="*/ 6 w 40"/>
              <a:gd name="T13" fmla="*/ 9 h 9"/>
              <a:gd name="T14" fmla="*/ 2 w 40"/>
              <a:gd name="T15" fmla="*/ 8 h 9"/>
              <a:gd name="T16" fmla="*/ 0 w 40"/>
              <a:gd name="T17" fmla="*/ 5 h 9"/>
              <a:gd name="T18" fmla="*/ 2 w 40"/>
              <a:gd name="T19" fmla="*/ 1 h 9"/>
              <a:gd name="T20" fmla="*/ 6 w 40"/>
              <a:gd name="T21" fmla="*/ 0 h 9"/>
              <a:gd name="T22" fmla="*/ 36 w 40"/>
              <a:gd name="T2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9">
                <a:moveTo>
                  <a:pt x="36" y="0"/>
                </a:moveTo>
                <a:lnTo>
                  <a:pt x="36" y="0"/>
                </a:lnTo>
                <a:lnTo>
                  <a:pt x="39" y="1"/>
                </a:lnTo>
                <a:lnTo>
                  <a:pt x="40" y="5"/>
                </a:lnTo>
                <a:lnTo>
                  <a:pt x="39" y="8"/>
                </a:lnTo>
                <a:lnTo>
                  <a:pt x="36" y="9"/>
                </a:lnTo>
                <a:lnTo>
                  <a:pt x="6" y="9"/>
                </a:lnTo>
                <a:lnTo>
                  <a:pt x="2" y="8"/>
                </a:lnTo>
                <a:lnTo>
                  <a:pt x="0" y="5"/>
                </a:lnTo>
                <a:lnTo>
                  <a:pt x="2" y="1"/>
                </a:lnTo>
                <a:lnTo>
                  <a:pt x="6" y="0"/>
                </a:lnTo>
                <a:lnTo>
                  <a:pt x="36"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15" name="Freeform 197"/>
          <p:cNvSpPr>
            <a:spLocks/>
          </p:cNvSpPr>
          <p:nvPr/>
        </p:nvSpPr>
        <p:spPr bwMode="auto">
          <a:xfrm>
            <a:off x="4362450" y="2120900"/>
            <a:ext cx="22225" cy="4763"/>
          </a:xfrm>
          <a:custGeom>
            <a:avLst/>
            <a:gdLst>
              <a:gd name="T0" fmla="*/ 36 w 40"/>
              <a:gd name="T1" fmla="*/ 0 h 9"/>
              <a:gd name="T2" fmla="*/ 36 w 40"/>
              <a:gd name="T3" fmla="*/ 0 h 9"/>
              <a:gd name="T4" fmla="*/ 39 w 40"/>
              <a:gd name="T5" fmla="*/ 1 h 9"/>
              <a:gd name="T6" fmla="*/ 40 w 40"/>
              <a:gd name="T7" fmla="*/ 5 h 9"/>
              <a:gd name="T8" fmla="*/ 39 w 40"/>
              <a:gd name="T9" fmla="*/ 8 h 9"/>
              <a:gd name="T10" fmla="*/ 36 w 40"/>
              <a:gd name="T11" fmla="*/ 9 h 9"/>
              <a:gd name="T12" fmla="*/ 6 w 40"/>
              <a:gd name="T13" fmla="*/ 9 h 9"/>
              <a:gd name="T14" fmla="*/ 2 w 40"/>
              <a:gd name="T15" fmla="*/ 8 h 9"/>
              <a:gd name="T16" fmla="*/ 0 w 40"/>
              <a:gd name="T17" fmla="*/ 5 h 9"/>
              <a:gd name="T18" fmla="*/ 2 w 40"/>
              <a:gd name="T19" fmla="*/ 1 h 9"/>
              <a:gd name="T20" fmla="*/ 6 w 40"/>
              <a:gd name="T21" fmla="*/ 0 h 9"/>
              <a:gd name="T22" fmla="*/ 36 w 40"/>
              <a:gd name="T2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9">
                <a:moveTo>
                  <a:pt x="36" y="0"/>
                </a:moveTo>
                <a:lnTo>
                  <a:pt x="36" y="0"/>
                </a:lnTo>
                <a:lnTo>
                  <a:pt x="39" y="1"/>
                </a:lnTo>
                <a:lnTo>
                  <a:pt x="40" y="5"/>
                </a:lnTo>
                <a:lnTo>
                  <a:pt x="39" y="8"/>
                </a:lnTo>
                <a:lnTo>
                  <a:pt x="36" y="9"/>
                </a:lnTo>
                <a:lnTo>
                  <a:pt x="6" y="9"/>
                </a:lnTo>
                <a:lnTo>
                  <a:pt x="2" y="8"/>
                </a:lnTo>
                <a:lnTo>
                  <a:pt x="0" y="5"/>
                </a:lnTo>
                <a:lnTo>
                  <a:pt x="2" y="1"/>
                </a:lnTo>
                <a:lnTo>
                  <a:pt x="6" y="0"/>
                </a:lnTo>
                <a:lnTo>
                  <a:pt x="36" y="0"/>
                </a:lnTo>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16" name="Freeform 198"/>
          <p:cNvSpPr>
            <a:spLocks/>
          </p:cNvSpPr>
          <p:nvPr/>
        </p:nvSpPr>
        <p:spPr bwMode="auto">
          <a:xfrm>
            <a:off x="4362450" y="2136775"/>
            <a:ext cx="22225" cy="4763"/>
          </a:xfrm>
          <a:custGeom>
            <a:avLst/>
            <a:gdLst>
              <a:gd name="T0" fmla="*/ 36 w 40"/>
              <a:gd name="T1" fmla="*/ 0 h 10"/>
              <a:gd name="T2" fmla="*/ 36 w 40"/>
              <a:gd name="T3" fmla="*/ 0 h 10"/>
              <a:gd name="T4" fmla="*/ 39 w 40"/>
              <a:gd name="T5" fmla="*/ 2 h 10"/>
              <a:gd name="T6" fmla="*/ 40 w 40"/>
              <a:gd name="T7" fmla="*/ 6 h 10"/>
              <a:gd name="T8" fmla="*/ 39 w 40"/>
              <a:gd name="T9" fmla="*/ 9 h 10"/>
              <a:gd name="T10" fmla="*/ 36 w 40"/>
              <a:gd name="T11" fmla="*/ 10 h 10"/>
              <a:gd name="T12" fmla="*/ 6 w 40"/>
              <a:gd name="T13" fmla="*/ 10 h 10"/>
              <a:gd name="T14" fmla="*/ 2 w 40"/>
              <a:gd name="T15" fmla="*/ 9 h 10"/>
              <a:gd name="T16" fmla="*/ 0 w 40"/>
              <a:gd name="T17" fmla="*/ 6 h 10"/>
              <a:gd name="T18" fmla="*/ 2 w 40"/>
              <a:gd name="T19" fmla="*/ 2 h 10"/>
              <a:gd name="T20" fmla="*/ 6 w 40"/>
              <a:gd name="T21" fmla="*/ 0 h 10"/>
              <a:gd name="T22" fmla="*/ 36 w 40"/>
              <a:gd name="T2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10">
                <a:moveTo>
                  <a:pt x="36" y="0"/>
                </a:moveTo>
                <a:lnTo>
                  <a:pt x="36" y="0"/>
                </a:lnTo>
                <a:lnTo>
                  <a:pt x="39" y="2"/>
                </a:lnTo>
                <a:lnTo>
                  <a:pt x="40" y="6"/>
                </a:lnTo>
                <a:lnTo>
                  <a:pt x="39" y="9"/>
                </a:lnTo>
                <a:lnTo>
                  <a:pt x="36" y="10"/>
                </a:lnTo>
                <a:lnTo>
                  <a:pt x="6" y="10"/>
                </a:lnTo>
                <a:lnTo>
                  <a:pt x="2" y="9"/>
                </a:lnTo>
                <a:lnTo>
                  <a:pt x="0" y="6"/>
                </a:lnTo>
                <a:lnTo>
                  <a:pt x="2" y="2"/>
                </a:lnTo>
                <a:lnTo>
                  <a:pt x="6" y="0"/>
                </a:lnTo>
                <a:lnTo>
                  <a:pt x="36"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17" name="Freeform 199"/>
          <p:cNvSpPr>
            <a:spLocks/>
          </p:cNvSpPr>
          <p:nvPr/>
        </p:nvSpPr>
        <p:spPr bwMode="auto">
          <a:xfrm>
            <a:off x="4362450" y="2136775"/>
            <a:ext cx="22225" cy="4763"/>
          </a:xfrm>
          <a:custGeom>
            <a:avLst/>
            <a:gdLst>
              <a:gd name="T0" fmla="*/ 36 w 40"/>
              <a:gd name="T1" fmla="*/ 0 h 10"/>
              <a:gd name="T2" fmla="*/ 36 w 40"/>
              <a:gd name="T3" fmla="*/ 0 h 10"/>
              <a:gd name="T4" fmla="*/ 39 w 40"/>
              <a:gd name="T5" fmla="*/ 2 h 10"/>
              <a:gd name="T6" fmla="*/ 40 w 40"/>
              <a:gd name="T7" fmla="*/ 6 h 10"/>
              <a:gd name="T8" fmla="*/ 39 w 40"/>
              <a:gd name="T9" fmla="*/ 9 h 10"/>
              <a:gd name="T10" fmla="*/ 36 w 40"/>
              <a:gd name="T11" fmla="*/ 10 h 10"/>
              <a:gd name="T12" fmla="*/ 6 w 40"/>
              <a:gd name="T13" fmla="*/ 10 h 10"/>
              <a:gd name="T14" fmla="*/ 2 w 40"/>
              <a:gd name="T15" fmla="*/ 9 h 10"/>
              <a:gd name="T16" fmla="*/ 0 w 40"/>
              <a:gd name="T17" fmla="*/ 6 h 10"/>
              <a:gd name="T18" fmla="*/ 2 w 40"/>
              <a:gd name="T19" fmla="*/ 2 h 10"/>
              <a:gd name="T20" fmla="*/ 6 w 40"/>
              <a:gd name="T21" fmla="*/ 0 h 10"/>
              <a:gd name="T22" fmla="*/ 36 w 40"/>
              <a:gd name="T2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10">
                <a:moveTo>
                  <a:pt x="36" y="0"/>
                </a:moveTo>
                <a:lnTo>
                  <a:pt x="36" y="0"/>
                </a:lnTo>
                <a:lnTo>
                  <a:pt x="39" y="2"/>
                </a:lnTo>
                <a:lnTo>
                  <a:pt x="40" y="6"/>
                </a:lnTo>
                <a:lnTo>
                  <a:pt x="39" y="9"/>
                </a:lnTo>
                <a:lnTo>
                  <a:pt x="36" y="10"/>
                </a:lnTo>
                <a:lnTo>
                  <a:pt x="6" y="10"/>
                </a:lnTo>
                <a:lnTo>
                  <a:pt x="2" y="9"/>
                </a:lnTo>
                <a:lnTo>
                  <a:pt x="0" y="6"/>
                </a:lnTo>
                <a:lnTo>
                  <a:pt x="2" y="2"/>
                </a:lnTo>
                <a:lnTo>
                  <a:pt x="6" y="0"/>
                </a:lnTo>
                <a:lnTo>
                  <a:pt x="36" y="0"/>
                </a:lnTo>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18" name="Freeform 200"/>
          <p:cNvSpPr>
            <a:spLocks/>
          </p:cNvSpPr>
          <p:nvPr/>
        </p:nvSpPr>
        <p:spPr bwMode="auto">
          <a:xfrm>
            <a:off x="4362450" y="2152650"/>
            <a:ext cx="22225" cy="6350"/>
          </a:xfrm>
          <a:custGeom>
            <a:avLst/>
            <a:gdLst>
              <a:gd name="T0" fmla="*/ 36 w 40"/>
              <a:gd name="T1" fmla="*/ 0 h 10"/>
              <a:gd name="T2" fmla="*/ 36 w 40"/>
              <a:gd name="T3" fmla="*/ 0 h 10"/>
              <a:gd name="T4" fmla="*/ 39 w 40"/>
              <a:gd name="T5" fmla="*/ 2 h 10"/>
              <a:gd name="T6" fmla="*/ 40 w 40"/>
              <a:gd name="T7" fmla="*/ 5 h 10"/>
              <a:gd name="T8" fmla="*/ 39 w 40"/>
              <a:gd name="T9" fmla="*/ 9 h 10"/>
              <a:gd name="T10" fmla="*/ 36 w 40"/>
              <a:gd name="T11" fmla="*/ 10 h 10"/>
              <a:gd name="T12" fmla="*/ 6 w 40"/>
              <a:gd name="T13" fmla="*/ 10 h 10"/>
              <a:gd name="T14" fmla="*/ 2 w 40"/>
              <a:gd name="T15" fmla="*/ 9 h 10"/>
              <a:gd name="T16" fmla="*/ 0 w 40"/>
              <a:gd name="T17" fmla="*/ 5 h 10"/>
              <a:gd name="T18" fmla="*/ 2 w 40"/>
              <a:gd name="T19" fmla="*/ 2 h 10"/>
              <a:gd name="T20" fmla="*/ 6 w 40"/>
              <a:gd name="T21" fmla="*/ 0 h 10"/>
              <a:gd name="T22" fmla="*/ 36 w 40"/>
              <a:gd name="T2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10">
                <a:moveTo>
                  <a:pt x="36" y="0"/>
                </a:moveTo>
                <a:lnTo>
                  <a:pt x="36" y="0"/>
                </a:lnTo>
                <a:lnTo>
                  <a:pt x="39" y="2"/>
                </a:lnTo>
                <a:lnTo>
                  <a:pt x="40" y="5"/>
                </a:lnTo>
                <a:lnTo>
                  <a:pt x="39" y="9"/>
                </a:lnTo>
                <a:lnTo>
                  <a:pt x="36" y="10"/>
                </a:lnTo>
                <a:lnTo>
                  <a:pt x="6" y="10"/>
                </a:lnTo>
                <a:lnTo>
                  <a:pt x="2" y="9"/>
                </a:lnTo>
                <a:lnTo>
                  <a:pt x="0" y="5"/>
                </a:lnTo>
                <a:lnTo>
                  <a:pt x="2" y="2"/>
                </a:lnTo>
                <a:lnTo>
                  <a:pt x="6" y="0"/>
                </a:lnTo>
                <a:lnTo>
                  <a:pt x="36"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19" name="Freeform 201"/>
          <p:cNvSpPr>
            <a:spLocks/>
          </p:cNvSpPr>
          <p:nvPr/>
        </p:nvSpPr>
        <p:spPr bwMode="auto">
          <a:xfrm>
            <a:off x="4362450" y="2152650"/>
            <a:ext cx="22225" cy="6350"/>
          </a:xfrm>
          <a:custGeom>
            <a:avLst/>
            <a:gdLst>
              <a:gd name="T0" fmla="*/ 36 w 40"/>
              <a:gd name="T1" fmla="*/ 0 h 10"/>
              <a:gd name="T2" fmla="*/ 36 w 40"/>
              <a:gd name="T3" fmla="*/ 0 h 10"/>
              <a:gd name="T4" fmla="*/ 39 w 40"/>
              <a:gd name="T5" fmla="*/ 2 h 10"/>
              <a:gd name="T6" fmla="*/ 40 w 40"/>
              <a:gd name="T7" fmla="*/ 5 h 10"/>
              <a:gd name="T8" fmla="*/ 39 w 40"/>
              <a:gd name="T9" fmla="*/ 9 h 10"/>
              <a:gd name="T10" fmla="*/ 36 w 40"/>
              <a:gd name="T11" fmla="*/ 10 h 10"/>
              <a:gd name="T12" fmla="*/ 6 w 40"/>
              <a:gd name="T13" fmla="*/ 10 h 10"/>
              <a:gd name="T14" fmla="*/ 2 w 40"/>
              <a:gd name="T15" fmla="*/ 9 h 10"/>
              <a:gd name="T16" fmla="*/ 0 w 40"/>
              <a:gd name="T17" fmla="*/ 5 h 10"/>
              <a:gd name="T18" fmla="*/ 2 w 40"/>
              <a:gd name="T19" fmla="*/ 2 h 10"/>
              <a:gd name="T20" fmla="*/ 6 w 40"/>
              <a:gd name="T21" fmla="*/ 0 h 10"/>
              <a:gd name="T22" fmla="*/ 36 w 40"/>
              <a:gd name="T2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10">
                <a:moveTo>
                  <a:pt x="36" y="0"/>
                </a:moveTo>
                <a:lnTo>
                  <a:pt x="36" y="0"/>
                </a:lnTo>
                <a:lnTo>
                  <a:pt x="39" y="2"/>
                </a:lnTo>
                <a:lnTo>
                  <a:pt x="40" y="5"/>
                </a:lnTo>
                <a:lnTo>
                  <a:pt x="39" y="9"/>
                </a:lnTo>
                <a:lnTo>
                  <a:pt x="36" y="10"/>
                </a:lnTo>
                <a:lnTo>
                  <a:pt x="6" y="10"/>
                </a:lnTo>
                <a:lnTo>
                  <a:pt x="2" y="9"/>
                </a:lnTo>
                <a:lnTo>
                  <a:pt x="0" y="5"/>
                </a:lnTo>
                <a:lnTo>
                  <a:pt x="2" y="2"/>
                </a:lnTo>
                <a:lnTo>
                  <a:pt x="6" y="0"/>
                </a:lnTo>
                <a:lnTo>
                  <a:pt x="36" y="0"/>
                </a:lnTo>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20" name="Freeform 202"/>
          <p:cNvSpPr>
            <a:spLocks/>
          </p:cNvSpPr>
          <p:nvPr/>
        </p:nvSpPr>
        <p:spPr bwMode="auto">
          <a:xfrm>
            <a:off x="4362450" y="2168525"/>
            <a:ext cx="22225" cy="4763"/>
          </a:xfrm>
          <a:custGeom>
            <a:avLst/>
            <a:gdLst>
              <a:gd name="T0" fmla="*/ 36 w 40"/>
              <a:gd name="T1" fmla="*/ 0 h 10"/>
              <a:gd name="T2" fmla="*/ 36 w 40"/>
              <a:gd name="T3" fmla="*/ 0 h 10"/>
              <a:gd name="T4" fmla="*/ 39 w 40"/>
              <a:gd name="T5" fmla="*/ 1 h 10"/>
              <a:gd name="T6" fmla="*/ 40 w 40"/>
              <a:gd name="T7" fmla="*/ 4 h 10"/>
              <a:gd name="T8" fmla="*/ 39 w 40"/>
              <a:gd name="T9" fmla="*/ 8 h 10"/>
              <a:gd name="T10" fmla="*/ 36 w 40"/>
              <a:gd name="T11" fmla="*/ 10 h 10"/>
              <a:gd name="T12" fmla="*/ 6 w 40"/>
              <a:gd name="T13" fmla="*/ 10 h 10"/>
              <a:gd name="T14" fmla="*/ 2 w 40"/>
              <a:gd name="T15" fmla="*/ 8 h 10"/>
              <a:gd name="T16" fmla="*/ 0 w 40"/>
              <a:gd name="T17" fmla="*/ 4 h 10"/>
              <a:gd name="T18" fmla="*/ 2 w 40"/>
              <a:gd name="T19" fmla="*/ 1 h 10"/>
              <a:gd name="T20" fmla="*/ 6 w 40"/>
              <a:gd name="T21" fmla="*/ 0 h 10"/>
              <a:gd name="T22" fmla="*/ 36 w 40"/>
              <a:gd name="T2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10">
                <a:moveTo>
                  <a:pt x="36" y="0"/>
                </a:moveTo>
                <a:lnTo>
                  <a:pt x="36" y="0"/>
                </a:lnTo>
                <a:lnTo>
                  <a:pt x="39" y="1"/>
                </a:lnTo>
                <a:lnTo>
                  <a:pt x="40" y="4"/>
                </a:lnTo>
                <a:lnTo>
                  <a:pt x="39" y="8"/>
                </a:lnTo>
                <a:lnTo>
                  <a:pt x="36" y="10"/>
                </a:lnTo>
                <a:lnTo>
                  <a:pt x="6" y="10"/>
                </a:lnTo>
                <a:lnTo>
                  <a:pt x="2" y="8"/>
                </a:lnTo>
                <a:lnTo>
                  <a:pt x="0" y="4"/>
                </a:lnTo>
                <a:lnTo>
                  <a:pt x="2" y="1"/>
                </a:lnTo>
                <a:lnTo>
                  <a:pt x="6" y="0"/>
                </a:lnTo>
                <a:lnTo>
                  <a:pt x="36"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21" name="Freeform 203"/>
          <p:cNvSpPr>
            <a:spLocks/>
          </p:cNvSpPr>
          <p:nvPr/>
        </p:nvSpPr>
        <p:spPr bwMode="auto">
          <a:xfrm>
            <a:off x="4362450" y="2168525"/>
            <a:ext cx="22225" cy="4763"/>
          </a:xfrm>
          <a:custGeom>
            <a:avLst/>
            <a:gdLst>
              <a:gd name="T0" fmla="*/ 36 w 40"/>
              <a:gd name="T1" fmla="*/ 0 h 10"/>
              <a:gd name="T2" fmla="*/ 36 w 40"/>
              <a:gd name="T3" fmla="*/ 0 h 10"/>
              <a:gd name="T4" fmla="*/ 39 w 40"/>
              <a:gd name="T5" fmla="*/ 1 h 10"/>
              <a:gd name="T6" fmla="*/ 40 w 40"/>
              <a:gd name="T7" fmla="*/ 4 h 10"/>
              <a:gd name="T8" fmla="*/ 39 w 40"/>
              <a:gd name="T9" fmla="*/ 8 h 10"/>
              <a:gd name="T10" fmla="*/ 36 w 40"/>
              <a:gd name="T11" fmla="*/ 10 h 10"/>
              <a:gd name="T12" fmla="*/ 6 w 40"/>
              <a:gd name="T13" fmla="*/ 10 h 10"/>
              <a:gd name="T14" fmla="*/ 2 w 40"/>
              <a:gd name="T15" fmla="*/ 8 h 10"/>
              <a:gd name="T16" fmla="*/ 0 w 40"/>
              <a:gd name="T17" fmla="*/ 4 h 10"/>
              <a:gd name="T18" fmla="*/ 2 w 40"/>
              <a:gd name="T19" fmla="*/ 1 h 10"/>
              <a:gd name="T20" fmla="*/ 6 w 40"/>
              <a:gd name="T21" fmla="*/ 0 h 10"/>
              <a:gd name="T22" fmla="*/ 36 w 40"/>
              <a:gd name="T2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10">
                <a:moveTo>
                  <a:pt x="36" y="0"/>
                </a:moveTo>
                <a:lnTo>
                  <a:pt x="36" y="0"/>
                </a:lnTo>
                <a:lnTo>
                  <a:pt x="39" y="1"/>
                </a:lnTo>
                <a:lnTo>
                  <a:pt x="40" y="4"/>
                </a:lnTo>
                <a:lnTo>
                  <a:pt x="39" y="8"/>
                </a:lnTo>
                <a:lnTo>
                  <a:pt x="36" y="10"/>
                </a:lnTo>
                <a:lnTo>
                  <a:pt x="6" y="10"/>
                </a:lnTo>
                <a:lnTo>
                  <a:pt x="2" y="8"/>
                </a:lnTo>
                <a:lnTo>
                  <a:pt x="0" y="4"/>
                </a:lnTo>
                <a:lnTo>
                  <a:pt x="2" y="1"/>
                </a:lnTo>
                <a:lnTo>
                  <a:pt x="6" y="0"/>
                </a:lnTo>
                <a:lnTo>
                  <a:pt x="36" y="0"/>
                </a:lnTo>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22" name="Freeform 204"/>
          <p:cNvSpPr>
            <a:spLocks/>
          </p:cNvSpPr>
          <p:nvPr/>
        </p:nvSpPr>
        <p:spPr bwMode="auto">
          <a:xfrm>
            <a:off x="4362450" y="2184400"/>
            <a:ext cx="22225" cy="4763"/>
          </a:xfrm>
          <a:custGeom>
            <a:avLst/>
            <a:gdLst>
              <a:gd name="T0" fmla="*/ 36 w 40"/>
              <a:gd name="T1" fmla="*/ 0 h 9"/>
              <a:gd name="T2" fmla="*/ 36 w 40"/>
              <a:gd name="T3" fmla="*/ 0 h 9"/>
              <a:gd name="T4" fmla="*/ 39 w 40"/>
              <a:gd name="T5" fmla="*/ 1 h 9"/>
              <a:gd name="T6" fmla="*/ 40 w 40"/>
              <a:gd name="T7" fmla="*/ 4 h 9"/>
              <a:gd name="T8" fmla="*/ 39 w 40"/>
              <a:gd name="T9" fmla="*/ 8 h 9"/>
              <a:gd name="T10" fmla="*/ 36 w 40"/>
              <a:gd name="T11" fmla="*/ 9 h 9"/>
              <a:gd name="T12" fmla="*/ 6 w 40"/>
              <a:gd name="T13" fmla="*/ 9 h 9"/>
              <a:gd name="T14" fmla="*/ 2 w 40"/>
              <a:gd name="T15" fmla="*/ 8 h 9"/>
              <a:gd name="T16" fmla="*/ 0 w 40"/>
              <a:gd name="T17" fmla="*/ 4 h 9"/>
              <a:gd name="T18" fmla="*/ 2 w 40"/>
              <a:gd name="T19" fmla="*/ 1 h 9"/>
              <a:gd name="T20" fmla="*/ 6 w 40"/>
              <a:gd name="T21" fmla="*/ 0 h 9"/>
              <a:gd name="T22" fmla="*/ 36 w 40"/>
              <a:gd name="T2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9">
                <a:moveTo>
                  <a:pt x="36" y="0"/>
                </a:moveTo>
                <a:lnTo>
                  <a:pt x="36" y="0"/>
                </a:lnTo>
                <a:lnTo>
                  <a:pt x="39" y="1"/>
                </a:lnTo>
                <a:lnTo>
                  <a:pt x="40" y="4"/>
                </a:lnTo>
                <a:lnTo>
                  <a:pt x="39" y="8"/>
                </a:lnTo>
                <a:lnTo>
                  <a:pt x="36" y="9"/>
                </a:lnTo>
                <a:lnTo>
                  <a:pt x="6" y="9"/>
                </a:lnTo>
                <a:lnTo>
                  <a:pt x="2" y="8"/>
                </a:lnTo>
                <a:lnTo>
                  <a:pt x="0" y="4"/>
                </a:lnTo>
                <a:lnTo>
                  <a:pt x="2" y="1"/>
                </a:lnTo>
                <a:lnTo>
                  <a:pt x="6" y="0"/>
                </a:lnTo>
                <a:lnTo>
                  <a:pt x="36"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23" name="Freeform 206"/>
          <p:cNvSpPr>
            <a:spLocks/>
          </p:cNvSpPr>
          <p:nvPr/>
        </p:nvSpPr>
        <p:spPr bwMode="auto">
          <a:xfrm>
            <a:off x="4362450" y="2184400"/>
            <a:ext cx="22225" cy="4763"/>
          </a:xfrm>
          <a:custGeom>
            <a:avLst/>
            <a:gdLst>
              <a:gd name="T0" fmla="*/ 36 w 40"/>
              <a:gd name="T1" fmla="*/ 0 h 9"/>
              <a:gd name="T2" fmla="*/ 36 w 40"/>
              <a:gd name="T3" fmla="*/ 0 h 9"/>
              <a:gd name="T4" fmla="*/ 39 w 40"/>
              <a:gd name="T5" fmla="*/ 1 h 9"/>
              <a:gd name="T6" fmla="*/ 40 w 40"/>
              <a:gd name="T7" fmla="*/ 4 h 9"/>
              <a:gd name="T8" fmla="*/ 39 w 40"/>
              <a:gd name="T9" fmla="*/ 8 h 9"/>
              <a:gd name="T10" fmla="*/ 36 w 40"/>
              <a:gd name="T11" fmla="*/ 9 h 9"/>
              <a:gd name="T12" fmla="*/ 6 w 40"/>
              <a:gd name="T13" fmla="*/ 9 h 9"/>
              <a:gd name="T14" fmla="*/ 2 w 40"/>
              <a:gd name="T15" fmla="*/ 8 h 9"/>
              <a:gd name="T16" fmla="*/ 0 w 40"/>
              <a:gd name="T17" fmla="*/ 4 h 9"/>
              <a:gd name="T18" fmla="*/ 2 w 40"/>
              <a:gd name="T19" fmla="*/ 1 h 9"/>
              <a:gd name="T20" fmla="*/ 6 w 40"/>
              <a:gd name="T21" fmla="*/ 0 h 9"/>
              <a:gd name="T22" fmla="*/ 36 w 40"/>
              <a:gd name="T2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9">
                <a:moveTo>
                  <a:pt x="36" y="0"/>
                </a:moveTo>
                <a:lnTo>
                  <a:pt x="36" y="0"/>
                </a:lnTo>
                <a:lnTo>
                  <a:pt x="39" y="1"/>
                </a:lnTo>
                <a:lnTo>
                  <a:pt x="40" y="4"/>
                </a:lnTo>
                <a:lnTo>
                  <a:pt x="39" y="8"/>
                </a:lnTo>
                <a:lnTo>
                  <a:pt x="36" y="9"/>
                </a:lnTo>
                <a:lnTo>
                  <a:pt x="6" y="9"/>
                </a:lnTo>
                <a:lnTo>
                  <a:pt x="2" y="8"/>
                </a:lnTo>
                <a:lnTo>
                  <a:pt x="0" y="4"/>
                </a:lnTo>
                <a:lnTo>
                  <a:pt x="2" y="1"/>
                </a:lnTo>
                <a:lnTo>
                  <a:pt x="6" y="0"/>
                </a:lnTo>
                <a:lnTo>
                  <a:pt x="36" y="0"/>
                </a:lnTo>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24" name="Freeform 207"/>
          <p:cNvSpPr>
            <a:spLocks/>
          </p:cNvSpPr>
          <p:nvPr/>
        </p:nvSpPr>
        <p:spPr bwMode="auto">
          <a:xfrm>
            <a:off x="4362450" y="2200275"/>
            <a:ext cx="22225" cy="3175"/>
          </a:xfrm>
          <a:custGeom>
            <a:avLst/>
            <a:gdLst>
              <a:gd name="T0" fmla="*/ 36 w 40"/>
              <a:gd name="T1" fmla="*/ 0 h 10"/>
              <a:gd name="T2" fmla="*/ 36 w 40"/>
              <a:gd name="T3" fmla="*/ 0 h 10"/>
              <a:gd name="T4" fmla="*/ 39 w 40"/>
              <a:gd name="T5" fmla="*/ 2 h 10"/>
              <a:gd name="T6" fmla="*/ 40 w 40"/>
              <a:gd name="T7" fmla="*/ 6 h 10"/>
              <a:gd name="T8" fmla="*/ 39 w 40"/>
              <a:gd name="T9" fmla="*/ 9 h 10"/>
              <a:gd name="T10" fmla="*/ 36 w 40"/>
              <a:gd name="T11" fmla="*/ 10 h 10"/>
              <a:gd name="T12" fmla="*/ 6 w 40"/>
              <a:gd name="T13" fmla="*/ 10 h 10"/>
              <a:gd name="T14" fmla="*/ 2 w 40"/>
              <a:gd name="T15" fmla="*/ 9 h 10"/>
              <a:gd name="T16" fmla="*/ 0 w 40"/>
              <a:gd name="T17" fmla="*/ 6 h 10"/>
              <a:gd name="T18" fmla="*/ 2 w 40"/>
              <a:gd name="T19" fmla="*/ 2 h 10"/>
              <a:gd name="T20" fmla="*/ 6 w 40"/>
              <a:gd name="T21" fmla="*/ 0 h 10"/>
              <a:gd name="T22" fmla="*/ 36 w 40"/>
              <a:gd name="T2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10">
                <a:moveTo>
                  <a:pt x="36" y="0"/>
                </a:moveTo>
                <a:lnTo>
                  <a:pt x="36" y="0"/>
                </a:lnTo>
                <a:lnTo>
                  <a:pt x="39" y="2"/>
                </a:lnTo>
                <a:lnTo>
                  <a:pt x="40" y="6"/>
                </a:lnTo>
                <a:lnTo>
                  <a:pt x="39" y="9"/>
                </a:lnTo>
                <a:lnTo>
                  <a:pt x="36" y="10"/>
                </a:lnTo>
                <a:lnTo>
                  <a:pt x="6" y="10"/>
                </a:lnTo>
                <a:lnTo>
                  <a:pt x="2" y="9"/>
                </a:lnTo>
                <a:lnTo>
                  <a:pt x="0" y="6"/>
                </a:lnTo>
                <a:lnTo>
                  <a:pt x="2" y="2"/>
                </a:lnTo>
                <a:lnTo>
                  <a:pt x="6" y="0"/>
                </a:lnTo>
                <a:lnTo>
                  <a:pt x="36"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25" name="Freeform 208"/>
          <p:cNvSpPr>
            <a:spLocks/>
          </p:cNvSpPr>
          <p:nvPr/>
        </p:nvSpPr>
        <p:spPr bwMode="auto">
          <a:xfrm>
            <a:off x="4362450" y="2200275"/>
            <a:ext cx="22225" cy="3175"/>
          </a:xfrm>
          <a:custGeom>
            <a:avLst/>
            <a:gdLst>
              <a:gd name="T0" fmla="*/ 36 w 40"/>
              <a:gd name="T1" fmla="*/ 0 h 10"/>
              <a:gd name="T2" fmla="*/ 36 w 40"/>
              <a:gd name="T3" fmla="*/ 0 h 10"/>
              <a:gd name="T4" fmla="*/ 39 w 40"/>
              <a:gd name="T5" fmla="*/ 2 h 10"/>
              <a:gd name="T6" fmla="*/ 40 w 40"/>
              <a:gd name="T7" fmla="*/ 6 h 10"/>
              <a:gd name="T8" fmla="*/ 39 w 40"/>
              <a:gd name="T9" fmla="*/ 9 h 10"/>
              <a:gd name="T10" fmla="*/ 36 w 40"/>
              <a:gd name="T11" fmla="*/ 10 h 10"/>
              <a:gd name="T12" fmla="*/ 6 w 40"/>
              <a:gd name="T13" fmla="*/ 10 h 10"/>
              <a:gd name="T14" fmla="*/ 2 w 40"/>
              <a:gd name="T15" fmla="*/ 9 h 10"/>
              <a:gd name="T16" fmla="*/ 0 w 40"/>
              <a:gd name="T17" fmla="*/ 6 h 10"/>
              <a:gd name="T18" fmla="*/ 2 w 40"/>
              <a:gd name="T19" fmla="*/ 2 h 10"/>
              <a:gd name="T20" fmla="*/ 6 w 40"/>
              <a:gd name="T21" fmla="*/ 0 h 10"/>
              <a:gd name="T22" fmla="*/ 36 w 40"/>
              <a:gd name="T2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10">
                <a:moveTo>
                  <a:pt x="36" y="0"/>
                </a:moveTo>
                <a:lnTo>
                  <a:pt x="36" y="0"/>
                </a:lnTo>
                <a:lnTo>
                  <a:pt x="39" y="2"/>
                </a:lnTo>
                <a:lnTo>
                  <a:pt x="40" y="6"/>
                </a:lnTo>
                <a:lnTo>
                  <a:pt x="39" y="9"/>
                </a:lnTo>
                <a:lnTo>
                  <a:pt x="36" y="10"/>
                </a:lnTo>
                <a:lnTo>
                  <a:pt x="6" y="10"/>
                </a:lnTo>
                <a:lnTo>
                  <a:pt x="2" y="9"/>
                </a:lnTo>
                <a:lnTo>
                  <a:pt x="0" y="6"/>
                </a:lnTo>
                <a:lnTo>
                  <a:pt x="2" y="2"/>
                </a:lnTo>
                <a:lnTo>
                  <a:pt x="6" y="0"/>
                </a:lnTo>
                <a:lnTo>
                  <a:pt x="36" y="0"/>
                </a:lnTo>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26" name="Freeform 209"/>
          <p:cNvSpPr>
            <a:spLocks/>
          </p:cNvSpPr>
          <p:nvPr/>
        </p:nvSpPr>
        <p:spPr bwMode="auto">
          <a:xfrm>
            <a:off x="4362450" y="2214563"/>
            <a:ext cx="22225" cy="6350"/>
          </a:xfrm>
          <a:custGeom>
            <a:avLst/>
            <a:gdLst>
              <a:gd name="T0" fmla="*/ 36 w 40"/>
              <a:gd name="T1" fmla="*/ 0 h 10"/>
              <a:gd name="T2" fmla="*/ 36 w 40"/>
              <a:gd name="T3" fmla="*/ 0 h 10"/>
              <a:gd name="T4" fmla="*/ 39 w 40"/>
              <a:gd name="T5" fmla="*/ 1 h 10"/>
              <a:gd name="T6" fmla="*/ 40 w 40"/>
              <a:gd name="T7" fmla="*/ 6 h 10"/>
              <a:gd name="T8" fmla="*/ 39 w 40"/>
              <a:gd name="T9" fmla="*/ 8 h 10"/>
              <a:gd name="T10" fmla="*/ 36 w 40"/>
              <a:gd name="T11" fmla="*/ 10 h 10"/>
              <a:gd name="T12" fmla="*/ 6 w 40"/>
              <a:gd name="T13" fmla="*/ 10 h 10"/>
              <a:gd name="T14" fmla="*/ 2 w 40"/>
              <a:gd name="T15" fmla="*/ 8 h 10"/>
              <a:gd name="T16" fmla="*/ 0 w 40"/>
              <a:gd name="T17" fmla="*/ 6 h 10"/>
              <a:gd name="T18" fmla="*/ 2 w 40"/>
              <a:gd name="T19" fmla="*/ 1 h 10"/>
              <a:gd name="T20" fmla="*/ 6 w 40"/>
              <a:gd name="T21" fmla="*/ 0 h 10"/>
              <a:gd name="T22" fmla="*/ 36 w 40"/>
              <a:gd name="T2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10">
                <a:moveTo>
                  <a:pt x="36" y="0"/>
                </a:moveTo>
                <a:lnTo>
                  <a:pt x="36" y="0"/>
                </a:lnTo>
                <a:lnTo>
                  <a:pt x="39" y="1"/>
                </a:lnTo>
                <a:lnTo>
                  <a:pt x="40" y="6"/>
                </a:lnTo>
                <a:lnTo>
                  <a:pt x="39" y="8"/>
                </a:lnTo>
                <a:lnTo>
                  <a:pt x="36" y="10"/>
                </a:lnTo>
                <a:lnTo>
                  <a:pt x="6" y="10"/>
                </a:lnTo>
                <a:lnTo>
                  <a:pt x="2" y="8"/>
                </a:lnTo>
                <a:lnTo>
                  <a:pt x="0" y="6"/>
                </a:lnTo>
                <a:lnTo>
                  <a:pt x="2" y="1"/>
                </a:lnTo>
                <a:lnTo>
                  <a:pt x="6" y="0"/>
                </a:lnTo>
                <a:lnTo>
                  <a:pt x="36"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27" name="Freeform 210"/>
          <p:cNvSpPr>
            <a:spLocks/>
          </p:cNvSpPr>
          <p:nvPr/>
        </p:nvSpPr>
        <p:spPr bwMode="auto">
          <a:xfrm>
            <a:off x="4362450" y="2214563"/>
            <a:ext cx="22225" cy="6350"/>
          </a:xfrm>
          <a:custGeom>
            <a:avLst/>
            <a:gdLst>
              <a:gd name="T0" fmla="*/ 36 w 40"/>
              <a:gd name="T1" fmla="*/ 0 h 10"/>
              <a:gd name="T2" fmla="*/ 36 w 40"/>
              <a:gd name="T3" fmla="*/ 0 h 10"/>
              <a:gd name="T4" fmla="*/ 39 w 40"/>
              <a:gd name="T5" fmla="*/ 1 h 10"/>
              <a:gd name="T6" fmla="*/ 40 w 40"/>
              <a:gd name="T7" fmla="*/ 6 h 10"/>
              <a:gd name="T8" fmla="*/ 39 w 40"/>
              <a:gd name="T9" fmla="*/ 8 h 10"/>
              <a:gd name="T10" fmla="*/ 36 w 40"/>
              <a:gd name="T11" fmla="*/ 10 h 10"/>
              <a:gd name="T12" fmla="*/ 6 w 40"/>
              <a:gd name="T13" fmla="*/ 10 h 10"/>
              <a:gd name="T14" fmla="*/ 2 w 40"/>
              <a:gd name="T15" fmla="*/ 8 h 10"/>
              <a:gd name="T16" fmla="*/ 0 w 40"/>
              <a:gd name="T17" fmla="*/ 6 h 10"/>
              <a:gd name="T18" fmla="*/ 2 w 40"/>
              <a:gd name="T19" fmla="*/ 1 h 10"/>
              <a:gd name="T20" fmla="*/ 6 w 40"/>
              <a:gd name="T21" fmla="*/ 0 h 10"/>
              <a:gd name="T22" fmla="*/ 36 w 40"/>
              <a:gd name="T2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10">
                <a:moveTo>
                  <a:pt x="36" y="0"/>
                </a:moveTo>
                <a:lnTo>
                  <a:pt x="36" y="0"/>
                </a:lnTo>
                <a:lnTo>
                  <a:pt x="39" y="1"/>
                </a:lnTo>
                <a:lnTo>
                  <a:pt x="40" y="6"/>
                </a:lnTo>
                <a:lnTo>
                  <a:pt x="39" y="8"/>
                </a:lnTo>
                <a:lnTo>
                  <a:pt x="36" y="10"/>
                </a:lnTo>
                <a:lnTo>
                  <a:pt x="6" y="10"/>
                </a:lnTo>
                <a:lnTo>
                  <a:pt x="2" y="8"/>
                </a:lnTo>
                <a:lnTo>
                  <a:pt x="0" y="6"/>
                </a:lnTo>
                <a:lnTo>
                  <a:pt x="2" y="1"/>
                </a:lnTo>
                <a:lnTo>
                  <a:pt x="6" y="0"/>
                </a:lnTo>
                <a:lnTo>
                  <a:pt x="36" y="0"/>
                </a:lnTo>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28" name="Freeform 211"/>
          <p:cNvSpPr>
            <a:spLocks/>
          </p:cNvSpPr>
          <p:nvPr/>
        </p:nvSpPr>
        <p:spPr bwMode="auto">
          <a:xfrm>
            <a:off x="5945188" y="1552575"/>
            <a:ext cx="14287" cy="11113"/>
          </a:xfrm>
          <a:custGeom>
            <a:avLst/>
            <a:gdLst>
              <a:gd name="T0" fmla="*/ 1 w 23"/>
              <a:gd name="T1" fmla="*/ 12 h 21"/>
              <a:gd name="T2" fmla="*/ 2 w 23"/>
              <a:gd name="T3" fmla="*/ 16 h 21"/>
              <a:gd name="T4" fmla="*/ 4 w 23"/>
              <a:gd name="T5" fmla="*/ 19 h 21"/>
              <a:gd name="T6" fmla="*/ 5 w 23"/>
              <a:gd name="T7" fmla="*/ 21 h 21"/>
              <a:gd name="T8" fmla="*/ 8 w 23"/>
              <a:gd name="T9" fmla="*/ 21 h 21"/>
              <a:gd name="T10" fmla="*/ 11 w 23"/>
              <a:gd name="T11" fmla="*/ 21 h 21"/>
              <a:gd name="T12" fmla="*/ 18 w 23"/>
              <a:gd name="T13" fmla="*/ 18 h 21"/>
              <a:gd name="T14" fmla="*/ 20 w 23"/>
              <a:gd name="T15" fmla="*/ 16 h 21"/>
              <a:gd name="T16" fmla="*/ 22 w 23"/>
              <a:gd name="T17" fmla="*/ 15 h 21"/>
              <a:gd name="T18" fmla="*/ 23 w 23"/>
              <a:gd name="T19" fmla="*/ 12 h 21"/>
              <a:gd name="T20" fmla="*/ 23 w 23"/>
              <a:gd name="T21" fmla="*/ 10 h 21"/>
              <a:gd name="T22" fmla="*/ 22 w 23"/>
              <a:gd name="T23" fmla="*/ 6 h 21"/>
              <a:gd name="T24" fmla="*/ 20 w 23"/>
              <a:gd name="T25" fmla="*/ 3 h 21"/>
              <a:gd name="T26" fmla="*/ 18 w 23"/>
              <a:gd name="T27" fmla="*/ 1 h 21"/>
              <a:gd name="T28" fmla="*/ 15 w 23"/>
              <a:gd name="T29" fmla="*/ 0 h 21"/>
              <a:gd name="T30" fmla="*/ 12 w 23"/>
              <a:gd name="T31" fmla="*/ 1 h 21"/>
              <a:gd name="T32" fmla="*/ 5 w 23"/>
              <a:gd name="T33" fmla="*/ 3 h 21"/>
              <a:gd name="T34" fmla="*/ 2 w 23"/>
              <a:gd name="T35" fmla="*/ 4 h 21"/>
              <a:gd name="T36" fmla="*/ 1 w 23"/>
              <a:gd name="T37" fmla="*/ 7 h 21"/>
              <a:gd name="T38" fmla="*/ 0 w 23"/>
              <a:gd name="T39" fmla="*/ 10 h 21"/>
              <a:gd name="T40" fmla="*/ 1 w 23"/>
              <a:gd name="T41" fmla="*/ 1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 h="21">
                <a:moveTo>
                  <a:pt x="1" y="12"/>
                </a:moveTo>
                <a:lnTo>
                  <a:pt x="2" y="16"/>
                </a:lnTo>
                <a:lnTo>
                  <a:pt x="4" y="19"/>
                </a:lnTo>
                <a:lnTo>
                  <a:pt x="5" y="21"/>
                </a:lnTo>
                <a:lnTo>
                  <a:pt x="8" y="21"/>
                </a:lnTo>
                <a:lnTo>
                  <a:pt x="11" y="21"/>
                </a:lnTo>
                <a:lnTo>
                  <a:pt x="18" y="18"/>
                </a:lnTo>
                <a:lnTo>
                  <a:pt x="20" y="16"/>
                </a:lnTo>
                <a:lnTo>
                  <a:pt x="22" y="15"/>
                </a:lnTo>
                <a:lnTo>
                  <a:pt x="23" y="12"/>
                </a:lnTo>
                <a:lnTo>
                  <a:pt x="23" y="10"/>
                </a:lnTo>
                <a:lnTo>
                  <a:pt x="22" y="6"/>
                </a:lnTo>
                <a:lnTo>
                  <a:pt x="20" y="3"/>
                </a:lnTo>
                <a:lnTo>
                  <a:pt x="18" y="1"/>
                </a:lnTo>
                <a:lnTo>
                  <a:pt x="15" y="0"/>
                </a:lnTo>
                <a:lnTo>
                  <a:pt x="12" y="1"/>
                </a:lnTo>
                <a:lnTo>
                  <a:pt x="5" y="3"/>
                </a:lnTo>
                <a:lnTo>
                  <a:pt x="2" y="4"/>
                </a:lnTo>
                <a:lnTo>
                  <a:pt x="1" y="7"/>
                </a:lnTo>
                <a:lnTo>
                  <a:pt x="0" y="10"/>
                </a:lnTo>
                <a:lnTo>
                  <a:pt x="1" y="1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29" name="Freeform 212"/>
          <p:cNvSpPr>
            <a:spLocks/>
          </p:cNvSpPr>
          <p:nvPr/>
        </p:nvSpPr>
        <p:spPr bwMode="auto">
          <a:xfrm>
            <a:off x="5867400" y="1508125"/>
            <a:ext cx="30163" cy="6350"/>
          </a:xfrm>
          <a:custGeom>
            <a:avLst/>
            <a:gdLst>
              <a:gd name="T0" fmla="*/ 52 w 55"/>
              <a:gd name="T1" fmla="*/ 12 h 12"/>
              <a:gd name="T2" fmla="*/ 52 w 55"/>
              <a:gd name="T3" fmla="*/ 12 h 12"/>
              <a:gd name="T4" fmla="*/ 52 w 55"/>
              <a:gd name="T5" fmla="*/ 6 h 12"/>
              <a:gd name="T6" fmla="*/ 53 w 55"/>
              <a:gd name="T7" fmla="*/ 1 h 12"/>
              <a:gd name="T8" fmla="*/ 55 w 55"/>
              <a:gd name="T9" fmla="*/ 0 h 12"/>
              <a:gd name="T10" fmla="*/ 0 w 55"/>
              <a:gd name="T11" fmla="*/ 0 h 12"/>
              <a:gd name="T12" fmla="*/ 1 w 55"/>
              <a:gd name="T13" fmla="*/ 5 h 12"/>
              <a:gd name="T14" fmla="*/ 0 w 55"/>
              <a:gd name="T15" fmla="*/ 12 h 12"/>
              <a:gd name="T16" fmla="*/ 52 w 55"/>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12">
                <a:moveTo>
                  <a:pt x="52" y="12"/>
                </a:moveTo>
                <a:lnTo>
                  <a:pt x="52" y="12"/>
                </a:lnTo>
                <a:lnTo>
                  <a:pt x="52" y="6"/>
                </a:lnTo>
                <a:lnTo>
                  <a:pt x="53" y="1"/>
                </a:lnTo>
                <a:lnTo>
                  <a:pt x="55" y="0"/>
                </a:lnTo>
                <a:lnTo>
                  <a:pt x="0" y="0"/>
                </a:lnTo>
                <a:lnTo>
                  <a:pt x="1" y="5"/>
                </a:lnTo>
                <a:lnTo>
                  <a:pt x="0" y="12"/>
                </a:lnTo>
                <a:lnTo>
                  <a:pt x="52" y="1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30" name="Freeform 213"/>
          <p:cNvSpPr>
            <a:spLocks/>
          </p:cNvSpPr>
          <p:nvPr/>
        </p:nvSpPr>
        <p:spPr bwMode="auto">
          <a:xfrm>
            <a:off x="5826125" y="1516063"/>
            <a:ext cx="61913" cy="39687"/>
          </a:xfrm>
          <a:custGeom>
            <a:avLst/>
            <a:gdLst>
              <a:gd name="T0" fmla="*/ 113 w 113"/>
              <a:gd name="T1" fmla="*/ 61 h 72"/>
              <a:gd name="T2" fmla="*/ 113 w 113"/>
              <a:gd name="T3" fmla="*/ 61 h 72"/>
              <a:gd name="T4" fmla="*/ 113 w 113"/>
              <a:gd name="T5" fmla="*/ 52 h 72"/>
              <a:gd name="T6" fmla="*/ 110 w 113"/>
              <a:gd name="T7" fmla="*/ 41 h 72"/>
              <a:gd name="T8" fmla="*/ 107 w 113"/>
              <a:gd name="T9" fmla="*/ 31 h 72"/>
              <a:gd name="T10" fmla="*/ 102 w 113"/>
              <a:gd name="T11" fmla="*/ 23 h 72"/>
              <a:gd name="T12" fmla="*/ 97 w 113"/>
              <a:gd name="T13" fmla="*/ 15 h 72"/>
              <a:gd name="T14" fmla="*/ 90 w 113"/>
              <a:gd name="T15" fmla="*/ 9 h 72"/>
              <a:gd name="T16" fmla="*/ 83 w 113"/>
              <a:gd name="T17" fmla="*/ 4 h 72"/>
              <a:gd name="T18" fmla="*/ 75 w 113"/>
              <a:gd name="T19" fmla="*/ 0 h 72"/>
              <a:gd name="T20" fmla="*/ 71 w 113"/>
              <a:gd name="T21" fmla="*/ 4 h 72"/>
              <a:gd name="T22" fmla="*/ 67 w 113"/>
              <a:gd name="T23" fmla="*/ 7 h 72"/>
              <a:gd name="T24" fmla="*/ 61 w 113"/>
              <a:gd name="T25" fmla="*/ 9 h 72"/>
              <a:gd name="T26" fmla="*/ 56 w 113"/>
              <a:gd name="T27" fmla="*/ 11 h 72"/>
              <a:gd name="T28" fmla="*/ 50 w 113"/>
              <a:gd name="T29" fmla="*/ 9 h 72"/>
              <a:gd name="T30" fmla="*/ 46 w 113"/>
              <a:gd name="T31" fmla="*/ 8 h 72"/>
              <a:gd name="T32" fmla="*/ 41 w 113"/>
              <a:gd name="T33" fmla="*/ 4 h 72"/>
              <a:gd name="T34" fmla="*/ 38 w 113"/>
              <a:gd name="T35" fmla="*/ 0 h 72"/>
              <a:gd name="T36" fmla="*/ 30 w 113"/>
              <a:gd name="T37" fmla="*/ 4 h 72"/>
              <a:gd name="T38" fmla="*/ 23 w 113"/>
              <a:gd name="T39" fmla="*/ 9 h 72"/>
              <a:gd name="T40" fmla="*/ 16 w 113"/>
              <a:gd name="T41" fmla="*/ 16 h 72"/>
              <a:gd name="T42" fmla="*/ 11 w 113"/>
              <a:gd name="T43" fmla="*/ 23 h 72"/>
              <a:gd name="T44" fmla="*/ 6 w 113"/>
              <a:gd name="T45" fmla="*/ 33 h 72"/>
              <a:gd name="T46" fmla="*/ 2 w 113"/>
              <a:gd name="T47" fmla="*/ 41 h 72"/>
              <a:gd name="T48" fmla="*/ 1 w 113"/>
              <a:gd name="T49" fmla="*/ 52 h 72"/>
              <a:gd name="T50" fmla="*/ 0 w 113"/>
              <a:gd name="T51" fmla="*/ 61 h 72"/>
              <a:gd name="T52" fmla="*/ 1 w 113"/>
              <a:gd name="T53" fmla="*/ 72 h 72"/>
              <a:gd name="T54" fmla="*/ 113 w 113"/>
              <a:gd name="T55" fmla="*/ 72 h 72"/>
              <a:gd name="T56" fmla="*/ 113 w 113"/>
              <a:gd name="T57" fmla="*/ 61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3" h="72">
                <a:moveTo>
                  <a:pt x="113" y="61"/>
                </a:moveTo>
                <a:lnTo>
                  <a:pt x="113" y="61"/>
                </a:lnTo>
                <a:lnTo>
                  <a:pt x="113" y="52"/>
                </a:lnTo>
                <a:lnTo>
                  <a:pt x="110" y="41"/>
                </a:lnTo>
                <a:lnTo>
                  <a:pt x="107" y="31"/>
                </a:lnTo>
                <a:lnTo>
                  <a:pt x="102" y="23"/>
                </a:lnTo>
                <a:lnTo>
                  <a:pt x="97" y="15"/>
                </a:lnTo>
                <a:lnTo>
                  <a:pt x="90" y="9"/>
                </a:lnTo>
                <a:lnTo>
                  <a:pt x="83" y="4"/>
                </a:lnTo>
                <a:lnTo>
                  <a:pt x="75" y="0"/>
                </a:lnTo>
                <a:lnTo>
                  <a:pt x="71" y="4"/>
                </a:lnTo>
                <a:lnTo>
                  <a:pt x="67" y="7"/>
                </a:lnTo>
                <a:lnTo>
                  <a:pt x="61" y="9"/>
                </a:lnTo>
                <a:lnTo>
                  <a:pt x="56" y="11"/>
                </a:lnTo>
                <a:lnTo>
                  <a:pt x="50" y="9"/>
                </a:lnTo>
                <a:lnTo>
                  <a:pt x="46" y="8"/>
                </a:lnTo>
                <a:lnTo>
                  <a:pt x="41" y="4"/>
                </a:lnTo>
                <a:lnTo>
                  <a:pt x="38" y="0"/>
                </a:lnTo>
                <a:lnTo>
                  <a:pt x="30" y="4"/>
                </a:lnTo>
                <a:lnTo>
                  <a:pt x="23" y="9"/>
                </a:lnTo>
                <a:lnTo>
                  <a:pt x="16" y="16"/>
                </a:lnTo>
                <a:lnTo>
                  <a:pt x="11" y="23"/>
                </a:lnTo>
                <a:lnTo>
                  <a:pt x="6" y="33"/>
                </a:lnTo>
                <a:lnTo>
                  <a:pt x="2" y="41"/>
                </a:lnTo>
                <a:lnTo>
                  <a:pt x="1" y="52"/>
                </a:lnTo>
                <a:lnTo>
                  <a:pt x="0" y="61"/>
                </a:lnTo>
                <a:lnTo>
                  <a:pt x="1" y="72"/>
                </a:lnTo>
                <a:lnTo>
                  <a:pt x="113" y="72"/>
                </a:lnTo>
                <a:lnTo>
                  <a:pt x="113" y="6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31" name="Freeform 214"/>
          <p:cNvSpPr>
            <a:spLocks/>
          </p:cNvSpPr>
          <p:nvPr/>
        </p:nvSpPr>
        <p:spPr bwMode="auto">
          <a:xfrm>
            <a:off x="5911850" y="1514475"/>
            <a:ext cx="38100" cy="38100"/>
          </a:xfrm>
          <a:custGeom>
            <a:avLst/>
            <a:gdLst>
              <a:gd name="T0" fmla="*/ 62 w 74"/>
              <a:gd name="T1" fmla="*/ 71 h 71"/>
              <a:gd name="T2" fmla="*/ 62 w 74"/>
              <a:gd name="T3" fmla="*/ 71 h 71"/>
              <a:gd name="T4" fmla="*/ 64 w 74"/>
              <a:gd name="T5" fmla="*/ 68 h 71"/>
              <a:gd name="T6" fmla="*/ 68 w 74"/>
              <a:gd name="T7" fmla="*/ 67 h 71"/>
              <a:gd name="T8" fmla="*/ 74 w 74"/>
              <a:gd name="T9" fmla="*/ 64 h 71"/>
              <a:gd name="T10" fmla="*/ 8 w 74"/>
              <a:gd name="T11" fmla="*/ 0 h 71"/>
              <a:gd name="T12" fmla="*/ 6 w 74"/>
              <a:gd name="T13" fmla="*/ 3 h 71"/>
              <a:gd name="T14" fmla="*/ 3 w 74"/>
              <a:gd name="T15" fmla="*/ 7 h 71"/>
              <a:gd name="T16" fmla="*/ 0 w 74"/>
              <a:gd name="T17" fmla="*/ 10 h 71"/>
              <a:gd name="T18" fmla="*/ 62 w 74"/>
              <a:gd name="T19"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71">
                <a:moveTo>
                  <a:pt x="62" y="71"/>
                </a:moveTo>
                <a:lnTo>
                  <a:pt x="62" y="71"/>
                </a:lnTo>
                <a:lnTo>
                  <a:pt x="64" y="68"/>
                </a:lnTo>
                <a:lnTo>
                  <a:pt x="68" y="67"/>
                </a:lnTo>
                <a:lnTo>
                  <a:pt x="74" y="64"/>
                </a:lnTo>
                <a:lnTo>
                  <a:pt x="8" y="0"/>
                </a:lnTo>
                <a:lnTo>
                  <a:pt x="6" y="3"/>
                </a:lnTo>
                <a:lnTo>
                  <a:pt x="3" y="7"/>
                </a:lnTo>
                <a:lnTo>
                  <a:pt x="0" y="10"/>
                </a:lnTo>
                <a:lnTo>
                  <a:pt x="62" y="7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32" name="Freeform 215"/>
          <p:cNvSpPr>
            <a:spLocks/>
          </p:cNvSpPr>
          <p:nvPr/>
        </p:nvSpPr>
        <p:spPr bwMode="auto">
          <a:xfrm>
            <a:off x="5881688" y="1566863"/>
            <a:ext cx="92075" cy="80962"/>
          </a:xfrm>
          <a:custGeom>
            <a:avLst/>
            <a:gdLst>
              <a:gd name="T0" fmla="*/ 160 w 171"/>
              <a:gd name="T1" fmla="*/ 124 h 147"/>
              <a:gd name="T2" fmla="*/ 138 w 171"/>
              <a:gd name="T3" fmla="*/ 124 h 147"/>
              <a:gd name="T4" fmla="*/ 138 w 171"/>
              <a:gd name="T5" fmla="*/ 0 h 147"/>
              <a:gd name="T6" fmla="*/ 132 w 171"/>
              <a:gd name="T7" fmla="*/ 3 h 147"/>
              <a:gd name="T8" fmla="*/ 128 w 171"/>
              <a:gd name="T9" fmla="*/ 3 h 147"/>
              <a:gd name="T10" fmla="*/ 127 w 171"/>
              <a:gd name="T11" fmla="*/ 3 h 147"/>
              <a:gd name="T12" fmla="*/ 127 w 171"/>
              <a:gd name="T13" fmla="*/ 124 h 147"/>
              <a:gd name="T14" fmla="*/ 12 w 171"/>
              <a:gd name="T15" fmla="*/ 124 h 147"/>
              <a:gd name="T16" fmla="*/ 7 w 171"/>
              <a:gd name="T17" fmla="*/ 126 h 147"/>
              <a:gd name="T18" fmla="*/ 4 w 171"/>
              <a:gd name="T19" fmla="*/ 128 h 147"/>
              <a:gd name="T20" fmla="*/ 1 w 171"/>
              <a:gd name="T21" fmla="*/ 131 h 147"/>
              <a:gd name="T22" fmla="*/ 0 w 171"/>
              <a:gd name="T23" fmla="*/ 135 h 147"/>
              <a:gd name="T24" fmla="*/ 1 w 171"/>
              <a:gd name="T25" fmla="*/ 141 h 147"/>
              <a:gd name="T26" fmla="*/ 4 w 171"/>
              <a:gd name="T27" fmla="*/ 143 h 147"/>
              <a:gd name="T28" fmla="*/ 7 w 171"/>
              <a:gd name="T29" fmla="*/ 146 h 147"/>
              <a:gd name="T30" fmla="*/ 12 w 171"/>
              <a:gd name="T31" fmla="*/ 147 h 147"/>
              <a:gd name="T32" fmla="*/ 160 w 171"/>
              <a:gd name="T33" fmla="*/ 147 h 147"/>
              <a:gd name="T34" fmla="*/ 164 w 171"/>
              <a:gd name="T35" fmla="*/ 146 h 147"/>
              <a:gd name="T36" fmla="*/ 168 w 171"/>
              <a:gd name="T37" fmla="*/ 143 h 147"/>
              <a:gd name="T38" fmla="*/ 171 w 171"/>
              <a:gd name="T39" fmla="*/ 141 h 147"/>
              <a:gd name="T40" fmla="*/ 171 w 171"/>
              <a:gd name="T41" fmla="*/ 135 h 147"/>
              <a:gd name="T42" fmla="*/ 171 w 171"/>
              <a:gd name="T43" fmla="*/ 131 h 147"/>
              <a:gd name="T44" fmla="*/ 168 w 171"/>
              <a:gd name="T45" fmla="*/ 128 h 147"/>
              <a:gd name="T46" fmla="*/ 164 w 171"/>
              <a:gd name="T47" fmla="*/ 126 h 147"/>
              <a:gd name="T48" fmla="*/ 160 w 171"/>
              <a:gd name="T49" fmla="*/ 1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1" h="147">
                <a:moveTo>
                  <a:pt x="160" y="124"/>
                </a:moveTo>
                <a:lnTo>
                  <a:pt x="138" y="124"/>
                </a:lnTo>
                <a:lnTo>
                  <a:pt x="138" y="0"/>
                </a:lnTo>
                <a:lnTo>
                  <a:pt x="132" y="3"/>
                </a:lnTo>
                <a:lnTo>
                  <a:pt x="128" y="3"/>
                </a:lnTo>
                <a:lnTo>
                  <a:pt x="127" y="3"/>
                </a:lnTo>
                <a:lnTo>
                  <a:pt x="127" y="124"/>
                </a:lnTo>
                <a:lnTo>
                  <a:pt x="12" y="124"/>
                </a:lnTo>
                <a:lnTo>
                  <a:pt x="7" y="126"/>
                </a:lnTo>
                <a:lnTo>
                  <a:pt x="4" y="128"/>
                </a:lnTo>
                <a:lnTo>
                  <a:pt x="1" y="131"/>
                </a:lnTo>
                <a:lnTo>
                  <a:pt x="0" y="135"/>
                </a:lnTo>
                <a:lnTo>
                  <a:pt x="1" y="141"/>
                </a:lnTo>
                <a:lnTo>
                  <a:pt x="4" y="143"/>
                </a:lnTo>
                <a:lnTo>
                  <a:pt x="7" y="146"/>
                </a:lnTo>
                <a:lnTo>
                  <a:pt x="12" y="147"/>
                </a:lnTo>
                <a:lnTo>
                  <a:pt x="160" y="147"/>
                </a:lnTo>
                <a:lnTo>
                  <a:pt x="164" y="146"/>
                </a:lnTo>
                <a:lnTo>
                  <a:pt x="168" y="143"/>
                </a:lnTo>
                <a:lnTo>
                  <a:pt x="171" y="141"/>
                </a:lnTo>
                <a:lnTo>
                  <a:pt x="171" y="135"/>
                </a:lnTo>
                <a:lnTo>
                  <a:pt x="171" y="131"/>
                </a:lnTo>
                <a:lnTo>
                  <a:pt x="168" y="128"/>
                </a:lnTo>
                <a:lnTo>
                  <a:pt x="164" y="126"/>
                </a:lnTo>
                <a:lnTo>
                  <a:pt x="160" y="12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33" name="Freeform 216"/>
          <p:cNvSpPr>
            <a:spLocks/>
          </p:cNvSpPr>
          <p:nvPr/>
        </p:nvSpPr>
        <p:spPr bwMode="auto">
          <a:xfrm>
            <a:off x="5900738" y="1504950"/>
            <a:ext cx="11112" cy="12700"/>
          </a:xfrm>
          <a:custGeom>
            <a:avLst/>
            <a:gdLst>
              <a:gd name="T0" fmla="*/ 4 w 22"/>
              <a:gd name="T1" fmla="*/ 21 h 23"/>
              <a:gd name="T2" fmla="*/ 8 w 22"/>
              <a:gd name="T3" fmla="*/ 22 h 23"/>
              <a:gd name="T4" fmla="*/ 11 w 22"/>
              <a:gd name="T5" fmla="*/ 23 h 23"/>
              <a:gd name="T6" fmla="*/ 14 w 22"/>
              <a:gd name="T7" fmla="*/ 23 h 23"/>
              <a:gd name="T8" fmla="*/ 15 w 22"/>
              <a:gd name="T9" fmla="*/ 22 h 23"/>
              <a:gd name="T10" fmla="*/ 18 w 22"/>
              <a:gd name="T11" fmla="*/ 19 h 23"/>
              <a:gd name="T12" fmla="*/ 21 w 22"/>
              <a:gd name="T13" fmla="*/ 12 h 23"/>
              <a:gd name="T14" fmla="*/ 22 w 22"/>
              <a:gd name="T15" fmla="*/ 10 h 23"/>
              <a:gd name="T16" fmla="*/ 21 w 22"/>
              <a:gd name="T17" fmla="*/ 7 h 23"/>
              <a:gd name="T18" fmla="*/ 19 w 22"/>
              <a:gd name="T19" fmla="*/ 4 h 23"/>
              <a:gd name="T20" fmla="*/ 18 w 22"/>
              <a:gd name="T21" fmla="*/ 3 h 23"/>
              <a:gd name="T22" fmla="*/ 14 w 22"/>
              <a:gd name="T23" fmla="*/ 1 h 23"/>
              <a:gd name="T24" fmla="*/ 11 w 22"/>
              <a:gd name="T25" fmla="*/ 0 h 23"/>
              <a:gd name="T26" fmla="*/ 8 w 22"/>
              <a:gd name="T27" fmla="*/ 0 h 23"/>
              <a:gd name="T28" fmla="*/ 6 w 22"/>
              <a:gd name="T29" fmla="*/ 1 h 23"/>
              <a:gd name="T30" fmla="*/ 4 w 22"/>
              <a:gd name="T31" fmla="*/ 4 h 23"/>
              <a:gd name="T32" fmla="*/ 2 w 22"/>
              <a:gd name="T33" fmla="*/ 11 h 23"/>
              <a:gd name="T34" fmla="*/ 0 w 22"/>
              <a:gd name="T35" fmla="*/ 14 h 23"/>
              <a:gd name="T36" fmla="*/ 0 w 22"/>
              <a:gd name="T37" fmla="*/ 16 h 23"/>
              <a:gd name="T38" fmla="*/ 2 w 22"/>
              <a:gd name="T39" fmla="*/ 19 h 23"/>
              <a:gd name="T40" fmla="*/ 4 w 22"/>
              <a:gd name="T41" fmla="*/ 2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 h="23">
                <a:moveTo>
                  <a:pt x="4" y="21"/>
                </a:moveTo>
                <a:lnTo>
                  <a:pt x="8" y="22"/>
                </a:lnTo>
                <a:lnTo>
                  <a:pt x="11" y="23"/>
                </a:lnTo>
                <a:lnTo>
                  <a:pt x="14" y="23"/>
                </a:lnTo>
                <a:lnTo>
                  <a:pt x="15" y="22"/>
                </a:lnTo>
                <a:lnTo>
                  <a:pt x="18" y="19"/>
                </a:lnTo>
                <a:lnTo>
                  <a:pt x="21" y="12"/>
                </a:lnTo>
                <a:lnTo>
                  <a:pt x="22" y="10"/>
                </a:lnTo>
                <a:lnTo>
                  <a:pt x="21" y="7"/>
                </a:lnTo>
                <a:lnTo>
                  <a:pt x="19" y="4"/>
                </a:lnTo>
                <a:lnTo>
                  <a:pt x="18" y="3"/>
                </a:lnTo>
                <a:lnTo>
                  <a:pt x="14" y="1"/>
                </a:lnTo>
                <a:lnTo>
                  <a:pt x="11" y="0"/>
                </a:lnTo>
                <a:lnTo>
                  <a:pt x="8" y="0"/>
                </a:lnTo>
                <a:lnTo>
                  <a:pt x="6" y="1"/>
                </a:lnTo>
                <a:lnTo>
                  <a:pt x="4" y="4"/>
                </a:lnTo>
                <a:lnTo>
                  <a:pt x="2" y="11"/>
                </a:lnTo>
                <a:lnTo>
                  <a:pt x="0" y="14"/>
                </a:lnTo>
                <a:lnTo>
                  <a:pt x="0" y="16"/>
                </a:lnTo>
                <a:lnTo>
                  <a:pt x="2" y="19"/>
                </a:lnTo>
                <a:lnTo>
                  <a:pt x="4" y="2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34" name="Freeform 217"/>
          <p:cNvSpPr>
            <a:spLocks/>
          </p:cNvSpPr>
          <p:nvPr/>
        </p:nvSpPr>
        <p:spPr bwMode="auto">
          <a:xfrm>
            <a:off x="5846763" y="1562100"/>
            <a:ext cx="20637" cy="6350"/>
          </a:xfrm>
          <a:custGeom>
            <a:avLst/>
            <a:gdLst>
              <a:gd name="T0" fmla="*/ 18 w 35"/>
              <a:gd name="T1" fmla="*/ 14 h 14"/>
              <a:gd name="T2" fmla="*/ 18 w 35"/>
              <a:gd name="T3" fmla="*/ 14 h 14"/>
              <a:gd name="T4" fmla="*/ 24 w 35"/>
              <a:gd name="T5" fmla="*/ 12 h 14"/>
              <a:gd name="T6" fmla="*/ 30 w 35"/>
              <a:gd name="T7" fmla="*/ 10 h 14"/>
              <a:gd name="T8" fmla="*/ 34 w 35"/>
              <a:gd name="T9" fmla="*/ 6 h 14"/>
              <a:gd name="T10" fmla="*/ 35 w 35"/>
              <a:gd name="T11" fmla="*/ 0 h 14"/>
              <a:gd name="T12" fmla="*/ 0 w 35"/>
              <a:gd name="T13" fmla="*/ 0 h 14"/>
              <a:gd name="T14" fmla="*/ 3 w 35"/>
              <a:gd name="T15" fmla="*/ 6 h 14"/>
              <a:gd name="T16" fmla="*/ 7 w 35"/>
              <a:gd name="T17" fmla="*/ 10 h 14"/>
              <a:gd name="T18" fmla="*/ 12 w 35"/>
              <a:gd name="T19" fmla="*/ 12 h 14"/>
              <a:gd name="T20" fmla="*/ 18 w 35"/>
              <a:gd name="T21"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 h="14">
                <a:moveTo>
                  <a:pt x="18" y="14"/>
                </a:moveTo>
                <a:lnTo>
                  <a:pt x="18" y="14"/>
                </a:lnTo>
                <a:lnTo>
                  <a:pt x="24" y="12"/>
                </a:lnTo>
                <a:lnTo>
                  <a:pt x="30" y="10"/>
                </a:lnTo>
                <a:lnTo>
                  <a:pt x="34" y="6"/>
                </a:lnTo>
                <a:lnTo>
                  <a:pt x="35" y="0"/>
                </a:lnTo>
                <a:lnTo>
                  <a:pt x="0" y="0"/>
                </a:lnTo>
                <a:lnTo>
                  <a:pt x="3" y="6"/>
                </a:lnTo>
                <a:lnTo>
                  <a:pt x="7" y="10"/>
                </a:lnTo>
                <a:lnTo>
                  <a:pt x="12" y="12"/>
                </a:lnTo>
                <a:lnTo>
                  <a:pt x="18" y="1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35" name="Freeform 218"/>
          <p:cNvSpPr>
            <a:spLocks/>
          </p:cNvSpPr>
          <p:nvPr/>
        </p:nvSpPr>
        <p:spPr bwMode="auto">
          <a:xfrm>
            <a:off x="5870575" y="1565275"/>
            <a:ext cx="11113" cy="7938"/>
          </a:xfrm>
          <a:custGeom>
            <a:avLst/>
            <a:gdLst>
              <a:gd name="T0" fmla="*/ 4 w 17"/>
              <a:gd name="T1" fmla="*/ 0 h 14"/>
              <a:gd name="T2" fmla="*/ 4 w 17"/>
              <a:gd name="T3" fmla="*/ 0 h 14"/>
              <a:gd name="T4" fmla="*/ 1 w 17"/>
              <a:gd name="T5" fmla="*/ 0 h 14"/>
              <a:gd name="T6" fmla="*/ 0 w 17"/>
              <a:gd name="T7" fmla="*/ 1 h 14"/>
              <a:gd name="T8" fmla="*/ 0 w 17"/>
              <a:gd name="T9" fmla="*/ 3 h 14"/>
              <a:gd name="T10" fmla="*/ 0 w 17"/>
              <a:gd name="T11" fmla="*/ 5 h 14"/>
              <a:gd name="T12" fmla="*/ 13 w 17"/>
              <a:gd name="T13" fmla="*/ 14 h 14"/>
              <a:gd name="T14" fmla="*/ 15 w 17"/>
              <a:gd name="T15" fmla="*/ 14 h 14"/>
              <a:gd name="T16" fmla="*/ 17 w 17"/>
              <a:gd name="T17" fmla="*/ 12 h 14"/>
              <a:gd name="T18" fmla="*/ 17 w 17"/>
              <a:gd name="T19" fmla="*/ 11 h 14"/>
              <a:gd name="T20" fmla="*/ 16 w 17"/>
              <a:gd name="T21" fmla="*/ 9 h 14"/>
              <a:gd name="T22" fmla="*/ 4 w 17"/>
              <a:gd name="T2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4">
                <a:moveTo>
                  <a:pt x="4" y="0"/>
                </a:moveTo>
                <a:lnTo>
                  <a:pt x="4" y="0"/>
                </a:lnTo>
                <a:lnTo>
                  <a:pt x="1" y="0"/>
                </a:lnTo>
                <a:lnTo>
                  <a:pt x="0" y="1"/>
                </a:lnTo>
                <a:lnTo>
                  <a:pt x="0" y="3"/>
                </a:lnTo>
                <a:lnTo>
                  <a:pt x="0" y="5"/>
                </a:lnTo>
                <a:lnTo>
                  <a:pt x="13" y="14"/>
                </a:lnTo>
                <a:lnTo>
                  <a:pt x="15" y="14"/>
                </a:lnTo>
                <a:lnTo>
                  <a:pt x="17" y="12"/>
                </a:lnTo>
                <a:lnTo>
                  <a:pt x="17" y="11"/>
                </a:lnTo>
                <a:lnTo>
                  <a:pt x="16" y="9"/>
                </a:lnTo>
                <a:lnTo>
                  <a:pt x="4"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36" name="Freeform 219"/>
          <p:cNvSpPr>
            <a:spLocks/>
          </p:cNvSpPr>
          <p:nvPr/>
        </p:nvSpPr>
        <p:spPr bwMode="auto">
          <a:xfrm>
            <a:off x="5832475" y="1565275"/>
            <a:ext cx="9525" cy="7938"/>
          </a:xfrm>
          <a:custGeom>
            <a:avLst/>
            <a:gdLst>
              <a:gd name="T0" fmla="*/ 13 w 17"/>
              <a:gd name="T1" fmla="*/ 0 h 14"/>
              <a:gd name="T2" fmla="*/ 1 w 17"/>
              <a:gd name="T3" fmla="*/ 9 h 14"/>
              <a:gd name="T4" fmla="*/ 0 w 17"/>
              <a:gd name="T5" fmla="*/ 11 h 14"/>
              <a:gd name="T6" fmla="*/ 0 w 17"/>
              <a:gd name="T7" fmla="*/ 12 h 14"/>
              <a:gd name="T8" fmla="*/ 2 w 17"/>
              <a:gd name="T9" fmla="*/ 14 h 14"/>
              <a:gd name="T10" fmla="*/ 4 w 17"/>
              <a:gd name="T11" fmla="*/ 14 h 14"/>
              <a:gd name="T12" fmla="*/ 17 w 17"/>
              <a:gd name="T13" fmla="*/ 5 h 14"/>
              <a:gd name="T14" fmla="*/ 17 w 17"/>
              <a:gd name="T15" fmla="*/ 3 h 14"/>
              <a:gd name="T16" fmla="*/ 17 w 17"/>
              <a:gd name="T17" fmla="*/ 1 h 14"/>
              <a:gd name="T18" fmla="*/ 16 w 17"/>
              <a:gd name="T19" fmla="*/ 0 h 14"/>
              <a:gd name="T20" fmla="*/ 13 w 17"/>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4">
                <a:moveTo>
                  <a:pt x="13" y="0"/>
                </a:moveTo>
                <a:lnTo>
                  <a:pt x="1" y="9"/>
                </a:lnTo>
                <a:lnTo>
                  <a:pt x="0" y="11"/>
                </a:lnTo>
                <a:lnTo>
                  <a:pt x="0" y="12"/>
                </a:lnTo>
                <a:lnTo>
                  <a:pt x="2" y="14"/>
                </a:lnTo>
                <a:lnTo>
                  <a:pt x="4" y="14"/>
                </a:lnTo>
                <a:lnTo>
                  <a:pt x="17" y="5"/>
                </a:lnTo>
                <a:lnTo>
                  <a:pt x="17" y="3"/>
                </a:lnTo>
                <a:lnTo>
                  <a:pt x="17" y="1"/>
                </a:lnTo>
                <a:lnTo>
                  <a:pt x="16" y="0"/>
                </a:lnTo>
                <a:lnTo>
                  <a:pt x="13"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37" name="Freeform 220"/>
          <p:cNvSpPr>
            <a:spLocks/>
          </p:cNvSpPr>
          <p:nvPr/>
        </p:nvSpPr>
        <p:spPr bwMode="auto">
          <a:xfrm>
            <a:off x="5854700" y="1573213"/>
            <a:ext cx="3175" cy="11112"/>
          </a:xfrm>
          <a:custGeom>
            <a:avLst/>
            <a:gdLst>
              <a:gd name="T0" fmla="*/ 3 w 5"/>
              <a:gd name="T1" fmla="*/ 0 h 23"/>
              <a:gd name="T2" fmla="*/ 3 w 5"/>
              <a:gd name="T3" fmla="*/ 0 h 23"/>
              <a:gd name="T4" fmla="*/ 0 w 5"/>
              <a:gd name="T5" fmla="*/ 0 h 23"/>
              <a:gd name="T6" fmla="*/ 0 w 5"/>
              <a:gd name="T7" fmla="*/ 2 h 23"/>
              <a:gd name="T8" fmla="*/ 0 w 5"/>
              <a:gd name="T9" fmla="*/ 20 h 23"/>
              <a:gd name="T10" fmla="*/ 0 w 5"/>
              <a:gd name="T11" fmla="*/ 21 h 23"/>
              <a:gd name="T12" fmla="*/ 3 w 5"/>
              <a:gd name="T13" fmla="*/ 23 h 23"/>
              <a:gd name="T14" fmla="*/ 4 w 5"/>
              <a:gd name="T15" fmla="*/ 21 h 23"/>
              <a:gd name="T16" fmla="*/ 5 w 5"/>
              <a:gd name="T17" fmla="*/ 20 h 23"/>
              <a:gd name="T18" fmla="*/ 5 w 5"/>
              <a:gd name="T19" fmla="*/ 2 h 23"/>
              <a:gd name="T20" fmla="*/ 4 w 5"/>
              <a:gd name="T21" fmla="*/ 0 h 23"/>
              <a:gd name="T22" fmla="*/ 3 w 5"/>
              <a:gd name="T2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23">
                <a:moveTo>
                  <a:pt x="3" y="0"/>
                </a:moveTo>
                <a:lnTo>
                  <a:pt x="3" y="0"/>
                </a:lnTo>
                <a:lnTo>
                  <a:pt x="0" y="0"/>
                </a:lnTo>
                <a:lnTo>
                  <a:pt x="0" y="2"/>
                </a:lnTo>
                <a:lnTo>
                  <a:pt x="0" y="20"/>
                </a:lnTo>
                <a:lnTo>
                  <a:pt x="0" y="21"/>
                </a:lnTo>
                <a:lnTo>
                  <a:pt x="3" y="23"/>
                </a:lnTo>
                <a:lnTo>
                  <a:pt x="4" y="21"/>
                </a:lnTo>
                <a:lnTo>
                  <a:pt x="5" y="20"/>
                </a:lnTo>
                <a:lnTo>
                  <a:pt x="5" y="2"/>
                </a:lnTo>
                <a:lnTo>
                  <a:pt x="4" y="0"/>
                </a:lnTo>
                <a:lnTo>
                  <a:pt x="3"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38" name="Freeform 221"/>
          <p:cNvSpPr>
            <a:spLocks/>
          </p:cNvSpPr>
          <p:nvPr/>
        </p:nvSpPr>
        <p:spPr bwMode="auto">
          <a:xfrm>
            <a:off x="5849938" y="1503363"/>
            <a:ext cx="14287" cy="14287"/>
          </a:xfrm>
          <a:custGeom>
            <a:avLst/>
            <a:gdLst>
              <a:gd name="T0" fmla="*/ 13 w 26"/>
              <a:gd name="T1" fmla="*/ 26 h 26"/>
              <a:gd name="T2" fmla="*/ 13 w 26"/>
              <a:gd name="T3" fmla="*/ 26 h 26"/>
              <a:gd name="T4" fmla="*/ 18 w 26"/>
              <a:gd name="T5" fmla="*/ 24 h 26"/>
              <a:gd name="T6" fmla="*/ 22 w 26"/>
              <a:gd name="T7" fmla="*/ 22 h 26"/>
              <a:gd name="T8" fmla="*/ 25 w 26"/>
              <a:gd name="T9" fmla="*/ 17 h 26"/>
              <a:gd name="T10" fmla="*/ 26 w 26"/>
              <a:gd name="T11" fmla="*/ 12 h 26"/>
              <a:gd name="T12" fmla="*/ 25 w 26"/>
              <a:gd name="T13" fmla="*/ 8 h 26"/>
              <a:gd name="T14" fmla="*/ 22 w 26"/>
              <a:gd name="T15" fmla="*/ 4 h 26"/>
              <a:gd name="T16" fmla="*/ 18 w 26"/>
              <a:gd name="T17" fmla="*/ 1 h 26"/>
              <a:gd name="T18" fmla="*/ 13 w 26"/>
              <a:gd name="T19" fmla="*/ 0 h 26"/>
              <a:gd name="T20" fmla="*/ 9 w 26"/>
              <a:gd name="T21" fmla="*/ 1 h 26"/>
              <a:gd name="T22" fmla="*/ 4 w 26"/>
              <a:gd name="T23" fmla="*/ 4 h 26"/>
              <a:gd name="T24" fmla="*/ 2 w 26"/>
              <a:gd name="T25" fmla="*/ 8 h 26"/>
              <a:gd name="T26" fmla="*/ 0 w 26"/>
              <a:gd name="T27" fmla="*/ 12 h 26"/>
              <a:gd name="T28" fmla="*/ 2 w 26"/>
              <a:gd name="T29" fmla="*/ 17 h 26"/>
              <a:gd name="T30" fmla="*/ 4 w 26"/>
              <a:gd name="T31" fmla="*/ 22 h 26"/>
              <a:gd name="T32" fmla="*/ 9 w 26"/>
              <a:gd name="T33" fmla="*/ 24 h 26"/>
              <a:gd name="T34" fmla="*/ 13 w 26"/>
              <a:gd name="T35"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26">
                <a:moveTo>
                  <a:pt x="13" y="26"/>
                </a:moveTo>
                <a:lnTo>
                  <a:pt x="13" y="26"/>
                </a:lnTo>
                <a:lnTo>
                  <a:pt x="18" y="24"/>
                </a:lnTo>
                <a:lnTo>
                  <a:pt x="22" y="22"/>
                </a:lnTo>
                <a:lnTo>
                  <a:pt x="25" y="17"/>
                </a:lnTo>
                <a:lnTo>
                  <a:pt x="26" y="12"/>
                </a:lnTo>
                <a:lnTo>
                  <a:pt x="25" y="8"/>
                </a:lnTo>
                <a:lnTo>
                  <a:pt x="22" y="4"/>
                </a:lnTo>
                <a:lnTo>
                  <a:pt x="18" y="1"/>
                </a:lnTo>
                <a:lnTo>
                  <a:pt x="13" y="0"/>
                </a:lnTo>
                <a:lnTo>
                  <a:pt x="9" y="1"/>
                </a:lnTo>
                <a:lnTo>
                  <a:pt x="4" y="4"/>
                </a:lnTo>
                <a:lnTo>
                  <a:pt x="2" y="8"/>
                </a:lnTo>
                <a:lnTo>
                  <a:pt x="0" y="12"/>
                </a:lnTo>
                <a:lnTo>
                  <a:pt x="2" y="17"/>
                </a:lnTo>
                <a:lnTo>
                  <a:pt x="4" y="22"/>
                </a:lnTo>
                <a:lnTo>
                  <a:pt x="9" y="24"/>
                </a:lnTo>
                <a:lnTo>
                  <a:pt x="13" y="2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39" name="Freeform 222"/>
          <p:cNvSpPr>
            <a:spLocks/>
          </p:cNvSpPr>
          <p:nvPr/>
        </p:nvSpPr>
        <p:spPr bwMode="auto">
          <a:xfrm>
            <a:off x="3805238" y="3271838"/>
            <a:ext cx="58737" cy="147637"/>
          </a:xfrm>
          <a:custGeom>
            <a:avLst/>
            <a:gdLst>
              <a:gd name="T0" fmla="*/ 60 w 109"/>
              <a:gd name="T1" fmla="*/ 0 h 272"/>
              <a:gd name="T2" fmla="*/ 37 w 109"/>
              <a:gd name="T3" fmla="*/ 111 h 272"/>
              <a:gd name="T4" fmla="*/ 109 w 109"/>
              <a:gd name="T5" fmla="*/ 53 h 272"/>
              <a:gd name="T6" fmla="*/ 62 w 109"/>
              <a:gd name="T7" fmla="*/ 221 h 272"/>
              <a:gd name="T8" fmla="*/ 85 w 109"/>
              <a:gd name="T9" fmla="*/ 220 h 272"/>
              <a:gd name="T10" fmla="*/ 37 w 109"/>
              <a:gd name="T11" fmla="*/ 272 h 272"/>
              <a:gd name="T12" fmla="*/ 23 w 109"/>
              <a:gd name="T13" fmla="*/ 207 h 272"/>
              <a:gd name="T14" fmla="*/ 44 w 109"/>
              <a:gd name="T15" fmla="*/ 217 h 272"/>
              <a:gd name="T16" fmla="*/ 63 w 109"/>
              <a:gd name="T17" fmla="*/ 113 h 272"/>
              <a:gd name="T18" fmla="*/ 0 w 109"/>
              <a:gd name="T19" fmla="*/ 164 h 272"/>
              <a:gd name="T20" fmla="*/ 12 w 109"/>
              <a:gd name="T21" fmla="*/ 20 h 272"/>
              <a:gd name="T22" fmla="*/ 60 w 109"/>
              <a:gd name="T23"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9" h="272">
                <a:moveTo>
                  <a:pt x="60" y="0"/>
                </a:moveTo>
                <a:lnTo>
                  <a:pt x="37" y="111"/>
                </a:lnTo>
                <a:lnTo>
                  <a:pt x="109" y="53"/>
                </a:lnTo>
                <a:lnTo>
                  <a:pt x="62" y="221"/>
                </a:lnTo>
                <a:lnTo>
                  <a:pt x="85" y="220"/>
                </a:lnTo>
                <a:lnTo>
                  <a:pt x="37" y="272"/>
                </a:lnTo>
                <a:lnTo>
                  <a:pt x="23" y="207"/>
                </a:lnTo>
                <a:lnTo>
                  <a:pt x="44" y="217"/>
                </a:lnTo>
                <a:lnTo>
                  <a:pt x="63" y="113"/>
                </a:lnTo>
                <a:lnTo>
                  <a:pt x="0" y="164"/>
                </a:lnTo>
                <a:lnTo>
                  <a:pt x="12" y="20"/>
                </a:lnTo>
                <a:lnTo>
                  <a:pt x="60"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40" name="Freeform 223"/>
          <p:cNvSpPr>
            <a:spLocks noEditPoints="1"/>
          </p:cNvSpPr>
          <p:nvPr/>
        </p:nvSpPr>
        <p:spPr bwMode="auto">
          <a:xfrm>
            <a:off x="5540375" y="2978150"/>
            <a:ext cx="130175" cy="144463"/>
          </a:xfrm>
          <a:custGeom>
            <a:avLst/>
            <a:gdLst>
              <a:gd name="T0" fmla="*/ 233 w 240"/>
              <a:gd name="T1" fmla="*/ 109 h 268"/>
              <a:gd name="T2" fmla="*/ 239 w 240"/>
              <a:gd name="T3" fmla="*/ 75 h 268"/>
              <a:gd name="T4" fmla="*/ 217 w 240"/>
              <a:gd name="T5" fmla="*/ 53 h 268"/>
              <a:gd name="T6" fmla="*/ 168 w 240"/>
              <a:gd name="T7" fmla="*/ 51 h 268"/>
              <a:gd name="T8" fmla="*/ 149 w 240"/>
              <a:gd name="T9" fmla="*/ 16 h 268"/>
              <a:gd name="T10" fmla="*/ 120 w 240"/>
              <a:gd name="T11" fmla="*/ 0 h 268"/>
              <a:gd name="T12" fmla="*/ 92 w 240"/>
              <a:gd name="T13" fmla="*/ 16 h 268"/>
              <a:gd name="T14" fmla="*/ 72 w 240"/>
              <a:gd name="T15" fmla="*/ 51 h 268"/>
              <a:gd name="T16" fmla="*/ 23 w 240"/>
              <a:gd name="T17" fmla="*/ 53 h 268"/>
              <a:gd name="T18" fmla="*/ 1 w 240"/>
              <a:gd name="T19" fmla="*/ 75 h 268"/>
              <a:gd name="T20" fmla="*/ 7 w 240"/>
              <a:gd name="T21" fmla="*/ 109 h 268"/>
              <a:gd name="T22" fmla="*/ 12 w 240"/>
              <a:gd name="T23" fmla="*/ 151 h 268"/>
              <a:gd name="T24" fmla="*/ 0 w 240"/>
              <a:gd name="T25" fmla="*/ 187 h 268"/>
              <a:gd name="T26" fmla="*/ 15 w 240"/>
              <a:gd name="T27" fmla="*/ 212 h 268"/>
              <a:gd name="T28" fmla="*/ 52 w 240"/>
              <a:gd name="T29" fmla="*/ 219 h 268"/>
              <a:gd name="T30" fmla="*/ 92 w 240"/>
              <a:gd name="T31" fmla="*/ 252 h 268"/>
              <a:gd name="T32" fmla="*/ 120 w 240"/>
              <a:gd name="T33" fmla="*/ 268 h 268"/>
              <a:gd name="T34" fmla="*/ 149 w 240"/>
              <a:gd name="T35" fmla="*/ 252 h 268"/>
              <a:gd name="T36" fmla="*/ 168 w 240"/>
              <a:gd name="T37" fmla="*/ 217 h 268"/>
              <a:gd name="T38" fmla="*/ 208 w 240"/>
              <a:gd name="T39" fmla="*/ 218 h 268"/>
              <a:gd name="T40" fmla="*/ 236 w 240"/>
              <a:gd name="T41" fmla="*/ 202 h 268"/>
              <a:gd name="T42" fmla="*/ 238 w 240"/>
              <a:gd name="T43" fmla="*/ 169 h 268"/>
              <a:gd name="T44" fmla="*/ 102 w 240"/>
              <a:gd name="T45" fmla="*/ 241 h 268"/>
              <a:gd name="T46" fmla="*/ 105 w 240"/>
              <a:gd name="T47" fmla="*/ 208 h 268"/>
              <a:gd name="T48" fmla="*/ 145 w 240"/>
              <a:gd name="T49" fmla="*/ 229 h 268"/>
              <a:gd name="T50" fmla="*/ 124 w 240"/>
              <a:gd name="T51" fmla="*/ 252 h 268"/>
              <a:gd name="T52" fmla="*/ 108 w 240"/>
              <a:gd name="T53" fmla="*/ 247 h 268"/>
              <a:gd name="T54" fmla="*/ 145 w 240"/>
              <a:gd name="T55" fmla="*/ 39 h 268"/>
              <a:gd name="T56" fmla="*/ 105 w 240"/>
              <a:gd name="T57" fmla="*/ 61 h 268"/>
              <a:gd name="T58" fmla="*/ 108 w 240"/>
              <a:gd name="T59" fmla="*/ 21 h 268"/>
              <a:gd name="T60" fmla="*/ 124 w 240"/>
              <a:gd name="T61" fmla="*/ 16 h 268"/>
              <a:gd name="T62" fmla="*/ 180 w 240"/>
              <a:gd name="T63" fmla="*/ 124 h 268"/>
              <a:gd name="T64" fmla="*/ 180 w 240"/>
              <a:gd name="T65" fmla="*/ 144 h 268"/>
              <a:gd name="T66" fmla="*/ 179 w 240"/>
              <a:gd name="T67" fmla="*/ 101 h 268"/>
              <a:gd name="T68" fmla="*/ 205 w 240"/>
              <a:gd name="T69" fmla="*/ 65 h 268"/>
              <a:gd name="T70" fmla="*/ 223 w 240"/>
              <a:gd name="T71" fmla="*/ 75 h 268"/>
              <a:gd name="T72" fmla="*/ 223 w 240"/>
              <a:gd name="T73" fmla="*/ 95 h 268"/>
              <a:gd name="T74" fmla="*/ 179 w 240"/>
              <a:gd name="T75" fmla="*/ 101 h 268"/>
              <a:gd name="T76" fmla="*/ 79 w 240"/>
              <a:gd name="T77" fmla="*/ 158 h 268"/>
              <a:gd name="T78" fmla="*/ 120 w 240"/>
              <a:gd name="T79" fmla="*/ 87 h 268"/>
              <a:gd name="T80" fmla="*/ 162 w 240"/>
              <a:gd name="T81" fmla="*/ 158 h 268"/>
              <a:gd name="T82" fmla="*/ 150 w 240"/>
              <a:gd name="T83" fmla="*/ 83 h 268"/>
              <a:gd name="T84" fmla="*/ 150 w 240"/>
              <a:gd name="T85" fmla="*/ 83 h 268"/>
              <a:gd name="T86" fmla="*/ 90 w 240"/>
              <a:gd name="T87" fmla="*/ 83 h 268"/>
              <a:gd name="T88" fmla="*/ 60 w 240"/>
              <a:gd name="T89" fmla="*/ 144 h 268"/>
              <a:gd name="T90" fmla="*/ 60 w 240"/>
              <a:gd name="T91" fmla="*/ 144 h 268"/>
              <a:gd name="T92" fmla="*/ 63 w 240"/>
              <a:gd name="T93" fmla="*/ 101 h 268"/>
              <a:gd name="T94" fmla="*/ 19 w 240"/>
              <a:gd name="T95" fmla="*/ 95 h 268"/>
              <a:gd name="T96" fmla="*/ 18 w 240"/>
              <a:gd name="T97" fmla="*/ 75 h 268"/>
              <a:gd name="T98" fmla="*/ 36 w 240"/>
              <a:gd name="T99" fmla="*/ 65 h 268"/>
              <a:gd name="T100" fmla="*/ 19 w 240"/>
              <a:gd name="T101" fmla="*/ 173 h 268"/>
              <a:gd name="T102" fmla="*/ 49 w 240"/>
              <a:gd name="T103" fmla="*/ 158 h 268"/>
              <a:gd name="T104" fmla="*/ 51 w 240"/>
              <a:gd name="T105" fmla="*/ 203 h 268"/>
              <a:gd name="T106" fmla="*/ 21 w 240"/>
              <a:gd name="T107" fmla="*/ 197 h 268"/>
              <a:gd name="T108" fmla="*/ 16 w 240"/>
              <a:gd name="T109" fmla="*/ 178 h 268"/>
              <a:gd name="T110" fmla="*/ 100 w 240"/>
              <a:gd name="T111" fmla="*/ 191 h 268"/>
              <a:gd name="T112" fmla="*/ 156 w 240"/>
              <a:gd name="T113" fmla="*/ 196 h 268"/>
              <a:gd name="T114" fmla="*/ 160 w 240"/>
              <a:gd name="T115" fmla="*/ 181 h 268"/>
              <a:gd name="T116" fmla="*/ 176 w 240"/>
              <a:gd name="T117" fmla="*/ 185 h 268"/>
              <a:gd name="T118" fmla="*/ 214 w 240"/>
              <a:gd name="T119" fmla="*/ 161 h 268"/>
              <a:gd name="T120" fmla="*/ 224 w 240"/>
              <a:gd name="T121" fmla="*/ 189 h 268"/>
              <a:gd name="T122" fmla="*/ 210 w 240"/>
              <a:gd name="T123" fmla="*/ 202 h 268"/>
              <a:gd name="T124" fmla="*/ 172 w 240"/>
              <a:gd name="T125" fmla="*/ 20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0" h="268">
                <a:moveTo>
                  <a:pt x="216" y="135"/>
                </a:moveTo>
                <a:lnTo>
                  <a:pt x="216" y="135"/>
                </a:lnTo>
                <a:lnTo>
                  <a:pt x="228" y="117"/>
                </a:lnTo>
                <a:lnTo>
                  <a:pt x="233" y="109"/>
                </a:lnTo>
                <a:lnTo>
                  <a:pt x="238" y="101"/>
                </a:lnTo>
                <a:lnTo>
                  <a:pt x="240" y="91"/>
                </a:lnTo>
                <a:lnTo>
                  <a:pt x="240" y="83"/>
                </a:lnTo>
                <a:lnTo>
                  <a:pt x="239" y="75"/>
                </a:lnTo>
                <a:lnTo>
                  <a:pt x="236" y="68"/>
                </a:lnTo>
                <a:lnTo>
                  <a:pt x="232" y="61"/>
                </a:lnTo>
                <a:lnTo>
                  <a:pt x="225" y="56"/>
                </a:lnTo>
                <a:lnTo>
                  <a:pt x="217" y="53"/>
                </a:lnTo>
                <a:lnTo>
                  <a:pt x="209" y="50"/>
                </a:lnTo>
                <a:lnTo>
                  <a:pt x="199" y="49"/>
                </a:lnTo>
                <a:lnTo>
                  <a:pt x="190" y="49"/>
                </a:lnTo>
                <a:lnTo>
                  <a:pt x="168" y="51"/>
                </a:lnTo>
                <a:lnTo>
                  <a:pt x="164" y="42"/>
                </a:lnTo>
                <a:lnTo>
                  <a:pt x="160" y="32"/>
                </a:lnTo>
                <a:lnTo>
                  <a:pt x="154" y="23"/>
                </a:lnTo>
                <a:lnTo>
                  <a:pt x="149" y="16"/>
                </a:lnTo>
                <a:lnTo>
                  <a:pt x="142" y="9"/>
                </a:lnTo>
                <a:lnTo>
                  <a:pt x="135" y="4"/>
                </a:lnTo>
                <a:lnTo>
                  <a:pt x="128" y="1"/>
                </a:lnTo>
                <a:lnTo>
                  <a:pt x="120" y="0"/>
                </a:lnTo>
                <a:lnTo>
                  <a:pt x="112" y="1"/>
                </a:lnTo>
                <a:lnTo>
                  <a:pt x="105" y="4"/>
                </a:lnTo>
                <a:lnTo>
                  <a:pt x="98" y="9"/>
                </a:lnTo>
                <a:lnTo>
                  <a:pt x="92" y="16"/>
                </a:lnTo>
                <a:lnTo>
                  <a:pt x="86" y="24"/>
                </a:lnTo>
                <a:lnTo>
                  <a:pt x="81" y="32"/>
                </a:lnTo>
                <a:lnTo>
                  <a:pt x="77" y="42"/>
                </a:lnTo>
                <a:lnTo>
                  <a:pt x="72" y="51"/>
                </a:lnTo>
                <a:lnTo>
                  <a:pt x="52" y="49"/>
                </a:lnTo>
                <a:lnTo>
                  <a:pt x="41" y="49"/>
                </a:lnTo>
                <a:lnTo>
                  <a:pt x="33" y="50"/>
                </a:lnTo>
                <a:lnTo>
                  <a:pt x="23" y="53"/>
                </a:lnTo>
                <a:lnTo>
                  <a:pt x="15" y="56"/>
                </a:lnTo>
                <a:lnTo>
                  <a:pt x="8" y="61"/>
                </a:lnTo>
                <a:lnTo>
                  <a:pt x="4" y="68"/>
                </a:lnTo>
                <a:lnTo>
                  <a:pt x="1" y="75"/>
                </a:lnTo>
                <a:lnTo>
                  <a:pt x="0" y="83"/>
                </a:lnTo>
                <a:lnTo>
                  <a:pt x="1" y="91"/>
                </a:lnTo>
                <a:lnTo>
                  <a:pt x="4" y="101"/>
                </a:lnTo>
                <a:lnTo>
                  <a:pt x="7" y="109"/>
                </a:lnTo>
                <a:lnTo>
                  <a:pt x="12" y="117"/>
                </a:lnTo>
                <a:lnTo>
                  <a:pt x="18" y="125"/>
                </a:lnTo>
                <a:lnTo>
                  <a:pt x="25" y="135"/>
                </a:lnTo>
                <a:lnTo>
                  <a:pt x="12" y="151"/>
                </a:lnTo>
                <a:lnTo>
                  <a:pt x="7" y="161"/>
                </a:lnTo>
                <a:lnTo>
                  <a:pt x="4" y="169"/>
                </a:lnTo>
                <a:lnTo>
                  <a:pt x="1" y="177"/>
                </a:lnTo>
                <a:lnTo>
                  <a:pt x="0" y="187"/>
                </a:lnTo>
                <a:lnTo>
                  <a:pt x="1" y="193"/>
                </a:lnTo>
                <a:lnTo>
                  <a:pt x="4" y="202"/>
                </a:lnTo>
                <a:lnTo>
                  <a:pt x="10" y="207"/>
                </a:lnTo>
                <a:lnTo>
                  <a:pt x="15" y="212"/>
                </a:lnTo>
                <a:lnTo>
                  <a:pt x="23" y="217"/>
                </a:lnTo>
                <a:lnTo>
                  <a:pt x="33" y="218"/>
                </a:lnTo>
                <a:lnTo>
                  <a:pt x="41" y="219"/>
                </a:lnTo>
                <a:lnTo>
                  <a:pt x="52" y="219"/>
                </a:lnTo>
                <a:lnTo>
                  <a:pt x="72" y="217"/>
                </a:lnTo>
                <a:lnTo>
                  <a:pt x="81" y="237"/>
                </a:lnTo>
                <a:lnTo>
                  <a:pt x="86" y="245"/>
                </a:lnTo>
                <a:lnTo>
                  <a:pt x="92" y="252"/>
                </a:lnTo>
                <a:lnTo>
                  <a:pt x="98" y="259"/>
                </a:lnTo>
                <a:lnTo>
                  <a:pt x="105" y="264"/>
                </a:lnTo>
                <a:lnTo>
                  <a:pt x="112" y="267"/>
                </a:lnTo>
                <a:lnTo>
                  <a:pt x="120" y="268"/>
                </a:lnTo>
                <a:lnTo>
                  <a:pt x="128" y="267"/>
                </a:lnTo>
                <a:lnTo>
                  <a:pt x="135" y="264"/>
                </a:lnTo>
                <a:lnTo>
                  <a:pt x="142" y="259"/>
                </a:lnTo>
                <a:lnTo>
                  <a:pt x="149" y="252"/>
                </a:lnTo>
                <a:lnTo>
                  <a:pt x="154" y="245"/>
                </a:lnTo>
                <a:lnTo>
                  <a:pt x="160" y="237"/>
                </a:lnTo>
                <a:lnTo>
                  <a:pt x="164" y="227"/>
                </a:lnTo>
                <a:lnTo>
                  <a:pt x="168" y="217"/>
                </a:lnTo>
                <a:lnTo>
                  <a:pt x="179" y="218"/>
                </a:lnTo>
                <a:lnTo>
                  <a:pt x="190" y="219"/>
                </a:lnTo>
                <a:lnTo>
                  <a:pt x="199" y="219"/>
                </a:lnTo>
                <a:lnTo>
                  <a:pt x="208" y="218"/>
                </a:lnTo>
                <a:lnTo>
                  <a:pt x="217" y="217"/>
                </a:lnTo>
                <a:lnTo>
                  <a:pt x="225" y="212"/>
                </a:lnTo>
                <a:lnTo>
                  <a:pt x="232" y="207"/>
                </a:lnTo>
                <a:lnTo>
                  <a:pt x="236" y="202"/>
                </a:lnTo>
                <a:lnTo>
                  <a:pt x="239" y="195"/>
                </a:lnTo>
                <a:lnTo>
                  <a:pt x="240" y="187"/>
                </a:lnTo>
                <a:lnTo>
                  <a:pt x="240" y="177"/>
                </a:lnTo>
                <a:lnTo>
                  <a:pt x="238" y="169"/>
                </a:lnTo>
                <a:lnTo>
                  <a:pt x="233" y="161"/>
                </a:lnTo>
                <a:lnTo>
                  <a:pt x="228" y="151"/>
                </a:lnTo>
                <a:lnTo>
                  <a:pt x="216" y="135"/>
                </a:lnTo>
                <a:close/>
                <a:moveTo>
                  <a:pt x="102" y="241"/>
                </a:moveTo>
                <a:lnTo>
                  <a:pt x="102" y="241"/>
                </a:lnTo>
                <a:lnTo>
                  <a:pt x="96" y="229"/>
                </a:lnTo>
                <a:lnTo>
                  <a:pt x="89" y="212"/>
                </a:lnTo>
                <a:lnTo>
                  <a:pt x="105" y="208"/>
                </a:lnTo>
                <a:lnTo>
                  <a:pt x="120" y="202"/>
                </a:lnTo>
                <a:lnTo>
                  <a:pt x="137" y="208"/>
                </a:lnTo>
                <a:lnTo>
                  <a:pt x="152" y="212"/>
                </a:lnTo>
                <a:lnTo>
                  <a:pt x="145" y="229"/>
                </a:lnTo>
                <a:lnTo>
                  <a:pt x="138" y="241"/>
                </a:lnTo>
                <a:lnTo>
                  <a:pt x="134" y="247"/>
                </a:lnTo>
                <a:lnTo>
                  <a:pt x="130" y="249"/>
                </a:lnTo>
                <a:lnTo>
                  <a:pt x="124" y="252"/>
                </a:lnTo>
                <a:lnTo>
                  <a:pt x="120" y="252"/>
                </a:lnTo>
                <a:lnTo>
                  <a:pt x="116" y="252"/>
                </a:lnTo>
                <a:lnTo>
                  <a:pt x="112" y="249"/>
                </a:lnTo>
                <a:lnTo>
                  <a:pt x="108" y="247"/>
                </a:lnTo>
                <a:lnTo>
                  <a:pt x="102" y="241"/>
                </a:lnTo>
                <a:close/>
                <a:moveTo>
                  <a:pt x="138" y="27"/>
                </a:moveTo>
                <a:lnTo>
                  <a:pt x="138" y="27"/>
                </a:lnTo>
                <a:lnTo>
                  <a:pt x="145" y="39"/>
                </a:lnTo>
                <a:lnTo>
                  <a:pt x="152" y="56"/>
                </a:lnTo>
                <a:lnTo>
                  <a:pt x="137" y="61"/>
                </a:lnTo>
                <a:lnTo>
                  <a:pt x="120" y="66"/>
                </a:lnTo>
                <a:lnTo>
                  <a:pt x="105" y="61"/>
                </a:lnTo>
                <a:lnTo>
                  <a:pt x="89" y="56"/>
                </a:lnTo>
                <a:lnTo>
                  <a:pt x="96" y="39"/>
                </a:lnTo>
                <a:lnTo>
                  <a:pt x="102" y="27"/>
                </a:lnTo>
                <a:lnTo>
                  <a:pt x="108" y="21"/>
                </a:lnTo>
                <a:lnTo>
                  <a:pt x="112" y="19"/>
                </a:lnTo>
                <a:lnTo>
                  <a:pt x="116" y="16"/>
                </a:lnTo>
                <a:lnTo>
                  <a:pt x="120" y="16"/>
                </a:lnTo>
                <a:lnTo>
                  <a:pt x="124" y="16"/>
                </a:lnTo>
                <a:lnTo>
                  <a:pt x="128" y="19"/>
                </a:lnTo>
                <a:lnTo>
                  <a:pt x="134" y="23"/>
                </a:lnTo>
                <a:lnTo>
                  <a:pt x="138" y="27"/>
                </a:lnTo>
                <a:close/>
                <a:moveTo>
                  <a:pt x="180" y="124"/>
                </a:moveTo>
                <a:lnTo>
                  <a:pt x="180" y="124"/>
                </a:lnTo>
                <a:lnTo>
                  <a:pt x="193" y="135"/>
                </a:lnTo>
                <a:lnTo>
                  <a:pt x="184" y="142"/>
                </a:lnTo>
                <a:lnTo>
                  <a:pt x="180" y="144"/>
                </a:lnTo>
                <a:lnTo>
                  <a:pt x="180" y="135"/>
                </a:lnTo>
                <a:lnTo>
                  <a:pt x="180" y="124"/>
                </a:lnTo>
                <a:close/>
                <a:moveTo>
                  <a:pt x="179" y="101"/>
                </a:moveTo>
                <a:lnTo>
                  <a:pt x="179" y="101"/>
                </a:lnTo>
                <a:lnTo>
                  <a:pt x="176" y="84"/>
                </a:lnTo>
                <a:lnTo>
                  <a:pt x="172" y="68"/>
                </a:lnTo>
                <a:lnTo>
                  <a:pt x="190" y="65"/>
                </a:lnTo>
                <a:lnTo>
                  <a:pt x="205" y="65"/>
                </a:lnTo>
                <a:lnTo>
                  <a:pt x="210" y="66"/>
                </a:lnTo>
                <a:lnTo>
                  <a:pt x="216" y="69"/>
                </a:lnTo>
                <a:lnTo>
                  <a:pt x="220" y="72"/>
                </a:lnTo>
                <a:lnTo>
                  <a:pt x="223" y="75"/>
                </a:lnTo>
                <a:lnTo>
                  <a:pt x="224" y="79"/>
                </a:lnTo>
                <a:lnTo>
                  <a:pt x="225" y="84"/>
                </a:lnTo>
                <a:lnTo>
                  <a:pt x="224" y="90"/>
                </a:lnTo>
                <a:lnTo>
                  <a:pt x="223" y="95"/>
                </a:lnTo>
                <a:lnTo>
                  <a:pt x="214" y="109"/>
                </a:lnTo>
                <a:lnTo>
                  <a:pt x="203" y="122"/>
                </a:lnTo>
                <a:lnTo>
                  <a:pt x="191" y="111"/>
                </a:lnTo>
                <a:lnTo>
                  <a:pt x="179" y="101"/>
                </a:lnTo>
                <a:close/>
                <a:moveTo>
                  <a:pt x="120" y="182"/>
                </a:moveTo>
                <a:lnTo>
                  <a:pt x="120" y="182"/>
                </a:lnTo>
                <a:lnTo>
                  <a:pt x="100" y="172"/>
                </a:lnTo>
                <a:lnTo>
                  <a:pt x="79" y="158"/>
                </a:lnTo>
                <a:lnTo>
                  <a:pt x="78" y="135"/>
                </a:lnTo>
                <a:lnTo>
                  <a:pt x="79" y="110"/>
                </a:lnTo>
                <a:lnTo>
                  <a:pt x="100" y="98"/>
                </a:lnTo>
                <a:lnTo>
                  <a:pt x="120" y="87"/>
                </a:lnTo>
                <a:lnTo>
                  <a:pt x="142" y="98"/>
                </a:lnTo>
                <a:lnTo>
                  <a:pt x="162" y="110"/>
                </a:lnTo>
                <a:lnTo>
                  <a:pt x="162" y="135"/>
                </a:lnTo>
                <a:lnTo>
                  <a:pt x="162" y="158"/>
                </a:lnTo>
                <a:lnTo>
                  <a:pt x="142" y="172"/>
                </a:lnTo>
                <a:lnTo>
                  <a:pt x="120" y="182"/>
                </a:lnTo>
                <a:close/>
                <a:moveTo>
                  <a:pt x="150" y="83"/>
                </a:moveTo>
                <a:lnTo>
                  <a:pt x="150" y="83"/>
                </a:lnTo>
                <a:lnTo>
                  <a:pt x="142" y="77"/>
                </a:lnTo>
                <a:lnTo>
                  <a:pt x="156" y="72"/>
                </a:lnTo>
                <a:lnTo>
                  <a:pt x="160" y="87"/>
                </a:lnTo>
                <a:lnTo>
                  <a:pt x="150" y="83"/>
                </a:lnTo>
                <a:close/>
                <a:moveTo>
                  <a:pt x="85" y="72"/>
                </a:moveTo>
                <a:lnTo>
                  <a:pt x="85" y="72"/>
                </a:lnTo>
                <a:lnTo>
                  <a:pt x="100" y="77"/>
                </a:lnTo>
                <a:lnTo>
                  <a:pt x="90" y="83"/>
                </a:lnTo>
                <a:lnTo>
                  <a:pt x="82" y="87"/>
                </a:lnTo>
                <a:lnTo>
                  <a:pt x="85" y="72"/>
                </a:lnTo>
                <a:close/>
                <a:moveTo>
                  <a:pt x="60" y="144"/>
                </a:moveTo>
                <a:lnTo>
                  <a:pt x="60" y="144"/>
                </a:lnTo>
                <a:lnTo>
                  <a:pt x="49" y="135"/>
                </a:lnTo>
                <a:lnTo>
                  <a:pt x="60" y="124"/>
                </a:lnTo>
                <a:lnTo>
                  <a:pt x="60" y="135"/>
                </a:lnTo>
                <a:lnTo>
                  <a:pt x="60" y="144"/>
                </a:lnTo>
                <a:close/>
                <a:moveTo>
                  <a:pt x="68" y="68"/>
                </a:moveTo>
                <a:lnTo>
                  <a:pt x="68" y="68"/>
                </a:lnTo>
                <a:lnTo>
                  <a:pt x="64" y="84"/>
                </a:lnTo>
                <a:lnTo>
                  <a:pt x="63" y="101"/>
                </a:lnTo>
                <a:lnTo>
                  <a:pt x="49" y="111"/>
                </a:lnTo>
                <a:lnTo>
                  <a:pt x="37" y="122"/>
                </a:lnTo>
                <a:lnTo>
                  <a:pt x="26" y="109"/>
                </a:lnTo>
                <a:lnTo>
                  <a:pt x="19" y="95"/>
                </a:lnTo>
                <a:lnTo>
                  <a:pt x="16" y="90"/>
                </a:lnTo>
                <a:lnTo>
                  <a:pt x="15" y="84"/>
                </a:lnTo>
                <a:lnTo>
                  <a:pt x="16" y="79"/>
                </a:lnTo>
                <a:lnTo>
                  <a:pt x="18" y="75"/>
                </a:lnTo>
                <a:lnTo>
                  <a:pt x="21" y="72"/>
                </a:lnTo>
                <a:lnTo>
                  <a:pt x="25" y="69"/>
                </a:lnTo>
                <a:lnTo>
                  <a:pt x="30" y="66"/>
                </a:lnTo>
                <a:lnTo>
                  <a:pt x="36" y="65"/>
                </a:lnTo>
                <a:lnTo>
                  <a:pt x="45" y="65"/>
                </a:lnTo>
                <a:lnTo>
                  <a:pt x="56" y="66"/>
                </a:lnTo>
                <a:lnTo>
                  <a:pt x="68" y="68"/>
                </a:lnTo>
                <a:close/>
                <a:moveTo>
                  <a:pt x="19" y="173"/>
                </a:moveTo>
                <a:lnTo>
                  <a:pt x="19" y="173"/>
                </a:lnTo>
                <a:lnTo>
                  <a:pt x="26" y="161"/>
                </a:lnTo>
                <a:lnTo>
                  <a:pt x="37" y="147"/>
                </a:lnTo>
                <a:lnTo>
                  <a:pt x="49" y="158"/>
                </a:lnTo>
                <a:lnTo>
                  <a:pt x="63" y="169"/>
                </a:lnTo>
                <a:lnTo>
                  <a:pt x="64" y="185"/>
                </a:lnTo>
                <a:lnTo>
                  <a:pt x="68" y="200"/>
                </a:lnTo>
                <a:lnTo>
                  <a:pt x="51" y="203"/>
                </a:lnTo>
                <a:lnTo>
                  <a:pt x="36" y="203"/>
                </a:lnTo>
                <a:lnTo>
                  <a:pt x="30" y="202"/>
                </a:lnTo>
                <a:lnTo>
                  <a:pt x="25" y="200"/>
                </a:lnTo>
                <a:lnTo>
                  <a:pt x="21" y="197"/>
                </a:lnTo>
                <a:lnTo>
                  <a:pt x="18" y="193"/>
                </a:lnTo>
                <a:lnTo>
                  <a:pt x="16" y="189"/>
                </a:lnTo>
                <a:lnTo>
                  <a:pt x="16" y="184"/>
                </a:lnTo>
                <a:lnTo>
                  <a:pt x="16" y="178"/>
                </a:lnTo>
                <a:lnTo>
                  <a:pt x="19" y="173"/>
                </a:lnTo>
                <a:close/>
                <a:moveTo>
                  <a:pt x="90" y="187"/>
                </a:moveTo>
                <a:lnTo>
                  <a:pt x="90" y="187"/>
                </a:lnTo>
                <a:lnTo>
                  <a:pt x="100" y="191"/>
                </a:lnTo>
                <a:lnTo>
                  <a:pt x="85" y="196"/>
                </a:lnTo>
                <a:lnTo>
                  <a:pt x="82" y="181"/>
                </a:lnTo>
                <a:lnTo>
                  <a:pt x="90" y="187"/>
                </a:lnTo>
                <a:close/>
                <a:moveTo>
                  <a:pt x="156" y="196"/>
                </a:moveTo>
                <a:lnTo>
                  <a:pt x="156" y="196"/>
                </a:lnTo>
                <a:lnTo>
                  <a:pt x="142" y="192"/>
                </a:lnTo>
                <a:lnTo>
                  <a:pt x="150" y="187"/>
                </a:lnTo>
                <a:lnTo>
                  <a:pt x="160" y="181"/>
                </a:lnTo>
                <a:lnTo>
                  <a:pt x="156" y="196"/>
                </a:lnTo>
                <a:close/>
                <a:moveTo>
                  <a:pt x="172" y="200"/>
                </a:moveTo>
                <a:lnTo>
                  <a:pt x="172" y="200"/>
                </a:lnTo>
                <a:lnTo>
                  <a:pt x="176" y="185"/>
                </a:lnTo>
                <a:lnTo>
                  <a:pt x="179" y="167"/>
                </a:lnTo>
                <a:lnTo>
                  <a:pt x="193" y="158"/>
                </a:lnTo>
                <a:lnTo>
                  <a:pt x="203" y="147"/>
                </a:lnTo>
                <a:lnTo>
                  <a:pt x="214" y="161"/>
                </a:lnTo>
                <a:lnTo>
                  <a:pt x="221" y="173"/>
                </a:lnTo>
                <a:lnTo>
                  <a:pt x="224" y="180"/>
                </a:lnTo>
                <a:lnTo>
                  <a:pt x="225" y="185"/>
                </a:lnTo>
                <a:lnTo>
                  <a:pt x="224" y="189"/>
                </a:lnTo>
                <a:lnTo>
                  <a:pt x="223" y="193"/>
                </a:lnTo>
                <a:lnTo>
                  <a:pt x="220" y="197"/>
                </a:lnTo>
                <a:lnTo>
                  <a:pt x="216" y="200"/>
                </a:lnTo>
                <a:lnTo>
                  <a:pt x="210" y="202"/>
                </a:lnTo>
                <a:lnTo>
                  <a:pt x="205" y="203"/>
                </a:lnTo>
                <a:lnTo>
                  <a:pt x="197" y="203"/>
                </a:lnTo>
                <a:lnTo>
                  <a:pt x="184" y="203"/>
                </a:lnTo>
                <a:lnTo>
                  <a:pt x="172" y="20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41" name="Freeform 224"/>
          <p:cNvSpPr>
            <a:spLocks/>
          </p:cNvSpPr>
          <p:nvPr/>
        </p:nvSpPr>
        <p:spPr bwMode="auto">
          <a:xfrm>
            <a:off x="5237163" y="4452938"/>
            <a:ext cx="144462" cy="146050"/>
          </a:xfrm>
          <a:custGeom>
            <a:avLst/>
            <a:gdLst>
              <a:gd name="T0" fmla="*/ 82 w 267"/>
              <a:gd name="T1" fmla="*/ 215 h 270"/>
              <a:gd name="T2" fmla="*/ 82 w 267"/>
              <a:gd name="T3" fmla="*/ 215 h 270"/>
              <a:gd name="T4" fmla="*/ 100 w 267"/>
              <a:gd name="T5" fmla="*/ 176 h 270"/>
              <a:gd name="T6" fmla="*/ 121 w 267"/>
              <a:gd name="T7" fmla="*/ 137 h 270"/>
              <a:gd name="T8" fmla="*/ 142 w 267"/>
              <a:gd name="T9" fmla="*/ 102 h 270"/>
              <a:gd name="T10" fmla="*/ 166 w 267"/>
              <a:gd name="T11" fmla="*/ 66 h 270"/>
              <a:gd name="T12" fmla="*/ 186 w 267"/>
              <a:gd name="T13" fmla="*/ 38 h 270"/>
              <a:gd name="T14" fmla="*/ 202 w 267"/>
              <a:gd name="T15" fmla="*/ 20 h 270"/>
              <a:gd name="T16" fmla="*/ 212 w 267"/>
              <a:gd name="T17" fmla="*/ 11 h 270"/>
              <a:gd name="T18" fmla="*/ 219 w 267"/>
              <a:gd name="T19" fmla="*/ 6 h 270"/>
              <a:gd name="T20" fmla="*/ 227 w 267"/>
              <a:gd name="T21" fmla="*/ 4 h 270"/>
              <a:gd name="T22" fmla="*/ 241 w 267"/>
              <a:gd name="T23" fmla="*/ 1 h 270"/>
              <a:gd name="T24" fmla="*/ 263 w 267"/>
              <a:gd name="T25" fmla="*/ 0 h 270"/>
              <a:gd name="T26" fmla="*/ 265 w 267"/>
              <a:gd name="T27" fmla="*/ 0 h 270"/>
              <a:gd name="T28" fmla="*/ 267 w 267"/>
              <a:gd name="T29" fmla="*/ 2 h 270"/>
              <a:gd name="T30" fmla="*/ 265 w 267"/>
              <a:gd name="T31" fmla="*/ 6 h 270"/>
              <a:gd name="T32" fmla="*/ 257 w 267"/>
              <a:gd name="T33" fmla="*/ 13 h 270"/>
              <a:gd name="T34" fmla="*/ 241 w 267"/>
              <a:gd name="T35" fmla="*/ 31 h 270"/>
              <a:gd name="T36" fmla="*/ 223 w 267"/>
              <a:gd name="T37" fmla="*/ 51 h 270"/>
              <a:gd name="T38" fmla="*/ 204 w 267"/>
              <a:gd name="T39" fmla="*/ 77 h 270"/>
              <a:gd name="T40" fmla="*/ 183 w 267"/>
              <a:gd name="T41" fmla="*/ 105 h 270"/>
              <a:gd name="T42" fmla="*/ 164 w 267"/>
              <a:gd name="T43" fmla="*/ 136 h 270"/>
              <a:gd name="T44" fmla="*/ 147 w 267"/>
              <a:gd name="T45" fmla="*/ 167 h 270"/>
              <a:gd name="T46" fmla="*/ 131 w 267"/>
              <a:gd name="T47" fmla="*/ 200 h 270"/>
              <a:gd name="T48" fmla="*/ 116 w 267"/>
              <a:gd name="T49" fmla="*/ 233 h 270"/>
              <a:gd name="T50" fmla="*/ 108 w 267"/>
              <a:gd name="T51" fmla="*/ 253 h 270"/>
              <a:gd name="T52" fmla="*/ 101 w 267"/>
              <a:gd name="T53" fmla="*/ 264 h 270"/>
              <a:gd name="T54" fmla="*/ 99 w 267"/>
              <a:gd name="T55" fmla="*/ 267 h 270"/>
              <a:gd name="T56" fmla="*/ 93 w 267"/>
              <a:gd name="T57" fmla="*/ 268 h 270"/>
              <a:gd name="T58" fmla="*/ 86 w 267"/>
              <a:gd name="T59" fmla="*/ 270 h 270"/>
              <a:gd name="T60" fmla="*/ 77 w 267"/>
              <a:gd name="T61" fmla="*/ 270 h 270"/>
              <a:gd name="T62" fmla="*/ 63 w 267"/>
              <a:gd name="T63" fmla="*/ 270 h 270"/>
              <a:gd name="T64" fmla="*/ 61 w 267"/>
              <a:gd name="T65" fmla="*/ 268 h 270"/>
              <a:gd name="T66" fmla="*/ 58 w 267"/>
              <a:gd name="T67" fmla="*/ 267 h 270"/>
              <a:gd name="T68" fmla="*/ 46 w 267"/>
              <a:gd name="T69" fmla="*/ 249 h 270"/>
              <a:gd name="T70" fmla="*/ 29 w 267"/>
              <a:gd name="T71" fmla="*/ 227 h 270"/>
              <a:gd name="T72" fmla="*/ 10 w 267"/>
              <a:gd name="T73" fmla="*/ 206 h 270"/>
              <a:gd name="T74" fmla="*/ 3 w 267"/>
              <a:gd name="T75" fmla="*/ 196 h 270"/>
              <a:gd name="T76" fmla="*/ 0 w 267"/>
              <a:gd name="T77" fmla="*/ 193 h 270"/>
              <a:gd name="T78" fmla="*/ 0 w 267"/>
              <a:gd name="T79" fmla="*/ 189 h 270"/>
              <a:gd name="T80" fmla="*/ 2 w 267"/>
              <a:gd name="T81" fmla="*/ 187 h 270"/>
              <a:gd name="T82" fmla="*/ 3 w 267"/>
              <a:gd name="T83" fmla="*/ 182 h 270"/>
              <a:gd name="T84" fmla="*/ 6 w 267"/>
              <a:gd name="T85" fmla="*/ 178 h 270"/>
              <a:gd name="T86" fmla="*/ 11 w 267"/>
              <a:gd name="T87" fmla="*/ 174 h 270"/>
              <a:gd name="T88" fmla="*/ 21 w 267"/>
              <a:gd name="T89" fmla="*/ 169 h 270"/>
              <a:gd name="T90" fmla="*/ 25 w 267"/>
              <a:gd name="T91" fmla="*/ 167 h 270"/>
              <a:gd name="T92" fmla="*/ 29 w 267"/>
              <a:gd name="T93" fmla="*/ 167 h 270"/>
              <a:gd name="T94" fmla="*/ 35 w 267"/>
              <a:gd name="T95" fmla="*/ 167 h 270"/>
              <a:gd name="T96" fmla="*/ 40 w 267"/>
              <a:gd name="T97" fmla="*/ 170 h 270"/>
              <a:gd name="T98" fmla="*/ 52 w 267"/>
              <a:gd name="T99" fmla="*/ 177 h 270"/>
              <a:gd name="T100" fmla="*/ 59 w 267"/>
              <a:gd name="T101" fmla="*/ 184 h 270"/>
              <a:gd name="T102" fmla="*/ 66 w 267"/>
              <a:gd name="T103" fmla="*/ 192 h 270"/>
              <a:gd name="T104" fmla="*/ 74 w 267"/>
              <a:gd name="T105" fmla="*/ 203 h 270"/>
              <a:gd name="T106" fmla="*/ 82 w 267"/>
              <a:gd name="T107" fmla="*/ 21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7" h="270">
                <a:moveTo>
                  <a:pt x="82" y="215"/>
                </a:moveTo>
                <a:lnTo>
                  <a:pt x="82" y="215"/>
                </a:lnTo>
                <a:lnTo>
                  <a:pt x="100" y="176"/>
                </a:lnTo>
                <a:lnTo>
                  <a:pt x="121" y="137"/>
                </a:lnTo>
                <a:lnTo>
                  <a:pt x="142" y="102"/>
                </a:lnTo>
                <a:lnTo>
                  <a:pt x="166" y="66"/>
                </a:lnTo>
                <a:lnTo>
                  <a:pt x="186" y="38"/>
                </a:lnTo>
                <a:lnTo>
                  <a:pt x="202" y="20"/>
                </a:lnTo>
                <a:lnTo>
                  <a:pt x="212" y="11"/>
                </a:lnTo>
                <a:lnTo>
                  <a:pt x="219" y="6"/>
                </a:lnTo>
                <a:lnTo>
                  <a:pt x="227" y="4"/>
                </a:lnTo>
                <a:lnTo>
                  <a:pt x="241" y="1"/>
                </a:lnTo>
                <a:lnTo>
                  <a:pt x="263" y="0"/>
                </a:lnTo>
                <a:lnTo>
                  <a:pt x="265" y="0"/>
                </a:lnTo>
                <a:lnTo>
                  <a:pt x="267" y="2"/>
                </a:lnTo>
                <a:lnTo>
                  <a:pt x="265" y="6"/>
                </a:lnTo>
                <a:lnTo>
                  <a:pt x="257" y="13"/>
                </a:lnTo>
                <a:lnTo>
                  <a:pt x="241" y="31"/>
                </a:lnTo>
                <a:lnTo>
                  <a:pt x="223" y="51"/>
                </a:lnTo>
                <a:lnTo>
                  <a:pt x="204" y="77"/>
                </a:lnTo>
                <a:lnTo>
                  <a:pt x="183" y="105"/>
                </a:lnTo>
                <a:lnTo>
                  <a:pt x="164" y="136"/>
                </a:lnTo>
                <a:lnTo>
                  <a:pt x="147" y="167"/>
                </a:lnTo>
                <a:lnTo>
                  <a:pt x="131" y="200"/>
                </a:lnTo>
                <a:lnTo>
                  <a:pt x="116" y="233"/>
                </a:lnTo>
                <a:lnTo>
                  <a:pt x="108" y="253"/>
                </a:lnTo>
                <a:lnTo>
                  <a:pt x="101" y="264"/>
                </a:lnTo>
                <a:lnTo>
                  <a:pt x="99" y="267"/>
                </a:lnTo>
                <a:lnTo>
                  <a:pt x="93" y="268"/>
                </a:lnTo>
                <a:lnTo>
                  <a:pt x="86" y="270"/>
                </a:lnTo>
                <a:lnTo>
                  <a:pt x="77" y="270"/>
                </a:lnTo>
                <a:lnTo>
                  <a:pt x="63" y="270"/>
                </a:lnTo>
                <a:lnTo>
                  <a:pt x="61" y="268"/>
                </a:lnTo>
                <a:lnTo>
                  <a:pt x="58" y="267"/>
                </a:lnTo>
                <a:lnTo>
                  <a:pt x="46" y="249"/>
                </a:lnTo>
                <a:lnTo>
                  <a:pt x="29" y="227"/>
                </a:lnTo>
                <a:lnTo>
                  <a:pt x="10" y="206"/>
                </a:lnTo>
                <a:lnTo>
                  <a:pt x="3" y="196"/>
                </a:lnTo>
                <a:lnTo>
                  <a:pt x="0" y="193"/>
                </a:lnTo>
                <a:lnTo>
                  <a:pt x="0" y="189"/>
                </a:lnTo>
                <a:lnTo>
                  <a:pt x="2" y="187"/>
                </a:lnTo>
                <a:lnTo>
                  <a:pt x="3" y="182"/>
                </a:lnTo>
                <a:lnTo>
                  <a:pt x="6" y="178"/>
                </a:lnTo>
                <a:lnTo>
                  <a:pt x="11" y="174"/>
                </a:lnTo>
                <a:lnTo>
                  <a:pt x="21" y="169"/>
                </a:lnTo>
                <a:lnTo>
                  <a:pt x="25" y="167"/>
                </a:lnTo>
                <a:lnTo>
                  <a:pt x="29" y="167"/>
                </a:lnTo>
                <a:lnTo>
                  <a:pt x="35" y="167"/>
                </a:lnTo>
                <a:lnTo>
                  <a:pt x="40" y="170"/>
                </a:lnTo>
                <a:lnTo>
                  <a:pt x="52" y="177"/>
                </a:lnTo>
                <a:lnTo>
                  <a:pt x="59" y="184"/>
                </a:lnTo>
                <a:lnTo>
                  <a:pt x="66" y="192"/>
                </a:lnTo>
                <a:lnTo>
                  <a:pt x="74" y="203"/>
                </a:lnTo>
                <a:lnTo>
                  <a:pt x="82" y="21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42" name="Freeform 225"/>
          <p:cNvSpPr>
            <a:spLocks/>
          </p:cNvSpPr>
          <p:nvPr/>
        </p:nvSpPr>
        <p:spPr bwMode="auto">
          <a:xfrm>
            <a:off x="4940300" y="2978150"/>
            <a:ext cx="146050" cy="146050"/>
          </a:xfrm>
          <a:custGeom>
            <a:avLst/>
            <a:gdLst>
              <a:gd name="T0" fmla="*/ 266 w 270"/>
              <a:gd name="T1" fmla="*/ 5 h 271"/>
              <a:gd name="T2" fmla="*/ 266 w 270"/>
              <a:gd name="T3" fmla="*/ 5 h 271"/>
              <a:gd name="T4" fmla="*/ 262 w 270"/>
              <a:gd name="T5" fmla="*/ 1 h 271"/>
              <a:gd name="T6" fmla="*/ 256 w 270"/>
              <a:gd name="T7" fmla="*/ 0 h 271"/>
              <a:gd name="T8" fmla="*/ 250 w 270"/>
              <a:gd name="T9" fmla="*/ 0 h 271"/>
              <a:gd name="T10" fmla="*/ 244 w 270"/>
              <a:gd name="T11" fmla="*/ 1 h 271"/>
              <a:gd name="T12" fmla="*/ 236 w 270"/>
              <a:gd name="T13" fmla="*/ 4 h 271"/>
              <a:gd name="T14" fmla="*/ 228 w 270"/>
              <a:gd name="T15" fmla="*/ 8 h 271"/>
              <a:gd name="T16" fmla="*/ 220 w 270"/>
              <a:gd name="T17" fmla="*/ 13 h 271"/>
              <a:gd name="T18" fmla="*/ 210 w 270"/>
              <a:gd name="T19" fmla="*/ 20 h 271"/>
              <a:gd name="T20" fmla="*/ 196 w 270"/>
              <a:gd name="T21" fmla="*/ 32 h 271"/>
              <a:gd name="T22" fmla="*/ 38 w 270"/>
              <a:gd name="T23" fmla="*/ 20 h 271"/>
              <a:gd name="T24" fmla="*/ 28 w 270"/>
              <a:gd name="T25" fmla="*/ 19 h 271"/>
              <a:gd name="T26" fmla="*/ 22 w 270"/>
              <a:gd name="T27" fmla="*/ 20 h 271"/>
              <a:gd name="T28" fmla="*/ 15 w 270"/>
              <a:gd name="T29" fmla="*/ 21 h 271"/>
              <a:gd name="T30" fmla="*/ 9 w 270"/>
              <a:gd name="T31" fmla="*/ 26 h 271"/>
              <a:gd name="T32" fmla="*/ 0 w 270"/>
              <a:gd name="T33" fmla="*/ 35 h 271"/>
              <a:gd name="T34" fmla="*/ 146 w 270"/>
              <a:gd name="T35" fmla="*/ 88 h 271"/>
              <a:gd name="T36" fmla="*/ 86 w 270"/>
              <a:gd name="T37" fmla="*/ 158 h 271"/>
              <a:gd name="T38" fmla="*/ 33 w 270"/>
              <a:gd name="T39" fmla="*/ 155 h 271"/>
              <a:gd name="T40" fmla="*/ 13 w 270"/>
              <a:gd name="T41" fmla="*/ 174 h 271"/>
              <a:gd name="T42" fmla="*/ 79 w 270"/>
              <a:gd name="T43" fmla="*/ 188 h 271"/>
              <a:gd name="T44" fmla="*/ 95 w 270"/>
              <a:gd name="T45" fmla="*/ 257 h 271"/>
              <a:gd name="T46" fmla="*/ 116 w 270"/>
              <a:gd name="T47" fmla="*/ 237 h 271"/>
              <a:gd name="T48" fmla="*/ 112 w 270"/>
              <a:gd name="T49" fmla="*/ 184 h 271"/>
              <a:gd name="T50" fmla="*/ 181 w 270"/>
              <a:gd name="T51" fmla="*/ 125 h 271"/>
              <a:gd name="T52" fmla="*/ 235 w 270"/>
              <a:gd name="T53" fmla="*/ 271 h 271"/>
              <a:gd name="T54" fmla="*/ 245 w 270"/>
              <a:gd name="T55" fmla="*/ 260 h 271"/>
              <a:gd name="T56" fmla="*/ 248 w 270"/>
              <a:gd name="T57" fmla="*/ 256 h 271"/>
              <a:gd name="T58" fmla="*/ 251 w 270"/>
              <a:gd name="T59" fmla="*/ 249 h 271"/>
              <a:gd name="T60" fmla="*/ 251 w 270"/>
              <a:gd name="T61" fmla="*/ 241 h 271"/>
              <a:gd name="T62" fmla="*/ 251 w 270"/>
              <a:gd name="T63" fmla="*/ 233 h 271"/>
              <a:gd name="T64" fmla="*/ 239 w 270"/>
              <a:gd name="T65" fmla="*/ 73 h 271"/>
              <a:gd name="T66" fmla="*/ 250 w 270"/>
              <a:gd name="T67" fmla="*/ 60 h 271"/>
              <a:gd name="T68" fmla="*/ 256 w 270"/>
              <a:gd name="T69" fmla="*/ 51 h 271"/>
              <a:gd name="T70" fmla="*/ 265 w 270"/>
              <a:gd name="T71" fmla="*/ 39 h 271"/>
              <a:gd name="T72" fmla="*/ 269 w 270"/>
              <a:gd name="T73" fmla="*/ 31 h 271"/>
              <a:gd name="T74" fmla="*/ 270 w 270"/>
              <a:gd name="T75" fmla="*/ 21 h 271"/>
              <a:gd name="T76" fmla="*/ 270 w 270"/>
              <a:gd name="T77" fmla="*/ 16 h 271"/>
              <a:gd name="T78" fmla="*/ 270 w 270"/>
              <a:gd name="T79" fmla="*/ 12 h 271"/>
              <a:gd name="T80" fmla="*/ 269 w 270"/>
              <a:gd name="T81" fmla="*/ 8 h 271"/>
              <a:gd name="T82" fmla="*/ 266 w 270"/>
              <a:gd name="T83" fmla="*/ 5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0" h="271">
                <a:moveTo>
                  <a:pt x="266" y="5"/>
                </a:moveTo>
                <a:lnTo>
                  <a:pt x="266" y="5"/>
                </a:lnTo>
                <a:lnTo>
                  <a:pt x="262" y="1"/>
                </a:lnTo>
                <a:lnTo>
                  <a:pt x="256" y="0"/>
                </a:lnTo>
                <a:lnTo>
                  <a:pt x="250" y="0"/>
                </a:lnTo>
                <a:lnTo>
                  <a:pt x="244" y="1"/>
                </a:lnTo>
                <a:lnTo>
                  <a:pt x="236" y="4"/>
                </a:lnTo>
                <a:lnTo>
                  <a:pt x="228" y="8"/>
                </a:lnTo>
                <a:lnTo>
                  <a:pt x="220" y="13"/>
                </a:lnTo>
                <a:lnTo>
                  <a:pt x="210" y="20"/>
                </a:lnTo>
                <a:lnTo>
                  <a:pt x="196" y="32"/>
                </a:lnTo>
                <a:lnTo>
                  <a:pt x="38" y="20"/>
                </a:lnTo>
                <a:lnTo>
                  <a:pt x="28" y="19"/>
                </a:lnTo>
                <a:lnTo>
                  <a:pt x="22" y="20"/>
                </a:lnTo>
                <a:lnTo>
                  <a:pt x="15" y="21"/>
                </a:lnTo>
                <a:lnTo>
                  <a:pt x="9" y="26"/>
                </a:lnTo>
                <a:lnTo>
                  <a:pt x="0" y="35"/>
                </a:lnTo>
                <a:lnTo>
                  <a:pt x="146" y="88"/>
                </a:lnTo>
                <a:lnTo>
                  <a:pt x="86" y="158"/>
                </a:lnTo>
                <a:lnTo>
                  <a:pt x="33" y="155"/>
                </a:lnTo>
                <a:lnTo>
                  <a:pt x="13" y="174"/>
                </a:lnTo>
                <a:lnTo>
                  <a:pt x="79" y="188"/>
                </a:lnTo>
                <a:lnTo>
                  <a:pt x="95" y="257"/>
                </a:lnTo>
                <a:lnTo>
                  <a:pt x="116" y="237"/>
                </a:lnTo>
                <a:lnTo>
                  <a:pt x="112" y="184"/>
                </a:lnTo>
                <a:lnTo>
                  <a:pt x="181" y="125"/>
                </a:lnTo>
                <a:lnTo>
                  <a:pt x="235" y="271"/>
                </a:lnTo>
                <a:lnTo>
                  <a:pt x="245" y="260"/>
                </a:lnTo>
                <a:lnTo>
                  <a:pt x="248" y="256"/>
                </a:lnTo>
                <a:lnTo>
                  <a:pt x="251" y="249"/>
                </a:lnTo>
                <a:lnTo>
                  <a:pt x="251" y="241"/>
                </a:lnTo>
                <a:lnTo>
                  <a:pt x="251" y="233"/>
                </a:lnTo>
                <a:lnTo>
                  <a:pt x="239" y="73"/>
                </a:lnTo>
                <a:lnTo>
                  <a:pt x="250" y="60"/>
                </a:lnTo>
                <a:lnTo>
                  <a:pt x="256" y="51"/>
                </a:lnTo>
                <a:lnTo>
                  <a:pt x="265" y="39"/>
                </a:lnTo>
                <a:lnTo>
                  <a:pt x="269" y="31"/>
                </a:lnTo>
                <a:lnTo>
                  <a:pt x="270" y="21"/>
                </a:lnTo>
                <a:lnTo>
                  <a:pt x="270" y="16"/>
                </a:lnTo>
                <a:lnTo>
                  <a:pt x="270" y="12"/>
                </a:lnTo>
                <a:lnTo>
                  <a:pt x="269" y="8"/>
                </a:lnTo>
                <a:lnTo>
                  <a:pt x="266" y="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43" name="Freeform 226"/>
          <p:cNvSpPr>
            <a:spLocks noEditPoints="1"/>
          </p:cNvSpPr>
          <p:nvPr/>
        </p:nvSpPr>
        <p:spPr bwMode="auto">
          <a:xfrm>
            <a:off x="3775075" y="1211263"/>
            <a:ext cx="115888" cy="100012"/>
          </a:xfrm>
          <a:custGeom>
            <a:avLst/>
            <a:gdLst>
              <a:gd name="T0" fmla="*/ 15 w 215"/>
              <a:gd name="T1" fmla="*/ 164 h 183"/>
              <a:gd name="T2" fmla="*/ 83 w 215"/>
              <a:gd name="T3" fmla="*/ 164 h 183"/>
              <a:gd name="T4" fmla="*/ 80 w 215"/>
              <a:gd name="T5" fmla="*/ 183 h 183"/>
              <a:gd name="T6" fmla="*/ 135 w 215"/>
              <a:gd name="T7" fmla="*/ 183 h 183"/>
              <a:gd name="T8" fmla="*/ 132 w 215"/>
              <a:gd name="T9" fmla="*/ 164 h 183"/>
              <a:gd name="T10" fmla="*/ 200 w 215"/>
              <a:gd name="T11" fmla="*/ 164 h 183"/>
              <a:gd name="T12" fmla="*/ 206 w 215"/>
              <a:gd name="T13" fmla="*/ 163 h 183"/>
              <a:gd name="T14" fmla="*/ 211 w 215"/>
              <a:gd name="T15" fmla="*/ 160 h 183"/>
              <a:gd name="T16" fmla="*/ 214 w 215"/>
              <a:gd name="T17" fmla="*/ 155 h 183"/>
              <a:gd name="T18" fmla="*/ 215 w 215"/>
              <a:gd name="T19" fmla="*/ 149 h 183"/>
              <a:gd name="T20" fmla="*/ 215 w 215"/>
              <a:gd name="T21" fmla="*/ 15 h 183"/>
              <a:gd name="T22" fmla="*/ 214 w 215"/>
              <a:gd name="T23" fmla="*/ 10 h 183"/>
              <a:gd name="T24" fmla="*/ 211 w 215"/>
              <a:gd name="T25" fmla="*/ 4 h 183"/>
              <a:gd name="T26" fmla="*/ 206 w 215"/>
              <a:gd name="T27" fmla="*/ 2 h 183"/>
              <a:gd name="T28" fmla="*/ 200 w 215"/>
              <a:gd name="T29" fmla="*/ 0 h 183"/>
              <a:gd name="T30" fmla="*/ 15 w 215"/>
              <a:gd name="T31" fmla="*/ 0 h 183"/>
              <a:gd name="T32" fmla="*/ 9 w 215"/>
              <a:gd name="T33" fmla="*/ 2 h 183"/>
              <a:gd name="T34" fmla="*/ 4 w 215"/>
              <a:gd name="T35" fmla="*/ 4 h 183"/>
              <a:gd name="T36" fmla="*/ 1 w 215"/>
              <a:gd name="T37" fmla="*/ 10 h 183"/>
              <a:gd name="T38" fmla="*/ 0 w 215"/>
              <a:gd name="T39" fmla="*/ 15 h 183"/>
              <a:gd name="T40" fmla="*/ 0 w 215"/>
              <a:gd name="T41" fmla="*/ 149 h 183"/>
              <a:gd name="T42" fmla="*/ 1 w 215"/>
              <a:gd name="T43" fmla="*/ 155 h 183"/>
              <a:gd name="T44" fmla="*/ 4 w 215"/>
              <a:gd name="T45" fmla="*/ 160 h 183"/>
              <a:gd name="T46" fmla="*/ 9 w 215"/>
              <a:gd name="T47" fmla="*/ 163 h 183"/>
              <a:gd name="T48" fmla="*/ 15 w 215"/>
              <a:gd name="T49" fmla="*/ 164 h 183"/>
              <a:gd name="T50" fmla="*/ 11 w 215"/>
              <a:gd name="T51" fmla="*/ 10 h 183"/>
              <a:gd name="T52" fmla="*/ 203 w 215"/>
              <a:gd name="T53" fmla="*/ 10 h 183"/>
              <a:gd name="T54" fmla="*/ 203 w 215"/>
              <a:gd name="T55" fmla="*/ 149 h 183"/>
              <a:gd name="T56" fmla="*/ 11 w 215"/>
              <a:gd name="T57" fmla="*/ 149 h 183"/>
              <a:gd name="T58" fmla="*/ 11 w 215"/>
              <a:gd name="T59" fmla="*/ 1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5" h="183">
                <a:moveTo>
                  <a:pt x="15" y="164"/>
                </a:moveTo>
                <a:lnTo>
                  <a:pt x="83" y="164"/>
                </a:lnTo>
                <a:lnTo>
                  <a:pt x="80" y="183"/>
                </a:lnTo>
                <a:lnTo>
                  <a:pt x="135" y="183"/>
                </a:lnTo>
                <a:lnTo>
                  <a:pt x="132" y="164"/>
                </a:lnTo>
                <a:lnTo>
                  <a:pt x="200" y="164"/>
                </a:lnTo>
                <a:lnTo>
                  <a:pt x="206" y="163"/>
                </a:lnTo>
                <a:lnTo>
                  <a:pt x="211" y="160"/>
                </a:lnTo>
                <a:lnTo>
                  <a:pt x="214" y="155"/>
                </a:lnTo>
                <a:lnTo>
                  <a:pt x="215" y="149"/>
                </a:lnTo>
                <a:lnTo>
                  <a:pt x="215" y="15"/>
                </a:lnTo>
                <a:lnTo>
                  <a:pt x="214" y="10"/>
                </a:lnTo>
                <a:lnTo>
                  <a:pt x="211" y="4"/>
                </a:lnTo>
                <a:lnTo>
                  <a:pt x="206" y="2"/>
                </a:lnTo>
                <a:lnTo>
                  <a:pt x="200" y="0"/>
                </a:lnTo>
                <a:lnTo>
                  <a:pt x="15" y="0"/>
                </a:lnTo>
                <a:lnTo>
                  <a:pt x="9" y="2"/>
                </a:lnTo>
                <a:lnTo>
                  <a:pt x="4" y="4"/>
                </a:lnTo>
                <a:lnTo>
                  <a:pt x="1" y="10"/>
                </a:lnTo>
                <a:lnTo>
                  <a:pt x="0" y="15"/>
                </a:lnTo>
                <a:lnTo>
                  <a:pt x="0" y="149"/>
                </a:lnTo>
                <a:lnTo>
                  <a:pt x="1" y="155"/>
                </a:lnTo>
                <a:lnTo>
                  <a:pt x="4" y="160"/>
                </a:lnTo>
                <a:lnTo>
                  <a:pt x="9" y="163"/>
                </a:lnTo>
                <a:lnTo>
                  <a:pt x="15" y="164"/>
                </a:lnTo>
                <a:close/>
                <a:moveTo>
                  <a:pt x="11" y="10"/>
                </a:moveTo>
                <a:lnTo>
                  <a:pt x="203" y="10"/>
                </a:lnTo>
                <a:lnTo>
                  <a:pt x="203" y="149"/>
                </a:lnTo>
                <a:lnTo>
                  <a:pt x="11" y="149"/>
                </a:lnTo>
                <a:lnTo>
                  <a:pt x="11" y="1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44" name="Freeform 227"/>
          <p:cNvSpPr>
            <a:spLocks noEditPoints="1"/>
          </p:cNvSpPr>
          <p:nvPr/>
        </p:nvSpPr>
        <p:spPr bwMode="auto">
          <a:xfrm>
            <a:off x="3759200" y="1316038"/>
            <a:ext cx="147638" cy="36512"/>
          </a:xfrm>
          <a:custGeom>
            <a:avLst/>
            <a:gdLst>
              <a:gd name="T0" fmla="*/ 272 w 273"/>
              <a:gd name="T1" fmla="*/ 56 h 68"/>
              <a:gd name="T2" fmla="*/ 272 w 273"/>
              <a:gd name="T3" fmla="*/ 56 h 68"/>
              <a:gd name="T4" fmla="*/ 270 w 273"/>
              <a:gd name="T5" fmla="*/ 51 h 68"/>
              <a:gd name="T6" fmla="*/ 266 w 273"/>
              <a:gd name="T7" fmla="*/ 45 h 68"/>
              <a:gd name="T8" fmla="*/ 255 w 273"/>
              <a:gd name="T9" fmla="*/ 30 h 68"/>
              <a:gd name="T10" fmla="*/ 233 w 273"/>
              <a:gd name="T11" fmla="*/ 1 h 68"/>
              <a:gd name="T12" fmla="*/ 232 w 273"/>
              <a:gd name="T13" fmla="*/ 1 h 68"/>
              <a:gd name="T14" fmla="*/ 229 w 273"/>
              <a:gd name="T15" fmla="*/ 0 h 68"/>
              <a:gd name="T16" fmla="*/ 44 w 273"/>
              <a:gd name="T17" fmla="*/ 0 h 68"/>
              <a:gd name="T18" fmla="*/ 41 w 273"/>
              <a:gd name="T19" fmla="*/ 1 h 68"/>
              <a:gd name="T20" fmla="*/ 40 w 273"/>
              <a:gd name="T21" fmla="*/ 1 h 68"/>
              <a:gd name="T22" fmla="*/ 30 w 273"/>
              <a:gd name="T23" fmla="*/ 15 h 68"/>
              <a:gd name="T24" fmla="*/ 18 w 273"/>
              <a:gd name="T25" fmla="*/ 30 h 68"/>
              <a:gd name="T26" fmla="*/ 7 w 273"/>
              <a:gd name="T27" fmla="*/ 45 h 68"/>
              <a:gd name="T28" fmla="*/ 3 w 273"/>
              <a:gd name="T29" fmla="*/ 51 h 68"/>
              <a:gd name="T30" fmla="*/ 1 w 273"/>
              <a:gd name="T31" fmla="*/ 56 h 68"/>
              <a:gd name="T32" fmla="*/ 0 w 273"/>
              <a:gd name="T33" fmla="*/ 60 h 68"/>
              <a:gd name="T34" fmla="*/ 1 w 273"/>
              <a:gd name="T35" fmla="*/ 63 h 68"/>
              <a:gd name="T36" fmla="*/ 4 w 273"/>
              <a:gd name="T37" fmla="*/ 66 h 68"/>
              <a:gd name="T38" fmla="*/ 8 w 273"/>
              <a:gd name="T39" fmla="*/ 67 h 68"/>
              <a:gd name="T40" fmla="*/ 19 w 273"/>
              <a:gd name="T41" fmla="*/ 68 h 68"/>
              <a:gd name="T42" fmla="*/ 255 w 273"/>
              <a:gd name="T43" fmla="*/ 68 h 68"/>
              <a:gd name="T44" fmla="*/ 265 w 273"/>
              <a:gd name="T45" fmla="*/ 67 h 68"/>
              <a:gd name="T46" fmla="*/ 269 w 273"/>
              <a:gd name="T47" fmla="*/ 66 h 68"/>
              <a:gd name="T48" fmla="*/ 272 w 273"/>
              <a:gd name="T49" fmla="*/ 63 h 68"/>
              <a:gd name="T50" fmla="*/ 273 w 273"/>
              <a:gd name="T51" fmla="*/ 60 h 68"/>
              <a:gd name="T52" fmla="*/ 272 w 273"/>
              <a:gd name="T53" fmla="*/ 56 h 68"/>
              <a:gd name="T54" fmla="*/ 265 w 273"/>
              <a:gd name="T55" fmla="*/ 59 h 68"/>
              <a:gd name="T56" fmla="*/ 265 w 273"/>
              <a:gd name="T57" fmla="*/ 59 h 68"/>
              <a:gd name="T58" fmla="*/ 263 w 273"/>
              <a:gd name="T59" fmla="*/ 60 h 68"/>
              <a:gd name="T60" fmla="*/ 255 w 273"/>
              <a:gd name="T61" fmla="*/ 60 h 68"/>
              <a:gd name="T62" fmla="*/ 19 w 273"/>
              <a:gd name="T63" fmla="*/ 60 h 68"/>
              <a:gd name="T64" fmla="*/ 11 w 273"/>
              <a:gd name="T65" fmla="*/ 60 h 68"/>
              <a:gd name="T66" fmla="*/ 8 w 273"/>
              <a:gd name="T67" fmla="*/ 60 h 68"/>
              <a:gd name="T68" fmla="*/ 8 w 273"/>
              <a:gd name="T69" fmla="*/ 57 h 68"/>
              <a:gd name="T70" fmla="*/ 12 w 273"/>
              <a:gd name="T71" fmla="*/ 49 h 68"/>
              <a:gd name="T72" fmla="*/ 22 w 273"/>
              <a:gd name="T73" fmla="*/ 36 h 68"/>
              <a:gd name="T74" fmla="*/ 251 w 273"/>
              <a:gd name="T75" fmla="*/ 36 h 68"/>
              <a:gd name="T76" fmla="*/ 261 w 273"/>
              <a:gd name="T77" fmla="*/ 49 h 68"/>
              <a:gd name="T78" fmla="*/ 265 w 273"/>
              <a:gd name="T79" fmla="*/ 57 h 68"/>
              <a:gd name="T80" fmla="*/ 265 w 273"/>
              <a:gd name="T81" fmla="*/ 5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3" h="68">
                <a:moveTo>
                  <a:pt x="272" y="56"/>
                </a:moveTo>
                <a:lnTo>
                  <a:pt x="272" y="56"/>
                </a:lnTo>
                <a:lnTo>
                  <a:pt x="270" y="51"/>
                </a:lnTo>
                <a:lnTo>
                  <a:pt x="266" y="45"/>
                </a:lnTo>
                <a:lnTo>
                  <a:pt x="255" y="30"/>
                </a:lnTo>
                <a:lnTo>
                  <a:pt x="233" y="1"/>
                </a:lnTo>
                <a:lnTo>
                  <a:pt x="232" y="1"/>
                </a:lnTo>
                <a:lnTo>
                  <a:pt x="229" y="0"/>
                </a:lnTo>
                <a:lnTo>
                  <a:pt x="44" y="0"/>
                </a:lnTo>
                <a:lnTo>
                  <a:pt x="41" y="1"/>
                </a:lnTo>
                <a:lnTo>
                  <a:pt x="40" y="1"/>
                </a:lnTo>
                <a:lnTo>
                  <a:pt x="30" y="15"/>
                </a:lnTo>
                <a:lnTo>
                  <a:pt x="18" y="30"/>
                </a:lnTo>
                <a:lnTo>
                  <a:pt x="7" y="45"/>
                </a:lnTo>
                <a:lnTo>
                  <a:pt x="3" y="51"/>
                </a:lnTo>
                <a:lnTo>
                  <a:pt x="1" y="56"/>
                </a:lnTo>
                <a:lnTo>
                  <a:pt x="0" y="60"/>
                </a:lnTo>
                <a:lnTo>
                  <a:pt x="1" y="63"/>
                </a:lnTo>
                <a:lnTo>
                  <a:pt x="4" y="66"/>
                </a:lnTo>
                <a:lnTo>
                  <a:pt x="8" y="67"/>
                </a:lnTo>
                <a:lnTo>
                  <a:pt x="19" y="68"/>
                </a:lnTo>
                <a:lnTo>
                  <a:pt x="255" y="68"/>
                </a:lnTo>
                <a:lnTo>
                  <a:pt x="265" y="67"/>
                </a:lnTo>
                <a:lnTo>
                  <a:pt x="269" y="66"/>
                </a:lnTo>
                <a:lnTo>
                  <a:pt x="272" y="63"/>
                </a:lnTo>
                <a:lnTo>
                  <a:pt x="273" y="60"/>
                </a:lnTo>
                <a:lnTo>
                  <a:pt x="272" y="56"/>
                </a:lnTo>
                <a:close/>
                <a:moveTo>
                  <a:pt x="265" y="59"/>
                </a:moveTo>
                <a:lnTo>
                  <a:pt x="265" y="59"/>
                </a:lnTo>
                <a:lnTo>
                  <a:pt x="263" y="60"/>
                </a:lnTo>
                <a:lnTo>
                  <a:pt x="255" y="60"/>
                </a:lnTo>
                <a:lnTo>
                  <a:pt x="19" y="60"/>
                </a:lnTo>
                <a:lnTo>
                  <a:pt x="11" y="60"/>
                </a:lnTo>
                <a:lnTo>
                  <a:pt x="8" y="60"/>
                </a:lnTo>
                <a:lnTo>
                  <a:pt x="8" y="57"/>
                </a:lnTo>
                <a:lnTo>
                  <a:pt x="12" y="49"/>
                </a:lnTo>
                <a:lnTo>
                  <a:pt x="22" y="36"/>
                </a:lnTo>
                <a:lnTo>
                  <a:pt x="251" y="36"/>
                </a:lnTo>
                <a:lnTo>
                  <a:pt x="261" y="49"/>
                </a:lnTo>
                <a:lnTo>
                  <a:pt x="265" y="57"/>
                </a:lnTo>
                <a:lnTo>
                  <a:pt x="265" y="5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26845" name="组合 22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62338" y="2097088"/>
            <a:ext cx="146050" cy="13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26846" name="组合 231"/>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27713" y="1798638"/>
            <a:ext cx="146050" cy="1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6847" name="Freeform 235"/>
          <p:cNvSpPr>
            <a:spLocks noEditPoints="1"/>
          </p:cNvSpPr>
          <p:nvPr/>
        </p:nvSpPr>
        <p:spPr bwMode="auto">
          <a:xfrm>
            <a:off x="3182938" y="2090738"/>
            <a:ext cx="120650" cy="147637"/>
          </a:xfrm>
          <a:custGeom>
            <a:avLst/>
            <a:gdLst>
              <a:gd name="T0" fmla="*/ 198 w 221"/>
              <a:gd name="T1" fmla="*/ 78 h 273"/>
              <a:gd name="T2" fmla="*/ 216 w 221"/>
              <a:gd name="T3" fmla="*/ 60 h 273"/>
              <a:gd name="T4" fmla="*/ 195 w 221"/>
              <a:gd name="T5" fmla="*/ 39 h 273"/>
              <a:gd name="T6" fmla="*/ 177 w 221"/>
              <a:gd name="T7" fmla="*/ 59 h 273"/>
              <a:gd name="T8" fmla="*/ 154 w 221"/>
              <a:gd name="T9" fmla="*/ 60 h 273"/>
              <a:gd name="T10" fmla="*/ 127 w 221"/>
              <a:gd name="T11" fmla="*/ 28 h 273"/>
              <a:gd name="T12" fmla="*/ 139 w 221"/>
              <a:gd name="T13" fmla="*/ 27 h 273"/>
              <a:gd name="T14" fmla="*/ 136 w 221"/>
              <a:gd name="T15" fmla="*/ 0 h 273"/>
              <a:gd name="T16" fmla="*/ 83 w 221"/>
              <a:gd name="T17" fmla="*/ 1 h 273"/>
              <a:gd name="T18" fmla="*/ 86 w 221"/>
              <a:gd name="T19" fmla="*/ 28 h 273"/>
              <a:gd name="T20" fmla="*/ 85 w 221"/>
              <a:gd name="T21" fmla="*/ 54 h 273"/>
              <a:gd name="T22" fmla="*/ 57 w 221"/>
              <a:gd name="T23" fmla="*/ 65 h 273"/>
              <a:gd name="T24" fmla="*/ 34 w 221"/>
              <a:gd name="T25" fmla="*/ 82 h 273"/>
              <a:gd name="T26" fmla="*/ 16 w 221"/>
              <a:gd name="T27" fmla="*/ 105 h 273"/>
              <a:gd name="T28" fmla="*/ 4 w 221"/>
              <a:gd name="T29" fmla="*/ 132 h 273"/>
              <a:gd name="T30" fmla="*/ 0 w 221"/>
              <a:gd name="T31" fmla="*/ 162 h 273"/>
              <a:gd name="T32" fmla="*/ 5 w 221"/>
              <a:gd name="T33" fmla="*/ 195 h 273"/>
              <a:gd name="T34" fmla="*/ 19 w 221"/>
              <a:gd name="T35" fmla="*/ 224 h 273"/>
              <a:gd name="T36" fmla="*/ 41 w 221"/>
              <a:gd name="T37" fmla="*/ 247 h 273"/>
              <a:gd name="T38" fmla="*/ 68 w 221"/>
              <a:gd name="T39" fmla="*/ 263 h 273"/>
              <a:gd name="T40" fmla="*/ 100 w 221"/>
              <a:gd name="T41" fmla="*/ 271 h 273"/>
              <a:gd name="T42" fmla="*/ 134 w 221"/>
              <a:gd name="T43" fmla="*/ 270 h 273"/>
              <a:gd name="T44" fmla="*/ 164 w 221"/>
              <a:gd name="T45" fmla="*/ 259 h 273"/>
              <a:gd name="T46" fmla="*/ 190 w 221"/>
              <a:gd name="T47" fmla="*/ 240 h 273"/>
              <a:gd name="T48" fmla="*/ 209 w 221"/>
              <a:gd name="T49" fmla="*/ 214 h 273"/>
              <a:gd name="T50" fmla="*/ 220 w 221"/>
              <a:gd name="T51" fmla="*/ 184 h 273"/>
              <a:gd name="T52" fmla="*/ 221 w 221"/>
              <a:gd name="T53" fmla="*/ 150 h 273"/>
              <a:gd name="T54" fmla="*/ 211 w 221"/>
              <a:gd name="T55" fmla="*/ 114 h 273"/>
              <a:gd name="T56" fmla="*/ 191 w 221"/>
              <a:gd name="T57" fmla="*/ 86 h 273"/>
              <a:gd name="T58" fmla="*/ 110 w 221"/>
              <a:gd name="T59" fmla="*/ 255 h 273"/>
              <a:gd name="T60" fmla="*/ 83 w 221"/>
              <a:gd name="T61" fmla="*/ 251 h 273"/>
              <a:gd name="T62" fmla="*/ 59 w 221"/>
              <a:gd name="T63" fmla="*/ 239 h 273"/>
              <a:gd name="T64" fmla="*/ 40 w 221"/>
              <a:gd name="T65" fmla="*/ 221 h 273"/>
              <a:gd name="T66" fmla="*/ 25 w 221"/>
              <a:gd name="T67" fmla="*/ 198 h 273"/>
              <a:gd name="T68" fmla="*/ 18 w 221"/>
              <a:gd name="T69" fmla="*/ 172 h 273"/>
              <a:gd name="T70" fmla="*/ 19 w 221"/>
              <a:gd name="T71" fmla="*/ 143 h 273"/>
              <a:gd name="T72" fmla="*/ 29 w 221"/>
              <a:gd name="T73" fmla="*/ 117 h 273"/>
              <a:gd name="T74" fmla="*/ 45 w 221"/>
              <a:gd name="T75" fmla="*/ 95 h 273"/>
              <a:gd name="T76" fmla="*/ 67 w 221"/>
              <a:gd name="T77" fmla="*/ 79 h 273"/>
              <a:gd name="T78" fmla="*/ 93 w 221"/>
              <a:gd name="T79" fmla="*/ 71 h 273"/>
              <a:gd name="T80" fmla="*/ 120 w 221"/>
              <a:gd name="T81" fmla="*/ 68 h 273"/>
              <a:gd name="T82" fmla="*/ 147 w 221"/>
              <a:gd name="T83" fmla="*/ 76 h 273"/>
              <a:gd name="T84" fmla="*/ 171 w 221"/>
              <a:gd name="T85" fmla="*/ 90 h 273"/>
              <a:gd name="T86" fmla="*/ 188 w 221"/>
              <a:gd name="T87" fmla="*/ 109 h 273"/>
              <a:gd name="T88" fmla="*/ 201 w 221"/>
              <a:gd name="T89" fmla="*/ 134 h 273"/>
              <a:gd name="T90" fmla="*/ 205 w 221"/>
              <a:gd name="T91" fmla="*/ 162 h 273"/>
              <a:gd name="T92" fmla="*/ 201 w 221"/>
              <a:gd name="T93" fmla="*/ 189 h 273"/>
              <a:gd name="T94" fmla="*/ 188 w 221"/>
              <a:gd name="T95" fmla="*/ 214 h 273"/>
              <a:gd name="T96" fmla="*/ 171 w 221"/>
              <a:gd name="T97" fmla="*/ 235 h 273"/>
              <a:gd name="T98" fmla="*/ 147 w 221"/>
              <a:gd name="T99" fmla="*/ 248 h 273"/>
              <a:gd name="T100" fmla="*/ 120 w 221"/>
              <a:gd name="T101" fmla="*/ 25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1" h="273">
                <a:moveTo>
                  <a:pt x="183" y="78"/>
                </a:moveTo>
                <a:lnTo>
                  <a:pt x="183" y="78"/>
                </a:lnTo>
                <a:lnTo>
                  <a:pt x="198" y="78"/>
                </a:lnTo>
                <a:lnTo>
                  <a:pt x="199" y="76"/>
                </a:lnTo>
                <a:lnTo>
                  <a:pt x="214" y="61"/>
                </a:lnTo>
                <a:lnTo>
                  <a:pt x="216" y="60"/>
                </a:lnTo>
                <a:lnTo>
                  <a:pt x="216" y="59"/>
                </a:lnTo>
                <a:lnTo>
                  <a:pt x="196" y="41"/>
                </a:lnTo>
                <a:lnTo>
                  <a:pt x="195" y="39"/>
                </a:lnTo>
                <a:lnTo>
                  <a:pt x="194" y="41"/>
                </a:lnTo>
                <a:lnTo>
                  <a:pt x="179" y="56"/>
                </a:lnTo>
                <a:lnTo>
                  <a:pt x="177" y="59"/>
                </a:lnTo>
                <a:lnTo>
                  <a:pt x="177" y="74"/>
                </a:lnTo>
                <a:lnTo>
                  <a:pt x="166" y="65"/>
                </a:lnTo>
                <a:lnTo>
                  <a:pt x="154" y="60"/>
                </a:lnTo>
                <a:lnTo>
                  <a:pt x="141" y="56"/>
                </a:lnTo>
                <a:lnTo>
                  <a:pt x="127" y="53"/>
                </a:lnTo>
                <a:lnTo>
                  <a:pt x="127" y="28"/>
                </a:lnTo>
                <a:lnTo>
                  <a:pt x="136" y="28"/>
                </a:lnTo>
                <a:lnTo>
                  <a:pt x="138" y="28"/>
                </a:lnTo>
                <a:lnTo>
                  <a:pt x="139" y="27"/>
                </a:lnTo>
                <a:lnTo>
                  <a:pt x="139" y="1"/>
                </a:lnTo>
                <a:lnTo>
                  <a:pt x="138" y="0"/>
                </a:lnTo>
                <a:lnTo>
                  <a:pt x="136" y="0"/>
                </a:lnTo>
                <a:lnTo>
                  <a:pt x="86" y="0"/>
                </a:lnTo>
                <a:lnTo>
                  <a:pt x="83" y="0"/>
                </a:lnTo>
                <a:lnTo>
                  <a:pt x="83" y="1"/>
                </a:lnTo>
                <a:lnTo>
                  <a:pt x="83" y="27"/>
                </a:lnTo>
                <a:lnTo>
                  <a:pt x="83" y="28"/>
                </a:lnTo>
                <a:lnTo>
                  <a:pt x="86" y="28"/>
                </a:lnTo>
                <a:lnTo>
                  <a:pt x="95" y="28"/>
                </a:lnTo>
                <a:lnTo>
                  <a:pt x="95" y="53"/>
                </a:lnTo>
                <a:lnTo>
                  <a:pt x="85" y="54"/>
                </a:lnTo>
                <a:lnTo>
                  <a:pt x="75" y="57"/>
                </a:lnTo>
                <a:lnTo>
                  <a:pt x="67" y="61"/>
                </a:lnTo>
                <a:lnTo>
                  <a:pt x="57" y="65"/>
                </a:lnTo>
                <a:lnTo>
                  <a:pt x="49" y="71"/>
                </a:lnTo>
                <a:lnTo>
                  <a:pt x="42" y="76"/>
                </a:lnTo>
                <a:lnTo>
                  <a:pt x="34" y="82"/>
                </a:lnTo>
                <a:lnTo>
                  <a:pt x="27" y="90"/>
                </a:lnTo>
                <a:lnTo>
                  <a:pt x="22" y="97"/>
                </a:lnTo>
                <a:lnTo>
                  <a:pt x="16" y="105"/>
                </a:lnTo>
                <a:lnTo>
                  <a:pt x="12" y="113"/>
                </a:lnTo>
                <a:lnTo>
                  <a:pt x="8" y="123"/>
                </a:lnTo>
                <a:lnTo>
                  <a:pt x="4" y="132"/>
                </a:lnTo>
                <a:lnTo>
                  <a:pt x="3" y="142"/>
                </a:lnTo>
                <a:lnTo>
                  <a:pt x="1" y="151"/>
                </a:lnTo>
                <a:lnTo>
                  <a:pt x="0" y="162"/>
                </a:lnTo>
                <a:lnTo>
                  <a:pt x="1" y="173"/>
                </a:lnTo>
                <a:lnTo>
                  <a:pt x="3" y="184"/>
                </a:lnTo>
                <a:lnTo>
                  <a:pt x="5" y="195"/>
                </a:lnTo>
                <a:lnTo>
                  <a:pt x="9" y="205"/>
                </a:lnTo>
                <a:lnTo>
                  <a:pt x="14" y="214"/>
                </a:lnTo>
                <a:lnTo>
                  <a:pt x="19" y="224"/>
                </a:lnTo>
                <a:lnTo>
                  <a:pt x="26" y="232"/>
                </a:lnTo>
                <a:lnTo>
                  <a:pt x="33" y="240"/>
                </a:lnTo>
                <a:lnTo>
                  <a:pt x="41" y="247"/>
                </a:lnTo>
                <a:lnTo>
                  <a:pt x="49" y="254"/>
                </a:lnTo>
                <a:lnTo>
                  <a:pt x="59" y="259"/>
                </a:lnTo>
                <a:lnTo>
                  <a:pt x="68" y="263"/>
                </a:lnTo>
                <a:lnTo>
                  <a:pt x="78" y="267"/>
                </a:lnTo>
                <a:lnTo>
                  <a:pt x="89" y="270"/>
                </a:lnTo>
                <a:lnTo>
                  <a:pt x="100" y="271"/>
                </a:lnTo>
                <a:lnTo>
                  <a:pt x="110" y="273"/>
                </a:lnTo>
                <a:lnTo>
                  <a:pt x="123" y="271"/>
                </a:lnTo>
                <a:lnTo>
                  <a:pt x="134" y="270"/>
                </a:lnTo>
                <a:lnTo>
                  <a:pt x="145" y="267"/>
                </a:lnTo>
                <a:lnTo>
                  <a:pt x="154" y="263"/>
                </a:lnTo>
                <a:lnTo>
                  <a:pt x="164" y="259"/>
                </a:lnTo>
                <a:lnTo>
                  <a:pt x="173" y="254"/>
                </a:lnTo>
                <a:lnTo>
                  <a:pt x="181" y="247"/>
                </a:lnTo>
                <a:lnTo>
                  <a:pt x="190" y="240"/>
                </a:lnTo>
                <a:lnTo>
                  <a:pt x="196" y="232"/>
                </a:lnTo>
                <a:lnTo>
                  <a:pt x="203" y="224"/>
                </a:lnTo>
                <a:lnTo>
                  <a:pt x="209" y="214"/>
                </a:lnTo>
                <a:lnTo>
                  <a:pt x="213" y="205"/>
                </a:lnTo>
                <a:lnTo>
                  <a:pt x="217" y="195"/>
                </a:lnTo>
                <a:lnTo>
                  <a:pt x="220" y="184"/>
                </a:lnTo>
                <a:lnTo>
                  <a:pt x="221" y="173"/>
                </a:lnTo>
                <a:lnTo>
                  <a:pt x="221" y="162"/>
                </a:lnTo>
                <a:lnTo>
                  <a:pt x="221" y="150"/>
                </a:lnTo>
                <a:lnTo>
                  <a:pt x="220" y="138"/>
                </a:lnTo>
                <a:lnTo>
                  <a:pt x="216" y="125"/>
                </a:lnTo>
                <a:lnTo>
                  <a:pt x="211" y="114"/>
                </a:lnTo>
                <a:lnTo>
                  <a:pt x="206" y="105"/>
                </a:lnTo>
                <a:lnTo>
                  <a:pt x="199" y="95"/>
                </a:lnTo>
                <a:lnTo>
                  <a:pt x="191" y="86"/>
                </a:lnTo>
                <a:lnTo>
                  <a:pt x="183" y="78"/>
                </a:lnTo>
                <a:close/>
                <a:moveTo>
                  <a:pt x="110" y="255"/>
                </a:moveTo>
                <a:lnTo>
                  <a:pt x="110" y="255"/>
                </a:lnTo>
                <a:lnTo>
                  <a:pt x="101" y="255"/>
                </a:lnTo>
                <a:lnTo>
                  <a:pt x="93" y="254"/>
                </a:lnTo>
                <a:lnTo>
                  <a:pt x="83" y="251"/>
                </a:lnTo>
                <a:lnTo>
                  <a:pt x="75" y="248"/>
                </a:lnTo>
                <a:lnTo>
                  <a:pt x="67" y="244"/>
                </a:lnTo>
                <a:lnTo>
                  <a:pt x="59" y="239"/>
                </a:lnTo>
                <a:lnTo>
                  <a:pt x="52" y="235"/>
                </a:lnTo>
                <a:lnTo>
                  <a:pt x="45" y="228"/>
                </a:lnTo>
                <a:lnTo>
                  <a:pt x="40" y="221"/>
                </a:lnTo>
                <a:lnTo>
                  <a:pt x="34" y="214"/>
                </a:lnTo>
                <a:lnTo>
                  <a:pt x="29" y="206"/>
                </a:lnTo>
                <a:lnTo>
                  <a:pt x="25" y="198"/>
                </a:lnTo>
                <a:lnTo>
                  <a:pt x="22" y="189"/>
                </a:lnTo>
                <a:lnTo>
                  <a:pt x="19" y="180"/>
                </a:lnTo>
                <a:lnTo>
                  <a:pt x="18" y="172"/>
                </a:lnTo>
                <a:lnTo>
                  <a:pt x="18" y="162"/>
                </a:lnTo>
                <a:lnTo>
                  <a:pt x="18" y="153"/>
                </a:lnTo>
                <a:lnTo>
                  <a:pt x="19" y="143"/>
                </a:lnTo>
                <a:lnTo>
                  <a:pt x="22" y="134"/>
                </a:lnTo>
                <a:lnTo>
                  <a:pt x="25" y="125"/>
                </a:lnTo>
                <a:lnTo>
                  <a:pt x="29" y="117"/>
                </a:lnTo>
                <a:lnTo>
                  <a:pt x="34" y="109"/>
                </a:lnTo>
                <a:lnTo>
                  <a:pt x="40" y="102"/>
                </a:lnTo>
                <a:lnTo>
                  <a:pt x="45" y="95"/>
                </a:lnTo>
                <a:lnTo>
                  <a:pt x="52" y="90"/>
                </a:lnTo>
                <a:lnTo>
                  <a:pt x="59" y="84"/>
                </a:lnTo>
                <a:lnTo>
                  <a:pt x="67" y="79"/>
                </a:lnTo>
                <a:lnTo>
                  <a:pt x="75" y="76"/>
                </a:lnTo>
                <a:lnTo>
                  <a:pt x="83" y="72"/>
                </a:lnTo>
                <a:lnTo>
                  <a:pt x="93" y="71"/>
                </a:lnTo>
                <a:lnTo>
                  <a:pt x="101" y="68"/>
                </a:lnTo>
                <a:lnTo>
                  <a:pt x="110" y="68"/>
                </a:lnTo>
                <a:lnTo>
                  <a:pt x="120" y="68"/>
                </a:lnTo>
                <a:lnTo>
                  <a:pt x="130" y="71"/>
                </a:lnTo>
                <a:lnTo>
                  <a:pt x="139" y="72"/>
                </a:lnTo>
                <a:lnTo>
                  <a:pt x="147" y="76"/>
                </a:lnTo>
                <a:lnTo>
                  <a:pt x="156" y="79"/>
                </a:lnTo>
                <a:lnTo>
                  <a:pt x="164" y="84"/>
                </a:lnTo>
                <a:lnTo>
                  <a:pt x="171" y="90"/>
                </a:lnTo>
                <a:lnTo>
                  <a:pt x="177" y="95"/>
                </a:lnTo>
                <a:lnTo>
                  <a:pt x="183" y="102"/>
                </a:lnTo>
                <a:lnTo>
                  <a:pt x="188" y="109"/>
                </a:lnTo>
                <a:lnTo>
                  <a:pt x="194" y="117"/>
                </a:lnTo>
                <a:lnTo>
                  <a:pt x="198" y="125"/>
                </a:lnTo>
                <a:lnTo>
                  <a:pt x="201" y="134"/>
                </a:lnTo>
                <a:lnTo>
                  <a:pt x="203" y="143"/>
                </a:lnTo>
                <a:lnTo>
                  <a:pt x="205" y="153"/>
                </a:lnTo>
                <a:lnTo>
                  <a:pt x="205" y="162"/>
                </a:lnTo>
                <a:lnTo>
                  <a:pt x="205" y="172"/>
                </a:lnTo>
                <a:lnTo>
                  <a:pt x="203" y="180"/>
                </a:lnTo>
                <a:lnTo>
                  <a:pt x="201" y="189"/>
                </a:lnTo>
                <a:lnTo>
                  <a:pt x="198" y="198"/>
                </a:lnTo>
                <a:lnTo>
                  <a:pt x="194" y="206"/>
                </a:lnTo>
                <a:lnTo>
                  <a:pt x="188" y="214"/>
                </a:lnTo>
                <a:lnTo>
                  <a:pt x="183" y="221"/>
                </a:lnTo>
                <a:lnTo>
                  <a:pt x="177" y="228"/>
                </a:lnTo>
                <a:lnTo>
                  <a:pt x="171" y="235"/>
                </a:lnTo>
                <a:lnTo>
                  <a:pt x="164" y="239"/>
                </a:lnTo>
                <a:lnTo>
                  <a:pt x="156" y="244"/>
                </a:lnTo>
                <a:lnTo>
                  <a:pt x="147" y="248"/>
                </a:lnTo>
                <a:lnTo>
                  <a:pt x="139" y="251"/>
                </a:lnTo>
                <a:lnTo>
                  <a:pt x="130" y="254"/>
                </a:lnTo>
                <a:lnTo>
                  <a:pt x="120" y="255"/>
                </a:lnTo>
                <a:lnTo>
                  <a:pt x="110" y="25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48" name="Freeform 236"/>
          <p:cNvSpPr>
            <a:spLocks/>
          </p:cNvSpPr>
          <p:nvPr/>
        </p:nvSpPr>
        <p:spPr bwMode="auto">
          <a:xfrm>
            <a:off x="3240088" y="2147888"/>
            <a:ext cx="33337" cy="34925"/>
          </a:xfrm>
          <a:custGeom>
            <a:avLst/>
            <a:gdLst>
              <a:gd name="T0" fmla="*/ 52 w 64"/>
              <a:gd name="T1" fmla="*/ 3 h 64"/>
              <a:gd name="T2" fmla="*/ 2 w 64"/>
              <a:gd name="T3" fmla="*/ 52 h 64"/>
              <a:gd name="T4" fmla="*/ 0 w 64"/>
              <a:gd name="T5" fmla="*/ 54 h 64"/>
              <a:gd name="T6" fmla="*/ 0 w 64"/>
              <a:gd name="T7" fmla="*/ 57 h 64"/>
              <a:gd name="T8" fmla="*/ 0 w 64"/>
              <a:gd name="T9" fmla="*/ 60 h 64"/>
              <a:gd name="T10" fmla="*/ 2 w 64"/>
              <a:gd name="T11" fmla="*/ 61 h 64"/>
              <a:gd name="T12" fmla="*/ 4 w 64"/>
              <a:gd name="T13" fmla="*/ 63 h 64"/>
              <a:gd name="T14" fmla="*/ 6 w 64"/>
              <a:gd name="T15" fmla="*/ 64 h 64"/>
              <a:gd name="T16" fmla="*/ 9 w 64"/>
              <a:gd name="T17" fmla="*/ 63 h 64"/>
              <a:gd name="T18" fmla="*/ 12 w 64"/>
              <a:gd name="T19" fmla="*/ 61 h 64"/>
              <a:gd name="T20" fmla="*/ 61 w 64"/>
              <a:gd name="T21" fmla="*/ 12 h 64"/>
              <a:gd name="T22" fmla="*/ 62 w 64"/>
              <a:gd name="T23" fmla="*/ 9 h 64"/>
              <a:gd name="T24" fmla="*/ 64 w 64"/>
              <a:gd name="T25" fmla="*/ 7 h 64"/>
              <a:gd name="T26" fmla="*/ 62 w 64"/>
              <a:gd name="T27" fmla="*/ 4 h 64"/>
              <a:gd name="T28" fmla="*/ 61 w 64"/>
              <a:gd name="T29" fmla="*/ 3 h 64"/>
              <a:gd name="T30" fmla="*/ 60 w 64"/>
              <a:gd name="T31" fmla="*/ 1 h 64"/>
              <a:gd name="T32" fmla="*/ 57 w 64"/>
              <a:gd name="T33" fmla="*/ 0 h 64"/>
              <a:gd name="T34" fmla="*/ 54 w 64"/>
              <a:gd name="T35" fmla="*/ 1 h 64"/>
              <a:gd name="T36" fmla="*/ 52 w 64"/>
              <a:gd name="T37"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4">
                <a:moveTo>
                  <a:pt x="52" y="3"/>
                </a:moveTo>
                <a:lnTo>
                  <a:pt x="2" y="52"/>
                </a:lnTo>
                <a:lnTo>
                  <a:pt x="0" y="54"/>
                </a:lnTo>
                <a:lnTo>
                  <a:pt x="0" y="57"/>
                </a:lnTo>
                <a:lnTo>
                  <a:pt x="0" y="60"/>
                </a:lnTo>
                <a:lnTo>
                  <a:pt x="2" y="61"/>
                </a:lnTo>
                <a:lnTo>
                  <a:pt x="4" y="63"/>
                </a:lnTo>
                <a:lnTo>
                  <a:pt x="6" y="64"/>
                </a:lnTo>
                <a:lnTo>
                  <a:pt x="9" y="63"/>
                </a:lnTo>
                <a:lnTo>
                  <a:pt x="12" y="61"/>
                </a:lnTo>
                <a:lnTo>
                  <a:pt x="61" y="12"/>
                </a:lnTo>
                <a:lnTo>
                  <a:pt x="62" y="9"/>
                </a:lnTo>
                <a:lnTo>
                  <a:pt x="64" y="7"/>
                </a:lnTo>
                <a:lnTo>
                  <a:pt x="62" y="4"/>
                </a:lnTo>
                <a:lnTo>
                  <a:pt x="61" y="3"/>
                </a:lnTo>
                <a:lnTo>
                  <a:pt x="60" y="1"/>
                </a:lnTo>
                <a:lnTo>
                  <a:pt x="57" y="0"/>
                </a:lnTo>
                <a:lnTo>
                  <a:pt x="54" y="1"/>
                </a:lnTo>
                <a:lnTo>
                  <a:pt x="52" y="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49" name="Freeform 237"/>
          <p:cNvSpPr>
            <a:spLocks noEditPoints="1"/>
          </p:cNvSpPr>
          <p:nvPr/>
        </p:nvSpPr>
        <p:spPr bwMode="auto">
          <a:xfrm>
            <a:off x="4646613" y="2092325"/>
            <a:ext cx="146050" cy="146050"/>
          </a:xfrm>
          <a:custGeom>
            <a:avLst/>
            <a:gdLst>
              <a:gd name="T0" fmla="*/ 250 w 270"/>
              <a:gd name="T1" fmla="*/ 38 h 272"/>
              <a:gd name="T2" fmla="*/ 199 w 270"/>
              <a:gd name="T3" fmla="*/ 45 h 272"/>
              <a:gd name="T4" fmla="*/ 201 w 270"/>
              <a:gd name="T5" fmla="*/ 41 h 272"/>
              <a:gd name="T6" fmla="*/ 239 w 270"/>
              <a:gd name="T7" fmla="*/ 32 h 272"/>
              <a:gd name="T8" fmla="*/ 250 w 270"/>
              <a:gd name="T9" fmla="*/ 29 h 272"/>
              <a:gd name="T10" fmla="*/ 250 w 270"/>
              <a:gd name="T11" fmla="*/ 23 h 272"/>
              <a:gd name="T12" fmla="*/ 246 w 270"/>
              <a:gd name="T13" fmla="*/ 19 h 272"/>
              <a:gd name="T14" fmla="*/ 205 w 270"/>
              <a:gd name="T15" fmla="*/ 27 h 272"/>
              <a:gd name="T16" fmla="*/ 163 w 270"/>
              <a:gd name="T17" fmla="*/ 47 h 272"/>
              <a:gd name="T18" fmla="*/ 198 w 270"/>
              <a:gd name="T19" fmla="*/ 23 h 272"/>
              <a:gd name="T20" fmla="*/ 235 w 270"/>
              <a:gd name="T21" fmla="*/ 11 h 272"/>
              <a:gd name="T22" fmla="*/ 239 w 270"/>
              <a:gd name="T23" fmla="*/ 7 h 272"/>
              <a:gd name="T24" fmla="*/ 238 w 270"/>
              <a:gd name="T25" fmla="*/ 2 h 272"/>
              <a:gd name="T26" fmla="*/ 220 w 270"/>
              <a:gd name="T27" fmla="*/ 4 h 272"/>
              <a:gd name="T28" fmla="*/ 176 w 270"/>
              <a:gd name="T29" fmla="*/ 22 h 272"/>
              <a:gd name="T30" fmla="*/ 146 w 270"/>
              <a:gd name="T31" fmla="*/ 48 h 272"/>
              <a:gd name="T32" fmla="*/ 130 w 270"/>
              <a:gd name="T33" fmla="*/ 56 h 272"/>
              <a:gd name="T34" fmla="*/ 108 w 270"/>
              <a:gd name="T35" fmla="*/ 34 h 272"/>
              <a:gd name="T36" fmla="*/ 62 w 270"/>
              <a:gd name="T37" fmla="*/ 8 h 272"/>
              <a:gd name="T38" fmla="*/ 34 w 270"/>
              <a:gd name="T39" fmla="*/ 0 h 272"/>
              <a:gd name="T40" fmla="*/ 30 w 270"/>
              <a:gd name="T41" fmla="*/ 6 h 272"/>
              <a:gd name="T42" fmla="*/ 33 w 270"/>
              <a:gd name="T43" fmla="*/ 11 h 272"/>
              <a:gd name="T44" fmla="*/ 60 w 270"/>
              <a:gd name="T45" fmla="*/ 19 h 272"/>
              <a:gd name="T46" fmla="*/ 96 w 270"/>
              <a:gd name="T47" fmla="*/ 38 h 272"/>
              <a:gd name="T48" fmla="*/ 78 w 270"/>
              <a:gd name="T49" fmla="*/ 33 h 272"/>
              <a:gd name="T50" fmla="*/ 33 w 270"/>
              <a:gd name="T51" fmla="*/ 21 h 272"/>
              <a:gd name="T52" fmla="*/ 21 w 270"/>
              <a:gd name="T53" fmla="*/ 22 h 272"/>
              <a:gd name="T54" fmla="*/ 19 w 270"/>
              <a:gd name="T55" fmla="*/ 27 h 272"/>
              <a:gd name="T56" fmla="*/ 23 w 270"/>
              <a:gd name="T57" fmla="*/ 32 h 272"/>
              <a:gd name="T58" fmla="*/ 57 w 270"/>
              <a:gd name="T59" fmla="*/ 37 h 272"/>
              <a:gd name="T60" fmla="*/ 94 w 270"/>
              <a:gd name="T61" fmla="*/ 52 h 272"/>
              <a:gd name="T62" fmla="*/ 33 w 270"/>
              <a:gd name="T63" fmla="*/ 38 h 272"/>
              <a:gd name="T64" fmla="*/ 4 w 270"/>
              <a:gd name="T65" fmla="*/ 40 h 272"/>
              <a:gd name="T66" fmla="*/ 0 w 270"/>
              <a:gd name="T67" fmla="*/ 48 h 272"/>
              <a:gd name="T68" fmla="*/ 15 w 270"/>
              <a:gd name="T69" fmla="*/ 234 h 272"/>
              <a:gd name="T70" fmla="*/ 45 w 270"/>
              <a:gd name="T71" fmla="*/ 239 h 272"/>
              <a:gd name="T72" fmla="*/ 101 w 270"/>
              <a:gd name="T73" fmla="*/ 254 h 272"/>
              <a:gd name="T74" fmla="*/ 130 w 270"/>
              <a:gd name="T75" fmla="*/ 269 h 272"/>
              <a:gd name="T76" fmla="*/ 138 w 270"/>
              <a:gd name="T77" fmla="*/ 270 h 272"/>
              <a:gd name="T78" fmla="*/ 160 w 270"/>
              <a:gd name="T79" fmla="*/ 258 h 272"/>
              <a:gd name="T80" fmla="*/ 206 w 270"/>
              <a:gd name="T81" fmla="*/ 242 h 272"/>
              <a:gd name="T82" fmla="*/ 251 w 270"/>
              <a:gd name="T83" fmla="*/ 236 h 272"/>
              <a:gd name="T84" fmla="*/ 257 w 270"/>
              <a:gd name="T85" fmla="*/ 229 h 272"/>
              <a:gd name="T86" fmla="*/ 268 w 270"/>
              <a:gd name="T87" fmla="*/ 42 h 272"/>
              <a:gd name="T88" fmla="*/ 127 w 270"/>
              <a:gd name="T89" fmla="*/ 249 h 272"/>
              <a:gd name="T90" fmla="*/ 89 w 270"/>
              <a:gd name="T91" fmla="*/ 232 h 272"/>
              <a:gd name="T92" fmla="*/ 45 w 270"/>
              <a:gd name="T93" fmla="*/ 223 h 272"/>
              <a:gd name="T94" fmla="*/ 19 w 270"/>
              <a:gd name="T95" fmla="*/ 55 h 272"/>
              <a:gd name="T96" fmla="*/ 75 w 270"/>
              <a:gd name="T97" fmla="*/ 63 h 272"/>
              <a:gd name="T98" fmla="*/ 127 w 270"/>
              <a:gd name="T99" fmla="*/ 83 h 272"/>
              <a:gd name="T100" fmla="*/ 240 w 270"/>
              <a:gd name="T101" fmla="*/ 220 h 272"/>
              <a:gd name="T102" fmla="*/ 194 w 270"/>
              <a:gd name="T103" fmla="*/ 228 h 272"/>
              <a:gd name="T104" fmla="*/ 143 w 270"/>
              <a:gd name="T105" fmla="*/ 249 h 272"/>
              <a:gd name="T106" fmla="*/ 178 w 270"/>
              <a:gd name="T107" fmla="*/ 68 h 272"/>
              <a:gd name="T108" fmla="*/ 232 w 270"/>
              <a:gd name="T109" fmla="*/ 56 h 272"/>
              <a:gd name="T110" fmla="*/ 240 w 270"/>
              <a:gd name="T111" fmla="*/ 22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0" h="272">
                <a:moveTo>
                  <a:pt x="264" y="40"/>
                </a:moveTo>
                <a:lnTo>
                  <a:pt x="264" y="40"/>
                </a:lnTo>
                <a:lnTo>
                  <a:pt x="250" y="38"/>
                </a:lnTo>
                <a:lnTo>
                  <a:pt x="236" y="38"/>
                </a:lnTo>
                <a:lnTo>
                  <a:pt x="220" y="41"/>
                </a:lnTo>
                <a:lnTo>
                  <a:pt x="199" y="45"/>
                </a:lnTo>
                <a:lnTo>
                  <a:pt x="175" y="52"/>
                </a:lnTo>
                <a:lnTo>
                  <a:pt x="189" y="45"/>
                </a:lnTo>
                <a:lnTo>
                  <a:pt x="201" y="41"/>
                </a:lnTo>
                <a:lnTo>
                  <a:pt x="213" y="37"/>
                </a:lnTo>
                <a:lnTo>
                  <a:pt x="224" y="34"/>
                </a:lnTo>
                <a:lnTo>
                  <a:pt x="239" y="32"/>
                </a:lnTo>
                <a:lnTo>
                  <a:pt x="246" y="30"/>
                </a:lnTo>
                <a:lnTo>
                  <a:pt x="249" y="30"/>
                </a:lnTo>
                <a:lnTo>
                  <a:pt x="250" y="29"/>
                </a:lnTo>
                <a:lnTo>
                  <a:pt x="251" y="27"/>
                </a:lnTo>
                <a:lnTo>
                  <a:pt x="251" y="25"/>
                </a:lnTo>
                <a:lnTo>
                  <a:pt x="250" y="23"/>
                </a:lnTo>
                <a:lnTo>
                  <a:pt x="250" y="22"/>
                </a:lnTo>
                <a:lnTo>
                  <a:pt x="247" y="21"/>
                </a:lnTo>
                <a:lnTo>
                  <a:pt x="246" y="19"/>
                </a:lnTo>
                <a:lnTo>
                  <a:pt x="236" y="21"/>
                </a:lnTo>
                <a:lnTo>
                  <a:pt x="217" y="25"/>
                </a:lnTo>
                <a:lnTo>
                  <a:pt x="205" y="27"/>
                </a:lnTo>
                <a:lnTo>
                  <a:pt x="191" y="33"/>
                </a:lnTo>
                <a:lnTo>
                  <a:pt x="178" y="38"/>
                </a:lnTo>
                <a:lnTo>
                  <a:pt x="163" y="47"/>
                </a:lnTo>
                <a:lnTo>
                  <a:pt x="174" y="38"/>
                </a:lnTo>
                <a:lnTo>
                  <a:pt x="186" y="30"/>
                </a:lnTo>
                <a:lnTo>
                  <a:pt x="198" y="23"/>
                </a:lnTo>
                <a:lnTo>
                  <a:pt x="209" y="19"/>
                </a:lnTo>
                <a:lnTo>
                  <a:pt x="228" y="12"/>
                </a:lnTo>
                <a:lnTo>
                  <a:pt x="235" y="11"/>
                </a:lnTo>
                <a:lnTo>
                  <a:pt x="238" y="11"/>
                </a:lnTo>
                <a:lnTo>
                  <a:pt x="239" y="10"/>
                </a:lnTo>
                <a:lnTo>
                  <a:pt x="239" y="7"/>
                </a:lnTo>
                <a:lnTo>
                  <a:pt x="239" y="6"/>
                </a:lnTo>
                <a:lnTo>
                  <a:pt x="239" y="3"/>
                </a:lnTo>
                <a:lnTo>
                  <a:pt x="238" y="2"/>
                </a:lnTo>
                <a:lnTo>
                  <a:pt x="235" y="0"/>
                </a:lnTo>
                <a:lnTo>
                  <a:pt x="234" y="0"/>
                </a:lnTo>
                <a:lnTo>
                  <a:pt x="220" y="4"/>
                </a:lnTo>
                <a:lnTo>
                  <a:pt x="208" y="8"/>
                </a:lnTo>
                <a:lnTo>
                  <a:pt x="193" y="14"/>
                </a:lnTo>
                <a:lnTo>
                  <a:pt x="176" y="22"/>
                </a:lnTo>
                <a:lnTo>
                  <a:pt x="161" y="34"/>
                </a:lnTo>
                <a:lnTo>
                  <a:pt x="153" y="40"/>
                </a:lnTo>
                <a:lnTo>
                  <a:pt x="146" y="48"/>
                </a:lnTo>
                <a:lnTo>
                  <a:pt x="141" y="56"/>
                </a:lnTo>
                <a:lnTo>
                  <a:pt x="135" y="66"/>
                </a:lnTo>
                <a:lnTo>
                  <a:pt x="130" y="56"/>
                </a:lnTo>
                <a:lnTo>
                  <a:pt x="123" y="48"/>
                </a:lnTo>
                <a:lnTo>
                  <a:pt x="116" y="41"/>
                </a:lnTo>
                <a:lnTo>
                  <a:pt x="108" y="34"/>
                </a:lnTo>
                <a:lnTo>
                  <a:pt x="93" y="22"/>
                </a:lnTo>
                <a:lnTo>
                  <a:pt x="77" y="14"/>
                </a:lnTo>
                <a:lnTo>
                  <a:pt x="62" y="8"/>
                </a:lnTo>
                <a:lnTo>
                  <a:pt x="49" y="4"/>
                </a:lnTo>
                <a:lnTo>
                  <a:pt x="37" y="0"/>
                </a:lnTo>
                <a:lnTo>
                  <a:pt x="34" y="0"/>
                </a:lnTo>
                <a:lnTo>
                  <a:pt x="33" y="2"/>
                </a:lnTo>
                <a:lnTo>
                  <a:pt x="30" y="3"/>
                </a:lnTo>
                <a:lnTo>
                  <a:pt x="30" y="6"/>
                </a:lnTo>
                <a:lnTo>
                  <a:pt x="30" y="7"/>
                </a:lnTo>
                <a:lnTo>
                  <a:pt x="32" y="10"/>
                </a:lnTo>
                <a:lnTo>
                  <a:pt x="33" y="11"/>
                </a:lnTo>
                <a:lnTo>
                  <a:pt x="34" y="11"/>
                </a:lnTo>
                <a:lnTo>
                  <a:pt x="42" y="14"/>
                </a:lnTo>
                <a:lnTo>
                  <a:pt x="60" y="19"/>
                </a:lnTo>
                <a:lnTo>
                  <a:pt x="71" y="23"/>
                </a:lnTo>
                <a:lnTo>
                  <a:pt x="83" y="30"/>
                </a:lnTo>
                <a:lnTo>
                  <a:pt x="96" y="38"/>
                </a:lnTo>
                <a:lnTo>
                  <a:pt x="107" y="48"/>
                </a:lnTo>
                <a:lnTo>
                  <a:pt x="93" y="38"/>
                </a:lnTo>
                <a:lnTo>
                  <a:pt x="78" y="33"/>
                </a:lnTo>
                <a:lnTo>
                  <a:pt x="64" y="27"/>
                </a:lnTo>
                <a:lnTo>
                  <a:pt x="52" y="25"/>
                </a:lnTo>
                <a:lnTo>
                  <a:pt x="33" y="21"/>
                </a:lnTo>
                <a:lnTo>
                  <a:pt x="25" y="21"/>
                </a:lnTo>
                <a:lnTo>
                  <a:pt x="22" y="21"/>
                </a:lnTo>
                <a:lnTo>
                  <a:pt x="21" y="22"/>
                </a:lnTo>
                <a:lnTo>
                  <a:pt x="19" y="23"/>
                </a:lnTo>
                <a:lnTo>
                  <a:pt x="18" y="25"/>
                </a:lnTo>
                <a:lnTo>
                  <a:pt x="19" y="27"/>
                </a:lnTo>
                <a:lnTo>
                  <a:pt x="21" y="29"/>
                </a:lnTo>
                <a:lnTo>
                  <a:pt x="22" y="30"/>
                </a:lnTo>
                <a:lnTo>
                  <a:pt x="23" y="32"/>
                </a:lnTo>
                <a:lnTo>
                  <a:pt x="30" y="32"/>
                </a:lnTo>
                <a:lnTo>
                  <a:pt x="47" y="34"/>
                </a:lnTo>
                <a:lnTo>
                  <a:pt x="57" y="37"/>
                </a:lnTo>
                <a:lnTo>
                  <a:pt x="68" y="41"/>
                </a:lnTo>
                <a:lnTo>
                  <a:pt x="82" y="45"/>
                </a:lnTo>
                <a:lnTo>
                  <a:pt x="94" y="52"/>
                </a:lnTo>
                <a:lnTo>
                  <a:pt x="71" y="45"/>
                </a:lnTo>
                <a:lnTo>
                  <a:pt x="49" y="41"/>
                </a:lnTo>
                <a:lnTo>
                  <a:pt x="33" y="38"/>
                </a:lnTo>
                <a:lnTo>
                  <a:pt x="19" y="38"/>
                </a:lnTo>
                <a:lnTo>
                  <a:pt x="7" y="40"/>
                </a:lnTo>
                <a:lnTo>
                  <a:pt x="4" y="40"/>
                </a:lnTo>
                <a:lnTo>
                  <a:pt x="2" y="42"/>
                </a:lnTo>
                <a:lnTo>
                  <a:pt x="0" y="45"/>
                </a:lnTo>
                <a:lnTo>
                  <a:pt x="0" y="48"/>
                </a:lnTo>
                <a:lnTo>
                  <a:pt x="14" y="229"/>
                </a:lnTo>
                <a:lnTo>
                  <a:pt x="14" y="232"/>
                </a:lnTo>
                <a:lnTo>
                  <a:pt x="15" y="234"/>
                </a:lnTo>
                <a:lnTo>
                  <a:pt x="18" y="236"/>
                </a:lnTo>
                <a:lnTo>
                  <a:pt x="21" y="236"/>
                </a:lnTo>
                <a:lnTo>
                  <a:pt x="45" y="239"/>
                </a:lnTo>
                <a:lnTo>
                  <a:pt x="67" y="243"/>
                </a:lnTo>
                <a:lnTo>
                  <a:pt x="85" y="249"/>
                </a:lnTo>
                <a:lnTo>
                  <a:pt x="101" y="254"/>
                </a:lnTo>
                <a:lnTo>
                  <a:pt x="113" y="259"/>
                </a:lnTo>
                <a:lnTo>
                  <a:pt x="122" y="265"/>
                </a:lnTo>
                <a:lnTo>
                  <a:pt x="130" y="269"/>
                </a:lnTo>
                <a:lnTo>
                  <a:pt x="133" y="270"/>
                </a:lnTo>
                <a:lnTo>
                  <a:pt x="135" y="272"/>
                </a:lnTo>
                <a:lnTo>
                  <a:pt x="138" y="270"/>
                </a:lnTo>
                <a:lnTo>
                  <a:pt x="141" y="269"/>
                </a:lnTo>
                <a:lnTo>
                  <a:pt x="150" y="262"/>
                </a:lnTo>
                <a:lnTo>
                  <a:pt x="160" y="258"/>
                </a:lnTo>
                <a:lnTo>
                  <a:pt x="172" y="253"/>
                </a:lnTo>
                <a:lnTo>
                  <a:pt x="187" y="247"/>
                </a:lnTo>
                <a:lnTo>
                  <a:pt x="206" y="242"/>
                </a:lnTo>
                <a:lnTo>
                  <a:pt x="225" y="238"/>
                </a:lnTo>
                <a:lnTo>
                  <a:pt x="249" y="236"/>
                </a:lnTo>
                <a:lnTo>
                  <a:pt x="251" y="236"/>
                </a:lnTo>
                <a:lnTo>
                  <a:pt x="254" y="234"/>
                </a:lnTo>
                <a:lnTo>
                  <a:pt x="255" y="232"/>
                </a:lnTo>
                <a:lnTo>
                  <a:pt x="257" y="229"/>
                </a:lnTo>
                <a:lnTo>
                  <a:pt x="270" y="48"/>
                </a:lnTo>
                <a:lnTo>
                  <a:pt x="269" y="45"/>
                </a:lnTo>
                <a:lnTo>
                  <a:pt x="268" y="42"/>
                </a:lnTo>
                <a:lnTo>
                  <a:pt x="266" y="40"/>
                </a:lnTo>
                <a:lnTo>
                  <a:pt x="264" y="40"/>
                </a:lnTo>
                <a:close/>
                <a:moveTo>
                  <a:pt x="127" y="249"/>
                </a:moveTo>
                <a:lnTo>
                  <a:pt x="127" y="249"/>
                </a:lnTo>
                <a:lnTo>
                  <a:pt x="111" y="240"/>
                </a:lnTo>
                <a:lnTo>
                  <a:pt x="89" y="232"/>
                </a:lnTo>
                <a:lnTo>
                  <a:pt x="75" y="228"/>
                </a:lnTo>
                <a:lnTo>
                  <a:pt x="62" y="225"/>
                </a:lnTo>
                <a:lnTo>
                  <a:pt x="45" y="223"/>
                </a:lnTo>
                <a:lnTo>
                  <a:pt x="29" y="220"/>
                </a:lnTo>
                <a:lnTo>
                  <a:pt x="17" y="55"/>
                </a:lnTo>
                <a:lnTo>
                  <a:pt x="19" y="55"/>
                </a:lnTo>
                <a:lnTo>
                  <a:pt x="37" y="56"/>
                </a:lnTo>
                <a:lnTo>
                  <a:pt x="62" y="60"/>
                </a:lnTo>
                <a:lnTo>
                  <a:pt x="75" y="63"/>
                </a:lnTo>
                <a:lnTo>
                  <a:pt x="92" y="68"/>
                </a:lnTo>
                <a:lnTo>
                  <a:pt x="108" y="75"/>
                </a:lnTo>
                <a:lnTo>
                  <a:pt x="127" y="83"/>
                </a:lnTo>
                <a:lnTo>
                  <a:pt x="127" y="249"/>
                </a:lnTo>
                <a:close/>
                <a:moveTo>
                  <a:pt x="240" y="220"/>
                </a:moveTo>
                <a:lnTo>
                  <a:pt x="240" y="220"/>
                </a:lnTo>
                <a:lnTo>
                  <a:pt x="224" y="223"/>
                </a:lnTo>
                <a:lnTo>
                  <a:pt x="208" y="224"/>
                </a:lnTo>
                <a:lnTo>
                  <a:pt x="194" y="228"/>
                </a:lnTo>
                <a:lnTo>
                  <a:pt x="180" y="232"/>
                </a:lnTo>
                <a:lnTo>
                  <a:pt x="159" y="240"/>
                </a:lnTo>
                <a:lnTo>
                  <a:pt x="143" y="249"/>
                </a:lnTo>
                <a:lnTo>
                  <a:pt x="143" y="83"/>
                </a:lnTo>
                <a:lnTo>
                  <a:pt x="161" y="75"/>
                </a:lnTo>
                <a:lnTo>
                  <a:pt x="178" y="68"/>
                </a:lnTo>
                <a:lnTo>
                  <a:pt x="194" y="63"/>
                </a:lnTo>
                <a:lnTo>
                  <a:pt x="208" y="60"/>
                </a:lnTo>
                <a:lnTo>
                  <a:pt x="232" y="56"/>
                </a:lnTo>
                <a:lnTo>
                  <a:pt x="250" y="55"/>
                </a:lnTo>
                <a:lnTo>
                  <a:pt x="253" y="55"/>
                </a:lnTo>
                <a:lnTo>
                  <a:pt x="240" y="22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50" name="Freeform 238"/>
          <p:cNvSpPr>
            <a:spLocks noEditPoints="1"/>
          </p:cNvSpPr>
          <p:nvPr/>
        </p:nvSpPr>
        <p:spPr bwMode="auto">
          <a:xfrm>
            <a:off x="4054475" y="2116138"/>
            <a:ext cx="147638" cy="100012"/>
          </a:xfrm>
          <a:custGeom>
            <a:avLst/>
            <a:gdLst>
              <a:gd name="T0" fmla="*/ 37 w 273"/>
              <a:gd name="T1" fmla="*/ 0 h 182"/>
              <a:gd name="T2" fmla="*/ 31 w 273"/>
              <a:gd name="T3" fmla="*/ 1 h 182"/>
              <a:gd name="T4" fmla="*/ 29 w 273"/>
              <a:gd name="T5" fmla="*/ 6 h 182"/>
              <a:gd name="T6" fmla="*/ 7 w 273"/>
              <a:gd name="T7" fmla="*/ 16 h 182"/>
              <a:gd name="T8" fmla="*/ 3 w 273"/>
              <a:gd name="T9" fmla="*/ 19 h 182"/>
              <a:gd name="T10" fmla="*/ 0 w 273"/>
              <a:gd name="T11" fmla="*/ 23 h 182"/>
              <a:gd name="T12" fmla="*/ 1 w 273"/>
              <a:gd name="T13" fmla="*/ 165 h 182"/>
              <a:gd name="T14" fmla="*/ 4 w 273"/>
              <a:gd name="T15" fmla="*/ 173 h 182"/>
              <a:gd name="T16" fmla="*/ 14 w 273"/>
              <a:gd name="T17" fmla="*/ 180 h 182"/>
              <a:gd name="T18" fmla="*/ 29 w 273"/>
              <a:gd name="T19" fmla="*/ 182 h 182"/>
              <a:gd name="T20" fmla="*/ 254 w 273"/>
              <a:gd name="T21" fmla="*/ 181 h 182"/>
              <a:gd name="T22" fmla="*/ 262 w 273"/>
              <a:gd name="T23" fmla="*/ 178 h 182"/>
              <a:gd name="T24" fmla="*/ 269 w 273"/>
              <a:gd name="T25" fmla="*/ 172 h 182"/>
              <a:gd name="T26" fmla="*/ 272 w 273"/>
              <a:gd name="T27" fmla="*/ 163 h 182"/>
              <a:gd name="T28" fmla="*/ 273 w 273"/>
              <a:gd name="T29" fmla="*/ 23 h 182"/>
              <a:gd name="T30" fmla="*/ 270 w 273"/>
              <a:gd name="T31" fmla="*/ 13 h 182"/>
              <a:gd name="T32" fmla="*/ 265 w 273"/>
              <a:gd name="T33" fmla="*/ 6 h 182"/>
              <a:gd name="T34" fmla="*/ 258 w 273"/>
              <a:gd name="T35" fmla="*/ 1 h 182"/>
              <a:gd name="T36" fmla="*/ 248 w 273"/>
              <a:gd name="T37" fmla="*/ 0 h 182"/>
              <a:gd name="T38" fmla="*/ 29 w 273"/>
              <a:gd name="T39" fmla="*/ 31 h 182"/>
              <a:gd name="T40" fmla="*/ 27 w 273"/>
              <a:gd name="T41" fmla="*/ 165 h 182"/>
              <a:gd name="T42" fmla="*/ 23 w 273"/>
              <a:gd name="T43" fmla="*/ 166 h 182"/>
              <a:gd name="T44" fmla="*/ 16 w 273"/>
              <a:gd name="T45" fmla="*/ 162 h 182"/>
              <a:gd name="T46" fmla="*/ 15 w 273"/>
              <a:gd name="T47" fmla="*/ 158 h 182"/>
              <a:gd name="T48" fmla="*/ 258 w 273"/>
              <a:gd name="T49" fmla="*/ 158 h 182"/>
              <a:gd name="T50" fmla="*/ 256 w 273"/>
              <a:gd name="T51" fmla="*/ 162 h 182"/>
              <a:gd name="T52" fmla="*/ 252 w 273"/>
              <a:gd name="T53" fmla="*/ 166 h 182"/>
              <a:gd name="T54" fmla="*/ 42 w 273"/>
              <a:gd name="T55" fmla="*/ 167 h 182"/>
              <a:gd name="T56" fmla="*/ 44 w 273"/>
              <a:gd name="T57" fmla="*/ 162 h 182"/>
              <a:gd name="T58" fmla="*/ 44 w 273"/>
              <a:gd name="T59" fmla="*/ 13 h 182"/>
              <a:gd name="T60" fmla="*/ 252 w 273"/>
              <a:gd name="T61" fmla="*/ 15 h 182"/>
              <a:gd name="T62" fmla="*/ 256 w 273"/>
              <a:gd name="T63" fmla="*/ 19 h 182"/>
              <a:gd name="T64" fmla="*/ 258 w 273"/>
              <a:gd name="T65" fmla="*/ 158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3" h="182">
                <a:moveTo>
                  <a:pt x="248" y="0"/>
                </a:moveTo>
                <a:lnTo>
                  <a:pt x="37" y="0"/>
                </a:lnTo>
                <a:lnTo>
                  <a:pt x="34" y="0"/>
                </a:lnTo>
                <a:lnTo>
                  <a:pt x="31" y="1"/>
                </a:lnTo>
                <a:lnTo>
                  <a:pt x="30" y="4"/>
                </a:lnTo>
                <a:lnTo>
                  <a:pt x="29" y="6"/>
                </a:lnTo>
                <a:lnTo>
                  <a:pt x="29" y="16"/>
                </a:lnTo>
                <a:lnTo>
                  <a:pt x="7" y="16"/>
                </a:lnTo>
                <a:lnTo>
                  <a:pt x="4" y="16"/>
                </a:lnTo>
                <a:lnTo>
                  <a:pt x="3" y="19"/>
                </a:lnTo>
                <a:lnTo>
                  <a:pt x="0" y="20"/>
                </a:lnTo>
                <a:lnTo>
                  <a:pt x="0" y="23"/>
                </a:lnTo>
                <a:lnTo>
                  <a:pt x="0" y="158"/>
                </a:lnTo>
                <a:lnTo>
                  <a:pt x="1" y="165"/>
                </a:lnTo>
                <a:lnTo>
                  <a:pt x="3" y="169"/>
                </a:lnTo>
                <a:lnTo>
                  <a:pt x="4" y="173"/>
                </a:lnTo>
                <a:lnTo>
                  <a:pt x="8" y="176"/>
                </a:lnTo>
                <a:lnTo>
                  <a:pt x="14" y="180"/>
                </a:lnTo>
                <a:lnTo>
                  <a:pt x="20" y="181"/>
                </a:lnTo>
                <a:lnTo>
                  <a:pt x="29" y="182"/>
                </a:lnTo>
                <a:lnTo>
                  <a:pt x="248" y="182"/>
                </a:lnTo>
                <a:lnTo>
                  <a:pt x="254" y="181"/>
                </a:lnTo>
                <a:lnTo>
                  <a:pt x="258" y="180"/>
                </a:lnTo>
                <a:lnTo>
                  <a:pt x="262" y="178"/>
                </a:lnTo>
                <a:lnTo>
                  <a:pt x="265" y="174"/>
                </a:lnTo>
                <a:lnTo>
                  <a:pt x="269" y="172"/>
                </a:lnTo>
                <a:lnTo>
                  <a:pt x="270" y="167"/>
                </a:lnTo>
                <a:lnTo>
                  <a:pt x="272" y="163"/>
                </a:lnTo>
                <a:lnTo>
                  <a:pt x="273" y="158"/>
                </a:lnTo>
                <a:lnTo>
                  <a:pt x="273" y="23"/>
                </a:lnTo>
                <a:lnTo>
                  <a:pt x="272" y="19"/>
                </a:lnTo>
                <a:lnTo>
                  <a:pt x="270" y="13"/>
                </a:lnTo>
                <a:lnTo>
                  <a:pt x="269" y="9"/>
                </a:lnTo>
                <a:lnTo>
                  <a:pt x="265" y="6"/>
                </a:lnTo>
                <a:lnTo>
                  <a:pt x="262" y="4"/>
                </a:lnTo>
                <a:lnTo>
                  <a:pt x="258" y="1"/>
                </a:lnTo>
                <a:lnTo>
                  <a:pt x="254" y="0"/>
                </a:lnTo>
                <a:lnTo>
                  <a:pt x="248" y="0"/>
                </a:lnTo>
                <a:close/>
                <a:moveTo>
                  <a:pt x="15" y="31"/>
                </a:moveTo>
                <a:lnTo>
                  <a:pt x="29" y="31"/>
                </a:lnTo>
                <a:lnTo>
                  <a:pt x="29" y="161"/>
                </a:lnTo>
                <a:lnTo>
                  <a:pt x="27" y="165"/>
                </a:lnTo>
                <a:lnTo>
                  <a:pt x="26" y="166"/>
                </a:lnTo>
                <a:lnTo>
                  <a:pt x="23" y="166"/>
                </a:lnTo>
                <a:lnTo>
                  <a:pt x="18" y="165"/>
                </a:lnTo>
                <a:lnTo>
                  <a:pt x="16" y="162"/>
                </a:lnTo>
                <a:lnTo>
                  <a:pt x="15" y="161"/>
                </a:lnTo>
                <a:lnTo>
                  <a:pt x="15" y="158"/>
                </a:lnTo>
                <a:lnTo>
                  <a:pt x="15" y="31"/>
                </a:lnTo>
                <a:close/>
                <a:moveTo>
                  <a:pt x="258" y="158"/>
                </a:moveTo>
                <a:lnTo>
                  <a:pt x="258" y="158"/>
                </a:lnTo>
                <a:lnTo>
                  <a:pt x="256" y="162"/>
                </a:lnTo>
                <a:lnTo>
                  <a:pt x="255" y="165"/>
                </a:lnTo>
                <a:lnTo>
                  <a:pt x="252" y="166"/>
                </a:lnTo>
                <a:lnTo>
                  <a:pt x="248" y="167"/>
                </a:lnTo>
                <a:lnTo>
                  <a:pt x="42" y="167"/>
                </a:lnTo>
                <a:lnTo>
                  <a:pt x="44" y="163"/>
                </a:lnTo>
                <a:lnTo>
                  <a:pt x="44" y="162"/>
                </a:lnTo>
                <a:lnTo>
                  <a:pt x="44" y="24"/>
                </a:lnTo>
                <a:lnTo>
                  <a:pt x="44" y="13"/>
                </a:lnTo>
                <a:lnTo>
                  <a:pt x="248" y="13"/>
                </a:lnTo>
                <a:lnTo>
                  <a:pt x="252" y="15"/>
                </a:lnTo>
                <a:lnTo>
                  <a:pt x="255" y="16"/>
                </a:lnTo>
                <a:lnTo>
                  <a:pt x="256" y="19"/>
                </a:lnTo>
                <a:lnTo>
                  <a:pt x="258" y="23"/>
                </a:lnTo>
                <a:lnTo>
                  <a:pt x="258" y="15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51" name="Freeform 239"/>
          <p:cNvSpPr>
            <a:spLocks/>
          </p:cNvSpPr>
          <p:nvPr/>
        </p:nvSpPr>
        <p:spPr bwMode="auto">
          <a:xfrm>
            <a:off x="4084638" y="2144713"/>
            <a:ext cx="23812" cy="33337"/>
          </a:xfrm>
          <a:custGeom>
            <a:avLst/>
            <a:gdLst>
              <a:gd name="T0" fmla="*/ 39 w 42"/>
              <a:gd name="T1" fmla="*/ 0 h 63"/>
              <a:gd name="T2" fmla="*/ 3 w 42"/>
              <a:gd name="T3" fmla="*/ 0 h 63"/>
              <a:gd name="T4" fmla="*/ 1 w 42"/>
              <a:gd name="T5" fmla="*/ 0 h 63"/>
              <a:gd name="T6" fmla="*/ 0 w 42"/>
              <a:gd name="T7" fmla="*/ 3 h 63"/>
              <a:gd name="T8" fmla="*/ 0 w 42"/>
              <a:gd name="T9" fmla="*/ 60 h 63"/>
              <a:gd name="T10" fmla="*/ 1 w 42"/>
              <a:gd name="T11" fmla="*/ 63 h 63"/>
              <a:gd name="T12" fmla="*/ 3 w 42"/>
              <a:gd name="T13" fmla="*/ 63 h 63"/>
              <a:gd name="T14" fmla="*/ 39 w 42"/>
              <a:gd name="T15" fmla="*/ 63 h 63"/>
              <a:gd name="T16" fmla="*/ 42 w 42"/>
              <a:gd name="T17" fmla="*/ 63 h 63"/>
              <a:gd name="T18" fmla="*/ 42 w 42"/>
              <a:gd name="T19" fmla="*/ 60 h 63"/>
              <a:gd name="T20" fmla="*/ 42 w 42"/>
              <a:gd name="T21" fmla="*/ 3 h 63"/>
              <a:gd name="T22" fmla="*/ 42 w 42"/>
              <a:gd name="T23" fmla="*/ 0 h 63"/>
              <a:gd name="T24" fmla="*/ 39 w 42"/>
              <a:gd name="T25"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63">
                <a:moveTo>
                  <a:pt x="39" y="0"/>
                </a:moveTo>
                <a:lnTo>
                  <a:pt x="3" y="0"/>
                </a:lnTo>
                <a:lnTo>
                  <a:pt x="1" y="0"/>
                </a:lnTo>
                <a:lnTo>
                  <a:pt x="0" y="3"/>
                </a:lnTo>
                <a:lnTo>
                  <a:pt x="0" y="60"/>
                </a:lnTo>
                <a:lnTo>
                  <a:pt x="1" y="63"/>
                </a:lnTo>
                <a:lnTo>
                  <a:pt x="3" y="63"/>
                </a:lnTo>
                <a:lnTo>
                  <a:pt x="39" y="63"/>
                </a:lnTo>
                <a:lnTo>
                  <a:pt x="42" y="63"/>
                </a:lnTo>
                <a:lnTo>
                  <a:pt x="42" y="60"/>
                </a:lnTo>
                <a:lnTo>
                  <a:pt x="42" y="3"/>
                </a:lnTo>
                <a:lnTo>
                  <a:pt x="42" y="0"/>
                </a:lnTo>
                <a:lnTo>
                  <a:pt x="39"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52" name="Freeform 240"/>
          <p:cNvSpPr>
            <a:spLocks/>
          </p:cNvSpPr>
          <p:nvPr/>
        </p:nvSpPr>
        <p:spPr bwMode="auto">
          <a:xfrm>
            <a:off x="4114800" y="2144713"/>
            <a:ext cx="44450" cy="4762"/>
          </a:xfrm>
          <a:custGeom>
            <a:avLst/>
            <a:gdLst>
              <a:gd name="T0" fmla="*/ 81 w 83"/>
              <a:gd name="T1" fmla="*/ 0 h 8"/>
              <a:gd name="T2" fmla="*/ 3 w 83"/>
              <a:gd name="T3" fmla="*/ 0 h 8"/>
              <a:gd name="T4" fmla="*/ 0 w 83"/>
              <a:gd name="T5" fmla="*/ 0 h 8"/>
              <a:gd name="T6" fmla="*/ 0 w 83"/>
              <a:gd name="T7" fmla="*/ 3 h 8"/>
              <a:gd name="T8" fmla="*/ 0 w 83"/>
              <a:gd name="T9" fmla="*/ 6 h 8"/>
              <a:gd name="T10" fmla="*/ 0 w 83"/>
              <a:gd name="T11" fmla="*/ 7 h 8"/>
              <a:gd name="T12" fmla="*/ 3 w 83"/>
              <a:gd name="T13" fmla="*/ 8 h 8"/>
              <a:gd name="T14" fmla="*/ 81 w 83"/>
              <a:gd name="T15" fmla="*/ 8 h 8"/>
              <a:gd name="T16" fmla="*/ 83 w 83"/>
              <a:gd name="T17" fmla="*/ 7 h 8"/>
              <a:gd name="T18" fmla="*/ 83 w 83"/>
              <a:gd name="T19" fmla="*/ 6 h 8"/>
              <a:gd name="T20" fmla="*/ 83 w 83"/>
              <a:gd name="T21" fmla="*/ 3 h 8"/>
              <a:gd name="T22" fmla="*/ 83 w 83"/>
              <a:gd name="T23" fmla="*/ 0 h 8"/>
              <a:gd name="T24" fmla="*/ 81 w 83"/>
              <a:gd name="T2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3" h="8">
                <a:moveTo>
                  <a:pt x="81" y="0"/>
                </a:moveTo>
                <a:lnTo>
                  <a:pt x="3" y="0"/>
                </a:lnTo>
                <a:lnTo>
                  <a:pt x="0" y="0"/>
                </a:lnTo>
                <a:lnTo>
                  <a:pt x="0" y="3"/>
                </a:lnTo>
                <a:lnTo>
                  <a:pt x="0" y="6"/>
                </a:lnTo>
                <a:lnTo>
                  <a:pt x="0" y="7"/>
                </a:lnTo>
                <a:lnTo>
                  <a:pt x="3" y="8"/>
                </a:lnTo>
                <a:lnTo>
                  <a:pt x="81" y="8"/>
                </a:lnTo>
                <a:lnTo>
                  <a:pt x="83" y="7"/>
                </a:lnTo>
                <a:lnTo>
                  <a:pt x="83" y="6"/>
                </a:lnTo>
                <a:lnTo>
                  <a:pt x="83" y="3"/>
                </a:lnTo>
                <a:lnTo>
                  <a:pt x="83" y="0"/>
                </a:lnTo>
                <a:lnTo>
                  <a:pt x="81"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53" name="Freeform 241"/>
          <p:cNvSpPr>
            <a:spLocks/>
          </p:cNvSpPr>
          <p:nvPr/>
        </p:nvSpPr>
        <p:spPr bwMode="auto">
          <a:xfrm>
            <a:off x="4114800" y="2152650"/>
            <a:ext cx="44450" cy="6350"/>
          </a:xfrm>
          <a:custGeom>
            <a:avLst/>
            <a:gdLst>
              <a:gd name="T0" fmla="*/ 81 w 83"/>
              <a:gd name="T1" fmla="*/ 0 h 8"/>
              <a:gd name="T2" fmla="*/ 3 w 83"/>
              <a:gd name="T3" fmla="*/ 0 h 8"/>
              <a:gd name="T4" fmla="*/ 0 w 83"/>
              <a:gd name="T5" fmla="*/ 0 h 8"/>
              <a:gd name="T6" fmla="*/ 0 w 83"/>
              <a:gd name="T7" fmla="*/ 3 h 8"/>
              <a:gd name="T8" fmla="*/ 0 w 83"/>
              <a:gd name="T9" fmla="*/ 4 h 8"/>
              <a:gd name="T10" fmla="*/ 0 w 83"/>
              <a:gd name="T11" fmla="*/ 7 h 8"/>
              <a:gd name="T12" fmla="*/ 3 w 83"/>
              <a:gd name="T13" fmla="*/ 8 h 8"/>
              <a:gd name="T14" fmla="*/ 81 w 83"/>
              <a:gd name="T15" fmla="*/ 8 h 8"/>
              <a:gd name="T16" fmla="*/ 83 w 83"/>
              <a:gd name="T17" fmla="*/ 7 h 8"/>
              <a:gd name="T18" fmla="*/ 83 w 83"/>
              <a:gd name="T19" fmla="*/ 4 h 8"/>
              <a:gd name="T20" fmla="*/ 83 w 83"/>
              <a:gd name="T21" fmla="*/ 3 h 8"/>
              <a:gd name="T22" fmla="*/ 83 w 83"/>
              <a:gd name="T23" fmla="*/ 0 h 8"/>
              <a:gd name="T24" fmla="*/ 81 w 83"/>
              <a:gd name="T2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3" h="8">
                <a:moveTo>
                  <a:pt x="81" y="0"/>
                </a:moveTo>
                <a:lnTo>
                  <a:pt x="3" y="0"/>
                </a:lnTo>
                <a:lnTo>
                  <a:pt x="0" y="0"/>
                </a:lnTo>
                <a:lnTo>
                  <a:pt x="0" y="3"/>
                </a:lnTo>
                <a:lnTo>
                  <a:pt x="0" y="4"/>
                </a:lnTo>
                <a:lnTo>
                  <a:pt x="0" y="7"/>
                </a:lnTo>
                <a:lnTo>
                  <a:pt x="3" y="8"/>
                </a:lnTo>
                <a:lnTo>
                  <a:pt x="81" y="8"/>
                </a:lnTo>
                <a:lnTo>
                  <a:pt x="83" y="7"/>
                </a:lnTo>
                <a:lnTo>
                  <a:pt x="83" y="4"/>
                </a:lnTo>
                <a:lnTo>
                  <a:pt x="83" y="3"/>
                </a:lnTo>
                <a:lnTo>
                  <a:pt x="83" y="0"/>
                </a:lnTo>
                <a:lnTo>
                  <a:pt x="81"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54" name="Freeform 242"/>
          <p:cNvSpPr>
            <a:spLocks/>
          </p:cNvSpPr>
          <p:nvPr/>
        </p:nvSpPr>
        <p:spPr bwMode="auto">
          <a:xfrm>
            <a:off x="4114800" y="2163763"/>
            <a:ext cx="44450" cy="3175"/>
          </a:xfrm>
          <a:custGeom>
            <a:avLst/>
            <a:gdLst>
              <a:gd name="T0" fmla="*/ 81 w 83"/>
              <a:gd name="T1" fmla="*/ 0 h 7"/>
              <a:gd name="T2" fmla="*/ 3 w 83"/>
              <a:gd name="T3" fmla="*/ 0 h 7"/>
              <a:gd name="T4" fmla="*/ 0 w 83"/>
              <a:gd name="T5" fmla="*/ 0 h 7"/>
              <a:gd name="T6" fmla="*/ 0 w 83"/>
              <a:gd name="T7" fmla="*/ 3 h 7"/>
              <a:gd name="T8" fmla="*/ 0 w 83"/>
              <a:gd name="T9" fmla="*/ 4 h 7"/>
              <a:gd name="T10" fmla="*/ 0 w 83"/>
              <a:gd name="T11" fmla="*/ 7 h 7"/>
              <a:gd name="T12" fmla="*/ 3 w 83"/>
              <a:gd name="T13" fmla="*/ 7 h 7"/>
              <a:gd name="T14" fmla="*/ 81 w 83"/>
              <a:gd name="T15" fmla="*/ 7 h 7"/>
              <a:gd name="T16" fmla="*/ 83 w 83"/>
              <a:gd name="T17" fmla="*/ 7 h 7"/>
              <a:gd name="T18" fmla="*/ 83 w 83"/>
              <a:gd name="T19" fmla="*/ 4 h 7"/>
              <a:gd name="T20" fmla="*/ 83 w 83"/>
              <a:gd name="T21" fmla="*/ 3 h 7"/>
              <a:gd name="T22" fmla="*/ 83 w 83"/>
              <a:gd name="T23" fmla="*/ 0 h 7"/>
              <a:gd name="T24" fmla="*/ 81 w 83"/>
              <a:gd name="T2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3" h="7">
                <a:moveTo>
                  <a:pt x="81" y="0"/>
                </a:moveTo>
                <a:lnTo>
                  <a:pt x="3" y="0"/>
                </a:lnTo>
                <a:lnTo>
                  <a:pt x="0" y="0"/>
                </a:lnTo>
                <a:lnTo>
                  <a:pt x="0" y="3"/>
                </a:lnTo>
                <a:lnTo>
                  <a:pt x="0" y="4"/>
                </a:lnTo>
                <a:lnTo>
                  <a:pt x="0" y="7"/>
                </a:lnTo>
                <a:lnTo>
                  <a:pt x="3" y="7"/>
                </a:lnTo>
                <a:lnTo>
                  <a:pt x="81" y="7"/>
                </a:lnTo>
                <a:lnTo>
                  <a:pt x="83" y="7"/>
                </a:lnTo>
                <a:lnTo>
                  <a:pt x="83" y="4"/>
                </a:lnTo>
                <a:lnTo>
                  <a:pt x="83" y="3"/>
                </a:lnTo>
                <a:lnTo>
                  <a:pt x="83" y="0"/>
                </a:lnTo>
                <a:lnTo>
                  <a:pt x="81"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55" name="Freeform 243"/>
          <p:cNvSpPr>
            <a:spLocks/>
          </p:cNvSpPr>
          <p:nvPr/>
        </p:nvSpPr>
        <p:spPr bwMode="auto">
          <a:xfrm>
            <a:off x="4114800" y="2173288"/>
            <a:ext cx="44450" cy="4762"/>
          </a:xfrm>
          <a:custGeom>
            <a:avLst/>
            <a:gdLst>
              <a:gd name="T0" fmla="*/ 81 w 83"/>
              <a:gd name="T1" fmla="*/ 0 h 8"/>
              <a:gd name="T2" fmla="*/ 3 w 83"/>
              <a:gd name="T3" fmla="*/ 0 h 8"/>
              <a:gd name="T4" fmla="*/ 0 w 83"/>
              <a:gd name="T5" fmla="*/ 1 h 8"/>
              <a:gd name="T6" fmla="*/ 0 w 83"/>
              <a:gd name="T7" fmla="*/ 2 h 8"/>
              <a:gd name="T8" fmla="*/ 0 w 83"/>
              <a:gd name="T9" fmla="*/ 5 h 8"/>
              <a:gd name="T10" fmla="*/ 0 w 83"/>
              <a:gd name="T11" fmla="*/ 8 h 8"/>
              <a:gd name="T12" fmla="*/ 3 w 83"/>
              <a:gd name="T13" fmla="*/ 8 h 8"/>
              <a:gd name="T14" fmla="*/ 81 w 83"/>
              <a:gd name="T15" fmla="*/ 8 h 8"/>
              <a:gd name="T16" fmla="*/ 83 w 83"/>
              <a:gd name="T17" fmla="*/ 8 h 8"/>
              <a:gd name="T18" fmla="*/ 83 w 83"/>
              <a:gd name="T19" fmla="*/ 5 h 8"/>
              <a:gd name="T20" fmla="*/ 83 w 83"/>
              <a:gd name="T21" fmla="*/ 2 h 8"/>
              <a:gd name="T22" fmla="*/ 83 w 83"/>
              <a:gd name="T23" fmla="*/ 1 h 8"/>
              <a:gd name="T24" fmla="*/ 81 w 83"/>
              <a:gd name="T2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3" h="8">
                <a:moveTo>
                  <a:pt x="81" y="0"/>
                </a:moveTo>
                <a:lnTo>
                  <a:pt x="3" y="0"/>
                </a:lnTo>
                <a:lnTo>
                  <a:pt x="0" y="1"/>
                </a:lnTo>
                <a:lnTo>
                  <a:pt x="0" y="2"/>
                </a:lnTo>
                <a:lnTo>
                  <a:pt x="0" y="5"/>
                </a:lnTo>
                <a:lnTo>
                  <a:pt x="0" y="8"/>
                </a:lnTo>
                <a:lnTo>
                  <a:pt x="3" y="8"/>
                </a:lnTo>
                <a:lnTo>
                  <a:pt x="81" y="8"/>
                </a:lnTo>
                <a:lnTo>
                  <a:pt x="83" y="8"/>
                </a:lnTo>
                <a:lnTo>
                  <a:pt x="83" y="5"/>
                </a:lnTo>
                <a:lnTo>
                  <a:pt x="83" y="2"/>
                </a:lnTo>
                <a:lnTo>
                  <a:pt x="83" y="1"/>
                </a:lnTo>
                <a:lnTo>
                  <a:pt x="81"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56" name="Freeform 244"/>
          <p:cNvSpPr>
            <a:spLocks/>
          </p:cNvSpPr>
          <p:nvPr/>
        </p:nvSpPr>
        <p:spPr bwMode="auto">
          <a:xfrm>
            <a:off x="4114800" y="2184400"/>
            <a:ext cx="44450" cy="3175"/>
          </a:xfrm>
          <a:custGeom>
            <a:avLst/>
            <a:gdLst>
              <a:gd name="T0" fmla="*/ 81 w 83"/>
              <a:gd name="T1" fmla="*/ 0 h 8"/>
              <a:gd name="T2" fmla="*/ 3 w 83"/>
              <a:gd name="T3" fmla="*/ 0 h 8"/>
              <a:gd name="T4" fmla="*/ 0 w 83"/>
              <a:gd name="T5" fmla="*/ 1 h 8"/>
              <a:gd name="T6" fmla="*/ 0 w 83"/>
              <a:gd name="T7" fmla="*/ 2 h 8"/>
              <a:gd name="T8" fmla="*/ 0 w 83"/>
              <a:gd name="T9" fmla="*/ 5 h 8"/>
              <a:gd name="T10" fmla="*/ 0 w 83"/>
              <a:gd name="T11" fmla="*/ 8 h 8"/>
              <a:gd name="T12" fmla="*/ 3 w 83"/>
              <a:gd name="T13" fmla="*/ 8 h 8"/>
              <a:gd name="T14" fmla="*/ 81 w 83"/>
              <a:gd name="T15" fmla="*/ 8 h 8"/>
              <a:gd name="T16" fmla="*/ 83 w 83"/>
              <a:gd name="T17" fmla="*/ 8 h 8"/>
              <a:gd name="T18" fmla="*/ 83 w 83"/>
              <a:gd name="T19" fmla="*/ 5 h 8"/>
              <a:gd name="T20" fmla="*/ 83 w 83"/>
              <a:gd name="T21" fmla="*/ 2 h 8"/>
              <a:gd name="T22" fmla="*/ 83 w 83"/>
              <a:gd name="T23" fmla="*/ 1 h 8"/>
              <a:gd name="T24" fmla="*/ 81 w 83"/>
              <a:gd name="T2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3" h="8">
                <a:moveTo>
                  <a:pt x="81" y="0"/>
                </a:moveTo>
                <a:lnTo>
                  <a:pt x="3" y="0"/>
                </a:lnTo>
                <a:lnTo>
                  <a:pt x="0" y="1"/>
                </a:lnTo>
                <a:lnTo>
                  <a:pt x="0" y="2"/>
                </a:lnTo>
                <a:lnTo>
                  <a:pt x="0" y="5"/>
                </a:lnTo>
                <a:lnTo>
                  <a:pt x="0" y="8"/>
                </a:lnTo>
                <a:lnTo>
                  <a:pt x="3" y="8"/>
                </a:lnTo>
                <a:lnTo>
                  <a:pt x="81" y="8"/>
                </a:lnTo>
                <a:lnTo>
                  <a:pt x="83" y="8"/>
                </a:lnTo>
                <a:lnTo>
                  <a:pt x="83" y="5"/>
                </a:lnTo>
                <a:lnTo>
                  <a:pt x="83" y="2"/>
                </a:lnTo>
                <a:lnTo>
                  <a:pt x="83" y="1"/>
                </a:lnTo>
                <a:lnTo>
                  <a:pt x="81"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57" name="Freeform 245"/>
          <p:cNvSpPr>
            <a:spLocks/>
          </p:cNvSpPr>
          <p:nvPr/>
        </p:nvSpPr>
        <p:spPr bwMode="auto">
          <a:xfrm>
            <a:off x="4114800" y="2193925"/>
            <a:ext cx="44450" cy="4763"/>
          </a:xfrm>
          <a:custGeom>
            <a:avLst/>
            <a:gdLst>
              <a:gd name="T0" fmla="*/ 81 w 83"/>
              <a:gd name="T1" fmla="*/ 0 h 8"/>
              <a:gd name="T2" fmla="*/ 3 w 83"/>
              <a:gd name="T3" fmla="*/ 0 h 8"/>
              <a:gd name="T4" fmla="*/ 0 w 83"/>
              <a:gd name="T5" fmla="*/ 1 h 8"/>
              <a:gd name="T6" fmla="*/ 0 w 83"/>
              <a:gd name="T7" fmla="*/ 3 h 8"/>
              <a:gd name="T8" fmla="*/ 0 w 83"/>
              <a:gd name="T9" fmla="*/ 5 h 8"/>
              <a:gd name="T10" fmla="*/ 0 w 83"/>
              <a:gd name="T11" fmla="*/ 7 h 8"/>
              <a:gd name="T12" fmla="*/ 3 w 83"/>
              <a:gd name="T13" fmla="*/ 8 h 8"/>
              <a:gd name="T14" fmla="*/ 81 w 83"/>
              <a:gd name="T15" fmla="*/ 8 h 8"/>
              <a:gd name="T16" fmla="*/ 83 w 83"/>
              <a:gd name="T17" fmla="*/ 7 h 8"/>
              <a:gd name="T18" fmla="*/ 83 w 83"/>
              <a:gd name="T19" fmla="*/ 5 h 8"/>
              <a:gd name="T20" fmla="*/ 83 w 83"/>
              <a:gd name="T21" fmla="*/ 3 h 8"/>
              <a:gd name="T22" fmla="*/ 83 w 83"/>
              <a:gd name="T23" fmla="*/ 1 h 8"/>
              <a:gd name="T24" fmla="*/ 81 w 83"/>
              <a:gd name="T2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3" h="8">
                <a:moveTo>
                  <a:pt x="81" y="0"/>
                </a:moveTo>
                <a:lnTo>
                  <a:pt x="3" y="0"/>
                </a:lnTo>
                <a:lnTo>
                  <a:pt x="0" y="1"/>
                </a:lnTo>
                <a:lnTo>
                  <a:pt x="0" y="3"/>
                </a:lnTo>
                <a:lnTo>
                  <a:pt x="0" y="5"/>
                </a:lnTo>
                <a:lnTo>
                  <a:pt x="0" y="7"/>
                </a:lnTo>
                <a:lnTo>
                  <a:pt x="3" y="8"/>
                </a:lnTo>
                <a:lnTo>
                  <a:pt x="81" y="8"/>
                </a:lnTo>
                <a:lnTo>
                  <a:pt x="83" y="7"/>
                </a:lnTo>
                <a:lnTo>
                  <a:pt x="83" y="5"/>
                </a:lnTo>
                <a:lnTo>
                  <a:pt x="83" y="3"/>
                </a:lnTo>
                <a:lnTo>
                  <a:pt x="83" y="1"/>
                </a:lnTo>
                <a:lnTo>
                  <a:pt x="81"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58" name="Freeform 246"/>
          <p:cNvSpPr>
            <a:spLocks/>
          </p:cNvSpPr>
          <p:nvPr/>
        </p:nvSpPr>
        <p:spPr bwMode="auto">
          <a:xfrm>
            <a:off x="4164013" y="2144713"/>
            <a:ext cx="22225" cy="4762"/>
          </a:xfrm>
          <a:custGeom>
            <a:avLst/>
            <a:gdLst>
              <a:gd name="T0" fmla="*/ 38 w 41"/>
              <a:gd name="T1" fmla="*/ 0 h 8"/>
              <a:gd name="T2" fmla="*/ 3 w 41"/>
              <a:gd name="T3" fmla="*/ 0 h 8"/>
              <a:gd name="T4" fmla="*/ 0 w 41"/>
              <a:gd name="T5" fmla="*/ 0 h 8"/>
              <a:gd name="T6" fmla="*/ 0 w 41"/>
              <a:gd name="T7" fmla="*/ 3 h 8"/>
              <a:gd name="T8" fmla="*/ 0 w 41"/>
              <a:gd name="T9" fmla="*/ 6 h 8"/>
              <a:gd name="T10" fmla="*/ 0 w 41"/>
              <a:gd name="T11" fmla="*/ 7 h 8"/>
              <a:gd name="T12" fmla="*/ 3 w 41"/>
              <a:gd name="T13" fmla="*/ 8 h 8"/>
              <a:gd name="T14" fmla="*/ 38 w 41"/>
              <a:gd name="T15" fmla="*/ 8 h 8"/>
              <a:gd name="T16" fmla="*/ 39 w 41"/>
              <a:gd name="T17" fmla="*/ 7 h 8"/>
              <a:gd name="T18" fmla="*/ 41 w 41"/>
              <a:gd name="T19" fmla="*/ 6 h 8"/>
              <a:gd name="T20" fmla="*/ 41 w 41"/>
              <a:gd name="T21" fmla="*/ 3 h 8"/>
              <a:gd name="T22" fmla="*/ 39 w 41"/>
              <a:gd name="T23" fmla="*/ 0 h 8"/>
              <a:gd name="T24" fmla="*/ 38 w 41"/>
              <a:gd name="T2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8">
                <a:moveTo>
                  <a:pt x="38" y="0"/>
                </a:moveTo>
                <a:lnTo>
                  <a:pt x="3" y="0"/>
                </a:lnTo>
                <a:lnTo>
                  <a:pt x="0" y="0"/>
                </a:lnTo>
                <a:lnTo>
                  <a:pt x="0" y="3"/>
                </a:lnTo>
                <a:lnTo>
                  <a:pt x="0" y="6"/>
                </a:lnTo>
                <a:lnTo>
                  <a:pt x="0" y="7"/>
                </a:lnTo>
                <a:lnTo>
                  <a:pt x="3" y="8"/>
                </a:lnTo>
                <a:lnTo>
                  <a:pt x="38" y="8"/>
                </a:lnTo>
                <a:lnTo>
                  <a:pt x="39" y="7"/>
                </a:lnTo>
                <a:lnTo>
                  <a:pt x="41" y="6"/>
                </a:lnTo>
                <a:lnTo>
                  <a:pt x="41" y="3"/>
                </a:lnTo>
                <a:lnTo>
                  <a:pt x="39" y="0"/>
                </a:lnTo>
                <a:lnTo>
                  <a:pt x="38"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59" name="Freeform 247"/>
          <p:cNvSpPr>
            <a:spLocks/>
          </p:cNvSpPr>
          <p:nvPr/>
        </p:nvSpPr>
        <p:spPr bwMode="auto">
          <a:xfrm>
            <a:off x="4164013" y="2152650"/>
            <a:ext cx="22225" cy="6350"/>
          </a:xfrm>
          <a:custGeom>
            <a:avLst/>
            <a:gdLst>
              <a:gd name="T0" fmla="*/ 38 w 41"/>
              <a:gd name="T1" fmla="*/ 0 h 8"/>
              <a:gd name="T2" fmla="*/ 3 w 41"/>
              <a:gd name="T3" fmla="*/ 0 h 8"/>
              <a:gd name="T4" fmla="*/ 0 w 41"/>
              <a:gd name="T5" fmla="*/ 0 h 8"/>
              <a:gd name="T6" fmla="*/ 0 w 41"/>
              <a:gd name="T7" fmla="*/ 3 h 8"/>
              <a:gd name="T8" fmla="*/ 0 w 41"/>
              <a:gd name="T9" fmla="*/ 4 h 8"/>
              <a:gd name="T10" fmla="*/ 0 w 41"/>
              <a:gd name="T11" fmla="*/ 7 h 8"/>
              <a:gd name="T12" fmla="*/ 3 w 41"/>
              <a:gd name="T13" fmla="*/ 8 h 8"/>
              <a:gd name="T14" fmla="*/ 38 w 41"/>
              <a:gd name="T15" fmla="*/ 8 h 8"/>
              <a:gd name="T16" fmla="*/ 39 w 41"/>
              <a:gd name="T17" fmla="*/ 7 h 8"/>
              <a:gd name="T18" fmla="*/ 41 w 41"/>
              <a:gd name="T19" fmla="*/ 4 h 8"/>
              <a:gd name="T20" fmla="*/ 41 w 41"/>
              <a:gd name="T21" fmla="*/ 3 h 8"/>
              <a:gd name="T22" fmla="*/ 39 w 41"/>
              <a:gd name="T23" fmla="*/ 0 h 8"/>
              <a:gd name="T24" fmla="*/ 38 w 41"/>
              <a:gd name="T2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8">
                <a:moveTo>
                  <a:pt x="38" y="0"/>
                </a:moveTo>
                <a:lnTo>
                  <a:pt x="3" y="0"/>
                </a:lnTo>
                <a:lnTo>
                  <a:pt x="0" y="0"/>
                </a:lnTo>
                <a:lnTo>
                  <a:pt x="0" y="3"/>
                </a:lnTo>
                <a:lnTo>
                  <a:pt x="0" y="4"/>
                </a:lnTo>
                <a:lnTo>
                  <a:pt x="0" y="7"/>
                </a:lnTo>
                <a:lnTo>
                  <a:pt x="3" y="8"/>
                </a:lnTo>
                <a:lnTo>
                  <a:pt x="38" y="8"/>
                </a:lnTo>
                <a:lnTo>
                  <a:pt x="39" y="7"/>
                </a:lnTo>
                <a:lnTo>
                  <a:pt x="41" y="4"/>
                </a:lnTo>
                <a:lnTo>
                  <a:pt x="41" y="3"/>
                </a:lnTo>
                <a:lnTo>
                  <a:pt x="39" y="0"/>
                </a:lnTo>
                <a:lnTo>
                  <a:pt x="38"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60" name="Freeform 248"/>
          <p:cNvSpPr>
            <a:spLocks/>
          </p:cNvSpPr>
          <p:nvPr/>
        </p:nvSpPr>
        <p:spPr bwMode="auto">
          <a:xfrm>
            <a:off x="4164013" y="2163763"/>
            <a:ext cx="22225" cy="3175"/>
          </a:xfrm>
          <a:custGeom>
            <a:avLst/>
            <a:gdLst>
              <a:gd name="T0" fmla="*/ 38 w 41"/>
              <a:gd name="T1" fmla="*/ 0 h 7"/>
              <a:gd name="T2" fmla="*/ 3 w 41"/>
              <a:gd name="T3" fmla="*/ 0 h 7"/>
              <a:gd name="T4" fmla="*/ 0 w 41"/>
              <a:gd name="T5" fmla="*/ 0 h 7"/>
              <a:gd name="T6" fmla="*/ 0 w 41"/>
              <a:gd name="T7" fmla="*/ 3 h 7"/>
              <a:gd name="T8" fmla="*/ 0 w 41"/>
              <a:gd name="T9" fmla="*/ 4 h 7"/>
              <a:gd name="T10" fmla="*/ 0 w 41"/>
              <a:gd name="T11" fmla="*/ 7 h 7"/>
              <a:gd name="T12" fmla="*/ 3 w 41"/>
              <a:gd name="T13" fmla="*/ 7 h 7"/>
              <a:gd name="T14" fmla="*/ 38 w 41"/>
              <a:gd name="T15" fmla="*/ 7 h 7"/>
              <a:gd name="T16" fmla="*/ 39 w 41"/>
              <a:gd name="T17" fmla="*/ 7 h 7"/>
              <a:gd name="T18" fmla="*/ 41 w 41"/>
              <a:gd name="T19" fmla="*/ 4 h 7"/>
              <a:gd name="T20" fmla="*/ 41 w 41"/>
              <a:gd name="T21" fmla="*/ 3 h 7"/>
              <a:gd name="T22" fmla="*/ 39 w 41"/>
              <a:gd name="T23" fmla="*/ 0 h 7"/>
              <a:gd name="T24" fmla="*/ 38 w 41"/>
              <a:gd name="T2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7">
                <a:moveTo>
                  <a:pt x="38" y="0"/>
                </a:moveTo>
                <a:lnTo>
                  <a:pt x="3" y="0"/>
                </a:lnTo>
                <a:lnTo>
                  <a:pt x="0" y="0"/>
                </a:lnTo>
                <a:lnTo>
                  <a:pt x="0" y="3"/>
                </a:lnTo>
                <a:lnTo>
                  <a:pt x="0" y="4"/>
                </a:lnTo>
                <a:lnTo>
                  <a:pt x="0" y="7"/>
                </a:lnTo>
                <a:lnTo>
                  <a:pt x="3" y="7"/>
                </a:lnTo>
                <a:lnTo>
                  <a:pt x="38" y="7"/>
                </a:lnTo>
                <a:lnTo>
                  <a:pt x="39" y="7"/>
                </a:lnTo>
                <a:lnTo>
                  <a:pt x="41" y="4"/>
                </a:lnTo>
                <a:lnTo>
                  <a:pt x="41" y="3"/>
                </a:lnTo>
                <a:lnTo>
                  <a:pt x="39" y="0"/>
                </a:lnTo>
                <a:lnTo>
                  <a:pt x="38"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61" name="Freeform 249"/>
          <p:cNvSpPr>
            <a:spLocks/>
          </p:cNvSpPr>
          <p:nvPr/>
        </p:nvSpPr>
        <p:spPr bwMode="auto">
          <a:xfrm>
            <a:off x="4164013" y="2173288"/>
            <a:ext cx="22225" cy="4762"/>
          </a:xfrm>
          <a:custGeom>
            <a:avLst/>
            <a:gdLst>
              <a:gd name="T0" fmla="*/ 38 w 41"/>
              <a:gd name="T1" fmla="*/ 0 h 8"/>
              <a:gd name="T2" fmla="*/ 3 w 41"/>
              <a:gd name="T3" fmla="*/ 0 h 8"/>
              <a:gd name="T4" fmla="*/ 0 w 41"/>
              <a:gd name="T5" fmla="*/ 1 h 8"/>
              <a:gd name="T6" fmla="*/ 0 w 41"/>
              <a:gd name="T7" fmla="*/ 2 h 8"/>
              <a:gd name="T8" fmla="*/ 0 w 41"/>
              <a:gd name="T9" fmla="*/ 5 h 8"/>
              <a:gd name="T10" fmla="*/ 0 w 41"/>
              <a:gd name="T11" fmla="*/ 8 h 8"/>
              <a:gd name="T12" fmla="*/ 3 w 41"/>
              <a:gd name="T13" fmla="*/ 8 h 8"/>
              <a:gd name="T14" fmla="*/ 38 w 41"/>
              <a:gd name="T15" fmla="*/ 8 h 8"/>
              <a:gd name="T16" fmla="*/ 39 w 41"/>
              <a:gd name="T17" fmla="*/ 8 h 8"/>
              <a:gd name="T18" fmla="*/ 41 w 41"/>
              <a:gd name="T19" fmla="*/ 5 h 8"/>
              <a:gd name="T20" fmla="*/ 41 w 41"/>
              <a:gd name="T21" fmla="*/ 2 h 8"/>
              <a:gd name="T22" fmla="*/ 39 w 41"/>
              <a:gd name="T23" fmla="*/ 1 h 8"/>
              <a:gd name="T24" fmla="*/ 38 w 41"/>
              <a:gd name="T2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8">
                <a:moveTo>
                  <a:pt x="38" y="0"/>
                </a:moveTo>
                <a:lnTo>
                  <a:pt x="3" y="0"/>
                </a:lnTo>
                <a:lnTo>
                  <a:pt x="0" y="1"/>
                </a:lnTo>
                <a:lnTo>
                  <a:pt x="0" y="2"/>
                </a:lnTo>
                <a:lnTo>
                  <a:pt x="0" y="5"/>
                </a:lnTo>
                <a:lnTo>
                  <a:pt x="0" y="8"/>
                </a:lnTo>
                <a:lnTo>
                  <a:pt x="3" y="8"/>
                </a:lnTo>
                <a:lnTo>
                  <a:pt x="38" y="8"/>
                </a:lnTo>
                <a:lnTo>
                  <a:pt x="39" y="8"/>
                </a:lnTo>
                <a:lnTo>
                  <a:pt x="41" y="5"/>
                </a:lnTo>
                <a:lnTo>
                  <a:pt x="41" y="2"/>
                </a:lnTo>
                <a:lnTo>
                  <a:pt x="39" y="1"/>
                </a:lnTo>
                <a:lnTo>
                  <a:pt x="38"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62" name="Freeform 250"/>
          <p:cNvSpPr>
            <a:spLocks/>
          </p:cNvSpPr>
          <p:nvPr/>
        </p:nvSpPr>
        <p:spPr bwMode="auto">
          <a:xfrm>
            <a:off x="4164013" y="2184400"/>
            <a:ext cx="22225" cy="3175"/>
          </a:xfrm>
          <a:custGeom>
            <a:avLst/>
            <a:gdLst>
              <a:gd name="T0" fmla="*/ 38 w 41"/>
              <a:gd name="T1" fmla="*/ 0 h 8"/>
              <a:gd name="T2" fmla="*/ 3 w 41"/>
              <a:gd name="T3" fmla="*/ 0 h 8"/>
              <a:gd name="T4" fmla="*/ 0 w 41"/>
              <a:gd name="T5" fmla="*/ 1 h 8"/>
              <a:gd name="T6" fmla="*/ 0 w 41"/>
              <a:gd name="T7" fmla="*/ 2 h 8"/>
              <a:gd name="T8" fmla="*/ 0 w 41"/>
              <a:gd name="T9" fmla="*/ 5 h 8"/>
              <a:gd name="T10" fmla="*/ 0 w 41"/>
              <a:gd name="T11" fmla="*/ 8 h 8"/>
              <a:gd name="T12" fmla="*/ 3 w 41"/>
              <a:gd name="T13" fmla="*/ 8 h 8"/>
              <a:gd name="T14" fmla="*/ 38 w 41"/>
              <a:gd name="T15" fmla="*/ 8 h 8"/>
              <a:gd name="T16" fmla="*/ 39 w 41"/>
              <a:gd name="T17" fmla="*/ 8 h 8"/>
              <a:gd name="T18" fmla="*/ 41 w 41"/>
              <a:gd name="T19" fmla="*/ 5 h 8"/>
              <a:gd name="T20" fmla="*/ 41 w 41"/>
              <a:gd name="T21" fmla="*/ 2 h 8"/>
              <a:gd name="T22" fmla="*/ 39 w 41"/>
              <a:gd name="T23" fmla="*/ 1 h 8"/>
              <a:gd name="T24" fmla="*/ 38 w 41"/>
              <a:gd name="T2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8">
                <a:moveTo>
                  <a:pt x="38" y="0"/>
                </a:moveTo>
                <a:lnTo>
                  <a:pt x="3" y="0"/>
                </a:lnTo>
                <a:lnTo>
                  <a:pt x="0" y="1"/>
                </a:lnTo>
                <a:lnTo>
                  <a:pt x="0" y="2"/>
                </a:lnTo>
                <a:lnTo>
                  <a:pt x="0" y="5"/>
                </a:lnTo>
                <a:lnTo>
                  <a:pt x="0" y="8"/>
                </a:lnTo>
                <a:lnTo>
                  <a:pt x="3" y="8"/>
                </a:lnTo>
                <a:lnTo>
                  <a:pt x="38" y="8"/>
                </a:lnTo>
                <a:lnTo>
                  <a:pt x="39" y="8"/>
                </a:lnTo>
                <a:lnTo>
                  <a:pt x="41" y="5"/>
                </a:lnTo>
                <a:lnTo>
                  <a:pt x="41" y="2"/>
                </a:lnTo>
                <a:lnTo>
                  <a:pt x="39" y="1"/>
                </a:lnTo>
                <a:lnTo>
                  <a:pt x="38"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63" name="Freeform 251"/>
          <p:cNvSpPr>
            <a:spLocks/>
          </p:cNvSpPr>
          <p:nvPr/>
        </p:nvSpPr>
        <p:spPr bwMode="auto">
          <a:xfrm>
            <a:off x="4164013" y="2193925"/>
            <a:ext cx="22225" cy="4763"/>
          </a:xfrm>
          <a:custGeom>
            <a:avLst/>
            <a:gdLst>
              <a:gd name="T0" fmla="*/ 38 w 41"/>
              <a:gd name="T1" fmla="*/ 0 h 8"/>
              <a:gd name="T2" fmla="*/ 3 w 41"/>
              <a:gd name="T3" fmla="*/ 0 h 8"/>
              <a:gd name="T4" fmla="*/ 0 w 41"/>
              <a:gd name="T5" fmla="*/ 1 h 8"/>
              <a:gd name="T6" fmla="*/ 0 w 41"/>
              <a:gd name="T7" fmla="*/ 3 h 8"/>
              <a:gd name="T8" fmla="*/ 0 w 41"/>
              <a:gd name="T9" fmla="*/ 5 h 8"/>
              <a:gd name="T10" fmla="*/ 0 w 41"/>
              <a:gd name="T11" fmla="*/ 7 h 8"/>
              <a:gd name="T12" fmla="*/ 3 w 41"/>
              <a:gd name="T13" fmla="*/ 8 h 8"/>
              <a:gd name="T14" fmla="*/ 38 w 41"/>
              <a:gd name="T15" fmla="*/ 8 h 8"/>
              <a:gd name="T16" fmla="*/ 39 w 41"/>
              <a:gd name="T17" fmla="*/ 7 h 8"/>
              <a:gd name="T18" fmla="*/ 41 w 41"/>
              <a:gd name="T19" fmla="*/ 5 h 8"/>
              <a:gd name="T20" fmla="*/ 41 w 41"/>
              <a:gd name="T21" fmla="*/ 3 h 8"/>
              <a:gd name="T22" fmla="*/ 39 w 41"/>
              <a:gd name="T23" fmla="*/ 1 h 8"/>
              <a:gd name="T24" fmla="*/ 38 w 41"/>
              <a:gd name="T2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8">
                <a:moveTo>
                  <a:pt x="38" y="0"/>
                </a:moveTo>
                <a:lnTo>
                  <a:pt x="3" y="0"/>
                </a:lnTo>
                <a:lnTo>
                  <a:pt x="0" y="1"/>
                </a:lnTo>
                <a:lnTo>
                  <a:pt x="0" y="3"/>
                </a:lnTo>
                <a:lnTo>
                  <a:pt x="0" y="5"/>
                </a:lnTo>
                <a:lnTo>
                  <a:pt x="0" y="7"/>
                </a:lnTo>
                <a:lnTo>
                  <a:pt x="3" y="8"/>
                </a:lnTo>
                <a:lnTo>
                  <a:pt x="38" y="8"/>
                </a:lnTo>
                <a:lnTo>
                  <a:pt x="39" y="7"/>
                </a:lnTo>
                <a:lnTo>
                  <a:pt x="41" y="5"/>
                </a:lnTo>
                <a:lnTo>
                  <a:pt x="41" y="3"/>
                </a:lnTo>
                <a:lnTo>
                  <a:pt x="39" y="1"/>
                </a:lnTo>
                <a:lnTo>
                  <a:pt x="38"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64" name="Freeform 252"/>
          <p:cNvSpPr>
            <a:spLocks/>
          </p:cNvSpPr>
          <p:nvPr/>
        </p:nvSpPr>
        <p:spPr bwMode="auto">
          <a:xfrm>
            <a:off x="4084638" y="2184400"/>
            <a:ext cx="23812" cy="3175"/>
          </a:xfrm>
          <a:custGeom>
            <a:avLst/>
            <a:gdLst>
              <a:gd name="T0" fmla="*/ 39 w 42"/>
              <a:gd name="T1" fmla="*/ 0 h 8"/>
              <a:gd name="T2" fmla="*/ 3 w 42"/>
              <a:gd name="T3" fmla="*/ 0 h 8"/>
              <a:gd name="T4" fmla="*/ 1 w 42"/>
              <a:gd name="T5" fmla="*/ 1 h 8"/>
              <a:gd name="T6" fmla="*/ 0 w 42"/>
              <a:gd name="T7" fmla="*/ 2 h 8"/>
              <a:gd name="T8" fmla="*/ 0 w 42"/>
              <a:gd name="T9" fmla="*/ 5 h 8"/>
              <a:gd name="T10" fmla="*/ 1 w 42"/>
              <a:gd name="T11" fmla="*/ 8 h 8"/>
              <a:gd name="T12" fmla="*/ 3 w 42"/>
              <a:gd name="T13" fmla="*/ 8 h 8"/>
              <a:gd name="T14" fmla="*/ 39 w 42"/>
              <a:gd name="T15" fmla="*/ 8 h 8"/>
              <a:gd name="T16" fmla="*/ 42 w 42"/>
              <a:gd name="T17" fmla="*/ 8 h 8"/>
              <a:gd name="T18" fmla="*/ 42 w 42"/>
              <a:gd name="T19" fmla="*/ 5 h 8"/>
              <a:gd name="T20" fmla="*/ 42 w 42"/>
              <a:gd name="T21" fmla="*/ 2 h 8"/>
              <a:gd name="T22" fmla="*/ 42 w 42"/>
              <a:gd name="T23" fmla="*/ 1 h 8"/>
              <a:gd name="T24" fmla="*/ 39 w 42"/>
              <a:gd name="T2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8">
                <a:moveTo>
                  <a:pt x="39" y="0"/>
                </a:moveTo>
                <a:lnTo>
                  <a:pt x="3" y="0"/>
                </a:lnTo>
                <a:lnTo>
                  <a:pt x="1" y="1"/>
                </a:lnTo>
                <a:lnTo>
                  <a:pt x="0" y="2"/>
                </a:lnTo>
                <a:lnTo>
                  <a:pt x="0" y="5"/>
                </a:lnTo>
                <a:lnTo>
                  <a:pt x="1" y="8"/>
                </a:lnTo>
                <a:lnTo>
                  <a:pt x="3" y="8"/>
                </a:lnTo>
                <a:lnTo>
                  <a:pt x="39" y="8"/>
                </a:lnTo>
                <a:lnTo>
                  <a:pt x="42" y="8"/>
                </a:lnTo>
                <a:lnTo>
                  <a:pt x="42" y="5"/>
                </a:lnTo>
                <a:lnTo>
                  <a:pt x="42" y="2"/>
                </a:lnTo>
                <a:lnTo>
                  <a:pt x="42" y="1"/>
                </a:lnTo>
                <a:lnTo>
                  <a:pt x="39"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65" name="Freeform 253"/>
          <p:cNvSpPr>
            <a:spLocks/>
          </p:cNvSpPr>
          <p:nvPr/>
        </p:nvSpPr>
        <p:spPr bwMode="auto">
          <a:xfrm>
            <a:off x="4084638" y="2193925"/>
            <a:ext cx="23812" cy="4763"/>
          </a:xfrm>
          <a:custGeom>
            <a:avLst/>
            <a:gdLst>
              <a:gd name="T0" fmla="*/ 39 w 42"/>
              <a:gd name="T1" fmla="*/ 0 h 8"/>
              <a:gd name="T2" fmla="*/ 3 w 42"/>
              <a:gd name="T3" fmla="*/ 0 h 8"/>
              <a:gd name="T4" fmla="*/ 1 w 42"/>
              <a:gd name="T5" fmla="*/ 1 h 8"/>
              <a:gd name="T6" fmla="*/ 0 w 42"/>
              <a:gd name="T7" fmla="*/ 3 h 8"/>
              <a:gd name="T8" fmla="*/ 0 w 42"/>
              <a:gd name="T9" fmla="*/ 5 h 8"/>
              <a:gd name="T10" fmla="*/ 1 w 42"/>
              <a:gd name="T11" fmla="*/ 7 h 8"/>
              <a:gd name="T12" fmla="*/ 3 w 42"/>
              <a:gd name="T13" fmla="*/ 8 h 8"/>
              <a:gd name="T14" fmla="*/ 39 w 42"/>
              <a:gd name="T15" fmla="*/ 8 h 8"/>
              <a:gd name="T16" fmla="*/ 42 w 42"/>
              <a:gd name="T17" fmla="*/ 7 h 8"/>
              <a:gd name="T18" fmla="*/ 42 w 42"/>
              <a:gd name="T19" fmla="*/ 5 h 8"/>
              <a:gd name="T20" fmla="*/ 42 w 42"/>
              <a:gd name="T21" fmla="*/ 3 h 8"/>
              <a:gd name="T22" fmla="*/ 42 w 42"/>
              <a:gd name="T23" fmla="*/ 1 h 8"/>
              <a:gd name="T24" fmla="*/ 39 w 42"/>
              <a:gd name="T2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8">
                <a:moveTo>
                  <a:pt x="39" y="0"/>
                </a:moveTo>
                <a:lnTo>
                  <a:pt x="3" y="0"/>
                </a:lnTo>
                <a:lnTo>
                  <a:pt x="1" y="1"/>
                </a:lnTo>
                <a:lnTo>
                  <a:pt x="0" y="3"/>
                </a:lnTo>
                <a:lnTo>
                  <a:pt x="0" y="5"/>
                </a:lnTo>
                <a:lnTo>
                  <a:pt x="1" y="7"/>
                </a:lnTo>
                <a:lnTo>
                  <a:pt x="3" y="8"/>
                </a:lnTo>
                <a:lnTo>
                  <a:pt x="39" y="8"/>
                </a:lnTo>
                <a:lnTo>
                  <a:pt x="42" y="7"/>
                </a:lnTo>
                <a:lnTo>
                  <a:pt x="42" y="5"/>
                </a:lnTo>
                <a:lnTo>
                  <a:pt x="42" y="3"/>
                </a:lnTo>
                <a:lnTo>
                  <a:pt x="42" y="1"/>
                </a:lnTo>
                <a:lnTo>
                  <a:pt x="39"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66" name="Freeform 254"/>
          <p:cNvSpPr>
            <a:spLocks noEditPoints="1"/>
          </p:cNvSpPr>
          <p:nvPr/>
        </p:nvSpPr>
        <p:spPr bwMode="auto">
          <a:xfrm>
            <a:off x="3465513" y="2681288"/>
            <a:ext cx="144462" cy="146050"/>
          </a:xfrm>
          <a:custGeom>
            <a:avLst/>
            <a:gdLst>
              <a:gd name="T0" fmla="*/ 120 w 268"/>
              <a:gd name="T1" fmla="*/ 2 h 269"/>
              <a:gd name="T2" fmla="*/ 82 w 268"/>
              <a:gd name="T3" fmla="*/ 11 h 269"/>
              <a:gd name="T4" fmla="*/ 49 w 268"/>
              <a:gd name="T5" fmla="*/ 32 h 269"/>
              <a:gd name="T6" fmla="*/ 24 w 268"/>
              <a:gd name="T7" fmla="*/ 60 h 269"/>
              <a:gd name="T8" fmla="*/ 6 w 268"/>
              <a:gd name="T9" fmla="*/ 95 h 269"/>
              <a:gd name="T10" fmla="*/ 0 w 268"/>
              <a:gd name="T11" fmla="*/ 136 h 269"/>
              <a:gd name="T12" fmla="*/ 6 w 268"/>
              <a:gd name="T13" fmla="*/ 175 h 269"/>
              <a:gd name="T14" fmla="*/ 24 w 268"/>
              <a:gd name="T15" fmla="*/ 209 h 269"/>
              <a:gd name="T16" fmla="*/ 49 w 268"/>
              <a:gd name="T17" fmla="*/ 238 h 269"/>
              <a:gd name="T18" fmla="*/ 82 w 268"/>
              <a:gd name="T19" fmla="*/ 258 h 269"/>
              <a:gd name="T20" fmla="*/ 120 w 268"/>
              <a:gd name="T21" fmla="*/ 268 h 269"/>
              <a:gd name="T22" fmla="*/ 161 w 268"/>
              <a:gd name="T23" fmla="*/ 267 h 269"/>
              <a:gd name="T24" fmla="*/ 198 w 268"/>
              <a:gd name="T25" fmla="*/ 253 h 269"/>
              <a:gd name="T26" fmla="*/ 230 w 268"/>
              <a:gd name="T27" fmla="*/ 230 h 269"/>
              <a:gd name="T28" fmla="*/ 251 w 268"/>
              <a:gd name="T29" fmla="*/ 198 h 269"/>
              <a:gd name="T30" fmla="*/ 265 w 268"/>
              <a:gd name="T31" fmla="*/ 161 h 269"/>
              <a:gd name="T32" fmla="*/ 268 w 268"/>
              <a:gd name="T33" fmla="*/ 121 h 269"/>
              <a:gd name="T34" fmla="*/ 258 w 268"/>
              <a:gd name="T35" fmla="*/ 82 h 269"/>
              <a:gd name="T36" fmla="*/ 238 w 268"/>
              <a:gd name="T37" fmla="*/ 50 h 269"/>
              <a:gd name="T38" fmla="*/ 209 w 268"/>
              <a:gd name="T39" fmla="*/ 24 h 269"/>
              <a:gd name="T40" fmla="*/ 174 w 268"/>
              <a:gd name="T41" fmla="*/ 7 h 269"/>
              <a:gd name="T42" fmla="*/ 134 w 268"/>
              <a:gd name="T43" fmla="*/ 0 h 269"/>
              <a:gd name="T44" fmla="*/ 123 w 268"/>
              <a:gd name="T45" fmla="*/ 247 h 269"/>
              <a:gd name="T46" fmla="*/ 90 w 268"/>
              <a:gd name="T47" fmla="*/ 239 h 269"/>
              <a:gd name="T48" fmla="*/ 62 w 268"/>
              <a:gd name="T49" fmla="*/ 223 h 269"/>
              <a:gd name="T50" fmla="*/ 40 w 268"/>
              <a:gd name="T51" fmla="*/ 198 h 269"/>
              <a:gd name="T52" fmla="*/ 26 w 268"/>
              <a:gd name="T53" fmla="*/ 168 h 269"/>
              <a:gd name="T54" fmla="*/ 21 w 268"/>
              <a:gd name="T55" fmla="*/ 136 h 269"/>
              <a:gd name="T56" fmla="*/ 26 w 268"/>
              <a:gd name="T57" fmla="*/ 101 h 269"/>
              <a:gd name="T58" fmla="*/ 40 w 268"/>
              <a:gd name="T59" fmla="*/ 71 h 269"/>
              <a:gd name="T60" fmla="*/ 62 w 268"/>
              <a:gd name="T61" fmla="*/ 47 h 269"/>
              <a:gd name="T62" fmla="*/ 90 w 268"/>
              <a:gd name="T63" fmla="*/ 30 h 269"/>
              <a:gd name="T64" fmla="*/ 123 w 268"/>
              <a:gd name="T65" fmla="*/ 22 h 269"/>
              <a:gd name="T66" fmla="*/ 157 w 268"/>
              <a:gd name="T67" fmla="*/ 24 h 269"/>
              <a:gd name="T68" fmla="*/ 189 w 268"/>
              <a:gd name="T69" fmla="*/ 36 h 269"/>
              <a:gd name="T70" fmla="*/ 215 w 268"/>
              <a:gd name="T71" fmla="*/ 55 h 269"/>
              <a:gd name="T72" fmla="*/ 234 w 268"/>
              <a:gd name="T73" fmla="*/ 81 h 269"/>
              <a:gd name="T74" fmla="*/ 246 w 268"/>
              <a:gd name="T75" fmla="*/ 112 h 269"/>
              <a:gd name="T76" fmla="*/ 247 w 268"/>
              <a:gd name="T77" fmla="*/ 146 h 269"/>
              <a:gd name="T78" fmla="*/ 239 w 268"/>
              <a:gd name="T79" fmla="*/ 179 h 269"/>
              <a:gd name="T80" fmla="*/ 221 w 268"/>
              <a:gd name="T81" fmla="*/ 206 h 269"/>
              <a:gd name="T82" fmla="*/ 198 w 268"/>
              <a:gd name="T83" fmla="*/ 228 h 269"/>
              <a:gd name="T84" fmla="*/ 168 w 268"/>
              <a:gd name="T85" fmla="*/ 243 h 269"/>
              <a:gd name="T86" fmla="*/ 134 w 268"/>
              <a:gd name="T87" fmla="*/ 249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8" h="269">
                <a:moveTo>
                  <a:pt x="134" y="0"/>
                </a:moveTo>
                <a:lnTo>
                  <a:pt x="134" y="0"/>
                </a:lnTo>
                <a:lnTo>
                  <a:pt x="120" y="2"/>
                </a:lnTo>
                <a:lnTo>
                  <a:pt x="107" y="3"/>
                </a:lnTo>
                <a:lnTo>
                  <a:pt x="95" y="7"/>
                </a:lnTo>
                <a:lnTo>
                  <a:pt x="82" y="11"/>
                </a:lnTo>
                <a:lnTo>
                  <a:pt x="70" y="17"/>
                </a:lnTo>
                <a:lnTo>
                  <a:pt x="59" y="24"/>
                </a:lnTo>
                <a:lnTo>
                  <a:pt x="49" y="32"/>
                </a:lnTo>
                <a:lnTo>
                  <a:pt x="40" y="40"/>
                </a:lnTo>
                <a:lnTo>
                  <a:pt x="30" y="50"/>
                </a:lnTo>
                <a:lnTo>
                  <a:pt x="24" y="60"/>
                </a:lnTo>
                <a:lnTo>
                  <a:pt x="17" y="71"/>
                </a:lnTo>
                <a:lnTo>
                  <a:pt x="11" y="82"/>
                </a:lnTo>
                <a:lnTo>
                  <a:pt x="6" y="95"/>
                </a:lnTo>
                <a:lnTo>
                  <a:pt x="3" y="108"/>
                </a:lnTo>
                <a:lnTo>
                  <a:pt x="2" y="121"/>
                </a:lnTo>
                <a:lnTo>
                  <a:pt x="0" y="136"/>
                </a:lnTo>
                <a:lnTo>
                  <a:pt x="2" y="149"/>
                </a:lnTo>
                <a:lnTo>
                  <a:pt x="3" y="161"/>
                </a:lnTo>
                <a:lnTo>
                  <a:pt x="6" y="175"/>
                </a:lnTo>
                <a:lnTo>
                  <a:pt x="11" y="187"/>
                </a:lnTo>
                <a:lnTo>
                  <a:pt x="17" y="198"/>
                </a:lnTo>
                <a:lnTo>
                  <a:pt x="24" y="209"/>
                </a:lnTo>
                <a:lnTo>
                  <a:pt x="30" y="220"/>
                </a:lnTo>
                <a:lnTo>
                  <a:pt x="40" y="230"/>
                </a:lnTo>
                <a:lnTo>
                  <a:pt x="49" y="238"/>
                </a:lnTo>
                <a:lnTo>
                  <a:pt x="59" y="246"/>
                </a:lnTo>
                <a:lnTo>
                  <a:pt x="70" y="253"/>
                </a:lnTo>
                <a:lnTo>
                  <a:pt x="82" y="258"/>
                </a:lnTo>
                <a:lnTo>
                  <a:pt x="95" y="262"/>
                </a:lnTo>
                <a:lnTo>
                  <a:pt x="107" y="267"/>
                </a:lnTo>
                <a:lnTo>
                  <a:pt x="120" y="268"/>
                </a:lnTo>
                <a:lnTo>
                  <a:pt x="134" y="269"/>
                </a:lnTo>
                <a:lnTo>
                  <a:pt x="148" y="268"/>
                </a:lnTo>
                <a:lnTo>
                  <a:pt x="161" y="267"/>
                </a:lnTo>
                <a:lnTo>
                  <a:pt x="174" y="262"/>
                </a:lnTo>
                <a:lnTo>
                  <a:pt x="186" y="258"/>
                </a:lnTo>
                <a:lnTo>
                  <a:pt x="198" y="253"/>
                </a:lnTo>
                <a:lnTo>
                  <a:pt x="209" y="246"/>
                </a:lnTo>
                <a:lnTo>
                  <a:pt x="220" y="238"/>
                </a:lnTo>
                <a:lnTo>
                  <a:pt x="230" y="230"/>
                </a:lnTo>
                <a:lnTo>
                  <a:pt x="238" y="220"/>
                </a:lnTo>
                <a:lnTo>
                  <a:pt x="246" y="209"/>
                </a:lnTo>
                <a:lnTo>
                  <a:pt x="251" y="198"/>
                </a:lnTo>
                <a:lnTo>
                  <a:pt x="258" y="187"/>
                </a:lnTo>
                <a:lnTo>
                  <a:pt x="262" y="175"/>
                </a:lnTo>
                <a:lnTo>
                  <a:pt x="265" y="161"/>
                </a:lnTo>
                <a:lnTo>
                  <a:pt x="268" y="149"/>
                </a:lnTo>
                <a:lnTo>
                  <a:pt x="268" y="136"/>
                </a:lnTo>
                <a:lnTo>
                  <a:pt x="268" y="121"/>
                </a:lnTo>
                <a:lnTo>
                  <a:pt x="265" y="108"/>
                </a:lnTo>
                <a:lnTo>
                  <a:pt x="262" y="95"/>
                </a:lnTo>
                <a:lnTo>
                  <a:pt x="258" y="82"/>
                </a:lnTo>
                <a:lnTo>
                  <a:pt x="251" y="71"/>
                </a:lnTo>
                <a:lnTo>
                  <a:pt x="246" y="60"/>
                </a:lnTo>
                <a:lnTo>
                  <a:pt x="238" y="50"/>
                </a:lnTo>
                <a:lnTo>
                  <a:pt x="230" y="40"/>
                </a:lnTo>
                <a:lnTo>
                  <a:pt x="220" y="32"/>
                </a:lnTo>
                <a:lnTo>
                  <a:pt x="209" y="24"/>
                </a:lnTo>
                <a:lnTo>
                  <a:pt x="198" y="17"/>
                </a:lnTo>
                <a:lnTo>
                  <a:pt x="186" y="11"/>
                </a:lnTo>
                <a:lnTo>
                  <a:pt x="174" y="7"/>
                </a:lnTo>
                <a:lnTo>
                  <a:pt x="161" y="3"/>
                </a:lnTo>
                <a:lnTo>
                  <a:pt x="148" y="2"/>
                </a:lnTo>
                <a:lnTo>
                  <a:pt x="134" y="0"/>
                </a:lnTo>
                <a:close/>
                <a:moveTo>
                  <a:pt x="134" y="249"/>
                </a:moveTo>
                <a:lnTo>
                  <a:pt x="134" y="249"/>
                </a:lnTo>
                <a:lnTo>
                  <a:pt x="123" y="247"/>
                </a:lnTo>
                <a:lnTo>
                  <a:pt x="111" y="246"/>
                </a:lnTo>
                <a:lnTo>
                  <a:pt x="101" y="243"/>
                </a:lnTo>
                <a:lnTo>
                  <a:pt x="90" y="239"/>
                </a:lnTo>
                <a:lnTo>
                  <a:pt x="81" y="234"/>
                </a:lnTo>
                <a:lnTo>
                  <a:pt x="71" y="228"/>
                </a:lnTo>
                <a:lnTo>
                  <a:pt x="62" y="223"/>
                </a:lnTo>
                <a:lnTo>
                  <a:pt x="54" y="215"/>
                </a:lnTo>
                <a:lnTo>
                  <a:pt x="47" y="206"/>
                </a:lnTo>
                <a:lnTo>
                  <a:pt x="40" y="198"/>
                </a:lnTo>
                <a:lnTo>
                  <a:pt x="34" y="189"/>
                </a:lnTo>
                <a:lnTo>
                  <a:pt x="30" y="179"/>
                </a:lnTo>
                <a:lnTo>
                  <a:pt x="26" y="168"/>
                </a:lnTo>
                <a:lnTo>
                  <a:pt x="24" y="157"/>
                </a:lnTo>
                <a:lnTo>
                  <a:pt x="22" y="146"/>
                </a:lnTo>
                <a:lnTo>
                  <a:pt x="21" y="136"/>
                </a:lnTo>
                <a:lnTo>
                  <a:pt x="22" y="123"/>
                </a:lnTo>
                <a:lnTo>
                  <a:pt x="24" y="112"/>
                </a:lnTo>
                <a:lnTo>
                  <a:pt x="26" y="101"/>
                </a:lnTo>
                <a:lnTo>
                  <a:pt x="30" y="90"/>
                </a:lnTo>
                <a:lnTo>
                  <a:pt x="34" y="81"/>
                </a:lnTo>
                <a:lnTo>
                  <a:pt x="40" y="71"/>
                </a:lnTo>
                <a:lnTo>
                  <a:pt x="47" y="63"/>
                </a:lnTo>
                <a:lnTo>
                  <a:pt x="54" y="55"/>
                </a:lnTo>
                <a:lnTo>
                  <a:pt x="62" y="47"/>
                </a:lnTo>
                <a:lnTo>
                  <a:pt x="71" y="41"/>
                </a:lnTo>
                <a:lnTo>
                  <a:pt x="81" y="36"/>
                </a:lnTo>
                <a:lnTo>
                  <a:pt x="90" y="30"/>
                </a:lnTo>
                <a:lnTo>
                  <a:pt x="101" y="26"/>
                </a:lnTo>
                <a:lnTo>
                  <a:pt x="111" y="24"/>
                </a:lnTo>
                <a:lnTo>
                  <a:pt x="123" y="22"/>
                </a:lnTo>
                <a:lnTo>
                  <a:pt x="134" y="21"/>
                </a:lnTo>
                <a:lnTo>
                  <a:pt x="146" y="22"/>
                </a:lnTo>
                <a:lnTo>
                  <a:pt x="157" y="24"/>
                </a:lnTo>
                <a:lnTo>
                  <a:pt x="168" y="26"/>
                </a:lnTo>
                <a:lnTo>
                  <a:pt x="178" y="30"/>
                </a:lnTo>
                <a:lnTo>
                  <a:pt x="189" y="36"/>
                </a:lnTo>
                <a:lnTo>
                  <a:pt x="198" y="41"/>
                </a:lnTo>
                <a:lnTo>
                  <a:pt x="206" y="47"/>
                </a:lnTo>
                <a:lnTo>
                  <a:pt x="215" y="55"/>
                </a:lnTo>
                <a:lnTo>
                  <a:pt x="221" y="63"/>
                </a:lnTo>
                <a:lnTo>
                  <a:pt x="228" y="71"/>
                </a:lnTo>
                <a:lnTo>
                  <a:pt x="234" y="81"/>
                </a:lnTo>
                <a:lnTo>
                  <a:pt x="239" y="90"/>
                </a:lnTo>
                <a:lnTo>
                  <a:pt x="242" y="101"/>
                </a:lnTo>
                <a:lnTo>
                  <a:pt x="246" y="112"/>
                </a:lnTo>
                <a:lnTo>
                  <a:pt x="247" y="123"/>
                </a:lnTo>
                <a:lnTo>
                  <a:pt x="247" y="136"/>
                </a:lnTo>
                <a:lnTo>
                  <a:pt x="247" y="146"/>
                </a:lnTo>
                <a:lnTo>
                  <a:pt x="246" y="157"/>
                </a:lnTo>
                <a:lnTo>
                  <a:pt x="242" y="168"/>
                </a:lnTo>
                <a:lnTo>
                  <a:pt x="239" y="179"/>
                </a:lnTo>
                <a:lnTo>
                  <a:pt x="234" y="189"/>
                </a:lnTo>
                <a:lnTo>
                  <a:pt x="228" y="198"/>
                </a:lnTo>
                <a:lnTo>
                  <a:pt x="221" y="206"/>
                </a:lnTo>
                <a:lnTo>
                  <a:pt x="215" y="215"/>
                </a:lnTo>
                <a:lnTo>
                  <a:pt x="206" y="223"/>
                </a:lnTo>
                <a:lnTo>
                  <a:pt x="198" y="228"/>
                </a:lnTo>
                <a:lnTo>
                  <a:pt x="189" y="234"/>
                </a:lnTo>
                <a:lnTo>
                  <a:pt x="178" y="239"/>
                </a:lnTo>
                <a:lnTo>
                  <a:pt x="168" y="243"/>
                </a:lnTo>
                <a:lnTo>
                  <a:pt x="157" y="246"/>
                </a:lnTo>
                <a:lnTo>
                  <a:pt x="146" y="247"/>
                </a:lnTo>
                <a:lnTo>
                  <a:pt x="134" y="24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67" name="Freeform 255"/>
          <p:cNvSpPr>
            <a:spLocks/>
          </p:cNvSpPr>
          <p:nvPr/>
        </p:nvSpPr>
        <p:spPr bwMode="auto">
          <a:xfrm>
            <a:off x="3497263" y="2713038"/>
            <a:ext cx="80962" cy="82550"/>
          </a:xfrm>
          <a:custGeom>
            <a:avLst/>
            <a:gdLst>
              <a:gd name="T0" fmla="*/ 139 w 147"/>
              <a:gd name="T1" fmla="*/ 60 h 153"/>
              <a:gd name="T2" fmla="*/ 90 w 147"/>
              <a:gd name="T3" fmla="*/ 60 h 153"/>
              <a:gd name="T4" fmla="*/ 90 w 147"/>
              <a:gd name="T5" fmla="*/ 8 h 153"/>
              <a:gd name="T6" fmla="*/ 88 w 147"/>
              <a:gd name="T7" fmla="*/ 6 h 153"/>
              <a:gd name="T8" fmla="*/ 87 w 147"/>
              <a:gd name="T9" fmla="*/ 3 h 153"/>
              <a:gd name="T10" fmla="*/ 84 w 147"/>
              <a:gd name="T11" fmla="*/ 1 h 153"/>
              <a:gd name="T12" fmla="*/ 82 w 147"/>
              <a:gd name="T13" fmla="*/ 0 h 153"/>
              <a:gd name="T14" fmla="*/ 65 w 147"/>
              <a:gd name="T15" fmla="*/ 0 h 153"/>
              <a:gd name="T16" fmla="*/ 63 w 147"/>
              <a:gd name="T17" fmla="*/ 1 h 153"/>
              <a:gd name="T18" fmla="*/ 60 w 147"/>
              <a:gd name="T19" fmla="*/ 3 h 153"/>
              <a:gd name="T20" fmla="*/ 57 w 147"/>
              <a:gd name="T21" fmla="*/ 6 h 153"/>
              <a:gd name="T22" fmla="*/ 57 w 147"/>
              <a:gd name="T23" fmla="*/ 8 h 153"/>
              <a:gd name="T24" fmla="*/ 57 w 147"/>
              <a:gd name="T25" fmla="*/ 60 h 153"/>
              <a:gd name="T26" fmla="*/ 8 w 147"/>
              <a:gd name="T27" fmla="*/ 60 h 153"/>
              <a:gd name="T28" fmla="*/ 4 w 147"/>
              <a:gd name="T29" fmla="*/ 62 h 153"/>
              <a:gd name="T30" fmla="*/ 1 w 147"/>
              <a:gd name="T31" fmla="*/ 63 h 153"/>
              <a:gd name="T32" fmla="*/ 0 w 147"/>
              <a:gd name="T33" fmla="*/ 66 h 153"/>
              <a:gd name="T34" fmla="*/ 0 w 147"/>
              <a:gd name="T35" fmla="*/ 68 h 153"/>
              <a:gd name="T36" fmla="*/ 0 w 147"/>
              <a:gd name="T37" fmla="*/ 83 h 153"/>
              <a:gd name="T38" fmla="*/ 0 w 147"/>
              <a:gd name="T39" fmla="*/ 87 h 153"/>
              <a:gd name="T40" fmla="*/ 1 w 147"/>
              <a:gd name="T41" fmla="*/ 90 h 153"/>
              <a:gd name="T42" fmla="*/ 4 w 147"/>
              <a:gd name="T43" fmla="*/ 92 h 153"/>
              <a:gd name="T44" fmla="*/ 8 w 147"/>
              <a:gd name="T45" fmla="*/ 92 h 153"/>
              <a:gd name="T46" fmla="*/ 57 w 147"/>
              <a:gd name="T47" fmla="*/ 92 h 153"/>
              <a:gd name="T48" fmla="*/ 57 w 147"/>
              <a:gd name="T49" fmla="*/ 145 h 153"/>
              <a:gd name="T50" fmla="*/ 57 w 147"/>
              <a:gd name="T51" fmla="*/ 147 h 153"/>
              <a:gd name="T52" fmla="*/ 60 w 147"/>
              <a:gd name="T53" fmla="*/ 150 h 153"/>
              <a:gd name="T54" fmla="*/ 63 w 147"/>
              <a:gd name="T55" fmla="*/ 152 h 153"/>
              <a:gd name="T56" fmla="*/ 65 w 147"/>
              <a:gd name="T57" fmla="*/ 153 h 153"/>
              <a:gd name="T58" fmla="*/ 82 w 147"/>
              <a:gd name="T59" fmla="*/ 153 h 153"/>
              <a:gd name="T60" fmla="*/ 84 w 147"/>
              <a:gd name="T61" fmla="*/ 152 h 153"/>
              <a:gd name="T62" fmla="*/ 87 w 147"/>
              <a:gd name="T63" fmla="*/ 150 h 153"/>
              <a:gd name="T64" fmla="*/ 88 w 147"/>
              <a:gd name="T65" fmla="*/ 147 h 153"/>
              <a:gd name="T66" fmla="*/ 90 w 147"/>
              <a:gd name="T67" fmla="*/ 145 h 153"/>
              <a:gd name="T68" fmla="*/ 90 w 147"/>
              <a:gd name="T69" fmla="*/ 92 h 153"/>
              <a:gd name="T70" fmla="*/ 139 w 147"/>
              <a:gd name="T71" fmla="*/ 92 h 153"/>
              <a:gd name="T72" fmla="*/ 143 w 147"/>
              <a:gd name="T73" fmla="*/ 92 h 153"/>
              <a:gd name="T74" fmla="*/ 144 w 147"/>
              <a:gd name="T75" fmla="*/ 90 h 153"/>
              <a:gd name="T76" fmla="*/ 147 w 147"/>
              <a:gd name="T77" fmla="*/ 87 h 153"/>
              <a:gd name="T78" fmla="*/ 147 w 147"/>
              <a:gd name="T79" fmla="*/ 83 h 153"/>
              <a:gd name="T80" fmla="*/ 147 w 147"/>
              <a:gd name="T81" fmla="*/ 68 h 153"/>
              <a:gd name="T82" fmla="*/ 147 w 147"/>
              <a:gd name="T83" fmla="*/ 66 h 153"/>
              <a:gd name="T84" fmla="*/ 144 w 147"/>
              <a:gd name="T85" fmla="*/ 63 h 153"/>
              <a:gd name="T86" fmla="*/ 143 w 147"/>
              <a:gd name="T87" fmla="*/ 62 h 153"/>
              <a:gd name="T88" fmla="*/ 139 w 147"/>
              <a:gd name="T89" fmla="*/ 6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7" h="153">
                <a:moveTo>
                  <a:pt x="139" y="60"/>
                </a:moveTo>
                <a:lnTo>
                  <a:pt x="90" y="60"/>
                </a:lnTo>
                <a:lnTo>
                  <a:pt x="90" y="8"/>
                </a:lnTo>
                <a:lnTo>
                  <a:pt x="88" y="6"/>
                </a:lnTo>
                <a:lnTo>
                  <a:pt x="87" y="3"/>
                </a:lnTo>
                <a:lnTo>
                  <a:pt x="84" y="1"/>
                </a:lnTo>
                <a:lnTo>
                  <a:pt x="82" y="0"/>
                </a:lnTo>
                <a:lnTo>
                  <a:pt x="65" y="0"/>
                </a:lnTo>
                <a:lnTo>
                  <a:pt x="63" y="1"/>
                </a:lnTo>
                <a:lnTo>
                  <a:pt x="60" y="3"/>
                </a:lnTo>
                <a:lnTo>
                  <a:pt x="57" y="6"/>
                </a:lnTo>
                <a:lnTo>
                  <a:pt x="57" y="8"/>
                </a:lnTo>
                <a:lnTo>
                  <a:pt x="57" y="60"/>
                </a:lnTo>
                <a:lnTo>
                  <a:pt x="8" y="60"/>
                </a:lnTo>
                <a:lnTo>
                  <a:pt x="4" y="62"/>
                </a:lnTo>
                <a:lnTo>
                  <a:pt x="1" y="63"/>
                </a:lnTo>
                <a:lnTo>
                  <a:pt x="0" y="66"/>
                </a:lnTo>
                <a:lnTo>
                  <a:pt x="0" y="68"/>
                </a:lnTo>
                <a:lnTo>
                  <a:pt x="0" y="83"/>
                </a:lnTo>
                <a:lnTo>
                  <a:pt x="0" y="87"/>
                </a:lnTo>
                <a:lnTo>
                  <a:pt x="1" y="90"/>
                </a:lnTo>
                <a:lnTo>
                  <a:pt x="4" y="92"/>
                </a:lnTo>
                <a:lnTo>
                  <a:pt x="8" y="92"/>
                </a:lnTo>
                <a:lnTo>
                  <a:pt x="57" y="92"/>
                </a:lnTo>
                <a:lnTo>
                  <a:pt x="57" y="145"/>
                </a:lnTo>
                <a:lnTo>
                  <a:pt x="57" y="147"/>
                </a:lnTo>
                <a:lnTo>
                  <a:pt x="60" y="150"/>
                </a:lnTo>
                <a:lnTo>
                  <a:pt x="63" y="152"/>
                </a:lnTo>
                <a:lnTo>
                  <a:pt x="65" y="153"/>
                </a:lnTo>
                <a:lnTo>
                  <a:pt x="82" y="153"/>
                </a:lnTo>
                <a:lnTo>
                  <a:pt x="84" y="152"/>
                </a:lnTo>
                <a:lnTo>
                  <a:pt x="87" y="150"/>
                </a:lnTo>
                <a:lnTo>
                  <a:pt x="88" y="147"/>
                </a:lnTo>
                <a:lnTo>
                  <a:pt x="90" y="145"/>
                </a:lnTo>
                <a:lnTo>
                  <a:pt x="90" y="92"/>
                </a:lnTo>
                <a:lnTo>
                  <a:pt x="139" y="92"/>
                </a:lnTo>
                <a:lnTo>
                  <a:pt x="143" y="92"/>
                </a:lnTo>
                <a:lnTo>
                  <a:pt x="144" y="90"/>
                </a:lnTo>
                <a:lnTo>
                  <a:pt x="147" y="87"/>
                </a:lnTo>
                <a:lnTo>
                  <a:pt x="147" y="83"/>
                </a:lnTo>
                <a:lnTo>
                  <a:pt x="147" y="68"/>
                </a:lnTo>
                <a:lnTo>
                  <a:pt x="147" y="66"/>
                </a:lnTo>
                <a:lnTo>
                  <a:pt x="144" y="63"/>
                </a:lnTo>
                <a:lnTo>
                  <a:pt x="143" y="62"/>
                </a:lnTo>
                <a:lnTo>
                  <a:pt x="139" y="6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68" name="Freeform 256"/>
          <p:cNvSpPr>
            <a:spLocks noEditPoints="1"/>
          </p:cNvSpPr>
          <p:nvPr/>
        </p:nvSpPr>
        <p:spPr bwMode="auto">
          <a:xfrm>
            <a:off x="3760788" y="2681288"/>
            <a:ext cx="144462" cy="146050"/>
          </a:xfrm>
          <a:custGeom>
            <a:avLst/>
            <a:gdLst>
              <a:gd name="T0" fmla="*/ 120 w 267"/>
              <a:gd name="T1" fmla="*/ 2 h 269"/>
              <a:gd name="T2" fmla="*/ 82 w 267"/>
              <a:gd name="T3" fmla="*/ 11 h 269"/>
              <a:gd name="T4" fmla="*/ 47 w 267"/>
              <a:gd name="T5" fmla="*/ 32 h 269"/>
              <a:gd name="T6" fmla="*/ 21 w 267"/>
              <a:gd name="T7" fmla="*/ 60 h 269"/>
              <a:gd name="T8" fmla="*/ 5 w 267"/>
              <a:gd name="T9" fmla="*/ 95 h 269"/>
              <a:gd name="T10" fmla="*/ 0 w 267"/>
              <a:gd name="T11" fmla="*/ 136 h 269"/>
              <a:gd name="T12" fmla="*/ 5 w 267"/>
              <a:gd name="T13" fmla="*/ 175 h 269"/>
              <a:gd name="T14" fmla="*/ 21 w 267"/>
              <a:gd name="T15" fmla="*/ 209 h 269"/>
              <a:gd name="T16" fmla="*/ 47 w 267"/>
              <a:gd name="T17" fmla="*/ 238 h 269"/>
              <a:gd name="T18" fmla="*/ 82 w 267"/>
              <a:gd name="T19" fmla="*/ 258 h 269"/>
              <a:gd name="T20" fmla="*/ 120 w 267"/>
              <a:gd name="T21" fmla="*/ 268 h 269"/>
              <a:gd name="T22" fmla="*/ 159 w 267"/>
              <a:gd name="T23" fmla="*/ 267 h 269"/>
              <a:gd name="T24" fmla="*/ 196 w 267"/>
              <a:gd name="T25" fmla="*/ 253 h 269"/>
              <a:gd name="T26" fmla="*/ 228 w 267"/>
              <a:gd name="T27" fmla="*/ 230 h 269"/>
              <a:gd name="T28" fmla="*/ 251 w 267"/>
              <a:gd name="T29" fmla="*/ 198 h 269"/>
              <a:gd name="T30" fmla="*/ 264 w 267"/>
              <a:gd name="T31" fmla="*/ 161 h 269"/>
              <a:gd name="T32" fmla="*/ 266 w 267"/>
              <a:gd name="T33" fmla="*/ 121 h 269"/>
              <a:gd name="T34" fmla="*/ 256 w 267"/>
              <a:gd name="T35" fmla="*/ 82 h 269"/>
              <a:gd name="T36" fmla="*/ 236 w 267"/>
              <a:gd name="T37" fmla="*/ 50 h 269"/>
              <a:gd name="T38" fmla="*/ 208 w 267"/>
              <a:gd name="T39" fmla="*/ 24 h 269"/>
              <a:gd name="T40" fmla="*/ 173 w 267"/>
              <a:gd name="T41" fmla="*/ 7 h 269"/>
              <a:gd name="T42" fmla="*/ 133 w 267"/>
              <a:gd name="T43" fmla="*/ 0 h 269"/>
              <a:gd name="T44" fmla="*/ 121 w 267"/>
              <a:gd name="T45" fmla="*/ 247 h 269"/>
              <a:gd name="T46" fmla="*/ 88 w 267"/>
              <a:gd name="T47" fmla="*/ 239 h 269"/>
              <a:gd name="T48" fmla="*/ 61 w 267"/>
              <a:gd name="T49" fmla="*/ 223 h 269"/>
              <a:gd name="T50" fmla="*/ 39 w 267"/>
              <a:gd name="T51" fmla="*/ 198 h 269"/>
              <a:gd name="T52" fmla="*/ 24 w 267"/>
              <a:gd name="T53" fmla="*/ 168 h 269"/>
              <a:gd name="T54" fmla="*/ 20 w 267"/>
              <a:gd name="T55" fmla="*/ 136 h 269"/>
              <a:gd name="T56" fmla="*/ 24 w 267"/>
              <a:gd name="T57" fmla="*/ 101 h 269"/>
              <a:gd name="T58" fmla="*/ 39 w 267"/>
              <a:gd name="T59" fmla="*/ 71 h 269"/>
              <a:gd name="T60" fmla="*/ 61 w 267"/>
              <a:gd name="T61" fmla="*/ 47 h 269"/>
              <a:gd name="T62" fmla="*/ 88 w 267"/>
              <a:gd name="T63" fmla="*/ 30 h 269"/>
              <a:gd name="T64" fmla="*/ 121 w 267"/>
              <a:gd name="T65" fmla="*/ 22 h 269"/>
              <a:gd name="T66" fmla="*/ 155 w 267"/>
              <a:gd name="T67" fmla="*/ 24 h 269"/>
              <a:gd name="T68" fmla="*/ 187 w 267"/>
              <a:gd name="T69" fmla="*/ 36 h 269"/>
              <a:gd name="T70" fmla="*/ 213 w 267"/>
              <a:gd name="T71" fmla="*/ 55 h 269"/>
              <a:gd name="T72" fmla="*/ 233 w 267"/>
              <a:gd name="T73" fmla="*/ 81 h 269"/>
              <a:gd name="T74" fmla="*/ 244 w 267"/>
              <a:gd name="T75" fmla="*/ 112 h 269"/>
              <a:gd name="T76" fmla="*/ 245 w 267"/>
              <a:gd name="T77" fmla="*/ 146 h 269"/>
              <a:gd name="T78" fmla="*/ 237 w 267"/>
              <a:gd name="T79" fmla="*/ 179 h 269"/>
              <a:gd name="T80" fmla="*/ 221 w 267"/>
              <a:gd name="T81" fmla="*/ 206 h 269"/>
              <a:gd name="T82" fmla="*/ 196 w 267"/>
              <a:gd name="T83" fmla="*/ 228 h 269"/>
              <a:gd name="T84" fmla="*/ 166 w 267"/>
              <a:gd name="T85" fmla="*/ 243 h 269"/>
              <a:gd name="T86" fmla="*/ 133 w 267"/>
              <a:gd name="T87" fmla="*/ 249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7" h="269">
                <a:moveTo>
                  <a:pt x="133" y="0"/>
                </a:moveTo>
                <a:lnTo>
                  <a:pt x="133" y="0"/>
                </a:lnTo>
                <a:lnTo>
                  <a:pt x="120" y="2"/>
                </a:lnTo>
                <a:lnTo>
                  <a:pt x="106" y="3"/>
                </a:lnTo>
                <a:lnTo>
                  <a:pt x="94" y="7"/>
                </a:lnTo>
                <a:lnTo>
                  <a:pt x="82" y="11"/>
                </a:lnTo>
                <a:lnTo>
                  <a:pt x="69" y="17"/>
                </a:lnTo>
                <a:lnTo>
                  <a:pt x="58" y="24"/>
                </a:lnTo>
                <a:lnTo>
                  <a:pt x="47" y="32"/>
                </a:lnTo>
                <a:lnTo>
                  <a:pt x="38" y="40"/>
                </a:lnTo>
                <a:lnTo>
                  <a:pt x="30" y="50"/>
                </a:lnTo>
                <a:lnTo>
                  <a:pt x="21" y="60"/>
                </a:lnTo>
                <a:lnTo>
                  <a:pt x="15" y="71"/>
                </a:lnTo>
                <a:lnTo>
                  <a:pt x="9" y="82"/>
                </a:lnTo>
                <a:lnTo>
                  <a:pt x="5" y="95"/>
                </a:lnTo>
                <a:lnTo>
                  <a:pt x="2" y="108"/>
                </a:lnTo>
                <a:lnTo>
                  <a:pt x="0" y="121"/>
                </a:lnTo>
                <a:lnTo>
                  <a:pt x="0" y="136"/>
                </a:lnTo>
                <a:lnTo>
                  <a:pt x="0" y="149"/>
                </a:lnTo>
                <a:lnTo>
                  <a:pt x="2" y="161"/>
                </a:lnTo>
                <a:lnTo>
                  <a:pt x="5" y="175"/>
                </a:lnTo>
                <a:lnTo>
                  <a:pt x="9" y="187"/>
                </a:lnTo>
                <a:lnTo>
                  <a:pt x="15" y="198"/>
                </a:lnTo>
                <a:lnTo>
                  <a:pt x="21" y="209"/>
                </a:lnTo>
                <a:lnTo>
                  <a:pt x="30" y="220"/>
                </a:lnTo>
                <a:lnTo>
                  <a:pt x="38" y="230"/>
                </a:lnTo>
                <a:lnTo>
                  <a:pt x="47" y="238"/>
                </a:lnTo>
                <a:lnTo>
                  <a:pt x="58" y="246"/>
                </a:lnTo>
                <a:lnTo>
                  <a:pt x="69" y="253"/>
                </a:lnTo>
                <a:lnTo>
                  <a:pt x="82" y="258"/>
                </a:lnTo>
                <a:lnTo>
                  <a:pt x="94" y="262"/>
                </a:lnTo>
                <a:lnTo>
                  <a:pt x="106" y="267"/>
                </a:lnTo>
                <a:lnTo>
                  <a:pt x="120" y="268"/>
                </a:lnTo>
                <a:lnTo>
                  <a:pt x="133" y="269"/>
                </a:lnTo>
                <a:lnTo>
                  <a:pt x="147" y="268"/>
                </a:lnTo>
                <a:lnTo>
                  <a:pt x="159" y="267"/>
                </a:lnTo>
                <a:lnTo>
                  <a:pt x="173" y="262"/>
                </a:lnTo>
                <a:lnTo>
                  <a:pt x="185" y="258"/>
                </a:lnTo>
                <a:lnTo>
                  <a:pt x="196" y="253"/>
                </a:lnTo>
                <a:lnTo>
                  <a:pt x="208" y="246"/>
                </a:lnTo>
                <a:lnTo>
                  <a:pt x="218" y="238"/>
                </a:lnTo>
                <a:lnTo>
                  <a:pt x="228" y="230"/>
                </a:lnTo>
                <a:lnTo>
                  <a:pt x="236" y="220"/>
                </a:lnTo>
                <a:lnTo>
                  <a:pt x="244" y="209"/>
                </a:lnTo>
                <a:lnTo>
                  <a:pt x="251" y="198"/>
                </a:lnTo>
                <a:lnTo>
                  <a:pt x="256" y="187"/>
                </a:lnTo>
                <a:lnTo>
                  <a:pt x="260" y="175"/>
                </a:lnTo>
                <a:lnTo>
                  <a:pt x="264" y="161"/>
                </a:lnTo>
                <a:lnTo>
                  <a:pt x="266" y="149"/>
                </a:lnTo>
                <a:lnTo>
                  <a:pt x="267" y="136"/>
                </a:lnTo>
                <a:lnTo>
                  <a:pt x="266" y="121"/>
                </a:lnTo>
                <a:lnTo>
                  <a:pt x="264" y="108"/>
                </a:lnTo>
                <a:lnTo>
                  <a:pt x="260" y="95"/>
                </a:lnTo>
                <a:lnTo>
                  <a:pt x="256" y="82"/>
                </a:lnTo>
                <a:lnTo>
                  <a:pt x="251" y="71"/>
                </a:lnTo>
                <a:lnTo>
                  <a:pt x="244" y="60"/>
                </a:lnTo>
                <a:lnTo>
                  <a:pt x="236" y="50"/>
                </a:lnTo>
                <a:lnTo>
                  <a:pt x="228" y="40"/>
                </a:lnTo>
                <a:lnTo>
                  <a:pt x="218" y="32"/>
                </a:lnTo>
                <a:lnTo>
                  <a:pt x="208" y="24"/>
                </a:lnTo>
                <a:lnTo>
                  <a:pt x="196" y="17"/>
                </a:lnTo>
                <a:lnTo>
                  <a:pt x="185" y="11"/>
                </a:lnTo>
                <a:lnTo>
                  <a:pt x="173" y="7"/>
                </a:lnTo>
                <a:lnTo>
                  <a:pt x="159" y="3"/>
                </a:lnTo>
                <a:lnTo>
                  <a:pt x="147" y="2"/>
                </a:lnTo>
                <a:lnTo>
                  <a:pt x="133" y="0"/>
                </a:lnTo>
                <a:close/>
                <a:moveTo>
                  <a:pt x="133" y="249"/>
                </a:moveTo>
                <a:lnTo>
                  <a:pt x="133" y="249"/>
                </a:lnTo>
                <a:lnTo>
                  <a:pt x="121" y="247"/>
                </a:lnTo>
                <a:lnTo>
                  <a:pt x="110" y="246"/>
                </a:lnTo>
                <a:lnTo>
                  <a:pt x="99" y="243"/>
                </a:lnTo>
                <a:lnTo>
                  <a:pt x="88" y="239"/>
                </a:lnTo>
                <a:lnTo>
                  <a:pt x="79" y="234"/>
                </a:lnTo>
                <a:lnTo>
                  <a:pt x="69" y="228"/>
                </a:lnTo>
                <a:lnTo>
                  <a:pt x="61" y="223"/>
                </a:lnTo>
                <a:lnTo>
                  <a:pt x="53" y="215"/>
                </a:lnTo>
                <a:lnTo>
                  <a:pt x="46" y="206"/>
                </a:lnTo>
                <a:lnTo>
                  <a:pt x="39" y="198"/>
                </a:lnTo>
                <a:lnTo>
                  <a:pt x="34" y="189"/>
                </a:lnTo>
                <a:lnTo>
                  <a:pt x="28" y="179"/>
                </a:lnTo>
                <a:lnTo>
                  <a:pt x="24" y="168"/>
                </a:lnTo>
                <a:lnTo>
                  <a:pt x="21" y="157"/>
                </a:lnTo>
                <a:lnTo>
                  <a:pt x="20" y="146"/>
                </a:lnTo>
                <a:lnTo>
                  <a:pt x="20" y="136"/>
                </a:lnTo>
                <a:lnTo>
                  <a:pt x="20" y="123"/>
                </a:lnTo>
                <a:lnTo>
                  <a:pt x="21" y="112"/>
                </a:lnTo>
                <a:lnTo>
                  <a:pt x="24" y="101"/>
                </a:lnTo>
                <a:lnTo>
                  <a:pt x="28" y="90"/>
                </a:lnTo>
                <a:lnTo>
                  <a:pt x="34" y="81"/>
                </a:lnTo>
                <a:lnTo>
                  <a:pt x="39" y="71"/>
                </a:lnTo>
                <a:lnTo>
                  <a:pt x="46" y="63"/>
                </a:lnTo>
                <a:lnTo>
                  <a:pt x="53" y="55"/>
                </a:lnTo>
                <a:lnTo>
                  <a:pt x="61" y="47"/>
                </a:lnTo>
                <a:lnTo>
                  <a:pt x="69" y="41"/>
                </a:lnTo>
                <a:lnTo>
                  <a:pt x="79" y="36"/>
                </a:lnTo>
                <a:lnTo>
                  <a:pt x="88" y="30"/>
                </a:lnTo>
                <a:lnTo>
                  <a:pt x="99" y="26"/>
                </a:lnTo>
                <a:lnTo>
                  <a:pt x="110" y="24"/>
                </a:lnTo>
                <a:lnTo>
                  <a:pt x="121" y="22"/>
                </a:lnTo>
                <a:lnTo>
                  <a:pt x="133" y="21"/>
                </a:lnTo>
                <a:lnTo>
                  <a:pt x="144" y="22"/>
                </a:lnTo>
                <a:lnTo>
                  <a:pt x="155" y="24"/>
                </a:lnTo>
                <a:lnTo>
                  <a:pt x="166" y="26"/>
                </a:lnTo>
                <a:lnTo>
                  <a:pt x="177" y="30"/>
                </a:lnTo>
                <a:lnTo>
                  <a:pt x="187" y="36"/>
                </a:lnTo>
                <a:lnTo>
                  <a:pt x="196" y="41"/>
                </a:lnTo>
                <a:lnTo>
                  <a:pt x="204" y="47"/>
                </a:lnTo>
                <a:lnTo>
                  <a:pt x="213" y="55"/>
                </a:lnTo>
                <a:lnTo>
                  <a:pt x="221" y="63"/>
                </a:lnTo>
                <a:lnTo>
                  <a:pt x="228" y="71"/>
                </a:lnTo>
                <a:lnTo>
                  <a:pt x="233" y="81"/>
                </a:lnTo>
                <a:lnTo>
                  <a:pt x="237" y="90"/>
                </a:lnTo>
                <a:lnTo>
                  <a:pt x="241" y="101"/>
                </a:lnTo>
                <a:lnTo>
                  <a:pt x="244" y="112"/>
                </a:lnTo>
                <a:lnTo>
                  <a:pt x="245" y="123"/>
                </a:lnTo>
                <a:lnTo>
                  <a:pt x="247" y="136"/>
                </a:lnTo>
                <a:lnTo>
                  <a:pt x="245" y="146"/>
                </a:lnTo>
                <a:lnTo>
                  <a:pt x="244" y="157"/>
                </a:lnTo>
                <a:lnTo>
                  <a:pt x="241" y="168"/>
                </a:lnTo>
                <a:lnTo>
                  <a:pt x="237" y="179"/>
                </a:lnTo>
                <a:lnTo>
                  <a:pt x="233" y="189"/>
                </a:lnTo>
                <a:lnTo>
                  <a:pt x="228" y="198"/>
                </a:lnTo>
                <a:lnTo>
                  <a:pt x="221" y="206"/>
                </a:lnTo>
                <a:lnTo>
                  <a:pt x="213" y="215"/>
                </a:lnTo>
                <a:lnTo>
                  <a:pt x="204" y="223"/>
                </a:lnTo>
                <a:lnTo>
                  <a:pt x="196" y="228"/>
                </a:lnTo>
                <a:lnTo>
                  <a:pt x="187" y="234"/>
                </a:lnTo>
                <a:lnTo>
                  <a:pt x="177" y="239"/>
                </a:lnTo>
                <a:lnTo>
                  <a:pt x="166" y="243"/>
                </a:lnTo>
                <a:lnTo>
                  <a:pt x="155" y="246"/>
                </a:lnTo>
                <a:lnTo>
                  <a:pt x="144" y="247"/>
                </a:lnTo>
                <a:lnTo>
                  <a:pt x="133" y="24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69" name="Freeform 257"/>
          <p:cNvSpPr>
            <a:spLocks/>
          </p:cNvSpPr>
          <p:nvPr/>
        </p:nvSpPr>
        <p:spPr bwMode="auto">
          <a:xfrm>
            <a:off x="3792538" y="2746375"/>
            <a:ext cx="80962" cy="15875"/>
          </a:xfrm>
          <a:custGeom>
            <a:avLst/>
            <a:gdLst>
              <a:gd name="T0" fmla="*/ 140 w 148"/>
              <a:gd name="T1" fmla="*/ 0 h 32"/>
              <a:gd name="T2" fmla="*/ 8 w 148"/>
              <a:gd name="T3" fmla="*/ 0 h 32"/>
              <a:gd name="T4" fmla="*/ 5 w 148"/>
              <a:gd name="T5" fmla="*/ 2 h 32"/>
              <a:gd name="T6" fmla="*/ 2 w 148"/>
              <a:gd name="T7" fmla="*/ 3 h 32"/>
              <a:gd name="T8" fmla="*/ 1 w 148"/>
              <a:gd name="T9" fmla="*/ 6 h 32"/>
              <a:gd name="T10" fmla="*/ 0 w 148"/>
              <a:gd name="T11" fmla="*/ 8 h 32"/>
              <a:gd name="T12" fmla="*/ 0 w 148"/>
              <a:gd name="T13" fmla="*/ 23 h 32"/>
              <a:gd name="T14" fmla="*/ 1 w 148"/>
              <a:gd name="T15" fmla="*/ 27 h 32"/>
              <a:gd name="T16" fmla="*/ 2 w 148"/>
              <a:gd name="T17" fmla="*/ 30 h 32"/>
              <a:gd name="T18" fmla="*/ 5 w 148"/>
              <a:gd name="T19" fmla="*/ 32 h 32"/>
              <a:gd name="T20" fmla="*/ 8 w 148"/>
              <a:gd name="T21" fmla="*/ 32 h 32"/>
              <a:gd name="T22" fmla="*/ 140 w 148"/>
              <a:gd name="T23" fmla="*/ 32 h 32"/>
              <a:gd name="T24" fmla="*/ 143 w 148"/>
              <a:gd name="T25" fmla="*/ 32 h 32"/>
              <a:gd name="T26" fmla="*/ 146 w 148"/>
              <a:gd name="T27" fmla="*/ 30 h 32"/>
              <a:gd name="T28" fmla="*/ 147 w 148"/>
              <a:gd name="T29" fmla="*/ 27 h 32"/>
              <a:gd name="T30" fmla="*/ 148 w 148"/>
              <a:gd name="T31" fmla="*/ 23 h 32"/>
              <a:gd name="T32" fmla="*/ 148 w 148"/>
              <a:gd name="T33" fmla="*/ 8 h 32"/>
              <a:gd name="T34" fmla="*/ 147 w 148"/>
              <a:gd name="T35" fmla="*/ 6 h 32"/>
              <a:gd name="T36" fmla="*/ 146 w 148"/>
              <a:gd name="T37" fmla="*/ 3 h 32"/>
              <a:gd name="T38" fmla="*/ 143 w 148"/>
              <a:gd name="T39" fmla="*/ 2 h 32"/>
              <a:gd name="T40" fmla="*/ 140 w 148"/>
              <a:gd name="T4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8" h="32">
                <a:moveTo>
                  <a:pt x="140" y="0"/>
                </a:moveTo>
                <a:lnTo>
                  <a:pt x="8" y="0"/>
                </a:lnTo>
                <a:lnTo>
                  <a:pt x="5" y="2"/>
                </a:lnTo>
                <a:lnTo>
                  <a:pt x="2" y="3"/>
                </a:lnTo>
                <a:lnTo>
                  <a:pt x="1" y="6"/>
                </a:lnTo>
                <a:lnTo>
                  <a:pt x="0" y="8"/>
                </a:lnTo>
                <a:lnTo>
                  <a:pt x="0" y="23"/>
                </a:lnTo>
                <a:lnTo>
                  <a:pt x="1" y="27"/>
                </a:lnTo>
                <a:lnTo>
                  <a:pt x="2" y="30"/>
                </a:lnTo>
                <a:lnTo>
                  <a:pt x="5" y="32"/>
                </a:lnTo>
                <a:lnTo>
                  <a:pt x="8" y="32"/>
                </a:lnTo>
                <a:lnTo>
                  <a:pt x="140" y="32"/>
                </a:lnTo>
                <a:lnTo>
                  <a:pt x="143" y="32"/>
                </a:lnTo>
                <a:lnTo>
                  <a:pt x="146" y="30"/>
                </a:lnTo>
                <a:lnTo>
                  <a:pt x="147" y="27"/>
                </a:lnTo>
                <a:lnTo>
                  <a:pt x="148" y="23"/>
                </a:lnTo>
                <a:lnTo>
                  <a:pt x="148" y="8"/>
                </a:lnTo>
                <a:lnTo>
                  <a:pt x="147" y="6"/>
                </a:lnTo>
                <a:lnTo>
                  <a:pt x="146" y="3"/>
                </a:lnTo>
                <a:lnTo>
                  <a:pt x="143" y="2"/>
                </a:lnTo>
                <a:lnTo>
                  <a:pt x="140"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70" name="Freeform 258"/>
          <p:cNvSpPr>
            <a:spLocks noEditPoints="1"/>
          </p:cNvSpPr>
          <p:nvPr/>
        </p:nvSpPr>
        <p:spPr bwMode="auto">
          <a:xfrm>
            <a:off x="4056063" y="2681288"/>
            <a:ext cx="144462" cy="146050"/>
          </a:xfrm>
          <a:custGeom>
            <a:avLst/>
            <a:gdLst>
              <a:gd name="T0" fmla="*/ 218 w 267"/>
              <a:gd name="T1" fmla="*/ 30 h 269"/>
              <a:gd name="T2" fmla="*/ 184 w 267"/>
              <a:gd name="T3" fmla="*/ 11 h 269"/>
              <a:gd name="T4" fmla="*/ 146 w 267"/>
              <a:gd name="T5" fmla="*/ 2 h 269"/>
              <a:gd name="T6" fmla="*/ 107 w 267"/>
              <a:gd name="T7" fmla="*/ 3 h 269"/>
              <a:gd name="T8" fmla="*/ 71 w 267"/>
              <a:gd name="T9" fmla="*/ 17 h 269"/>
              <a:gd name="T10" fmla="*/ 39 w 267"/>
              <a:gd name="T11" fmla="*/ 40 h 269"/>
              <a:gd name="T12" fmla="*/ 15 w 267"/>
              <a:gd name="T13" fmla="*/ 73 h 269"/>
              <a:gd name="T14" fmla="*/ 2 w 267"/>
              <a:gd name="T15" fmla="*/ 110 h 269"/>
              <a:gd name="T16" fmla="*/ 0 w 267"/>
              <a:gd name="T17" fmla="*/ 148 h 269"/>
              <a:gd name="T18" fmla="*/ 9 w 267"/>
              <a:gd name="T19" fmla="*/ 185 h 269"/>
              <a:gd name="T20" fmla="*/ 30 w 267"/>
              <a:gd name="T21" fmla="*/ 219 h 269"/>
              <a:gd name="T22" fmla="*/ 60 w 267"/>
              <a:gd name="T23" fmla="*/ 246 h 269"/>
              <a:gd name="T24" fmla="*/ 95 w 267"/>
              <a:gd name="T25" fmla="*/ 264 h 269"/>
              <a:gd name="T26" fmla="*/ 133 w 267"/>
              <a:gd name="T27" fmla="*/ 269 h 269"/>
              <a:gd name="T28" fmla="*/ 172 w 267"/>
              <a:gd name="T29" fmla="*/ 264 h 269"/>
              <a:gd name="T30" fmla="*/ 207 w 267"/>
              <a:gd name="T31" fmla="*/ 246 h 269"/>
              <a:gd name="T32" fmla="*/ 237 w 267"/>
              <a:gd name="T33" fmla="*/ 219 h 269"/>
              <a:gd name="T34" fmla="*/ 258 w 267"/>
              <a:gd name="T35" fmla="*/ 185 h 269"/>
              <a:gd name="T36" fmla="*/ 267 w 267"/>
              <a:gd name="T37" fmla="*/ 148 h 269"/>
              <a:gd name="T38" fmla="*/ 264 w 267"/>
              <a:gd name="T39" fmla="*/ 110 h 269"/>
              <a:gd name="T40" fmla="*/ 252 w 267"/>
              <a:gd name="T41" fmla="*/ 73 h 269"/>
              <a:gd name="T42" fmla="*/ 228 w 267"/>
              <a:gd name="T43" fmla="*/ 40 h 269"/>
              <a:gd name="T44" fmla="*/ 204 w 267"/>
              <a:gd name="T45" fmla="*/ 223 h 269"/>
              <a:gd name="T46" fmla="*/ 176 w 267"/>
              <a:gd name="T47" fmla="*/ 239 h 269"/>
              <a:gd name="T48" fmla="*/ 144 w 267"/>
              <a:gd name="T49" fmla="*/ 247 h 269"/>
              <a:gd name="T50" fmla="*/ 112 w 267"/>
              <a:gd name="T51" fmla="*/ 246 h 269"/>
              <a:gd name="T52" fmla="*/ 80 w 267"/>
              <a:gd name="T53" fmla="*/ 235 h 269"/>
              <a:gd name="T54" fmla="*/ 53 w 267"/>
              <a:gd name="T55" fmla="*/ 215 h 269"/>
              <a:gd name="T56" fmla="*/ 34 w 267"/>
              <a:gd name="T57" fmla="*/ 187 h 269"/>
              <a:gd name="T58" fmla="*/ 23 w 267"/>
              <a:gd name="T59" fmla="*/ 156 h 269"/>
              <a:gd name="T60" fmla="*/ 20 w 267"/>
              <a:gd name="T61" fmla="*/ 125 h 269"/>
              <a:gd name="T62" fmla="*/ 28 w 267"/>
              <a:gd name="T63" fmla="*/ 92 h 269"/>
              <a:gd name="T64" fmla="*/ 46 w 267"/>
              <a:gd name="T65" fmla="*/ 63 h 269"/>
              <a:gd name="T66" fmla="*/ 71 w 267"/>
              <a:gd name="T67" fmla="*/ 40 h 269"/>
              <a:gd name="T68" fmla="*/ 101 w 267"/>
              <a:gd name="T69" fmla="*/ 26 h 269"/>
              <a:gd name="T70" fmla="*/ 133 w 267"/>
              <a:gd name="T71" fmla="*/ 22 h 269"/>
              <a:gd name="T72" fmla="*/ 166 w 267"/>
              <a:gd name="T73" fmla="*/ 26 h 269"/>
              <a:gd name="T74" fmla="*/ 196 w 267"/>
              <a:gd name="T75" fmla="*/ 40 h 269"/>
              <a:gd name="T76" fmla="*/ 221 w 267"/>
              <a:gd name="T77" fmla="*/ 63 h 269"/>
              <a:gd name="T78" fmla="*/ 238 w 267"/>
              <a:gd name="T79" fmla="*/ 92 h 269"/>
              <a:gd name="T80" fmla="*/ 247 w 267"/>
              <a:gd name="T81" fmla="*/ 125 h 269"/>
              <a:gd name="T82" fmla="*/ 245 w 267"/>
              <a:gd name="T83" fmla="*/ 156 h 269"/>
              <a:gd name="T84" fmla="*/ 234 w 267"/>
              <a:gd name="T85" fmla="*/ 187 h 269"/>
              <a:gd name="T86" fmla="*/ 214 w 267"/>
              <a:gd name="T87" fmla="*/ 215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7" h="269">
                <a:moveTo>
                  <a:pt x="228" y="40"/>
                </a:moveTo>
                <a:lnTo>
                  <a:pt x="228" y="40"/>
                </a:lnTo>
                <a:lnTo>
                  <a:pt x="218" y="30"/>
                </a:lnTo>
                <a:lnTo>
                  <a:pt x="207" y="24"/>
                </a:lnTo>
                <a:lnTo>
                  <a:pt x="196" y="17"/>
                </a:lnTo>
                <a:lnTo>
                  <a:pt x="184" y="11"/>
                </a:lnTo>
                <a:lnTo>
                  <a:pt x="172" y="6"/>
                </a:lnTo>
                <a:lnTo>
                  <a:pt x="159" y="3"/>
                </a:lnTo>
                <a:lnTo>
                  <a:pt x="146" y="2"/>
                </a:lnTo>
                <a:lnTo>
                  <a:pt x="133" y="0"/>
                </a:lnTo>
                <a:lnTo>
                  <a:pt x="121" y="2"/>
                </a:lnTo>
                <a:lnTo>
                  <a:pt x="107" y="3"/>
                </a:lnTo>
                <a:lnTo>
                  <a:pt x="95" y="6"/>
                </a:lnTo>
                <a:lnTo>
                  <a:pt x="83" y="11"/>
                </a:lnTo>
                <a:lnTo>
                  <a:pt x="71" y="17"/>
                </a:lnTo>
                <a:lnTo>
                  <a:pt x="60" y="24"/>
                </a:lnTo>
                <a:lnTo>
                  <a:pt x="49" y="30"/>
                </a:lnTo>
                <a:lnTo>
                  <a:pt x="39" y="40"/>
                </a:lnTo>
                <a:lnTo>
                  <a:pt x="30" y="51"/>
                </a:lnTo>
                <a:lnTo>
                  <a:pt x="21" y="60"/>
                </a:lnTo>
                <a:lnTo>
                  <a:pt x="15" y="73"/>
                </a:lnTo>
                <a:lnTo>
                  <a:pt x="9" y="85"/>
                </a:lnTo>
                <a:lnTo>
                  <a:pt x="5" y="97"/>
                </a:lnTo>
                <a:lnTo>
                  <a:pt x="2" y="110"/>
                </a:lnTo>
                <a:lnTo>
                  <a:pt x="0" y="122"/>
                </a:lnTo>
                <a:lnTo>
                  <a:pt x="0" y="136"/>
                </a:lnTo>
                <a:lnTo>
                  <a:pt x="0" y="148"/>
                </a:lnTo>
                <a:lnTo>
                  <a:pt x="2" y="160"/>
                </a:lnTo>
                <a:lnTo>
                  <a:pt x="5" y="172"/>
                </a:lnTo>
                <a:lnTo>
                  <a:pt x="9" y="185"/>
                </a:lnTo>
                <a:lnTo>
                  <a:pt x="15" y="197"/>
                </a:lnTo>
                <a:lnTo>
                  <a:pt x="21" y="209"/>
                </a:lnTo>
                <a:lnTo>
                  <a:pt x="30" y="219"/>
                </a:lnTo>
                <a:lnTo>
                  <a:pt x="39" y="230"/>
                </a:lnTo>
                <a:lnTo>
                  <a:pt x="49" y="239"/>
                </a:lnTo>
                <a:lnTo>
                  <a:pt x="60" y="246"/>
                </a:lnTo>
                <a:lnTo>
                  <a:pt x="71" y="253"/>
                </a:lnTo>
                <a:lnTo>
                  <a:pt x="83" y="258"/>
                </a:lnTo>
                <a:lnTo>
                  <a:pt x="95" y="264"/>
                </a:lnTo>
                <a:lnTo>
                  <a:pt x="107" y="267"/>
                </a:lnTo>
                <a:lnTo>
                  <a:pt x="121" y="268"/>
                </a:lnTo>
                <a:lnTo>
                  <a:pt x="133" y="269"/>
                </a:lnTo>
                <a:lnTo>
                  <a:pt x="146" y="268"/>
                </a:lnTo>
                <a:lnTo>
                  <a:pt x="159" y="267"/>
                </a:lnTo>
                <a:lnTo>
                  <a:pt x="172" y="264"/>
                </a:lnTo>
                <a:lnTo>
                  <a:pt x="184" y="258"/>
                </a:lnTo>
                <a:lnTo>
                  <a:pt x="196" y="253"/>
                </a:lnTo>
                <a:lnTo>
                  <a:pt x="207" y="246"/>
                </a:lnTo>
                <a:lnTo>
                  <a:pt x="218" y="239"/>
                </a:lnTo>
                <a:lnTo>
                  <a:pt x="228" y="230"/>
                </a:lnTo>
                <a:lnTo>
                  <a:pt x="237" y="219"/>
                </a:lnTo>
                <a:lnTo>
                  <a:pt x="245" y="209"/>
                </a:lnTo>
                <a:lnTo>
                  <a:pt x="252" y="197"/>
                </a:lnTo>
                <a:lnTo>
                  <a:pt x="258" y="185"/>
                </a:lnTo>
                <a:lnTo>
                  <a:pt x="262" y="172"/>
                </a:lnTo>
                <a:lnTo>
                  <a:pt x="264" y="160"/>
                </a:lnTo>
                <a:lnTo>
                  <a:pt x="267" y="148"/>
                </a:lnTo>
                <a:lnTo>
                  <a:pt x="267" y="136"/>
                </a:lnTo>
                <a:lnTo>
                  <a:pt x="267" y="122"/>
                </a:lnTo>
                <a:lnTo>
                  <a:pt x="264" y="110"/>
                </a:lnTo>
                <a:lnTo>
                  <a:pt x="262" y="97"/>
                </a:lnTo>
                <a:lnTo>
                  <a:pt x="258" y="85"/>
                </a:lnTo>
                <a:lnTo>
                  <a:pt x="252" y="73"/>
                </a:lnTo>
                <a:lnTo>
                  <a:pt x="245" y="60"/>
                </a:lnTo>
                <a:lnTo>
                  <a:pt x="237" y="51"/>
                </a:lnTo>
                <a:lnTo>
                  <a:pt x="228" y="40"/>
                </a:lnTo>
                <a:close/>
                <a:moveTo>
                  <a:pt x="214" y="215"/>
                </a:moveTo>
                <a:lnTo>
                  <a:pt x="214" y="215"/>
                </a:lnTo>
                <a:lnTo>
                  <a:pt x="204" y="223"/>
                </a:lnTo>
                <a:lnTo>
                  <a:pt x="196" y="230"/>
                </a:lnTo>
                <a:lnTo>
                  <a:pt x="187" y="235"/>
                </a:lnTo>
                <a:lnTo>
                  <a:pt x="176" y="239"/>
                </a:lnTo>
                <a:lnTo>
                  <a:pt x="166" y="243"/>
                </a:lnTo>
                <a:lnTo>
                  <a:pt x="155" y="246"/>
                </a:lnTo>
                <a:lnTo>
                  <a:pt x="144" y="247"/>
                </a:lnTo>
                <a:lnTo>
                  <a:pt x="133" y="247"/>
                </a:lnTo>
                <a:lnTo>
                  <a:pt x="122" y="247"/>
                </a:lnTo>
                <a:lnTo>
                  <a:pt x="112" y="246"/>
                </a:lnTo>
                <a:lnTo>
                  <a:pt x="101" y="243"/>
                </a:lnTo>
                <a:lnTo>
                  <a:pt x="91" y="239"/>
                </a:lnTo>
                <a:lnTo>
                  <a:pt x="80" y="235"/>
                </a:lnTo>
                <a:lnTo>
                  <a:pt x="71" y="230"/>
                </a:lnTo>
                <a:lnTo>
                  <a:pt x="62" y="223"/>
                </a:lnTo>
                <a:lnTo>
                  <a:pt x="53" y="215"/>
                </a:lnTo>
                <a:lnTo>
                  <a:pt x="46" y="206"/>
                </a:lnTo>
                <a:lnTo>
                  <a:pt x="39" y="197"/>
                </a:lnTo>
                <a:lnTo>
                  <a:pt x="34" y="187"/>
                </a:lnTo>
                <a:lnTo>
                  <a:pt x="28" y="178"/>
                </a:lnTo>
                <a:lnTo>
                  <a:pt x="26" y="167"/>
                </a:lnTo>
                <a:lnTo>
                  <a:pt x="23" y="156"/>
                </a:lnTo>
                <a:lnTo>
                  <a:pt x="20" y="145"/>
                </a:lnTo>
                <a:lnTo>
                  <a:pt x="20" y="136"/>
                </a:lnTo>
                <a:lnTo>
                  <a:pt x="20" y="125"/>
                </a:lnTo>
                <a:lnTo>
                  <a:pt x="23" y="114"/>
                </a:lnTo>
                <a:lnTo>
                  <a:pt x="26" y="103"/>
                </a:lnTo>
                <a:lnTo>
                  <a:pt x="28" y="92"/>
                </a:lnTo>
                <a:lnTo>
                  <a:pt x="34" y="82"/>
                </a:lnTo>
                <a:lnTo>
                  <a:pt x="39" y="73"/>
                </a:lnTo>
                <a:lnTo>
                  <a:pt x="46" y="63"/>
                </a:lnTo>
                <a:lnTo>
                  <a:pt x="53" y="55"/>
                </a:lnTo>
                <a:lnTo>
                  <a:pt x="62" y="47"/>
                </a:lnTo>
                <a:lnTo>
                  <a:pt x="71" y="40"/>
                </a:lnTo>
                <a:lnTo>
                  <a:pt x="80" y="35"/>
                </a:lnTo>
                <a:lnTo>
                  <a:pt x="91" y="30"/>
                </a:lnTo>
                <a:lnTo>
                  <a:pt x="101" y="26"/>
                </a:lnTo>
                <a:lnTo>
                  <a:pt x="112" y="24"/>
                </a:lnTo>
                <a:lnTo>
                  <a:pt x="122" y="22"/>
                </a:lnTo>
                <a:lnTo>
                  <a:pt x="133" y="22"/>
                </a:lnTo>
                <a:lnTo>
                  <a:pt x="144" y="22"/>
                </a:lnTo>
                <a:lnTo>
                  <a:pt x="155" y="24"/>
                </a:lnTo>
                <a:lnTo>
                  <a:pt x="166" y="26"/>
                </a:lnTo>
                <a:lnTo>
                  <a:pt x="176" y="30"/>
                </a:lnTo>
                <a:lnTo>
                  <a:pt x="187" y="35"/>
                </a:lnTo>
                <a:lnTo>
                  <a:pt x="196" y="40"/>
                </a:lnTo>
                <a:lnTo>
                  <a:pt x="204" y="47"/>
                </a:lnTo>
                <a:lnTo>
                  <a:pt x="214" y="55"/>
                </a:lnTo>
                <a:lnTo>
                  <a:pt x="221" y="63"/>
                </a:lnTo>
                <a:lnTo>
                  <a:pt x="228" y="73"/>
                </a:lnTo>
                <a:lnTo>
                  <a:pt x="234" y="82"/>
                </a:lnTo>
                <a:lnTo>
                  <a:pt x="238" y="92"/>
                </a:lnTo>
                <a:lnTo>
                  <a:pt x="243" y="103"/>
                </a:lnTo>
                <a:lnTo>
                  <a:pt x="245" y="114"/>
                </a:lnTo>
                <a:lnTo>
                  <a:pt x="247" y="125"/>
                </a:lnTo>
                <a:lnTo>
                  <a:pt x="247" y="136"/>
                </a:lnTo>
                <a:lnTo>
                  <a:pt x="247" y="145"/>
                </a:lnTo>
                <a:lnTo>
                  <a:pt x="245" y="156"/>
                </a:lnTo>
                <a:lnTo>
                  <a:pt x="243" y="167"/>
                </a:lnTo>
                <a:lnTo>
                  <a:pt x="238" y="178"/>
                </a:lnTo>
                <a:lnTo>
                  <a:pt x="234" y="187"/>
                </a:lnTo>
                <a:lnTo>
                  <a:pt x="228" y="197"/>
                </a:lnTo>
                <a:lnTo>
                  <a:pt x="221" y="206"/>
                </a:lnTo>
                <a:lnTo>
                  <a:pt x="214" y="21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71" name="Freeform 259"/>
          <p:cNvSpPr>
            <a:spLocks/>
          </p:cNvSpPr>
          <p:nvPr/>
        </p:nvSpPr>
        <p:spPr bwMode="auto">
          <a:xfrm>
            <a:off x="4094163" y="2720975"/>
            <a:ext cx="68262" cy="66675"/>
          </a:xfrm>
          <a:custGeom>
            <a:avLst/>
            <a:gdLst>
              <a:gd name="T0" fmla="*/ 121 w 124"/>
              <a:gd name="T1" fmla="*/ 14 h 124"/>
              <a:gd name="T2" fmla="*/ 111 w 124"/>
              <a:gd name="T3" fmla="*/ 3 h 124"/>
              <a:gd name="T4" fmla="*/ 108 w 124"/>
              <a:gd name="T5" fmla="*/ 0 h 124"/>
              <a:gd name="T6" fmla="*/ 104 w 124"/>
              <a:gd name="T7" fmla="*/ 0 h 124"/>
              <a:gd name="T8" fmla="*/ 101 w 124"/>
              <a:gd name="T9" fmla="*/ 0 h 124"/>
              <a:gd name="T10" fmla="*/ 98 w 124"/>
              <a:gd name="T11" fmla="*/ 3 h 124"/>
              <a:gd name="T12" fmla="*/ 61 w 124"/>
              <a:gd name="T13" fmla="*/ 38 h 124"/>
              <a:gd name="T14" fmla="*/ 27 w 124"/>
              <a:gd name="T15" fmla="*/ 4 h 124"/>
              <a:gd name="T16" fmla="*/ 25 w 124"/>
              <a:gd name="T17" fmla="*/ 1 h 124"/>
              <a:gd name="T18" fmla="*/ 20 w 124"/>
              <a:gd name="T19" fmla="*/ 1 h 124"/>
              <a:gd name="T20" fmla="*/ 18 w 124"/>
              <a:gd name="T21" fmla="*/ 1 h 124"/>
              <a:gd name="T22" fmla="*/ 15 w 124"/>
              <a:gd name="T23" fmla="*/ 4 h 124"/>
              <a:gd name="T24" fmla="*/ 4 w 124"/>
              <a:gd name="T25" fmla="*/ 15 h 124"/>
              <a:gd name="T26" fmla="*/ 3 w 124"/>
              <a:gd name="T27" fmla="*/ 18 h 124"/>
              <a:gd name="T28" fmla="*/ 1 w 124"/>
              <a:gd name="T29" fmla="*/ 21 h 124"/>
              <a:gd name="T30" fmla="*/ 3 w 124"/>
              <a:gd name="T31" fmla="*/ 23 h 124"/>
              <a:gd name="T32" fmla="*/ 4 w 124"/>
              <a:gd name="T33" fmla="*/ 26 h 124"/>
              <a:gd name="T34" fmla="*/ 40 w 124"/>
              <a:gd name="T35" fmla="*/ 62 h 124"/>
              <a:gd name="T36" fmla="*/ 3 w 124"/>
              <a:gd name="T37" fmla="*/ 98 h 124"/>
              <a:gd name="T38" fmla="*/ 0 w 124"/>
              <a:gd name="T39" fmla="*/ 101 h 124"/>
              <a:gd name="T40" fmla="*/ 0 w 124"/>
              <a:gd name="T41" fmla="*/ 104 h 124"/>
              <a:gd name="T42" fmla="*/ 0 w 124"/>
              <a:gd name="T43" fmla="*/ 108 h 124"/>
              <a:gd name="T44" fmla="*/ 3 w 124"/>
              <a:gd name="T45" fmla="*/ 109 h 124"/>
              <a:gd name="T46" fmla="*/ 14 w 124"/>
              <a:gd name="T47" fmla="*/ 122 h 124"/>
              <a:gd name="T48" fmla="*/ 16 w 124"/>
              <a:gd name="T49" fmla="*/ 123 h 124"/>
              <a:gd name="T50" fmla="*/ 19 w 124"/>
              <a:gd name="T51" fmla="*/ 124 h 124"/>
              <a:gd name="T52" fmla="*/ 23 w 124"/>
              <a:gd name="T53" fmla="*/ 123 h 124"/>
              <a:gd name="T54" fmla="*/ 26 w 124"/>
              <a:gd name="T55" fmla="*/ 122 h 124"/>
              <a:gd name="T56" fmla="*/ 63 w 124"/>
              <a:gd name="T57" fmla="*/ 85 h 124"/>
              <a:gd name="T58" fmla="*/ 97 w 124"/>
              <a:gd name="T59" fmla="*/ 120 h 124"/>
              <a:gd name="T60" fmla="*/ 100 w 124"/>
              <a:gd name="T61" fmla="*/ 122 h 124"/>
              <a:gd name="T62" fmla="*/ 104 w 124"/>
              <a:gd name="T63" fmla="*/ 122 h 124"/>
              <a:gd name="T64" fmla="*/ 106 w 124"/>
              <a:gd name="T65" fmla="*/ 122 h 124"/>
              <a:gd name="T66" fmla="*/ 109 w 124"/>
              <a:gd name="T67" fmla="*/ 120 h 124"/>
              <a:gd name="T68" fmla="*/ 120 w 124"/>
              <a:gd name="T69" fmla="*/ 109 h 124"/>
              <a:gd name="T70" fmla="*/ 121 w 124"/>
              <a:gd name="T71" fmla="*/ 107 h 124"/>
              <a:gd name="T72" fmla="*/ 123 w 124"/>
              <a:gd name="T73" fmla="*/ 102 h 124"/>
              <a:gd name="T74" fmla="*/ 121 w 124"/>
              <a:gd name="T75" fmla="*/ 100 h 124"/>
              <a:gd name="T76" fmla="*/ 120 w 124"/>
              <a:gd name="T77" fmla="*/ 97 h 124"/>
              <a:gd name="T78" fmla="*/ 85 w 124"/>
              <a:gd name="T79" fmla="*/ 62 h 124"/>
              <a:gd name="T80" fmla="*/ 121 w 124"/>
              <a:gd name="T81" fmla="*/ 26 h 124"/>
              <a:gd name="T82" fmla="*/ 123 w 124"/>
              <a:gd name="T83" fmla="*/ 23 h 124"/>
              <a:gd name="T84" fmla="*/ 124 w 124"/>
              <a:gd name="T85" fmla="*/ 19 h 124"/>
              <a:gd name="T86" fmla="*/ 123 w 124"/>
              <a:gd name="T87" fmla="*/ 16 h 124"/>
              <a:gd name="T88" fmla="*/ 121 w 124"/>
              <a:gd name="T89" fmla="*/ 1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4" h="124">
                <a:moveTo>
                  <a:pt x="121" y="14"/>
                </a:moveTo>
                <a:lnTo>
                  <a:pt x="111" y="3"/>
                </a:lnTo>
                <a:lnTo>
                  <a:pt x="108" y="0"/>
                </a:lnTo>
                <a:lnTo>
                  <a:pt x="104" y="0"/>
                </a:lnTo>
                <a:lnTo>
                  <a:pt x="101" y="0"/>
                </a:lnTo>
                <a:lnTo>
                  <a:pt x="98" y="3"/>
                </a:lnTo>
                <a:lnTo>
                  <a:pt x="61" y="38"/>
                </a:lnTo>
                <a:lnTo>
                  <a:pt x="27" y="4"/>
                </a:lnTo>
                <a:lnTo>
                  <a:pt x="25" y="1"/>
                </a:lnTo>
                <a:lnTo>
                  <a:pt x="20" y="1"/>
                </a:lnTo>
                <a:lnTo>
                  <a:pt x="18" y="1"/>
                </a:lnTo>
                <a:lnTo>
                  <a:pt x="15" y="4"/>
                </a:lnTo>
                <a:lnTo>
                  <a:pt x="4" y="15"/>
                </a:lnTo>
                <a:lnTo>
                  <a:pt x="3" y="18"/>
                </a:lnTo>
                <a:lnTo>
                  <a:pt x="1" y="21"/>
                </a:lnTo>
                <a:lnTo>
                  <a:pt x="3" y="23"/>
                </a:lnTo>
                <a:lnTo>
                  <a:pt x="4" y="26"/>
                </a:lnTo>
                <a:lnTo>
                  <a:pt x="40" y="62"/>
                </a:lnTo>
                <a:lnTo>
                  <a:pt x="3" y="98"/>
                </a:lnTo>
                <a:lnTo>
                  <a:pt x="0" y="101"/>
                </a:lnTo>
                <a:lnTo>
                  <a:pt x="0" y="104"/>
                </a:lnTo>
                <a:lnTo>
                  <a:pt x="0" y="108"/>
                </a:lnTo>
                <a:lnTo>
                  <a:pt x="3" y="109"/>
                </a:lnTo>
                <a:lnTo>
                  <a:pt x="14" y="122"/>
                </a:lnTo>
                <a:lnTo>
                  <a:pt x="16" y="123"/>
                </a:lnTo>
                <a:lnTo>
                  <a:pt x="19" y="124"/>
                </a:lnTo>
                <a:lnTo>
                  <a:pt x="23" y="123"/>
                </a:lnTo>
                <a:lnTo>
                  <a:pt x="26" y="122"/>
                </a:lnTo>
                <a:lnTo>
                  <a:pt x="63" y="85"/>
                </a:lnTo>
                <a:lnTo>
                  <a:pt x="97" y="120"/>
                </a:lnTo>
                <a:lnTo>
                  <a:pt x="100" y="122"/>
                </a:lnTo>
                <a:lnTo>
                  <a:pt x="104" y="122"/>
                </a:lnTo>
                <a:lnTo>
                  <a:pt x="106" y="122"/>
                </a:lnTo>
                <a:lnTo>
                  <a:pt x="109" y="120"/>
                </a:lnTo>
                <a:lnTo>
                  <a:pt x="120" y="109"/>
                </a:lnTo>
                <a:lnTo>
                  <a:pt x="121" y="107"/>
                </a:lnTo>
                <a:lnTo>
                  <a:pt x="123" y="102"/>
                </a:lnTo>
                <a:lnTo>
                  <a:pt x="121" y="100"/>
                </a:lnTo>
                <a:lnTo>
                  <a:pt x="120" y="97"/>
                </a:lnTo>
                <a:lnTo>
                  <a:pt x="85" y="62"/>
                </a:lnTo>
                <a:lnTo>
                  <a:pt x="121" y="26"/>
                </a:lnTo>
                <a:lnTo>
                  <a:pt x="123" y="23"/>
                </a:lnTo>
                <a:lnTo>
                  <a:pt x="124" y="19"/>
                </a:lnTo>
                <a:lnTo>
                  <a:pt x="123" y="16"/>
                </a:lnTo>
                <a:lnTo>
                  <a:pt x="121" y="1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72" name="Freeform 260"/>
          <p:cNvSpPr>
            <a:spLocks noEditPoints="1"/>
          </p:cNvSpPr>
          <p:nvPr/>
        </p:nvSpPr>
        <p:spPr bwMode="auto">
          <a:xfrm>
            <a:off x="5868988" y="1206500"/>
            <a:ext cx="63500" cy="146050"/>
          </a:xfrm>
          <a:custGeom>
            <a:avLst/>
            <a:gdLst>
              <a:gd name="T0" fmla="*/ 99 w 116"/>
              <a:gd name="T1" fmla="*/ 0 h 271"/>
              <a:gd name="T2" fmla="*/ 18 w 116"/>
              <a:gd name="T3" fmla="*/ 0 h 271"/>
              <a:gd name="T4" fmla="*/ 11 w 116"/>
              <a:gd name="T5" fmla="*/ 1 h 271"/>
              <a:gd name="T6" fmla="*/ 6 w 116"/>
              <a:gd name="T7" fmla="*/ 5 h 271"/>
              <a:gd name="T8" fmla="*/ 2 w 116"/>
              <a:gd name="T9" fmla="*/ 9 h 271"/>
              <a:gd name="T10" fmla="*/ 0 w 116"/>
              <a:gd name="T11" fmla="*/ 16 h 271"/>
              <a:gd name="T12" fmla="*/ 0 w 116"/>
              <a:gd name="T13" fmla="*/ 255 h 271"/>
              <a:gd name="T14" fmla="*/ 2 w 116"/>
              <a:gd name="T15" fmla="*/ 262 h 271"/>
              <a:gd name="T16" fmla="*/ 6 w 116"/>
              <a:gd name="T17" fmla="*/ 267 h 271"/>
              <a:gd name="T18" fmla="*/ 11 w 116"/>
              <a:gd name="T19" fmla="*/ 270 h 271"/>
              <a:gd name="T20" fmla="*/ 18 w 116"/>
              <a:gd name="T21" fmla="*/ 271 h 271"/>
              <a:gd name="T22" fmla="*/ 99 w 116"/>
              <a:gd name="T23" fmla="*/ 271 h 271"/>
              <a:gd name="T24" fmla="*/ 106 w 116"/>
              <a:gd name="T25" fmla="*/ 270 h 271"/>
              <a:gd name="T26" fmla="*/ 111 w 116"/>
              <a:gd name="T27" fmla="*/ 267 h 271"/>
              <a:gd name="T28" fmla="*/ 115 w 116"/>
              <a:gd name="T29" fmla="*/ 262 h 271"/>
              <a:gd name="T30" fmla="*/ 116 w 116"/>
              <a:gd name="T31" fmla="*/ 255 h 271"/>
              <a:gd name="T32" fmla="*/ 116 w 116"/>
              <a:gd name="T33" fmla="*/ 16 h 271"/>
              <a:gd name="T34" fmla="*/ 115 w 116"/>
              <a:gd name="T35" fmla="*/ 9 h 271"/>
              <a:gd name="T36" fmla="*/ 111 w 116"/>
              <a:gd name="T37" fmla="*/ 5 h 271"/>
              <a:gd name="T38" fmla="*/ 106 w 116"/>
              <a:gd name="T39" fmla="*/ 1 h 271"/>
              <a:gd name="T40" fmla="*/ 99 w 116"/>
              <a:gd name="T41" fmla="*/ 0 h 271"/>
              <a:gd name="T42" fmla="*/ 18 w 116"/>
              <a:gd name="T43" fmla="*/ 15 h 271"/>
              <a:gd name="T44" fmla="*/ 99 w 116"/>
              <a:gd name="T45" fmla="*/ 15 h 271"/>
              <a:gd name="T46" fmla="*/ 101 w 116"/>
              <a:gd name="T47" fmla="*/ 15 h 271"/>
              <a:gd name="T48" fmla="*/ 101 w 116"/>
              <a:gd name="T49" fmla="*/ 16 h 271"/>
              <a:gd name="T50" fmla="*/ 101 w 116"/>
              <a:gd name="T51" fmla="*/ 33 h 271"/>
              <a:gd name="T52" fmla="*/ 15 w 116"/>
              <a:gd name="T53" fmla="*/ 33 h 271"/>
              <a:gd name="T54" fmla="*/ 15 w 116"/>
              <a:gd name="T55" fmla="*/ 16 h 271"/>
              <a:gd name="T56" fmla="*/ 17 w 116"/>
              <a:gd name="T57" fmla="*/ 15 h 271"/>
              <a:gd name="T58" fmla="*/ 18 w 116"/>
              <a:gd name="T59" fmla="*/ 15 h 271"/>
              <a:gd name="T60" fmla="*/ 15 w 116"/>
              <a:gd name="T61" fmla="*/ 87 h 271"/>
              <a:gd name="T62" fmla="*/ 15 w 116"/>
              <a:gd name="T63" fmla="*/ 76 h 271"/>
              <a:gd name="T64" fmla="*/ 100 w 116"/>
              <a:gd name="T65" fmla="*/ 76 h 271"/>
              <a:gd name="T66" fmla="*/ 100 w 116"/>
              <a:gd name="T67" fmla="*/ 87 h 271"/>
              <a:gd name="T68" fmla="*/ 15 w 116"/>
              <a:gd name="T69" fmla="*/ 87 h 271"/>
              <a:gd name="T70" fmla="*/ 15 w 116"/>
              <a:gd name="T71" fmla="*/ 63 h 271"/>
              <a:gd name="T72" fmla="*/ 15 w 116"/>
              <a:gd name="T73" fmla="*/ 53 h 271"/>
              <a:gd name="T74" fmla="*/ 100 w 116"/>
              <a:gd name="T75" fmla="*/ 53 h 271"/>
              <a:gd name="T76" fmla="*/ 100 w 116"/>
              <a:gd name="T77" fmla="*/ 63 h 271"/>
              <a:gd name="T78" fmla="*/ 15 w 116"/>
              <a:gd name="T79" fmla="*/ 63 h 271"/>
              <a:gd name="T80" fmla="*/ 99 w 116"/>
              <a:gd name="T81" fmla="*/ 256 h 271"/>
              <a:gd name="T82" fmla="*/ 18 w 116"/>
              <a:gd name="T83" fmla="*/ 256 h 271"/>
              <a:gd name="T84" fmla="*/ 17 w 116"/>
              <a:gd name="T85" fmla="*/ 256 h 271"/>
              <a:gd name="T86" fmla="*/ 15 w 116"/>
              <a:gd name="T87" fmla="*/ 255 h 271"/>
              <a:gd name="T88" fmla="*/ 15 w 116"/>
              <a:gd name="T89" fmla="*/ 241 h 271"/>
              <a:gd name="T90" fmla="*/ 101 w 116"/>
              <a:gd name="T91" fmla="*/ 241 h 271"/>
              <a:gd name="T92" fmla="*/ 101 w 116"/>
              <a:gd name="T93" fmla="*/ 255 h 271"/>
              <a:gd name="T94" fmla="*/ 101 w 116"/>
              <a:gd name="T95" fmla="*/ 256 h 271"/>
              <a:gd name="T96" fmla="*/ 99 w 116"/>
              <a:gd name="T97" fmla="*/ 256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6" h="271">
                <a:moveTo>
                  <a:pt x="99" y="0"/>
                </a:moveTo>
                <a:lnTo>
                  <a:pt x="18" y="0"/>
                </a:lnTo>
                <a:lnTo>
                  <a:pt x="11" y="1"/>
                </a:lnTo>
                <a:lnTo>
                  <a:pt x="6" y="5"/>
                </a:lnTo>
                <a:lnTo>
                  <a:pt x="2" y="9"/>
                </a:lnTo>
                <a:lnTo>
                  <a:pt x="0" y="16"/>
                </a:lnTo>
                <a:lnTo>
                  <a:pt x="0" y="255"/>
                </a:lnTo>
                <a:lnTo>
                  <a:pt x="2" y="262"/>
                </a:lnTo>
                <a:lnTo>
                  <a:pt x="6" y="267"/>
                </a:lnTo>
                <a:lnTo>
                  <a:pt x="11" y="270"/>
                </a:lnTo>
                <a:lnTo>
                  <a:pt x="18" y="271"/>
                </a:lnTo>
                <a:lnTo>
                  <a:pt x="99" y="271"/>
                </a:lnTo>
                <a:lnTo>
                  <a:pt x="106" y="270"/>
                </a:lnTo>
                <a:lnTo>
                  <a:pt x="111" y="267"/>
                </a:lnTo>
                <a:lnTo>
                  <a:pt x="115" y="262"/>
                </a:lnTo>
                <a:lnTo>
                  <a:pt x="116" y="255"/>
                </a:lnTo>
                <a:lnTo>
                  <a:pt x="116" y="16"/>
                </a:lnTo>
                <a:lnTo>
                  <a:pt x="115" y="9"/>
                </a:lnTo>
                <a:lnTo>
                  <a:pt x="111" y="5"/>
                </a:lnTo>
                <a:lnTo>
                  <a:pt x="106" y="1"/>
                </a:lnTo>
                <a:lnTo>
                  <a:pt x="99" y="0"/>
                </a:lnTo>
                <a:close/>
                <a:moveTo>
                  <a:pt x="18" y="15"/>
                </a:moveTo>
                <a:lnTo>
                  <a:pt x="99" y="15"/>
                </a:lnTo>
                <a:lnTo>
                  <a:pt x="101" y="15"/>
                </a:lnTo>
                <a:lnTo>
                  <a:pt x="101" y="16"/>
                </a:lnTo>
                <a:lnTo>
                  <a:pt x="101" y="33"/>
                </a:lnTo>
                <a:lnTo>
                  <a:pt x="15" y="33"/>
                </a:lnTo>
                <a:lnTo>
                  <a:pt x="15" y="16"/>
                </a:lnTo>
                <a:lnTo>
                  <a:pt x="17" y="15"/>
                </a:lnTo>
                <a:lnTo>
                  <a:pt x="18" y="15"/>
                </a:lnTo>
                <a:close/>
                <a:moveTo>
                  <a:pt x="15" y="87"/>
                </a:moveTo>
                <a:lnTo>
                  <a:pt x="15" y="76"/>
                </a:lnTo>
                <a:lnTo>
                  <a:pt x="100" y="76"/>
                </a:lnTo>
                <a:lnTo>
                  <a:pt x="100" y="87"/>
                </a:lnTo>
                <a:lnTo>
                  <a:pt x="15" y="87"/>
                </a:lnTo>
                <a:close/>
                <a:moveTo>
                  <a:pt x="15" y="63"/>
                </a:moveTo>
                <a:lnTo>
                  <a:pt x="15" y="53"/>
                </a:lnTo>
                <a:lnTo>
                  <a:pt x="100" y="53"/>
                </a:lnTo>
                <a:lnTo>
                  <a:pt x="100" y="63"/>
                </a:lnTo>
                <a:lnTo>
                  <a:pt x="15" y="63"/>
                </a:lnTo>
                <a:close/>
                <a:moveTo>
                  <a:pt x="99" y="256"/>
                </a:moveTo>
                <a:lnTo>
                  <a:pt x="18" y="256"/>
                </a:lnTo>
                <a:lnTo>
                  <a:pt x="17" y="256"/>
                </a:lnTo>
                <a:lnTo>
                  <a:pt x="15" y="255"/>
                </a:lnTo>
                <a:lnTo>
                  <a:pt x="15" y="241"/>
                </a:lnTo>
                <a:lnTo>
                  <a:pt x="101" y="241"/>
                </a:lnTo>
                <a:lnTo>
                  <a:pt x="101" y="255"/>
                </a:lnTo>
                <a:lnTo>
                  <a:pt x="101" y="256"/>
                </a:lnTo>
                <a:lnTo>
                  <a:pt x="99" y="25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73" name="Freeform 261"/>
          <p:cNvSpPr>
            <a:spLocks/>
          </p:cNvSpPr>
          <p:nvPr/>
        </p:nvSpPr>
        <p:spPr bwMode="auto">
          <a:xfrm>
            <a:off x="3216275" y="1546225"/>
            <a:ext cx="9525" cy="22225"/>
          </a:xfrm>
          <a:custGeom>
            <a:avLst/>
            <a:gdLst>
              <a:gd name="T0" fmla="*/ 6 w 17"/>
              <a:gd name="T1" fmla="*/ 42 h 42"/>
              <a:gd name="T2" fmla="*/ 6 w 17"/>
              <a:gd name="T3" fmla="*/ 42 h 42"/>
              <a:gd name="T4" fmla="*/ 7 w 17"/>
              <a:gd name="T5" fmla="*/ 42 h 42"/>
              <a:gd name="T6" fmla="*/ 11 w 17"/>
              <a:gd name="T7" fmla="*/ 41 h 42"/>
              <a:gd name="T8" fmla="*/ 13 w 17"/>
              <a:gd name="T9" fmla="*/ 38 h 42"/>
              <a:gd name="T10" fmla="*/ 15 w 17"/>
              <a:gd name="T11" fmla="*/ 30 h 42"/>
              <a:gd name="T12" fmla="*/ 17 w 17"/>
              <a:gd name="T13" fmla="*/ 21 h 42"/>
              <a:gd name="T14" fmla="*/ 15 w 17"/>
              <a:gd name="T15" fmla="*/ 11 h 42"/>
              <a:gd name="T16" fmla="*/ 13 w 17"/>
              <a:gd name="T17" fmla="*/ 3 h 42"/>
              <a:gd name="T18" fmla="*/ 13 w 17"/>
              <a:gd name="T19" fmla="*/ 1 h 42"/>
              <a:gd name="T20" fmla="*/ 10 w 17"/>
              <a:gd name="T21" fmla="*/ 0 h 42"/>
              <a:gd name="T22" fmla="*/ 6 w 17"/>
              <a:gd name="T23" fmla="*/ 0 h 42"/>
              <a:gd name="T24" fmla="*/ 2 w 17"/>
              <a:gd name="T25" fmla="*/ 1 h 42"/>
              <a:gd name="T26" fmla="*/ 0 w 17"/>
              <a:gd name="T27" fmla="*/ 3 h 42"/>
              <a:gd name="T28" fmla="*/ 0 w 17"/>
              <a:gd name="T29" fmla="*/ 4 h 42"/>
              <a:gd name="T30" fmla="*/ 3 w 17"/>
              <a:gd name="T31" fmla="*/ 12 h 42"/>
              <a:gd name="T32" fmla="*/ 3 w 17"/>
              <a:gd name="T33" fmla="*/ 21 h 42"/>
              <a:gd name="T34" fmla="*/ 3 w 17"/>
              <a:gd name="T35" fmla="*/ 29 h 42"/>
              <a:gd name="T36" fmla="*/ 0 w 17"/>
              <a:gd name="T37" fmla="*/ 37 h 42"/>
              <a:gd name="T38" fmla="*/ 0 w 17"/>
              <a:gd name="T39" fmla="*/ 38 h 42"/>
              <a:gd name="T40" fmla="*/ 2 w 17"/>
              <a:gd name="T41" fmla="*/ 40 h 42"/>
              <a:gd name="T42" fmla="*/ 6 w 17"/>
              <a:gd name="T43"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 h="42">
                <a:moveTo>
                  <a:pt x="6" y="42"/>
                </a:moveTo>
                <a:lnTo>
                  <a:pt x="6" y="42"/>
                </a:lnTo>
                <a:lnTo>
                  <a:pt x="7" y="42"/>
                </a:lnTo>
                <a:lnTo>
                  <a:pt x="11" y="41"/>
                </a:lnTo>
                <a:lnTo>
                  <a:pt x="13" y="38"/>
                </a:lnTo>
                <a:lnTo>
                  <a:pt x="15" y="30"/>
                </a:lnTo>
                <a:lnTo>
                  <a:pt x="17" y="21"/>
                </a:lnTo>
                <a:lnTo>
                  <a:pt x="15" y="11"/>
                </a:lnTo>
                <a:lnTo>
                  <a:pt x="13" y="3"/>
                </a:lnTo>
                <a:lnTo>
                  <a:pt x="13" y="1"/>
                </a:lnTo>
                <a:lnTo>
                  <a:pt x="10" y="0"/>
                </a:lnTo>
                <a:lnTo>
                  <a:pt x="6" y="0"/>
                </a:lnTo>
                <a:lnTo>
                  <a:pt x="2" y="1"/>
                </a:lnTo>
                <a:lnTo>
                  <a:pt x="0" y="3"/>
                </a:lnTo>
                <a:lnTo>
                  <a:pt x="0" y="4"/>
                </a:lnTo>
                <a:lnTo>
                  <a:pt x="3" y="12"/>
                </a:lnTo>
                <a:lnTo>
                  <a:pt x="3" y="21"/>
                </a:lnTo>
                <a:lnTo>
                  <a:pt x="3" y="29"/>
                </a:lnTo>
                <a:lnTo>
                  <a:pt x="0" y="37"/>
                </a:lnTo>
                <a:lnTo>
                  <a:pt x="0" y="38"/>
                </a:lnTo>
                <a:lnTo>
                  <a:pt x="2" y="40"/>
                </a:lnTo>
                <a:lnTo>
                  <a:pt x="6" y="4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74" name="Freeform 262"/>
          <p:cNvSpPr>
            <a:spLocks/>
          </p:cNvSpPr>
          <p:nvPr/>
        </p:nvSpPr>
        <p:spPr bwMode="auto">
          <a:xfrm>
            <a:off x="3246438" y="1524000"/>
            <a:ext cx="15875" cy="65088"/>
          </a:xfrm>
          <a:custGeom>
            <a:avLst/>
            <a:gdLst>
              <a:gd name="T0" fmla="*/ 3 w 30"/>
              <a:gd name="T1" fmla="*/ 117 h 119"/>
              <a:gd name="T2" fmla="*/ 3 w 30"/>
              <a:gd name="T3" fmla="*/ 117 h 119"/>
              <a:gd name="T4" fmla="*/ 5 w 30"/>
              <a:gd name="T5" fmla="*/ 119 h 119"/>
              <a:gd name="T6" fmla="*/ 10 w 30"/>
              <a:gd name="T7" fmla="*/ 117 h 119"/>
              <a:gd name="T8" fmla="*/ 12 w 30"/>
              <a:gd name="T9" fmla="*/ 116 h 119"/>
              <a:gd name="T10" fmla="*/ 20 w 30"/>
              <a:gd name="T11" fmla="*/ 102 h 119"/>
              <a:gd name="T12" fmla="*/ 26 w 30"/>
              <a:gd name="T13" fmla="*/ 87 h 119"/>
              <a:gd name="T14" fmla="*/ 30 w 30"/>
              <a:gd name="T15" fmla="*/ 74 h 119"/>
              <a:gd name="T16" fmla="*/ 30 w 30"/>
              <a:gd name="T17" fmla="*/ 59 h 119"/>
              <a:gd name="T18" fmla="*/ 30 w 30"/>
              <a:gd name="T19" fmla="*/ 44 h 119"/>
              <a:gd name="T20" fmla="*/ 26 w 30"/>
              <a:gd name="T21" fmla="*/ 30 h 119"/>
              <a:gd name="T22" fmla="*/ 20 w 30"/>
              <a:gd name="T23" fmla="*/ 15 h 119"/>
              <a:gd name="T24" fmla="*/ 12 w 30"/>
              <a:gd name="T25" fmla="*/ 1 h 119"/>
              <a:gd name="T26" fmla="*/ 8 w 30"/>
              <a:gd name="T27" fmla="*/ 0 h 119"/>
              <a:gd name="T28" fmla="*/ 3 w 30"/>
              <a:gd name="T29" fmla="*/ 0 h 119"/>
              <a:gd name="T30" fmla="*/ 0 w 30"/>
              <a:gd name="T31" fmla="*/ 3 h 119"/>
              <a:gd name="T32" fmla="*/ 0 w 30"/>
              <a:gd name="T33" fmla="*/ 4 h 119"/>
              <a:gd name="T34" fmla="*/ 0 w 30"/>
              <a:gd name="T35" fmla="*/ 5 h 119"/>
              <a:gd name="T36" fmla="*/ 8 w 30"/>
              <a:gd name="T37" fmla="*/ 18 h 119"/>
              <a:gd name="T38" fmla="*/ 14 w 30"/>
              <a:gd name="T39" fmla="*/ 31 h 119"/>
              <a:gd name="T40" fmla="*/ 16 w 30"/>
              <a:gd name="T41" fmla="*/ 45 h 119"/>
              <a:gd name="T42" fmla="*/ 18 w 30"/>
              <a:gd name="T43" fmla="*/ 59 h 119"/>
              <a:gd name="T44" fmla="*/ 16 w 30"/>
              <a:gd name="T45" fmla="*/ 72 h 119"/>
              <a:gd name="T46" fmla="*/ 14 w 30"/>
              <a:gd name="T47" fmla="*/ 86 h 119"/>
              <a:gd name="T48" fmla="*/ 8 w 30"/>
              <a:gd name="T49" fmla="*/ 100 h 119"/>
              <a:gd name="T50" fmla="*/ 0 w 30"/>
              <a:gd name="T51" fmla="*/ 112 h 119"/>
              <a:gd name="T52" fmla="*/ 0 w 30"/>
              <a:gd name="T53" fmla="*/ 113 h 119"/>
              <a:gd name="T54" fmla="*/ 0 w 30"/>
              <a:gd name="T55" fmla="*/ 116 h 119"/>
              <a:gd name="T56" fmla="*/ 3 w 30"/>
              <a:gd name="T57" fmla="*/ 11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0" h="119">
                <a:moveTo>
                  <a:pt x="3" y="117"/>
                </a:moveTo>
                <a:lnTo>
                  <a:pt x="3" y="117"/>
                </a:lnTo>
                <a:lnTo>
                  <a:pt x="5" y="119"/>
                </a:lnTo>
                <a:lnTo>
                  <a:pt x="10" y="117"/>
                </a:lnTo>
                <a:lnTo>
                  <a:pt x="12" y="116"/>
                </a:lnTo>
                <a:lnTo>
                  <a:pt x="20" y="102"/>
                </a:lnTo>
                <a:lnTo>
                  <a:pt x="26" y="87"/>
                </a:lnTo>
                <a:lnTo>
                  <a:pt x="30" y="74"/>
                </a:lnTo>
                <a:lnTo>
                  <a:pt x="30" y="59"/>
                </a:lnTo>
                <a:lnTo>
                  <a:pt x="30" y="44"/>
                </a:lnTo>
                <a:lnTo>
                  <a:pt x="26" y="30"/>
                </a:lnTo>
                <a:lnTo>
                  <a:pt x="20" y="15"/>
                </a:lnTo>
                <a:lnTo>
                  <a:pt x="12" y="1"/>
                </a:lnTo>
                <a:lnTo>
                  <a:pt x="8" y="0"/>
                </a:lnTo>
                <a:lnTo>
                  <a:pt x="3" y="0"/>
                </a:lnTo>
                <a:lnTo>
                  <a:pt x="0" y="3"/>
                </a:lnTo>
                <a:lnTo>
                  <a:pt x="0" y="4"/>
                </a:lnTo>
                <a:lnTo>
                  <a:pt x="0" y="5"/>
                </a:lnTo>
                <a:lnTo>
                  <a:pt x="8" y="18"/>
                </a:lnTo>
                <a:lnTo>
                  <a:pt x="14" y="31"/>
                </a:lnTo>
                <a:lnTo>
                  <a:pt x="16" y="45"/>
                </a:lnTo>
                <a:lnTo>
                  <a:pt x="18" y="59"/>
                </a:lnTo>
                <a:lnTo>
                  <a:pt x="16" y="72"/>
                </a:lnTo>
                <a:lnTo>
                  <a:pt x="14" y="86"/>
                </a:lnTo>
                <a:lnTo>
                  <a:pt x="8" y="100"/>
                </a:lnTo>
                <a:lnTo>
                  <a:pt x="0" y="112"/>
                </a:lnTo>
                <a:lnTo>
                  <a:pt x="0" y="113"/>
                </a:lnTo>
                <a:lnTo>
                  <a:pt x="0" y="116"/>
                </a:lnTo>
                <a:lnTo>
                  <a:pt x="3" y="11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75" name="Freeform 263"/>
          <p:cNvSpPr>
            <a:spLocks/>
          </p:cNvSpPr>
          <p:nvPr/>
        </p:nvSpPr>
        <p:spPr bwMode="auto">
          <a:xfrm>
            <a:off x="3232150" y="1535113"/>
            <a:ext cx="11113" cy="41275"/>
          </a:xfrm>
          <a:custGeom>
            <a:avLst/>
            <a:gdLst>
              <a:gd name="T0" fmla="*/ 4 w 21"/>
              <a:gd name="T1" fmla="*/ 73 h 73"/>
              <a:gd name="T2" fmla="*/ 4 w 21"/>
              <a:gd name="T3" fmla="*/ 73 h 73"/>
              <a:gd name="T4" fmla="*/ 6 w 21"/>
              <a:gd name="T5" fmla="*/ 73 h 73"/>
              <a:gd name="T6" fmla="*/ 10 w 21"/>
              <a:gd name="T7" fmla="*/ 73 h 73"/>
              <a:gd name="T8" fmla="*/ 13 w 21"/>
              <a:gd name="T9" fmla="*/ 71 h 73"/>
              <a:gd name="T10" fmla="*/ 15 w 21"/>
              <a:gd name="T11" fmla="*/ 62 h 73"/>
              <a:gd name="T12" fmla="*/ 18 w 21"/>
              <a:gd name="T13" fmla="*/ 54 h 73"/>
              <a:gd name="T14" fmla="*/ 19 w 21"/>
              <a:gd name="T15" fmla="*/ 45 h 73"/>
              <a:gd name="T16" fmla="*/ 21 w 21"/>
              <a:gd name="T17" fmla="*/ 37 h 73"/>
              <a:gd name="T18" fmla="*/ 19 w 21"/>
              <a:gd name="T19" fmla="*/ 28 h 73"/>
              <a:gd name="T20" fmla="*/ 18 w 21"/>
              <a:gd name="T21" fmla="*/ 19 h 73"/>
              <a:gd name="T22" fmla="*/ 15 w 21"/>
              <a:gd name="T23" fmla="*/ 11 h 73"/>
              <a:gd name="T24" fmla="*/ 13 w 21"/>
              <a:gd name="T25" fmla="*/ 2 h 73"/>
              <a:gd name="T26" fmla="*/ 9 w 21"/>
              <a:gd name="T27" fmla="*/ 0 h 73"/>
              <a:gd name="T28" fmla="*/ 4 w 21"/>
              <a:gd name="T29" fmla="*/ 0 h 73"/>
              <a:gd name="T30" fmla="*/ 0 w 21"/>
              <a:gd name="T31" fmla="*/ 2 h 73"/>
              <a:gd name="T32" fmla="*/ 0 w 21"/>
              <a:gd name="T33" fmla="*/ 4 h 73"/>
              <a:gd name="T34" fmla="*/ 0 w 21"/>
              <a:gd name="T35" fmla="*/ 5 h 73"/>
              <a:gd name="T36" fmla="*/ 3 w 21"/>
              <a:gd name="T37" fmla="*/ 13 h 73"/>
              <a:gd name="T38" fmla="*/ 6 w 21"/>
              <a:gd name="T39" fmla="*/ 20 h 73"/>
              <a:gd name="T40" fmla="*/ 7 w 21"/>
              <a:gd name="T41" fmla="*/ 28 h 73"/>
              <a:gd name="T42" fmla="*/ 9 w 21"/>
              <a:gd name="T43" fmla="*/ 37 h 73"/>
              <a:gd name="T44" fmla="*/ 7 w 21"/>
              <a:gd name="T45" fmla="*/ 45 h 73"/>
              <a:gd name="T46" fmla="*/ 6 w 21"/>
              <a:gd name="T47" fmla="*/ 53 h 73"/>
              <a:gd name="T48" fmla="*/ 3 w 21"/>
              <a:gd name="T49" fmla="*/ 60 h 73"/>
              <a:gd name="T50" fmla="*/ 0 w 21"/>
              <a:gd name="T51" fmla="*/ 68 h 73"/>
              <a:gd name="T52" fmla="*/ 0 w 21"/>
              <a:gd name="T53" fmla="*/ 69 h 73"/>
              <a:gd name="T54" fmla="*/ 0 w 21"/>
              <a:gd name="T55" fmla="*/ 71 h 73"/>
              <a:gd name="T56" fmla="*/ 4 w 21"/>
              <a:gd name="T57" fmla="*/ 7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 h="73">
                <a:moveTo>
                  <a:pt x="4" y="73"/>
                </a:moveTo>
                <a:lnTo>
                  <a:pt x="4" y="73"/>
                </a:lnTo>
                <a:lnTo>
                  <a:pt x="6" y="73"/>
                </a:lnTo>
                <a:lnTo>
                  <a:pt x="10" y="73"/>
                </a:lnTo>
                <a:lnTo>
                  <a:pt x="13" y="71"/>
                </a:lnTo>
                <a:lnTo>
                  <a:pt x="15" y="62"/>
                </a:lnTo>
                <a:lnTo>
                  <a:pt x="18" y="54"/>
                </a:lnTo>
                <a:lnTo>
                  <a:pt x="19" y="45"/>
                </a:lnTo>
                <a:lnTo>
                  <a:pt x="21" y="37"/>
                </a:lnTo>
                <a:lnTo>
                  <a:pt x="19" y="28"/>
                </a:lnTo>
                <a:lnTo>
                  <a:pt x="18" y="19"/>
                </a:lnTo>
                <a:lnTo>
                  <a:pt x="15" y="11"/>
                </a:lnTo>
                <a:lnTo>
                  <a:pt x="13" y="2"/>
                </a:lnTo>
                <a:lnTo>
                  <a:pt x="9" y="0"/>
                </a:lnTo>
                <a:lnTo>
                  <a:pt x="4" y="0"/>
                </a:lnTo>
                <a:lnTo>
                  <a:pt x="0" y="2"/>
                </a:lnTo>
                <a:lnTo>
                  <a:pt x="0" y="4"/>
                </a:lnTo>
                <a:lnTo>
                  <a:pt x="0" y="5"/>
                </a:lnTo>
                <a:lnTo>
                  <a:pt x="3" y="13"/>
                </a:lnTo>
                <a:lnTo>
                  <a:pt x="6" y="20"/>
                </a:lnTo>
                <a:lnTo>
                  <a:pt x="7" y="28"/>
                </a:lnTo>
                <a:lnTo>
                  <a:pt x="9" y="37"/>
                </a:lnTo>
                <a:lnTo>
                  <a:pt x="7" y="45"/>
                </a:lnTo>
                <a:lnTo>
                  <a:pt x="6" y="53"/>
                </a:lnTo>
                <a:lnTo>
                  <a:pt x="3" y="60"/>
                </a:lnTo>
                <a:lnTo>
                  <a:pt x="0" y="68"/>
                </a:lnTo>
                <a:lnTo>
                  <a:pt x="0" y="69"/>
                </a:lnTo>
                <a:lnTo>
                  <a:pt x="0" y="71"/>
                </a:lnTo>
                <a:lnTo>
                  <a:pt x="4" y="7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76" name="Freeform 264"/>
          <p:cNvSpPr>
            <a:spLocks noEditPoints="1"/>
          </p:cNvSpPr>
          <p:nvPr/>
        </p:nvSpPr>
        <p:spPr bwMode="auto">
          <a:xfrm>
            <a:off x="3168650" y="1546225"/>
            <a:ext cx="147638" cy="101600"/>
          </a:xfrm>
          <a:custGeom>
            <a:avLst/>
            <a:gdLst>
              <a:gd name="T0" fmla="*/ 68 w 273"/>
              <a:gd name="T1" fmla="*/ 111 h 190"/>
              <a:gd name="T2" fmla="*/ 68 w 273"/>
              <a:gd name="T3" fmla="*/ 1 h 190"/>
              <a:gd name="T4" fmla="*/ 55 w 273"/>
              <a:gd name="T5" fmla="*/ 0 h 190"/>
              <a:gd name="T6" fmla="*/ 53 w 273"/>
              <a:gd name="T7" fmla="*/ 3 h 190"/>
              <a:gd name="T8" fmla="*/ 12 w 273"/>
              <a:gd name="T9" fmla="*/ 111 h 190"/>
              <a:gd name="T10" fmla="*/ 4 w 273"/>
              <a:gd name="T11" fmla="*/ 113 h 190"/>
              <a:gd name="T12" fmla="*/ 0 w 273"/>
              <a:gd name="T13" fmla="*/ 122 h 190"/>
              <a:gd name="T14" fmla="*/ 1 w 273"/>
              <a:gd name="T15" fmla="*/ 183 h 190"/>
              <a:gd name="T16" fmla="*/ 8 w 273"/>
              <a:gd name="T17" fmla="*/ 188 h 190"/>
              <a:gd name="T18" fmla="*/ 261 w 273"/>
              <a:gd name="T19" fmla="*/ 190 h 190"/>
              <a:gd name="T20" fmla="*/ 269 w 273"/>
              <a:gd name="T21" fmla="*/ 186 h 190"/>
              <a:gd name="T22" fmla="*/ 273 w 273"/>
              <a:gd name="T23" fmla="*/ 177 h 190"/>
              <a:gd name="T24" fmla="*/ 272 w 273"/>
              <a:gd name="T25" fmla="*/ 117 h 190"/>
              <a:gd name="T26" fmla="*/ 265 w 273"/>
              <a:gd name="T27" fmla="*/ 112 h 190"/>
              <a:gd name="T28" fmla="*/ 37 w 273"/>
              <a:gd name="T29" fmla="*/ 158 h 190"/>
              <a:gd name="T30" fmla="*/ 34 w 273"/>
              <a:gd name="T31" fmla="*/ 157 h 190"/>
              <a:gd name="T32" fmla="*/ 31 w 273"/>
              <a:gd name="T33" fmla="*/ 153 h 190"/>
              <a:gd name="T34" fmla="*/ 31 w 273"/>
              <a:gd name="T35" fmla="*/ 147 h 190"/>
              <a:gd name="T36" fmla="*/ 34 w 273"/>
              <a:gd name="T37" fmla="*/ 143 h 190"/>
              <a:gd name="T38" fmla="*/ 41 w 273"/>
              <a:gd name="T39" fmla="*/ 143 h 190"/>
              <a:gd name="T40" fmla="*/ 44 w 273"/>
              <a:gd name="T41" fmla="*/ 147 h 190"/>
              <a:gd name="T42" fmla="*/ 44 w 273"/>
              <a:gd name="T43" fmla="*/ 153 h 190"/>
              <a:gd name="T44" fmla="*/ 41 w 273"/>
              <a:gd name="T45" fmla="*/ 157 h 190"/>
              <a:gd name="T46" fmla="*/ 64 w 273"/>
              <a:gd name="T47" fmla="*/ 158 h 190"/>
              <a:gd name="T48" fmla="*/ 61 w 273"/>
              <a:gd name="T49" fmla="*/ 157 h 190"/>
              <a:gd name="T50" fmla="*/ 57 w 273"/>
              <a:gd name="T51" fmla="*/ 153 h 190"/>
              <a:gd name="T52" fmla="*/ 57 w 273"/>
              <a:gd name="T53" fmla="*/ 147 h 190"/>
              <a:gd name="T54" fmla="*/ 61 w 273"/>
              <a:gd name="T55" fmla="*/ 143 h 190"/>
              <a:gd name="T56" fmla="*/ 67 w 273"/>
              <a:gd name="T57" fmla="*/ 143 h 190"/>
              <a:gd name="T58" fmla="*/ 71 w 273"/>
              <a:gd name="T59" fmla="*/ 147 h 190"/>
              <a:gd name="T60" fmla="*/ 71 w 273"/>
              <a:gd name="T61" fmla="*/ 153 h 190"/>
              <a:gd name="T62" fmla="*/ 67 w 273"/>
              <a:gd name="T63" fmla="*/ 157 h 190"/>
              <a:gd name="T64" fmla="*/ 91 w 273"/>
              <a:gd name="T65" fmla="*/ 158 h 190"/>
              <a:gd name="T66" fmla="*/ 89 w 273"/>
              <a:gd name="T67" fmla="*/ 157 h 190"/>
              <a:gd name="T68" fmla="*/ 85 w 273"/>
              <a:gd name="T69" fmla="*/ 153 h 190"/>
              <a:gd name="T70" fmla="*/ 85 w 273"/>
              <a:gd name="T71" fmla="*/ 147 h 190"/>
              <a:gd name="T72" fmla="*/ 89 w 273"/>
              <a:gd name="T73" fmla="*/ 143 h 190"/>
              <a:gd name="T74" fmla="*/ 94 w 273"/>
              <a:gd name="T75" fmla="*/ 143 h 190"/>
              <a:gd name="T76" fmla="*/ 98 w 273"/>
              <a:gd name="T77" fmla="*/ 147 h 190"/>
              <a:gd name="T78" fmla="*/ 98 w 273"/>
              <a:gd name="T79" fmla="*/ 153 h 190"/>
              <a:gd name="T80" fmla="*/ 94 w 273"/>
              <a:gd name="T81" fmla="*/ 157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3" h="190">
                <a:moveTo>
                  <a:pt x="261" y="111"/>
                </a:moveTo>
                <a:lnTo>
                  <a:pt x="68" y="111"/>
                </a:lnTo>
                <a:lnTo>
                  <a:pt x="68" y="3"/>
                </a:lnTo>
                <a:lnTo>
                  <a:pt x="68" y="1"/>
                </a:lnTo>
                <a:lnTo>
                  <a:pt x="67" y="0"/>
                </a:lnTo>
                <a:lnTo>
                  <a:pt x="55" y="0"/>
                </a:lnTo>
                <a:lnTo>
                  <a:pt x="53" y="1"/>
                </a:lnTo>
                <a:lnTo>
                  <a:pt x="53" y="3"/>
                </a:lnTo>
                <a:lnTo>
                  <a:pt x="53" y="111"/>
                </a:lnTo>
                <a:lnTo>
                  <a:pt x="12" y="111"/>
                </a:lnTo>
                <a:lnTo>
                  <a:pt x="8" y="112"/>
                </a:lnTo>
                <a:lnTo>
                  <a:pt x="4" y="113"/>
                </a:lnTo>
                <a:lnTo>
                  <a:pt x="1" y="117"/>
                </a:lnTo>
                <a:lnTo>
                  <a:pt x="0" y="122"/>
                </a:lnTo>
                <a:lnTo>
                  <a:pt x="0" y="177"/>
                </a:lnTo>
                <a:lnTo>
                  <a:pt x="1" y="183"/>
                </a:lnTo>
                <a:lnTo>
                  <a:pt x="4" y="186"/>
                </a:lnTo>
                <a:lnTo>
                  <a:pt x="8" y="188"/>
                </a:lnTo>
                <a:lnTo>
                  <a:pt x="12" y="190"/>
                </a:lnTo>
                <a:lnTo>
                  <a:pt x="261" y="190"/>
                </a:lnTo>
                <a:lnTo>
                  <a:pt x="265" y="188"/>
                </a:lnTo>
                <a:lnTo>
                  <a:pt x="269" y="186"/>
                </a:lnTo>
                <a:lnTo>
                  <a:pt x="272" y="183"/>
                </a:lnTo>
                <a:lnTo>
                  <a:pt x="273" y="177"/>
                </a:lnTo>
                <a:lnTo>
                  <a:pt x="273" y="122"/>
                </a:lnTo>
                <a:lnTo>
                  <a:pt x="272" y="117"/>
                </a:lnTo>
                <a:lnTo>
                  <a:pt x="269" y="113"/>
                </a:lnTo>
                <a:lnTo>
                  <a:pt x="265" y="112"/>
                </a:lnTo>
                <a:lnTo>
                  <a:pt x="261" y="111"/>
                </a:lnTo>
                <a:close/>
                <a:moveTo>
                  <a:pt x="37" y="158"/>
                </a:moveTo>
                <a:lnTo>
                  <a:pt x="37" y="158"/>
                </a:lnTo>
                <a:lnTo>
                  <a:pt x="34" y="157"/>
                </a:lnTo>
                <a:lnTo>
                  <a:pt x="33" y="156"/>
                </a:lnTo>
                <a:lnTo>
                  <a:pt x="31" y="153"/>
                </a:lnTo>
                <a:lnTo>
                  <a:pt x="30" y="150"/>
                </a:lnTo>
                <a:lnTo>
                  <a:pt x="31" y="147"/>
                </a:lnTo>
                <a:lnTo>
                  <a:pt x="33" y="145"/>
                </a:lnTo>
                <a:lnTo>
                  <a:pt x="34" y="143"/>
                </a:lnTo>
                <a:lnTo>
                  <a:pt x="37" y="143"/>
                </a:lnTo>
                <a:lnTo>
                  <a:pt x="41" y="143"/>
                </a:lnTo>
                <a:lnTo>
                  <a:pt x="42" y="145"/>
                </a:lnTo>
                <a:lnTo>
                  <a:pt x="44" y="147"/>
                </a:lnTo>
                <a:lnTo>
                  <a:pt x="45" y="150"/>
                </a:lnTo>
                <a:lnTo>
                  <a:pt x="44" y="153"/>
                </a:lnTo>
                <a:lnTo>
                  <a:pt x="42" y="156"/>
                </a:lnTo>
                <a:lnTo>
                  <a:pt x="41" y="157"/>
                </a:lnTo>
                <a:lnTo>
                  <a:pt x="37" y="158"/>
                </a:lnTo>
                <a:close/>
                <a:moveTo>
                  <a:pt x="64" y="158"/>
                </a:moveTo>
                <a:lnTo>
                  <a:pt x="64" y="158"/>
                </a:lnTo>
                <a:lnTo>
                  <a:pt x="61" y="157"/>
                </a:lnTo>
                <a:lnTo>
                  <a:pt x="59" y="156"/>
                </a:lnTo>
                <a:lnTo>
                  <a:pt x="57" y="153"/>
                </a:lnTo>
                <a:lnTo>
                  <a:pt x="57" y="150"/>
                </a:lnTo>
                <a:lnTo>
                  <a:pt x="57" y="147"/>
                </a:lnTo>
                <a:lnTo>
                  <a:pt x="59" y="145"/>
                </a:lnTo>
                <a:lnTo>
                  <a:pt x="61" y="143"/>
                </a:lnTo>
                <a:lnTo>
                  <a:pt x="64" y="143"/>
                </a:lnTo>
                <a:lnTo>
                  <a:pt x="67" y="143"/>
                </a:lnTo>
                <a:lnTo>
                  <a:pt x="70" y="145"/>
                </a:lnTo>
                <a:lnTo>
                  <a:pt x="71" y="147"/>
                </a:lnTo>
                <a:lnTo>
                  <a:pt x="72" y="150"/>
                </a:lnTo>
                <a:lnTo>
                  <a:pt x="71" y="153"/>
                </a:lnTo>
                <a:lnTo>
                  <a:pt x="70" y="156"/>
                </a:lnTo>
                <a:lnTo>
                  <a:pt x="67" y="157"/>
                </a:lnTo>
                <a:lnTo>
                  <a:pt x="64" y="158"/>
                </a:lnTo>
                <a:close/>
                <a:moveTo>
                  <a:pt x="91" y="158"/>
                </a:moveTo>
                <a:lnTo>
                  <a:pt x="91" y="158"/>
                </a:lnTo>
                <a:lnTo>
                  <a:pt x="89" y="157"/>
                </a:lnTo>
                <a:lnTo>
                  <a:pt x="86" y="156"/>
                </a:lnTo>
                <a:lnTo>
                  <a:pt x="85" y="153"/>
                </a:lnTo>
                <a:lnTo>
                  <a:pt x="85" y="150"/>
                </a:lnTo>
                <a:lnTo>
                  <a:pt x="85" y="147"/>
                </a:lnTo>
                <a:lnTo>
                  <a:pt x="86" y="145"/>
                </a:lnTo>
                <a:lnTo>
                  <a:pt x="89" y="143"/>
                </a:lnTo>
                <a:lnTo>
                  <a:pt x="91" y="143"/>
                </a:lnTo>
                <a:lnTo>
                  <a:pt x="94" y="143"/>
                </a:lnTo>
                <a:lnTo>
                  <a:pt x="97" y="145"/>
                </a:lnTo>
                <a:lnTo>
                  <a:pt x="98" y="147"/>
                </a:lnTo>
                <a:lnTo>
                  <a:pt x="98" y="150"/>
                </a:lnTo>
                <a:lnTo>
                  <a:pt x="98" y="153"/>
                </a:lnTo>
                <a:lnTo>
                  <a:pt x="97" y="156"/>
                </a:lnTo>
                <a:lnTo>
                  <a:pt x="94" y="157"/>
                </a:lnTo>
                <a:lnTo>
                  <a:pt x="91" y="15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77" name="Freeform 265"/>
          <p:cNvSpPr>
            <a:spLocks/>
          </p:cNvSpPr>
          <p:nvPr/>
        </p:nvSpPr>
        <p:spPr bwMode="auto">
          <a:xfrm>
            <a:off x="5568950" y="1860550"/>
            <a:ext cx="36513" cy="55563"/>
          </a:xfrm>
          <a:custGeom>
            <a:avLst/>
            <a:gdLst>
              <a:gd name="T0" fmla="*/ 1 w 65"/>
              <a:gd name="T1" fmla="*/ 98 h 105"/>
              <a:gd name="T2" fmla="*/ 12 w 65"/>
              <a:gd name="T3" fmla="*/ 102 h 105"/>
              <a:gd name="T4" fmla="*/ 27 w 65"/>
              <a:gd name="T5" fmla="*/ 105 h 105"/>
              <a:gd name="T6" fmla="*/ 45 w 65"/>
              <a:gd name="T7" fmla="*/ 102 h 105"/>
              <a:gd name="T8" fmla="*/ 57 w 65"/>
              <a:gd name="T9" fmla="*/ 94 h 105"/>
              <a:gd name="T10" fmla="*/ 64 w 65"/>
              <a:gd name="T11" fmla="*/ 84 h 105"/>
              <a:gd name="T12" fmla="*/ 65 w 65"/>
              <a:gd name="T13" fmla="*/ 72 h 105"/>
              <a:gd name="T14" fmla="*/ 61 w 65"/>
              <a:gd name="T15" fmla="*/ 58 h 105"/>
              <a:gd name="T16" fmla="*/ 50 w 65"/>
              <a:gd name="T17" fmla="*/ 48 h 105"/>
              <a:gd name="T18" fmla="*/ 60 w 65"/>
              <a:gd name="T19" fmla="*/ 38 h 105"/>
              <a:gd name="T20" fmla="*/ 62 w 65"/>
              <a:gd name="T21" fmla="*/ 26 h 105"/>
              <a:gd name="T22" fmla="*/ 60 w 65"/>
              <a:gd name="T23" fmla="*/ 16 h 105"/>
              <a:gd name="T24" fmla="*/ 54 w 65"/>
              <a:gd name="T25" fmla="*/ 8 h 105"/>
              <a:gd name="T26" fmla="*/ 45 w 65"/>
              <a:gd name="T27" fmla="*/ 1 h 105"/>
              <a:gd name="T28" fmla="*/ 31 w 65"/>
              <a:gd name="T29" fmla="*/ 0 h 105"/>
              <a:gd name="T30" fmla="*/ 15 w 65"/>
              <a:gd name="T31" fmla="*/ 2 h 105"/>
              <a:gd name="T32" fmla="*/ 4 w 65"/>
              <a:gd name="T33" fmla="*/ 8 h 105"/>
              <a:gd name="T34" fmla="*/ 2 w 65"/>
              <a:gd name="T35" fmla="*/ 12 h 105"/>
              <a:gd name="T36" fmla="*/ 6 w 65"/>
              <a:gd name="T37" fmla="*/ 23 h 105"/>
              <a:gd name="T38" fmla="*/ 11 w 65"/>
              <a:gd name="T39" fmla="*/ 24 h 105"/>
              <a:gd name="T40" fmla="*/ 19 w 65"/>
              <a:gd name="T41" fmla="*/ 20 h 105"/>
              <a:gd name="T42" fmla="*/ 28 w 65"/>
              <a:gd name="T43" fmla="*/ 17 h 105"/>
              <a:gd name="T44" fmla="*/ 38 w 65"/>
              <a:gd name="T45" fmla="*/ 20 h 105"/>
              <a:gd name="T46" fmla="*/ 41 w 65"/>
              <a:gd name="T47" fmla="*/ 28 h 105"/>
              <a:gd name="T48" fmla="*/ 39 w 65"/>
              <a:gd name="T49" fmla="*/ 34 h 105"/>
              <a:gd name="T50" fmla="*/ 30 w 65"/>
              <a:gd name="T51" fmla="*/ 39 h 105"/>
              <a:gd name="T52" fmla="*/ 17 w 65"/>
              <a:gd name="T53" fmla="*/ 39 h 105"/>
              <a:gd name="T54" fmla="*/ 13 w 65"/>
              <a:gd name="T55" fmla="*/ 43 h 105"/>
              <a:gd name="T56" fmla="*/ 15 w 65"/>
              <a:gd name="T57" fmla="*/ 56 h 105"/>
              <a:gd name="T58" fmla="*/ 24 w 65"/>
              <a:gd name="T59" fmla="*/ 57 h 105"/>
              <a:gd name="T60" fmla="*/ 35 w 65"/>
              <a:gd name="T61" fmla="*/ 60 h 105"/>
              <a:gd name="T62" fmla="*/ 42 w 65"/>
              <a:gd name="T63" fmla="*/ 64 h 105"/>
              <a:gd name="T64" fmla="*/ 45 w 65"/>
              <a:gd name="T65" fmla="*/ 72 h 105"/>
              <a:gd name="T66" fmla="*/ 41 w 65"/>
              <a:gd name="T67" fmla="*/ 82 h 105"/>
              <a:gd name="T68" fmla="*/ 27 w 65"/>
              <a:gd name="T69" fmla="*/ 86 h 105"/>
              <a:gd name="T70" fmla="*/ 16 w 65"/>
              <a:gd name="T71" fmla="*/ 84 h 105"/>
              <a:gd name="T72" fmla="*/ 5 w 65"/>
              <a:gd name="T73" fmla="*/ 80 h 105"/>
              <a:gd name="T74" fmla="*/ 0 w 65"/>
              <a:gd name="T75" fmla="*/ 93 h 105"/>
              <a:gd name="T76" fmla="*/ 1 w 65"/>
              <a:gd name="T77" fmla="*/ 9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5" h="105">
                <a:moveTo>
                  <a:pt x="1" y="98"/>
                </a:moveTo>
                <a:lnTo>
                  <a:pt x="1" y="98"/>
                </a:lnTo>
                <a:lnTo>
                  <a:pt x="5" y="101"/>
                </a:lnTo>
                <a:lnTo>
                  <a:pt x="12" y="102"/>
                </a:lnTo>
                <a:lnTo>
                  <a:pt x="19" y="103"/>
                </a:lnTo>
                <a:lnTo>
                  <a:pt x="27" y="105"/>
                </a:lnTo>
                <a:lnTo>
                  <a:pt x="37" y="103"/>
                </a:lnTo>
                <a:lnTo>
                  <a:pt x="45" y="102"/>
                </a:lnTo>
                <a:lnTo>
                  <a:pt x="52" y="98"/>
                </a:lnTo>
                <a:lnTo>
                  <a:pt x="57" y="94"/>
                </a:lnTo>
                <a:lnTo>
                  <a:pt x="61" y="90"/>
                </a:lnTo>
                <a:lnTo>
                  <a:pt x="64" y="84"/>
                </a:lnTo>
                <a:lnTo>
                  <a:pt x="65" y="78"/>
                </a:lnTo>
                <a:lnTo>
                  <a:pt x="65" y="72"/>
                </a:lnTo>
                <a:lnTo>
                  <a:pt x="65" y="65"/>
                </a:lnTo>
                <a:lnTo>
                  <a:pt x="61" y="58"/>
                </a:lnTo>
                <a:lnTo>
                  <a:pt x="57" y="52"/>
                </a:lnTo>
                <a:lnTo>
                  <a:pt x="50" y="48"/>
                </a:lnTo>
                <a:lnTo>
                  <a:pt x="56" y="43"/>
                </a:lnTo>
                <a:lnTo>
                  <a:pt x="60" y="38"/>
                </a:lnTo>
                <a:lnTo>
                  <a:pt x="61" y="32"/>
                </a:lnTo>
                <a:lnTo>
                  <a:pt x="62" y="26"/>
                </a:lnTo>
                <a:lnTo>
                  <a:pt x="61" y="22"/>
                </a:lnTo>
                <a:lnTo>
                  <a:pt x="60" y="16"/>
                </a:lnTo>
                <a:lnTo>
                  <a:pt x="58" y="12"/>
                </a:lnTo>
                <a:lnTo>
                  <a:pt x="54" y="8"/>
                </a:lnTo>
                <a:lnTo>
                  <a:pt x="50" y="4"/>
                </a:lnTo>
                <a:lnTo>
                  <a:pt x="45" y="1"/>
                </a:lnTo>
                <a:lnTo>
                  <a:pt x="39" y="0"/>
                </a:lnTo>
                <a:lnTo>
                  <a:pt x="31" y="0"/>
                </a:lnTo>
                <a:lnTo>
                  <a:pt x="23" y="0"/>
                </a:lnTo>
                <a:lnTo>
                  <a:pt x="15" y="2"/>
                </a:lnTo>
                <a:lnTo>
                  <a:pt x="9" y="5"/>
                </a:lnTo>
                <a:lnTo>
                  <a:pt x="4" y="8"/>
                </a:lnTo>
                <a:lnTo>
                  <a:pt x="2" y="9"/>
                </a:lnTo>
                <a:lnTo>
                  <a:pt x="2" y="12"/>
                </a:lnTo>
                <a:lnTo>
                  <a:pt x="6" y="22"/>
                </a:lnTo>
                <a:lnTo>
                  <a:pt x="6" y="23"/>
                </a:lnTo>
                <a:lnTo>
                  <a:pt x="9" y="24"/>
                </a:lnTo>
                <a:lnTo>
                  <a:pt x="11" y="24"/>
                </a:lnTo>
                <a:lnTo>
                  <a:pt x="12" y="23"/>
                </a:lnTo>
                <a:lnTo>
                  <a:pt x="19" y="20"/>
                </a:lnTo>
                <a:lnTo>
                  <a:pt x="24" y="19"/>
                </a:lnTo>
                <a:lnTo>
                  <a:pt x="28" y="17"/>
                </a:lnTo>
                <a:lnTo>
                  <a:pt x="34" y="19"/>
                </a:lnTo>
                <a:lnTo>
                  <a:pt x="38" y="20"/>
                </a:lnTo>
                <a:lnTo>
                  <a:pt x="41" y="24"/>
                </a:lnTo>
                <a:lnTo>
                  <a:pt x="41" y="28"/>
                </a:lnTo>
                <a:lnTo>
                  <a:pt x="41" y="31"/>
                </a:lnTo>
                <a:lnTo>
                  <a:pt x="39" y="34"/>
                </a:lnTo>
                <a:lnTo>
                  <a:pt x="35" y="37"/>
                </a:lnTo>
                <a:lnTo>
                  <a:pt x="30" y="39"/>
                </a:lnTo>
                <a:lnTo>
                  <a:pt x="24" y="39"/>
                </a:lnTo>
                <a:lnTo>
                  <a:pt x="17" y="39"/>
                </a:lnTo>
                <a:lnTo>
                  <a:pt x="15" y="41"/>
                </a:lnTo>
                <a:lnTo>
                  <a:pt x="13" y="43"/>
                </a:lnTo>
                <a:lnTo>
                  <a:pt x="13" y="53"/>
                </a:lnTo>
                <a:lnTo>
                  <a:pt x="15" y="56"/>
                </a:lnTo>
                <a:lnTo>
                  <a:pt x="17" y="57"/>
                </a:lnTo>
                <a:lnTo>
                  <a:pt x="24" y="57"/>
                </a:lnTo>
                <a:lnTo>
                  <a:pt x="28" y="58"/>
                </a:lnTo>
                <a:lnTo>
                  <a:pt x="35" y="60"/>
                </a:lnTo>
                <a:lnTo>
                  <a:pt x="39" y="61"/>
                </a:lnTo>
                <a:lnTo>
                  <a:pt x="42" y="64"/>
                </a:lnTo>
                <a:lnTo>
                  <a:pt x="43" y="68"/>
                </a:lnTo>
                <a:lnTo>
                  <a:pt x="45" y="72"/>
                </a:lnTo>
                <a:lnTo>
                  <a:pt x="43" y="78"/>
                </a:lnTo>
                <a:lnTo>
                  <a:pt x="41" y="82"/>
                </a:lnTo>
                <a:lnTo>
                  <a:pt x="35" y="84"/>
                </a:lnTo>
                <a:lnTo>
                  <a:pt x="27" y="86"/>
                </a:lnTo>
                <a:lnTo>
                  <a:pt x="22" y="86"/>
                </a:lnTo>
                <a:lnTo>
                  <a:pt x="16" y="84"/>
                </a:lnTo>
                <a:lnTo>
                  <a:pt x="9" y="80"/>
                </a:lnTo>
                <a:lnTo>
                  <a:pt x="5" y="80"/>
                </a:lnTo>
                <a:lnTo>
                  <a:pt x="2" y="83"/>
                </a:lnTo>
                <a:lnTo>
                  <a:pt x="0" y="93"/>
                </a:lnTo>
                <a:lnTo>
                  <a:pt x="0" y="95"/>
                </a:lnTo>
                <a:lnTo>
                  <a:pt x="1" y="9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78" name="Freeform 266"/>
          <p:cNvSpPr>
            <a:spLocks/>
          </p:cNvSpPr>
          <p:nvPr/>
        </p:nvSpPr>
        <p:spPr bwMode="auto">
          <a:xfrm>
            <a:off x="5613400" y="1860550"/>
            <a:ext cx="20638" cy="55563"/>
          </a:xfrm>
          <a:custGeom>
            <a:avLst/>
            <a:gdLst>
              <a:gd name="T0" fmla="*/ 1 w 39"/>
              <a:gd name="T1" fmla="*/ 26 h 102"/>
              <a:gd name="T2" fmla="*/ 1 w 39"/>
              <a:gd name="T3" fmla="*/ 26 h 102"/>
              <a:gd name="T4" fmla="*/ 3 w 39"/>
              <a:gd name="T5" fmla="*/ 27 h 102"/>
              <a:gd name="T6" fmla="*/ 4 w 39"/>
              <a:gd name="T7" fmla="*/ 29 h 102"/>
              <a:gd name="T8" fmla="*/ 5 w 39"/>
              <a:gd name="T9" fmla="*/ 29 h 102"/>
              <a:gd name="T10" fmla="*/ 8 w 39"/>
              <a:gd name="T11" fmla="*/ 29 h 102"/>
              <a:gd name="T12" fmla="*/ 18 w 39"/>
              <a:gd name="T13" fmla="*/ 23 h 102"/>
              <a:gd name="T14" fmla="*/ 18 w 39"/>
              <a:gd name="T15" fmla="*/ 98 h 102"/>
              <a:gd name="T16" fmla="*/ 19 w 39"/>
              <a:gd name="T17" fmla="*/ 101 h 102"/>
              <a:gd name="T18" fmla="*/ 23 w 39"/>
              <a:gd name="T19" fmla="*/ 102 h 102"/>
              <a:gd name="T20" fmla="*/ 34 w 39"/>
              <a:gd name="T21" fmla="*/ 102 h 102"/>
              <a:gd name="T22" fmla="*/ 38 w 39"/>
              <a:gd name="T23" fmla="*/ 101 h 102"/>
              <a:gd name="T24" fmla="*/ 39 w 39"/>
              <a:gd name="T25" fmla="*/ 98 h 102"/>
              <a:gd name="T26" fmla="*/ 39 w 39"/>
              <a:gd name="T27" fmla="*/ 4 h 102"/>
              <a:gd name="T28" fmla="*/ 38 w 39"/>
              <a:gd name="T29" fmla="*/ 1 h 102"/>
              <a:gd name="T30" fmla="*/ 34 w 39"/>
              <a:gd name="T31" fmla="*/ 0 h 102"/>
              <a:gd name="T32" fmla="*/ 24 w 39"/>
              <a:gd name="T33" fmla="*/ 0 h 102"/>
              <a:gd name="T34" fmla="*/ 22 w 39"/>
              <a:gd name="T35" fmla="*/ 0 h 102"/>
              <a:gd name="T36" fmla="*/ 1 w 39"/>
              <a:gd name="T37" fmla="*/ 11 h 102"/>
              <a:gd name="T38" fmla="*/ 0 w 39"/>
              <a:gd name="T39" fmla="*/ 14 h 102"/>
              <a:gd name="T40" fmla="*/ 0 w 39"/>
              <a:gd name="T41" fmla="*/ 16 h 102"/>
              <a:gd name="T42" fmla="*/ 1 w 39"/>
              <a:gd name="T43" fmla="*/ 2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102">
                <a:moveTo>
                  <a:pt x="1" y="26"/>
                </a:moveTo>
                <a:lnTo>
                  <a:pt x="1" y="26"/>
                </a:lnTo>
                <a:lnTo>
                  <a:pt x="3" y="27"/>
                </a:lnTo>
                <a:lnTo>
                  <a:pt x="4" y="29"/>
                </a:lnTo>
                <a:lnTo>
                  <a:pt x="5" y="29"/>
                </a:lnTo>
                <a:lnTo>
                  <a:pt x="8" y="29"/>
                </a:lnTo>
                <a:lnTo>
                  <a:pt x="18" y="23"/>
                </a:lnTo>
                <a:lnTo>
                  <a:pt x="18" y="98"/>
                </a:lnTo>
                <a:lnTo>
                  <a:pt x="19" y="101"/>
                </a:lnTo>
                <a:lnTo>
                  <a:pt x="23" y="102"/>
                </a:lnTo>
                <a:lnTo>
                  <a:pt x="34" y="102"/>
                </a:lnTo>
                <a:lnTo>
                  <a:pt x="38" y="101"/>
                </a:lnTo>
                <a:lnTo>
                  <a:pt x="39" y="98"/>
                </a:lnTo>
                <a:lnTo>
                  <a:pt x="39" y="4"/>
                </a:lnTo>
                <a:lnTo>
                  <a:pt x="38" y="1"/>
                </a:lnTo>
                <a:lnTo>
                  <a:pt x="34" y="0"/>
                </a:lnTo>
                <a:lnTo>
                  <a:pt x="24" y="0"/>
                </a:lnTo>
                <a:lnTo>
                  <a:pt x="22" y="0"/>
                </a:lnTo>
                <a:lnTo>
                  <a:pt x="1" y="11"/>
                </a:lnTo>
                <a:lnTo>
                  <a:pt x="0" y="14"/>
                </a:lnTo>
                <a:lnTo>
                  <a:pt x="0" y="16"/>
                </a:lnTo>
                <a:lnTo>
                  <a:pt x="1" y="2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79" name="Freeform 267"/>
          <p:cNvSpPr>
            <a:spLocks noEditPoints="1"/>
          </p:cNvSpPr>
          <p:nvPr/>
        </p:nvSpPr>
        <p:spPr bwMode="auto">
          <a:xfrm>
            <a:off x="5543550" y="1804988"/>
            <a:ext cx="123825" cy="138112"/>
          </a:xfrm>
          <a:custGeom>
            <a:avLst/>
            <a:gdLst>
              <a:gd name="T0" fmla="*/ 180 w 226"/>
              <a:gd name="T1" fmla="*/ 0 h 257"/>
              <a:gd name="T2" fmla="*/ 179 w 226"/>
              <a:gd name="T3" fmla="*/ 25 h 257"/>
              <a:gd name="T4" fmla="*/ 172 w 226"/>
              <a:gd name="T5" fmla="*/ 32 h 257"/>
              <a:gd name="T6" fmla="*/ 162 w 226"/>
              <a:gd name="T7" fmla="*/ 32 h 257"/>
              <a:gd name="T8" fmla="*/ 155 w 226"/>
              <a:gd name="T9" fmla="*/ 25 h 257"/>
              <a:gd name="T10" fmla="*/ 154 w 226"/>
              <a:gd name="T11" fmla="*/ 0 h 257"/>
              <a:gd name="T12" fmla="*/ 74 w 226"/>
              <a:gd name="T13" fmla="*/ 20 h 257"/>
              <a:gd name="T14" fmla="*/ 70 w 226"/>
              <a:gd name="T15" fmla="*/ 29 h 257"/>
              <a:gd name="T16" fmla="*/ 60 w 226"/>
              <a:gd name="T17" fmla="*/ 33 h 257"/>
              <a:gd name="T18" fmla="*/ 50 w 226"/>
              <a:gd name="T19" fmla="*/ 29 h 257"/>
              <a:gd name="T20" fmla="*/ 46 w 226"/>
              <a:gd name="T21" fmla="*/ 20 h 257"/>
              <a:gd name="T22" fmla="*/ 26 w 226"/>
              <a:gd name="T23" fmla="*/ 0 h 257"/>
              <a:gd name="T24" fmla="*/ 16 w 226"/>
              <a:gd name="T25" fmla="*/ 3 h 257"/>
              <a:gd name="T26" fmla="*/ 8 w 226"/>
              <a:gd name="T27" fmla="*/ 9 h 257"/>
              <a:gd name="T28" fmla="*/ 3 w 226"/>
              <a:gd name="T29" fmla="*/ 17 h 257"/>
              <a:gd name="T30" fmla="*/ 0 w 226"/>
              <a:gd name="T31" fmla="*/ 26 h 257"/>
              <a:gd name="T32" fmla="*/ 1 w 226"/>
              <a:gd name="T33" fmla="*/ 236 h 257"/>
              <a:gd name="T34" fmla="*/ 5 w 226"/>
              <a:gd name="T35" fmla="*/ 246 h 257"/>
              <a:gd name="T36" fmla="*/ 12 w 226"/>
              <a:gd name="T37" fmla="*/ 253 h 257"/>
              <a:gd name="T38" fmla="*/ 20 w 226"/>
              <a:gd name="T39" fmla="*/ 257 h 257"/>
              <a:gd name="T40" fmla="*/ 201 w 226"/>
              <a:gd name="T41" fmla="*/ 257 h 257"/>
              <a:gd name="T42" fmla="*/ 210 w 226"/>
              <a:gd name="T43" fmla="*/ 256 h 257"/>
              <a:gd name="T44" fmla="*/ 218 w 226"/>
              <a:gd name="T45" fmla="*/ 250 h 257"/>
              <a:gd name="T46" fmla="*/ 224 w 226"/>
              <a:gd name="T47" fmla="*/ 242 h 257"/>
              <a:gd name="T48" fmla="*/ 226 w 226"/>
              <a:gd name="T49" fmla="*/ 231 h 257"/>
              <a:gd name="T50" fmla="*/ 226 w 226"/>
              <a:gd name="T51" fmla="*/ 21 h 257"/>
              <a:gd name="T52" fmla="*/ 222 w 226"/>
              <a:gd name="T53" fmla="*/ 11 h 257"/>
              <a:gd name="T54" fmla="*/ 216 w 226"/>
              <a:gd name="T55" fmla="*/ 5 h 257"/>
              <a:gd name="T56" fmla="*/ 206 w 226"/>
              <a:gd name="T57" fmla="*/ 2 h 257"/>
              <a:gd name="T58" fmla="*/ 210 w 226"/>
              <a:gd name="T59" fmla="*/ 231 h 257"/>
              <a:gd name="T60" fmla="*/ 209 w 226"/>
              <a:gd name="T61" fmla="*/ 235 h 257"/>
              <a:gd name="T62" fmla="*/ 205 w 226"/>
              <a:gd name="T63" fmla="*/ 239 h 257"/>
              <a:gd name="T64" fmla="*/ 26 w 226"/>
              <a:gd name="T65" fmla="*/ 241 h 257"/>
              <a:gd name="T66" fmla="*/ 19 w 226"/>
              <a:gd name="T67" fmla="*/ 238 h 257"/>
              <a:gd name="T68" fmla="*/ 18 w 226"/>
              <a:gd name="T69" fmla="*/ 231 h 257"/>
              <a:gd name="T70" fmla="*/ 210 w 226"/>
              <a:gd name="T71" fmla="*/ 65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6" h="257">
                <a:moveTo>
                  <a:pt x="201" y="0"/>
                </a:moveTo>
                <a:lnTo>
                  <a:pt x="180" y="0"/>
                </a:lnTo>
                <a:lnTo>
                  <a:pt x="180" y="20"/>
                </a:lnTo>
                <a:lnTo>
                  <a:pt x="179" y="25"/>
                </a:lnTo>
                <a:lnTo>
                  <a:pt x="176" y="29"/>
                </a:lnTo>
                <a:lnTo>
                  <a:pt x="172" y="32"/>
                </a:lnTo>
                <a:lnTo>
                  <a:pt x="166" y="33"/>
                </a:lnTo>
                <a:lnTo>
                  <a:pt x="162" y="32"/>
                </a:lnTo>
                <a:lnTo>
                  <a:pt x="158" y="29"/>
                </a:lnTo>
                <a:lnTo>
                  <a:pt x="155" y="25"/>
                </a:lnTo>
                <a:lnTo>
                  <a:pt x="154" y="20"/>
                </a:lnTo>
                <a:lnTo>
                  <a:pt x="154" y="0"/>
                </a:lnTo>
                <a:lnTo>
                  <a:pt x="74" y="0"/>
                </a:lnTo>
                <a:lnTo>
                  <a:pt x="74" y="20"/>
                </a:lnTo>
                <a:lnTo>
                  <a:pt x="72" y="25"/>
                </a:lnTo>
                <a:lnTo>
                  <a:pt x="70" y="29"/>
                </a:lnTo>
                <a:lnTo>
                  <a:pt x="65" y="32"/>
                </a:lnTo>
                <a:lnTo>
                  <a:pt x="60" y="33"/>
                </a:lnTo>
                <a:lnTo>
                  <a:pt x="54" y="32"/>
                </a:lnTo>
                <a:lnTo>
                  <a:pt x="50" y="29"/>
                </a:lnTo>
                <a:lnTo>
                  <a:pt x="48" y="25"/>
                </a:lnTo>
                <a:lnTo>
                  <a:pt x="46" y="20"/>
                </a:lnTo>
                <a:lnTo>
                  <a:pt x="46" y="0"/>
                </a:lnTo>
                <a:lnTo>
                  <a:pt x="26" y="0"/>
                </a:lnTo>
                <a:lnTo>
                  <a:pt x="20" y="2"/>
                </a:lnTo>
                <a:lnTo>
                  <a:pt x="16" y="3"/>
                </a:lnTo>
                <a:lnTo>
                  <a:pt x="12" y="5"/>
                </a:lnTo>
                <a:lnTo>
                  <a:pt x="8" y="9"/>
                </a:lnTo>
                <a:lnTo>
                  <a:pt x="5" y="11"/>
                </a:lnTo>
                <a:lnTo>
                  <a:pt x="3" y="17"/>
                </a:lnTo>
                <a:lnTo>
                  <a:pt x="1" y="21"/>
                </a:lnTo>
                <a:lnTo>
                  <a:pt x="0" y="26"/>
                </a:lnTo>
                <a:lnTo>
                  <a:pt x="0" y="231"/>
                </a:lnTo>
                <a:lnTo>
                  <a:pt x="1" y="236"/>
                </a:lnTo>
                <a:lnTo>
                  <a:pt x="3" y="242"/>
                </a:lnTo>
                <a:lnTo>
                  <a:pt x="5" y="246"/>
                </a:lnTo>
                <a:lnTo>
                  <a:pt x="8" y="250"/>
                </a:lnTo>
                <a:lnTo>
                  <a:pt x="12" y="253"/>
                </a:lnTo>
                <a:lnTo>
                  <a:pt x="16" y="256"/>
                </a:lnTo>
                <a:lnTo>
                  <a:pt x="20" y="257"/>
                </a:lnTo>
                <a:lnTo>
                  <a:pt x="26" y="257"/>
                </a:lnTo>
                <a:lnTo>
                  <a:pt x="201" y="257"/>
                </a:lnTo>
                <a:lnTo>
                  <a:pt x="206" y="257"/>
                </a:lnTo>
                <a:lnTo>
                  <a:pt x="210" y="256"/>
                </a:lnTo>
                <a:lnTo>
                  <a:pt x="216" y="253"/>
                </a:lnTo>
                <a:lnTo>
                  <a:pt x="218" y="250"/>
                </a:lnTo>
                <a:lnTo>
                  <a:pt x="222" y="246"/>
                </a:lnTo>
                <a:lnTo>
                  <a:pt x="224" y="242"/>
                </a:lnTo>
                <a:lnTo>
                  <a:pt x="226" y="236"/>
                </a:lnTo>
                <a:lnTo>
                  <a:pt x="226" y="231"/>
                </a:lnTo>
                <a:lnTo>
                  <a:pt x="226" y="26"/>
                </a:lnTo>
                <a:lnTo>
                  <a:pt x="226" y="21"/>
                </a:lnTo>
                <a:lnTo>
                  <a:pt x="224" y="17"/>
                </a:lnTo>
                <a:lnTo>
                  <a:pt x="222" y="11"/>
                </a:lnTo>
                <a:lnTo>
                  <a:pt x="218" y="9"/>
                </a:lnTo>
                <a:lnTo>
                  <a:pt x="216" y="5"/>
                </a:lnTo>
                <a:lnTo>
                  <a:pt x="210" y="3"/>
                </a:lnTo>
                <a:lnTo>
                  <a:pt x="206" y="2"/>
                </a:lnTo>
                <a:lnTo>
                  <a:pt x="201" y="0"/>
                </a:lnTo>
                <a:close/>
                <a:moveTo>
                  <a:pt x="210" y="231"/>
                </a:moveTo>
                <a:lnTo>
                  <a:pt x="210" y="231"/>
                </a:lnTo>
                <a:lnTo>
                  <a:pt x="209" y="235"/>
                </a:lnTo>
                <a:lnTo>
                  <a:pt x="207" y="238"/>
                </a:lnTo>
                <a:lnTo>
                  <a:pt x="205" y="239"/>
                </a:lnTo>
                <a:lnTo>
                  <a:pt x="201" y="241"/>
                </a:lnTo>
                <a:lnTo>
                  <a:pt x="26" y="241"/>
                </a:lnTo>
                <a:lnTo>
                  <a:pt x="23" y="239"/>
                </a:lnTo>
                <a:lnTo>
                  <a:pt x="19" y="238"/>
                </a:lnTo>
                <a:lnTo>
                  <a:pt x="18" y="235"/>
                </a:lnTo>
                <a:lnTo>
                  <a:pt x="18" y="231"/>
                </a:lnTo>
                <a:lnTo>
                  <a:pt x="18" y="65"/>
                </a:lnTo>
                <a:lnTo>
                  <a:pt x="210" y="65"/>
                </a:lnTo>
                <a:lnTo>
                  <a:pt x="210" y="23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80" name="Freeform 268"/>
          <p:cNvSpPr>
            <a:spLocks/>
          </p:cNvSpPr>
          <p:nvPr/>
        </p:nvSpPr>
        <p:spPr bwMode="auto">
          <a:xfrm>
            <a:off x="5573713" y="1797050"/>
            <a:ext cx="4762" cy="20638"/>
          </a:xfrm>
          <a:custGeom>
            <a:avLst/>
            <a:gdLst>
              <a:gd name="T0" fmla="*/ 6 w 10"/>
              <a:gd name="T1" fmla="*/ 41 h 41"/>
              <a:gd name="T2" fmla="*/ 6 w 10"/>
              <a:gd name="T3" fmla="*/ 41 h 41"/>
              <a:gd name="T4" fmla="*/ 9 w 10"/>
              <a:gd name="T5" fmla="*/ 40 h 41"/>
              <a:gd name="T6" fmla="*/ 10 w 10"/>
              <a:gd name="T7" fmla="*/ 36 h 41"/>
              <a:gd name="T8" fmla="*/ 10 w 10"/>
              <a:gd name="T9" fmla="*/ 16 h 41"/>
              <a:gd name="T10" fmla="*/ 10 w 10"/>
              <a:gd name="T11" fmla="*/ 5 h 41"/>
              <a:gd name="T12" fmla="*/ 9 w 10"/>
              <a:gd name="T13" fmla="*/ 1 h 41"/>
              <a:gd name="T14" fmla="*/ 6 w 10"/>
              <a:gd name="T15" fmla="*/ 0 h 41"/>
              <a:gd name="T16" fmla="*/ 2 w 10"/>
              <a:gd name="T17" fmla="*/ 1 h 41"/>
              <a:gd name="T18" fmla="*/ 0 w 10"/>
              <a:gd name="T19" fmla="*/ 5 h 41"/>
              <a:gd name="T20" fmla="*/ 0 w 10"/>
              <a:gd name="T21" fmla="*/ 16 h 41"/>
              <a:gd name="T22" fmla="*/ 0 w 10"/>
              <a:gd name="T23" fmla="*/ 36 h 41"/>
              <a:gd name="T24" fmla="*/ 2 w 10"/>
              <a:gd name="T25" fmla="*/ 40 h 41"/>
              <a:gd name="T26" fmla="*/ 6 w 10"/>
              <a:gd name="T2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41">
                <a:moveTo>
                  <a:pt x="6" y="41"/>
                </a:moveTo>
                <a:lnTo>
                  <a:pt x="6" y="41"/>
                </a:lnTo>
                <a:lnTo>
                  <a:pt x="9" y="40"/>
                </a:lnTo>
                <a:lnTo>
                  <a:pt x="10" y="36"/>
                </a:lnTo>
                <a:lnTo>
                  <a:pt x="10" y="16"/>
                </a:lnTo>
                <a:lnTo>
                  <a:pt x="10" y="5"/>
                </a:lnTo>
                <a:lnTo>
                  <a:pt x="9" y="1"/>
                </a:lnTo>
                <a:lnTo>
                  <a:pt x="6" y="0"/>
                </a:lnTo>
                <a:lnTo>
                  <a:pt x="2" y="1"/>
                </a:lnTo>
                <a:lnTo>
                  <a:pt x="0" y="5"/>
                </a:lnTo>
                <a:lnTo>
                  <a:pt x="0" y="16"/>
                </a:lnTo>
                <a:lnTo>
                  <a:pt x="0" y="36"/>
                </a:lnTo>
                <a:lnTo>
                  <a:pt x="2" y="40"/>
                </a:lnTo>
                <a:lnTo>
                  <a:pt x="6" y="4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81" name="Freeform 269"/>
          <p:cNvSpPr>
            <a:spLocks/>
          </p:cNvSpPr>
          <p:nvPr/>
        </p:nvSpPr>
        <p:spPr bwMode="auto">
          <a:xfrm>
            <a:off x="5632450" y="1797050"/>
            <a:ext cx="4763" cy="20638"/>
          </a:xfrm>
          <a:custGeom>
            <a:avLst/>
            <a:gdLst>
              <a:gd name="T0" fmla="*/ 4 w 10"/>
              <a:gd name="T1" fmla="*/ 41 h 41"/>
              <a:gd name="T2" fmla="*/ 4 w 10"/>
              <a:gd name="T3" fmla="*/ 41 h 41"/>
              <a:gd name="T4" fmla="*/ 9 w 10"/>
              <a:gd name="T5" fmla="*/ 40 h 41"/>
              <a:gd name="T6" fmla="*/ 10 w 10"/>
              <a:gd name="T7" fmla="*/ 36 h 41"/>
              <a:gd name="T8" fmla="*/ 10 w 10"/>
              <a:gd name="T9" fmla="*/ 5 h 41"/>
              <a:gd name="T10" fmla="*/ 9 w 10"/>
              <a:gd name="T11" fmla="*/ 1 h 41"/>
              <a:gd name="T12" fmla="*/ 4 w 10"/>
              <a:gd name="T13" fmla="*/ 0 h 41"/>
              <a:gd name="T14" fmla="*/ 2 w 10"/>
              <a:gd name="T15" fmla="*/ 1 h 41"/>
              <a:gd name="T16" fmla="*/ 0 w 10"/>
              <a:gd name="T17" fmla="*/ 5 h 41"/>
              <a:gd name="T18" fmla="*/ 0 w 10"/>
              <a:gd name="T19" fmla="*/ 36 h 41"/>
              <a:gd name="T20" fmla="*/ 2 w 10"/>
              <a:gd name="T21" fmla="*/ 40 h 41"/>
              <a:gd name="T22" fmla="*/ 4 w 10"/>
              <a:gd name="T23"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41">
                <a:moveTo>
                  <a:pt x="4" y="41"/>
                </a:moveTo>
                <a:lnTo>
                  <a:pt x="4" y="41"/>
                </a:lnTo>
                <a:lnTo>
                  <a:pt x="9" y="40"/>
                </a:lnTo>
                <a:lnTo>
                  <a:pt x="10" y="36"/>
                </a:lnTo>
                <a:lnTo>
                  <a:pt x="10" y="5"/>
                </a:lnTo>
                <a:lnTo>
                  <a:pt x="9" y="1"/>
                </a:lnTo>
                <a:lnTo>
                  <a:pt x="4" y="0"/>
                </a:lnTo>
                <a:lnTo>
                  <a:pt x="2" y="1"/>
                </a:lnTo>
                <a:lnTo>
                  <a:pt x="0" y="5"/>
                </a:lnTo>
                <a:lnTo>
                  <a:pt x="0" y="36"/>
                </a:lnTo>
                <a:lnTo>
                  <a:pt x="2" y="40"/>
                </a:lnTo>
                <a:lnTo>
                  <a:pt x="4" y="4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82" name="Freeform 270"/>
          <p:cNvSpPr>
            <a:spLocks/>
          </p:cNvSpPr>
          <p:nvPr/>
        </p:nvSpPr>
        <p:spPr bwMode="auto">
          <a:xfrm>
            <a:off x="5030788" y="3921125"/>
            <a:ext cx="12700" cy="31750"/>
          </a:xfrm>
          <a:custGeom>
            <a:avLst/>
            <a:gdLst>
              <a:gd name="T0" fmla="*/ 8 w 23"/>
              <a:gd name="T1" fmla="*/ 0 h 62"/>
              <a:gd name="T2" fmla="*/ 8 w 23"/>
              <a:gd name="T3" fmla="*/ 0 h 62"/>
              <a:gd name="T4" fmla="*/ 4 w 23"/>
              <a:gd name="T5" fmla="*/ 0 h 62"/>
              <a:gd name="T6" fmla="*/ 2 w 23"/>
              <a:gd name="T7" fmla="*/ 3 h 62"/>
              <a:gd name="T8" fmla="*/ 0 w 23"/>
              <a:gd name="T9" fmla="*/ 5 h 62"/>
              <a:gd name="T10" fmla="*/ 2 w 23"/>
              <a:gd name="T11" fmla="*/ 7 h 62"/>
              <a:gd name="T12" fmla="*/ 4 w 23"/>
              <a:gd name="T13" fmla="*/ 20 h 62"/>
              <a:gd name="T14" fmla="*/ 4 w 23"/>
              <a:gd name="T15" fmla="*/ 30 h 62"/>
              <a:gd name="T16" fmla="*/ 4 w 23"/>
              <a:gd name="T17" fmla="*/ 43 h 62"/>
              <a:gd name="T18" fmla="*/ 2 w 23"/>
              <a:gd name="T19" fmla="*/ 55 h 62"/>
              <a:gd name="T20" fmla="*/ 0 w 23"/>
              <a:gd name="T21" fmla="*/ 56 h 62"/>
              <a:gd name="T22" fmla="*/ 2 w 23"/>
              <a:gd name="T23" fmla="*/ 59 h 62"/>
              <a:gd name="T24" fmla="*/ 4 w 23"/>
              <a:gd name="T25" fmla="*/ 60 h 62"/>
              <a:gd name="T26" fmla="*/ 8 w 23"/>
              <a:gd name="T27" fmla="*/ 62 h 62"/>
              <a:gd name="T28" fmla="*/ 10 w 23"/>
              <a:gd name="T29" fmla="*/ 62 h 62"/>
              <a:gd name="T30" fmla="*/ 15 w 23"/>
              <a:gd name="T31" fmla="*/ 60 h 62"/>
              <a:gd name="T32" fmla="*/ 18 w 23"/>
              <a:gd name="T33" fmla="*/ 59 h 62"/>
              <a:gd name="T34" fmla="*/ 19 w 23"/>
              <a:gd name="T35" fmla="*/ 58 h 62"/>
              <a:gd name="T36" fmla="*/ 22 w 23"/>
              <a:gd name="T37" fmla="*/ 44 h 62"/>
              <a:gd name="T38" fmla="*/ 23 w 23"/>
              <a:gd name="T39" fmla="*/ 30 h 62"/>
              <a:gd name="T40" fmla="*/ 22 w 23"/>
              <a:gd name="T41" fmla="*/ 18 h 62"/>
              <a:gd name="T42" fmla="*/ 19 w 23"/>
              <a:gd name="T43" fmla="*/ 5 h 62"/>
              <a:gd name="T44" fmla="*/ 18 w 23"/>
              <a:gd name="T45" fmla="*/ 2 h 62"/>
              <a:gd name="T46" fmla="*/ 15 w 23"/>
              <a:gd name="T47" fmla="*/ 0 h 62"/>
              <a:gd name="T48" fmla="*/ 11 w 23"/>
              <a:gd name="T49" fmla="*/ 0 h 62"/>
              <a:gd name="T50" fmla="*/ 8 w 23"/>
              <a:gd name="T51"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 h="62">
                <a:moveTo>
                  <a:pt x="8" y="0"/>
                </a:moveTo>
                <a:lnTo>
                  <a:pt x="8" y="0"/>
                </a:lnTo>
                <a:lnTo>
                  <a:pt x="4" y="0"/>
                </a:lnTo>
                <a:lnTo>
                  <a:pt x="2" y="3"/>
                </a:lnTo>
                <a:lnTo>
                  <a:pt x="0" y="5"/>
                </a:lnTo>
                <a:lnTo>
                  <a:pt x="2" y="7"/>
                </a:lnTo>
                <a:lnTo>
                  <a:pt x="4" y="20"/>
                </a:lnTo>
                <a:lnTo>
                  <a:pt x="4" y="30"/>
                </a:lnTo>
                <a:lnTo>
                  <a:pt x="4" y="43"/>
                </a:lnTo>
                <a:lnTo>
                  <a:pt x="2" y="55"/>
                </a:lnTo>
                <a:lnTo>
                  <a:pt x="0" y="56"/>
                </a:lnTo>
                <a:lnTo>
                  <a:pt x="2" y="59"/>
                </a:lnTo>
                <a:lnTo>
                  <a:pt x="4" y="60"/>
                </a:lnTo>
                <a:lnTo>
                  <a:pt x="8" y="62"/>
                </a:lnTo>
                <a:lnTo>
                  <a:pt x="10" y="62"/>
                </a:lnTo>
                <a:lnTo>
                  <a:pt x="15" y="60"/>
                </a:lnTo>
                <a:lnTo>
                  <a:pt x="18" y="59"/>
                </a:lnTo>
                <a:lnTo>
                  <a:pt x="19" y="58"/>
                </a:lnTo>
                <a:lnTo>
                  <a:pt x="22" y="44"/>
                </a:lnTo>
                <a:lnTo>
                  <a:pt x="23" y="30"/>
                </a:lnTo>
                <a:lnTo>
                  <a:pt x="22" y="18"/>
                </a:lnTo>
                <a:lnTo>
                  <a:pt x="19" y="5"/>
                </a:lnTo>
                <a:lnTo>
                  <a:pt x="18" y="2"/>
                </a:lnTo>
                <a:lnTo>
                  <a:pt x="15" y="0"/>
                </a:lnTo>
                <a:lnTo>
                  <a:pt x="11" y="0"/>
                </a:lnTo>
                <a:lnTo>
                  <a:pt x="8"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83" name="Freeform 271"/>
          <p:cNvSpPr>
            <a:spLocks/>
          </p:cNvSpPr>
          <p:nvPr/>
        </p:nvSpPr>
        <p:spPr bwMode="auto">
          <a:xfrm>
            <a:off x="5062538" y="3889375"/>
            <a:ext cx="23812" cy="95250"/>
          </a:xfrm>
          <a:custGeom>
            <a:avLst/>
            <a:gdLst>
              <a:gd name="T0" fmla="*/ 17 w 45"/>
              <a:gd name="T1" fmla="*/ 4 h 176"/>
              <a:gd name="T2" fmla="*/ 17 w 45"/>
              <a:gd name="T3" fmla="*/ 4 h 176"/>
              <a:gd name="T4" fmla="*/ 15 w 45"/>
              <a:gd name="T5" fmla="*/ 1 h 176"/>
              <a:gd name="T6" fmla="*/ 12 w 45"/>
              <a:gd name="T7" fmla="*/ 0 h 176"/>
              <a:gd name="T8" fmla="*/ 8 w 45"/>
              <a:gd name="T9" fmla="*/ 0 h 176"/>
              <a:gd name="T10" fmla="*/ 4 w 45"/>
              <a:gd name="T11" fmla="*/ 0 h 176"/>
              <a:gd name="T12" fmla="*/ 1 w 45"/>
              <a:gd name="T13" fmla="*/ 3 h 176"/>
              <a:gd name="T14" fmla="*/ 0 w 45"/>
              <a:gd name="T15" fmla="*/ 4 h 176"/>
              <a:gd name="T16" fmla="*/ 0 w 45"/>
              <a:gd name="T17" fmla="*/ 7 h 176"/>
              <a:gd name="T18" fmla="*/ 0 w 45"/>
              <a:gd name="T19" fmla="*/ 10 h 176"/>
              <a:gd name="T20" fmla="*/ 12 w 45"/>
              <a:gd name="T21" fmla="*/ 29 h 176"/>
              <a:gd name="T22" fmla="*/ 20 w 45"/>
              <a:gd name="T23" fmla="*/ 48 h 176"/>
              <a:gd name="T24" fmla="*/ 24 w 45"/>
              <a:gd name="T25" fmla="*/ 68 h 176"/>
              <a:gd name="T26" fmla="*/ 26 w 45"/>
              <a:gd name="T27" fmla="*/ 87 h 176"/>
              <a:gd name="T28" fmla="*/ 24 w 45"/>
              <a:gd name="T29" fmla="*/ 108 h 176"/>
              <a:gd name="T30" fmla="*/ 20 w 45"/>
              <a:gd name="T31" fmla="*/ 128 h 176"/>
              <a:gd name="T32" fmla="*/ 12 w 45"/>
              <a:gd name="T33" fmla="*/ 147 h 176"/>
              <a:gd name="T34" fmla="*/ 0 w 45"/>
              <a:gd name="T35" fmla="*/ 167 h 176"/>
              <a:gd name="T36" fmla="*/ 0 w 45"/>
              <a:gd name="T37" fmla="*/ 169 h 176"/>
              <a:gd name="T38" fmla="*/ 0 w 45"/>
              <a:gd name="T39" fmla="*/ 172 h 176"/>
              <a:gd name="T40" fmla="*/ 1 w 45"/>
              <a:gd name="T41" fmla="*/ 173 h 176"/>
              <a:gd name="T42" fmla="*/ 4 w 45"/>
              <a:gd name="T43" fmla="*/ 175 h 176"/>
              <a:gd name="T44" fmla="*/ 8 w 45"/>
              <a:gd name="T45" fmla="*/ 176 h 176"/>
              <a:gd name="T46" fmla="*/ 13 w 45"/>
              <a:gd name="T47" fmla="*/ 175 h 176"/>
              <a:gd name="T48" fmla="*/ 17 w 45"/>
              <a:gd name="T49" fmla="*/ 172 h 176"/>
              <a:gd name="T50" fmla="*/ 23 w 45"/>
              <a:gd name="T51" fmla="*/ 162 h 176"/>
              <a:gd name="T52" fmla="*/ 30 w 45"/>
              <a:gd name="T53" fmla="*/ 152 h 176"/>
              <a:gd name="T54" fmla="*/ 34 w 45"/>
              <a:gd name="T55" fmla="*/ 142 h 176"/>
              <a:gd name="T56" fmla="*/ 38 w 45"/>
              <a:gd name="T57" fmla="*/ 131 h 176"/>
              <a:gd name="T58" fmla="*/ 41 w 45"/>
              <a:gd name="T59" fmla="*/ 120 h 176"/>
              <a:gd name="T60" fmla="*/ 43 w 45"/>
              <a:gd name="T61" fmla="*/ 109 h 176"/>
              <a:gd name="T62" fmla="*/ 45 w 45"/>
              <a:gd name="T63" fmla="*/ 98 h 176"/>
              <a:gd name="T64" fmla="*/ 45 w 45"/>
              <a:gd name="T65" fmla="*/ 87 h 176"/>
              <a:gd name="T66" fmla="*/ 45 w 45"/>
              <a:gd name="T67" fmla="*/ 77 h 176"/>
              <a:gd name="T68" fmla="*/ 43 w 45"/>
              <a:gd name="T69" fmla="*/ 67 h 176"/>
              <a:gd name="T70" fmla="*/ 41 w 45"/>
              <a:gd name="T71" fmla="*/ 56 h 176"/>
              <a:gd name="T72" fmla="*/ 38 w 45"/>
              <a:gd name="T73" fmla="*/ 45 h 176"/>
              <a:gd name="T74" fmla="*/ 34 w 45"/>
              <a:gd name="T75" fmla="*/ 34 h 176"/>
              <a:gd name="T76" fmla="*/ 30 w 45"/>
              <a:gd name="T77" fmla="*/ 25 h 176"/>
              <a:gd name="T78" fmla="*/ 23 w 45"/>
              <a:gd name="T79" fmla="*/ 14 h 176"/>
              <a:gd name="T80" fmla="*/ 17 w 45"/>
              <a:gd name="T81" fmla="*/ 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5" h="176">
                <a:moveTo>
                  <a:pt x="17" y="4"/>
                </a:moveTo>
                <a:lnTo>
                  <a:pt x="17" y="4"/>
                </a:lnTo>
                <a:lnTo>
                  <a:pt x="15" y="1"/>
                </a:lnTo>
                <a:lnTo>
                  <a:pt x="12" y="0"/>
                </a:lnTo>
                <a:lnTo>
                  <a:pt x="8" y="0"/>
                </a:lnTo>
                <a:lnTo>
                  <a:pt x="4" y="0"/>
                </a:lnTo>
                <a:lnTo>
                  <a:pt x="1" y="3"/>
                </a:lnTo>
                <a:lnTo>
                  <a:pt x="0" y="4"/>
                </a:lnTo>
                <a:lnTo>
                  <a:pt x="0" y="7"/>
                </a:lnTo>
                <a:lnTo>
                  <a:pt x="0" y="10"/>
                </a:lnTo>
                <a:lnTo>
                  <a:pt x="12" y="29"/>
                </a:lnTo>
                <a:lnTo>
                  <a:pt x="20" y="48"/>
                </a:lnTo>
                <a:lnTo>
                  <a:pt x="24" y="68"/>
                </a:lnTo>
                <a:lnTo>
                  <a:pt x="26" y="87"/>
                </a:lnTo>
                <a:lnTo>
                  <a:pt x="24" y="108"/>
                </a:lnTo>
                <a:lnTo>
                  <a:pt x="20" y="128"/>
                </a:lnTo>
                <a:lnTo>
                  <a:pt x="12" y="147"/>
                </a:lnTo>
                <a:lnTo>
                  <a:pt x="0" y="167"/>
                </a:lnTo>
                <a:lnTo>
                  <a:pt x="0" y="169"/>
                </a:lnTo>
                <a:lnTo>
                  <a:pt x="0" y="172"/>
                </a:lnTo>
                <a:lnTo>
                  <a:pt x="1" y="173"/>
                </a:lnTo>
                <a:lnTo>
                  <a:pt x="4" y="175"/>
                </a:lnTo>
                <a:lnTo>
                  <a:pt x="8" y="176"/>
                </a:lnTo>
                <a:lnTo>
                  <a:pt x="13" y="175"/>
                </a:lnTo>
                <a:lnTo>
                  <a:pt x="17" y="172"/>
                </a:lnTo>
                <a:lnTo>
                  <a:pt x="23" y="162"/>
                </a:lnTo>
                <a:lnTo>
                  <a:pt x="30" y="152"/>
                </a:lnTo>
                <a:lnTo>
                  <a:pt x="34" y="142"/>
                </a:lnTo>
                <a:lnTo>
                  <a:pt x="38" y="131"/>
                </a:lnTo>
                <a:lnTo>
                  <a:pt x="41" y="120"/>
                </a:lnTo>
                <a:lnTo>
                  <a:pt x="43" y="109"/>
                </a:lnTo>
                <a:lnTo>
                  <a:pt x="45" y="98"/>
                </a:lnTo>
                <a:lnTo>
                  <a:pt x="45" y="87"/>
                </a:lnTo>
                <a:lnTo>
                  <a:pt x="45" y="77"/>
                </a:lnTo>
                <a:lnTo>
                  <a:pt x="43" y="67"/>
                </a:lnTo>
                <a:lnTo>
                  <a:pt x="41" y="56"/>
                </a:lnTo>
                <a:lnTo>
                  <a:pt x="38" y="45"/>
                </a:lnTo>
                <a:lnTo>
                  <a:pt x="34" y="34"/>
                </a:lnTo>
                <a:lnTo>
                  <a:pt x="30" y="25"/>
                </a:lnTo>
                <a:lnTo>
                  <a:pt x="23" y="14"/>
                </a:lnTo>
                <a:lnTo>
                  <a:pt x="17" y="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84" name="Freeform 272"/>
          <p:cNvSpPr>
            <a:spLocks/>
          </p:cNvSpPr>
          <p:nvPr/>
        </p:nvSpPr>
        <p:spPr bwMode="auto">
          <a:xfrm>
            <a:off x="5048250" y="3908425"/>
            <a:ext cx="17463" cy="58738"/>
          </a:xfrm>
          <a:custGeom>
            <a:avLst/>
            <a:gdLst>
              <a:gd name="T0" fmla="*/ 19 w 31"/>
              <a:gd name="T1" fmla="*/ 4 h 108"/>
              <a:gd name="T2" fmla="*/ 19 w 31"/>
              <a:gd name="T3" fmla="*/ 4 h 108"/>
              <a:gd name="T4" fmla="*/ 16 w 31"/>
              <a:gd name="T5" fmla="*/ 2 h 108"/>
              <a:gd name="T6" fmla="*/ 13 w 31"/>
              <a:gd name="T7" fmla="*/ 0 h 108"/>
              <a:gd name="T8" fmla="*/ 11 w 31"/>
              <a:gd name="T9" fmla="*/ 0 h 108"/>
              <a:gd name="T10" fmla="*/ 7 w 31"/>
              <a:gd name="T11" fmla="*/ 0 h 108"/>
              <a:gd name="T12" fmla="*/ 4 w 31"/>
              <a:gd name="T13" fmla="*/ 2 h 108"/>
              <a:gd name="T14" fmla="*/ 1 w 31"/>
              <a:gd name="T15" fmla="*/ 3 h 108"/>
              <a:gd name="T16" fmla="*/ 0 w 31"/>
              <a:gd name="T17" fmla="*/ 6 h 108"/>
              <a:gd name="T18" fmla="*/ 1 w 31"/>
              <a:gd name="T19" fmla="*/ 8 h 108"/>
              <a:gd name="T20" fmla="*/ 5 w 31"/>
              <a:gd name="T21" fmla="*/ 19 h 108"/>
              <a:gd name="T22" fmla="*/ 9 w 31"/>
              <a:gd name="T23" fmla="*/ 30 h 108"/>
              <a:gd name="T24" fmla="*/ 12 w 31"/>
              <a:gd name="T25" fmla="*/ 43 h 108"/>
              <a:gd name="T26" fmla="*/ 12 w 31"/>
              <a:gd name="T27" fmla="*/ 53 h 108"/>
              <a:gd name="T28" fmla="*/ 12 w 31"/>
              <a:gd name="T29" fmla="*/ 66 h 108"/>
              <a:gd name="T30" fmla="*/ 9 w 31"/>
              <a:gd name="T31" fmla="*/ 77 h 108"/>
              <a:gd name="T32" fmla="*/ 5 w 31"/>
              <a:gd name="T33" fmla="*/ 89 h 108"/>
              <a:gd name="T34" fmla="*/ 1 w 31"/>
              <a:gd name="T35" fmla="*/ 100 h 108"/>
              <a:gd name="T36" fmla="*/ 0 w 31"/>
              <a:gd name="T37" fmla="*/ 103 h 108"/>
              <a:gd name="T38" fmla="*/ 1 w 31"/>
              <a:gd name="T39" fmla="*/ 105 h 108"/>
              <a:gd name="T40" fmla="*/ 4 w 31"/>
              <a:gd name="T41" fmla="*/ 107 h 108"/>
              <a:gd name="T42" fmla="*/ 7 w 31"/>
              <a:gd name="T43" fmla="*/ 108 h 108"/>
              <a:gd name="T44" fmla="*/ 9 w 31"/>
              <a:gd name="T45" fmla="*/ 108 h 108"/>
              <a:gd name="T46" fmla="*/ 15 w 31"/>
              <a:gd name="T47" fmla="*/ 107 h 108"/>
              <a:gd name="T48" fmla="*/ 19 w 31"/>
              <a:gd name="T49" fmla="*/ 104 h 108"/>
              <a:gd name="T50" fmla="*/ 24 w 31"/>
              <a:gd name="T51" fmla="*/ 92 h 108"/>
              <a:gd name="T52" fmla="*/ 27 w 31"/>
              <a:gd name="T53" fmla="*/ 79 h 108"/>
              <a:gd name="T54" fmla="*/ 30 w 31"/>
              <a:gd name="T55" fmla="*/ 67 h 108"/>
              <a:gd name="T56" fmla="*/ 31 w 31"/>
              <a:gd name="T57" fmla="*/ 53 h 108"/>
              <a:gd name="T58" fmla="*/ 30 w 31"/>
              <a:gd name="T59" fmla="*/ 41 h 108"/>
              <a:gd name="T60" fmla="*/ 27 w 31"/>
              <a:gd name="T61" fmla="*/ 29 h 108"/>
              <a:gd name="T62" fmla="*/ 24 w 31"/>
              <a:gd name="T63" fmla="*/ 17 h 108"/>
              <a:gd name="T64" fmla="*/ 19 w 31"/>
              <a:gd name="T65" fmla="*/ 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 h="108">
                <a:moveTo>
                  <a:pt x="19" y="4"/>
                </a:moveTo>
                <a:lnTo>
                  <a:pt x="19" y="4"/>
                </a:lnTo>
                <a:lnTo>
                  <a:pt x="16" y="2"/>
                </a:lnTo>
                <a:lnTo>
                  <a:pt x="13" y="0"/>
                </a:lnTo>
                <a:lnTo>
                  <a:pt x="11" y="0"/>
                </a:lnTo>
                <a:lnTo>
                  <a:pt x="7" y="0"/>
                </a:lnTo>
                <a:lnTo>
                  <a:pt x="4" y="2"/>
                </a:lnTo>
                <a:lnTo>
                  <a:pt x="1" y="3"/>
                </a:lnTo>
                <a:lnTo>
                  <a:pt x="0" y="6"/>
                </a:lnTo>
                <a:lnTo>
                  <a:pt x="1" y="8"/>
                </a:lnTo>
                <a:lnTo>
                  <a:pt x="5" y="19"/>
                </a:lnTo>
                <a:lnTo>
                  <a:pt x="9" y="30"/>
                </a:lnTo>
                <a:lnTo>
                  <a:pt x="12" y="43"/>
                </a:lnTo>
                <a:lnTo>
                  <a:pt x="12" y="53"/>
                </a:lnTo>
                <a:lnTo>
                  <a:pt x="12" y="66"/>
                </a:lnTo>
                <a:lnTo>
                  <a:pt x="9" y="77"/>
                </a:lnTo>
                <a:lnTo>
                  <a:pt x="5" y="89"/>
                </a:lnTo>
                <a:lnTo>
                  <a:pt x="1" y="100"/>
                </a:lnTo>
                <a:lnTo>
                  <a:pt x="0" y="103"/>
                </a:lnTo>
                <a:lnTo>
                  <a:pt x="1" y="105"/>
                </a:lnTo>
                <a:lnTo>
                  <a:pt x="4" y="107"/>
                </a:lnTo>
                <a:lnTo>
                  <a:pt x="7" y="108"/>
                </a:lnTo>
                <a:lnTo>
                  <a:pt x="9" y="108"/>
                </a:lnTo>
                <a:lnTo>
                  <a:pt x="15" y="107"/>
                </a:lnTo>
                <a:lnTo>
                  <a:pt x="19" y="104"/>
                </a:lnTo>
                <a:lnTo>
                  <a:pt x="24" y="92"/>
                </a:lnTo>
                <a:lnTo>
                  <a:pt x="27" y="79"/>
                </a:lnTo>
                <a:lnTo>
                  <a:pt x="30" y="67"/>
                </a:lnTo>
                <a:lnTo>
                  <a:pt x="31" y="53"/>
                </a:lnTo>
                <a:lnTo>
                  <a:pt x="30" y="41"/>
                </a:lnTo>
                <a:lnTo>
                  <a:pt x="27" y="29"/>
                </a:lnTo>
                <a:lnTo>
                  <a:pt x="24" y="17"/>
                </a:lnTo>
                <a:lnTo>
                  <a:pt x="19" y="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85" name="Freeform 273"/>
          <p:cNvSpPr>
            <a:spLocks/>
          </p:cNvSpPr>
          <p:nvPr/>
        </p:nvSpPr>
        <p:spPr bwMode="auto">
          <a:xfrm>
            <a:off x="4941888" y="3881438"/>
            <a:ext cx="79375" cy="112712"/>
          </a:xfrm>
          <a:custGeom>
            <a:avLst/>
            <a:gdLst>
              <a:gd name="T0" fmla="*/ 130 w 149"/>
              <a:gd name="T1" fmla="*/ 4 h 206"/>
              <a:gd name="T2" fmla="*/ 130 w 149"/>
              <a:gd name="T3" fmla="*/ 4 h 206"/>
              <a:gd name="T4" fmla="*/ 116 w 149"/>
              <a:gd name="T5" fmla="*/ 14 h 206"/>
              <a:gd name="T6" fmla="*/ 100 w 149"/>
              <a:gd name="T7" fmla="*/ 27 h 206"/>
              <a:gd name="T8" fmla="*/ 64 w 149"/>
              <a:gd name="T9" fmla="*/ 57 h 206"/>
              <a:gd name="T10" fmla="*/ 7 w 149"/>
              <a:gd name="T11" fmla="*/ 57 h 206"/>
              <a:gd name="T12" fmla="*/ 4 w 149"/>
              <a:gd name="T13" fmla="*/ 57 h 206"/>
              <a:gd name="T14" fmla="*/ 1 w 149"/>
              <a:gd name="T15" fmla="*/ 59 h 206"/>
              <a:gd name="T16" fmla="*/ 0 w 149"/>
              <a:gd name="T17" fmla="*/ 62 h 206"/>
              <a:gd name="T18" fmla="*/ 0 w 149"/>
              <a:gd name="T19" fmla="*/ 64 h 206"/>
              <a:gd name="T20" fmla="*/ 0 w 149"/>
              <a:gd name="T21" fmla="*/ 143 h 206"/>
              <a:gd name="T22" fmla="*/ 0 w 149"/>
              <a:gd name="T23" fmla="*/ 146 h 206"/>
              <a:gd name="T24" fmla="*/ 1 w 149"/>
              <a:gd name="T25" fmla="*/ 149 h 206"/>
              <a:gd name="T26" fmla="*/ 4 w 149"/>
              <a:gd name="T27" fmla="*/ 150 h 206"/>
              <a:gd name="T28" fmla="*/ 7 w 149"/>
              <a:gd name="T29" fmla="*/ 150 h 206"/>
              <a:gd name="T30" fmla="*/ 66 w 149"/>
              <a:gd name="T31" fmla="*/ 150 h 206"/>
              <a:gd name="T32" fmla="*/ 100 w 149"/>
              <a:gd name="T33" fmla="*/ 180 h 206"/>
              <a:gd name="T34" fmla="*/ 118 w 149"/>
              <a:gd name="T35" fmla="*/ 194 h 206"/>
              <a:gd name="T36" fmla="*/ 130 w 149"/>
              <a:gd name="T37" fmla="*/ 203 h 206"/>
              <a:gd name="T38" fmla="*/ 135 w 149"/>
              <a:gd name="T39" fmla="*/ 206 h 206"/>
              <a:gd name="T40" fmla="*/ 139 w 149"/>
              <a:gd name="T41" fmla="*/ 206 h 206"/>
              <a:gd name="T42" fmla="*/ 143 w 149"/>
              <a:gd name="T43" fmla="*/ 205 h 206"/>
              <a:gd name="T44" fmla="*/ 145 w 149"/>
              <a:gd name="T45" fmla="*/ 203 h 206"/>
              <a:gd name="T46" fmla="*/ 148 w 149"/>
              <a:gd name="T47" fmla="*/ 198 h 206"/>
              <a:gd name="T48" fmla="*/ 149 w 149"/>
              <a:gd name="T49" fmla="*/ 195 h 206"/>
              <a:gd name="T50" fmla="*/ 149 w 149"/>
              <a:gd name="T51" fmla="*/ 105 h 206"/>
              <a:gd name="T52" fmla="*/ 149 w 149"/>
              <a:gd name="T53" fmla="*/ 101 h 206"/>
              <a:gd name="T54" fmla="*/ 149 w 149"/>
              <a:gd name="T55" fmla="*/ 11 h 206"/>
              <a:gd name="T56" fmla="*/ 148 w 149"/>
              <a:gd name="T57" fmla="*/ 8 h 206"/>
              <a:gd name="T58" fmla="*/ 145 w 149"/>
              <a:gd name="T59" fmla="*/ 3 h 206"/>
              <a:gd name="T60" fmla="*/ 143 w 149"/>
              <a:gd name="T61" fmla="*/ 1 h 206"/>
              <a:gd name="T62" fmla="*/ 139 w 149"/>
              <a:gd name="T63" fmla="*/ 0 h 206"/>
              <a:gd name="T64" fmla="*/ 135 w 149"/>
              <a:gd name="T65" fmla="*/ 1 h 206"/>
              <a:gd name="T66" fmla="*/ 130 w 149"/>
              <a:gd name="T67" fmla="*/ 4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9" h="206">
                <a:moveTo>
                  <a:pt x="130" y="4"/>
                </a:moveTo>
                <a:lnTo>
                  <a:pt x="130" y="4"/>
                </a:lnTo>
                <a:lnTo>
                  <a:pt x="116" y="14"/>
                </a:lnTo>
                <a:lnTo>
                  <a:pt x="100" y="27"/>
                </a:lnTo>
                <a:lnTo>
                  <a:pt x="64" y="57"/>
                </a:lnTo>
                <a:lnTo>
                  <a:pt x="7" y="57"/>
                </a:lnTo>
                <a:lnTo>
                  <a:pt x="4" y="57"/>
                </a:lnTo>
                <a:lnTo>
                  <a:pt x="1" y="59"/>
                </a:lnTo>
                <a:lnTo>
                  <a:pt x="0" y="62"/>
                </a:lnTo>
                <a:lnTo>
                  <a:pt x="0" y="64"/>
                </a:lnTo>
                <a:lnTo>
                  <a:pt x="0" y="143"/>
                </a:lnTo>
                <a:lnTo>
                  <a:pt x="0" y="146"/>
                </a:lnTo>
                <a:lnTo>
                  <a:pt x="1" y="149"/>
                </a:lnTo>
                <a:lnTo>
                  <a:pt x="4" y="150"/>
                </a:lnTo>
                <a:lnTo>
                  <a:pt x="7" y="150"/>
                </a:lnTo>
                <a:lnTo>
                  <a:pt x="66" y="150"/>
                </a:lnTo>
                <a:lnTo>
                  <a:pt x="100" y="180"/>
                </a:lnTo>
                <a:lnTo>
                  <a:pt x="118" y="194"/>
                </a:lnTo>
                <a:lnTo>
                  <a:pt x="130" y="203"/>
                </a:lnTo>
                <a:lnTo>
                  <a:pt x="135" y="206"/>
                </a:lnTo>
                <a:lnTo>
                  <a:pt x="139" y="206"/>
                </a:lnTo>
                <a:lnTo>
                  <a:pt x="143" y="205"/>
                </a:lnTo>
                <a:lnTo>
                  <a:pt x="145" y="203"/>
                </a:lnTo>
                <a:lnTo>
                  <a:pt x="148" y="198"/>
                </a:lnTo>
                <a:lnTo>
                  <a:pt x="149" y="195"/>
                </a:lnTo>
                <a:lnTo>
                  <a:pt x="149" y="105"/>
                </a:lnTo>
                <a:lnTo>
                  <a:pt x="149" y="101"/>
                </a:lnTo>
                <a:lnTo>
                  <a:pt x="149" y="11"/>
                </a:lnTo>
                <a:lnTo>
                  <a:pt x="148" y="8"/>
                </a:lnTo>
                <a:lnTo>
                  <a:pt x="145" y="3"/>
                </a:lnTo>
                <a:lnTo>
                  <a:pt x="143" y="1"/>
                </a:lnTo>
                <a:lnTo>
                  <a:pt x="139" y="0"/>
                </a:lnTo>
                <a:lnTo>
                  <a:pt x="135" y="1"/>
                </a:lnTo>
                <a:lnTo>
                  <a:pt x="130" y="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86" name="Freeform 274"/>
          <p:cNvSpPr>
            <a:spLocks noEditPoints="1"/>
          </p:cNvSpPr>
          <p:nvPr/>
        </p:nvSpPr>
        <p:spPr bwMode="auto">
          <a:xfrm>
            <a:off x="5848350" y="622300"/>
            <a:ext cx="104775" cy="138113"/>
          </a:xfrm>
          <a:custGeom>
            <a:avLst/>
            <a:gdLst>
              <a:gd name="T0" fmla="*/ 193 w 194"/>
              <a:gd name="T1" fmla="*/ 69 h 254"/>
              <a:gd name="T2" fmla="*/ 131 w 194"/>
              <a:gd name="T3" fmla="*/ 3 h 254"/>
              <a:gd name="T4" fmla="*/ 129 w 194"/>
              <a:gd name="T5" fmla="*/ 0 h 254"/>
              <a:gd name="T6" fmla="*/ 124 w 194"/>
              <a:gd name="T7" fmla="*/ 0 h 254"/>
              <a:gd name="T8" fmla="*/ 25 w 194"/>
              <a:gd name="T9" fmla="*/ 0 h 254"/>
              <a:gd name="T10" fmla="*/ 19 w 194"/>
              <a:gd name="T11" fmla="*/ 0 h 254"/>
              <a:gd name="T12" fmla="*/ 15 w 194"/>
              <a:gd name="T13" fmla="*/ 2 h 254"/>
              <a:gd name="T14" fmla="*/ 11 w 194"/>
              <a:gd name="T15" fmla="*/ 5 h 254"/>
              <a:gd name="T16" fmla="*/ 7 w 194"/>
              <a:gd name="T17" fmla="*/ 7 h 254"/>
              <a:gd name="T18" fmla="*/ 4 w 194"/>
              <a:gd name="T19" fmla="*/ 11 h 254"/>
              <a:gd name="T20" fmla="*/ 2 w 194"/>
              <a:gd name="T21" fmla="*/ 15 h 254"/>
              <a:gd name="T22" fmla="*/ 0 w 194"/>
              <a:gd name="T23" fmla="*/ 21 h 254"/>
              <a:gd name="T24" fmla="*/ 0 w 194"/>
              <a:gd name="T25" fmla="*/ 25 h 254"/>
              <a:gd name="T26" fmla="*/ 0 w 194"/>
              <a:gd name="T27" fmla="*/ 228 h 254"/>
              <a:gd name="T28" fmla="*/ 0 w 194"/>
              <a:gd name="T29" fmla="*/ 234 h 254"/>
              <a:gd name="T30" fmla="*/ 2 w 194"/>
              <a:gd name="T31" fmla="*/ 238 h 254"/>
              <a:gd name="T32" fmla="*/ 4 w 194"/>
              <a:gd name="T33" fmla="*/ 242 h 254"/>
              <a:gd name="T34" fmla="*/ 7 w 194"/>
              <a:gd name="T35" fmla="*/ 246 h 254"/>
              <a:gd name="T36" fmla="*/ 11 w 194"/>
              <a:gd name="T37" fmla="*/ 249 h 254"/>
              <a:gd name="T38" fmla="*/ 15 w 194"/>
              <a:gd name="T39" fmla="*/ 252 h 254"/>
              <a:gd name="T40" fmla="*/ 19 w 194"/>
              <a:gd name="T41" fmla="*/ 253 h 254"/>
              <a:gd name="T42" fmla="*/ 25 w 194"/>
              <a:gd name="T43" fmla="*/ 254 h 254"/>
              <a:gd name="T44" fmla="*/ 169 w 194"/>
              <a:gd name="T45" fmla="*/ 254 h 254"/>
              <a:gd name="T46" fmla="*/ 174 w 194"/>
              <a:gd name="T47" fmla="*/ 253 h 254"/>
              <a:gd name="T48" fmla="*/ 179 w 194"/>
              <a:gd name="T49" fmla="*/ 252 h 254"/>
              <a:gd name="T50" fmla="*/ 183 w 194"/>
              <a:gd name="T51" fmla="*/ 249 h 254"/>
              <a:gd name="T52" fmla="*/ 187 w 194"/>
              <a:gd name="T53" fmla="*/ 246 h 254"/>
              <a:gd name="T54" fmla="*/ 190 w 194"/>
              <a:gd name="T55" fmla="*/ 242 h 254"/>
              <a:gd name="T56" fmla="*/ 193 w 194"/>
              <a:gd name="T57" fmla="*/ 238 h 254"/>
              <a:gd name="T58" fmla="*/ 194 w 194"/>
              <a:gd name="T59" fmla="*/ 234 h 254"/>
              <a:gd name="T60" fmla="*/ 194 w 194"/>
              <a:gd name="T61" fmla="*/ 228 h 254"/>
              <a:gd name="T62" fmla="*/ 194 w 194"/>
              <a:gd name="T63" fmla="*/ 74 h 254"/>
              <a:gd name="T64" fmla="*/ 194 w 194"/>
              <a:gd name="T65" fmla="*/ 71 h 254"/>
              <a:gd name="T66" fmla="*/ 193 w 194"/>
              <a:gd name="T67" fmla="*/ 69 h 254"/>
              <a:gd name="T68" fmla="*/ 171 w 194"/>
              <a:gd name="T69" fmla="*/ 70 h 254"/>
              <a:gd name="T70" fmla="*/ 124 w 194"/>
              <a:gd name="T71" fmla="*/ 70 h 254"/>
              <a:gd name="T72" fmla="*/ 124 w 194"/>
              <a:gd name="T73" fmla="*/ 21 h 254"/>
              <a:gd name="T74" fmla="*/ 171 w 194"/>
              <a:gd name="T75" fmla="*/ 70 h 254"/>
              <a:gd name="T76" fmla="*/ 178 w 194"/>
              <a:gd name="T77" fmla="*/ 228 h 254"/>
              <a:gd name="T78" fmla="*/ 178 w 194"/>
              <a:gd name="T79" fmla="*/ 228 h 254"/>
              <a:gd name="T80" fmla="*/ 178 w 194"/>
              <a:gd name="T81" fmla="*/ 232 h 254"/>
              <a:gd name="T82" fmla="*/ 175 w 194"/>
              <a:gd name="T83" fmla="*/ 235 h 254"/>
              <a:gd name="T84" fmla="*/ 172 w 194"/>
              <a:gd name="T85" fmla="*/ 237 h 254"/>
              <a:gd name="T86" fmla="*/ 169 w 194"/>
              <a:gd name="T87" fmla="*/ 238 h 254"/>
              <a:gd name="T88" fmla="*/ 25 w 194"/>
              <a:gd name="T89" fmla="*/ 238 h 254"/>
              <a:gd name="T90" fmla="*/ 22 w 194"/>
              <a:gd name="T91" fmla="*/ 237 h 254"/>
              <a:gd name="T92" fmla="*/ 19 w 194"/>
              <a:gd name="T93" fmla="*/ 235 h 254"/>
              <a:gd name="T94" fmla="*/ 17 w 194"/>
              <a:gd name="T95" fmla="*/ 232 h 254"/>
              <a:gd name="T96" fmla="*/ 17 w 194"/>
              <a:gd name="T97" fmla="*/ 228 h 254"/>
              <a:gd name="T98" fmla="*/ 17 w 194"/>
              <a:gd name="T99" fmla="*/ 25 h 254"/>
              <a:gd name="T100" fmla="*/ 17 w 194"/>
              <a:gd name="T101" fmla="*/ 22 h 254"/>
              <a:gd name="T102" fmla="*/ 19 w 194"/>
              <a:gd name="T103" fmla="*/ 20 h 254"/>
              <a:gd name="T104" fmla="*/ 22 w 194"/>
              <a:gd name="T105" fmla="*/ 17 h 254"/>
              <a:gd name="T106" fmla="*/ 25 w 194"/>
              <a:gd name="T107" fmla="*/ 17 h 254"/>
              <a:gd name="T108" fmla="*/ 116 w 194"/>
              <a:gd name="T109" fmla="*/ 17 h 254"/>
              <a:gd name="T110" fmla="*/ 116 w 194"/>
              <a:gd name="T111" fmla="*/ 74 h 254"/>
              <a:gd name="T112" fmla="*/ 118 w 194"/>
              <a:gd name="T113" fmla="*/ 77 h 254"/>
              <a:gd name="T114" fmla="*/ 120 w 194"/>
              <a:gd name="T115" fmla="*/ 77 h 254"/>
              <a:gd name="T116" fmla="*/ 178 w 194"/>
              <a:gd name="T117" fmla="*/ 77 h 254"/>
              <a:gd name="T118" fmla="*/ 178 w 194"/>
              <a:gd name="T119" fmla="*/ 78 h 254"/>
              <a:gd name="T120" fmla="*/ 178 w 194"/>
              <a:gd name="T121" fmla="*/ 228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4" h="254">
                <a:moveTo>
                  <a:pt x="193" y="69"/>
                </a:moveTo>
                <a:lnTo>
                  <a:pt x="131" y="3"/>
                </a:lnTo>
                <a:lnTo>
                  <a:pt x="129" y="0"/>
                </a:lnTo>
                <a:lnTo>
                  <a:pt x="124" y="0"/>
                </a:lnTo>
                <a:lnTo>
                  <a:pt x="25" y="0"/>
                </a:lnTo>
                <a:lnTo>
                  <a:pt x="19" y="0"/>
                </a:lnTo>
                <a:lnTo>
                  <a:pt x="15" y="2"/>
                </a:lnTo>
                <a:lnTo>
                  <a:pt x="11" y="5"/>
                </a:lnTo>
                <a:lnTo>
                  <a:pt x="7" y="7"/>
                </a:lnTo>
                <a:lnTo>
                  <a:pt x="4" y="11"/>
                </a:lnTo>
                <a:lnTo>
                  <a:pt x="2" y="15"/>
                </a:lnTo>
                <a:lnTo>
                  <a:pt x="0" y="21"/>
                </a:lnTo>
                <a:lnTo>
                  <a:pt x="0" y="25"/>
                </a:lnTo>
                <a:lnTo>
                  <a:pt x="0" y="228"/>
                </a:lnTo>
                <a:lnTo>
                  <a:pt x="0" y="234"/>
                </a:lnTo>
                <a:lnTo>
                  <a:pt x="2" y="238"/>
                </a:lnTo>
                <a:lnTo>
                  <a:pt x="4" y="242"/>
                </a:lnTo>
                <a:lnTo>
                  <a:pt x="7" y="246"/>
                </a:lnTo>
                <a:lnTo>
                  <a:pt x="11" y="249"/>
                </a:lnTo>
                <a:lnTo>
                  <a:pt x="15" y="252"/>
                </a:lnTo>
                <a:lnTo>
                  <a:pt x="19" y="253"/>
                </a:lnTo>
                <a:lnTo>
                  <a:pt x="25" y="254"/>
                </a:lnTo>
                <a:lnTo>
                  <a:pt x="169" y="254"/>
                </a:lnTo>
                <a:lnTo>
                  <a:pt x="174" y="253"/>
                </a:lnTo>
                <a:lnTo>
                  <a:pt x="179" y="252"/>
                </a:lnTo>
                <a:lnTo>
                  <a:pt x="183" y="249"/>
                </a:lnTo>
                <a:lnTo>
                  <a:pt x="187" y="246"/>
                </a:lnTo>
                <a:lnTo>
                  <a:pt x="190" y="242"/>
                </a:lnTo>
                <a:lnTo>
                  <a:pt x="193" y="238"/>
                </a:lnTo>
                <a:lnTo>
                  <a:pt x="194" y="234"/>
                </a:lnTo>
                <a:lnTo>
                  <a:pt x="194" y="228"/>
                </a:lnTo>
                <a:lnTo>
                  <a:pt x="194" y="74"/>
                </a:lnTo>
                <a:lnTo>
                  <a:pt x="194" y="71"/>
                </a:lnTo>
                <a:lnTo>
                  <a:pt x="193" y="69"/>
                </a:lnTo>
                <a:close/>
                <a:moveTo>
                  <a:pt x="171" y="70"/>
                </a:moveTo>
                <a:lnTo>
                  <a:pt x="124" y="70"/>
                </a:lnTo>
                <a:lnTo>
                  <a:pt x="124" y="21"/>
                </a:lnTo>
                <a:lnTo>
                  <a:pt x="171" y="70"/>
                </a:lnTo>
                <a:close/>
                <a:moveTo>
                  <a:pt x="178" y="228"/>
                </a:moveTo>
                <a:lnTo>
                  <a:pt x="178" y="228"/>
                </a:lnTo>
                <a:lnTo>
                  <a:pt x="178" y="232"/>
                </a:lnTo>
                <a:lnTo>
                  <a:pt x="175" y="235"/>
                </a:lnTo>
                <a:lnTo>
                  <a:pt x="172" y="237"/>
                </a:lnTo>
                <a:lnTo>
                  <a:pt x="169" y="238"/>
                </a:lnTo>
                <a:lnTo>
                  <a:pt x="25" y="238"/>
                </a:lnTo>
                <a:lnTo>
                  <a:pt x="22" y="237"/>
                </a:lnTo>
                <a:lnTo>
                  <a:pt x="19" y="235"/>
                </a:lnTo>
                <a:lnTo>
                  <a:pt x="17" y="232"/>
                </a:lnTo>
                <a:lnTo>
                  <a:pt x="17" y="228"/>
                </a:lnTo>
                <a:lnTo>
                  <a:pt x="17" y="25"/>
                </a:lnTo>
                <a:lnTo>
                  <a:pt x="17" y="22"/>
                </a:lnTo>
                <a:lnTo>
                  <a:pt x="19" y="20"/>
                </a:lnTo>
                <a:lnTo>
                  <a:pt x="22" y="17"/>
                </a:lnTo>
                <a:lnTo>
                  <a:pt x="25" y="17"/>
                </a:lnTo>
                <a:lnTo>
                  <a:pt x="116" y="17"/>
                </a:lnTo>
                <a:lnTo>
                  <a:pt x="116" y="74"/>
                </a:lnTo>
                <a:lnTo>
                  <a:pt x="118" y="77"/>
                </a:lnTo>
                <a:lnTo>
                  <a:pt x="120" y="77"/>
                </a:lnTo>
                <a:lnTo>
                  <a:pt x="178" y="77"/>
                </a:lnTo>
                <a:lnTo>
                  <a:pt x="178" y="78"/>
                </a:lnTo>
                <a:lnTo>
                  <a:pt x="178" y="22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87" name="Freeform 275"/>
          <p:cNvSpPr>
            <a:spLocks/>
          </p:cNvSpPr>
          <p:nvPr/>
        </p:nvSpPr>
        <p:spPr bwMode="auto">
          <a:xfrm>
            <a:off x="5908675" y="698500"/>
            <a:ext cx="6350" cy="15875"/>
          </a:xfrm>
          <a:custGeom>
            <a:avLst/>
            <a:gdLst>
              <a:gd name="T0" fmla="*/ 4 w 11"/>
              <a:gd name="T1" fmla="*/ 0 h 27"/>
              <a:gd name="T2" fmla="*/ 4 w 11"/>
              <a:gd name="T3" fmla="*/ 0 h 27"/>
              <a:gd name="T4" fmla="*/ 2 w 11"/>
              <a:gd name="T5" fmla="*/ 1 h 27"/>
              <a:gd name="T6" fmla="*/ 0 w 11"/>
              <a:gd name="T7" fmla="*/ 3 h 27"/>
              <a:gd name="T8" fmla="*/ 2 w 11"/>
              <a:gd name="T9" fmla="*/ 8 h 27"/>
              <a:gd name="T10" fmla="*/ 3 w 11"/>
              <a:gd name="T11" fmla="*/ 14 h 27"/>
              <a:gd name="T12" fmla="*/ 2 w 11"/>
              <a:gd name="T13" fmla="*/ 19 h 27"/>
              <a:gd name="T14" fmla="*/ 0 w 11"/>
              <a:gd name="T15" fmla="*/ 23 h 27"/>
              <a:gd name="T16" fmla="*/ 2 w 11"/>
              <a:gd name="T17" fmla="*/ 26 h 27"/>
              <a:gd name="T18" fmla="*/ 4 w 11"/>
              <a:gd name="T19" fmla="*/ 27 h 27"/>
              <a:gd name="T20" fmla="*/ 7 w 11"/>
              <a:gd name="T21" fmla="*/ 26 h 27"/>
              <a:gd name="T22" fmla="*/ 8 w 11"/>
              <a:gd name="T23" fmla="*/ 25 h 27"/>
              <a:gd name="T24" fmla="*/ 10 w 11"/>
              <a:gd name="T25" fmla="*/ 19 h 27"/>
              <a:gd name="T26" fmla="*/ 11 w 11"/>
              <a:gd name="T27" fmla="*/ 14 h 27"/>
              <a:gd name="T28" fmla="*/ 10 w 11"/>
              <a:gd name="T29" fmla="*/ 8 h 27"/>
              <a:gd name="T30" fmla="*/ 8 w 11"/>
              <a:gd name="T31" fmla="*/ 1 h 27"/>
              <a:gd name="T32" fmla="*/ 7 w 11"/>
              <a:gd name="T33" fmla="*/ 0 h 27"/>
              <a:gd name="T34" fmla="*/ 4 w 11"/>
              <a:gd name="T3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 h="27">
                <a:moveTo>
                  <a:pt x="4" y="0"/>
                </a:moveTo>
                <a:lnTo>
                  <a:pt x="4" y="0"/>
                </a:lnTo>
                <a:lnTo>
                  <a:pt x="2" y="1"/>
                </a:lnTo>
                <a:lnTo>
                  <a:pt x="0" y="3"/>
                </a:lnTo>
                <a:lnTo>
                  <a:pt x="2" y="8"/>
                </a:lnTo>
                <a:lnTo>
                  <a:pt x="3" y="14"/>
                </a:lnTo>
                <a:lnTo>
                  <a:pt x="2" y="19"/>
                </a:lnTo>
                <a:lnTo>
                  <a:pt x="0" y="23"/>
                </a:lnTo>
                <a:lnTo>
                  <a:pt x="2" y="26"/>
                </a:lnTo>
                <a:lnTo>
                  <a:pt x="4" y="27"/>
                </a:lnTo>
                <a:lnTo>
                  <a:pt x="7" y="26"/>
                </a:lnTo>
                <a:lnTo>
                  <a:pt x="8" y="25"/>
                </a:lnTo>
                <a:lnTo>
                  <a:pt x="10" y="19"/>
                </a:lnTo>
                <a:lnTo>
                  <a:pt x="11" y="14"/>
                </a:lnTo>
                <a:lnTo>
                  <a:pt x="10" y="8"/>
                </a:lnTo>
                <a:lnTo>
                  <a:pt x="8" y="1"/>
                </a:lnTo>
                <a:lnTo>
                  <a:pt x="7" y="0"/>
                </a:lnTo>
                <a:lnTo>
                  <a:pt x="4"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88" name="Freeform 276"/>
          <p:cNvSpPr>
            <a:spLocks/>
          </p:cNvSpPr>
          <p:nvPr/>
        </p:nvSpPr>
        <p:spPr bwMode="auto">
          <a:xfrm>
            <a:off x="5922963" y="685800"/>
            <a:ext cx="9525" cy="41275"/>
          </a:xfrm>
          <a:custGeom>
            <a:avLst/>
            <a:gdLst>
              <a:gd name="T0" fmla="*/ 1 w 19"/>
              <a:gd name="T1" fmla="*/ 0 h 77"/>
              <a:gd name="T2" fmla="*/ 1 w 19"/>
              <a:gd name="T3" fmla="*/ 0 h 77"/>
              <a:gd name="T4" fmla="*/ 0 w 19"/>
              <a:gd name="T5" fmla="*/ 2 h 77"/>
              <a:gd name="T6" fmla="*/ 0 w 19"/>
              <a:gd name="T7" fmla="*/ 3 h 77"/>
              <a:gd name="T8" fmla="*/ 4 w 19"/>
              <a:gd name="T9" fmla="*/ 13 h 77"/>
              <a:gd name="T10" fmla="*/ 8 w 19"/>
              <a:gd name="T11" fmla="*/ 21 h 77"/>
              <a:gd name="T12" fmla="*/ 11 w 19"/>
              <a:gd name="T13" fmla="*/ 29 h 77"/>
              <a:gd name="T14" fmla="*/ 11 w 19"/>
              <a:gd name="T15" fmla="*/ 39 h 77"/>
              <a:gd name="T16" fmla="*/ 11 w 19"/>
              <a:gd name="T17" fmla="*/ 47 h 77"/>
              <a:gd name="T18" fmla="*/ 8 w 19"/>
              <a:gd name="T19" fmla="*/ 56 h 77"/>
              <a:gd name="T20" fmla="*/ 4 w 19"/>
              <a:gd name="T21" fmla="*/ 65 h 77"/>
              <a:gd name="T22" fmla="*/ 0 w 19"/>
              <a:gd name="T23" fmla="*/ 73 h 77"/>
              <a:gd name="T24" fmla="*/ 0 w 19"/>
              <a:gd name="T25" fmla="*/ 76 h 77"/>
              <a:gd name="T26" fmla="*/ 1 w 19"/>
              <a:gd name="T27" fmla="*/ 77 h 77"/>
              <a:gd name="T28" fmla="*/ 3 w 19"/>
              <a:gd name="T29" fmla="*/ 77 h 77"/>
              <a:gd name="T30" fmla="*/ 6 w 19"/>
              <a:gd name="T31" fmla="*/ 77 h 77"/>
              <a:gd name="T32" fmla="*/ 7 w 19"/>
              <a:gd name="T33" fmla="*/ 76 h 77"/>
              <a:gd name="T34" fmla="*/ 12 w 19"/>
              <a:gd name="T35" fmla="*/ 66 h 77"/>
              <a:gd name="T36" fmla="*/ 16 w 19"/>
              <a:gd name="T37" fmla="*/ 58 h 77"/>
              <a:gd name="T38" fmla="*/ 18 w 19"/>
              <a:gd name="T39" fmla="*/ 48 h 77"/>
              <a:gd name="T40" fmla="*/ 19 w 19"/>
              <a:gd name="T41" fmla="*/ 39 h 77"/>
              <a:gd name="T42" fmla="*/ 18 w 19"/>
              <a:gd name="T43" fmla="*/ 29 h 77"/>
              <a:gd name="T44" fmla="*/ 16 w 19"/>
              <a:gd name="T45" fmla="*/ 20 h 77"/>
              <a:gd name="T46" fmla="*/ 12 w 19"/>
              <a:gd name="T47" fmla="*/ 10 h 77"/>
              <a:gd name="T48" fmla="*/ 7 w 19"/>
              <a:gd name="T49" fmla="*/ 2 h 77"/>
              <a:gd name="T50" fmla="*/ 4 w 19"/>
              <a:gd name="T51" fmla="*/ 0 h 77"/>
              <a:gd name="T52" fmla="*/ 1 w 19"/>
              <a:gd name="T53"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 h="77">
                <a:moveTo>
                  <a:pt x="1" y="0"/>
                </a:moveTo>
                <a:lnTo>
                  <a:pt x="1" y="0"/>
                </a:lnTo>
                <a:lnTo>
                  <a:pt x="0" y="2"/>
                </a:lnTo>
                <a:lnTo>
                  <a:pt x="0" y="3"/>
                </a:lnTo>
                <a:lnTo>
                  <a:pt x="4" y="13"/>
                </a:lnTo>
                <a:lnTo>
                  <a:pt x="8" y="21"/>
                </a:lnTo>
                <a:lnTo>
                  <a:pt x="11" y="29"/>
                </a:lnTo>
                <a:lnTo>
                  <a:pt x="11" y="39"/>
                </a:lnTo>
                <a:lnTo>
                  <a:pt x="11" y="47"/>
                </a:lnTo>
                <a:lnTo>
                  <a:pt x="8" y="56"/>
                </a:lnTo>
                <a:lnTo>
                  <a:pt x="4" y="65"/>
                </a:lnTo>
                <a:lnTo>
                  <a:pt x="0" y="73"/>
                </a:lnTo>
                <a:lnTo>
                  <a:pt x="0" y="76"/>
                </a:lnTo>
                <a:lnTo>
                  <a:pt x="1" y="77"/>
                </a:lnTo>
                <a:lnTo>
                  <a:pt x="3" y="77"/>
                </a:lnTo>
                <a:lnTo>
                  <a:pt x="6" y="77"/>
                </a:lnTo>
                <a:lnTo>
                  <a:pt x="7" y="76"/>
                </a:lnTo>
                <a:lnTo>
                  <a:pt x="12" y="66"/>
                </a:lnTo>
                <a:lnTo>
                  <a:pt x="16" y="58"/>
                </a:lnTo>
                <a:lnTo>
                  <a:pt x="18" y="48"/>
                </a:lnTo>
                <a:lnTo>
                  <a:pt x="19" y="39"/>
                </a:lnTo>
                <a:lnTo>
                  <a:pt x="18" y="29"/>
                </a:lnTo>
                <a:lnTo>
                  <a:pt x="16" y="20"/>
                </a:lnTo>
                <a:lnTo>
                  <a:pt x="12" y="10"/>
                </a:lnTo>
                <a:lnTo>
                  <a:pt x="7" y="2"/>
                </a:lnTo>
                <a:lnTo>
                  <a:pt x="4" y="0"/>
                </a:lnTo>
                <a:lnTo>
                  <a:pt x="1"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89" name="Freeform 277"/>
          <p:cNvSpPr>
            <a:spLocks/>
          </p:cNvSpPr>
          <p:nvPr/>
        </p:nvSpPr>
        <p:spPr bwMode="auto">
          <a:xfrm>
            <a:off x="5916613" y="693738"/>
            <a:ext cx="6350" cy="23812"/>
          </a:xfrm>
          <a:custGeom>
            <a:avLst/>
            <a:gdLst>
              <a:gd name="T0" fmla="*/ 7 w 12"/>
              <a:gd name="T1" fmla="*/ 3 h 48"/>
              <a:gd name="T2" fmla="*/ 7 w 12"/>
              <a:gd name="T3" fmla="*/ 3 h 48"/>
              <a:gd name="T4" fmla="*/ 6 w 12"/>
              <a:gd name="T5" fmla="*/ 1 h 48"/>
              <a:gd name="T6" fmla="*/ 2 w 12"/>
              <a:gd name="T7" fmla="*/ 0 h 48"/>
              <a:gd name="T8" fmla="*/ 0 w 12"/>
              <a:gd name="T9" fmla="*/ 1 h 48"/>
              <a:gd name="T10" fmla="*/ 0 w 12"/>
              <a:gd name="T11" fmla="*/ 4 h 48"/>
              <a:gd name="T12" fmla="*/ 3 w 12"/>
              <a:gd name="T13" fmla="*/ 14 h 48"/>
              <a:gd name="T14" fmla="*/ 4 w 12"/>
              <a:gd name="T15" fmla="*/ 25 h 48"/>
              <a:gd name="T16" fmla="*/ 3 w 12"/>
              <a:gd name="T17" fmla="*/ 34 h 48"/>
              <a:gd name="T18" fmla="*/ 0 w 12"/>
              <a:gd name="T19" fmla="*/ 45 h 48"/>
              <a:gd name="T20" fmla="*/ 0 w 12"/>
              <a:gd name="T21" fmla="*/ 47 h 48"/>
              <a:gd name="T22" fmla="*/ 2 w 12"/>
              <a:gd name="T23" fmla="*/ 48 h 48"/>
              <a:gd name="T24" fmla="*/ 3 w 12"/>
              <a:gd name="T25" fmla="*/ 48 h 48"/>
              <a:gd name="T26" fmla="*/ 6 w 12"/>
              <a:gd name="T27" fmla="*/ 48 h 48"/>
              <a:gd name="T28" fmla="*/ 7 w 12"/>
              <a:gd name="T29" fmla="*/ 47 h 48"/>
              <a:gd name="T30" fmla="*/ 11 w 12"/>
              <a:gd name="T31" fmla="*/ 36 h 48"/>
              <a:gd name="T32" fmla="*/ 12 w 12"/>
              <a:gd name="T33" fmla="*/ 25 h 48"/>
              <a:gd name="T34" fmla="*/ 11 w 12"/>
              <a:gd name="T35" fmla="*/ 14 h 48"/>
              <a:gd name="T36" fmla="*/ 7 w 12"/>
              <a:gd name="T37" fmla="*/ 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48">
                <a:moveTo>
                  <a:pt x="7" y="3"/>
                </a:moveTo>
                <a:lnTo>
                  <a:pt x="7" y="3"/>
                </a:lnTo>
                <a:lnTo>
                  <a:pt x="6" y="1"/>
                </a:lnTo>
                <a:lnTo>
                  <a:pt x="2" y="0"/>
                </a:lnTo>
                <a:lnTo>
                  <a:pt x="0" y="1"/>
                </a:lnTo>
                <a:lnTo>
                  <a:pt x="0" y="4"/>
                </a:lnTo>
                <a:lnTo>
                  <a:pt x="3" y="14"/>
                </a:lnTo>
                <a:lnTo>
                  <a:pt x="4" y="25"/>
                </a:lnTo>
                <a:lnTo>
                  <a:pt x="3" y="34"/>
                </a:lnTo>
                <a:lnTo>
                  <a:pt x="0" y="45"/>
                </a:lnTo>
                <a:lnTo>
                  <a:pt x="0" y="47"/>
                </a:lnTo>
                <a:lnTo>
                  <a:pt x="2" y="48"/>
                </a:lnTo>
                <a:lnTo>
                  <a:pt x="3" y="48"/>
                </a:lnTo>
                <a:lnTo>
                  <a:pt x="6" y="48"/>
                </a:lnTo>
                <a:lnTo>
                  <a:pt x="7" y="47"/>
                </a:lnTo>
                <a:lnTo>
                  <a:pt x="11" y="36"/>
                </a:lnTo>
                <a:lnTo>
                  <a:pt x="12" y="25"/>
                </a:lnTo>
                <a:lnTo>
                  <a:pt x="11" y="14"/>
                </a:lnTo>
                <a:lnTo>
                  <a:pt x="7" y="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90" name="Freeform 278"/>
          <p:cNvSpPr>
            <a:spLocks/>
          </p:cNvSpPr>
          <p:nvPr/>
        </p:nvSpPr>
        <p:spPr bwMode="auto">
          <a:xfrm>
            <a:off x="5868988" y="681038"/>
            <a:ext cx="34925" cy="49212"/>
          </a:xfrm>
          <a:custGeom>
            <a:avLst/>
            <a:gdLst>
              <a:gd name="T0" fmla="*/ 57 w 65"/>
              <a:gd name="T1" fmla="*/ 1 h 90"/>
              <a:gd name="T2" fmla="*/ 57 w 65"/>
              <a:gd name="T3" fmla="*/ 1 h 90"/>
              <a:gd name="T4" fmla="*/ 43 w 65"/>
              <a:gd name="T5" fmla="*/ 12 h 90"/>
              <a:gd name="T6" fmla="*/ 28 w 65"/>
              <a:gd name="T7" fmla="*/ 24 h 90"/>
              <a:gd name="T8" fmla="*/ 3 w 65"/>
              <a:gd name="T9" fmla="*/ 24 h 90"/>
              <a:gd name="T10" fmla="*/ 1 w 65"/>
              <a:gd name="T11" fmla="*/ 26 h 90"/>
              <a:gd name="T12" fmla="*/ 0 w 65"/>
              <a:gd name="T13" fmla="*/ 27 h 90"/>
              <a:gd name="T14" fmla="*/ 0 w 65"/>
              <a:gd name="T15" fmla="*/ 62 h 90"/>
              <a:gd name="T16" fmla="*/ 1 w 65"/>
              <a:gd name="T17" fmla="*/ 64 h 90"/>
              <a:gd name="T18" fmla="*/ 3 w 65"/>
              <a:gd name="T19" fmla="*/ 65 h 90"/>
              <a:gd name="T20" fmla="*/ 28 w 65"/>
              <a:gd name="T21" fmla="*/ 65 h 90"/>
              <a:gd name="T22" fmla="*/ 43 w 65"/>
              <a:gd name="T23" fmla="*/ 79 h 90"/>
              <a:gd name="T24" fmla="*/ 57 w 65"/>
              <a:gd name="T25" fmla="*/ 88 h 90"/>
              <a:gd name="T26" fmla="*/ 61 w 65"/>
              <a:gd name="T27" fmla="*/ 90 h 90"/>
              <a:gd name="T28" fmla="*/ 64 w 65"/>
              <a:gd name="T29" fmla="*/ 88 h 90"/>
              <a:gd name="T30" fmla="*/ 65 w 65"/>
              <a:gd name="T31" fmla="*/ 86 h 90"/>
              <a:gd name="T32" fmla="*/ 65 w 65"/>
              <a:gd name="T33" fmla="*/ 46 h 90"/>
              <a:gd name="T34" fmla="*/ 65 w 65"/>
              <a:gd name="T35" fmla="*/ 43 h 90"/>
              <a:gd name="T36" fmla="*/ 65 w 65"/>
              <a:gd name="T37" fmla="*/ 4 h 90"/>
              <a:gd name="T38" fmla="*/ 64 w 65"/>
              <a:gd name="T39" fmla="*/ 1 h 90"/>
              <a:gd name="T40" fmla="*/ 61 w 65"/>
              <a:gd name="T41" fmla="*/ 0 h 90"/>
              <a:gd name="T42" fmla="*/ 57 w 65"/>
              <a:gd name="T43" fmla="*/ 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5" h="90">
                <a:moveTo>
                  <a:pt x="57" y="1"/>
                </a:moveTo>
                <a:lnTo>
                  <a:pt x="57" y="1"/>
                </a:lnTo>
                <a:lnTo>
                  <a:pt x="43" y="12"/>
                </a:lnTo>
                <a:lnTo>
                  <a:pt x="28" y="24"/>
                </a:lnTo>
                <a:lnTo>
                  <a:pt x="3" y="24"/>
                </a:lnTo>
                <a:lnTo>
                  <a:pt x="1" y="26"/>
                </a:lnTo>
                <a:lnTo>
                  <a:pt x="0" y="27"/>
                </a:lnTo>
                <a:lnTo>
                  <a:pt x="0" y="62"/>
                </a:lnTo>
                <a:lnTo>
                  <a:pt x="1" y="64"/>
                </a:lnTo>
                <a:lnTo>
                  <a:pt x="3" y="65"/>
                </a:lnTo>
                <a:lnTo>
                  <a:pt x="28" y="65"/>
                </a:lnTo>
                <a:lnTo>
                  <a:pt x="43" y="79"/>
                </a:lnTo>
                <a:lnTo>
                  <a:pt x="57" y="88"/>
                </a:lnTo>
                <a:lnTo>
                  <a:pt x="61" y="90"/>
                </a:lnTo>
                <a:lnTo>
                  <a:pt x="64" y="88"/>
                </a:lnTo>
                <a:lnTo>
                  <a:pt x="65" y="86"/>
                </a:lnTo>
                <a:lnTo>
                  <a:pt x="65" y="46"/>
                </a:lnTo>
                <a:lnTo>
                  <a:pt x="65" y="43"/>
                </a:lnTo>
                <a:lnTo>
                  <a:pt x="65" y="4"/>
                </a:lnTo>
                <a:lnTo>
                  <a:pt x="64" y="1"/>
                </a:lnTo>
                <a:lnTo>
                  <a:pt x="61" y="0"/>
                </a:lnTo>
                <a:lnTo>
                  <a:pt x="57" y="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91" name="Freeform 279"/>
          <p:cNvSpPr>
            <a:spLocks/>
          </p:cNvSpPr>
          <p:nvPr/>
        </p:nvSpPr>
        <p:spPr bwMode="auto">
          <a:xfrm>
            <a:off x="5346700" y="3919538"/>
            <a:ext cx="12700" cy="33337"/>
          </a:xfrm>
          <a:custGeom>
            <a:avLst/>
            <a:gdLst>
              <a:gd name="T0" fmla="*/ 7 w 24"/>
              <a:gd name="T1" fmla="*/ 0 h 63"/>
              <a:gd name="T2" fmla="*/ 7 w 24"/>
              <a:gd name="T3" fmla="*/ 0 h 63"/>
              <a:gd name="T4" fmla="*/ 5 w 24"/>
              <a:gd name="T5" fmla="*/ 1 h 63"/>
              <a:gd name="T6" fmla="*/ 2 w 24"/>
              <a:gd name="T7" fmla="*/ 4 h 63"/>
              <a:gd name="T8" fmla="*/ 0 w 24"/>
              <a:gd name="T9" fmla="*/ 6 h 63"/>
              <a:gd name="T10" fmla="*/ 0 w 24"/>
              <a:gd name="T11" fmla="*/ 8 h 63"/>
              <a:gd name="T12" fmla="*/ 5 w 24"/>
              <a:gd name="T13" fmla="*/ 21 h 63"/>
              <a:gd name="T14" fmla="*/ 5 w 24"/>
              <a:gd name="T15" fmla="*/ 31 h 63"/>
              <a:gd name="T16" fmla="*/ 5 w 24"/>
              <a:gd name="T17" fmla="*/ 44 h 63"/>
              <a:gd name="T18" fmla="*/ 0 w 24"/>
              <a:gd name="T19" fmla="*/ 56 h 63"/>
              <a:gd name="T20" fmla="*/ 0 w 24"/>
              <a:gd name="T21" fmla="*/ 57 h 63"/>
              <a:gd name="T22" fmla="*/ 2 w 24"/>
              <a:gd name="T23" fmla="*/ 60 h 63"/>
              <a:gd name="T24" fmla="*/ 5 w 24"/>
              <a:gd name="T25" fmla="*/ 61 h 63"/>
              <a:gd name="T26" fmla="*/ 7 w 24"/>
              <a:gd name="T27" fmla="*/ 63 h 63"/>
              <a:gd name="T28" fmla="*/ 10 w 24"/>
              <a:gd name="T29" fmla="*/ 63 h 63"/>
              <a:gd name="T30" fmla="*/ 15 w 24"/>
              <a:gd name="T31" fmla="*/ 61 h 63"/>
              <a:gd name="T32" fmla="*/ 18 w 24"/>
              <a:gd name="T33" fmla="*/ 60 h 63"/>
              <a:gd name="T34" fmla="*/ 20 w 24"/>
              <a:gd name="T35" fmla="*/ 59 h 63"/>
              <a:gd name="T36" fmla="*/ 22 w 24"/>
              <a:gd name="T37" fmla="*/ 45 h 63"/>
              <a:gd name="T38" fmla="*/ 24 w 24"/>
              <a:gd name="T39" fmla="*/ 31 h 63"/>
              <a:gd name="T40" fmla="*/ 22 w 24"/>
              <a:gd name="T41" fmla="*/ 18 h 63"/>
              <a:gd name="T42" fmla="*/ 20 w 24"/>
              <a:gd name="T43" fmla="*/ 6 h 63"/>
              <a:gd name="T44" fmla="*/ 17 w 24"/>
              <a:gd name="T45" fmla="*/ 3 h 63"/>
              <a:gd name="T46" fmla="*/ 15 w 24"/>
              <a:gd name="T47" fmla="*/ 1 h 63"/>
              <a:gd name="T48" fmla="*/ 11 w 24"/>
              <a:gd name="T49" fmla="*/ 0 h 63"/>
              <a:gd name="T50" fmla="*/ 7 w 24"/>
              <a:gd name="T51"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 h="63">
                <a:moveTo>
                  <a:pt x="7" y="0"/>
                </a:moveTo>
                <a:lnTo>
                  <a:pt x="7" y="0"/>
                </a:lnTo>
                <a:lnTo>
                  <a:pt x="5" y="1"/>
                </a:lnTo>
                <a:lnTo>
                  <a:pt x="2" y="4"/>
                </a:lnTo>
                <a:lnTo>
                  <a:pt x="0" y="6"/>
                </a:lnTo>
                <a:lnTo>
                  <a:pt x="0" y="8"/>
                </a:lnTo>
                <a:lnTo>
                  <a:pt x="5" y="21"/>
                </a:lnTo>
                <a:lnTo>
                  <a:pt x="5" y="31"/>
                </a:lnTo>
                <a:lnTo>
                  <a:pt x="5" y="44"/>
                </a:lnTo>
                <a:lnTo>
                  <a:pt x="0" y="56"/>
                </a:lnTo>
                <a:lnTo>
                  <a:pt x="0" y="57"/>
                </a:lnTo>
                <a:lnTo>
                  <a:pt x="2" y="60"/>
                </a:lnTo>
                <a:lnTo>
                  <a:pt x="5" y="61"/>
                </a:lnTo>
                <a:lnTo>
                  <a:pt x="7" y="63"/>
                </a:lnTo>
                <a:lnTo>
                  <a:pt x="10" y="63"/>
                </a:lnTo>
                <a:lnTo>
                  <a:pt x="15" y="61"/>
                </a:lnTo>
                <a:lnTo>
                  <a:pt x="18" y="60"/>
                </a:lnTo>
                <a:lnTo>
                  <a:pt x="20" y="59"/>
                </a:lnTo>
                <a:lnTo>
                  <a:pt x="22" y="45"/>
                </a:lnTo>
                <a:lnTo>
                  <a:pt x="24" y="31"/>
                </a:lnTo>
                <a:lnTo>
                  <a:pt x="22" y="18"/>
                </a:lnTo>
                <a:lnTo>
                  <a:pt x="20" y="6"/>
                </a:lnTo>
                <a:lnTo>
                  <a:pt x="17" y="3"/>
                </a:lnTo>
                <a:lnTo>
                  <a:pt x="15" y="1"/>
                </a:lnTo>
                <a:lnTo>
                  <a:pt x="11" y="0"/>
                </a:lnTo>
                <a:lnTo>
                  <a:pt x="7"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92" name="Freeform 280"/>
          <p:cNvSpPr>
            <a:spLocks/>
          </p:cNvSpPr>
          <p:nvPr/>
        </p:nvSpPr>
        <p:spPr bwMode="auto">
          <a:xfrm>
            <a:off x="5256213" y="3881438"/>
            <a:ext cx="80962" cy="80962"/>
          </a:xfrm>
          <a:custGeom>
            <a:avLst/>
            <a:gdLst>
              <a:gd name="T0" fmla="*/ 8 w 149"/>
              <a:gd name="T1" fmla="*/ 150 h 150"/>
              <a:gd name="T2" fmla="*/ 23 w 149"/>
              <a:gd name="T3" fmla="*/ 150 h 150"/>
              <a:gd name="T4" fmla="*/ 149 w 149"/>
              <a:gd name="T5" fmla="*/ 23 h 150"/>
              <a:gd name="T6" fmla="*/ 149 w 149"/>
              <a:gd name="T7" fmla="*/ 11 h 150"/>
              <a:gd name="T8" fmla="*/ 149 w 149"/>
              <a:gd name="T9" fmla="*/ 8 h 150"/>
              <a:gd name="T10" fmla="*/ 146 w 149"/>
              <a:gd name="T11" fmla="*/ 3 h 150"/>
              <a:gd name="T12" fmla="*/ 143 w 149"/>
              <a:gd name="T13" fmla="*/ 0 h 150"/>
              <a:gd name="T14" fmla="*/ 141 w 149"/>
              <a:gd name="T15" fmla="*/ 0 h 150"/>
              <a:gd name="T16" fmla="*/ 136 w 149"/>
              <a:gd name="T17" fmla="*/ 0 h 150"/>
              <a:gd name="T18" fmla="*/ 131 w 149"/>
              <a:gd name="T19" fmla="*/ 3 h 150"/>
              <a:gd name="T20" fmla="*/ 117 w 149"/>
              <a:gd name="T21" fmla="*/ 12 h 150"/>
              <a:gd name="T22" fmla="*/ 100 w 149"/>
              <a:gd name="T23" fmla="*/ 27 h 150"/>
              <a:gd name="T24" fmla="*/ 64 w 149"/>
              <a:gd name="T25" fmla="*/ 57 h 150"/>
              <a:gd name="T26" fmla="*/ 8 w 149"/>
              <a:gd name="T27" fmla="*/ 57 h 150"/>
              <a:gd name="T28" fmla="*/ 5 w 149"/>
              <a:gd name="T29" fmla="*/ 57 h 150"/>
              <a:gd name="T30" fmla="*/ 3 w 149"/>
              <a:gd name="T31" fmla="*/ 59 h 150"/>
              <a:gd name="T32" fmla="*/ 1 w 149"/>
              <a:gd name="T33" fmla="*/ 62 h 150"/>
              <a:gd name="T34" fmla="*/ 0 w 149"/>
              <a:gd name="T35" fmla="*/ 64 h 150"/>
              <a:gd name="T36" fmla="*/ 0 w 149"/>
              <a:gd name="T37" fmla="*/ 143 h 150"/>
              <a:gd name="T38" fmla="*/ 1 w 149"/>
              <a:gd name="T39" fmla="*/ 146 h 150"/>
              <a:gd name="T40" fmla="*/ 3 w 149"/>
              <a:gd name="T41" fmla="*/ 149 h 150"/>
              <a:gd name="T42" fmla="*/ 5 w 149"/>
              <a:gd name="T43" fmla="*/ 150 h 150"/>
              <a:gd name="T44" fmla="*/ 8 w 149"/>
              <a:gd name="T45"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50">
                <a:moveTo>
                  <a:pt x="8" y="150"/>
                </a:moveTo>
                <a:lnTo>
                  <a:pt x="23" y="150"/>
                </a:lnTo>
                <a:lnTo>
                  <a:pt x="149" y="23"/>
                </a:lnTo>
                <a:lnTo>
                  <a:pt x="149" y="11"/>
                </a:lnTo>
                <a:lnTo>
                  <a:pt x="149" y="8"/>
                </a:lnTo>
                <a:lnTo>
                  <a:pt x="146" y="3"/>
                </a:lnTo>
                <a:lnTo>
                  <a:pt x="143" y="0"/>
                </a:lnTo>
                <a:lnTo>
                  <a:pt x="141" y="0"/>
                </a:lnTo>
                <a:lnTo>
                  <a:pt x="136" y="0"/>
                </a:lnTo>
                <a:lnTo>
                  <a:pt x="131" y="3"/>
                </a:lnTo>
                <a:lnTo>
                  <a:pt x="117" y="12"/>
                </a:lnTo>
                <a:lnTo>
                  <a:pt x="100" y="27"/>
                </a:lnTo>
                <a:lnTo>
                  <a:pt x="64" y="57"/>
                </a:lnTo>
                <a:lnTo>
                  <a:pt x="8" y="57"/>
                </a:lnTo>
                <a:lnTo>
                  <a:pt x="5" y="57"/>
                </a:lnTo>
                <a:lnTo>
                  <a:pt x="3" y="59"/>
                </a:lnTo>
                <a:lnTo>
                  <a:pt x="1" y="62"/>
                </a:lnTo>
                <a:lnTo>
                  <a:pt x="0" y="64"/>
                </a:lnTo>
                <a:lnTo>
                  <a:pt x="0" y="143"/>
                </a:lnTo>
                <a:lnTo>
                  <a:pt x="1" y="146"/>
                </a:lnTo>
                <a:lnTo>
                  <a:pt x="3" y="149"/>
                </a:lnTo>
                <a:lnTo>
                  <a:pt x="5" y="150"/>
                </a:lnTo>
                <a:lnTo>
                  <a:pt x="8" y="15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93" name="Freeform 281"/>
          <p:cNvSpPr>
            <a:spLocks/>
          </p:cNvSpPr>
          <p:nvPr/>
        </p:nvSpPr>
        <p:spPr bwMode="auto">
          <a:xfrm>
            <a:off x="5297488" y="3929063"/>
            <a:ext cx="39687" cy="65087"/>
          </a:xfrm>
          <a:custGeom>
            <a:avLst/>
            <a:gdLst>
              <a:gd name="T0" fmla="*/ 55 w 73"/>
              <a:gd name="T1" fmla="*/ 117 h 120"/>
              <a:gd name="T2" fmla="*/ 55 w 73"/>
              <a:gd name="T3" fmla="*/ 117 h 120"/>
              <a:gd name="T4" fmla="*/ 60 w 73"/>
              <a:gd name="T5" fmla="*/ 120 h 120"/>
              <a:gd name="T6" fmla="*/ 65 w 73"/>
              <a:gd name="T7" fmla="*/ 120 h 120"/>
              <a:gd name="T8" fmla="*/ 67 w 73"/>
              <a:gd name="T9" fmla="*/ 119 h 120"/>
              <a:gd name="T10" fmla="*/ 70 w 73"/>
              <a:gd name="T11" fmla="*/ 117 h 120"/>
              <a:gd name="T12" fmla="*/ 73 w 73"/>
              <a:gd name="T13" fmla="*/ 112 h 120"/>
              <a:gd name="T14" fmla="*/ 73 w 73"/>
              <a:gd name="T15" fmla="*/ 109 h 120"/>
              <a:gd name="T16" fmla="*/ 73 w 73"/>
              <a:gd name="T17" fmla="*/ 19 h 120"/>
              <a:gd name="T18" fmla="*/ 73 w 73"/>
              <a:gd name="T19" fmla="*/ 15 h 120"/>
              <a:gd name="T20" fmla="*/ 73 w 73"/>
              <a:gd name="T21" fmla="*/ 0 h 120"/>
              <a:gd name="T22" fmla="*/ 0 w 73"/>
              <a:gd name="T23" fmla="*/ 72 h 120"/>
              <a:gd name="T24" fmla="*/ 30 w 73"/>
              <a:gd name="T25" fmla="*/ 98 h 120"/>
              <a:gd name="T26" fmla="*/ 55 w 73"/>
              <a:gd name="T27" fmla="*/ 11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3" h="120">
                <a:moveTo>
                  <a:pt x="55" y="117"/>
                </a:moveTo>
                <a:lnTo>
                  <a:pt x="55" y="117"/>
                </a:lnTo>
                <a:lnTo>
                  <a:pt x="60" y="120"/>
                </a:lnTo>
                <a:lnTo>
                  <a:pt x="65" y="120"/>
                </a:lnTo>
                <a:lnTo>
                  <a:pt x="67" y="119"/>
                </a:lnTo>
                <a:lnTo>
                  <a:pt x="70" y="117"/>
                </a:lnTo>
                <a:lnTo>
                  <a:pt x="73" y="112"/>
                </a:lnTo>
                <a:lnTo>
                  <a:pt x="73" y="109"/>
                </a:lnTo>
                <a:lnTo>
                  <a:pt x="73" y="19"/>
                </a:lnTo>
                <a:lnTo>
                  <a:pt x="73" y="15"/>
                </a:lnTo>
                <a:lnTo>
                  <a:pt x="73" y="0"/>
                </a:lnTo>
                <a:lnTo>
                  <a:pt x="0" y="72"/>
                </a:lnTo>
                <a:lnTo>
                  <a:pt x="30" y="98"/>
                </a:lnTo>
                <a:lnTo>
                  <a:pt x="55" y="11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94" name="Freeform 282"/>
          <p:cNvSpPr>
            <a:spLocks/>
          </p:cNvSpPr>
          <p:nvPr/>
        </p:nvSpPr>
        <p:spPr bwMode="auto">
          <a:xfrm>
            <a:off x="5248275" y="3871913"/>
            <a:ext cx="128588" cy="128587"/>
          </a:xfrm>
          <a:custGeom>
            <a:avLst/>
            <a:gdLst>
              <a:gd name="T0" fmla="*/ 236 w 238"/>
              <a:gd name="T1" fmla="*/ 3 h 239"/>
              <a:gd name="T2" fmla="*/ 236 w 238"/>
              <a:gd name="T3" fmla="*/ 3 h 239"/>
              <a:gd name="T4" fmla="*/ 233 w 238"/>
              <a:gd name="T5" fmla="*/ 1 h 239"/>
              <a:gd name="T6" fmla="*/ 230 w 238"/>
              <a:gd name="T7" fmla="*/ 0 h 239"/>
              <a:gd name="T8" fmla="*/ 228 w 238"/>
              <a:gd name="T9" fmla="*/ 1 h 239"/>
              <a:gd name="T10" fmla="*/ 225 w 238"/>
              <a:gd name="T11" fmla="*/ 3 h 239"/>
              <a:gd name="T12" fmla="*/ 165 w 238"/>
              <a:gd name="T13" fmla="*/ 61 h 239"/>
              <a:gd name="T14" fmla="*/ 58 w 238"/>
              <a:gd name="T15" fmla="*/ 169 h 239"/>
              <a:gd name="T16" fmla="*/ 2 w 238"/>
              <a:gd name="T17" fmla="*/ 225 h 239"/>
              <a:gd name="T18" fmla="*/ 1 w 238"/>
              <a:gd name="T19" fmla="*/ 228 h 239"/>
              <a:gd name="T20" fmla="*/ 0 w 238"/>
              <a:gd name="T21" fmla="*/ 231 h 239"/>
              <a:gd name="T22" fmla="*/ 1 w 238"/>
              <a:gd name="T23" fmla="*/ 233 h 239"/>
              <a:gd name="T24" fmla="*/ 2 w 238"/>
              <a:gd name="T25" fmla="*/ 236 h 239"/>
              <a:gd name="T26" fmla="*/ 5 w 238"/>
              <a:gd name="T27" fmla="*/ 239 h 239"/>
              <a:gd name="T28" fmla="*/ 8 w 238"/>
              <a:gd name="T29" fmla="*/ 239 h 239"/>
              <a:gd name="T30" fmla="*/ 10 w 238"/>
              <a:gd name="T31" fmla="*/ 239 h 239"/>
              <a:gd name="T32" fmla="*/ 13 w 238"/>
              <a:gd name="T33" fmla="*/ 236 h 239"/>
              <a:gd name="T34" fmla="*/ 81 w 238"/>
              <a:gd name="T35" fmla="*/ 169 h 239"/>
              <a:gd name="T36" fmla="*/ 165 w 238"/>
              <a:gd name="T37" fmla="*/ 85 h 239"/>
              <a:gd name="T38" fmla="*/ 236 w 238"/>
              <a:gd name="T39" fmla="*/ 14 h 239"/>
              <a:gd name="T40" fmla="*/ 238 w 238"/>
              <a:gd name="T41" fmla="*/ 11 h 239"/>
              <a:gd name="T42" fmla="*/ 238 w 238"/>
              <a:gd name="T43" fmla="*/ 8 h 239"/>
              <a:gd name="T44" fmla="*/ 238 w 238"/>
              <a:gd name="T45" fmla="*/ 5 h 239"/>
              <a:gd name="T46" fmla="*/ 236 w 238"/>
              <a:gd name="T47" fmla="*/ 3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38" h="239">
                <a:moveTo>
                  <a:pt x="236" y="3"/>
                </a:moveTo>
                <a:lnTo>
                  <a:pt x="236" y="3"/>
                </a:lnTo>
                <a:lnTo>
                  <a:pt x="233" y="1"/>
                </a:lnTo>
                <a:lnTo>
                  <a:pt x="230" y="0"/>
                </a:lnTo>
                <a:lnTo>
                  <a:pt x="228" y="1"/>
                </a:lnTo>
                <a:lnTo>
                  <a:pt x="225" y="3"/>
                </a:lnTo>
                <a:lnTo>
                  <a:pt x="165" y="61"/>
                </a:lnTo>
                <a:lnTo>
                  <a:pt x="58" y="169"/>
                </a:lnTo>
                <a:lnTo>
                  <a:pt x="2" y="225"/>
                </a:lnTo>
                <a:lnTo>
                  <a:pt x="1" y="228"/>
                </a:lnTo>
                <a:lnTo>
                  <a:pt x="0" y="231"/>
                </a:lnTo>
                <a:lnTo>
                  <a:pt x="1" y="233"/>
                </a:lnTo>
                <a:lnTo>
                  <a:pt x="2" y="236"/>
                </a:lnTo>
                <a:lnTo>
                  <a:pt x="5" y="239"/>
                </a:lnTo>
                <a:lnTo>
                  <a:pt x="8" y="239"/>
                </a:lnTo>
                <a:lnTo>
                  <a:pt x="10" y="239"/>
                </a:lnTo>
                <a:lnTo>
                  <a:pt x="13" y="236"/>
                </a:lnTo>
                <a:lnTo>
                  <a:pt x="81" y="169"/>
                </a:lnTo>
                <a:lnTo>
                  <a:pt x="165" y="85"/>
                </a:lnTo>
                <a:lnTo>
                  <a:pt x="236" y="14"/>
                </a:lnTo>
                <a:lnTo>
                  <a:pt x="238" y="11"/>
                </a:lnTo>
                <a:lnTo>
                  <a:pt x="238" y="8"/>
                </a:lnTo>
                <a:lnTo>
                  <a:pt x="238" y="5"/>
                </a:lnTo>
                <a:lnTo>
                  <a:pt x="236" y="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95" name="Freeform 283"/>
          <p:cNvSpPr>
            <a:spLocks/>
          </p:cNvSpPr>
          <p:nvPr/>
        </p:nvSpPr>
        <p:spPr bwMode="auto">
          <a:xfrm>
            <a:off x="4379913" y="2682875"/>
            <a:ext cx="96837" cy="146050"/>
          </a:xfrm>
          <a:custGeom>
            <a:avLst/>
            <a:gdLst>
              <a:gd name="T0" fmla="*/ 0 w 180"/>
              <a:gd name="T1" fmla="*/ 19 h 270"/>
              <a:gd name="T2" fmla="*/ 0 w 180"/>
              <a:gd name="T3" fmla="*/ 19 h 270"/>
              <a:gd name="T4" fmla="*/ 0 w 180"/>
              <a:gd name="T5" fmla="*/ 11 h 270"/>
              <a:gd name="T6" fmla="*/ 1 w 180"/>
              <a:gd name="T7" fmla="*/ 6 h 270"/>
              <a:gd name="T8" fmla="*/ 6 w 180"/>
              <a:gd name="T9" fmla="*/ 3 h 270"/>
              <a:gd name="T10" fmla="*/ 10 w 180"/>
              <a:gd name="T11" fmla="*/ 0 h 270"/>
              <a:gd name="T12" fmla="*/ 14 w 180"/>
              <a:gd name="T13" fmla="*/ 0 h 270"/>
              <a:gd name="T14" fmla="*/ 18 w 180"/>
              <a:gd name="T15" fmla="*/ 2 h 270"/>
              <a:gd name="T16" fmla="*/ 23 w 180"/>
              <a:gd name="T17" fmla="*/ 4 h 270"/>
              <a:gd name="T18" fmla="*/ 172 w 180"/>
              <a:gd name="T19" fmla="*/ 120 h 270"/>
              <a:gd name="T20" fmla="*/ 173 w 180"/>
              <a:gd name="T21" fmla="*/ 122 h 270"/>
              <a:gd name="T22" fmla="*/ 176 w 180"/>
              <a:gd name="T23" fmla="*/ 126 h 270"/>
              <a:gd name="T24" fmla="*/ 179 w 180"/>
              <a:gd name="T25" fmla="*/ 130 h 270"/>
              <a:gd name="T26" fmla="*/ 180 w 180"/>
              <a:gd name="T27" fmla="*/ 135 h 270"/>
              <a:gd name="T28" fmla="*/ 179 w 180"/>
              <a:gd name="T29" fmla="*/ 141 h 270"/>
              <a:gd name="T30" fmla="*/ 178 w 180"/>
              <a:gd name="T31" fmla="*/ 145 h 270"/>
              <a:gd name="T32" fmla="*/ 173 w 180"/>
              <a:gd name="T33" fmla="*/ 149 h 270"/>
              <a:gd name="T34" fmla="*/ 27 w 180"/>
              <a:gd name="T35" fmla="*/ 264 h 270"/>
              <a:gd name="T36" fmla="*/ 21 w 180"/>
              <a:gd name="T37" fmla="*/ 269 h 270"/>
              <a:gd name="T38" fmla="*/ 16 w 180"/>
              <a:gd name="T39" fmla="*/ 270 h 270"/>
              <a:gd name="T40" fmla="*/ 14 w 180"/>
              <a:gd name="T41" fmla="*/ 270 h 270"/>
              <a:gd name="T42" fmla="*/ 10 w 180"/>
              <a:gd name="T43" fmla="*/ 270 h 270"/>
              <a:gd name="T44" fmla="*/ 6 w 180"/>
              <a:gd name="T45" fmla="*/ 269 h 270"/>
              <a:gd name="T46" fmla="*/ 1 w 180"/>
              <a:gd name="T47" fmla="*/ 265 h 270"/>
              <a:gd name="T48" fmla="*/ 0 w 180"/>
              <a:gd name="T49" fmla="*/ 262 h 270"/>
              <a:gd name="T50" fmla="*/ 0 w 180"/>
              <a:gd name="T51" fmla="*/ 258 h 270"/>
              <a:gd name="T52" fmla="*/ 0 w 180"/>
              <a:gd name="T53" fmla="*/ 19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0" h="270">
                <a:moveTo>
                  <a:pt x="0" y="19"/>
                </a:moveTo>
                <a:lnTo>
                  <a:pt x="0" y="19"/>
                </a:lnTo>
                <a:lnTo>
                  <a:pt x="0" y="11"/>
                </a:lnTo>
                <a:lnTo>
                  <a:pt x="1" y="6"/>
                </a:lnTo>
                <a:lnTo>
                  <a:pt x="6" y="3"/>
                </a:lnTo>
                <a:lnTo>
                  <a:pt x="10" y="0"/>
                </a:lnTo>
                <a:lnTo>
                  <a:pt x="14" y="0"/>
                </a:lnTo>
                <a:lnTo>
                  <a:pt x="18" y="2"/>
                </a:lnTo>
                <a:lnTo>
                  <a:pt x="23" y="4"/>
                </a:lnTo>
                <a:lnTo>
                  <a:pt x="172" y="120"/>
                </a:lnTo>
                <a:lnTo>
                  <a:pt x="173" y="122"/>
                </a:lnTo>
                <a:lnTo>
                  <a:pt x="176" y="126"/>
                </a:lnTo>
                <a:lnTo>
                  <a:pt x="179" y="130"/>
                </a:lnTo>
                <a:lnTo>
                  <a:pt x="180" y="135"/>
                </a:lnTo>
                <a:lnTo>
                  <a:pt x="179" y="141"/>
                </a:lnTo>
                <a:lnTo>
                  <a:pt x="178" y="145"/>
                </a:lnTo>
                <a:lnTo>
                  <a:pt x="173" y="149"/>
                </a:lnTo>
                <a:lnTo>
                  <a:pt x="27" y="264"/>
                </a:lnTo>
                <a:lnTo>
                  <a:pt x="21" y="269"/>
                </a:lnTo>
                <a:lnTo>
                  <a:pt x="16" y="270"/>
                </a:lnTo>
                <a:lnTo>
                  <a:pt x="14" y="270"/>
                </a:lnTo>
                <a:lnTo>
                  <a:pt x="10" y="270"/>
                </a:lnTo>
                <a:lnTo>
                  <a:pt x="6" y="269"/>
                </a:lnTo>
                <a:lnTo>
                  <a:pt x="1" y="265"/>
                </a:lnTo>
                <a:lnTo>
                  <a:pt x="0" y="262"/>
                </a:lnTo>
                <a:lnTo>
                  <a:pt x="0" y="258"/>
                </a:lnTo>
                <a:lnTo>
                  <a:pt x="0" y="1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96" name="Freeform 284"/>
          <p:cNvSpPr>
            <a:spLocks/>
          </p:cNvSpPr>
          <p:nvPr/>
        </p:nvSpPr>
        <p:spPr bwMode="auto">
          <a:xfrm>
            <a:off x="4665663" y="2682875"/>
            <a:ext cx="39687" cy="146050"/>
          </a:xfrm>
          <a:custGeom>
            <a:avLst/>
            <a:gdLst>
              <a:gd name="T0" fmla="*/ 60 w 71"/>
              <a:gd name="T1" fmla="*/ 0 h 271"/>
              <a:gd name="T2" fmla="*/ 11 w 71"/>
              <a:gd name="T3" fmla="*/ 0 h 271"/>
              <a:gd name="T4" fmla="*/ 7 w 71"/>
              <a:gd name="T5" fmla="*/ 0 h 271"/>
              <a:gd name="T6" fmla="*/ 3 w 71"/>
              <a:gd name="T7" fmla="*/ 3 h 271"/>
              <a:gd name="T8" fmla="*/ 0 w 71"/>
              <a:gd name="T9" fmla="*/ 7 h 271"/>
              <a:gd name="T10" fmla="*/ 0 w 71"/>
              <a:gd name="T11" fmla="*/ 11 h 271"/>
              <a:gd name="T12" fmla="*/ 0 w 71"/>
              <a:gd name="T13" fmla="*/ 260 h 271"/>
              <a:gd name="T14" fmla="*/ 0 w 71"/>
              <a:gd name="T15" fmla="*/ 265 h 271"/>
              <a:gd name="T16" fmla="*/ 3 w 71"/>
              <a:gd name="T17" fmla="*/ 269 h 271"/>
              <a:gd name="T18" fmla="*/ 7 w 71"/>
              <a:gd name="T19" fmla="*/ 270 h 271"/>
              <a:gd name="T20" fmla="*/ 11 w 71"/>
              <a:gd name="T21" fmla="*/ 271 h 271"/>
              <a:gd name="T22" fmla="*/ 60 w 71"/>
              <a:gd name="T23" fmla="*/ 271 h 271"/>
              <a:gd name="T24" fmla="*/ 64 w 71"/>
              <a:gd name="T25" fmla="*/ 270 h 271"/>
              <a:gd name="T26" fmla="*/ 68 w 71"/>
              <a:gd name="T27" fmla="*/ 269 h 271"/>
              <a:gd name="T28" fmla="*/ 71 w 71"/>
              <a:gd name="T29" fmla="*/ 265 h 271"/>
              <a:gd name="T30" fmla="*/ 71 w 71"/>
              <a:gd name="T31" fmla="*/ 260 h 271"/>
              <a:gd name="T32" fmla="*/ 71 w 71"/>
              <a:gd name="T33" fmla="*/ 11 h 271"/>
              <a:gd name="T34" fmla="*/ 71 w 71"/>
              <a:gd name="T35" fmla="*/ 7 h 271"/>
              <a:gd name="T36" fmla="*/ 68 w 71"/>
              <a:gd name="T37" fmla="*/ 3 h 271"/>
              <a:gd name="T38" fmla="*/ 64 w 71"/>
              <a:gd name="T39" fmla="*/ 0 h 271"/>
              <a:gd name="T40" fmla="*/ 60 w 71"/>
              <a:gd name="T41"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 h="271">
                <a:moveTo>
                  <a:pt x="60" y="0"/>
                </a:moveTo>
                <a:lnTo>
                  <a:pt x="11" y="0"/>
                </a:lnTo>
                <a:lnTo>
                  <a:pt x="7" y="0"/>
                </a:lnTo>
                <a:lnTo>
                  <a:pt x="3" y="3"/>
                </a:lnTo>
                <a:lnTo>
                  <a:pt x="0" y="7"/>
                </a:lnTo>
                <a:lnTo>
                  <a:pt x="0" y="11"/>
                </a:lnTo>
                <a:lnTo>
                  <a:pt x="0" y="260"/>
                </a:lnTo>
                <a:lnTo>
                  <a:pt x="0" y="265"/>
                </a:lnTo>
                <a:lnTo>
                  <a:pt x="3" y="269"/>
                </a:lnTo>
                <a:lnTo>
                  <a:pt x="7" y="270"/>
                </a:lnTo>
                <a:lnTo>
                  <a:pt x="11" y="271"/>
                </a:lnTo>
                <a:lnTo>
                  <a:pt x="60" y="271"/>
                </a:lnTo>
                <a:lnTo>
                  <a:pt x="64" y="270"/>
                </a:lnTo>
                <a:lnTo>
                  <a:pt x="68" y="269"/>
                </a:lnTo>
                <a:lnTo>
                  <a:pt x="71" y="265"/>
                </a:lnTo>
                <a:lnTo>
                  <a:pt x="71" y="260"/>
                </a:lnTo>
                <a:lnTo>
                  <a:pt x="71" y="11"/>
                </a:lnTo>
                <a:lnTo>
                  <a:pt x="71" y="7"/>
                </a:lnTo>
                <a:lnTo>
                  <a:pt x="68" y="3"/>
                </a:lnTo>
                <a:lnTo>
                  <a:pt x="64" y="0"/>
                </a:lnTo>
                <a:lnTo>
                  <a:pt x="60"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97" name="Freeform 285"/>
          <p:cNvSpPr>
            <a:spLocks/>
          </p:cNvSpPr>
          <p:nvPr/>
        </p:nvSpPr>
        <p:spPr bwMode="auto">
          <a:xfrm>
            <a:off x="4735513" y="2682875"/>
            <a:ext cx="38100" cy="146050"/>
          </a:xfrm>
          <a:custGeom>
            <a:avLst/>
            <a:gdLst>
              <a:gd name="T0" fmla="*/ 60 w 71"/>
              <a:gd name="T1" fmla="*/ 0 h 271"/>
              <a:gd name="T2" fmla="*/ 11 w 71"/>
              <a:gd name="T3" fmla="*/ 0 h 271"/>
              <a:gd name="T4" fmla="*/ 7 w 71"/>
              <a:gd name="T5" fmla="*/ 0 h 271"/>
              <a:gd name="T6" fmla="*/ 3 w 71"/>
              <a:gd name="T7" fmla="*/ 3 h 271"/>
              <a:gd name="T8" fmla="*/ 0 w 71"/>
              <a:gd name="T9" fmla="*/ 7 h 271"/>
              <a:gd name="T10" fmla="*/ 0 w 71"/>
              <a:gd name="T11" fmla="*/ 11 h 271"/>
              <a:gd name="T12" fmla="*/ 0 w 71"/>
              <a:gd name="T13" fmla="*/ 260 h 271"/>
              <a:gd name="T14" fmla="*/ 0 w 71"/>
              <a:gd name="T15" fmla="*/ 265 h 271"/>
              <a:gd name="T16" fmla="*/ 3 w 71"/>
              <a:gd name="T17" fmla="*/ 269 h 271"/>
              <a:gd name="T18" fmla="*/ 7 w 71"/>
              <a:gd name="T19" fmla="*/ 270 h 271"/>
              <a:gd name="T20" fmla="*/ 11 w 71"/>
              <a:gd name="T21" fmla="*/ 271 h 271"/>
              <a:gd name="T22" fmla="*/ 60 w 71"/>
              <a:gd name="T23" fmla="*/ 271 h 271"/>
              <a:gd name="T24" fmla="*/ 64 w 71"/>
              <a:gd name="T25" fmla="*/ 270 h 271"/>
              <a:gd name="T26" fmla="*/ 69 w 71"/>
              <a:gd name="T27" fmla="*/ 269 h 271"/>
              <a:gd name="T28" fmla="*/ 71 w 71"/>
              <a:gd name="T29" fmla="*/ 265 h 271"/>
              <a:gd name="T30" fmla="*/ 71 w 71"/>
              <a:gd name="T31" fmla="*/ 260 h 271"/>
              <a:gd name="T32" fmla="*/ 71 w 71"/>
              <a:gd name="T33" fmla="*/ 11 h 271"/>
              <a:gd name="T34" fmla="*/ 71 w 71"/>
              <a:gd name="T35" fmla="*/ 7 h 271"/>
              <a:gd name="T36" fmla="*/ 69 w 71"/>
              <a:gd name="T37" fmla="*/ 3 h 271"/>
              <a:gd name="T38" fmla="*/ 64 w 71"/>
              <a:gd name="T39" fmla="*/ 0 h 271"/>
              <a:gd name="T40" fmla="*/ 60 w 71"/>
              <a:gd name="T41"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 h="271">
                <a:moveTo>
                  <a:pt x="60" y="0"/>
                </a:moveTo>
                <a:lnTo>
                  <a:pt x="11" y="0"/>
                </a:lnTo>
                <a:lnTo>
                  <a:pt x="7" y="0"/>
                </a:lnTo>
                <a:lnTo>
                  <a:pt x="3" y="3"/>
                </a:lnTo>
                <a:lnTo>
                  <a:pt x="0" y="7"/>
                </a:lnTo>
                <a:lnTo>
                  <a:pt x="0" y="11"/>
                </a:lnTo>
                <a:lnTo>
                  <a:pt x="0" y="260"/>
                </a:lnTo>
                <a:lnTo>
                  <a:pt x="0" y="265"/>
                </a:lnTo>
                <a:lnTo>
                  <a:pt x="3" y="269"/>
                </a:lnTo>
                <a:lnTo>
                  <a:pt x="7" y="270"/>
                </a:lnTo>
                <a:lnTo>
                  <a:pt x="11" y="271"/>
                </a:lnTo>
                <a:lnTo>
                  <a:pt x="60" y="271"/>
                </a:lnTo>
                <a:lnTo>
                  <a:pt x="64" y="270"/>
                </a:lnTo>
                <a:lnTo>
                  <a:pt x="69" y="269"/>
                </a:lnTo>
                <a:lnTo>
                  <a:pt x="71" y="265"/>
                </a:lnTo>
                <a:lnTo>
                  <a:pt x="71" y="260"/>
                </a:lnTo>
                <a:lnTo>
                  <a:pt x="71" y="11"/>
                </a:lnTo>
                <a:lnTo>
                  <a:pt x="71" y="7"/>
                </a:lnTo>
                <a:lnTo>
                  <a:pt x="69" y="3"/>
                </a:lnTo>
                <a:lnTo>
                  <a:pt x="64" y="0"/>
                </a:lnTo>
                <a:lnTo>
                  <a:pt x="60"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98" name="Freeform 286"/>
          <p:cNvSpPr>
            <a:spLocks/>
          </p:cNvSpPr>
          <p:nvPr/>
        </p:nvSpPr>
        <p:spPr bwMode="auto">
          <a:xfrm>
            <a:off x="4351338" y="3278188"/>
            <a:ext cx="146050" cy="112712"/>
          </a:xfrm>
          <a:custGeom>
            <a:avLst/>
            <a:gdLst>
              <a:gd name="T0" fmla="*/ 269 w 270"/>
              <a:gd name="T1" fmla="*/ 0 h 208"/>
              <a:gd name="T2" fmla="*/ 269 w 270"/>
              <a:gd name="T3" fmla="*/ 0 h 208"/>
              <a:gd name="T4" fmla="*/ 268 w 270"/>
              <a:gd name="T5" fmla="*/ 0 h 208"/>
              <a:gd name="T6" fmla="*/ 266 w 270"/>
              <a:gd name="T7" fmla="*/ 0 h 208"/>
              <a:gd name="T8" fmla="*/ 2 w 270"/>
              <a:gd name="T9" fmla="*/ 135 h 208"/>
              <a:gd name="T10" fmla="*/ 0 w 270"/>
              <a:gd name="T11" fmla="*/ 137 h 208"/>
              <a:gd name="T12" fmla="*/ 0 w 270"/>
              <a:gd name="T13" fmla="*/ 138 h 208"/>
              <a:gd name="T14" fmla="*/ 0 w 270"/>
              <a:gd name="T15" fmla="*/ 139 h 208"/>
              <a:gd name="T16" fmla="*/ 2 w 270"/>
              <a:gd name="T17" fmla="*/ 141 h 208"/>
              <a:gd name="T18" fmla="*/ 90 w 270"/>
              <a:gd name="T19" fmla="*/ 168 h 208"/>
              <a:gd name="T20" fmla="*/ 93 w 270"/>
              <a:gd name="T21" fmla="*/ 168 h 208"/>
              <a:gd name="T22" fmla="*/ 216 w 270"/>
              <a:gd name="T23" fmla="*/ 58 h 208"/>
              <a:gd name="T24" fmla="*/ 118 w 270"/>
              <a:gd name="T25" fmla="*/ 174 h 208"/>
              <a:gd name="T26" fmla="*/ 118 w 270"/>
              <a:gd name="T27" fmla="*/ 176 h 208"/>
              <a:gd name="T28" fmla="*/ 119 w 270"/>
              <a:gd name="T29" fmla="*/ 178 h 208"/>
              <a:gd name="T30" fmla="*/ 217 w 270"/>
              <a:gd name="T31" fmla="*/ 208 h 208"/>
              <a:gd name="T32" fmla="*/ 219 w 270"/>
              <a:gd name="T33" fmla="*/ 208 h 208"/>
              <a:gd name="T34" fmla="*/ 220 w 270"/>
              <a:gd name="T35" fmla="*/ 208 h 208"/>
              <a:gd name="T36" fmla="*/ 221 w 270"/>
              <a:gd name="T37" fmla="*/ 206 h 208"/>
              <a:gd name="T38" fmla="*/ 270 w 270"/>
              <a:gd name="T39" fmla="*/ 3 h 208"/>
              <a:gd name="T40" fmla="*/ 270 w 270"/>
              <a:gd name="T41" fmla="*/ 2 h 208"/>
              <a:gd name="T42" fmla="*/ 269 w 270"/>
              <a:gd name="T43"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0" h="208">
                <a:moveTo>
                  <a:pt x="269" y="0"/>
                </a:moveTo>
                <a:lnTo>
                  <a:pt x="269" y="0"/>
                </a:lnTo>
                <a:lnTo>
                  <a:pt x="268" y="0"/>
                </a:lnTo>
                <a:lnTo>
                  <a:pt x="266" y="0"/>
                </a:lnTo>
                <a:lnTo>
                  <a:pt x="2" y="135"/>
                </a:lnTo>
                <a:lnTo>
                  <a:pt x="0" y="137"/>
                </a:lnTo>
                <a:lnTo>
                  <a:pt x="0" y="138"/>
                </a:lnTo>
                <a:lnTo>
                  <a:pt x="0" y="139"/>
                </a:lnTo>
                <a:lnTo>
                  <a:pt x="2" y="141"/>
                </a:lnTo>
                <a:lnTo>
                  <a:pt x="90" y="168"/>
                </a:lnTo>
                <a:lnTo>
                  <a:pt x="93" y="168"/>
                </a:lnTo>
                <a:lnTo>
                  <a:pt x="216" y="58"/>
                </a:lnTo>
                <a:lnTo>
                  <a:pt x="118" y="174"/>
                </a:lnTo>
                <a:lnTo>
                  <a:pt x="118" y="176"/>
                </a:lnTo>
                <a:lnTo>
                  <a:pt x="119" y="178"/>
                </a:lnTo>
                <a:lnTo>
                  <a:pt x="217" y="208"/>
                </a:lnTo>
                <a:lnTo>
                  <a:pt x="219" y="208"/>
                </a:lnTo>
                <a:lnTo>
                  <a:pt x="220" y="208"/>
                </a:lnTo>
                <a:lnTo>
                  <a:pt x="221" y="206"/>
                </a:lnTo>
                <a:lnTo>
                  <a:pt x="270" y="3"/>
                </a:lnTo>
                <a:lnTo>
                  <a:pt x="270" y="2"/>
                </a:lnTo>
                <a:lnTo>
                  <a:pt x="269"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99" name="Freeform 287"/>
          <p:cNvSpPr>
            <a:spLocks/>
          </p:cNvSpPr>
          <p:nvPr/>
        </p:nvSpPr>
        <p:spPr bwMode="auto">
          <a:xfrm>
            <a:off x="4414838" y="3382963"/>
            <a:ext cx="15875" cy="30162"/>
          </a:xfrm>
          <a:custGeom>
            <a:avLst/>
            <a:gdLst>
              <a:gd name="T0" fmla="*/ 30 w 31"/>
              <a:gd name="T1" fmla="*/ 9 h 56"/>
              <a:gd name="T2" fmla="*/ 2 w 31"/>
              <a:gd name="T3" fmla="*/ 0 h 56"/>
              <a:gd name="T4" fmla="*/ 0 w 31"/>
              <a:gd name="T5" fmla="*/ 0 h 56"/>
              <a:gd name="T6" fmla="*/ 0 w 31"/>
              <a:gd name="T7" fmla="*/ 3 h 56"/>
              <a:gd name="T8" fmla="*/ 0 w 31"/>
              <a:gd name="T9" fmla="*/ 54 h 56"/>
              <a:gd name="T10" fmla="*/ 0 w 31"/>
              <a:gd name="T11" fmla="*/ 56 h 56"/>
              <a:gd name="T12" fmla="*/ 1 w 31"/>
              <a:gd name="T13" fmla="*/ 56 h 56"/>
              <a:gd name="T14" fmla="*/ 2 w 31"/>
              <a:gd name="T15" fmla="*/ 56 h 56"/>
              <a:gd name="T16" fmla="*/ 4 w 31"/>
              <a:gd name="T17" fmla="*/ 55 h 56"/>
              <a:gd name="T18" fmla="*/ 31 w 31"/>
              <a:gd name="T19" fmla="*/ 13 h 56"/>
              <a:gd name="T20" fmla="*/ 31 w 31"/>
              <a:gd name="T21" fmla="*/ 10 h 56"/>
              <a:gd name="T22" fmla="*/ 30 w 31"/>
              <a:gd name="T23" fmla="*/ 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56">
                <a:moveTo>
                  <a:pt x="30" y="9"/>
                </a:moveTo>
                <a:lnTo>
                  <a:pt x="2" y="0"/>
                </a:lnTo>
                <a:lnTo>
                  <a:pt x="0" y="0"/>
                </a:lnTo>
                <a:lnTo>
                  <a:pt x="0" y="3"/>
                </a:lnTo>
                <a:lnTo>
                  <a:pt x="0" y="54"/>
                </a:lnTo>
                <a:lnTo>
                  <a:pt x="0" y="56"/>
                </a:lnTo>
                <a:lnTo>
                  <a:pt x="1" y="56"/>
                </a:lnTo>
                <a:lnTo>
                  <a:pt x="2" y="56"/>
                </a:lnTo>
                <a:lnTo>
                  <a:pt x="4" y="55"/>
                </a:lnTo>
                <a:lnTo>
                  <a:pt x="31" y="13"/>
                </a:lnTo>
                <a:lnTo>
                  <a:pt x="31" y="10"/>
                </a:lnTo>
                <a:lnTo>
                  <a:pt x="30" y="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00" name="Freeform 288"/>
          <p:cNvSpPr>
            <a:spLocks/>
          </p:cNvSpPr>
          <p:nvPr/>
        </p:nvSpPr>
        <p:spPr bwMode="auto">
          <a:xfrm>
            <a:off x="5592763" y="3995738"/>
            <a:ext cx="25400" cy="14287"/>
          </a:xfrm>
          <a:custGeom>
            <a:avLst/>
            <a:gdLst>
              <a:gd name="T0" fmla="*/ 44 w 47"/>
              <a:gd name="T1" fmla="*/ 0 h 24"/>
              <a:gd name="T2" fmla="*/ 3 w 47"/>
              <a:gd name="T3" fmla="*/ 0 h 24"/>
              <a:gd name="T4" fmla="*/ 0 w 47"/>
              <a:gd name="T5" fmla="*/ 0 h 24"/>
              <a:gd name="T6" fmla="*/ 0 w 47"/>
              <a:gd name="T7" fmla="*/ 2 h 24"/>
              <a:gd name="T8" fmla="*/ 0 w 47"/>
              <a:gd name="T9" fmla="*/ 6 h 24"/>
              <a:gd name="T10" fmla="*/ 2 w 47"/>
              <a:gd name="T11" fmla="*/ 11 h 24"/>
              <a:gd name="T12" fmla="*/ 4 w 47"/>
              <a:gd name="T13" fmla="*/ 15 h 24"/>
              <a:gd name="T14" fmla="*/ 7 w 47"/>
              <a:gd name="T15" fmla="*/ 17 h 24"/>
              <a:gd name="T16" fmla="*/ 10 w 47"/>
              <a:gd name="T17" fmla="*/ 20 h 24"/>
              <a:gd name="T18" fmla="*/ 14 w 47"/>
              <a:gd name="T19" fmla="*/ 23 h 24"/>
              <a:gd name="T20" fmla="*/ 18 w 47"/>
              <a:gd name="T21" fmla="*/ 23 h 24"/>
              <a:gd name="T22" fmla="*/ 24 w 47"/>
              <a:gd name="T23" fmla="*/ 24 h 24"/>
              <a:gd name="T24" fmla="*/ 28 w 47"/>
              <a:gd name="T25" fmla="*/ 23 h 24"/>
              <a:gd name="T26" fmla="*/ 32 w 47"/>
              <a:gd name="T27" fmla="*/ 23 h 24"/>
              <a:gd name="T28" fmla="*/ 36 w 47"/>
              <a:gd name="T29" fmla="*/ 20 h 24"/>
              <a:gd name="T30" fmla="*/ 40 w 47"/>
              <a:gd name="T31" fmla="*/ 17 h 24"/>
              <a:gd name="T32" fmla="*/ 43 w 47"/>
              <a:gd name="T33" fmla="*/ 15 h 24"/>
              <a:gd name="T34" fmla="*/ 44 w 47"/>
              <a:gd name="T35" fmla="*/ 11 h 24"/>
              <a:gd name="T36" fmla="*/ 45 w 47"/>
              <a:gd name="T37" fmla="*/ 6 h 24"/>
              <a:gd name="T38" fmla="*/ 47 w 47"/>
              <a:gd name="T39" fmla="*/ 2 h 24"/>
              <a:gd name="T40" fmla="*/ 45 w 47"/>
              <a:gd name="T41" fmla="*/ 0 h 24"/>
              <a:gd name="T42" fmla="*/ 44 w 47"/>
              <a:gd name="T43"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 h="24">
                <a:moveTo>
                  <a:pt x="44" y="0"/>
                </a:moveTo>
                <a:lnTo>
                  <a:pt x="3" y="0"/>
                </a:lnTo>
                <a:lnTo>
                  <a:pt x="0" y="0"/>
                </a:lnTo>
                <a:lnTo>
                  <a:pt x="0" y="2"/>
                </a:lnTo>
                <a:lnTo>
                  <a:pt x="0" y="6"/>
                </a:lnTo>
                <a:lnTo>
                  <a:pt x="2" y="11"/>
                </a:lnTo>
                <a:lnTo>
                  <a:pt x="4" y="15"/>
                </a:lnTo>
                <a:lnTo>
                  <a:pt x="7" y="17"/>
                </a:lnTo>
                <a:lnTo>
                  <a:pt x="10" y="20"/>
                </a:lnTo>
                <a:lnTo>
                  <a:pt x="14" y="23"/>
                </a:lnTo>
                <a:lnTo>
                  <a:pt x="18" y="23"/>
                </a:lnTo>
                <a:lnTo>
                  <a:pt x="24" y="24"/>
                </a:lnTo>
                <a:lnTo>
                  <a:pt x="28" y="23"/>
                </a:lnTo>
                <a:lnTo>
                  <a:pt x="32" y="23"/>
                </a:lnTo>
                <a:lnTo>
                  <a:pt x="36" y="20"/>
                </a:lnTo>
                <a:lnTo>
                  <a:pt x="40" y="17"/>
                </a:lnTo>
                <a:lnTo>
                  <a:pt x="43" y="15"/>
                </a:lnTo>
                <a:lnTo>
                  <a:pt x="44" y="11"/>
                </a:lnTo>
                <a:lnTo>
                  <a:pt x="45" y="6"/>
                </a:lnTo>
                <a:lnTo>
                  <a:pt x="47" y="2"/>
                </a:lnTo>
                <a:lnTo>
                  <a:pt x="45" y="0"/>
                </a:lnTo>
                <a:lnTo>
                  <a:pt x="44"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01" name="Freeform 289"/>
          <p:cNvSpPr>
            <a:spLocks/>
          </p:cNvSpPr>
          <p:nvPr/>
        </p:nvSpPr>
        <p:spPr bwMode="auto">
          <a:xfrm>
            <a:off x="5551488" y="3871913"/>
            <a:ext cx="107950" cy="114300"/>
          </a:xfrm>
          <a:custGeom>
            <a:avLst/>
            <a:gdLst>
              <a:gd name="T0" fmla="*/ 171 w 204"/>
              <a:gd name="T1" fmla="*/ 168 h 214"/>
              <a:gd name="T2" fmla="*/ 174 w 204"/>
              <a:gd name="T3" fmla="*/ 147 h 214"/>
              <a:gd name="T4" fmla="*/ 174 w 204"/>
              <a:gd name="T5" fmla="*/ 79 h 214"/>
              <a:gd name="T6" fmla="*/ 167 w 204"/>
              <a:gd name="T7" fmla="*/ 60 h 214"/>
              <a:gd name="T8" fmla="*/ 153 w 204"/>
              <a:gd name="T9" fmla="*/ 44 h 214"/>
              <a:gd name="T10" fmla="*/ 135 w 204"/>
              <a:gd name="T11" fmla="*/ 31 h 214"/>
              <a:gd name="T12" fmla="*/ 126 w 204"/>
              <a:gd name="T13" fmla="*/ 22 h 214"/>
              <a:gd name="T14" fmla="*/ 123 w 204"/>
              <a:gd name="T15" fmla="*/ 12 h 214"/>
              <a:gd name="T16" fmla="*/ 119 w 204"/>
              <a:gd name="T17" fmla="*/ 5 h 214"/>
              <a:gd name="T18" fmla="*/ 111 w 204"/>
              <a:gd name="T19" fmla="*/ 1 h 214"/>
              <a:gd name="T20" fmla="*/ 103 w 204"/>
              <a:gd name="T21" fmla="*/ 0 h 214"/>
              <a:gd name="T22" fmla="*/ 93 w 204"/>
              <a:gd name="T23" fmla="*/ 1 h 214"/>
              <a:gd name="T24" fmla="*/ 86 w 204"/>
              <a:gd name="T25" fmla="*/ 5 h 214"/>
              <a:gd name="T26" fmla="*/ 81 w 204"/>
              <a:gd name="T27" fmla="*/ 12 h 214"/>
              <a:gd name="T28" fmla="*/ 79 w 204"/>
              <a:gd name="T29" fmla="*/ 22 h 214"/>
              <a:gd name="T30" fmla="*/ 68 w 204"/>
              <a:gd name="T31" fmla="*/ 31 h 214"/>
              <a:gd name="T32" fmla="*/ 51 w 204"/>
              <a:gd name="T33" fmla="*/ 44 h 214"/>
              <a:gd name="T34" fmla="*/ 38 w 204"/>
              <a:gd name="T35" fmla="*/ 60 h 214"/>
              <a:gd name="T36" fmla="*/ 32 w 204"/>
              <a:gd name="T37" fmla="*/ 79 h 214"/>
              <a:gd name="T38" fmla="*/ 30 w 204"/>
              <a:gd name="T39" fmla="*/ 147 h 214"/>
              <a:gd name="T40" fmla="*/ 34 w 204"/>
              <a:gd name="T41" fmla="*/ 168 h 214"/>
              <a:gd name="T42" fmla="*/ 21 w 204"/>
              <a:gd name="T43" fmla="*/ 169 h 214"/>
              <a:gd name="T44" fmla="*/ 10 w 204"/>
              <a:gd name="T45" fmla="*/ 175 h 214"/>
              <a:gd name="T46" fmla="*/ 3 w 204"/>
              <a:gd name="T47" fmla="*/ 181 h 214"/>
              <a:gd name="T48" fmla="*/ 0 w 204"/>
              <a:gd name="T49" fmla="*/ 191 h 214"/>
              <a:gd name="T50" fmla="*/ 2 w 204"/>
              <a:gd name="T51" fmla="*/ 213 h 214"/>
              <a:gd name="T52" fmla="*/ 201 w 204"/>
              <a:gd name="T53" fmla="*/ 214 h 214"/>
              <a:gd name="T54" fmla="*/ 204 w 204"/>
              <a:gd name="T55" fmla="*/ 211 h 214"/>
              <a:gd name="T56" fmla="*/ 204 w 204"/>
              <a:gd name="T57" fmla="*/ 186 h 214"/>
              <a:gd name="T58" fmla="*/ 198 w 204"/>
              <a:gd name="T59" fmla="*/ 179 h 214"/>
              <a:gd name="T60" fmla="*/ 190 w 204"/>
              <a:gd name="T61" fmla="*/ 172 h 214"/>
              <a:gd name="T62" fmla="*/ 178 w 204"/>
              <a:gd name="T63" fmla="*/ 168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4" h="214">
                <a:moveTo>
                  <a:pt x="171" y="168"/>
                </a:moveTo>
                <a:lnTo>
                  <a:pt x="171" y="168"/>
                </a:lnTo>
                <a:lnTo>
                  <a:pt x="174" y="157"/>
                </a:lnTo>
                <a:lnTo>
                  <a:pt x="174" y="147"/>
                </a:lnTo>
                <a:lnTo>
                  <a:pt x="174" y="90"/>
                </a:lnTo>
                <a:lnTo>
                  <a:pt x="174" y="79"/>
                </a:lnTo>
                <a:lnTo>
                  <a:pt x="171" y="70"/>
                </a:lnTo>
                <a:lnTo>
                  <a:pt x="167" y="60"/>
                </a:lnTo>
                <a:lnTo>
                  <a:pt x="161" y="52"/>
                </a:lnTo>
                <a:lnTo>
                  <a:pt x="153" y="44"/>
                </a:lnTo>
                <a:lnTo>
                  <a:pt x="145" y="37"/>
                </a:lnTo>
                <a:lnTo>
                  <a:pt x="135" y="31"/>
                </a:lnTo>
                <a:lnTo>
                  <a:pt x="126" y="27"/>
                </a:lnTo>
                <a:lnTo>
                  <a:pt x="126" y="22"/>
                </a:lnTo>
                <a:lnTo>
                  <a:pt x="124" y="16"/>
                </a:lnTo>
                <a:lnTo>
                  <a:pt x="123" y="12"/>
                </a:lnTo>
                <a:lnTo>
                  <a:pt x="122" y="10"/>
                </a:lnTo>
                <a:lnTo>
                  <a:pt x="119" y="5"/>
                </a:lnTo>
                <a:lnTo>
                  <a:pt x="115" y="3"/>
                </a:lnTo>
                <a:lnTo>
                  <a:pt x="111" y="1"/>
                </a:lnTo>
                <a:lnTo>
                  <a:pt x="107" y="0"/>
                </a:lnTo>
                <a:lnTo>
                  <a:pt x="103" y="0"/>
                </a:lnTo>
                <a:lnTo>
                  <a:pt x="97" y="0"/>
                </a:lnTo>
                <a:lnTo>
                  <a:pt x="93" y="1"/>
                </a:lnTo>
                <a:lnTo>
                  <a:pt x="89" y="3"/>
                </a:lnTo>
                <a:lnTo>
                  <a:pt x="86" y="5"/>
                </a:lnTo>
                <a:lnTo>
                  <a:pt x="83" y="10"/>
                </a:lnTo>
                <a:lnTo>
                  <a:pt x="81" y="12"/>
                </a:lnTo>
                <a:lnTo>
                  <a:pt x="79" y="16"/>
                </a:lnTo>
                <a:lnTo>
                  <a:pt x="79" y="22"/>
                </a:lnTo>
                <a:lnTo>
                  <a:pt x="79" y="27"/>
                </a:lnTo>
                <a:lnTo>
                  <a:pt x="68" y="31"/>
                </a:lnTo>
                <a:lnTo>
                  <a:pt x="59" y="37"/>
                </a:lnTo>
                <a:lnTo>
                  <a:pt x="51" y="44"/>
                </a:lnTo>
                <a:lnTo>
                  <a:pt x="44" y="52"/>
                </a:lnTo>
                <a:lnTo>
                  <a:pt x="38" y="60"/>
                </a:lnTo>
                <a:lnTo>
                  <a:pt x="34" y="70"/>
                </a:lnTo>
                <a:lnTo>
                  <a:pt x="32" y="79"/>
                </a:lnTo>
                <a:lnTo>
                  <a:pt x="30" y="90"/>
                </a:lnTo>
                <a:lnTo>
                  <a:pt x="30" y="147"/>
                </a:lnTo>
                <a:lnTo>
                  <a:pt x="32" y="157"/>
                </a:lnTo>
                <a:lnTo>
                  <a:pt x="34" y="168"/>
                </a:lnTo>
                <a:lnTo>
                  <a:pt x="27" y="168"/>
                </a:lnTo>
                <a:lnTo>
                  <a:pt x="21" y="169"/>
                </a:lnTo>
                <a:lnTo>
                  <a:pt x="15" y="172"/>
                </a:lnTo>
                <a:lnTo>
                  <a:pt x="10" y="175"/>
                </a:lnTo>
                <a:lnTo>
                  <a:pt x="6" y="179"/>
                </a:lnTo>
                <a:lnTo>
                  <a:pt x="3" y="181"/>
                </a:lnTo>
                <a:lnTo>
                  <a:pt x="2" y="186"/>
                </a:lnTo>
                <a:lnTo>
                  <a:pt x="0" y="191"/>
                </a:lnTo>
                <a:lnTo>
                  <a:pt x="0" y="211"/>
                </a:lnTo>
                <a:lnTo>
                  <a:pt x="2" y="213"/>
                </a:lnTo>
                <a:lnTo>
                  <a:pt x="3" y="214"/>
                </a:lnTo>
                <a:lnTo>
                  <a:pt x="201" y="214"/>
                </a:lnTo>
                <a:lnTo>
                  <a:pt x="204" y="213"/>
                </a:lnTo>
                <a:lnTo>
                  <a:pt x="204" y="211"/>
                </a:lnTo>
                <a:lnTo>
                  <a:pt x="204" y="191"/>
                </a:lnTo>
                <a:lnTo>
                  <a:pt x="204" y="186"/>
                </a:lnTo>
                <a:lnTo>
                  <a:pt x="202" y="181"/>
                </a:lnTo>
                <a:lnTo>
                  <a:pt x="198" y="179"/>
                </a:lnTo>
                <a:lnTo>
                  <a:pt x="194" y="175"/>
                </a:lnTo>
                <a:lnTo>
                  <a:pt x="190" y="172"/>
                </a:lnTo>
                <a:lnTo>
                  <a:pt x="183" y="169"/>
                </a:lnTo>
                <a:lnTo>
                  <a:pt x="178" y="168"/>
                </a:lnTo>
                <a:lnTo>
                  <a:pt x="171" y="16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02" name="Freeform 290"/>
          <p:cNvSpPr>
            <a:spLocks/>
          </p:cNvSpPr>
          <p:nvPr/>
        </p:nvSpPr>
        <p:spPr bwMode="auto">
          <a:xfrm>
            <a:off x="5888038" y="3995738"/>
            <a:ext cx="23812" cy="14287"/>
          </a:xfrm>
          <a:custGeom>
            <a:avLst/>
            <a:gdLst>
              <a:gd name="T0" fmla="*/ 43 w 46"/>
              <a:gd name="T1" fmla="*/ 0 h 24"/>
              <a:gd name="T2" fmla="*/ 2 w 46"/>
              <a:gd name="T3" fmla="*/ 0 h 24"/>
              <a:gd name="T4" fmla="*/ 1 w 46"/>
              <a:gd name="T5" fmla="*/ 0 h 24"/>
              <a:gd name="T6" fmla="*/ 0 w 46"/>
              <a:gd name="T7" fmla="*/ 2 h 24"/>
              <a:gd name="T8" fmla="*/ 1 w 46"/>
              <a:gd name="T9" fmla="*/ 6 h 24"/>
              <a:gd name="T10" fmla="*/ 2 w 46"/>
              <a:gd name="T11" fmla="*/ 11 h 24"/>
              <a:gd name="T12" fmla="*/ 4 w 46"/>
              <a:gd name="T13" fmla="*/ 15 h 24"/>
              <a:gd name="T14" fmla="*/ 6 w 46"/>
              <a:gd name="T15" fmla="*/ 17 h 24"/>
              <a:gd name="T16" fmla="*/ 10 w 46"/>
              <a:gd name="T17" fmla="*/ 20 h 24"/>
              <a:gd name="T18" fmla="*/ 15 w 46"/>
              <a:gd name="T19" fmla="*/ 23 h 24"/>
              <a:gd name="T20" fmla="*/ 19 w 46"/>
              <a:gd name="T21" fmla="*/ 23 h 24"/>
              <a:gd name="T22" fmla="*/ 23 w 46"/>
              <a:gd name="T23" fmla="*/ 24 h 24"/>
              <a:gd name="T24" fmla="*/ 28 w 46"/>
              <a:gd name="T25" fmla="*/ 23 h 24"/>
              <a:gd name="T26" fmla="*/ 32 w 46"/>
              <a:gd name="T27" fmla="*/ 23 h 24"/>
              <a:gd name="T28" fmla="*/ 36 w 46"/>
              <a:gd name="T29" fmla="*/ 20 h 24"/>
              <a:gd name="T30" fmla="*/ 39 w 46"/>
              <a:gd name="T31" fmla="*/ 17 h 24"/>
              <a:gd name="T32" fmla="*/ 42 w 46"/>
              <a:gd name="T33" fmla="*/ 15 h 24"/>
              <a:gd name="T34" fmla="*/ 45 w 46"/>
              <a:gd name="T35" fmla="*/ 11 h 24"/>
              <a:gd name="T36" fmla="*/ 46 w 46"/>
              <a:gd name="T37" fmla="*/ 6 h 24"/>
              <a:gd name="T38" fmla="*/ 46 w 46"/>
              <a:gd name="T39" fmla="*/ 2 h 24"/>
              <a:gd name="T40" fmla="*/ 46 w 46"/>
              <a:gd name="T41" fmla="*/ 0 h 24"/>
              <a:gd name="T42" fmla="*/ 43 w 46"/>
              <a:gd name="T43"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 h="24">
                <a:moveTo>
                  <a:pt x="43" y="0"/>
                </a:moveTo>
                <a:lnTo>
                  <a:pt x="2" y="0"/>
                </a:lnTo>
                <a:lnTo>
                  <a:pt x="1" y="0"/>
                </a:lnTo>
                <a:lnTo>
                  <a:pt x="0" y="2"/>
                </a:lnTo>
                <a:lnTo>
                  <a:pt x="1" y="6"/>
                </a:lnTo>
                <a:lnTo>
                  <a:pt x="2" y="11"/>
                </a:lnTo>
                <a:lnTo>
                  <a:pt x="4" y="15"/>
                </a:lnTo>
                <a:lnTo>
                  <a:pt x="6" y="17"/>
                </a:lnTo>
                <a:lnTo>
                  <a:pt x="10" y="20"/>
                </a:lnTo>
                <a:lnTo>
                  <a:pt x="15" y="23"/>
                </a:lnTo>
                <a:lnTo>
                  <a:pt x="19" y="23"/>
                </a:lnTo>
                <a:lnTo>
                  <a:pt x="23" y="24"/>
                </a:lnTo>
                <a:lnTo>
                  <a:pt x="28" y="23"/>
                </a:lnTo>
                <a:lnTo>
                  <a:pt x="32" y="23"/>
                </a:lnTo>
                <a:lnTo>
                  <a:pt x="36" y="20"/>
                </a:lnTo>
                <a:lnTo>
                  <a:pt x="39" y="17"/>
                </a:lnTo>
                <a:lnTo>
                  <a:pt x="42" y="15"/>
                </a:lnTo>
                <a:lnTo>
                  <a:pt x="45" y="11"/>
                </a:lnTo>
                <a:lnTo>
                  <a:pt x="46" y="6"/>
                </a:lnTo>
                <a:lnTo>
                  <a:pt x="46" y="2"/>
                </a:lnTo>
                <a:lnTo>
                  <a:pt x="46" y="0"/>
                </a:lnTo>
                <a:lnTo>
                  <a:pt x="43"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03" name="Freeform 291"/>
          <p:cNvSpPr>
            <a:spLocks/>
          </p:cNvSpPr>
          <p:nvPr/>
        </p:nvSpPr>
        <p:spPr bwMode="auto">
          <a:xfrm>
            <a:off x="5861050" y="3871913"/>
            <a:ext cx="60325" cy="79375"/>
          </a:xfrm>
          <a:custGeom>
            <a:avLst/>
            <a:gdLst>
              <a:gd name="T0" fmla="*/ 112 w 112"/>
              <a:gd name="T1" fmla="*/ 35 h 147"/>
              <a:gd name="T2" fmla="*/ 112 w 112"/>
              <a:gd name="T3" fmla="*/ 35 h 147"/>
              <a:gd name="T4" fmla="*/ 104 w 112"/>
              <a:gd name="T5" fmla="*/ 30 h 147"/>
              <a:gd name="T6" fmla="*/ 94 w 112"/>
              <a:gd name="T7" fmla="*/ 27 h 147"/>
              <a:gd name="T8" fmla="*/ 94 w 112"/>
              <a:gd name="T9" fmla="*/ 22 h 147"/>
              <a:gd name="T10" fmla="*/ 94 w 112"/>
              <a:gd name="T11" fmla="*/ 16 h 147"/>
              <a:gd name="T12" fmla="*/ 93 w 112"/>
              <a:gd name="T13" fmla="*/ 12 h 147"/>
              <a:gd name="T14" fmla="*/ 90 w 112"/>
              <a:gd name="T15" fmla="*/ 10 h 147"/>
              <a:gd name="T16" fmla="*/ 87 w 112"/>
              <a:gd name="T17" fmla="*/ 5 h 147"/>
              <a:gd name="T18" fmla="*/ 84 w 112"/>
              <a:gd name="T19" fmla="*/ 3 h 147"/>
              <a:gd name="T20" fmla="*/ 80 w 112"/>
              <a:gd name="T21" fmla="*/ 1 h 147"/>
              <a:gd name="T22" fmla="*/ 76 w 112"/>
              <a:gd name="T23" fmla="*/ 0 h 147"/>
              <a:gd name="T24" fmla="*/ 71 w 112"/>
              <a:gd name="T25" fmla="*/ 0 h 147"/>
              <a:gd name="T26" fmla="*/ 67 w 112"/>
              <a:gd name="T27" fmla="*/ 0 h 147"/>
              <a:gd name="T28" fmla="*/ 63 w 112"/>
              <a:gd name="T29" fmla="*/ 1 h 147"/>
              <a:gd name="T30" fmla="*/ 58 w 112"/>
              <a:gd name="T31" fmla="*/ 3 h 147"/>
              <a:gd name="T32" fmla="*/ 54 w 112"/>
              <a:gd name="T33" fmla="*/ 5 h 147"/>
              <a:gd name="T34" fmla="*/ 52 w 112"/>
              <a:gd name="T35" fmla="*/ 10 h 147"/>
              <a:gd name="T36" fmla="*/ 50 w 112"/>
              <a:gd name="T37" fmla="*/ 12 h 147"/>
              <a:gd name="T38" fmla="*/ 49 w 112"/>
              <a:gd name="T39" fmla="*/ 16 h 147"/>
              <a:gd name="T40" fmla="*/ 48 w 112"/>
              <a:gd name="T41" fmla="*/ 22 h 147"/>
              <a:gd name="T42" fmla="*/ 48 w 112"/>
              <a:gd name="T43" fmla="*/ 27 h 147"/>
              <a:gd name="T44" fmla="*/ 38 w 112"/>
              <a:gd name="T45" fmla="*/ 31 h 147"/>
              <a:gd name="T46" fmla="*/ 28 w 112"/>
              <a:gd name="T47" fmla="*/ 37 h 147"/>
              <a:gd name="T48" fmla="*/ 20 w 112"/>
              <a:gd name="T49" fmla="*/ 44 h 147"/>
              <a:gd name="T50" fmla="*/ 13 w 112"/>
              <a:gd name="T51" fmla="*/ 52 h 147"/>
              <a:gd name="T52" fmla="*/ 7 w 112"/>
              <a:gd name="T53" fmla="*/ 60 h 147"/>
              <a:gd name="T54" fmla="*/ 3 w 112"/>
              <a:gd name="T55" fmla="*/ 70 h 147"/>
              <a:gd name="T56" fmla="*/ 0 w 112"/>
              <a:gd name="T57" fmla="*/ 79 h 147"/>
              <a:gd name="T58" fmla="*/ 0 w 112"/>
              <a:gd name="T59" fmla="*/ 90 h 147"/>
              <a:gd name="T60" fmla="*/ 0 w 112"/>
              <a:gd name="T61" fmla="*/ 147 h 147"/>
              <a:gd name="T62" fmla="*/ 112 w 112"/>
              <a:gd name="T63" fmla="*/ 3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2" h="147">
                <a:moveTo>
                  <a:pt x="112" y="35"/>
                </a:moveTo>
                <a:lnTo>
                  <a:pt x="112" y="35"/>
                </a:lnTo>
                <a:lnTo>
                  <a:pt x="104" y="30"/>
                </a:lnTo>
                <a:lnTo>
                  <a:pt x="94" y="27"/>
                </a:lnTo>
                <a:lnTo>
                  <a:pt x="94" y="22"/>
                </a:lnTo>
                <a:lnTo>
                  <a:pt x="94" y="16"/>
                </a:lnTo>
                <a:lnTo>
                  <a:pt x="93" y="12"/>
                </a:lnTo>
                <a:lnTo>
                  <a:pt x="90" y="10"/>
                </a:lnTo>
                <a:lnTo>
                  <a:pt x="87" y="5"/>
                </a:lnTo>
                <a:lnTo>
                  <a:pt x="84" y="3"/>
                </a:lnTo>
                <a:lnTo>
                  <a:pt x="80" y="1"/>
                </a:lnTo>
                <a:lnTo>
                  <a:pt x="76" y="0"/>
                </a:lnTo>
                <a:lnTo>
                  <a:pt x="71" y="0"/>
                </a:lnTo>
                <a:lnTo>
                  <a:pt x="67" y="0"/>
                </a:lnTo>
                <a:lnTo>
                  <a:pt x="63" y="1"/>
                </a:lnTo>
                <a:lnTo>
                  <a:pt x="58" y="3"/>
                </a:lnTo>
                <a:lnTo>
                  <a:pt x="54" y="5"/>
                </a:lnTo>
                <a:lnTo>
                  <a:pt x="52" y="10"/>
                </a:lnTo>
                <a:lnTo>
                  <a:pt x="50" y="12"/>
                </a:lnTo>
                <a:lnTo>
                  <a:pt x="49" y="16"/>
                </a:lnTo>
                <a:lnTo>
                  <a:pt x="48" y="22"/>
                </a:lnTo>
                <a:lnTo>
                  <a:pt x="48" y="27"/>
                </a:lnTo>
                <a:lnTo>
                  <a:pt x="38" y="31"/>
                </a:lnTo>
                <a:lnTo>
                  <a:pt x="28" y="37"/>
                </a:lnTo>
                <a:lnTo>
                  <a:pt x="20" y="44"/>
                </a:lnTo>
                <a:lnTo>
                  <a:pt x="13" y="52"/>
                </a:lnTo>
                <a:lnTo>
                  <a:pt x="7" y="60"/>
                </a:lnTo>
                <a:lnTo>
                  <a:pt x="3" y="70"/>
                </a:lnTo>
                <a:lnTo>
                  <a:pt x="0" y="79"/>
                </a:lnTo>
                <a:lnTo>
                  <a:pt x="0" y="90"/>
                </a:lnTo>
                <a:lnTo>
                  <a:pt x="0" y="147"/>
                </a:lnTo>
                <a:lnTo>
                  <a:pt x="112" y="3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04" name="Freeform 292"/>
          <p:cNvSpPr>
            <a:spLocks/>
          </p:cNvSpPr>
          <p:nvPr/>
        </p:nvSpPr>
        <p:spPr bwMode="auto">
          <a:xfrm>
            <a:off x="5861050" y="3908425"/>
            <a:ext cx="95250" cy="77788"/>
          </a:xfrm>
          <a:custGeom>
            <a:avLst/>
            <a:gdLst>
              <a:gd name="T0" fmla="*/ 142 w 176"/>
              <a:gd name="T1" fmla="*/ 97 h 143"/>
              <a:gd name="T2" fmla="*/ 142 w 176"/>
              <a:gd name="T3" fmla="*/ 97 h 143"/>
              <a:gd name="T4" fmla="*/ 145 w 176"/>
              <a:gd name="T5" fmla="*/ 86 h 143"/>
              <a:gd name="T6" fmla="*/ 146 w 176"/>
              <a:gd name="T7" fmla="*/ 76 h 143"/>
              <a:gd name="T8" fmla="*/ 146 w 176"/>
              <a:gd name="T9" fmla="*/ 19 h 143"/>
              <a:gd name="T10" fmla="*/ 145 w 176"/>
              <a:gd name="T11" fmla="*/ 10 h 143"/>
              <a:gd name="T12" fmla="*/ 143 w 176"/>
              <a:gd name="T13" fmla="*/ 0 h 143"/>
              <a:gd name="T14" fmla="*/ 0 w 176"/>
              <a:gd name="T15" fmla="*/ 143 h 143"/>
              <a:gd name="T16" fmla="*/ 173 w 176"/>
              <a:gd name="T17" fmla="*/ 143 h 143"/>
              <a:gd name="T18" fmla="*/ 175 w 176"/>
              <a:gd name="T19" fmla="*/ 142 h 143"/>
              <a:gd name="T20" fmla="*/ 176 w 176"/>
              <a:gd name="T21" fmla="*/ 140 h 143"/>
              <a:gd name="T22" fmla="*/ 176 w 176"/>
              <a:gd name="T23" fmla="*/ 120 h 143"/>
              <a:gd name="T24" fmla="*/ 175 w 176"/>
              <a:gd name="T25" fmla="*/ 115 h 143"/>
              <a:gd name="T26" fmla="*/ 173 w 176"/>
              <a:gd name="T27" fmla="*/ 110 h 143"/>
              <a:gd name="T28" fmla="*/ 171 w 176"/>
              <a:gd name="T29" fmla="*/ 108 h 143"/>
              <a:gd name="T30" fmla="*/ 167 w 176"/>
              <a:gd name="T31" fmla="*/ 104 h 143"/>
              <a:gd name="T32" fmla="*/ 161 w 176"/>
              <a:gd name="T33" fmla="*/ 101 h 143"/>
              <a:gd name="T34" fmla="*/ 156 w 176"/>
              <a:gd name="T35" fmla="*/ 98 h 143"/>
              <a:gd name="T36" fmla="*/ 149 w 176"/>
              <a:gd name="T37" fmla="*/ 97 h 143"/>
              <a:gd name="T38" fmla="*/ 142 w 176"/>
              <a:gd name="T39" fmla="*/ 9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143">
                <a:moveTo>
                  <a:pt x="142" y="97"/>
                </a:moveTo>
                <a:lnTo>
                  <a:pt x="142" y="97"/>
                </a:lnTo>
                <a:lnTo>
                  <a:pt x="145" y="86"/>
                </a:lnTo>
                <a:lnTo>
                  <a:pt x="146" y="76"/>
                </a:lnTo>
                <a:lnTo>
                  <a:pt x="146" y="19"/>
                </a:lnTo>
                <a:lnTo>
                  <a:pt x="145" y="10"/>
                </a:lnTo>
                <a:lnTo>
                  <a:pt x="143" y="0"/>
                </a:lnTo>
                <a:lnTo>
                  <a:pt x="0" y="143"/>
                </a:lnTo>
                <a:lnTo>
                  <a:pt x="173" y="143"/>
                </a:lnTo>
                <a:lnTo>
                  <a:pt x="175" y="142"/>
                </a:lnTo>
                <a:lnTo>
                  <a:pt x="176" y="140"/>
                </a:lnTo>
                <a:lnTo>
                  <a:pt x="176" y="120"/>
                </a:lnTo>
                <a:lnTo>
                  <a:pt x="175" y="115"/>
                </a:lnTo>
                <a:lnTo>
                  <a:pt x="173" y="110"/>
                </a:lnTo>
                <a:lnTo>
                  <a:pt x="171" y="108"/>
                </a:lnTo>
                <a:lnTo>
                  <a:pt x="167" y="104"/>
                </a:lnTo>
                <a:lnTo>
                  <a:pt x="161" y="101"/>
                </a:lnTo>
                <a:lnTo>
                  <a:pt x="156" y="98"/>
                </a:lnTo>
                <a:lnTo>
                  <a:pt x="149" y="97"/>
                </a:lnTo>
                <a:lnTo>
                  <a:pt x="142" y="9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05" name="Freeform 293"/>
          <p:cNvSpPr>
            <a:spLocks/>
          </p:cNvSpPr>
          <p:nvPr/>
        </p:nvSpPr>
        <p:spPr bwMode="auto">
          <a:xfrm>
            <a:off x="5834063" y="3862388"/>
            <a:ext cx="131762" cy="133350"/>
          </a:xfrm>
          <a:custGeom>
            <a:avLst/>
            <a:gdLst>
              <a:gd name="T0" fmla="*/ 243 w 246"/>
              <a:gd name="T1" fmla="*/ 3 h 246"/>
              <a:gd name="T2" fmla="*/ 243 w 246"/>
              <a:gd name="T3" fmla="*/ 3 h 246"/>
              <a:gd name="T4" fmla="*/ 240 w 246"/>
              <a:gd name="T5" fmla="*/ 1 h 246"/>
              <a:gd name="T6" fmla="*/ 237 w 246"/>
              <a:gd name="T7" fmla="*/ 0 h 246"/>
              <a:gd name="T8" fmla="*/ 235 w 246"/>
              <a:gd name="T9" fmla="*/ 1 h 246"/>
              <a:gd name="T10" fmla="*/ 232 w 246"/>
              <a:gd name="T11" fmla="*/ 3 h 246"/>
              <a:gd name="T12" fmla="*/ 175 w 246"/>
              <a:gd name="T13" fmla="*/ 59 h 246"/>
              <a:gd name="T14" fmla="*/ 55 w 246"/>
              <a:gd name="T15" fmla="*/ 180 h 246"/>
              <a:gd name="T16" fmla="*/ 52 w 246"/>
              <a:gd name="T17" fmla="*/ 183 h 246"/>
              <a:gd name="T18" fmla="*/ 22 w 246"/>
              <a:gd name="T19" fmla="*/ 213 h 246"/>
              <a:gd name="T20" fmla="*/ 3 w 246"/>
              <a:gd name="T21" fmla="*/ 232 h 246"/>
              <a:gd name="T22" fmla="*/ 1 w 246"/>
              <a:gd name="T23" fmla="*/ 235 h 246"/>
              <a:gd name="T24" fmla="*/ 0 w 246"/>
              <a:gd name="T25" fmla="*/ 237 h 246"/>
              <a:gd name="T26" fmla="*/ 1 w 246"/>
              <a:gd name="T27" fmla="*/ 240 h 246"/>
              <a:gd name="T28" fmla="*/ 3 w 246"/>
              <a:gd name="T29" fmla="*/ 243 h 246"/>
              <a:gd name="T30" fmla="*/ 5 w 246"/>
              <a:gd name="T31" fmla="*/ 246 h 246"/>
              <a:gd name="T32" fmla="*/ 8 w 246"/>
              <a:gd name="T33" fmla="*/ 246 h 246"/>
              <a:gd name="T34" fmla="*/ 12 w 246"/>
              <a:gd name="T35" fmla="*/ 246 h 246"/>
              <a:gd name="T36" fmla="*/ 15 w 246"/>
              <a:gd name="T37" fmla="*/ 243 h 246"/>
              <a:gd name="T38" fmla="*/ 30 w 246"/>
              <a:gd name="T39" fmla="*/ 229 h 246"/>
              <a:gd name="T40" fmla="*/ 186 w 246"/>
              <a:gd name="T41" fmla="*/ 72 h 246"/>
              <a:gd name="T42" fmla="*/ 243 w 246"/>
              <a:gd name="T43" fmla="*/ 15 h 246"/>
              <a:gd name="T44" fmla="*/ 246 w 246"/>
              <a:gd name="T45" fmla="*/ 12 h 246"/>
              <a:gd name="T46" fmla="*/ 246 w 246"/>
              <a:gd name="T47" fmla="*/ 8 h 246"/>
              <a:gd name="T48" fmla="*/ 246 w 246"/>
              <a:gd name="T49" fmla="*/ 5 h 246"/>
              <a:gd name="T50" fmla="*/ 243 w 246"/>
              <a:gd name="T51" fmla="*/ 3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6" h="246">
                <a:moveTo>
                  <a:pt x="243" y="3"/>
                </a:moveTo>
                <a:lnTo>
                  <a:pt x="243" y="3"/>
                </a:lnTo>
                <a:lnTo>
                  <a:pt x="240" y="1"/>
                </a:lnTo>
                <a:lnTo>
                  <a:pt x="237" y="0"/>
                </a:lnTo>
                <a:lnTo>
                  <a:pt x="235" y="1"/>
                </a:lnTo>
                <a:lnTo>
                  <a:pt x="232" y="3"/>
                </a:lnTo>
                <a:lnTo>
                  <a:pt x="175" y="59"/>
                </a:lnTo>
                <a:lnTo>
                  <a:pt x="55" y="180"/>
                </a:lnTo>
                <a:lnTo>
                  <a:pt x="52" y="183"/>
                </a:lnTo>
                <a:lnTo>
                  <a:pt x="22" y="213"/>
                </a:lnTo>
                <a:lnTo>
                  <a:pt x="3" y="232"/>
                </a:lnTo>
                <a:lnTo>
                  <a:pt x="1" y="235"/>
                </a:lnTo>
                <a:lnTo>
                  <a:pt x="0" y="237"/>
                </a:lnTo>
                <a:lnTo>
                  <a:pt x="1" y="240"/>
                </a:lnTo>
                <a:lnTo>
                  <a:pt x="3" y="243"/>
                </a:lnTo>
                <a:lnTo>
                  <a:pt x="5" y="246"/>
                </a:lnTo>
                <a:lnTo>
                  <a:pt x="8" y="246"/>
                </a:lnTo>
                <a:lnTo>
                  <a:pt x="12" y="246"/>
                </a:lnTo>
                <a:lnTo>
                  <a:pt x="15" y="243"/>
                </a:lnTo>
                <a:lnTo>
                  <a:pt x="30" y="229"/>
                </a:lnTo>
                <a:lnTo>
                  <a:pt x="186" y="72"/>
                </a:lnTo>
                <a:lnTo>
                  <a:pt x="243" y="15"/>
                </a:lnTo>
                <a:lnTo>
                  <a:pt x="246" y="12"/>
                </a:lnTo>
                <a:lnTo>
                  <a:pt x="246" y="8"/>
                </a:lnTo>
                <a:lnTo>
                  <a:pt x="246" y="5"/>
                </a:lnTo>
                <a:lnTo>
                  <a:pt x="243" y="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06" name="Freeform 294"/>
          <p:cNvSpPr>
            <a:spLocks noEditPoints="1"/>
          </p:cNvSpPr>
          <p:nvPr/>
        </p:nvSpPr>
        <p:spPr bwMode="auto">
          <a:xfrm>
            <a:off x="4076700" y="3586163"/>
            <a:ext cx="103188" cy="128587"/>
          </a:xfrm>
          <a:custGeom>
            <a:avLst/>
            <a:gdLst>
              <a:gd name="T0" fmla="*/ 157 w 192"/>
              <a:gd name="T1" fmla="*/ 93 h 238"/>
              <a:gd name="T2" fmla="*/ 157 w 192"/>
              <a:gd name="T3" fmla="*/ 64 h 238"/>
              <a:gd name="T4" fmla="*/ 153 w 192"/>
              <a:gd name="T5" fmla="*/ 39 h 238"/>
              <a:gd name="T6" fmla="*/ 140 w 192"/>
              <a:gd name="T7" fmla="*/ 18 h 238"/>
              <a:gd name="T8" fmla="*/ 119 w 192"/>
              <a:gd name="T9" fmla="*/ 4 h 238"/>
              <a:gd name="T10" fmla="*/ 93 w 192"/>
              <a:gd name="T11" fmla="*/ 0 h 238"/>
              <a:gd name="T12" fmla="*/ 69 w 192"/>
              <a:gd name="T13" fmla="*/ 4 h 238"/>
              <a:gd name="T14" fmla="*/ 48 w 192"/>
              <a:gd name="T15" fmla="*/ 18 h 238"/>
              <a:gd name="T16" fmla="*/ 35 w 192"/>
              <a:gd name="T17" fmla="*/ 39 h 238"/>
              <a:gd name="T18" fmla="*/ 29 w 192"/>
              <a:gd name="T19" fmla="*/ 64 h 238"/>
              <a:gd name="T20" fmla="*/ 29 w 192"/>
              <a:gd name="T21" fmla="*/ 93 h 238"/>
              <a:gd name="T22" fmla="*/ 18 w 192"/>
              <a:gd name="T23" fmla="*/ 94 h 238"/>
              <a:gd name="T24" fmla="*/ 7 w 192"/>
              <a:gd name="T25" fmla="*/ 100 h 238"/>
              <a:gd name="T26" fmla="*/ 0 w 192"/>
              <a:gd name="T27" fmla="*/ 111 h 238"/>
              <a:gd name="T28" fmla="*/ 0 w 192"/>
              <a:gd name="T29" fmla="*/ 217 h 238"/>
              <a:gd name="T30" fmla="*/ 2 w 192"/>
              <a:gd name="T31" fmla="*/ 225 h 238"/>
              <a:gd name="T32" fmla="*/ 14 w 192"/>
              <a:gd name="T33" fmla="*/ 236 h 238"/>
              <a:gd name="T34" fmla="*/ 22 w 192"/>
              <a:gd name="T35" fmla="*/ 238 h 238"/>
              <a:gd name="T36" fmla="*/ 175 w 192"/>
              <a:gd name="T37" fmla="*/ 238 h 238"/>
              <a:gd name="T38" fmla="*/ 186 w 192"/>
              <a:gd name="T39" fmla="*/ 232 h 238"/>
              <a:gd name="T40" fmla="*/ 192 w 192"/>
              <a:gd name="T41" fmla="*/ 221 h 238"/>
              <a:gd name="T42" fmla="*/ 192 w 192"/>
              <a:gd name="T43" fmla="*/ 115 h 238"/>
              <a:gd name="T44" fmla="*/ 190 w 192"/>
              <a:gd name="T45" fmla="*/ 107 h 238"/>
              <a:gd name="T46" fmla="*/ 179 w 192"/>
              <a:gd name="T47" fmla="*/ 94 h 238"/>
              <a:gd name="T48" fmla="*/ 171 w 192"/>
              <a:gd name="T49" fmla="*/ 93 h 238"/>
              <a:gd name="T50" fmla="*/ 62 w 192"/>
              <a:gd name="T51" fmla="*/ 64 h 238"/>
              <a:gd name="T52" fmla="*/ 65 w 192"/>
              <a:gd name="T53" fmla="*/ 52 h 238"/>
              <a:gd name="T54" fmla="*/ 71 w 192"/>
              <a:gd name="T55" fmla="*/ 41 h 238"/>
              <a:gd name="T56" fmla="*/ 81 w 192"/>
              <a:gd name="T57" fmla="*/ 34 h 238"/>
              <a:gd name="T58" fmla="*/ 93 w 192"/>
              <a:gd name="T59" fmla="*/ 33 h 238"/>
              <a:gd name="T60" fmla="*/ 106 w 192"/>
              <a:gd name="T61" fmla="*/ 34 h 238"/>
              <a:gd name="T62" fmla="*/ 116 w 192"/>
              <a:gd name="T63" fmla="*/ 41 h 238"/>
              <a:gd name="T64" fmla="*/ 123 w 192"/>
              <a:gd name="T65" fmla="*/ 52 h 238"/>
              <a:gd name="T66" fmla="*/ 125 w 192"/>
              <a:gd name="T67" fmla="*/ 64 h 238"/>
              <a:gd name="T68" fmla="*/ 126 w 192"/>
              <a:gd name="T69" fmla="*/ 93 h 238"/>
              <a:gd name="T70" fmla="*/ 62 w 192"/>
              <a:gd name="T71" fmla="*/ 92 h 238"/>
              <a:gd name="T72" fmla="*/ 175 w 192"/>
              <a:gd name="T73" fmla="*/ 217 h 238"/>
              <a:gd name="T74" fmla="*/ 171 w 192"/>
              <a:gd name="T75" fmla="*/ 221 h 238"/>
              <a:gd name="T76" fmla="*/ 18 w 192"/>
              <a:gd name="T77" fmla="*/ 220 h 238"/>
              <a:gd name="T78" fmla="*/ 17 w 192"/>
              <a:gd name="T79" fmla="*/ 115 h 238"/>
              <a:gd name="T80" fmla="*/ 22 w 192"/>
              <a:gd name="T81" fmla="*/ 109 h 238"/>
              <a:gd name="T82" fmla="*/ 174 w 192"/>
              <a:gd name="T83" fmla="*/ 111 h 238"/>
              <a:gd name="T84" fmla="*/ 175 w 192"/>
              <a:gd name="T85" fmla="*/ 217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238">
                <a:moveTo>
                  <a:pt x="171" y="93"/>
                </a:moveTo>
                <a:lnTo>
                  <a:pt x="157" y="93"/>
                </a:lnTo>
                <a:lnTo>
                  <a:pt x="157" y="92"/>
                </a:lnTo>
                <a:lnTo>
                  <a:pt x="157" y="64"/>
                </a:lnTo>
                <a:lnTo>
                  <a:pt x="156" y="51"/>
                </a:lnTo>
                <a:lnTo>
                  <a:pt x="153" y="39"/>
                </a:lnTo>
                <a:lnTo>
                  <a:pt x="147" y="28"/>
                </a:lnTo>
                <a:lnTo>
                  <a:pt x="140" y="18"/>
                </a:lnTo>
                <a:lnTo>
                  <a:pt x="130" y="11"/>
                </a:lnTo>
                <a:lnTo>
                  <a:pt x="119" y="4"/>
                </a:lnTo>
                <a:lnTo>
                  <a:pt x="107" y="2"/>
                </a:lnTo>
                <a:lnTo>
                  <a:pt x="93" y="0"/>
                </a:lnTo>
                <a:lnTo>
                  <a:pt x="81" y="2"/>
                </a:lnTo>
                <a:lnTo>
                  <a:pt x="69" y="4"/>
                </a:lnTo>
                <a:lnTo>
                  <a:pt x="58" y="11"/>
                </a:lnTo>
                <a:lnTo>
                  <a:pt x="48" y="18"/>
                </a:lnTo>
                <a:lnTo>
                  <a:pt x="40" y="28"/>
                </a:lnTo>
                <a:lnTo>
                  <a:pt x="35" y="39"/>
                </a:lnTo>
                <a:lnTo>
                  <a:pt x="30" y="51"/>
                </a:lnTo>
                <a:lnTo>
                  <a:pt x="29" y="64"/>
                </a:lnTo>
                <a:lnTo>
                  <a:pt x="29" y="92"/>
                </a:lnTo>
                <a:lnTo>
                  <a:pt x="29" y="93"/>
                </a:lnTo>
                <a:lnTo>
                  <a:pt x="22" y="93"/>
                </a:lnTo>
                <a:lnTo>
                  <a:pt x="18" y="94"/>
                </a:lnTo>
                <a:lnTo>
                  <a:pt x="14" y="94"/>
                </a:lnTo>
                <a:lnTo>
                  <a:pt x="7" y="100"/>
                </a:lnTo>
                <a:lnTo>
                  <a:pt x="2" y="107"/>
                </a:lnTo>
                <a:lnTo>
                  <a:pt x="0" y="111"/>
                </a:lnTo>
                <a:lnTo>
                  <a:pt x="0" y="115"/>
                </a:lnTo>
                <a:lnTo>
                  <a:pt x="0" y="217"/>
                </a:lnTo>
                <a:lnTo>
                  <a:pt x="0" y="221"/>
                </a:lnTo>
                <a:lnTo>
                  <a:pt x="2" y="225"/>
                </a:lnTo>
                <a:lnTo>
                  <a:pt x="7" y="232"/>
                </a:lnTo>
                <a:lnTo>
                  <a:pt x="14" y="236"/>
                </a:lnTo>
                <a:lnTo>
                  <a:pt x="18" y="238"/>
                </a:lnTo>
                <a:lnTo>
                  <a:pt x="22" y="238"/>
                </a:lnTo>
                <a:lnTo>
                  <a:pt x="171" y="238"/>
                </a:lnTo>
                <a:lnTo>
                  <a:pt x="175" y="238"/>
                </a:lnTo>
                <a:lnTo>
                  <a:pt x="179" y="236"/>
                </a:lnTo>
                <a:lnTo>
                  <a:pt x="186" y="232"/>
                </a:lnTo>
                <a:lnTo>
                  <a:pt x="190" y="225"/>
                </a:lnTo>
                <a:lnTo>
                  <a:pt x="192" y="221"/>
                </a:lnTo>
                <a:lnTo>
                  <a:pt x="192" y="217"/>
                </a:lnTo>
                <a:lnTo>
                  <a:pt x="192" y="115"/>
                </a:lnTo>
                <a:lnTo>
                  <a:pt x="192" y="111"/>
                </a:lnTo>
                <a:lnTo>
                  <a:pt x="190" y="107"/>
                </a:lnTo>
                <a:lnTo>
                  <a:pt x="186" y="100"/>
                </a:lnTo>
                <a:lnTo>
                  <a:pt x="179" y="94"/>
                </a:lnTo>
                <a:lnTo>
                  <a:pt x="175" y="94"/>
                </a:lnTo>
                <a:lnTo>
                  <a:pt x="171" y="93"/>
                </a:lnTo>
                <a:close/>
                <a:moveTo>
                  <a:pt x="62" y="92"/>
                </a:moveTo>
                <a:lnTo>
                  <a:pt x="62" y="64"/>
                </a:lnTo>
                <a:lnTo>
                  <a:pt x="63" y="58"/>
                </a:lnTo>
                <a:lnTo>
                  <a:pt x="65" y="52"/>
                </a:lnTo>
                <a:lnTo>
                  <a:pt x="67" y="47"/>
                </a:lnTo>
                <a:lnTo>
                  <a:pt x="71" y="41"/>
                </a:lnTo>
                <a:lnTo>
                  <a:pt x="76" y="39"/>
                </a:lnTo>
                <a:lnTo>
                  <a:pt x="81" y="34"/>
                </a:lnTo>
                <a:lnTo>
                  <a:pt x="88" y="33"/>
                </a:lnTo>
                <a:lnTo>
                  <a:pt x="93" y="33"/>
                </a:lnTo>
                <a:lnTo>
                  <a:pt x="100" y="33"/>
                </a:lnTo>
                <a:lnTo>
                  <a:pt x="106" y="34"/>
                </a:lnTo>
                <a:lnTo>
                  <a:pt x="111" y="39"/>
                </a:lnTo>
                <a:lnTo>
                  <a:pt x="116" y="41"/>
                </a:lnTo>
                <a:lnTo>
                  <a:pt x="119" y="47"/>
                </a:lnTo>
                <a:lnTo>
                  <a:pt x="123" y="52"/>
                </a:lnTo>
                <a:lnTo>
                  <a:pt x="125" y="58"/>
                </a:lnTo>
                <a:lnTo>
                  <a:pt x="125" y="64"/>
                </a:lnTo>
                <a:lnTo>
                  <a:pt x="125" y="92"/>
                </a:lnTo>
                <a:lnTo>
                  <a:pt x="126" y="93"/>
                </a:lnTo>
                <a:lnTo>
                  <a:pt x="62" y="93"/>
                </a:lnTo>
                <a:lnTo>
                  <a:pt x="62" y="92"/>
                </a:lnTo>
                <a:close/>
                <a:moveTo>
                  <a:pt x="175" y="217"/>
                </a:moveTo>
                <a:lnTo>
                  <a:pt x="175" y="217"/>
                </a:lnTo>
                <a:lnTo>
                  <a:pt x="174" y="220"/>
                </a:lnTo>
                <a:lnTo>
                  <a:pt x="171" y="221"/>
                </a:lnTo>
                <a:lnTo>
                  <a:pt x="22" y="221"/>
                </a:lnTo>
                <a:lnTo>
                  <a:pt x="18" y="220"/>
                </a:lnTo>
                <a:lnTo>
                  <a:pt x="17" y="217"/>
                </a:lnTo>
                <a:lnTo>
                  <a:pt x="17" y="115"/>
                </a:lnTo>
                <a:lnTo>
                  <a:pt x="18" y="111"/>
                </a:lnTo>
                <a:lnTo>
                  <a:pt x="22" y="109"/>
                </a:lnTo>
                <a:lnTo>
                  <a:pt x="171" y="109"/>
                </a:lnTo>
                <a:lnTo>
                  <a:pt x="174" y="111"/>
                </a:lnTo>
                <a:lnTo>
                  <a:pt x="175" y="115"/>
                </a:lnTo>
                <a:lnTo>
                  <a:pt x="175" y="21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07" name="Freeform 295"/>
          <p:cNvSpPr>
            <a:spLocks/>
          </p:cNvSpPr>
          <p:nvPr/>
        </p:nvSpPr>
        <p:spPr bwMode="auto">
          <a:xfrm>
            <a:off x="4121150" y="3671888"/>
            <a:ext cx="14288" cy="20637"/>
          </a:xfrm>
          <a:custGeom>
            <a:avLst/>
            <a:gdLst>
              <a:gd name="T0" fmla="*/ 12 w 24"/>
              <a:gd name="T1" fmla="*/ 0 h 37"/>
              <a:gd name="T2" fmla="*/ 12 w 24"/>
              <a:gd name="T3" fmla="*/ 0 h 37"/>
              <a:gd name="T4" fmla="*/ 8 w 24"/>
              <a:gd name="T5" fmla="*/ 1 h 37"/>
              <a:gd name="T6" fmla="*/ 4 w 24"/>
              <a:gd name="T7" fmla="*/ 4 h 37"/>
              <a:gd name="T8" fmla="*/ 1 w 24"/>
              <a:gd name="T9" fmla="*/ 8 h 37"/>
              <a:gd name="T10" fmla="*/ 0 w 24"/>
              <a:gd name="T11" fmla="*/ 12 h 37"/>
              <a:gd name="T12" fmla="*/ 0 w 24"/>
              <a:gd name="T13" fmla="*/ 37 h 37"/>
              <a:gd name="T14" fmla="*/ 24 w 24"/>
              <a:gd name="T15" fmla="*/ 37 h 37"/>
              <a:gd name="T16" fmla="*/ 24 w 24"/>
              <a:gd name="T17" fmla="*/ 12 h 37"/>
              <a:gd name="T18" fmla="*/ 24 w 24"/>
              <a:gd name="T19" fmla="*/ 8 h 37"/>
              <a:gd name="T20" fmla="*/ 22 w 24"/>
              <a:gd name="T21" fmla="*/ 4 h 37"/>
              <a:gd name="T22" fmla="*/ 17 w 24"/>
              <a:gd name="T23" fmla="*/ 1 h 37"/>
              <a:gd name="T24" fmla="*/ 12 w 24"/>
              <a:gd name="T25"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 h="37">
                <a:moveTo>
                  <a:pt x="12" y="0"/>
                </a:moveTo>
                <a:lnTo>
                  <a:pt x="12" y="0"/>
                </a:lnTo>
                <a:lnTo>
                  <a:pt x="8" y="1"/>
                </a:lnTo>
                <a:lnTo>
                  <a:pt x="4" y="4"/>
                </a:lnTo>
                <a:lnTo>
                  <a:pt x="1" y="8"/>
                </a:lnTo>
                <a:lnTo>
                  <a:pt x="0" y="12"/>
                </a:lnTo>
                <a:lnTo>
                  <a:pt x="0" y="37"/>
                </a:lnTo>
                <a:lnTo>
                  <a:pt x="24" y="37"/>
                </a:lnTo>
                <a:lnTo>
                  <a:pt x="24" y="12"/>
                </a:lnTo>
                <a:lnTo>
                  <a:pt x="24" y="8"/>
                </a:lnTo>
                <a:lnTo>
                  <a:pt x="22" y="4"/>
                </a:lnTo>
                <a:lnTo>
                  <a:pt x="17" y="1"/>
                </a:lnTo>
                <a:lnTo>
                  <a:pt x="12"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08" name="Freeform 296"/>
          <p:cNvSpPr>
            <a:spLocks noEditPoints="1"/>
          </p:cNvSpPr>
          <p:nvPr/>
        </p:nvSpPr>
        <p:spPr bwMode="auto">
          <a:xfrm>
            <a:off x="4373563" y="3568700"/>
            <a:ext cx="103187" cy="146050"/>
          </a:xfrm>
          <a:custGeom>
            <a:avLst/>
            <a:gdLst>
              <a:gd name="T0" fmla="*/ 156 w 191"/>
              <a:gd name="T1" fmla="*/ 125 h 270"/>
              <a:gd name="T2" fmla="*/ 156 w 191"/>
              <a:gd name="T3" fmla="*/ 64 h 270"/>
              <a:gd name="T4" fmla="*/ 151 w 191"/>
              <a:gd name="T5" fmla="*/ 38 h 270"/>
              <a:gd name="T6" fmla="*/ 137 w 191"/>
              <a:gd name="T7" fmla="*/ 17 h 270"/>
              <a:gd name="T8" fmla="*/ 117 w 191"/>
              <a:gd name="T9" fmla="*/ 4 h 270"/>
              <a:gd name="T10" fmla="*/ 92 w 191"/>
              <a:gd name="T11" fmla="*/ 0 h 270"/>
              <a:gd name="T12" fmla="*/ 68 w 191"/>
              <a:gd name="T13" fmla="*/ 4 h 270"/>
              <a:gd name="T14" fmla="*/ 47 w 191"/>
              <a:gd name="T15" fmla="*/ 17 h 270"/>
              <a:gd name="T16" fmla="*/ 34 w 191"/>
              <a:gd name="T17" fmla="*/ 38 h 270"/>
              <a:gd name="T18" fmla="*/ 28 w 191"/>
              <a:gd name="T19" fmla="*/ 64 h 270"/>
              <a:gd name="T20" fmla="*/ 30 w 191"/>
              <a:gd name="T21" fmla="*/ 76 h 270"/>
              <a:gd name="T22" fmla="*/ 38 w 191"/>
              <a:gd name="T23" fmla="*/ 84 h 270"/>
              <a:gd name="T24" fmla="*/ 51 w 191"/>
              <a:gd name="T25" fmla="*/ 84 h 270"/>
              <a:gd name="T26" fmla="*/ 60 w 191"/>
              <a:gd name="T27" fmla="*/ 76 h 270"/>
              <a:gd name="T28" fmla="*/ 61 w 191"/>
              <a:gd name="T29" fmla="*/ 64 h 270"/>
              <a:gd name="T30" fmla="*/ 64 w 191"/>
              <a:gd name="T31" fmla="*/ 51 h 270"/>
              <a:gd name="T32" fmla="*/ 70 w 191"/>
              <a:gd name="T33" fmla="*/ 40 h 270"/>
              <a:gd name="T34" fmla="*/ 80 w 191"/>
              <a:gd name="T35" fmla="*/ 34 h 270"/>
              <a:gd name="T36" fmla="*/ 92 w 191"/>
              <a:gd name="T37" fmla="*/ 32 h 270"/>
              <a:gd name="T38" fmla="*/ 105 w 191"/>
              <a:gd name="T39" fmla="*/ 34 h 270"/>
              <a:gd name="T40" fmla="*/ 114 w 191"/>
              <a:gd name="T41" fmla="*/ 40 h 270"/>
              <a:gd name="T42" fmla="*/ 121 w 191"/>
              <a:gd name="T43" fmla="*/ 51 h 270"/>
              <a:gd name="T44" fmla="*/ 124 w 191"/>
              <a:gd name="T45" fmla="*/ 64 h 270"/>
              <a:gd name="T46" fmla="*/ 124 w 191"/>
              <a:gd name="T47" fmla="*/ 125 h 270"/>
              <a:gd name="T48" fmla="*/ 16 w 191"/>
              <a:gd name="T49" fmla="*/ 126 h 270"/>
              <a:gd name="T50" fmla="*/ 5 w 191"/>
              <a:gd name="T51" fmla="*/ 132 h 270"/>
              <a:gd name="T52" fmla="*/ 0 w 191"/>
              <a:gd name="T53" fmla="*/ 143 h 270"/>
              <a:gd name="T54" fmla="*/ 0 w 191"/>
              <a:gd name="T55" fmla="*/ 249 h 270"/>
              <a:gd name="T56" fmla="*/ 1 w 191"/>
              <a:gd name="T57" fmla="*/ 257 h 270"/>
              <a:gd name="T58" fmla="*/ 12 w 191"/>
              <a:gd name="T59" fmla="*/ 268 h 270"/>
              <a:gd name="T60" fmla="*/ 20 w 191"/>
              <a:gd name="T61" fmla="*/ 270 h 270"/>
              <a:gd name="T62" fmla="*/ 174 w 191"/>
              <a:gd name="T63" fmla="*/ 270 h 270"/>
              <a:gd name="T64" fmla="*/ 184 w 191"/>
              <a:gd name="T65" fmla="*/ 264 h 270"/>
              <a:gd name="T66" fmla="*/ 191 w 191"/>
              <a:gd name="T67" fmla="*/ 253 h 270"/>
              <a:gd name="T68" fmla="*/ 191 w 191"/>
              <a:gd name="T69" fmla="*/ 147 h 270"/>
              <a:gd name="T70" fmla="*/ 189 w 191"/>
              <a:gd name="T71" fmla="*/ 139 h 270"/>
              <a:gd name="T72" fmla="*/ 177 w 191"/>
              <a:gd name="T73" fmla="*/ 126 h 270"/>
              <a:gd name="T74" fmla="*/ 169 w 191"/>
              <a:gd name="T75" fmla="*/ 125 h 270"/>
              <a:gd name="T76" fmla="*/ 174 w 191"/>
              <a:gd name="T77" fmla="*/ 249 h 270"/>
              <a:gd name="T78" fmla="*/ 169 w 191"/>
              <a:gd name="T79" fmla="*/ 253 h 270"/>
              <a:gd name="T80" fmla="*/ 17 w 191"/>
              <a:gd name="T81" fmla="*/ 252 h 270"/>
              <a:gd name="T82" fmla="*/ 16 w 191"/>
              <a:gd name="T83" fmla="*/ 147 h 270"/>
              <a:gd name="T84" fmla="*/ 20 w 191"/>
              <a:gd name="T85" fmla="*/ 141 h 270"/>
              <a:gd name="T86" fmla="*/ 173 w 191"/>
              <a:gd name="T87" fmla="*/ 143 h 270"/>
              <a:gd name="T88" fmla="*/ 174 w 191"/>
              <a:gd name="T89" fmla="*/ 249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1" h="270">
                <a:moveTo>
                  <a:pt x="169" y="125"/>
                </a:moveTo>
                <a:lnTo>
                  <a:pt x="156" y="125"/>
                </a:lnTo>
                <a:lnTo>
                  <a:pt x="156" y="124"/>
                </a:lnTo>
                <a:lnTo>
                  <a:pt x="156" y="64"/>
                </a:lnTo>
                <a:lnTo>
                  <a:pt x="155" y="50"/>
                </a:lnTo>
                <a:lnTo>
                  <a:pt x="151" y="38"/>
                </a:lnTo>
                <a:lnTo>
                  <a:pt x="146" y="27"/>
                </a:lnTo>
                <a:lnTo>
                  <a:pt x="137" y="17"/>
                </a:lnTo>
                <a:lnTo>
                  <a:pt x="128" y="10"/>
                </a:lnTo>
                <a:lnTo>
                  <a:pt x="117" y="4"/>
                </a:lnTo>
                <a:lnTo>
                  <a:pt x="105" y="0"/>
                </a:lnTo>
                <a:lnTo>
                  <a:pt x="92" y="0"/>
                </a:lnTo>
                <a:lnTo>
                  <a:pt x="79" y="0"/>
                </a:lnTo>
                <a:lnTo>
                  <a:pt x="68" y="4"/>
                </a:lnTo>
                <a:lnTo>
                  <a:pt x="57" y="10"/>
                </a:lnTo>
                <a:lnTo>
                  <a:pt x="47" y="17"/>
                </a:lnTo>
                <a:lnTo>
                  <a:pt x="39" y="27"/>
                </a:lnTo>
                <a:lnTo>
                  <a:pt x="34" y="38"/>
                </a:lnTo>
                <a:lnTo>
                  <a:pt x="30" y="50"/>
                </a:lnTo>
                <a:lnTo>
                  <a:pt x="28" y="64"/>
                </a:lnTo>
                <a:lnTo>
                  <a:pt x="28" y="69"/>
                </a:lnTo>
                <a:lnTo>
                  <a:pt x="30" y="76"/>
                </a:lnTo>
                <a:lnTo>
                  <a:pt x="32" y="80"/>
                </a:lnTo>
                <a:lnTo>
                  <a:pt x="38" y="84"/>
                </a:lnTo>
                <a:lnTo>
                  <a:pt x="45" y="86"/>
                </a:lnTo>
                <a:lnTo>
                  <a:pt x="51" y="84"/>
                </a:lnTo>
                <a:lnTo>
                  <a:pt x="55" y="80"/>
                </a:lnTo>
                <a:lnTo>
                  <a:pt x="60" y="76"/>
                </a:lnTo>
                <a:lnTo>
                  <a:pt x="61" y="69"/>
                </a:lnTo>
                <a:lnTo>
                  <a:pt x="61" y="64"/>
                </a:lnTo>
                <a:lnTo>
                  <a:pt x="61" y="57"/>
                </a:lnTo>
                <a:lnTo>
                  <a:pt x="64" y="51"/>
                </a:lnTo>
                <a:lnTo>
                  <a:pt x="66" y="46"/>
                </a:lnTo>
                <a:lnTo>
                  <a:pt x="70" y="40"/>
                </a:lnTo>
                <a:lnTo>
                  <a:pt x="75" y="36"/>
                </a:lnTo>
                <a:lnTo>
                  <a:pt x="80" y="34"/>
                </a:lnTo>
                <a:lnTo>
                  <a:pt x="86" y="32"/>
                </a:lnTo>
                <a:lnTo>
                  <a:pt x="92" y="32"/>
                </a:lnTo>
                <a:lnTo>
                  <a:pt x="99" y="32"/>
                </a:lnTo>
                <a:lnTo>
                  <a:pt x="105" y="34"/>
                </a:lnTo>
                <a:lnTo>
                  <a:pt x="110" y="36"/>
                </a:lnTo>
                <a:lnTo>
                  <a:pt x="114" y="40"/>
                </a:lnTo>
                <a:lnTo>
                  <a:pt x="118" y="46"/>
                </a:lnTo>
                <a:lnTo>
                  <a:pt x="121" y="51"/>
                </a:lnTo>
                <a:lnTo>
                  <a:pt x="124" y="57"/>
                </a:lnTo>
                <a:lnTo>
                  <a:pt x="124" y="64"/>
                </a:lnTo>
                <a:lnTo>
                  <a:pt x="124" y="124"/>
                </a:lnTo>
                <a:lnTo>
                  <a:pt x="124" y="125"/>
                </a:lnTo>
                <a:lnTo>
                  <a:pt x="20" y="125"/>
                </a:lnTo>
                <a:lnTo>
                  <a:pt x="16" y="126"/>
                </a:lnTo>
                <a:lnTo>
                  <a:pt x="12" y="126"/>
                </a:lnTo>
                <a:lnTo>
                  <a:pt x="5" y="132"/>
                </a:lnTo>
                <a:lnTo>
                  <a:pt x="1" y="139"/>
                </a:lnTo>
                <a:lnTo>
                  <a:pt x="0" y="143"/>
                </a:lnTo>
                <a:lnTo>
                  <a:pt x="0" y="147"/>
                </a:lnTo>
                <a:lnTo>
                  <a:pt x="0" y="249"/>
                </a:lnTo>
                <a:lnTo>
                  <a:pt x="0" y="253"/>
                </a:lnTo>
                <a:lnTo>
                  <a:pt x="1" y="257"/>
                </a:lnTo>
                <a:lnTo>
                  <a:pt x="5" y="264"/>
                </a:lnTo>
                <a:lnTo>
                  <a:pt x="12" y="268"/>
                </a:lnTo>
                <a:lnTo>
                  <a:pt x="16" y="270"/>
                </a:lnTo>
                <a:lnTo>
                  <a:pt x="20" y="270"/>
                </a:lnTo>
                <a:lnTo>
                  <a:pt x="169" y="270"/>
                </a:lnTo>
                <a:lnTo>
                  <a:pt x="174" y="270"/>
                </a:lnTo>
                <a:lnTo>
                  <a:pt x="177" y="268"/>
                </a:lnTo>
                <a:lnTo>
                  <a:pt x="184" y="264"/>
                </a:lnTo>
                <a:lnTo>
                  <a:pt x="189" y="257"/>
                </a:lnTo>
                <a:lnTo>
                  <a:pt x="191" y="253"/>
                </a:lnTo>
                <a:lnTo>
                  <a:pt x="191" y="249"/>
                </a:lnTo>
                <a:lnTo>
                  <a:pt x="191" y="147"/>
                </a:lnTo>
                <a:lnTo>
                  <a:pt x="191" y="143"/>
                </a:lnTo>
                <a:lnTo>
                  <a:pt x="189" y="139"/>
                </a:lnTo>
                <a:lnTo>
                  <a:pt x="184" y="132"/>
                </a:lnTo>
                <a:lnTo>
                  <a:pt x="177" y="126"/>
                </a:lnTo>
                <a:lnTo>
                  <a:pt x="174" y="126"/>
                </a:lnTo>
                <a:lnTo>
                  <a:pt x="169" y="125"/>
                </a:lnTo>
                <a:close/>
                <a:moveTo>
                  <a:pt x="174" y="249"/>
                </a:moveTo>
                <a:lnTo>
                  <a:pt x="174" y="249"/>
                </a:lnTo>
                <a:lnTo>
                  <a:pt x="173" y="252"/>
                </a:lnTo>
                <a:lnTo>
                  <a:pt x="169" y="253"/>
                </a:lnTo>
                <a:lnTo>
                  <a:pt x="20" y="253"/>
                </a:lnTo>
                <a:lnTo>
                  <a:pt x="17" y="252"/>
                </a:lnTo>
                <a:lnTo>
                  <a:pt x="16" y="249"/>
                </a:lnTo>
                <a:lnTo>
                  <a:pt x="16" y="147"/>
                </a:lnTo>
                <a:lnTo>
                  <a:pt x="17" y="143"/>
                </a:lnTo>
                <a:lnTo>
                  <a:pt x="20" y="141"/>
                </a:lnTo>
                <a:lnTo>
                  <a:pt x="169" y="141"/>
                </a:lnTo>
                <a:lnTo>
                  <a:pt x="173" y="143"/>
                </a:lnTo>
                <a:lnTo>
                  <a:pt x="174" y="147"/>
                </a:lnTo>
                <a:lnTo>
                  <a:pt x="174" y="24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09" name="Freeform 297"/>
          <p:cNvSpPr>
            <a:spLocks/>
          </p:cNvSpPr>
          <p:nvPr/>
        </p:nvSpPr>
        <p:spPr bwMode="auto">
          <a:xfrm>
            <a:off x="4418013" y="3671888"/>
            <a:ext cx="14287" cy="20637"/>
          </a:xfrm>
          <a:custGeom>
            <a:avLst/>
            <a:gdLst>
              <a:gd name="T0" fmla="*/ 12 w 24"/>
              <a:gd name="T1" fmla="*/ 0 h 37"/>
              <a:gd name="T2" fmla="*/ 12 w 24"/>
              <a:gd name="T3" fmla="*/ 0 h 37"/>
              <a:gd name="T4" fmla="*/ 7 w 24"/>
              <a:gd name="T5" fmla="*/ 1 h 37"/>
              <a:gd name="T6" fmla="*/ 4 w 24"/>
              <a:gd name="T7" fmla="*/ 4 h 37"/>
              <a:gd name="T8" fmla="*/ 1 w 24"/>
              <a:gd name="T9" fmla="*/ 8 h 37"/>
              <a:gd name="T10" fmla="*/ 0 w 24"/>
              <a:gd name="T11" fmla="*/ 12 h 37"/>
              <a:gd name="T12" fmla="*/ 0 w 24"/>
              <a:gd name="T13" fmla="*/ 37 h 37"/>
              <a:gd name="T14" fmla="*/ 24 w 24"/>
              <a:gd name="T15" fmla="*/ 37 h 37"/>
              <a:gd name="T16" fmla="*/ 24 w 24"/>
              <a:gd name="T17" fmla="*/ 12 h 37"/>
              <a:gd name="T18" fmla="*/ 23 w 24"/>
              <a:gd name="T19" fmla="*/ 8 h 37"/>
              <a:gd name="T20" fmla="*/ 20 w 24"/>
              <a:gd name="T21" fmla="*/ 4 h 37"/>
              <a:gd name="T22" fmla="*/ 16 w 24"/>
              <a:gd name="T23" fmla="*/ 1 h 37"/>
              <a:gd name="T24" fmla="*/ 12 w 24"/>
              <a:gd name="T25"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 h="37">
                <a:moveTo>
                  <a:pt x="12" y="0"/>
                </a:moveTo>
                <a:lnTo>
                  <a:pt x="12" y="0"/>
                </a:lnTo>
                <a:lnTo>
                  <a:pt x="7" y="1"/>
                </a:lnTo>
                <a:lnTo>
                  <a:pt x="4" y="4"/>
                </a:lnTo>
                <a:lnTo>
                  <a:pt x="1" y="8"/>
                </a:lnTo>
                <a:lnTo>
                  <a:pt x="0" y="12"/>
                </a:lnTo>
                <a:lnTo>
                  <a:pt x="0" y="37"/>
                </a:lnTo>
                <a:lnTo>
                  <a:pt x="24" y="37"/>
                </a:lnTo>
                <a:lnTo>
                  <a:pt x="24" y="12"/>
                </a:lnTo>
                <a:lnTo>
                  <a:pt x="23" y="8"/>
                </a:lnTo>
                <a:lnTo>
                  <a:pt x="20" y="4"/>
                </a:lnTo>
                <a:lnTo>
                  <a:pt x="16" y="1"/>
                </a:lnTo>
                <a:lnTo>
                  <a:pt x="12"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10" name="Freeform 298"/>
          <p:cNvSpPr>
            <a:spLocks noEditPoints="1"/>
          </p:cNvSpPr>
          <p:nvPr/>
        </p:nvSpPr>
        <p:spPr bwMode="auto">
          <a:xfrm>
            <a:off x="4959350" y="1501775"/>
            <a:ext cx="109538" cy="146050"/>
          </a:xfrm>
          <a:custGeom>
            <a:avLst/>
            <a:gdLst>
              <a:gd name="T0" fmla="*/ 186 w 203"/>
              <a:gd name="T1" fmla="*/ 273 h 273"/>
              <a:gd name="T2" fmla="*/ 18 w 203"/>
              <a:gd name="T3" fmla="*/ 273 h 273"/>
              <a:gd name="T4" fmla="*/ 11 w 203"/>
              <a:gd name="T5" fmla="*/ 272 h 273"/>
              <a:gd name="T6" fmla="*/ 5 w 203"/>
              <a:gd name="T7" fmla="*/ 268 h 273"/>
              <a:gd name="T8" fmla="*/ 1 w 203"/>
              <a:gd name="T9" fmla="*/ 262 h 273"/>
              <a:gd name="T10" fmla="*/ 0 w 203"/>
              <a:gd name="T11" fmla="*/ 255 h 273"/>
              <a:gd name="T12" fmla="*/ 0 w 203"/>
              <a:gd name="T13" fmla="*/ 18 h 273"/>
              <a:gd name="T14" fmla="*/ 1 w 203"/>
              <a:gd name="T15" fmla="*/ 11 h 273"/>
              <a:gd name="T16" fmla="*/ 5 w 203"/>
              <a:gd name="T17" fmla="*/ 6 h 273"/>
              <a:gd name="T18" fmla="*/ 11 w 203"/>
              <a:gd name="T19" fmla="*/ 2 h 273"/>
              <a:gd name="T20" fmla="*/ 18 w 203"/>
              <a:gd name="T21" fmla="*/ 0 h 273"/>
              <a:gd name="T22" fmla="*/ 186 w 203"/>
              <a:gd name="T23" fmla="*/ 0 h 273"/>
              <a:gd name="T24" fmla="*/ 192 w 203"/>
              <a:gd name="T25" fmla="*/ 2 h 273"/>
              <a:gd name="T26" fmla="*/ 198 w 203"/>
              <a:gd name="T27" fmla="*/ 6 h 273"/>
              <a:gd name="T28" fmla="*/ 202 w 203"/>
              <a:gd name="T29" fmla="*/ 11 h 273"/>
              <a:gd name="T30" fmla="*/ 203 w 203"/>
              <a:gd name="T31" fmla="*/ 18 h 273"/>
              <a:gd name="T32" fmla="*/ 203 w 203"/>
              <a:gd name="T33" fmla="*/ 255 h 273"/>
              <a:gd name="T34" fmla="*/ 202 w 203"/>
              <a:gd name="T35" fmla="*/ 262 h 273"/>
              <a:gd name="T36" fmla="*/ 198 w 203"/>
              <a:gd name="T37" fmla="*/ 268 h 273"/>
              <a:gd name="T38" fmla="*/ 192 w 203"/>
              <a:gd name="T39" fmla="*/ 272 h 273"/>
              <a:gd name="T40" fmla="*/ 186 w 203"/>
              <a:gd name="T41" fmla="*/ 273 h 273"/>
              <a:gd name="T42" fmla="*/ 18 w 203"/>
              <a:gd name="T43" fmla="*/ 15 h 273"/>
              <a:gd name="T44" fmla="*/ 18 w 203"/>
              <a:gd name="T45" fmla="*/ 15 h 273"/>
              <a:gd name="T46" fmla="*/ 16 w 203"/>
              <a:gd name="T47" fmla="*/ 17 h 273"/>
              <a:gd name="T48" fmla="*/ 15 w 203"/>
              <a:gd name="T49" fmla="*/ 18 h 273"/>
              <a:gd name="T50" fmla="*/ 15 w 203"/>
              <a:gd name="T51" fmla="*/ 255 h 273"/>
              <a:gd name="T52" fmla="*/ 16 w 203"/>
              <a:gd name="T53" fmla="*/ 258 h 273"/>
              <a:gd name="T54" fmla="*/ 18 w 203"/>
              <a:gd name="T55" fmla="*/ 258 h 273"/>
              <a:gd name="T56" fmla="*/ 186 w 203"/>
              <a:gd name="T57" fmla="*/ 258 h 273"/>
              <a:gd name="T58" fmla="*/ 188 w 203"/>
              <a:gd name="T59" fmla="*/ 258 h 273"/>
              <a:gd name="T60" fmla="*/ 188 w 203"/>
              <a:gd name="T61" fmla="*/ 255 h 273"/>
              <a:gd name="T62" fmla="*/ 188 w 203"/>
              <a:gd name="T63" fmla="*/ 18 h 273"/>
              <a:gd name="T64" fmla="*/ 188 w 203"/>
              <a:gd name="T65" fmla="*/ 17 h 273"/>
              <a:gd name="T66" fmla="*/ 186 w 203"/>
              <a:gd name="T67" fmla="*/ 15 h 273"/>
              <a:gd name="T68" fmla="*/ 18 w 203"/>
              <a:gd name="T69" fmla="*/ 1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273">
                <a:moveTo>
                  <a:pt x="186" y="273"/>
                </a:moveTo>
                <a:lnTo>
                  <a:pt x="18" y="273"/>
                </a:lnTo>
                <a:lnTo>
                  <a:pt x="11" y="272"/>
                </a:lnTo>
                <a:lnTo>
                  <a:pt x="5" y="268"/>
                </a:lnTo>
                <a:lnTo>
                  <a:pt x="1" y="262"/>
                </a:lnTo>
                <a:lnTo>
                  <a:pt x="0" y="255"/>
                </a:lnTo>
                <a:lnTo>
                  <a:pt x="0" y="18"/>
                </a:lnTo>
                <a:lnTo>
                  <a:pt x="1" y="11"/>
                </a:lnTo>
                <a:lnTo>
                  <a:pt x="5" y="6"/>
                </a:lnTo>
                <a:lnTo>
                  <a:pt x="11" y="2"/>
                </a:lnTo>
                <a:lnTo>
                  <a:pt x="18" y="0"/>
                </a:lnTo>
                <a:lnTo>
                  <a:pt x="186" y="0"/>
                </a:lnTo>
                <a:lnTo>
                  <a:pt x="192" y="2"/>
                </a:lnTo>
                <a:lnTo>
                  <a:pt x="198" y="6"/>
                </a:lnTo>
                <a:lnTo>
                  <a:pt x="202" y="11"/>
                </a:lnTo>
                <a:lnTo>
                  <a:pt x="203" y="18"/>
                </a:lnTo>
                <a:lnTo>
                  <a:pt x="203" y="255"/>
                </a:lnTo>
                <a:lnTo>
                  <a:pt x="202" y="262"/>
                </a:lnTo>
                <a:lnTo>
                  <a:pt x="198" y="268"/>
                </a:lnTo>
                <a:lnTo>
                  <a:pt x="192" y="272"/>
                </a:lnTo>
                <a:lnTo>
                  <a:pt x="186" y="273"/>
                </a:lnTo>
                <a:close/>
                <a:moveTo>
                  <a:pt x="18" y="15"/>
                </a:moveTo>
                <a:lnTo>
                  <a:pt x="18" y="15"/>
                </a:lnTo>
                <a:lnTo>
                  <a:pt x="16" y="17"/>
                </a:lnTo>
                <a:lnTo>
                  <a:pt x="15" y="18"/>
                </a:lnTo>
                <a:lnTo>
                  <a:pt x="15" y="255"/>
                </a:lnTo>
                <a:lnTo>
                  <a:pt x="16" y="258"/>
                </a:lnTo>
                <a:lnTo>
                  <a:pt x="18" y="258"/>
                </a:lnTo>
                <a:lnTo>
                  <a:pt x="186" y="258"/>
                </a:lnTo>
                <a:lnTo>
                  <a:pt x="188" y="258"/>
                </a:lnTo>
                <a:lnTo>
                  <a:pt x="188" y="255"/>
                </a:lnTo>
                <a:lnTo>
                  <a:pt x="188" y="18"/>
                </a:lnTo>
                <a:lnTo>
                  <a:pt x="188" y="17"/>
                </a:lnTo>
                <a:lnTo>
                  <a:pt x="186" y="15"/>
                </a:lnTo>
                <a:lnTo>
                  <a:pt x="18" y="1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11" name="Freeform 299"/>
          <p:cNvSpPr>
            <a:spLocks/>
          </p:cNvSpPr>
          <p:nvPr/>
        </p:nvSpPr>
        <p:spPr bwMode="auto">
          <a:xfrm>
            <a:off x="4978400" y="1524000"/>
            <a:ext cx="71438" cy="15875"/>
          </a:xfrm>
          <a:custGeom>
            <a:avLst/>
            <a:gdLst>
              <a:gd name="T0" fmla="*/ 127 w 131"/>
              <a:gd name="T1" fmla="*/ 30 h 30"/>
              <a:gd name="T2" fmla="*/ 4 w 131"/>
              <a:gd name="T3" fmla="*/ 30 h 30"/>
              <a:gd name="T4" fmla="*/ 1 w 131"/>
              <a:gd name="T5" fmla="*/ 28 h 30"/>
              <a:gd name="T6" fmla="*/ 0 w 131"/>
              <a:gd name="T7" fmla="*/ 25 h 30"/>
              <a:gd name="T8" fmla="*/ 0 w 131"/>
              <a:gd name="T9" fmla="*/ 4 h 30"/>
              <a:gd name="T10" fmla="*/ 1 w 131"/>
              <a:gd name="T11" fmla="*/ 1 h 30"/>
              <a:gd name="T12" fmla="*/ 4 w 131"/>
              <a:gd name="T13" fmla="*/ 0 h 30"/>
              <a:gd name="T14" fmla="*/ 127 w 131"/>
              <a:gd name="T15" fmla="*/ 0 h 30"/>
              <a:gd name="T16" fmla="*/ 129 w 131"/>
              <a:gd name="T17" fmla="*/ 1 h 30"/>
              <a:gd name="T18" fmla="*/ 131 w 131"/>
              <a:gd name="T19" fmla="*/ 4 h 30"/>
              <a:gd name="T20" fmla="*/ 131 w 131"/>
              <a:gd name="T21" fmla="*/ 25 h 30"/>
              <a:gd name="T22" fmla="*/ 129 w 131"/>
              <a:gd name="T23" fmla="*/ 28 h 30"/>
              <a:gd name="T24" fmla="*/ 127 w 131"/>
              <a:gd name="T25"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30">
                <a:moveTo>
                  <a:pt x="127" y="30"/>
                </a:moveTo>
                <a:lnTo>
                  <a:pt x="4" y="30"/>
                </a:lnTo>
                <a:lnTo>
                  <a:pt x="1" y="28"/>
                </a:lnTo>
                <a:lnTo>
                  <a:pt x="0" y="25"/>
                </a:lnTo>
                <a:lnTo>
                  <a:pt x="0" y="4"/>
                </a:lnTo>
                <a:lnTo>
                  <a:pt x="1" y="1"/>
                </a:lnTo>
                <a:lnTo>
                  <a:pt x="4" y="0"/>
                </a:lnTo>
                <a:lnTo>
                  <a:pt x="127" y="0"/>
                </a:lnTo>
                <a:lnTo>
                  <a:pt x="129" y="1"/>
                </a:lnTo>
                <a:lnTo>
                  <a:pt x="131" y="4"/>
                </a:lnTo>
                <a:lnTo>
                  <a:pt x="131" y="25"/>
                </a:lnTo>
                <a:lnTo>
                  <a:pt x="129" y="28"/>
                </a:lnTo>
                <a:lnTo>
                  <a:pt x="127" y="3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12" name="Freeform 300"/>
          <p:cNvSpPr>
            <a:spLocks/>
          </p:cNvSpPr>
          <p:nvPr/>
        </p:nvSpPr>
        <p:spPr bwMode="auto">
          <a:xfrm>
            <a:off x="4979988" y="1555750"/>
            <a:ext cx="15875" cy="17463"/>
          </a:xfrm>
          <a:custGeom>
            <a:avLst/>
            <a:gdLst>
              <a:gd name="T0" fmla="*/ 30 w 30"/>
              <a:gd name="T1" fmla="*/ 17 h 32"/>
              <a:gd name="T2" fmla="*/ 30 w 30"/>
              <a:gd name="T3" fmla="*/ 17 h 32"/>
              <a:gd name="T4" fmla="*/ 29 w 30"/>
              <a:gd name="T5" fmla="*/ 22 h 32"/>
              <a:gd name="T6" fmla="*/ 26 w 30"/>
              <a:gd name="T7" fmla="*/ 27 h 32"/>
              <a:gd name="T8" fmla="*/ 21 w 30"/>
              <a:gd name="T9" fmla="*/ 30 h 32"/>
              <a:gd name="T10" fmla="*/ 15 w 30"/>
              <a:gd name="T11" fmla="*/ 32 h 32"/>
              <a:gd name="T12" fmla="*/ 8 w 30"/>
              <a:gd name="T13" fmla="*/ 30 h 32"/>
              <a:gd name="T14" fmla="*/ 4 w 30"/>
              <a:gd name="T15" fmla="*/ 27 h 32"/>
              <a:gd name="T16" fmla="*/ 0 w 30"/>
              <a:gd name="T17" fmla="*/ 22 h 32"/>
              <a:gd name="T18" fmla="*/ 0 w 30"/>
              <a:gd name="T19" fmla="*/ 17 h 32"/>
              <a:gd name="T20" fmla="*/ 0 w 30"/>
              <a:gd name="T21" fmla="*/ 10 h 32"/>
              <a:gd name="T22" fmla="*/ 4 w 30"/>
              <a:gd name="T23" fmla="*/ 6 h 32"/>
              <a:gd name="T24" fmla="*/ 8 w 30"/>
              <a:gd name="T25" fmla="*/ 2 h 32"/>
              <a:gd name="T26" fmla="*/ 15 w 30"/>
              <a:gd name="T27" fmla="*/ 0 h 32"/>
              <a:gd name="T28" fmla="*/ 21 w 30"/>
              <a:gd name="T29" fmla="*/ 2 h 32"/>
              <a:gd name="T30" fmla="*/ 26 w 30"/>
              <a:gd name="T31" fmla="*/ 6 h 32"/>
              <a:gd name="T32" fmla="*/ 29 w 30"/>
              <a:gd name="T33" fmla="*/ 10 h 32"/>
              <a:gd name="T34" fmla="*/ 30 w 30"/>
              <a:gd name="T35" fmla="*/ 1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32">
                <a:moveTo>
                  <a:pt x="30" y="17"/>
                </a:moveTo>
                <a:lnTo>
                  <a:pt x="30" y="17"/>
                </a:lnTo>
                <a:lnTo>
                  <a:pt x="29" y="22"/>
                </a:lnTo>
                <a:lnTo>
                  <a:pt x="26" y="27"/>
                </a:lnTo>
                <a:lnTo>
                  <a:pt x="21" y="30"/>
                </a:lnTo>
                <a:lnTo>
                  <a:pt x="15" y="32"/>
                </a:lnTo>
                <a:lnTo>
                  <a:pt x="8" y="30"/>
                </a:lnTo>
                <a:lnTo>
                  <a:pt x="4" y="27"/>
                </a:lnTo>
                <a:lnTo>
                  <a:pt x="0" y="22"/>
                </a:lnTo>
                <a:lnTo>
                  <a:pt x="0" y="17"/>
                </a:lnTo>
                <a:lnTo>
                  <a:pt x="0" y="10"/>
                </a:lnTo>
                <a:lnTo>
                  <a:pt x="4" y="6"/>
                </a:lnTo>
                <a:lnTo>
                  <a:pt x="8" y="2"/>
                </a:lnTo>
                <a:lnTo>
                  <a:pt x="15" y="0"/>
                </a:lnTo>
                <a:lnTo>
                  <a:pt x="21" y="2"/>
                </a:lnTo>
                <a:lnTo>
                  <a:pt x="26" y="6"/>
                </a:lnTo>
                <a:lnTo>
                  <a:pt x="29" y="10"/>
                </a:lnTo>
                <a:lnTo>
                  <a:pt x="30" y="1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13" name="Freeform 301"/>
          <p:cNvSpPr>
            <a:spLocks/>
          </p:cNvSpPr>
          <p:nvPr/>
        </p:nvSpPr>
        <p:spPr bwMode="auto">
          <a:xfrm>
            <a:off x="5006975" y="1555750"/>
            <a:ext cx="15875" cy="17463"/>
          </a:xfrm>
          <a:custGeom>
            <a:avLst/>
            <a:gdLst>
              <a:gd name="T0" fmla="*/ 30 w 30"/>
              <a:gd name="T1" fmla="*/ 17 h 32"/>
              <a:gd name="T2" fmla="*/ 30 w 30"/>
              <a:gd name="T3" fmla="*/ 17 h 32"/>
              <a:gd name="T4" fmla="*/ 29 w 30"/>
              <a:gd name="T5" fmla="*/ 22 h 32"/>
              <a:gd name="T6" fmla="*/ 26 w 30"/>
              <a:gd name="T7" fmla="*/ 27 h 32"/>
              <a:gd name="T8" fmla="*/ 21 w 30"/>
              <a:gd name="T9" fmla="*/ 30 h 32"/>
              <a:gd name="T10" fmla="*/ 15 w 30"/>
              <a:gd name="T11" fmla="*/ 32 h 32"/>
              <a:gd name="T12" fmla="*/ 8 w 30"/>
              <a:gd name="T13" fmla="*/ 30 h 32"/>
              <a:gd name="T14" fmla="*/ 4 w 30"/>
              <a:gd name="T15" fmla="*/ 27 h 32"/>
              <a:gd name="T16" fmla="*/ 0 w 30"/>
              <a:gd name="T17" fmla="*/ 22 h 32"/>
              <a:gd name="T18" fmla="*/ 0 w 30"/>
              <a:gd name="T19" fmla="*/ 17 h 32"/>
              <a:gd name="T20" fmla="*/ 0 w 30"/>
              <a:gd name="T21" fmla="*/ 10 h 32"/>
              <a:gd name="T22" fmla="*/ 4 w 30"/>
              <a:gd name="T23" fmla="*/ 6 h 32"/>
              <a:gd name="T24" fmla="*/ 8 w 30"/>
              <a:gd name="T25" fmla="*/ 2 h 32"/>
              <a:gd name="T26" fmla="*/ 15 w 30"/>
              <a:gd name="T27" fmla="*/ 0 h 32"/>
              <a:gd name="T28" fmla="*/ 21 w 30"/>
              <a:gd name="T29" fmla="*/ 2 h 32"/>
              <a:gd name="T30" fmla="*/ 26 w 30"/>
              <a:gd name="T31" fmla="*/ 6 h 32"/>
              <a:gd name="T32" fmla="*/ 29 w 30"/>
              <a:gd name="T33" fmla="*/ 10 h 32"/>
              <a:gd name="T34" fmla="*/ 30 w 30"/>
              <a:gd name="T35" fmla="*/ 1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32">
                <a:moveTo>
                  <a:pt x="30" y="17"/>
                </a:moveTo>
                <a:lnTo>
                  <a:pt x="30" y="17"/>
                </a:lnTo>
                <a:lnTo>
                  <a:pt x="29" y="22"/>
                </a:lnTo>
                <a:lnTo>
                  <a:pt x="26" y="27"/>
                </a:lnTo>
                <a:lnTo>
                  <a:pt x="21" y="30"/>
                </a:lnTo>
                <a:lnTo>
                  <a:pt x="15" y="32"/>
                </a:lnTo>
                <a:lnTo>
                  <a:pt x="8" y="30"/>
                </a:lnTo>
                <a:lnTo>
                  <a:pt x="4" y="27"/>
                </a:lnTo>
                <a:lnTo>
                  <a:pt x="0" y="22"/>
                </a:lnTo>
                <a:lnTo>
                  <a:pt x="0" y="17"/>
                </a:lnTo>
                <a:lnTo>
                  <a:pt x="0" y="10"/>
                </a:lnTo>
                <a:lnTo>
                  <a:pt x="4" y="6"/>
                </a:lnTo>
                <a:lnTo>
                  <a:pt x="8" y="2"/>
                </a:lnTo>
                <a:lnTo>
                  <a:pt x="15" y="0"/>
                </a:lnTo>
                <a:lnTo>
                  <a:pt x="21" y="2"/>
                </a:lnTo>
                <a:lnTo>
                  <a:pt x="26" y="6"/>
                </a:lnTo>
                <a:lnTo>
                  <a:pt x="29" y="10"/>
                </a:lnTo>
                <a:lnTo>
                  <a:pt x="30" y="1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14" name="Freeform 302"/>
          <p:cNvSpPr>
            <a:spLocks/>
          </p:cNvSpPr>
          <p:nvPr/>
        </p:nvSpPr>
        <p:spPr bwMode="auto">
          <a:xfrm>
            <a:off x="5032375" y="1555750"/>
            <a:ext cx="15875" cy="17463"/>
          </a:xfrm>
          <a:custGeom>
            <a:avLst/>
            <a:gdLst>
              <a:gd name="T0" fmla="*/ 30 w 30"/>
              <a:gd name="T1" fmla="*/ 17 h 32"/>
              <a:gd name="T2" fmla="*/ 30 w 30"/>
              <a:gd name="T3" fmla="*/ 17 h 32"/>
              <a:gd name="T4" fmla="*/ 29 w 30"/>
              <a:gd name="T5" fmla="*/ 22 h 32"/>
              <a:gd name="T6" fmla="*/ 26 w 30"/>
              <a:gd name="T7" fmla="*/ 27 h 32"/>
              <a:gd name="T8" fmla="*/ 21 w 30"/>
              <a:gd name="T9" fmla="*/ 30 h 32"/>
              <a:gd name="T10" fmla="*/ 15 w 30"/>
              <a:gd name="T11" fmla="*/ 32 h 32"/>
              <a:gd name="T12" fmla="*/ 9 w 30"/>
              <a:gd name="T13" fmla="*/ 30 h 32"/>
              <a:gd name="T14" fmla="*/ 4 w 30"/>
              <a:gd name="T15" fmla="*/ 27 h 32"/>
              <a:gd name="T16" fmla="*/ 0 w 30"/>
              <a:gd name="T17" fmla="*/ 22 h 32"/>
              <a:gd name="T18" fmla="*/ 0 w 30"/>
              <a:gd name="T19" fmla="*/ 17 h 32"/>
              <a:gd name="T20" fmla="*/ 0 w 30"/>
              <a:gd name="T21" fmla="*/ 10 h 32"/>
              <a:gd name="T22" fmla="*/ 4 w 30"/>
              <a:gd name="T23" fmla="*/ 6 h 32"/>
              <a:gd name="T24" fmla="*/ 9 w 30"/>
              <a:gd name="T25" fmla="*/ 2 h 32"/>
              <a:gd name="T26" fmla="*/ 15 w 30"/>
              <a:gd name="T27" fmla="*/ 0 h 32"/>
              <a:gd name="T28" fmla="*/ 21 w 30"/>
              <a:gd name="T29" fmla="*/ 2 h 32"/>
              <a:gd name="T30" fmla="*/ 26 w 30"/>
              <a:gd name="T31" fmla="*/ 6 h 32"/>
              <a:gd name="T32" fmla="*/ 29 w 30"/>
              <a:gd name="T33" fmla="*/ 10 h 32"/>
              <a:gd name="T34" fmla="*/ 30 w 30"/>
              <a:gd name="T35" fmla="*/ 1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32">
                <a:moveTo>
                  <a:pt x="30" y="17"/>
                </a:moveTo>
                <a:lnTo>
                  <a:pt x="30" y="17"/>
                </a:lnTo>
                <a:lnTo>
                  <a:pt x="29" y="22"/>
                </a:lnTo>
                <a:lnTo>
                  <a:pt x="26" y="27"/>
                </a:lnTo>
                <a:lnTo>
                  <a:pt x="21" y="30"/>
                </a:lnTo>
                <a:lnTo>
                  <a:pt x="15" y="32"/>
                </a:lnTo>
                <a:lnTo>
                  <a:pt x="9" y="30"/>
                </a:lnTo>
                <a:lnTo>
                  <a:pt x="4" y="27"/>
                </a:lnTo>
                <a:lnTo>
                  <a:pt x="0" y="22"/>
                </a:lnTo>
                <a:lnTo>
                  <a:pt x="0" y="17"/>
                </a:lnTo>
                <a:lnTo>
                  <a:pt x="0" y="10"/>
                </a:lnTo>
                <a:lnTo>
                  <a:pt x="4" y="6"/>
                </a:lnTo>
                <a:lnTo>
                  <a:pt x="9" y="2"/>
                </a:lnTo>
                <a:lnTo>
                  <a:pt x="15" y="0"/>
                </a:lnTo>
                <a:lnTo>
                  <a:pt x="21" y="2"/>
                </a:lnTo>
                <a:lnTo>
                  <a:pt x="26" y="6"/>
                </a:lnTo>
                <a:lnTo>
                  <a:pt x="29" y="10"/>
                </a:lnTo>
                <a:lnTo>
                  <a:pt x="30" y="1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15" name="Freeform 303"/>
          <p:cNvSpPr>
            <a:spLocks/>
          </p:cNvSpPr>
          <p:nvPr/>
        </p:nvSpPr>
        <p:spPr bwMode="auto">
          <a:xfrm>
            <a:off x="4979988" y="1582738"/>
            <a:ext cx="15875" cy="15875"/>
          </a:xfrm>
          <a:custGeom>
            <a:avLst/>
            <a:gdLst>
              <a:gd name="T0" fmla="*/ 30 w 30"/>
              <a:gd name="T1" fmla="*/ 17 h 32"/>
              <a:gd name="T2" fmla="*/ 30 w 30"/>
              <a:gd name="T3" fmla="*/ 17 h 32"/>
              <a:gd name="T4" fmla="*/ 29 w 30"/>
              <a:gd name="T5" fmla="*/ 22 h 32"/>
              <a:gd name="T6" fmla="*/ 26 w 30"/>
              <a:gd name="T7" fmla="*/ 28 h 32"/>
              <a:gd name="T8" fmla="*/ 21 w 30"/>
              <a:gd name="T9" fmla="*/ 30 h 32"/>
              <a:gd name="T10" fmla="*/ 15 w 30"/>
              <a:gd name="T11" fmla="*/ 32 h 32"/>
              <a:gd name="T12" fmla="*/ 8 w 30"/>
              <a:gd name="T13" fmla="*/ 30 h 32"/>
              <a:gd name="T14" fmla="*/ 4 w 30"/>
              <a:gd name="T15" fmla="*/ 28 h 32"/>
              <a:gd name="T16" fmla="*/ 0 w 30"/>
              <a:gd name="T17" fmla="*/ 22 h 32"/>
              <a:gd name="T18" fmla="*/ 0 w 30"/>
              <a:gd name="T19" fmla="*/ 17 h 32"/>
              <a:gd name="T20" fmla="*/ 0 w 30"/>
              <a:gd name="T21" fmla="*/ 10 h 32"/>
              <a:gd name="T22" fmla="*/ 4 w 30"/>
              <a:gd name="T23" fmla="*/ 6 h 32"/>
              <a:gd name="T24" fmla="*/ 8 w 30"/>
              <a:gd name="T25" fmla="*/ 2 h 32"/>
              <a:gd name="T26" fmla="*/ 15 w 30"/>
              <a:gd name="T27" fmla="*/ 0 h 32"/>
              <a:gd name="T28" fmla="*/ 21 w 30"/>
              <a:gd name="T29" fmla="*/ 2 h 32"/>
              <a:gd name="T30" fmla="*/ 26 w 30"/>
              <a:gd name="T31" fmla="*/ 6 h 32"/>
              <a:gd name="T32" fmla="*/ 29 w 30"/>
              <a:gd name="T33" fmla="*/ 10 h 32"/>
              <a:gd name="T34" fmla="*/ 30 w 30"/>
              <a:gd name="T35" fmla="*/ 1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32">
                <a:moveTo>
                  <a:pt x="30" y="17"/>
                </a:moveTo>
                <a:lnTo>
                  <a:pt x="30" y="17"/>
                </a:lnTo>
                <a:lnTo>
                  <a:pt x="29" y="22"/>
                </a:lnTo>
                <a:lnTo>
                  <a:pt x="26" y="28"/>
                </a:lnTo>
                <a:lnTo>
                  <a:pt x="21" y="30"/>
                </a:lnTo>
                <a:lnTo>
                  <a:pt x="15" y="32"/>
                </a:lnTo>
                <a:lnTo>
                  <a:pt x="8" y="30"/>
                </a:lnTo>
                <a:lnTo>
                  <a:pt x="4" y="28"/>
                </a:lnTo>
                <a:lnTo>
                  <a:pt x="0" y="22"/>
                </a:lnTo>
                <a:lnTo>
                  <a:pt x="0" y="17"/>
                </a:lnTo>
                <a:lnTo>
                  <a:pt x="0" y="10"/>
                </a:lnTo>
                <a:lnTo>
                  <a:pt x="4" y="6"/>
                </a:lnTo>
                <a:lnTo>
                  <a:pt x="8" y="2"/>
                </a:lnTo>
                <a:lnTo>
                  <a:pt x="15" y="0"/>
                </a:lnTo>
                <a:lnTo>
                  <a:pt x="21" y="2"/>
                </a:lnTo>
                <a:lnTo>
                  <a:pt x="26" y="6"/>
                </a:lnTo>
                <a:lnTo>
                  <a:pt x="29" y="10"/>
                </a:lnTo>
                <a:lnTo>
                  <a:pt x="30" y="1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16" name="Freeform 304"/>
          <p:cNvSpPr>
            <a:spLocks/>
          </p:cNvSpPr>
          <p:nvPr/>
        </p:nvSpPr>
        <p:spPr bwMode="auto">
          <a:xfrm>
            <a:off x="5006975" y="1582738"/>
            <a:ext cx="15875" cy="15875"/>
          </a:xfrm>
          <a:custGeom>
            <a:avLst/>
            <a:gdLst>
              <a:gd name="T0" fmla="*/ 30 w 30"/>
              <a:gd name="T1" fmla="*/ 17 h 32"/>
              <a:gd name="T2" fmla="*/ 30 w 30"/>
              <a:gd name="T3" fmla="*/ 17 h 32"/>
              <a:gd name="T4" fmla="*/ 29 w 30"/>
              <a:gd name="T5" fmla="*/ 22 h 32"/>
              <a:gd name="T6" fmla="*/ 26 w 30"/>
              <a:gd name="T7" fmla="*/ 28 h 32"/>
              <a:gd name="T8" fmla="*/ 21 w 30"/>
              <a:gd name="T9" fmla="*/ 30 h 32"/>
              <a:gd name="T10" fmla="*/ 15 w 30"/>
              <a:gd name="T11" fmla="*/ 32 h 32"/>
              <a:gd name="T12" fmla="*/ 8 w 30"/>
              <a:gd name="T13" fmla="*/ 30 h 32"/>
              <a:gd name="T14" fmla="*/ 4 w 30"/>
              <a:gd name="T15" fmla="*/ 28 h 32"/>
              <a:gd name="T16" fmla="*/ 0 w 30"/>
              <a:gd name="T17" fmla="*/ 22 h 32"/>
              <a:gd name="T18" fmla="*/ 0 w 30"/>
              <a:gd name="T19" fmla="*/ 17 h 32"/>
              <a:gd name="T20" fmla="*/ 0 w 30"/>
              <a:gd name="T21" fmla="*/ 10 h 32"/>
              <a:gd name="T22" fmla="*/ 4 w 30"/>
              <a:gd name="T23" fmla="*/ 6 h 32"/>
              <a:gd name="T24" fmla="*/ 8 w 30"/>
              <a:gd name="T25" fmla="*/ 2 h 32"/>
              <a:gd name="T26" fmla="*/ 15 w 30"/>
              <a:gd name="T27" fmla="*/ 0 h 32"/>
              <a:gd name="T28" fmla="*/ 21 w 30"/>
              <a:gd name="T29" fmla="*/ 2 h 32"/>
              <a:gd name="T30" fmla="*/ 26 w 30"/>
              <a:gd name="T31" fmla="*/ 6 h 32"/>
              <a:gd name="T32" fmla="*/ 29 w 30"/>
              <a:gd name="T33" fmla="*/ 10 h 32"/>
              <a:gd name="T34" fmla="*/ 30 w 30"/>
              <a:gd name="T35" fmla="*/ 1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32">
                <a:moveTo>
                  <a:pt x="30" y="17"/>
                </a:moveTo>
                <a:lnTo>
                  <a:pt x="30" y="17"/>
                </a:lnTo>
                <a:lnTo>
                  <a:pt x="29" y="22"/>
                </a:lnTo>
                <a:lnTo>
                  <a:pt x="26" y="28"/>
                </a:lnTo>
                <a:lnTo>
                  <a:pt x="21" y="30"/>
                </a:lnTo>
                <a:lnTo>
                  <a:pt x="15" y="32"/>
                </a:lnTo>
                <a:lnTo>
                  <a:pt x="8" y="30"/>
                </a:lnTo>
                <a:lnTo>
                  <a:pt x="4" y="28"/>
                </a:lnTo>
                <a:lnTo>
                  <a:pt x="0" y="22"/>
                </a:lnTo>
                <a:lnTo>
                  <a:pt x="0" y="17"/>
                </a:lnTo>
                <a:lnTo>
                  <a:pt x="0" y="10"/>
                </a:lnTo>
                <a:lnTo>
                  <a:pt x="4" y="6"/>
                </a:lnTo>
                <a:lnTo>
                  <a:pt x="8" y="2"/>
                </a:lnTo>
                <a:lnTo>
                  <a:pt x="15" y="0"/>
                </a:lnTo>
                <a:lnTo>
                  <a:pt x="21" y="2"/>
                </a:lnTo>
                <a:lnTo>
                  <a:pt x="26" y="6"/>
                </a:lnTo>
                <a:lnTo>
                  <a:pt x="29" y="10"/>
                </a:lnTo>
                <a:lnTo>
                  <a:pt x="30" y="1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17" name="Freeform 305"/>
          <p:cNvSpPr>
            <a:spLocks/>
          </p:cNvSpPr>
          <p:nvPr/>
        </p:nvSpPr>
        <p:spPr bwMode="auto">
          <a:xfrm>
            <a:off x="5032375" y="1582738"/>
            <a:ext cx="15875" cy="15875"/>
          </a:xfrm>
          <a:custGeom>
            <a:avLst/>
            <a:gdLst>
              <a:gd name="T0" fmla="*/ 30 w 30"/>
              <a:gd name="T1" fmla="*/ 17 h 32"/>
              <a:gd name="T2" fmla="*/ 30 w 30"/>
              <a:gd name="T3" fmla="*/ 17 h 32"/>
              <a:gd name="T4" fmla="*/ 29 w 30"/>
              <a:gd name="T5" fmla="*/ 22 h 32"/>
              <a:gd name="T6" fmla="*/ 26 w 30"/>
              <a:gd name="T7" fmla="*/ 28 h 32"/>
              <a:gd name="T8" fmla="*/ 21 w 30"/>
              <a:gd name="T9" fmla="*/ 30 h 32"/>
              <a:gd name="T10" fmla="*/ 15 w 30"/>
              <a:gd name="T11" fmla="*/ 32 h 32"/>
              <a:gd name="T12" fmla="*/ 9 w 30"/>
              <a:gd name="T13" fmla="*/ 30 h 32"/>
              <a:gd name="T14" fmla="*/ 4 w 30"/>
              <a:gd name="T15" fmla="*/ 28 h 32"/>
              <a:gd name="T16" fmla="*/ 0 w 30"/>
              <a:gd name="T17" fmla="*/ 22 h 32"/>
              <a:gd name="T18" fmla="*/ 0 w 30"/>
              <a:gd name="T19" fmla="*/ 17 h 32"/>
              <a:gd name="T20" fmla="*/ 0 w 30"/>
              <a:gd name="T21" fmla="*/ 10 h 32"/>
              <a:gd name="T22" fmla="*/ 4 w 30"/>
              <a:gd name="T23" fmla="*/ 6 h 32"/>
              <a:gd name="T24" fmla="*/ 9 w 30"/>
              <a:gd name="T25" fmla="*/ 2 h 32"/>
              <a:gd name="T26" fmla="*/ 15 w 30"/>
              <a:gd name="T27" fmla="*/ 0 h 32"/>
              <a:gd name="T28" fmla="*/ 21 w 30"/>
              <a:gd name="T29" fmla="*/ 2 h 32"/>
              <a:gd name="T30" fmla="*/ 26 w 30"/>
              <a:gd name="T31" fmla="*/ 6 h 32"/>
              <a:gd name="T32" fmla="*/ 29 w 30"/>
              <a:gd name="T33" fmla="*/ 10 h 32"/>
              <a:gd name="T34" fmla="*/ 30 w 30"/>
              <a:gd name="T35" fmla="*/ 1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32">
                <a:moveTo>
                  <a:pt x="30" y="17"/>
                </a:moveTo>
                <a:lnTo>
                  <a:pt x="30" y="17"/>
                </a:lnTo>
                <a:lnTo>
                  <a:pt x="29" y="22"/>
                </a:lnTo>
                <a:lnTo>
                  <a:pt x="26" y="28"/>
                </a:lnTo>
                <a:lnTo>
                  <a:pt x="21" y="30"/>
                </a:lnTo>
                <a:lnTo>
                  <a:pt x="15" y="32"/>
                </a:lnTo>
                <a:lnTo>
                  <a:pt x="9" y="30"/>
                </a:lnTo>
                <a:lnTo>
                  <a:pt x="4" y="28"/>
                </a:lnTo>
                <a:lnTo>
                  <a:pt x="0" y="22"/>
                </a:lnTo>
                <a:lnTo>
                  <a:pt x="0" y="17"/>
                </a:lnTo>
                <a:lnTo>
                  <a:pt x="0" y="10"/>
                </a:lnTo>
                <a:lnTo>
                  <a:pt x="4" y="6"/>
                </a:lnTo>
                <a:lnTo>
                  <a:pt x="9" y="2"/>
                </a:lnTo>
                <a:lnTo>
                  <a:pt x="15" y="0"/>
                </a:lnTo>
                <a:lnTo>
                  <a:pt x="21" y="2"/>
                </a:lnTo>
                <a:lnTo>
                  <a:pt x="26" y="6"/>
                </a:lnTo>
                <a:lnTo>
                  <a:pt x="29" y="10"/>
                </a:lnTo>
                <a:lnTo>
                  <a:pt x="30" y="1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18" name="Freeform 306"/>
          <p:cNvSpPr>
            <a:spLocks/>
          </p:cNvSpPr>
          <p:nvPr/>
        </p:nvSpPr>
        <p:spPr bwMode="auto">
          <a:xfrm>
            <a:off x="4979988" y="1608138"/>
            <a:ext cx="15875" cy="17462"/>
          </a:xfrm>
          <a:custGeom>
            <a:avLst/>
            <a:gdLst>
              <a:gd name="T0" fmla="*/ 30 w 30"/>
              <a:gd name="T1" fmla="*/ 17 h 32"/>
              <a:gd name="T2" fmla="*/ 30 w 30"/>
              <a:gd name="T3" fmla="*/ 17 h 32"/>
              <a:gd name="T4" fmla="*/ 29 w 30"/>
              <a:gd name="T5" fmla="*/ 22 h 32"/>
              <a:gd name="T6" fmla="*/ 26 w 30"/>
              <a:gd name="T7" fmla="*/ 28 h 32"/>
              <a:gd name="T8" fmla="*/ 21 w 30"/>
              <a:gd name="T9" fmla="*/ 30 h 32"/>
              <a:gd name="T10" fmla="*/ 15 w 30"/>
              <a:gd name="T11" fmla="*/ 32 h 32"/>
              <a:gd name="T12" fmla="*/ 8 w 30"/>
              <a:gd name="T13" fmla="*/ 30 h 32"/>
              <a:gd name="T14" fmla="*/ 4 w 30"/>
              <a:gd name="T15" fmla="*/ 28 h 32"/>
              <a:gd name="T16" fmla="*/ 0 w 30"/>
              <a:gd name="T17" fmla="*/ 22 h 32"/>
              <a:gd name="T18" fmla="*/ 0 w 30"/>
              <a:gd name="T19" fmla="*/ 17 h 32"/>
              <a:gd name="T20" fmla="*/ 0 w 30"/>
              <a:gd name="T21" fmla="*/ 10 h 32"/>
              <a:gd name="T22" fmla="*/ 4 w 30"/>
              <a:gd name="T23" fmla="*/ 6 h 32"/>
              <a:gd name="T24" fmla="*/ 8 w 30"/>
              <a:gd name="T25" fmla="*/ 2 h 32"/>
              <a:gd name="T26" fmla="*/ 15 w 30"/>
              <a:gd name="T27" fmla="*/ 0 h 32"/>
              <a:gd name="T28" fmla="*/ 21 w 30"/>
              <a:gd name="T29" fmla="*/ 2 h 32"/>
              <a:gd name="T30" fmla="*/ 26 w 30"/>
              <a:gd name="T31" fmla="*/ 6 h 32"/>
              <a:gd name="T32" fmla="*/ 29 w 30"/>
              <a:gd name="T33" fmla="*/ 10 h 32"/>
              <a:gd name="T34" fmla="*/ 30 w 30"/>
              <a:gd name="T35" fmla="*/ 1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32">
                <a:moveTo>
                  <a:pt x="30" y="17"/>
                </a:moveTo>
                <a:lnTo>
                  <a:pt x="30" y="17"/>
                </a:lnTo>
                <a:lnTo>
                  <a:pt x="29" y="22"/>
                </a:lnTo>
                <a:lnTo>
                  <a:pt x="26" y="28"/>
                </a:lnTo>
                <a:lnTo>
                  <a:pt x="21" y="30"/>
                </a:lnTo>
                <a:lnTo>
                  <a:pt x="15" y="32"/>
                </a:lnTo>
                <a:lnTo>
                  <a:pt x="8" y="30"/>
                </a:lnTo>
                <a:lnTo>
                  <a:pt x="4" y="28"/>
                </a:lnTo>
                <a:lnTo>
                  <a:pt x="0" y="22"/>
                </a:lnTo>
                <a:lnTo>
                  <a:pt x="0" y="17"/>
                </a:lnTo>
                <a:lnTo>
                  <a:pt x="0" y="10"/>
                </a:lnTo>
                <a:lnTo>
                  <a:pt x="4" y="6"/>
                </a:lnTo>
                <a:lnTo>
                  <a:pt x="8" y="2"/>
                </a:lnTo>
                <a:lnTo>
                  <a:pt x="15" y="0"/>
                </a:lnTo>
                <a:lnTo>
                  <a:pt x="21" y="2"/>
                </a:lnTo>
                <a:lnTo>
                  <a:pt x="26" y="6"/>
                </a:lnTo>
                <a:lnTo>
                  <a:pt x="29" y="10"/>
                </a:lnTo>
                <a:lnTo>
                  <a:pt x="30" y="1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19" name="Freeform 307"/>
          <p:cNvSpPr>
            <a:spLocks/>
          </p:cNvSpPr>
          <p:nvPr/>
        </p:nvSpPr>
        <p:spPr bwMode="auto">
          <a:xfrm>
            <a:off x="5006975" y="1608138"/>
            <a:ext cx="15875" cy="17462"/>
          </a:xfrm>
          <a:custGeom>
            <a:avLst/>
            <a:gdLst>
              <a:gd name="T0" fmla="*/ 30 w 30"/>
              <a:gd name="T1" fmla="*/ 17 h 32"/>
              <a:gd name="T2" fmla="*/ 30 w 30"/>
              <a:gd name="T3" fmla="*/ 17 h 32"/>
              <a:gd name="T4" fmla="*/ 29 w 30"/>
              <a:gd name="T5" fmla="*/ 22 h 32"/>
              <a:gd name="T6" fmla="*/ 26 w 30"/>
              <a:gd name="T7" fmla="*/ 28 h 32"/>
              <a:gd name="T8" fmla="*/ 21 w 30"/>
              <a:gd name="T9" fmla="*/ 30 h 32"/>
              <a:gd name="T10" fmla="*/ 15 w 30"/>
              <a:gd name="T11" fmla="*/ 32 h 32"/>
              <a:gd name="T12" fmla="*/ 8 w 30"/>
              <a:gd name="T13" fmla="*/ 30 h 32"/>
              <a:gd name="T14" fmla="*/ 4 w 30"/>
              <a:gd name="T15" fmla="*/ 28 h 32"/>
              <a:gd name="T16" fmla="*/ 0 w 30"/>
              <a:gd name="T17" fmla="*/ 22 h 32"/>
              <a:gd name="T18" fmla="*/ 0 w 30"/>
              <a:gd name="T19" fmla="*/ 17 h 32"/>
              <a:gd name="T20" fmla="*/ 0 w 30"/>
              <a:gd name="T21" fmla="*/ 10 h 32"/>
              <a:gd name="T22" fmla="*/ 4 w 30"/>
              <a:gd name="T23" fmla="*/ 6 h 32"/>
              <a:gd name="T24" fmla="*/ 8 w 30"/>
              <a:gd name="T25" fmla="*/ 2 h 32"/>
              <a:gd name="T26" fmla="*/ 15 w 30"/>
              <a:gd name="T27" fmla="*/ 0 h 32"/>
              <a:gd name="T28" fmla="*/ 21 w 30"/>
              <a:gd name="T29" fmla="*/ 2 h 32"/>
              <a:gd name="T30" fmla="*/ 26 w 30"/>
              <a:gd name="T31" fmla="*/ 6 h 32"/>
              <a:gd name="T32" fmla="*/ 29 w 30"/>
              <a:gd name="T33" fmla="*/ 10 h 32"/>
              <a:gd name="T34" fmla="*/ 30 w 30"/>
              <a:gd name="T35" fmla="*/ 1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32">
                <a:moveTo>
                  <a:pt x="30" y="17"/>
                </a:moveTo>
                <a:lnTo>
                  <a:pt x="30" y="17"/>
                </a:lnTo>
                <a:lnTo>
                  <a:pt x="29" y="22"/>
                </a:lnTo>
                <a:lnTo>
                  <a:pt x="26" y="28"/>
                </a:lnTo>
                <a:lnTo>
                  <a:pt x="21" y="30"/>
                </a:lnTo>
                <a:lnTo>
                  <a:pt x="15" y="32"/>
                </a:lnTo>
                <a:lnTo>
                  <a:pt x="8" y="30"/>
                </a:lnTo>
                <a:lnTo>
                  <a:pt x="4" y="28"/>
                </a:lnTo>
                <a:lnTo>
                  <a:pt x="0" y="22"/>
                </a:lnTo>
                <a:lnTo>
                  <a:pt x="0" y="17"/>
                </a:lnTo>
                <a:lnTo>
                  <a:pt x="0" y="10"/>
                </a:lnTo>
                <a:lnTo>
                  <a:pt x="4" y="6"/>
                </a:lnTo>
                <a:lnTo>
                  <a:pt x="8" y="2"/>
                </a:lnTo>
                <a:lnTo>
                  <a:pt x="15" y="0"/>
                </a:lnTo>
                <a:lnTo>
                  <a:pt x="21" y="2"/>
                </a:lnTo>
                <a:lnTo>
                  <a:pt x="26" y="6"/>
                </a:lnTo>
                <a:lnTo>
                  <a:pt x="29" y="10"/>
                </a:lnTo>
                <a:lnTo>
                  <a:pt x="30" y="1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20" name="Freeform 308"/>
          <p:cNvSpPr>
            <a:spLocks/>
          </p:cNvSpPr>
          <p:nvPr/>
        </p:nvSpPr>
        <p:spPr bwMode="auto">
          <a:xfrm>
            <a:off x="5032375" y="1608138"/>
            <a:ext cx="15875" cy="17462"/>
          </a:xfrm>
          <a:custGeom>
            <a:avLst/>
            <a:gdLst>
              <a:gd name="T0" fmla="*/ 30 w 30"/>
              <a:gd name="T1" fmla="*/ 17 h 32"/>
              <a:gd name="T2" fmla="*/ 30 w 30"/>
              <a:gd name="T3" fmla="*/ 17 h 32"/>
              <a:gd name="T4" fmla="*/ 29 w 30"/>
              <a:gd name="T5" fmla="*/ 22 h 32"/>
              <a:gd name="T6" fmla="*/ 26 w 30"/>
              <a:gd name="T7" fmla="*/ 28 h 32"/>
              <a:gd name="T8" fmla="*/ 21 w 30"/>
              <a:gd name="T9" fmla="*/ 30 h 32"/>
              <a:gd name="T10" fmla="*/ 15 w 30"/>
              <a:gd name="T11" fmla="*/ 32 h 32"/>
              <a:gd name="T12" fmla="*/ 9 w 30"/>
              <a:gd name="T13" fmla="*/ 30 h 32"/>
              <a:gd name="T14" fmla="*/ 4 w 30"/>
              <a:gd name="T15" fmla="*/ 28 h 32"/>
              <a:gd name="T16" fmla="*/ 0 w 30"/>
              <a:gd name="T17" fmla="*/ 22 h 32"/>
              <a:gd name="T18" fmla="*/ 0 w 30"/>
              <a:gd name="T19" fmla="*/ 17 h 32"/>
              <a:gd name="T20" fmla="*/ 0 w 30"/>
              <a:gd name="T21" fmla="*/ 10 h 32"/>
              <a:gd name="T22" fmla="*/ 4 w 30"/>
              <a:gd name="T23" fmla="*/ 6 h 32"/>
              <a:gd name="T24" fmla="*/ 9 w 30"/>
              <a:gd name="T25" fmla="*/ 2 h 32"/>
              <a:gd name="T26" fmla="*/ 15 w 30"/>
              <a:gd name="T27" fmla="*/ 0 h 32"/>
              <a:gd name="T28" fmla="*/ 21 w 30"/>
              <a:gd name="T29" fmla="*/ 2 h 32"/>
              <a:gd name="T30" fmla="*/ 26 w 30"/>
              <a:gd name="T31" fmla="*/ 6 h 32"/>
              <a:gd name="T32" fmla="*/ 29 w 30"/>
              <a:gd name="T33" fmla="*/ 10 h 32"/>
              <a:gd name="T34" fmla="*/ 30 w 30"/>
              <a:gd name="T35" fmla="*/ 1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32">
                <a:moveTo>
                  <a:pt x="30" y="17"/>
                </a:moveTo>
                <a:lnTo>
                  <a:pt x="30" y="17"/>
                </a:lnTo>
                <a:lnTo>
                  <a:pt x="29" y="22"/>
                </a:lnTo>
                <a:lnTo>
                  <a:pt x="26" y="28"/>
                </a:lnTo>
                <a:lnTo>
                  <a:pt x="21" y="30"/>
                </a:lnTo>
                <a:lnTo>
                  <a:pt x="15" y="32"/>
                </a:lnTo>
                <a:lnTo>
                  <a:pt x="9" y="30"/>
                </a:lnTo>
                <a:lnTo>
                  <a:pt x="4" y="28"/>
                </a:lnTo>
                <a:lnTo>
                  <a:pt x="0" y="22"/>
                </a:lnTo>
                <a:lnTo>
                  <a:pt x="0" y="17"/>
                </a:lnTo>
                <a:lnTo>
                  <a:pt x="0" y="10"/>
                </a:lnTo>
                <a:lnTo>
                  <a:pt x="4" y="6"/>
                </a:lnTo>
                <a:lnTo>
                  <a:pt x="9" y="2"/>
                </a:lnTo>
                <a:lnTo>
                  <a:pt x="15" y="0"/>
                </a:lnTo>
                <a:lnTo>
                  <a:pt x="21" y="2"/>
                </a:lnTo>
                <a:lnTo>
                  <a:pt x="26" y="6"/>
                </a:lnTo>
                <a:lnTo>
                  <a:pt x="29" y="10"/>
                </a:lnTo>
                <a:lnTo>
                  <a:pt x="30" y="1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21" name="Freeform 309"/>
          <p:cNvSpPr>
            <a:spLocks noEditPoints="1"/>
          </p:cNvSpPr>
          <p:nvPr/>
        </p:nvSpPr>
        <p:spPr bwMode="auto">
          <a:xfrm>
            <a:off x="3168650" y="1819275"/>
            <a:ext cx="147638" cy="100013"/>
          </a:xfrm>
          <a:custGeom>
            <a:avLst/>
            <a:gdLst>
              <a:gd name="T0" fmla="*/ 0 w 273"/>
              <a:gd name="T1" fmla="*/ 169 h 185"/>
              <a:gd name="T2" fmla="*/ 0 w 273"/>
              <a:gd name="T3" fmla="*/ 16 h 185"/>
              <a:gd name="T4" fmla="*/ 1 w 273"/>
              <a:gd name="T5" fmla="*/ 9 h 185"/>
              <a:gd name="T6" fmla="*/ 5 w 273"/>
              <a:gd name="T7" fmla="*/ 4 h 185"/>
              <a:gd name="T8" fmla="*/ 11 w 273"/>
              <a:gd name="T9" fmla="*/ 1 h 185"/>
              <a:gd name="T10" fmla="*/ 16 w 273"/>
              <a:gd name="T11" fmla="*/ 0 h 185"/>
              <a:gd name="T12" fmla="*/ 255 w 273"/>
              <a:gd name="T13" fmla="*/ 0 h 185"/>
              <a:gd name="T14" fmla="*/ 262 w 273"/>
              <a:gd name="T15" fmla="*/ 1 h 185"/>
              <a:gd name="T16" fmla="*/ 268 w 273"/>
              <a:gd name="T17" fmla="*/ 4 h 185"/>
              <a:gd name="T18" fmla="*/ 272 w 273"/>
              <a:gd name="T19" fmla="*/ 9 h 185"/>
              <a:gd name="T20" fmla="*/ 273 w 273"/>
              <a:gd name="T21" fmla="*/ 16 h 185"/>
              <a:gd name="T22" fmla="*/ 273 w 273"/>
              <a:gd name="T23" fmla="*/ 169 h 185"/>
              <a:gd name="T24" fmla="*/ 272 w 273"/>
              <a:gd name="T25" fmla="*/ 176 h 185"/>
              <a:gd name="T26" fmla="*/ 268 w 273"/>
              <a:gd name="T27" fmla="*/ 181 h 185"/>
              <a:gd name="T28" fmla="*/ 262 w 273"/>
              <a:gd name="T29" fmla="*/ 184 h 185"/>
              <a:gd name="T30" fmla="*/ 255 w 273"/>
              <a:gd name="T31" fmla="*/ 185 h 185"/>
              <a:gd name="T32" fmla="*/ 16 w 273"/>
              <a:gd name="T33" fmla="*/ 185 h 185"/>
              <a:gd name="T34" fmla="*/ 11 w 273"/>
              <a:gd name="T35" fmla="*/ 184 h 185"/>
              <a:gd name="T36" fmla="*/ 5 w 273"/>
              <a:gd name="T37" fmla="*/ 181 h 185"/>
              <a:gd name="T38" fmla="*/ 1 w 273"/>
              <a:gd name="T39" fmla="*/ 176 h 185"/>
              <a:gd name="T40" fmla="*/ 0 w 273"/>
              <a:gd name="T41" fmla="*/ 169 h 185"/>
              <a:gd name="T42" fmla="*/ 258 w 273"/>
              <a:gd name="T43" fmla="*/ 16 h 185"/>
              <a:gd name="T44" fmla="*/ 258 w 273"/>
              <a:gd name="T45" fmla="*/ 16 h 185"/>
              <a:gd name="T46" fmla="*/ 257 w 273"/>
              <a:gd name="T47" fmla="*/ 15 h 185"/>
              <a:gd name="T48" fmla="*/ 255 w 273"/>
              <a:gd name="T49" fmla="*/ 15 h 185"/>
              <a:gd name="T50" fmla="*/ 16 w 273"/>
              <a:gd name="T51" fmla="*/ 15 h 185"/>
              <a:gd name="T52" fmla="*/ 15 w 273"/>
              <a:gd name="T53" fmla="*/ 15 h 185"/>
              <a:gd name="T54" fmla="*/ 15 w 273"/>
              <a:gd name="T55" fmla="*/ 16 h 185"/>
              <a:gd name="T56" fmla="*/ 15 w 273"/>
              <a:gd name="T57" fmla="*/ 169 h 185"/>
              <a:gd name="T58" fmla="*/ 15 w 273"/>
              <a:gd name="T59" fmla="*/ 170 h 185"/>
              <a:gd name="T60" fmla="*/ 16 w 273"/>
              <a:gd name="T61" fmla="*/ 172 h 185"/>
              <a:gd name="T62" fmla="*/ 255 w 273"/>
              <a:gd name="T63" fmla="*/ 172 h 185"/>
              <a:gd name="T64" fmla="*/ 257 w 273"/>
              <a:gd name="T65" fmla="*/ 170 h 185"/>
              <a:gd name="T66" fmla="*/ 258 w 273"/>
              <a:gd name="T67" fmla="*/ 169 h 185"/>
              <a:gd name="T68" fmla="*/ 258 w 273"/>
              <a:gd name="T69" fmla="*/ 16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73" h="185">
                <a:moveTo>
                  <a:pt x="0" y="169"/>
                </a:moveTo>
                <a:lnTo>
                  <a:pt x="0" y="16"/>
                </a:lnTo>
                <a:lnTo>
                  <a:pt x="1" y="9"/>
                </a:lnTo>
                <a:lnTo>
                  <a:pt x="5" y="4"/>
                </a:lnTo>
                <a:lnTo>
                  <a:pt x="11" y="1"/>
                </a:lnTo>
                <a:lnTo>
                  <a:pt x="16" y="0"/>
                </a:lnTo>
                <a:lnTo>
                  <a:pt x="255" y="0"/>
                </a:lnTo>
                <a:lnTo>
                  <a:pt x="262" y="1"/>
                </a:lnTo>
                <a:lnTo>
                  <a:pt x="268" y="4"/>
                </a:lnTo>
                <a:lnTo>
                  <a:pt x="272" y="9"/>
                </a:lnTo>
                <a:lnTo>
                  <a:pt x="273" y="16"/>
                </a:lnTo>
                <a:lnTo>
                  <a:pt x="273" y="169"/>
                </a:lnTo>
                <a:lnTo>
                  <a:pt x="272" y="176"/>
                </a:lnTo>
                <a:lnTo>
                  <a:pt x="268" y="181"/>
                </a:lnTo>
                <a:lnTo>
                  <a:pt x="262" y="184"/>
                </a:lnTo>
                <a:lnTo>
                  <a:pt x="255" y="185"/>
                </a:lnTo>
                <a:lnTo>
                  <a:pt x="16" y="185"/>
                </a:lnTo>
                <a:lnTo>
                  <a:pt x="11" y="184"/>
                </a:lnTo>
                <a:lnTo>
                  <a:pt x="5" y="181"/>
                </a:lnTo>
                <a:lnTo>
                  <a:pt x="1" y="176"/>
                </a:lnTo>
                <a:lnTo>
                  <a:pt x="0" y="169"/>
                </a:lnTo>
                <a:close/>
                <a:moveTo>
                  <a:pt x="258" y="16"/>
                </a:moveTo>
                <a:lnTo>
                  <a:pt x="258" y="16"/>
                </a:lnTo>
                <a:lnTo>
                  <a:pt x="257" y="15"/>
                </a:lnTo>
                <a:lnTo>
                  <a:pt x="255" y="15"/>
                </a:lnTo>
                <a:lnTo>
                  <a:pt x="16" y="15"/>
                </a:lnTo>
                <a:lnTo>
                  <a:pt x="15" y="15"/>
                </a:lnTo>
                <a:lnTo>
                  <a:pt x="15" y="16"/>
                </a:lnTo>
                <a:lnTo>
                  <a:pt x="15" y="169"/>
                </a:lnTo>
                <a:lnTo>
                  <a:pt x="15" y="170"/>
                </a:lnTo>
                <a:lnTo>
                  <a:pt x="16" y="172"/>
                </a:lnTo>
                <a:lnTo>
                  <a:pt x="255" y="172"/>
                </a:lnTo>
                <a:lnTo>
                  <a:pt x="257" y="170"/>
                </a:lnTo>
                <a:lnTo>
                  <a:pt x="258" y="169"/>
                </a:lnTo>
                <a:lnTo>
                  <a:pt x="258" y="1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22" name="Freeform 310"/>
          <p:cNvSpPr>
            <a:spLocks/>
          </p:cNvSpPr>
          <p:nvPr/>
        </p:nvSpPr>
        <p:spPr bwMode="auto">
          <a:xfrm>
            <a:off x="3182938" y="1833563"/>
            <a:ext cx="119062" cy="50800"/>
          </a:xfrm>
          <a:custGeom>
            <a:avLst/>
            <a:gdLst>
              <a:gd name="T0" fmla="*/ 109 w 220"/>
              <a:gd name="T1" fmla="*/ 95 h 95"/>
              <a:gd name="T2" fmla="*/ 109 w 220"/>
              <a:gd name="T3" fmla="*/ 95 h 95"/>
              <a:gd name="T4" fmla="*/ 106 w 220"/>
              <a:gd name="T5" fmla="*/ 95 h 95"/>
              <a:gd name="T6" fmla="*/ 104 w 220"/>
              <a:gd name="T7" fmla="*/ 94 h 95"/>
              <a:gd name="T8" fmla="*/ 3 w 220"/>
              <a:gd name="T9" fmla="*/ 13 h 95"/>
              <a:gd name="T10" fmla="*/ 1 w 220"/>
              <a:gd name="T11" fmla="*/ 12 h 95"/>
              <a:gd name="T12" fmla="*/ 0 w 220"/>
              <a:gd name="T13" fmla="*/ 8 h 95"/>
              <a:gd name="T14" fmla="*/ 0 w 220"/>
              <a:gd name="T15" fmla="*/ 5 h 95"/>
              <a:gd name="T16" fmla="*/ 1 w 220"/>
              <a:gd name="T17" fmla="*/ 2 h 95"/>
              <a:gd name="T18" fmla="*/ 4 w 220"/>
              <a:gd name="T19" fmla="*/ 0 h 95"/>
              <a:gd name="T20" fmla="*/ 7 w 220"/>
              <a:gd name="T21" fmla="*/ 0 h 95"/>
              <a:gd name="T22" fmla="*/ 11 w 220"/>
              <a:gd name="T23" fmla="*/ 0 h 95"/>
              <a:gd name="T24" fmla="*/ 14 w 220"/>
              <a:gd name="T25" fmla="*/ 1 h 95"/>
              <a:gd name="T26" fmla="*/ 109 w 220"/>
              <a:gd name="T27" fmla="*/ 77 h 95"/>
              <a:gd name="T28" fmla="*/ 206 w 220"/>
              <a:gd name="T29" fmla="*/ 1 h 95"/>
              <a:gd name="T30" fmla="*/ 210 w 220"/>
              <a:gd name="T31" fmla="*/ 0 h 95"/>
              <a:gd name="T32" fmla="*/ 213 w 220"/>
              <a:gd name="T33" fmla="*/ 0 h 95"/>
              <a:gd name="T34" fmla="*/ 216 w 220"/>
              <a:gd name="T35" fmla="*/ 1 h 95"/>
              <a:gd name="T36" fmla="*/ 218 w 220"/>
              <a:gd name="T37" fmla="*/ 2 h 95"/>
              <a:gd name="T38" fmla="*/ 220 w 220"/>
              <a:gd name="T39" fmla="*/ 5 h 95"/>
              <a:gd name="T40" fmla="*/ 220 w 220"/>
              <a:gd name="T41" fmla="*/ 9 h 95"/>
              <a:gd name="T42" fmla="*/ 218 w 220"/>
              <a:gd name="T43" fmla="*/ 12 h 95"/>
              <a:gd name="T44" fmla="*/ 217 w 220"/>
              <a:gd name="T45" fmla="*/ 15 h 95"/>
              <a:gd name="T46" fmla="*/ 113 w 220"/>
              <a:gd name="T47" fmla="*/ 94 h 95"/>
              <a:gd name="T48" fmla="*/ 112 w 220"/>
              <a:gd name="T49" fmla="*/ 95 h 95"/>
              <a:gd name="T50" fmla="*/ 109 w 220"/>
              <a:gd name="T51"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0" h="95">
                <a:moveTo>
                  <a:pt x="109" y="95"/>
                </a:moveTo>
                <a:lnTo>
                  <a:pt x="109" y="95"/>
                </a:lnTo>
                <a:lnTo>
                  <a:pt x="106" y="95"/>
                </a:lnTo>
                <a:lnTo>
                  <a:pt x="104" y="94"/>
                </a:lnTo>
                <a:lnTo>
                  <a:pt x="3" y="13"/>
                </a:lnTo>
                <a:lnTo>
                  <a:pt x="1" y="12"/>
                </a:lnTo>
                <a:lnTo>
                  <a:pt x="0" y="8"/>
                </a:lnTo>
                <a:lnTo>
                  <a:pt x="0" y="5"/>
                </a:lnTo>
                <a:lnTo>
                  <a:pt x="1" y="2"/>
                </a:lnTo>
                <a:lnTo>
                  <a:pt x="4" y="0"/>
                </a:lnTo>
                <a:lnTo>
                  <a:pt x="7" y="0"/>
                </a:lnTo>
                <a:lnTo>
                  <a:pt x="11" y="0"/>
                </a:lnTo>
                <a:lnTo>
                  <a:pt x="14" y="1"/>
                </a:lnTo>
                <a:lnTo>
                  <a:pt x="109" y="77"/>
                </a:lnTo>
                <a:lnTo>
                  <a:pt x="206" y="1"/>
                </a:lnTo>
                <a:lnTo>
                  <a:pt x="210" y="0"/>
                </a:lnTo>
                <a:lnTo>
                  <a:pt x="213" y="0"/>
                </a:lnTo>
                <a:lnTo>
                  <a:pt x="216" y="1"/>
                </a:lnTo>
                <a:lnTo>
                  <a:pt x="218" y="2"/>
                </a:lnTo>
                <a:lnTo>
                  <a:pt x="220" y="5"/>
                </a:lnTo>
                <a:lnTo>
                  <a:pt x="220" y="9"/>
                </a:lnTo>
                <a:lnTo>
                  <a:pt x="218" y="12"/>
                </a:lnTo>
                <a:lnTo>
                  <a:pt x="217" y="15"/>
                </a:lnTo>
                <a:lnTo>
                  <a:pt x="113" y="94"/>
                </a:lnTo>
                <a:lnTo>
                  <a:pt x="112" y="95"/>
                </a:lnTo>
                <a:lnTo>
                  <a:pt x="109" y="9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23" name="Freeform 311"/>
          <p:cNvSpPr>
            <a:spLocks/>
          </p:cNvSpPr>
          <p:nvPr/>
        </p:nvSpPr>
        <p:spPr bwMode="auto">
          <a:xfrm>
            <a:off x="4662488" y="3619500"/>
            <a:ext cx="26987" cy="65088"/>
          </a:xfrm>
          <a:custGeom>
            <a:avLst/>
            <a:gdLst>
              <a:gd name="T0" fmla="*/ 13 w 49"/>
              <a:gd name="T1" fmla="*/ 117 h 117"/>
              <a:gd name="T2" fmla="*/ 35 w 49"/>
              <a:gd name="T3" fmla="*/ 117 h 117"/>
              <a:gd name="T4" fmla="*/ 41 w 49"/>
              <a:gd name="T5" fmla="*/ 117 h 117"/>
              <a:gd name="T6" fmla="*/ 45 w 49"/>
              <a:gd name="T7" fmla="*/ 115 h 117"/>
              <a:gd name="T8" fmla="*/ 47 w 49"/>
              <a:gd name="T9" fmla="*/ 111 h 117"/>
              <a:gd name="T10" fmla="*/ 49 w 49"/>
              <a:gd name="T11" fmla="*/ 105 h 117"/>
              <a:gd name="T12" fmla="*/ 49 w 49"/>
              <a:gd name="T13" fmla="*/ 14 h 117"/>
              <a:gd name="T14" fmla="*/ 47 w 49"/>
              <a:gd name="T15" fmla="*/ 8 h 117"/>
              <a:gd name="T16" fmla="*/ 45 w 49"/>
              <a:gd name="T17" fmla="*/ 4 h 117"/>
              <a:gd name="T18" fmla="*/ 41 w 49"/>
              <a:gd name="T19" fmla="*/ 1 h 117"/>
              <a:gd name="T20" fmla="*/ 35 w 49"/>
              <a:gd name="T21" fmla="*/ 0 h 117"/>
              <a:gd name="T22" fmla="*/ 13 w 49"/>
              <a:gd name="T23" fmla="*/ 0 h 117"/>
              <a:gd name="T24" fmla="*/ 8 w 49"/>
              <a:gd name="T25" fmla="*/ 1 h 117"/>
              <a:gd name="T26" fmla="*/ 4 w 49"/>
              <a:gd name="T27" fmla="*/ 4 h 117"/>
              <a:gd name="T28" fmla="*/ 1 w 49"/>
              <a:gd name="T29" fmla="*/ 8 h 117"/>
              <a:gd name="T30" fmla="*/ 0 w 49"/>
              <a:gd name="T31" fmla="*/ 14 h 117"/>
              <a:gd name="T32" fmla="*/ 0 w 49"/>
              <a:gd name="T33" fmla="*/ 105 h 117"/>
              <a:gd name="T34" fmla="*/ 1 w 49"/>
              <a:gd name="T35" fmla="*/ 111 h 117"/>
              <a:gd name="T36" fmla="*/ 4 w 49"/>
              <a:gd name="T37" fmla="*/ 115 h 117"/>
              <a:gd name="T38" fmla="*/ 8 w 49"/>
              <a:gd name="T39" fmla="*/ 117 h 117"/>
              <a:gd name="T40" fmla="*/ 13 w 49"/>
              <a:gd name="T41" fmla="*/ 11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 h="117">
                <a:moveTo>
                  <a:pt x="13" y="117"/>
                </a:moveTo>
                <a:lnTo>
                  <a:pt x="35" y="117"/>
                </a:lnTo>
                <a:lnTo>
                  <a:pt x="41" y="117"/>
                </a:lnTo>
                <a:lnTo>
                  <a:pt x="45" y="115"/>
                </a:lnTo>
                <a:lnTo>
                  <a:pt x="47" y="111"/>
                </a:lnTo>
                <a:lnTo>
                  <a:pt x="49" y="105"/>
                </a:lnTo>
                <a:lnTo>
                  <a:pt x="49" y="14"/>
                </a:lnTo>
                <a:lnTo>
                  <a:pt x="47" y="8"/>
                </a:lnTo>
                <a:lnTo>
                  <a:pt x="45" y="4"/>
                </a:lnTo>
                <a:lnTo>
                  <a:pt x="41" y="1"/>
                </a:lnTo>
                <a:lnTo>
                  <a:pt x="35" y="0"/>
                </a:lnTo>
                <a:lnTo>
                  <a:pt x="13" y="0"/>
                </a:lnTo>
                <a:lnTo>
                  <a:pt x="8" y="1"/>
                </a:lnTo>
                <a:lnTo>
                  <a:pt x="4" y="4"/>
                </a:lnTo>
                <a:lnTo>
                  <a:pt x="1" y="8"/>
                </a:lnTo>
                <a:lnTo>
                  <a:pt x="0" y="14"/>
                </a:lnTo>
                <a:lnTo>
                  <a:pt x="0" y="105"/>
                </a:lnTo>
                <a:lnTo>
                  <a:pt x="1" y="111"/>
                </a:lnTo>
                <a:lnTo>
                  <a:pt x="4" y="115"/>
                </a:lnTo>
                <a:lnTo>
                  <a:pt x="8" y="117"/>
                </a:lnTo>
                <a:lnTo>
                  <a:pt x="13" y="11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24" name="Freeform 312"/>
          <p:cNvSpPr>
            <a:spLocks/>
          </p:cNvSpPr>
          <p:nvPr/>
        </p:nvSpPr>
        <p:spPr bwMode="auto">
          <a:xfrm>
            <a:off x="4705350" y="3646488"/>
            <a:ext cx="25400" cy="38100"/>
          </a:xfrm>
          <a:custGeom>
            <a:avLst/>
            <a:gdLst>
              <a:gd name="T0" fmla="*/ 14 w 49"/>
              <a:gd name="T1" fmla="*/ 68 h 68"/>
              <a:gd name="T2" fmla="*/ 35 w 49"/>
              <a:gd name="T3" fmla="*/ 68 h 68"/>
              <a:gd name="T4" fmla="*/ 41 w 49"/>
              <a:gd name="T5" fmla="*/ 68 h 68"/>
              <a:gd name="T6" fmla="*/ 45 w 49"/>
              <a:gd name="T7" fmla="*/ 66 h 68"/>
              <a:gd name="T8" fmla="*/ 48 w 49"/>
              <a:gd name="T9" fmla="*/ 62 h 68"/>
              <a:gd name="T10" fmla="*/ 49 w 49"/>
              <a:gd name="T11" fmla="*/ 56 h 68"/>
              <a:gd name="T12" fmla="*/ 49 w 49"/>
              <a:gd name="T13" fmla="*/ 14 h 68"/>
              <a:gd name="T14" fmla="*/ 48 w 49"/>
              <a:gd name="T15" fmla="*/ 8 h 68"/>
              <a:gd name="T16" fmla="*/ 45 w 49"/>
              <a:gd name="T17" fmla="*/ 4 h 68"/>
              <a:gd name="T18" fmla="*/ 41 w 49"/>
              <a:gd name="T19" fmla="*/ 2 h 68"/>
              <a:gd name="T20" fmla="*/ 35 w 49"/>
              <a:gd name="T21" fmla="*/ 0 h 68"/>
              <a:gd name="T22" fmla="*/ 14 w 49"/>
              <a:gd name="T23" fmla="*/ 0 h 68"/>
              <a:gd name="T24" fmla="*/ 8 w 49"/>
              <a:gd name="T25" fmla="*/ 2 h 68"/>
              <a:gd name="T26" fmla="*/ 4 w 49"/>
              <a:gd name="T27" fmla="*/ 4 h 68"/>
              <a:gd name="T28" fmla="*/ 1 w 49"/>
              <a:gd name="T29" fmla="*/ 8 h 68"/>
              <a:gd name="T30" fmla="*/ 0 w 49"/>
              <a:gd name="T31" fmla="*/ 14 h 68"/>
              <a:gd name="T32" fmla="*/ 0 w 49"/>
              <a:gd name="T33" fmla="*/ 56 h 68"/>
              <a:gd name="T34" fmla="*/ 1 w 49"/>
              <a:gd name="T35" fmla="*/ 62 h 68"/>
              <a:gd name="T36" fmla="*/ 4 w 49"/>
              <a:gd name="T37" fmla="*/ 66 h 68"/>
              <a:gd name="T38" fmla="*/ 8 w 49"/>
              <a:gd name="T39" fmla="*/ 68 h 68"/>
              <a:gd name="T40" fmla="*/ 14 w 49"/>
              <a:gd name="T41"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 h="68">
                <a:moveTo>
                  <a:pt x="14" y="68"/>
                </a:moveTo>
                <a:lnTo>
                  <a:pt x="35" y="68"/>
                </a:lnTo>
                <a:lnTo>
                  <a:pt x="41" y="68"/>
                </a:lnTo>
                <a:lnTo>
                  <a:pt x="45" y="66"/>
                </a:lnTo>
                <a:lnTo>
                  <a:pt x="48" y="62"/>
                </a:lnTo>
                <a:lnTo>
                  <a:pt x="49" y="56"/>
                </a:lnTo>
                <a:lnTo>
                  <a:pt x="49" y="14"/>
                </a:lnTo>
                <a:lnTo>
                  <a:pt x="48" y="8"/>
                </a:lnTo>
                <a:lnTo>
                  <a:pt x="45" y="4"/>
                </a:lnTo>
                <a:lnTo>
                  <a:pt x="41" y="2"/>
                </a:lnTo>
                <a:lnTo>
                  <a:pt x="35" y="0"/>
                </a:lnTo>
                <a:lnTo>
                  <a:pt x="14" y="0"/>
                </a:lnTo>
                <a:lnTo>
                  <a:pt x="8" y="2"/>
                </a:lnTo>
                <a:lnTo>
                  <a:pt x="4" y="4"/>
                </a:lnTo>
                <a:lnTo>
                  <a:pt x="1" y="8"/>
                </a:lnTo>
                <a:lnTo>
                  <a:pt x="0" y="14"/>
                </a:lnTo>
                <a:lnTo>
                  <a:pt x="0" y="56"/>
                </a:lnTo>
                <a:lnTo>
                  <a:pt x="1" y="62"/>
                </a:lnTo>
                <a:lnTo>
                  <a:pt x="4" y="66"/>
                </a:lnTo>
                <a:lnTo>
                  <a:pt x="8" y="68"/>
                </a:lnTo>
                <a:lnTo>
                  <a:pt x="14" y="6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25" name="Freeform 313"/>
          <p:cNvSpPr>
            <a:spLocks/>
          </p:cNvSpPr>
          <p:nvPr/>
        </p:nvSpPr>
        <p:spPr bwMode="auto">
          <a:xfrm>
            <a:off x="4746625" y="3587750"/>
            <a:ext cx="25400" cy="96838"/>
          </a:xfrm>
          <a:custGeom>
            <a:avLst/>
            <a:gdLst>
              <a:gd name="T0" fmla="*/ 14 w 50"/>
              <a:gd name="T1" fmla="*/ 177 h 177"/>
              <a:gd name="T2" fmla="*/ 36 w 50"/>
              <a:gd name="T3" fmla="*/ 177 h 177"/>
              <a:gd name="T4" fmla="*/ 41 w 50"/>
              <a:gd name="T5" fmla="*/ 177 h 177"/>
              <a:gd name="T6" fmla="*/ 45 w 50"/>
              <a:gd name="T7" fmla="*/ 175 h 177"/>
              <a:gd name="T8" fmla="*/ 48 w 50"/>
              <a:gd name="T9" fmla="*/ 171 h 177"/>
              <a:gd name="T10" fmla="*/ 50 w 50"/>
              <a:gd name="T11" fmla="*/ 165 h 177"/>
              <a:gd name="T12" fmla="*/ 50 w 50"/>
              <a:gd name="T13" fmla="*/ 14 h 177"/>
              <a:gd name="T14" fmla="*/ 48 w 50"/>
              <a:gd name="T15" fmla="*/ 8 h 177"/>
              <a:gd name="T16" fmla="*/ 45 w 50"/>
              <a:gd name="T17" fmla="*/ 4 h 177"/>
              <a:gd name="T18" fmla="*/ 41 w 50"/>
              <a:gd name="T19" fmla="*/ 1 h 177"/>
              <a:gd name="T20" fmla="*/ 36 w 50"/>
              <a:gd name="T21" fmla="*/ 0 h 177"/>
              <a:gd name="T22" fmla="*/ 14 w 50"/>
              <a:gd name="T23" fmla="*/ 0 h 177"/>
              <a:gd name="T24" fmla="*/ 9 w 50"/>
              <a:gd name="T25" fmla="*/ 1 h 177"/>
              <a:gd name="T26" fmla="*/ 5 w 50"/>
              <a:gd name="T27" fmla="*/ 4 h 177"/>
              <a:gd name="T28" fmla="*/ 2 w 50"/>
              <a:gd name="T29" fmla="*/ 8 h 177"/>
              <a:gd name="T30" fmla="*/ 0 w 50"/>
              <a:gd name="T31" fmla="*/ 14 h 177"/>
              <a:gd name="T32" fmla="*/ 0 w 50"/>
              <a:gd name="T33" fmla="*/ 165 h 177"/>
              <a:gd name="T34" fmla="*/ 2 w 50"/>
              <a:gd name="T35" fmla="*/ 171 h 177"/>
              <a:gd name="T36" fmla="*/ 5 w 50"/>
              <a:gd name="T37" fmla="*/ 175 h 177"/>
              <a:gd name="T38" fmla="*/ 9 w 50"/>
              <a:gd name="T39" fmla="*/ 177 h 177"/>
              <a:gd name="T40" fmla="*/ 14 w 50"/>
              <a:gd name="T41" fmla="*/ 17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177">
                <a:moveTo>
                  <a:pt x="14" y="177"/>
                </a:moveTo>
                <a:lnTo>
                  <a:pt x="36" y="177"/>
                </a:lnTo>
                <a:lnTo>
                  <a:pt x="41" y="177"/>
                </a:lnTo>
                <a:lnTo>
                  <a:pt x="45" y="175"/>
                </a:lnTo>
                <a:lnTo>
                  <a:pt x="48" y="171"/>
                </a:lnTo>
                <a:lnTo>
                  <a:pt x="50" y="165"/>
                </a:lnTo>
                <a:lnTo>
                  <a:pt x="50" y="14"/>
                </a:lnTo>
                <a:lnTo>
                  <a:pt x="48" y="8"/>
                </a:lnTo>
                <a:lnTo>
                  <a:pt x="45" y="4"/>
                </a:lnTo>
                <a:lnTo>
                  <a:pt x="41" y="1"/>
                </a:lnTo>
                <a:lnTo>
                  <a:pt x="36" y="0"/>
                </a:lnTo>
                <a:lnTo>
                  <a:pt x="14" y="0"/>
                </a:lnTo>
                <a:lnTo>
                  <a:pt x="9" y="1"/>
                </a:lnTo>
                <a:lnTo>
                  <a:pt x="5" y="4"/>
                </a:lnTo>
                <a:lnTo>
                  <a:pt x="2" y="8"/>
                </a:lnTo>
                <a:lnTo>
                  <a:pt x="0" y="14"/>
                </a:lnTo>
                <a:lnTo>
                  <a:pt x="0" y="165"/>
                </a:lnTo>
                <a:lnTo>
                  <a:pt x="2" y="171"/>
                </a:lnTo>
                <a:lnTo>
                  <a:pt x="5" y="175"/>
                </a:lnTo>
                <a:lnTo>
                  <a:pt x="9" y="177"/>
                </a:lnTo>
                <a:lnTo>
                  <a:pt x="14" y="17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26" name="Freeform 314"/>
          <p:cNvSpPr>
            <a:spLocks/>
          </p:cNvSpPr>
          <p:nvPr/>
        </p:nvSpPr>
        <p:spPr bwMode="auto">
          <a:xfrm>
            <a:off x="4645025" y="3694113"/>
            <a:ext cx="147638" cy="11112"/>
          </a:xfrm>
          <a:custGeom>
            <a:avLst/>
            <a:gdLst>
              <a:gd name="T0" fmla="*/ 262 w 273"/>
              <a:gd name="T1" fmla="*/ 0 h 21"/>
              <a:gd name="T2" fmla="*/ 11 w 273"/>
              <a:gd name="T3" fmla="*/ 0 h 21"/>
              <a:gd name="T4" fmla="*/ 7 w 273"/>
              <a:gd name="T5" fmla="*/ 0 h 21"/>
              <a:gd name="T6" fmla="*/ 3 w 273"/>
              <a:gd name="T7" fmla="*/ 2 h 21"/>
              <a:gd name="T8" fmla="*/ 1 w 273"/>
              <a:gd name="T9" fmla="*/ 5 h 21"/>
              <a:gd name="T10" fmla="*/ 0 w 273"/>
              <a:gd name="T11" fmla="*/ 10 h 21"/>
              <a:gd name="T12" fmla="*/ 1 w 273"/>
              <a:gd name="T13" fmla="*/ 15 h 21"/>
              <a:gd name="T14" fmla="*/ 3 w 273"/>
              <a:gd name="T15" fmla="*/ 19 h 21"/>
              <a:gd name="T16" fmla="*/ 7 w 273"/>
              <a:gd name="T17" fmla="*/ 21 h 21"/>
              <a:gd name="T18" fmla="*/ 11 w 273"/>
              <a:gd name="T19" fmla="*/ 21 h 21"/>
              <a:gd name="T20" fmla="*/ 262 w 273"/>
              <a:gd name="T21" fmla="*/ 21 h 21"/>
              <a:gd name="T22" fmla="*/ 266 w 273"/>
              <a:gd name="T23" fmla="*/ 21 h 21"/>
              <a:gd name="T24" fmla="*/ 269 w 273"/>
              <a:gd name="T25" fmla="*/ 19 h 21"/>
              <a:gd name="T26" fmla="*/ 271 w 273"/>
              <a:gd name="T27" fmla="*/ 15 h 21"/>
              <a:gd name="T28" fmla="*/ 273 w 273"/>
              <a:gd name="T29" fmla="*/ 10 h 21"/>
              <a:gd name="T30" fmla="*/ 271 w 273"/>
              <a:gd name="T31" fmla="*/ 5 h 21"/>
              <a:gd name="T32" fmla="*/ 269 w 273"/>
              <a:gd name="T33" fmla="*/ 2 h 21"/>
              <a:gd name="T34" fmla="*/ 266 w 273"/>
              <a:gd name="T35" fmla="*/ 0 h 21"/>
              <a:gd name="T36" fmla="*/ 262 w 273"/>
              <a:gd name="T3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3" h="21">
                <a:moveTo>
                  <a:pt x="262" y="0"/>
                </a:moveTo>
                <a:lnTo>
                  <a:pt x="11" y="0"/>
                </a:lnTo>
                <a:lnTo>
                  <a:pt x="7" y="0"/>
                </a:lnTo>
                <a:lnTo>
                  <a:pt x="3" y="2"/>
                </a:lnTo>
                <a:lnTo>
                  <a:pt x="1" y="5"/>
                </a:lnTo>
                <a:lnTo>
                  <a:pt x="0" y="10"/>
                </a:lnTo>
                <a:lnTo>
                  <a:pt x="1" y="15"/>
                </a:lnTo>
                <a:lnTo>
                  <a:pt x="3" y="19"/>
                </a:lnTo>
                <a:lnTo>
                  <a:pt x="7" y="21"/>
                </a:lnTo>
                <a:lnTo>
                  <a:pt x="11" y="21"/>
                </a:lnTo>
                <a:lnTo>
                  <a:pt x="262" y="21"/>
                </a:lnTo>
                <a:lnTo>
                  <a:pt x="266" y="21"/>
                </a:lnTo>
                <a:lnTo>
                  <a:pt x="269" y="19"/>
                </a:lnTo>
                <a:lnTo>
                  <a:pt x="271" y="15"/>
                </a:lnTo>
                <a:lnTo>
                  <a:pt x="273" y="10"/>
                </a:lnTo>
                <a:lnTo>
                  <a:pt x="271" y="5"/>
                </a:lnTo>
                <a:lnTo>
                  <a:pt x="269" y="2"/>
                </a:lnTo>
                <a:lnTo>
                  <a:pt x="266" y="0"/>
                </a:lnTo>
                <a:lnTo>
                  <a:pt x="262"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27" name="Freeform 315"/>
          <p:cNvSpPr>
            <a:spLocks noEditPoints="1"/>
          </p:cNvSpPr>
          <p:nvPr/>
        </p:nvSpPr>
        <p:spPr bwMode="auto">
          <a:xfrm>
            <a:off x="3759200" y="1803400"/>
            <a:ext cx="147638" cy="130175"/>
          </a:xfrm>
          <a:custGeom>
            <a:avLst/>
            <a:gdLst>
              <a:gd name="T0" fmla="*/ 262 w 273"/>
              <a:gd name="T1" fmla="*/ 208 h 241"/>
              <a:gd name="T2" fmla="*/ 177 w 273"/>
              <a:gd name="T3" fmla="*/ 208 h 241"/>
              <a:gd name="T4" fmla="*/ 267 w 273"/>
              <a:gd name="T5" fmla="*/ 117 h 241"/>
              <a:gd name="T6" fmla="*/ 270 w 273"/>
              <a:gd name="T7" fmla="*/ 113 h 241"/>
              <a:gd name="T8" fmla="*/ 272 w 273"/>
              <a:gd name="T9" fmla="*/ 107 h 241"/>
              <a:gd name="T10" fmla="*/ 270 w 273"/>
              <a:gd name="T11" fmla="*/ 102 h 241"/>
              <a:gd name="T12" fmla="*/ 267 w 273"/>
              <a:gd name="T13" fmla="*/ 97 h 241"/>
              <a:gd name="T14" fmla="*/ 175 w 273"/>
              <a:gd name="T15" fmla="*/ 4 h 241"/>
              <a:gd name="T16" fmla="*/ 169 w 273"/>
              <a:gd name="T17" fmla="*/ 1 h 241"/>
              <a:gd name="T18" fmla="*/ 164 w 273"/>
              <a:gd name="T19" fmla="*/ 0 h 241"/>
              <a:gd name="T20" fmla="*/ 158 w 273"/>
              <a:gd name="T21" fmla="*/ 1 h 241"/>
              <a:gd name="T22" fmla="*/ 154 w 273"/>
              <a:gd name="T23" fmla="*/ 4 h 241"/>
              <a:gd name="T24" fmla="*/ 8 w 273"/>
              <a:gd name="T25" fmla="*/ 150 h 241"/>
              <a:gd name="T26" fmla="*/ 5 w 273"/>
              <a:gd name="T27" fmla="*/ 154 h 241"/>
              <a:gd name="T28" fmla="*/ 4 w 273"/>
              <a:gd name="T29" fmla="*/ 159 h 241"/>
              <a:gd name="T30" fmla="*/ 5 w 273"/>
              <a:gd name="T31" fmla="*/ 165 h 241"/>
              <a:gd name="T32" fmla="*/ 8 w 273"/>
              <a:gd name="T33" fmla="*/ 170 h 241"/>
              <a:gd name="T34" fmla="*/ 46 w 273"/>
              <a:gd name="T35" fmla="*/ 208 h 241"/>
              <a:gd name="T36" fmla="*/ 11 w 273"/>
              <a:gd name="T37" fmla="*/ 208 h 241"/>
              <a:gd name="T38" fmla="*/ 7 w 273"/>
              <a:gd name="T39" fmla="*/ 208 h 241"/>
              <a:gd name="T40" fmla="*/ 3 w 273"/>
              <a:gd name="T41" fmla="*/ 211 h 241"/>
              <a:gd name="T42" fmla="*/ 1 w 273"/>
              <a:gd name="T43" fmla="*/ 214 h 241"/>
              <a:gd name="T44" fmla="*/ 0 w 273"/>
              <a:gd name="T45" fmla="*/ 219 h 241"/>
              <a:gd name="T46" fmla="*/ 0 w 273"/>
              <a:gd name="T47" fmla="*/ 230 h 241"/>
              <a:gd name="T48" fmla="*/ 1 w 273"/>
              <a:gd name="T49" fmla="*/ 234 h 241"/>
              <a:gd name="T50" fmla="*/ 3 w 273"/>
              <a:gd name="T51" fmla="*/ 238 h 241"/>
              <a:gd name="T52" fmla="*/ 7 w 273"/>
              <a:gd name="T53" fmla="*/ 240 h 241"/>
              <a:gd name="T54" fmla="*/ 11 w 273"/>
              <a:gd name="T55" fmla="*/ 241 h 241"/>
              <a:gd name="T56" fmla="*/ 262 w 273"/>
              <a:gd name="T57" fmla="*/ 241 h 241"/>
              <a:gd name="T58" fmla="*/ 266 w 273"/>
              <a:gd name="T59" fmla="*/ 240 h 241"/>
              <a:gd name="T60" fmla="*/ 269 w 273"/>
              <a:gd name="T61" fmla="*/ 238 h 241"/>
              <a:gd name="T62" fmla="*/ 272 w 273"/>
              <a:gd name="T63" fmla="*/ 234 h 241"/>
              <a:gd name="T64" fmla="*/ 273 w 273"/>
              <a:gd name="T65" fmla="*/ 230 h 241"/>
              <a:gd name="T66" fmla="*/ 273 w 273"/>
              <a:gd name="T67" fmla="*/ 219 h 241"/>
              <a:gd name="T68" fmla="*/ 272 w 273"/>
              <a:gd name="T69" fmla="*/ 214 h 241"/>
              <a:gd name="T70" fmla="*/ 269 w 273"/>
              <a:gd name="T71" fmla="*/ 211 h 241"/>
              <a:gd name="T72" fmla="*/ 266 w 273"/>
              <a:gd name="T73" fmla="*/ 208 h 241"/>
              <a:gd name="T74" fmla="*/ 262 w 273"/>
              <a:gd name="T75" fmla="*/ 208 h 241"/>
              <a:gd name="T76" fmla="*/ 80 w 273"/>
              <a:gd name="T77" fmla="*/ 225 h 241"/>
              <a:gd name="T78" fmla="*/ 64 w 273"/>
              <a:gd name="T79" fmla="*/ 208 h 241"/>
              <a:gd name="T80" fmla="*/ 18 w 273"/>
              <a:gd name="T81" fmla="*/ 161 h 241"/>
              <a:gd name="T82" fmla="*/ 18 w 273"/>
              <a:gd name="T83" fmla="*/ 159 h 241"/>
              <a:gd name="T84" fmla="*/ 18 w 273"/>
              <a:gd name="T85" fmla="*/ 158 h 241"/>
              <a:gd name="T86" fmla="*/ 162 w 273"/>
              <a:gd name="T87" fmla="*/ 13 h 241"/>
              <a:gd name="T88" fmla="*/ 164 w 273"/>
              <a:gd name="T89" fmla="*/ 13 h 241"/>
              <a:gd name="T90" fmla="*/ 165 w 273"/>
              <a:gd name="T91" fmla="*/ 13 h 241"/>
              <a:gd name="T92" fmla="*/ 258 w 273"/>
              <a:gd name="T93" fmla="*/ 106 h 241"/>
              <a:gd name="T94" fmla="*/ 258 w 273"/>
              <a:gd name="T95" fmla="*/ 107 h 241"/>
              <a:gd name="T96" fmla="*/ 258 w 273"/>
              <a:gd name="T97" fmla="*/ 109 h 241"/>
              <a:gd name="T98" fmla="*/ 158 w 273"/>
              <a:gd name="T99" fmla="*/ 208 h 241"/>
              <a:gd name="T100" fmla="*/ 142 w 273"/>
              <a:gd name="T101" fmla="*/ 225 h 241"/>
              <a:gd name="T102" fmla="*/ 80 w 273"/>
              <a:gd name="T103" fmla="*/ 225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73" h="241">
                <a:moveTo>
                  <a:pt x="262" y="208"/>
                </a:moveTo>
                <a:lnTo>
                  <a:pt x="177" y="208"/>
                </a:lnTo>
                <a:lnTo>
                  <a:pt x="267" y="117"/>
                </a:lnTo>
                <a:lnTo>
                  <a:pt x="270" y="113"/>
                </a:lnTo>
                <a:lnTo>
                  <a:pt x="272" y="107"/>
                </a:lnTo>
                <a:lnTo>
                  <a:pt x="270" y="102"/>
                </a:lnTo>
                <a:lnTo>
                  <a:pt x="267" y="97"/>
                </a:lnTo>
                <a:lnTo>
                  <a:pt x="175" y="4"/>
                </a:lnTo>
                <a:lnTo>
                  <a:pt x="169" y="1"/>
                </a:lnTo>
                <a:lnTo>
                  <a:pt x="164" y="0"/>
                </a:lnTo>
                <a:lnTo>
                  <a:pt x="158" y="1"/>
                </a:lnTo>
                <a:lnTo>
                  <a:pt x="154" y="4"/>
                </a:lnTo>
                <a:lnTo>
                  <a:pt x="8" y="150"/>
                </a:lnTo>
                <a:lnTo>
                  <a:pt x="5" y="154"/>
                </a:lnTo>
                <a:lnTo>
                  <a:pt x="4" y="159"/>
                </a:lnTo>
                <a:lnTo>
                  <a:pt x="5" y="165"/>
                </a:lnTo>
                <a:lnTo>
                  <a:pt x="8" y="170"/>
                </a:lnTo>
                <a:lnTo>
                  <a:pt x="46" y="208"/>
                </a:lnTo>
                <a:lnTo>
                  <a:pt x="11" y="208"/>
                </a:lnTo>
                <a:lnTo>
                  <a:pt x="7" y="208"/>
                </a:lnTo>
                <a:lnTo>
                  <a:pt x="3" y="211"/>
                </a:lnTo>
                <a:lnTo>
                  <a:pt x="1" y="214"/>
                </a:lnTo>
                <a:lnTo>
                  <a:pt x="0" y="219"/>
                </a:lnTo>
                <a:lnTo>
                  <a:pt x="0" y="230"/>
                </a:lnTo>
                <a:lnTo>
                  <a:pt x="1" y="234"/>
                </a:lnTo>
                <a:lnTo>
                  <a:pt x="3" y="238"/>
                </a:lnTo>
                <a:lnTo>
                  <a:pt x="7" y="240"/>
                </a:lnTo>
                <a:lnTo>
                  <a:pt x="11" y="241"/>
                </a:lnTo>
                <a:lnTo>
                  <a:pt x="262" y="241"/>
                </a:lnTo>
                <a:lnTo>
                  <a:pt x="266" y="240"/>
                </a:lnTo>
                <a:lnTo>
                  <a:pt x="269" y="238"/>
                </a:lnTo>
                <a:lnTo>
                  <a:pt x="272" y="234"/>
                </a:lnTo>
                <a:lnTo>
                  <a:pt x="273" y="230"/>
                </a:lnTo>
                <a:lnTo>
                  <a:pt x="273" y="219"/>
                </a:lnTo>
                <a:lnTo>
                  <a:pt x="272" y="214"/>
                </a:lnTo>
                <a:lnTo>
                  <a:pt x="269" y="211"/>
                </a:lnTo>
                <a:lnTo>
                  <a:pt x="266" y="208"/>
                </a:lnTo>
                <a:lnTo>
                  <a:pt x="262" y="208"/>
                </a:lnTo>
                <a:close/>
                <a:moveTo>
                  <a:pt x="80" y="225"/>
                </a:moveTo>
                <a:lnTo>
                  <a:pt x="64" y="208"/>
                </a:lnTo>
                <a:lnTo>
                  <a:pt x="18" y="161"/>
                </a:lnTo>
                <a:lnTo>
                  <a:pt x="18" y="159"/>
                </a:lnTo>
                <a:lnTo>
                  <a:pt x="18" y="158"/>
                </a:lnTo>
                <a:lnTo>
                  <a:pt x="162" y="13"/>
                </a:lnTo>
                <a:lnTo>
                  <a:pt x="164" y="13"/>
                </a:lnTo>
                <a:lnTo>
                  <a:pt x="165" y="13"/>
                </a:lnTo>
                <a:lnTo>
                  <a:pt x="258" y="106"/>
                </a:lnTo>
                <a:lnTo>
                  <a:pt x="258" y="107"/>
                </a:lnTo>
                <a:lnTo>
                  <a:pt x="258" y="109"/>
                </a:lnTo>
                <a:lnTo>
                  <a:pt x="158" y="208"/>
                </a:lnTo>
                <a:lnTo>
                  <a:pt x="142" y="225"/>
                </a:lnTo>
                <a:lnTo>
                  <a:pt x="80" y="22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28" name="Freeform 316"/>
          <p:cNvSpPr>
            <a:spLocks/>
          </p:cNvSpPr>
          <p:nvPr/>
        </p:nvSpPr>
        <p:spPr bwMode="auto">
          <a:xfrm>
            <a:off x="3776663" y="1819275"/>
            <a:ext cx="74612" cy="74613"/>
          </a:xfrm>
          <a:custGeom>
            <a:avLst/>
            <a:gdLst>
              <a:gd name="T0" fmla="*/ 132 w 138"/>
              <a:gd name="T1" fmla="*/ 0 h 138"/>
              <a:gd name="T2" fmla="*/ 132 w 138"/>
              <a:gd name="T3" fmla="*/ 0 h 138"/>
              <a:gd name="T4" fmla="*/ 129 w 138"/>
              <a:gd name="T5" fmla="*/ 2 h 138"/>
              <a:gd name="T6" fmla="*/ 127 w 138"/>
              <a:gd name="T7" fmla="*/ 2 h 138"/>
              <a:gd name="T8" fmla="*/ 125 w 138"/>
              <a:gd name="T9" fmla="*/ 4 h 138"/>
              <a:gd name="T10" fmla="*/ 124 w 138"/>
              <a:gd name="T11" fmla="*/ 7 h 138"/>
              <a:gd name="T12" fmla="*/ 110 w 138"/>
              <a:gd name="T13" fmla="*/ 112 h 138"/>
              <a:gd name="T14" fmla="*/ 7 w 138"/>
              <a:gd name="T15" fmla="*/ 125 h 138"/>
              <a:gd name="T16" fmla="*/ 4 w 138"/>
              <a:gd name="T17" fmla="*/ 126 h 138"/>
              <a:gd name="T18" fmla="*/ 1 w 138"/>
              <a:gd name="T19" fmla="*/ 127 h 138"/>
              <a:gd name="T20" fmla="*/ 0 w 138"/>
              <a:gd name="T21" fmla="*/ 130 h 138"/>
              <a:gd name="T22" fmla="*/ 0 w 138"/>
              <a:gd name="T23" fmla="*/ 133 h 138"/>
              <a:gd name="T24" fmla="*/ 1 w 138"/>
              <a:gd name="T25" fmla="*/ 134 h 138"/>
              <a:gd name="T26" fmla="*/ 2 w 138"/>
              <a:gd name="T27" fmla="*/ 137 h 138"/>
              <a:gd name="T28" fmla="*/ 4 w 138"/>
              <a:gd name="T29" fmla="*/ 138 h 138"/>
              <a:gd name="T30" fmla="*/ 7 w 138"/>
              <a:gd name="T31" fmla="*/ 138 h 138"/>
              <a:gd name="T32" fmla="*/ 8 w 138"/>
              <a:gd name="T33" fmla="*/ 138 h 138"/>
              <a:gd name="T34" fmla="*/ 117 w 138"/>
              <a:gd name="T35" fmla="*/ 126 h 138"/>
              <a:gd name="T36" fmla="*/ 121 w 138"/>
              <a:gd name="T37" fmla="*/ 125 h 138"/>
              <a:gd name="T38" fmla="*/ 124 w 138"/>
              <a:gd name="T39" fmla="*/ 120 h 138"/>
              <a:gd name="T40" fmla="*/ 138 w 138"/>
              <a:gd name="T41" fmla="*/ 9 h 138"/>
              <a:gd name="T42" fmla="*/ 138 w 138"/>
              <a:gd name="T43" fmla="*/ 6 h 138"/>
              <a:gd name="T44" fmla="*/ 136 w 138"/>
              <a:gd name="T45" fmla="*/ 3 h 138"/>
              <a:gd name="T46" fmla="*/ 135 w 138"/>
              <a:gd name="T47" fmla="*/ 2 h 138"/>
              <a:gd name="T48" fmla="*/ 132 w 138"/>
              <a:gd name="T49"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8" h="138">
                <a:moveTo>
                  <a:pt x="132" y="0"/>
                </a:moveTo>
                <a:lnTo>
                  <a:pt x="132" y="0"/>
                </a:lnTo>
                <a:lnTo>
                  <a:pt x="129" y="2"/>
                </a:lnTo>
                <a:lnTo>
                  <a:pt x="127" y="2"/>
                </a:lnTo>
                <a:lnTo>
                  <a:pt x="125" y="4"/>
                </a:lnTo>
                <a:lnTo>
                  <a:pt x="124" y="7"/>
                </a:lnTo>
                <a:lnTo>
                  <a:pt x="110" y="112"/>
                </a:lnTo>
                <a:lnTo>
                  <a:pt x="7" y="125"/>
                </a:lnTo>
                <a:lnTo>
                  <a:pt x="4" y="126"/>
                </a:lnTo>
                <a:lnTo>
                  <a:pt x="1" y="127"/>
                </a:lnTo>
                <a:lnTo>
                  <a:pt x="0" y="130"/>
                </a:lnTo>
                <a:lnTo>
                  <a:pt x="0" y="133"/>
                </a:lnTo>
                <a:lnTo>
                  <a:pt x="1" y="134"/>
                </a:lnTo>
                <a:lnTo>
                  <a:pt x="2" y="137"/>
                </a:lnTo>
                <a:lnTo>
                  <a:pt x="4" y="138"/>
                </a:lnTo>
                <a:lnTo>
                  <a:pt x="7" y="138"/>
                </a:lnTo>
                <a:lnTo>
                  <a:pt x="8" y="138"/>
                </a:lnTo>
                <a:lnTo>
                  <a:pt x="117" y="126"/>
                </a:lnTo>
                <a:lnTo>
                  <a:pt x="121" y="125"/>
                </a:lnTo>
                <a:lnTo>
                  <a:pt x="124" y="120"/>
                </a:lnTo>
                <a:lnTo>
                  <a:pt x="138" y="9"/>
                </a:lnTo>
                <a:lnTo>
                  <a:pt x="138" y="6"/>
                </a:lnTo>
                <a:lnTo>
                  <a:pt x="136" y="3"/>
                </a:lnTo>
                <a:lnTo>
                  <a:pt x="135" y="2"/>
                </a:lnTo>
                <a:lnTo>
                  <a:pt x="132"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29" name="Freeform 317"/>
          <p:cNvSpPr>
            <a:spLocks noEditPoints="1"/>
          </p:cNvSpPr>
          <p:nvPr/>
        </p:nvSpPr>
        <p:spPr bwMode="auto">
          <a:xfrm>
            <a:off x="3513138" y="1833563"/>
            <a:ext cx="98425" cy="68262"/>
          </a:xfrm>
          <a:custGeom>
            <a:avLst/>
            <a:gdLst>
              <a:gd name="T0" fmla="*/ 183 w 183"/>
              <a:gd name="T1" fmla="*/ 14 h 126"/>
              <a:gd name="T2" fmla="*/ 183 w 183"/>
              <a:gd name="T3" fmla="*/ 14 h 126"/>
              <a:gd name="T4" fmla="*/ 182 w 183"/>
              <a:gd name="T5" fmla="*/ 8 h 126"/>
              <a:gd name="T6" fmla="*/ 179 w 183"/>
              <a:gd name="T7" fmla="*/ 4 h 126"/>
              <a:gd name="T8" fmla="*/ 173 w 183"/>
              <a:gd name="T9" fmla="*/ 1 h 126"/>
              <a:gd name="T10" fmla="*/ 169 w 183"/>
              <a:gd name="T11" fmla="*/ 0 h 126"/>
              <a:gd name="T12" fmla="*/ 14 w 183"/>
              <a:gd name="T13" fmla="*/ 0 h 126"/>
              <a:gd name="T14" fmla="*/ 8 w 183"/>
              <a:gd name="T15" fmla="*/ 1 h 126"/>
              <a:gd name="T16" fmla="*/ 4 w 183"/>
              <a:gd name="T17" fmla="*/ 4 h 126"/>
              <a:gd name="T18" fmla="*/ 1 w 183"/>
              <a:gd name="T19" fmla="*/ 8 h 126"/>
              <a:gd name="T20" fmla="*/ 0 w 183"/>
              <a:gd name="T21" fmla="*/ 14 h 126"/>
              <a:gd name="T22" fmla="*/ 0 w 183"/>
              <a:gd name="T23" fmla="*/ 112 h 126"/>
              <a:gd name="T24" fmla="*/ 1 w 183"/>
              <a:gd name="T25" fmla="*/ 117 h 126"/>
              <a:gd name="T26" fmla="*/ 4 w 183"/>
              <a:gd name="T27" fmla="*/ 123 h 126"/>
              <a:gd name="T28" fmla="*/ 8 w 183"/>
              <a:gd name="T29" fmla="*/ 126 h 126"/>
              <a:gd name="T30" fmla="*/ 14 w 183"/>
              <a:gd name="T31" fmla="*/ 126 h 126"/>
              <a:gd name="T32" fmla="*/ 169 w 183"/>
              <a:gd name="T33" fmla="*/ 126 h 126"/>
              <a:gd name="T34" fmla="*/ 175 w 183"/>
              <a:gd name="T35" fmla="*/ 126 h 126"/>
              <a:gd name="T36" fmla="*/ 179 w 183"/>
              <a:gd name="T37" fmla="*/ 123 h 126"/>
              <a:gd name="T38" fmla="*/ 182 w 183"/>
              <a:gd name="T39" fmla="*/ 117 h 126"/>
              <a:gd name="T40" fmla="*/ 183 w 183"/>
              <a:gd name="T41" fmla="*/ 112 h 126"/>
              <a:gd name="T42" fmla="*/ 183 w 183"/>
              <a:gd name="T43" fmla="*/ 14 h 126"/>
              <a:gd name="T44" fmla="*/ 15 w 183"/>
              <a:gd name="T45" fmla="*/ 111 h 126"/>
              <a:gd name="T46" fmla="*/ 15 w 183"/>
              <a:gd name="T47" fmla="*/ 15 h 126"/>
              <a:gd name="T48" fmla="*/ 168 w 183"/>
              <a:gd name="T49" fmla="*/ 15 h 126"/>
              <a:gd name="T50" fmla="*/ 168 w 183"/>
              <a:gd name="T51" fmla="*/ 111 h 126"/>
              <a:gd name="T52" fmla="*/ 15 w 183"/>
              <a:gd name="T53" fmla="*/ 11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3" h="126">
                <a:moveTo>
                  <a:pt x="183" y="14"/>
                </a:moveTo>
                <a:lnTo>
                  <a:pt x="183" y="14"/>
                </a:lnTo>
                <a:lnTo>
                  <a:pt x="182" y="8"/>
                </a:lnTo>
                <a:lnTo>
                  <a:pt x="179" y="4"/>
                </a:lnTo>
                <a:lnTo>
                  <a:pt x="173" y="1"/>
                </a:lnTo>
                <a:lnTo>
                  <a:pt x="169" y="0"/>
                </a:lnTo>
                <a:lnTo>
                  <a:pt x="14" y="0"/>
                </a:lnTo>
                <a:lnTo>
                  <a:pt x="8" y="1"/>
                </a:lnTo>
                <a:lnTo>
                  <a:pt x="4" y="4"/>
                </a:lnTo>
                <a:lnTo>
                  <a:pt x="1" y="8"/>
                </a:lnTo>
                <a:lnTo>
                  <a:pt x="0" y="14"/>
                </a:lnTo>
                <a:lnTo>
                  <a:pt x="0" y="112"/>
                </a:lnTo>
                <a:lnTo>
                  <a:pt x="1" y="117"/>
                </a:lnTo>
                <a:lnTo>
                  <a:pt x="4" y="123"/>
                </a:lnTo>
                <a:lnTo>
                  <a:pt x="8" y="126"/>
                </a:lnTo>
                <a:lnTo>
                  <a:pt x="14" y="126"/>
                </a:lnTo>
                <a:lnTo>
                  <a:pt x="169" y="126"/>
                </a:lnTo>
                <a:lnTo>
                  <a:pt x="175" y="126"/>
                </a:lnTo>
                <a:lnTo>
                  <a:pt x="179" y="123"/>
                </a:lnTo>
                <a:lnTo>
                  <a:pt x="182" y="117"/>
                </a:lnTo>
                <a:lnTo>
                  <a:pt x="183" y="112"/>
                </a:lnTo>
                <a:lnTo>
                  <a:pt x="183" y="14"/>
                </a:lnTo>
                <a:close/>
                <a:moveTo>
                  <a:pt x="15" y="111"/>
                </a:moveTo>
                <a:lnTo>
                  <a:pt x="15" y="15"/>
                </a:lnTo>
                <a:lnTo>
                  <a:pt x="168" y="15"/>
                </a:lnTo>
                <a:lnTo>
                  <a:pt x="168" y="111"/>
                </a:lnTo>
                <a:lnTo>
                  <a:pt x="15" y="11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30" name="Freeform 318"/>
          <p:cNvSpPr>
            <a:spLocks noEditPoints="1"/>
          </p:cNvSpPr>
          <p:nvPr/>
        </p:nvSpPr>
        <p:spPr bwMode="auto">
          <a:xfrm>
            <a:off x="3529013" y="1849438"/>
            <a:ext cx="66675" cy="31750"/>
          </a:xfrm>
          <a:custGeom>
            <a:avLst/>
            <a:gdLst>
              <a:gd name="T0" fmla="*/ 111 w 123"/>
              <a:gd name="T1" fmla="*/ 1 h 57"/>
              <a:gd name="T2" fmla="*/ 60 w 123"/>
              <a:gd name="T3" fmla="*/ 41 h 57"/>
              <a:gd name="T4" fmla="*/ 11 w 123"/>
              <a:gd name="T5" fmla="*/ 1 h 57"/>
              <a:gd name="T6" fmla="*/ 10 w 123"/>
              <a:gd name="T7" fmla="*/ 0 h 57"/>
              <a:gd name="T8" fmla="*/ 7 w 123"/>
              <a:gd name="T9" fmla="*/ 0 h 57"/>
              <a:gd name="T10" fmla="*/ 4 w 123"/>
              <a:gd name="T11" fmla="*/ 1 h 57"/>
              <a:gd name="T12" fmla="*/ 1 w 123"/>
              <a:gd name="T13" fmla="*/ 2 h 57"/>
              <a:gd name="T14" fmla="*/ 0 w 123"/>
              <a:gd name="T15" fmla="*/ 5 h 57"/>
              <a:gd name="T16" fmla="*/ 0 w 123"/>
              <a:gd name="T17" fmla="*/ 8 h 57"/>
              <a:gd name="T18" fmla="*/ 0 w 123"/>
              <a:gd name="T19" fmla="*/ 9 h 57"/>
              <a:gd name="T20" fmla="*/ 1 w 123"/>
              <a:gd name="T21" fmla="*/ 12 h 57"/>
              <a:gd name="T22" fmla="*/ 56 w 123"/>
              <a:gd name="T23" fmla="*/ 56 h 57"/>
              <a:gd name="T24" fmla="*/ 60 w 123"/>
              <a:gd name="T25" fmla="*/ 57 h 57"/>
              <a:gd name="T26" fmla="*/ 66 w 123"/>
              <a:gd name="T27" fmla="*/ 56 h 57"/>
              <a:gd name="T28" fmla="*/ 120 w 123"/>
              <a:gd name="T29" fmla="*/ 13 h 57"/>
              <a:gd name="T30" fmla="*/ 122 w 123"/>
              <a:gd name="T31" fmla="*/ 11 h 57"/>
              <a:gd name="T32" fmla="*/ 123 w 123"/>
              <a:gd name="T33" fmla="*/ 8 h 57"/>
              <a:gd name="T34" fmla="*/ 123 w 123"/>
              <a:gd name="T35" fmla="*/ 5 h 57"/>
              <a:gd name="T36" fmla="*/ 122 w 123"/>
              <a:gd name="T37" fmla="*/ 2 h 57"/>
              <a:gd name="T38" fmla="*/ 119 w 123"/>
              <a:gd name="T39" fmla="*/ 1 h 57"/>
              <a:gd name="T40" fmla="*/ 116 w 123"/>
              <a:gd name="T41" fmla="*/ 0 h 57"/>
              <a:gd name="T42" fmla="*/ 113 w 123"/>
              <a:gd name="T43" fmla="*/ 0 h 57"/>
              <a:gd name="T44" fmla="*/ 111 w 123"/>
              <a:gd name="T45" fmla="*/ 1 h 57"/>
              <a:gd name="T46" fmla="*/ 4 w 123"/>
              <a:gd name="T47" fmla="*/ 11 h 57"/>
              <a:gd name="T48" fmla="*/ 4 w 123"/>
              <a:gd name="T49" fmla="*/ 1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3" h="57">
                <a:moveTo>
                  <a:pt x="111" y="1"/>
                </a:moveTo>
                <a:lnTo>
                  <a:pt x="60" y="41"/>
                </a:lnTo>
                <a:lnTo>
                  <a:pt x="11" y="1"/>
                </a:lnTo>
                <a:lnTo>
                  <a:pt x="10" y="0"/>
                </a:lnTo>
                <a:lnTo>
                  <a:pt x="7" y="0"/>
                </a:lnTo>
                <a:lnTo>
                  <a:pt x="4" y="1"/>
                </a:lnTo>
                <a:lnTo>
                  <a:pt x="1" y="2"/>
                </a:lnTo>
                <a:lnTo>
                  <a:pt x="0" y="5"/>
                </a:lnTo>
                <a:lnTo>
                  <a:pt x="0" y="8"/>
                </a:lnTo>
                <a:lnTo>
                  <a:pt x="0" y="9"/>
                </a:lnTo>
                <a:lnTo>
                  <a:pt x="1" y="12"/>
                </a:lnTo>
                <a:lnTo>
                  <a:pt x="56" y="56"/>
                </a:lnTo>
                <a:lnTo>
                  <a:pt x="60" y="57"/>
                </a:lnTo>
                <a:lnTo>
                  <a:pt x="66" y="56"/>
                </a:lnTo>
                <a:lnTo>
                  <a:pt x="120" y="13"/>
                </a:lnTo>
                <a:lnTo>
                  <a:pt x="122" y="11"/>
                </a:lnTo>
                <a:lnTo>
                  <a:pt x="123" y="8"/>
                </a:lnTo>
                <a:lnTo>
                  <a:pt x="123" y="5"/>
                </a:lnTo>
                <a:lnTo>
                  <a:pt x="122" y="2"/>
                </a:lnTo>
                <a:lnTo>
                  <a:pt x="119" y="1"/>
                </a:lnTo>
                <a:lnTo>
                  <a:pt x="116" y="0"/>
                </a:lnTo>
                <a:lnTo>
                  <a:pt x="113" y="0"/>
                </a:lnTo>
                <a:lnTo>
                  <a:pt x="111" y="1"/>
                </a:lnTo>
                <a:close/>
                <a:moveTo>
                  <a:pt x="4" y="11"/>
                </a:moveTo>
                <a:lnTo>
                  <a:pt x="4" y="1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31" name="Freeform 319"/>
          <p:cNvSpPr>
            <a:spLocks/>
          </p:cNvSpPr>
          <p:nvPr/>
        </p:nvSpPr>
        <p:spPr bwMode="auto">
          <a:xfrm>
            <a:off x="3463925" y="1836738"/>
            <a:ext cx="44450" cy="6350"/>
          </a:xfrm>
          <a:custGeom>
            <a:avLst/>
            <a:gdLst>
              <a:gd name="T0" fmla="*/ 82 w 82"/>
              <a:gd name="T1" fmla="*/ 6 h 11"/>
              <a:gd name="T2" fmla="*/ 82 w 82"/>
              <a:gd name="T3" fmla="*/ 6 h 11"/>
              <a:gd name="T4" fmla="*/ 80 w 82"/>
              <a:gd name="T5" fmla="*/ 3 h 11"/>
              <a:gd name="T6" fmla="*/ 79 w 82"/>
              <a:gd name="T7" fmla="*/ 2 h 11"/>
              <a:gd name="T8" fmla="*/ 78 w 82"/>
              <a:gd name="T9" fmla="*/ 0 h 11"/>
              <a:gd name="T10" fmla="*/ 76 w 82"/>
              <a:gd name="T11" fmla="*/ 0 h 11"/>
              <a:gd name="T12" fmla="*/ 5 w 82"/>
              <a:gd name="T13" fmla="*/ 0 h 11"/>
              <a:gd name="T14" fmla="*/ 3 w 82"/>
              <a:gd name="T15" fmla="*/ 0 h 11"/>
              <a:gd name="T16" fmla="*/ 1 w 82"/>
              <a:gd name="T17" fmla="*/ 2 h 11"/>
              <a:gd name="T18" fmla="*/ 0 w 82"/>
              <a:gd name="T19" fmla="*/ 3 h 11"/>
              <a:gd name="T20" fmla="*/ 0 w 82"/>
              <a:gd name="T21" fmla="*/ 6 h 11"/>
              <a:gd name="T22" fmla="*/ 0 w 82"/>
              <a:gd name="T23" fmla="*/ 7 h 11"/>
              <a:gd name="T24" fmla="*/ 1 w 82"/>
              <a:gd name="T25" fmla="*/ 10 h 11"/>
              <a:gd name="T26" fmla="*/ 3 w 82"/>
              <a:gd name="T27" fmla="*/ 11 h 11"/>
              <a:gd name="T28" fmla="*/ 5 w 82"/>
              <a:gd name="T29" fmla="*/ 11 h 11"/>
              <a:gd name="T30" fmla="*/ 76 w 82"/>
              <a:gd name="T31" fmla="*/ 11 h 11"/>
              <a:gd name="T32" fmla="*/ 78 w 82"/>
              <a:gd name="T33" fmla="*/ 11 h 11"/>
              <a:gd name="T34" fmla="*/ 79 w 82"/>
              <a:gd name="T35" fmla="*/ 10 h 11"/>
              <a:gd name="T36" fmla="*/ 80 w 82"/>
              <a:gd name="T37" fmla="*/ 7 h 11"/>
              <a:gd name="T38" fmla="*/ 82 w 82"/>
              <a:gd name="T39"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2" h="11">
                <a:moveTo>
                  <a:pt x="82" y="6"/>
                </a:moveTo>
                <a:lnTo>
                  <a:pt x="82" y="6"/>
                </a:lnTo>
                <a:lnTo>
                  <a:pt x="80" y="3"/>
                </a:lnTo>
                <a:lnTo>
                  <a:pt x="79" y="2"/>
                </a:lnTo>
                <a:lnTo>
                  <a:pt x="78" y="0"/>
                </a:lnTo>
                <a:lnTo>
                  <a:pt x="76" y="0"/>
                </a:lnTo>
                <a:lnTo>
                  <a:pt x="5" y="0"/>
                </a:lnTo>
                <a:lnTo>
                  <a:pt x="3" y="0"/>
                </a:lnTo>
                <a:lnTo>
                  <a:pt x="1" y="2"/>
                </a:lnTo>
                <a:lnTo>
                  <a:pt x="0" y="3"/>
                </a:lnTo>
                <a:lnTo>
                  <a:pt x="0" y="6"/>
                </a:lnTo>
                <a:lnTo>
                  <a:pt x="0" y="7"/>
                </a:lnTo>
                <a:lnTo>
                  <a:pt x="1" y="10"/>
                </a:lnTo>
                <a:lnTo>
                  <a:pt x="3" y="11"/>
                </a:lnTo>
                <a:lnTo>
                  <a:pt x="5" y="11"/>
                </a:lnTo>
                <a:lnTo>
                  <a:pt x="76" y="11"/>
                </a:lnTo>
                <a:lnTo>
                  <a:pt x="78" y="11"/>
                </a:lnTo>
                <a:lnTo>
                  <a:pt x="79" y="10"/>
                </a:lnTo>
                <a:lnTo>
                  <a:pt x="80" y="7"/>
                </a:lnTo>
                <a:lnTo>
                  <a:pt x="82" y="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32" name="Freeform 320"/>
          <p:cNvSpPr>
            <a:spLocks/>
          </p:cNvSpPr>
          <p:nvPr/>
        </p:nvSpPr>
        <p:spPr bwMode="auto">
          <a:xfrm>
            <a:off x="3479800" y="1854200"/>
            <a:ext cx="28575" cy="6350"/>
          </a:xfrm>
          <a:custGeom>
            <a:avLst/>
            <a:gdLst>
              <a:gd name="T0" fmla="*/ 53 w 53"/>
              <a:gd name="T1" fmla="*/ 6 h 11"/>
              <a:gd name="T2" fmla="*/ 53 w 53"/>
              <a:gd name="T3" fmla="*/ 6 h 11"/>
              <a:gd name="T4" fmla="*/ 51 w 53"/>
              <a:gd name="T5" fmla="*/ 3 h 11"/>
              <a:gd name="T6" fmla="*/ 50 w 53"/>
              <a:gd name="T7" fmla="*/ 2 h 11"/>
              <a:gd name="T8" fmla="*/ 49 w 53"/>
              <a:gd name="T9" fmla="*/ 0 h 11"/>
              <a:gd name="T10" fmla="*/ 47 w 53"/>
              <a:gd name="T11" fmla="*/ 0 h 11"/>
              <a:gd name="T12" fmla="*/ 4 w 53"/>
              <a:gd name="T13" fmla="*/ 0 h 11"/>
              <a:gd name="T14" fmla="*/ 2 w 53"/>
              <a:gd name="T15" fmla="*/ 0 h 11"/>
              <a:gd name="T16" fmla="*/ 1 w 53"/>
              <a:gd name="T17" fmla="*/ 2 h 11"/>
              <a:gd name="T18" fmla="*/ 0 w 53"/>
              <a:gd name="T19" fmla="*/ 3 h 11"/>
              <a:gd name="T20" fmla="*/ 0 w 53"/>
              <a:gd name="T21" fmla="*/ 6 h 11"/>
              <a:gd name="T22" fmla="*/ 0 w 53"/>
              <a:gd name="T23" fmla="*/ 7 h 11"/>
              <a:gd name="T24" fmla="*/ 1 w 53"/>
              <a:gd name="T25" fmla="*/ 10 h 11"/>
              <a:gd name="T26" fmla="*/ 2 w 53"/>
              <a:gd name="T27" fmla="*/ 10 h 11"/>
              <a:gd name="T28" fmla="*/ 4 w 53"/>
              <a:gd name="T29" fmla="*/ 11 h 11"/>
              <a:gd name="T30" fmla="*/ 47 w 53"/>
              <a:gd name="T31" fmla="*/ 11 h 11"/>
              <a:gd name="T32" fmla="*/ 49 w 53"/>
              <a:gd name="T33" fmla="*/ 11 h 11"/>
              <a:gd name="T34" fmla="*/ 50 w 53"/>
              <a:gd name="T35" fmla="*/ 10 h 11"/>
              <a:gd name="T36" fmla="*/ 51 w 53"/>
              <a:gd name="T37" fmla="*/ 7 h 11"/>
              <a:gd name="T38" fmla="*/ 53 w 53"/>
              <a:gd name="T39"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 h="11">
                <a:moveTo>
                  <a:pt x="53" y="6"/>
                </a:moveTo>
                <a:lnTo>
                  <a:pt x="53" y="6"/>
                </a:lnTo>
                <a:lnTo>
                  <a:pt x="51" y="3"/>
                </a:lnTo>
                <a:lnTo>
                  <a:pt x="50" y="2"/>
                </a:lnTo>
                <a:lnTo>
                  <a:pt x="49" y="0"/>
                </a:lnTo>
                <a:lnTo>
                  <a:pt x="47" y="0"/>
                </a:lnTo>
                <a:lnTo>
                  <a:pt x="4" y="0"/>
                </a:lnTo>
                <a:lnTo>
                  <a:pt x="2" y="0"/>
                </a:lnTo>
                <a:lnTo>
                  <a:pt x="1" y="2"/>
                </a:lnTo>
                <a:lnTo>
                  <a:pt x="0" y="3"/>
                </a:lnTo>
                <a:lnTo>
                  <a:pt x="0" y="6"/>
                </a:lnTo>
                <a:lnTo>
                  <a:pt x="0" y="7"/>
                </a:lnTo>
                <a:lnTo>
                  <a:pt x="1" y="10"/>
                </a:lnTo>
                <a:lnTo>
                  <a:pt x="2" y="10"/>
                </a:lnTo>
                <a:lnTo>
                  <a:pt x="4" y="11"/>
                </a:lnTo>
                <a:lnTo>
                  <a:pt x="47" y="11"/>
                </a:lnTo>
                <a:lnTo>
                  <a:pt x="49" y="11"/>
                </a:lnTo>
                <a:lnTo>
                  <a:pt x="50" y="10"/>
                </a:lnTo>
                <a:lnTo>
                  <a:pt x="51" y="7"/>
                </a:lnTo>
                <a:lnTo>
                  <a:pt x="53" y="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33" name="Freeform 321"/>
          <p:cNvSpPr>
            <a:spLocks/>
          </p:cNvSpPr>
          <p:nvPr/>
        </p:nvSpPr>
        <p:spPr bwMode="auto">
          <a:xfrm>
            <a:off x="3490913" y="1871663"/>
            <a:ext cx="17462" cy="6350"/>
          </a:xfrm>
          <a:custGeom>
            <a:avLst/>
            <a:gdLst>
              <a:gd name="T0" fmla="*/ 28 w 34"/>
              <a:gd name="T1" fmla="*/ 0 h 11"/>
              <a:gd name="T2" fmla="*/ 5 w 34"/>
              <a:gd name="T3" fmla="*/ 0 h 11"/>
              <a:gd name="T4" fmla="*/ 4 w 34"/>
              <a:gd name="T5" fmla="*/ 0 h 11"/>
              <a:gd name="T6" fmla="*/ 1 w 34"/>
              <a:gd name="T7" fmla="*/ 1 h 11"/>
              <a:gd name="T8" fmla="*/ 1 w 34"/>
              <a:gd name="T9" fmla="*/ 3 h 11"/>
              <a:gd name="T10" fmla="*/ 0 w 34"/>
              <a:gd name="T11" fmla="*/ 5 h 11"/>
              <a:gd name="T12" fmla="*/ 1 w 34"/>
              <a:gd name="T13" fmla="*/ 7 h 11"/>
              <a:gd name="T14" fmla="*/ 1 w 34"/>
              <a:gd name="T15" fmla="*/ 9 h 11"/>
              <a:gd name="T16" fmla="*/ 4 w 34"/>
              <a:gd name="T17" fmla="*/ 9 h 11"/>
              <a:gd name="T18" fmla="*/ 5 w 34"/>
              <a:gd name="T19" fmla="*/ 11 h 11"/>
              <a:gd name="T20" fmla="*/ 28 w 34"/>
              <a:gd name="T21" fmla="*/ 11 h 11"/>
              <a:gd name="T22" fmla="*/ 30 w 34"/>
              <a:gd name="T23" fmla="*/ 9 h 11"/>
              <a:gd name="T24" fmla="*/ 31 w 34"/>
              <a:gd name="T25" fmla="*/ 9 h 11"/>
              <a:gd name="T26" fmla="*/ 32 w 34"/>
              <a:gd name="T27" fmla="*/ 7 h 11"/>
              <a:gd name="T28" fmla="*/ 34 w 34"/>
              <a:gd name="T29" fmla="*/ 5 h 11"/>
              <a:gd name="T30" fmla="*/ 32 w 34"/>
              <a:gd name="T31" fmla="*/ 3 h 11"/>
              <a:gd name="T32" fmla="*/ 31 w 34"/>
              <a:gd name="T33" fmla="*/ 1 h 11"/>
              <a:gd name="T34" fmla="*/ 30 w 34"/>
              <a:gd name="T35" fmla="*/ 0 h 11"/>
              <a:gd name="T36" fmla="*/ 28 w 34"/>
              <a:gd name="T3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11">
                <a:moveTo>
                  <a:pt x="28" y="0"/>
                </a:moveTo>
                <a:lnTo>
                  <a:pt x="5" y="0"/>
                </a:lnTo>
                <a:lnTo>
                  <a:pt x="4" y="0"/>
                </a:lnTo>
                <a:lnTo>
                  <a:pt x="1" y="1"/>
                </a:lnTo>
                <a:lnTo>
                  <a:pt x="1" y="3"/>
                </a:lnTo>
                <a:lnTo>
                  <a:pt x="0" y="5"/>
                </a:lnTo>
                <a:lnTo>
                  <a:pt x="1" y="7"/>
                </a:lnTo>
                <a:lnTo>
                  <a:pt x="1" y="9"/>
                </a:lnTo>
                <a:lnTo>
                  <a:pt x="4" y="9"/>
                </a:lnTo>
                <a:lnTo>
                  <a:pt x="5" y="11"/>
                </a:lnTo>
                <a:lnTo>
                  <a:pt x="28" y="11"/>
                </a:lnTo>
                <a:lnTo>
                  <a:pt x="30" y="9"/>
                </a:lnTo>
                <a:lnTo>
                  <a:pt x="31" y="9"/>
                </a:lnTo>
                <a:lnTo>
                  <a:pt x="32" y="7"/>
                </a:lnTo>
                <a:lnTo>
                  <a:pt x="34" y="5"/>
                </a:lnTo>
                <a:lnTo>
                  <a:pt x="32" y="3"/>
                </a:lnTo>
                <a:lnTo>
                  <a:pt x="31" y="1"/>
                </a:lnTo>
                <a:lnTo>
                  <a:pt x="30" y="0"/>
                </a:lnTo>
                <a:lnTo>
                  <a:pt x="28"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26934" name="组合 321"/>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43475" y="3571875"/>
            <a:ext cx="146050" cy="14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6935" name="Freeform 327"/>
          <p:cNvSpPr>
            <a:spLocks/>
          </p:cNvSpPr>
          <p:nvPr/>
        </p:nvSpPr>
        <p:spPr bwMode="auto">
          <a:xfrm>
            <a:off x="5337175" y="3659188"/>
            <a:ext cx="26988" cy="30162"/>
          </a:xfrm>
          <a:custGeom>
            <a:avLst/>
            <a:gdLst>
              <a:gd name="T0" fmla="*/ 14 w 51"/>
              <a:gd name="T1" fmla="*/ 0 h 57"/>
              <a:gd name="T2" fmla="*/ 14 w 51"/>
              <a:gd name="T3" fmla="*/ 0 h 57"/>
              <a:gd name="T4" fmla="*/ 9 w 51"/>
              <a:gd name="T5" fmla="*/ 1 h 57"/>
              <a:gd name="T6" fmla="*/ 4 w 51"/>
              <a:gd name="T7" fmla="*/ 4 h 57"/>
              <a:gd name="T8" fmla="*/ 2 w 51"/>
              <a:gd name="T9" fmla="*/ 8 h 57"/>
              <a:gd name="T10" fmla="*/ 0 w 51"/>
              <a:gd name="T11" fmla="*/ 14 h 57"/>
              <a:gd name="T12" fmla="*/ 0 w 51"/>
              <a:gd name="T13" fmla="*/ 45 h 57"/>
              <a:gd name="T14" fmla="*/ 2 w 51"/>
              <a:gd name="T15" fmla="*/ 51 h 57"/>
              <a:gd name="T16" fmla="*/ 4 w 51"/>
              <a:gd name="T17" fmla="*/ 55 h 57"/>
              <a:gd name="T18" fmla="*/ 9 w 51"/>
              <a:gd name="T19" fmla="*/ 57 h 57"/>
              <a:gd name="T20" fmla="*/ 14 w 51"/>
              <a:gd name="T21" fmla="*/ 57 h 57"/>
              <a:gd name="T22" fmla="*/ 37 w 51"/>
              <a:gd name="T23" fmla="*/ 57 h 57"/>
              <a:gd name="T24" fmla="*/ 43 w 51"/>
              <a:gd name="T25" fmla="*/ 57 h 57"/>
              <a:gd name="T26" fmla="*/ 47 w 51"/>
              <a:gd name="T27" fmla="*/ 55 h 57"/>
              <a:gd name="T28" fmla="*/ 49 w 51"/>
              <a:gd name="T29" fmla="*/ 51 h 57"/>
              <a:gd name="T30" fmla="*/ 51 w 51"/>
              <a:gd name="T31" fmla="*/ 45 h 57"/>
              <a:gd name="T32" fmla="*/ 51 w 51"/>
              <a:gd name="T33" fmla="*/ 14 h 57"/>
              <a:gd name="T34" fmla="*/ 49 w 51"/>
              <a:gd name="T35" fmla="*/ 8 h 57"/>
              <a:gd name="T36" fmla="*/ 47 w 51"/>
              <a:gd name="T37" fmla="*/ 4 h 57"/>
              <a:gd name="T38" fmla="*/ 43 w 51"/>
              <a:gd name="T39" fmla="*/ 1 h 57"/>
              <a:gd name="T40" fmla="*/ 37 w 51"/>
              <a:gd name="T41" fmla="*/ 0 h 57"/>
              <a:gd name="T42" fmla="*/ 14 w 51"/>
              <a:gd name="T43"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1" h="57">
                <a:moveTo>
                  <a:pt x="14" y="0"/>
                </a:moveTo>
                <a:lnTo>
                  <a:pt x="14" y="0"/>
                </a:lnTo>
                <a:lnTo>
                  <a:pt x="9" y="1"/>
                </a:lnTo>
                <a:lnTo>
                  <a:pt x="4" y="4"/>
                </a:lnTo>
                <a:lnTo>
                  <a:pt x="2" y="8"/>
                </a:lnTo>
                <a:lnTo>
                  <a:pt x="0" y="14"/>
                </a:lnTo>
                <a:lnTo>
                  <a:pt x="0" y="45"/>
                </a:lnTo>
                <a:lnTo>
                  <a:pt x="2" y="51"/>
                </a:lnTo>
                <a:lnTo>
                  <a:pt x="4" y="55"/>
                </a:lnTo>
                <a:lnTo>
                  <a:pt x="9" y="57"/>
                </a:lnTo>
                <a:lnTo>
                  <a:pt x="14" y="57"/>
                </a:lnTo>
                <a:lnTo>
                  <a:pt x="37" y="57"/>
                </a:lnTo>
                <a:lnTo>
                  <a:pt x="43" y="57"/>
                </a:lnTo>
                <a:lnTo>
                  <a:pt x="47" y="55"/>
                </a:lnTo>
                <a:lnTo>
                  <a:pt x="49" y="51"/>
                </a:lnTo>
                <a:lnTo>
                  <a:pt x="51" y="45"/>
                </a:lnTo>
                <a:lnTo>
                  <a:pt x="51" y="14"/>
                </a:lnTo>
                <a:lnTo>
                  <a:pt x="49" y="8"/>
                </a:lnTo>
                <a:lnTo>
                  <a:pt x="47" y="4"/>
                </a:lnTo>
                <a:lnTo>
                  <a:pt x="43" y="1"/>
                </a:lnTo>
                <a:lnTo>
                  <a:pt x="37" y="0"/>
                </a:lnTo>
                <a:lnTo>
                  <a:pt x="14"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36" name="Freeform 328"/>
          <p:cNvSpPr>
            <a:spLocks/>
          </p:cNvSpPr>
          <p:nvPr/>
        </p:nvSpPr>
        <p:spPr bwMode="auto">
          <a:xfrm>
            <a:off x="5294313" y="3614738"/>
            <a:ext cx="28575" cy="74612"/>
          </a:xfrm>
          <a:custGeom>
            <a:avLst/>
            <a:gdLst>
              <a:gd name="T0" fmla="*/ 14 w 50"/>
              <a:gd name="T1" fmla="*/ 0 h 139"/>
              <a:gd name="T2" fmla="*/ 14 w 50"/>
              <a:gd name="T3" fmla="*/ 0 h 139"/>
              <a:gd name="T4" fmla="*/ 8 w 50"/>
              <a:gd name="T5" fmla="*/ 2 h 139"/>
              <a:gd name="T6" fmla="*/ 4 w 50"/>
              <a:gd name="T7" fmla="*/ 4 h 139"/>
              <a:gd name="T8" fmla="*/ 1 w 50"/>
              <a:gd name="T9" fmla="*/ 8 h 139"/>
              <a:gd name="T10" fmla="*/ 0 w 50"/>
              <a:gd name="T11" fmla="*/ 14 h 139"/>
              <a:gd name="T12" fmla="*/ 0 w 50"/>
              <a:gd name="T13" fmla="*/ 127 h 139"/>
              <a:gd name="T14" fmla="*/ 1 w 50"/>
              <a:gd name="T15" fmla="*/ 133 h 139"/>
              <a:gd name="T16" fmla="*/ 4 w 50"/>
              <a:gd name="T17" fmla="*/ 137 h 139"/>
              <a:gd name="T18" fmla="*/ 8 w 50"/>
              <a:gd name="T19" fmla="*/ 139 h 139"/>
              <a:gd name="T20" fmla="*/ 14 w 50"/>
              <a:gd name="T21" fmla="*/ 139 h 139"/>
              <a:gd name="T22" fmla="*/ 37 w 50"/>
              <a:gd name="T23" fmla="*/ 139 h 139"/>
              <a:gd name="T24" fmla="*/ 42 w 50"/>
              <a:gd name="T25" fmla="*/ 139 h 139"/>
              <a:gd name="T26" fmla="*/ 46 w 50"/>
              <a:gd name="T27" fmla="*/ 137 h 139"/>
              <a:gd name="T28" fmla="*/ 49 w 50"/>
              <a:gd name="T29" fmla="*/ 133 h 139"/>
              <a:gd name="T30" fmla="*/ 50 w 50"/>
              <a:gd name="T31" fmla="*/ 127 h 139"/>
              <a:gd name="T32" fmla="*/ 50 w 50"/>
              <a:gd name="T33" fmla="*/ 14 h 139"/>
              <a:gd name="T34" fmla="*/ 49 w 50"/>
              <a:gd name="T35" fmla="*/ 8 h 139"/>
              <a:gd name="T36" fmla="*/ 46 w 50"/>
              <a:gd name="T37" fmla="*/ 4 h 139"/>
              <a:gd name="T38" fmla="*/ 42 w 50"/>
              <a:gd name="T39" fmla="*/ 2 h 139"/>
              <a:gd name="T40" fmla="*/ 37 w 50"/>
              <a:gd name="T41" fmla="*/ 0 h 139"/>
              <a:gd name="T42" fmla="*/ 14 w 50"/>
              <a:gd name="T43"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39">
                <a:moveTo>
                  <a:pt x="14" y="0"/>
                </a:moveTo>
                <a:lnTo>
                  <a:pt x="14" y="0"/>
                </a:lnTo>
                <a:lnTo>
                  <a:pt x="8" y="2"/>
                </a:lnTo>
                <a:lnTo>
                  <a:pt x="4" y="4"/>
                </a:lnTo>
                <a:lnTo>
                  <a:pt x="1" y="8"/>
                </a:lnTo>
                <a:lnTo>
                  <a:pt x="0" y="14"/>
                </a:lnTo>
                <a:lnTo>
                  <a:pt x="0" y="127"/>
                </a:lnTo>
                <a:lnTo>
                  <a:pt x="1" y="133"/>
                </a:lnTo>
                <a:lnTo>
                  <a:pt x="4" y="137"/>
                </a:lnTo>
                <a:lnTo>
                  <a:pt x="8" y="139"/>
                </a:lnTo>
                <a:lnTo>
                  <a:pt x="14" y="139"/>
                </a:lnTo>
                <a:lnTo>
                  <a:pt x="37" y="139"/>
                </a:lnTo>
                <a:lnTo>
                  <a:pt x="42" y="139"/>
                </a:lnTo>
                <a:lnTo>
                  <a:pt x="46" y="137"/>
                </a:lnTo>
                <a:lnTo>
                  <a:pt x="49" y="133"/>
                </a:lnTo>
                <a:lnTo>
                  <a:pt x="50" y="127"/>
                </a:lnTo>
                <a:lnTo>
                  <a:pt x="50" y="14"/>
                </a:lnTo>
                <a:lnTo>
                  <a:pt x="49" y="8"/>
                </a:lnTo>
                <a:lnTo>
                  <a:pt x="46" y="4"/>
                </a:lnTo>
                <a:lnTo>
                  <a:pt x="42" y="2"/>
                </a:lnTo>
                <a:lnTo>
                  <a:pt x="37" y="0"/>
                </a:lnTo>
                <a:lnTo>
                  <a:pt x="14"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37" name="Freeform 329"/>
          <p:cNvSpPr>
            <a:spLocks/>
          </p:cNvSpPr>
          <p:nvPr/>
        </p:nvSpPr>
        <p:spPr bwMode="auto">
          <a:xfrm>
            <a:off x="5253038" y="3625850"/>
            <a:ext cx="26987" cy="63500"/>
          </a:xfrm>
          <a:custGeom>
            <a:avLst/>
            <a:gdLst>
              <a:gd name="T0" fmla="*/ 14 w 51"/>
              <a:gd name="T1" fmla="*/ 0 h 117"/>
              <a:gd name="T2" fmla="*/ 14 w 51"/>
              <a:gd name="T3" fmla="*/ 0 h 117"/>
              <a:gd name="T4" fmla="*/ 9 w 51"/>
              <a:gd name="T5" fmla="*/ 1 h 117"/>
              <a:gd name="T6" fmla="*/ 5 w 51"/>
              <a:gd name="T7" fmla="*/ 4 h 117"/>
              <a:gd name="T8" fmla="*/ 2 w 51"/>
              <a:gd name="T9" fmla="*/ 8 h 117"/>
              <a:gd name="T10" fmla="*/ 0 w 51"/>
              <a:gd name="T11" fmla="*/ 14 h 117"/>
              <a:gd name="T12" fmla="*/ 0 w 51"/>
              <a:gd name="T13" fmla="*/ 105 h 117"/>
              <a:gd name="T14" fmla="*/ 2 w 51"/>
              <a:gd name="T15" fmla="*/ 111 h 117"/>
              <a:gd name="T16" fmla="*/ 5 w 51"/>
              <a:gd name="T17" fmla="*/ 115 h 117"/>
              <a:gd name="T18" fmla="*/ 9 w 51"/>
              <a:gd name="T19" fmla="*/ 117 h 117"/>
              <a:gd name="T20" fmla="*/ 14 w 51"/>
              <a:gd name="T21" fmla="*/ 117 h 117"/>
              <a:gd name="T22" fmla="*/ 37 w 51"/>
              <a:gd name="T23" fmla="*/ 117 h 117"/>
              <a:gd name="T24" fmla="*/ 43 w 51"/>
              <a:gd name="T25" fmla="*/ 117 h 117"/>
              <a:gd name="T26" fmla="*/ 47 w 51"/>
              <a:gd name="T27" fmla="*/ 115 h 117"/>
              <a:gd name="T28" fmla="*/ 50 w 51"/>
              <a:gd name="T29" fmla="*/ 111 h 117"/>
              <a:gd name="T30" fmla="*/ 51 w 51"/>
              <a:gd name="T31" fmla="*/ 105 h 117"/>
              <a:gd name="T32" fmla="*/ 51 w 51"/>
              <a:gd name="T33" fmla="*/ 14 h 117"/>
              <a:gd name="T34" fmla="*/ 50 w 51"/>
              <a:gd name="T35" fmla="*/ 8 h 117"/>
              <a:gd name="T36" fmla="*/ 47 w 51"/>
              <a:gd name="T37" fmla="*/ 4 h 117"/>
              <a:gd name="T38" fmla="*/ 43 w 51"/>
              <a:gd name="T39" fmla="*/ 1 h 117"/>
              <a:gd name="T40" fmla="*/ 37 w 51"/>
              <a:gd name="T41" fmla="*/ 0 h 117"/>
              <a:gd name="T42" fmla="*/ 14 w 51"/>
              <a:gd name="T43"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1" h="117">
                <a:moveTo>
                  <a:pt x="14" y="0"/>
                </a:moveTo>
                <a:lnTo>
                  <a:pt x="14" y="0"/>
                </a:lnTo>
                <a:lnTo>
                  <a:pt x="9" y="1"/>
                </a:lnTo>
                <a:lnTo>
                  <a:pt x="5" y="4"/>
                </a:lnTo>
                <a:lnTo>
                  <a:pt x="2" y="8"/>
                </a:lnTo>
                <a:lnTo>
                  <a:pt x="0" y="14"/>
                </a:lnTo>
                <a:lnTo>
                  <a:pt x="0" y="105"/>
                </a:lnTo>
                <a:lnTo>
                  <a:pt x="2" y="111"/>
                </a:lnTo>
                <a:lnTo>
                  <a:pt x="5" y="115"/>
                </a:lnTo>
                <a:lnTo>
                  <a:pt x="9" y="117"/>
                </a:lnTo>
                <a:lnTo>
                  <a:pt x="14" y="117"/>
                </a:lnTo>
                <a:lnTo>
                  <a:pt x="37" y="117"/>
                </a:lnTo>
                <a:lnTo>
                  <a:pt x="43" y="117"/>
                </a:lnTo>
                <a:lnTo>
                  <a:pt x="47" y="115"/>
                </a:lnTo>
                <a:lnTo>
                  <a:pt x="50" y="111"/>
                </a:lnTo>
                <a:lnTo>
                  <a:pt x="51" y="105"/>
                </a:lnTo>
                <a:lnTo>
                  <a:pt x="51" y="14"/>
                </a:lnTo>
                <a:lnTo>
                  <a:pt x="50" y="8"/>
                </a:lnTo>
                <a:lnTo>
                  <a:pt x="47" y="4"/>
                </a:lnTo>
                <a:lnTo>
                  <a:pt x="43" y="1"/>
                </a:lnTo>
                <a:lnTo>
                  <a:pt x="37" y="0"/>
                </a:lnTo>
                <a:lnTo>
                  <a:pt x="14"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38" name="Freeform 330"/>
          <p:cNvSpPr>
            <a:spLocks/>
          </p:cNvSpPr>
          <p:nvPr/>
        </p:nvSpPr>
        <p:spPr bwMode="auto">
          <a:xfrm>
            <a:off x="5237163" y="3700463"/>
            <a:ext cx="146050" cy="11112"/>
          </a:xfrm>
          <a:custGeom>
            <a:avLst/>
            <a:gdLst>
              <a:gd name="T0" fmla="*/ 261 w 272"/>
              <a:gd name="T1" fmla="*/ 0 h 22"/>
              <a:gd name="T2" fmla="*/ 11 w 272"/>
              <a:gd name="T3" fmla="*/ 0 h 22"/>
              <a:gd name="T4" fmla="*/ 6 w 272"/>
              <a:gd name="T5" fmla="*/ 0 h 22"/>
              <a:gd name="T6" fmla="*/ 3 w 272"/>
              <a:gd name="T7" fmla="*/ 3 h 22"/>
              <a:gd name="T8" fmla="*/ 0 w 272"/>
              <a:gd name="T9" fmla="*/ 6 h 22"/>
              <a:gd name="T10" fmla="*/ 0 w 272"/>
              <a:gd name="T11" fmla="*/ 11 h 22"/>
              <a:gd name="T12" fmla="*/ 0 w 272"/>
              <a:gd name="T13" fmla="*/ 15 h 22"/>
              <a:gd name="T14" fmla="*/ 3 w 272"/>
              <a:gd name="T15" fmla="*/ 20 h 22"/>
              <a:gd name="T16" fmla="*/ 6 w 272"/>
              <a:gd name="T17" fmla="*/ 22 h 22"/>
              <a:gd name="T18" fmla="*/ 11 w 272"/>
              <a:gd name="T19" fmla="*/ 22 h 22"/>
              <a:gd name="T20" fmla="*/ 261 w 272"/>
              <a:gd name="T21" fmla="*/ 22 h 22"/>
              <a:gd name="T22" fmla="*/ 265 w 272"/>
              <a:gd name="T23" fmla="*/ 22 h 22"/>
              <a:gd name="T24" fmla="*/ 269 w 272"/>
              <a:gd name="T25" fmla="*/ 20 h 22"/>
              <a:gd name="T26" fmla="*/ 272 w 272"/>
              <a:gd name="T27" fmla="*/ 15 h 22"/>
              <a:gd name="T28" fmla="*/ 272 w 272"/>
              <a:gd name="T29" fmla="*/ 11 h 22"/>
              <a:gd name="T30" fmla="*/ 272 w 272"/>
              <a:gd name="T31" fmla="*/ 6 h 22"/>
              <a:gd name="T32" fmla="*/ 269 w 272"/>
              <a:gd name="T33" fmla="*/ 3 h 22"/>
              <a:gd name="T34" fmla="*/ 265 w 272"/>
              <a:gd name="T35" fmla="*/ 0 h 22"/>
              <a:gd name="T36" fmla="*/ 261 w 272"/>
              <a:gd name="T3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2" h="22">
                <a:moveTo>
                  <a:pt x="261" y="0"/>
                </a:moveTo>
                <a:lnTo>
                  <a:pt x="11" y="0"/>
                </a:lnTo>
                <a:lnTo>
                  <a:pt x="6" y="0"/>
                </a:lnTo>
                <a:lnTo>
                  <a:pt x="3" y="3"/>
                </a:lnTo>
                <a:lnTo>
                  <a:pt x="0" y="6"/>
                </a:lnTo>
                <a:lnTo>
                  <a:pt x="0" y="11"/>
                </a:lnTo>
                <a:lnTo>
                  <a:pt x="0" y="15"/>
                </a:lnTo>
                <a:lnTo>
                  <a:pt x="3" y="20"/>
                </a:lnTo>
                <a:lnTo>
                  <a:pt x="6" y="22"/>
                </a:lnTo>
                <a:lnTo>
                  <a:pt x="11" y="22"/>
                </a:lnTo>
                <a:lnTo>
                  <a:pt x="261" y="22"/>
                </a:lnTo>
                <a:lnTo>
                  <a:pt x="265" y="22"/>
                </a:lnTo>
                <a:lnTo>
                  <a:pt x="269" y="20"/>
                </a:lnTo>
                <a:lnTo>
                  <a:pt x="272" y="15"/>
                </a:lnTo>
                <a:lnTo>
                  <a:pt x="272" y="11"/>
                </a:lnTo>
                <a:lnTo>
                  <a:pt x="272" y="6"/>
                </a:lnTo>
                <a:lnTo>
                  <a:pt x="269" y="3"/>
                </a:lnTo>
                <a:lnTo>
                  <a:pt x="265" y="0"/>
                </a:lnTo>
                <a:lnTo>
                  <a:pt x="261"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39" name="Freeform 331"/>
          <p:cNvSpPr>
            <a:spLocks/>
          </p:cNvSpPr>
          <p:nvPr/>
        </p:nvSpPr>
        <p:spPr bwMode="auto">
          <a:xfrm>
            <a:off x="5246688" y="3575050"/>
            <a:ext cx="122237" cy="53975"/>
          </a:xfrm>
          <a:custGeom>
            <a:avLst/>
            <a:gdLst>
              <a:gd name="T0" fmla="*/ 32 w 225"/>
              <a:gd name="T1" fmla="*/ 66 h 101"/>
              <a:gd name="T2" fmla="*/ 32 w 225"/>
              <a:gd name="T3" fmla="*/ 66 h 101"/>
              <a:gd name="T4" fmla="*/ 33 w 225"/>
              <a:gd name="T5" fmla="*/ 67 h 101"/>
              <a:gd name="T6" fmla="*/ 36 w 225"/>
              <a:gd name="T7" fmla="*/ 69 h 101"/>
              <a:gd name="T8" fmla="*/ 37 w 225"/>
              <a:gd name="T9" fmla="*/ 69 h 101"/>
              <a:gd name="T10" fmla="*/ 40 w 225"/>
              <a:gd name="T11" fmla="*/ 67 h 101"/>
              <a:gd name="T12" fmla="*/ 113 w 225"/>
              <a:gd name="T13" fmla="*/ 13 h 101"/>
              <a:gd name="T14" fmla="*/ 193 w 225"/>
              <a:gd name="T15" fmla="*/ 78 h 101"/>
              <a:gd name="T16" fmla="*/ 187 w 225"/>
              <a:gd name="T17" fmla="*/ 84 h 101"/>
              <a:gd name="T18" fmla="*/ 187 w 225"/>
              <a:gd name="T19" fmla="*/ 85 h 101"/>
              <a:gd name="T20" fmla="*/ 187 w 225"/>
              <a:gd name="T21" fmla="*/ 86 h 101"/>
              <a:gd name="T22" fmla="*/ 189 w 225"/>
              <a:gd name="T23" fmla="*/ 88 h 101"/>
              <a:gd name="T24" fmla="*/ 190 w 225"/>
              <a:gd name="T25" fmla="*/ 89 h 101"/>
              <a:gd name="T26" fmla="*/ 223 w 225"/>
              <a:gd name="T27" fmla="*/ 101 h 101"/>
              <a:gd name="T28" fmla="*/ 225 w 225"/>
              <a:gd name="T29" fmla="*/ 100 h 101"/>
              <a:gd name="T30" fmla="*/ 225 w 225"/>
              <a:gd name="T31" fmla="*/ 99 h 101"/>
              <a:gd name="T32" fmla="*/ 213 w 225"/>
              <a:gd name="T33" fmla="*/ 66 h 101"/>
              <a:gd name="T34" fmla="*/ 212 w 225"/>
              <a:gd name="T35" fmla="*/ 63 h 101"/>
              <a:gd name="T36" fmla="*/ 210 w 225"/>
              <a:gd name="T37" fmla="*/ 62 h 101"/>
              <a:gd name="T38" fmla="*/ 209 w 225"/>
              <a:gd name="T39" fmla="*/ 62 h 101"/>
              <a:gd name="T40" fmla="*/ 201 w 225"/>
              <a:gd name="T41" fmla="*/ 70 h 101"/>
              <a:gd name="T42" fmla="*/ 116 w 225"/>
              <a:gd name="T43" fmla="*/ 2 h 101"/>
              <a:gd name="T44" fmla="*/ 113 w 225"/>
              <a:gd name="T45" fmla="*/ 0 h 101"/>
              <a:gd name="T46" fmla="*/ 109 w 225"/>
              <a:gd name="T47" fmla="*/ 2 h 101"/>
              <a:gd name="T48" fmla="*/ 38 w 225"/>
              <a:gd name="T49" fmla="*/ 55 h 101"/>
              <a:gd name="T50" fmla="*/ 10 w 225"/>
              <a:gd name="T51" fmla="*/ 9 h 101"/>
              <a:gd name="T52" fmla="*/ 8 w 225"/>
              <a:gd name="T53" fmla="*/ 7 h 101"/>
              <a:gd name="T54" fmla="*/ 7 w 225"/>
              <a:gd name="T55" fmla="*/ 6 h 101"/>
              <a:gd name="T56" fmla="*/ 4 w 225"/>
              <a:gd name="T57" fmla="*/ 6 h 101"/>
              <a:gd name="T58" fmla="*/ 3 w 225"/>
              <a:gd name="T59" fmla="*/ 7 h 101"/>
              <a:gd name="T60" fmla="*/ 2 w 225"/>
              <a:gd name="T61" fmla="*/ 9 h 101"/>
              <a:gd name="T62" fmla="*/ 0 w 225"/>
              <a:gd name="T63" fmla="*/ 10 h 101"/>
              <a:gd name="T64" fmla="*/ 0 w 225"/>
              <a:gd name="T65" fmla="*/ 13 h 101"/>
              <a:gd name="T66" fmla="*/ 0 w 225"/>
              <a:gd name="T67" fmla="*/ 14 h 101"/>
              <a:gd name="T68" fmla="*/ 32 w 225"/>
              <a:gd name="T69" fmla="*/ 6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5" h="101">
                <a:moveTo>
                  <a:pt x="32" y="66"/>
                </a:moveTo>
                <a:lnTo>
                  <a:pt x="32" y="66"/>
                </a:lnTo>
                <a:lnTo>
                  <a:pt x="33" y="67"/>
                </a:lnTo>
                <a:lnTo>
                  <a:pt x="36" y="69"/>
                </a:lnTo>
                <a:lnTo>
                  <a:pt x="37" y="69"/>
                </a:lnTo>
                <a:lnTo>
                  <a:pt x="40" y="67"/>
                </a:lnTo>
                <a:lnTo>
                  <a:pt x="113" y="13"/>
                </a:lnTo>
                <a:lnTo>
                  <a:pt x="193" y="78"/>
                </a:lnTo>
                <a:lnTo>
                  <a:pt x="187" y="84"/>
                </a:lnTo>
                <a:lnTo>
                  <a:pt x="187" y="85"/>
                </a:lnTo>
                <a:lnTo>
                  <a:pt x="187" y="86"/>
                </a:lnTo>
                <a:lnTo>
                  <a:pt x="189" y="88"/>
                </a:lnTo>
                <a:lnTo>
                  <a:pt x="190" y="89"/>
                </a:lnTo>
                <a:lnTo>
                  <a:pt x="223" y="101"/>
                </a:lnTo>
                <a:lnTo>
                  <a:pt x="225" y="100"/>
                </a:lnTo>
                <a:lnTo>
                  <a:pt x="225" y="99"/>
                </a:lnTo>
                <a:lnTo>
                  <a:pt x="213" y="66"/>
                </a:lnTo>
                <a:lnTo>
                  <a:pt x="212" y="63"/>
                </a:lnTo>
                <a:lnTo>
                  <a:pt x="210" y="62"/>
                </a:lnTo>
                <a:lnTo>
                  <a:pt x="209" y="62"/>
                </a:lnTo>
                <a:lnTo>
                  <a:pt x="201" y="70"/>
                </a:lnTo>
                <a:lnTo>
                  <a:pt x="116" y="2"/>
                </a:lnTo>
                <a:lnTo>
                  <a:pt x="113" y="0"/>
                </a:lnTo>
                <a:lnTo>
                  <a:pt x="109" y="2"/>
                </a:lnTo>
                <a:lnTo>
                  <a:pt x="38" y="55"/>
                </a:lnTo>
                <a:lnTo>
                  <a:pt x="10" y="9"/>
                </a:lnTo>
                <a:lnTo>
                  <a:pt x="8" y="7"/>
                </a:lnTo>
                <a:lnTo>
                  <a:pt x="7" y="6"/>
                </a:lnTo>
                <a:lnTo>
                  <a:pt x="4" y="6"/>
                </a:lnTo>
                <a:lnTo>
                  <a:pt x="3" y="7"/>
                </a:lnTo>
                <a:lnTo>
                  <a:pt x="2" y="9"/>
                </a:lnTo>
                <a:lnTo>
                  <a:pt x="0" y="10"/>
                </a:lnTo>
                <a:lnTo>
                  <a:pt x="0" y="13"/>
                </a:lnTo>
                <a:lnTo>
                  <a:pt x="0" y="14"/>
                </a:lnTo>
                <a:lnTo>
                  <a:pt x="32" y="6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40" name="Freeform 332"/>
          <p:cNvSpPr>
            <a:spLocks noEditPoints="1"/>
          </p:cNvSpPr>
          <p:nvPr/>
        </p:nvSpPr>
        <p:spPr bwMode="auto">
          <a:xfrm>
            <a:off x="5238750" y="1501775"/>
            <a:ext cx="142875" cy="146050"/>
          </a:xfrm>
          <a:custGeom>
            <a:avLst/>
            <a:gdLst>
              <a:gd name="T0" fmla="*/ 235 w 263"/>
              <a:gd name="T1" fmla="*/ 0 h 273"/>
              <a:gd name="T2" fmla="*/ 44 w 263"/>
              <a:gd name="T3" fmla="*/ 0 h 273"/>
              <a:gd name="T4" fmla="*/ 16 w 263"/>
              <a:gd name="T5" fmla="*/ 0 h 273"/>
              <a:gd name="T6" fmla="*/ 4 w 263"/>
              <a:gd name="T7" fmla="*/ 4 h 273"/>
              <a:gd name="T8" fmla="*/ 0 w 263"/>
              <a:gd name="T9" fmla="*/ 17 h 273"/>
              <a:gd name="T10" fmla="*/ 1 w 263"/>
              <a:gd name="T11" fmla="*/ 264 h 273"/>
              <a:gd name="T12" fmla="*/ 9 w 263"/>
              <a:gd name="T13" fmla="*/ 272 h 273"/>
              <a:gd name="T14" fmla="*/ 247 w 263"/>
              <a:gd name="T15" fmla="*/ 273 h 273"/>
              <a:gd name="T16" fmla="*/ 258 w 263"/>
              <a:gd name="T17" fmla="*/ 269 h 273"/>
              <a:gd name="T18" fmla="*/ 263 w 263"/>
              <a:gd name="T19" fmla="*/ 257 h 273"/>
              <a:gd name="T20" fmla="*/ 262 w 263"/>
              <a:gd name="T21" fmla="*/ 30 h 273"/>
              <a:gd name="T22" fmla="*/ 59 w 263"/>
              <a:gd name="T23" fmla="*/ 134 h 273"/>
              <a:gd name="T24" fmla="*/ 209 w 263"/>
              <a:gd name="T25" fmla="*/ 134 h 273"/>
              <a:gd name="T26" fmla="*/ 56 w 263"/>
              <a:gd name="T27" fmla="*/ 257 h 273"/>
              <a:gd name="T28" fmla="*/ 224 w 263"/>
              <a:gd name="T29" fmla="*/ 123 h 273"/>
              <a:gd name="T30" fmla="*/ 210 w 263"/>
              <a:gd name="T31" fmla="*/ 118 h 273"/>
              <a:gd name="T32" fmla="*/ 50 w 263"/>
              <a:gd name="T33" fmla="*/ 118 h 273"/>
              <a:gd name="T34" fmla="*/ 39 w 263"/>
              <a:gd name="T35" fmla="*/ 130 h 273"/>
              <a:gd name="T36" fmla="*/ 16 w 263"/>
              <a:gd name="T37" fmla="*/ 257 h 273"/>
              <a:gd name="T38" fmla="*/ 30 w 263"/>
              <a:gd name="T39" fmla="*/ 17 h 273"/>
              <a:gd name="T40" fmla="*/ 33 w 263"/>
              <a:gd name="T41" fmla="*/ 28 h 273"/>
              <a:gd name="T42" fmla="*/ 48 w 263"/>
              <a:gd name="T43" fmla="*/ 17 h 273"/>
              <a:gd name="T44" fmla="*/ 71 w 263"/>
              <a:gd name="T45" fmla="*/ 90 h 273"/>
              <a:gd name="T46" fmla="*/ 75 w 263"/>
              <a:gd name="T47" fmla="*/ 94 h 273"/>
              <a:gd name="T48" fmla="*/ 190 w 263"/>
              <a:gd name="T49" fmla="*/ 96 h 273"/>
              <a:gd name="T50" fmla="*/ 198 w 263"/>
              <a:gd name="T51" fmla="*/ 92 h 273"/>
              <a:gd name="T52" fmla="*/ 198 w 263"/>
              <a:gd name="T53" fmla="*/ 17 h 273"/>
              <a:gd name="T54" fmla="*/ 246 w 263"/>
              <a:gd name="T55" fmla="*/ 33 h 273"/>
              <a:gd name="T56" fmla="*/ 225 w 263"/>
              <a:gd name="T57" fmla="*/ 257 h 273"/>
              <a:gd name="T58" fmla="*/ 224 w 263"/>
              <a:gd name="T59" fmla="*/ 123 h 273"/>
              <a:gd name="T60" fmla="*/ 150 w 263"/>
              <a:gd name="T61" fmla="*/ 21 h 273"/>
              <a:gd name="T62" fmla="*/ 169 w 263"/>
              <a:gd name="T63" fmla="*/ 78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3" h="273">
                <a:moveTo>
                  <a:pt x="262" y="30"/>
                </a:moveTo>
                <a:lnTo>
                  <a:pt x="235" y="0"/>
                </a:lnTo>
                <a:lnTo>
                  <a:pt x="233" y="0"/>
                </a:lnTo>
                <a:lnTo>
                  <a:pt x="44" y="0"/>
                </a:lnTo>
                <a:lnTo>
                  <a:pt x="42" y="0"/>
                </a:lnTo>
                <a:lnTo>
                  <a:pt x="16" y="0"/>
                </a:lnTo>
                <a:lnTo>
                  <a:pt x="9" y="2"/>
                </a:lnTo>
                <a:lnTo>
                  <a:pt x="4" y="4"/>
                </a:lnTo>
                <a:lnTo>
                  <a:pt x="1" y="10"/>
                </a:lnTo>
                <a:lnTo>
                  <a:pt x="0" y="17"/>
                </a:lnTo>
                <a:lnTo>
                  <a:pt x="0" y="257"/>
                </a:lnTo>
                <a:lnTo>
                  <a:pt x="1" y="264"/>
                </a:lnTo>
                <a:lnTo>
                  <a:pt x="4" y="269"/>
                </a:lnTo>
                <a:lnTo>
                  <a:pt x="9" y="272"/>
                </a:lnTo>
                <a:lnTo>
                  <a:pt x="16" y="273"/>
                </a:lnTo>
                <a:lnTo>
                  <a:pt x="247" y="273"/>
                </a:lnTo>
                <a:lnTo>
                  <a:pt x="254" y="272"/>
                </a:lnTo>
                <a:lnTo>
                  <a:pt x="258" y="269"/>
                </a:lnTo>
                <a:lnTo>
                  <a:pt x="262" y="264"/>
                </a:lnTo>
                <a:lnTo>
                  <a:pt x="263" y="257"/>
                </a:lnTo>
                <a:lnTo>
                  <a:pt x="263" y="32"/>
                </a:lnTo>
                <a:lnTo>
                  <a:pt x="262" y="30"/>
                </a:lnTo>
                <a:close/>
                <a:moveTo>
                  <a:pt x="56" y="137"/>
                </a:moveTo>
                <a:lnTo>
                  <a:pt x="59" y="134"/>
                </a:lnTo>
                <a:lnTo>
                  <a:pt x="207" y="134"/>
                </a:lnTo>
                <a:lnTo>
                  <a:pt x="209" y="134"/>
                </a:lnTo>
                <a:lnTo>
                  <a:pt x="209" y="257"/>
                </a:lnTo>
                <a:lnTo>
                  <a:pt x="56" y="257"/>
                </a:lnTo>
                <a:lnTo>
                  <a:pt x="56" y="137"/>
                </a:lnTo>
                <a:close/>
                <a:moveTo>
                  <a:pt x="224" y="123"/>
                </a:moveTo>
                <a:lnTo>
                  <a:pt x="211" y="118"/>
                </a:lnTo>
                <a:lnTo>
                  <a:pt x="210" y="118"/>
                </a:lnTo>
                <a:lnTo>
                  <a:pt x="53" y="118"/>
                </a:lnTo>
                <a:lnTo>
                  <a:pt x="50" y="118"/>
                </a:lnTo>
                <a:lnTo>
                  <a:pt x="41" y="128"/>
                </a:lnTo>
                <a:lnTo>
                  <a:pt x="39" y="130"/>
                </a:lnTo>
                <a:lnTo>
                  <a:pt x="39" y="257"/>
                </a:lnTo>
                <a:lnTo>
                  <a:pt x="16" y="257"/>
                </a:lnTo>
                <a:lnTo>
                  <a:pt x="16" y="17"/>
                </a:lnTo>
                <a:lnTo>
                  <a:pt x="30" y="17"/>
                </a:lnTo>
                <a:lnTo>
                  <a:pt x="31" y="25"/>
                </a:lnTo>
                <a:lnTo>
                  <a:pt x="33" y="28"/>
                </a:lnTo>
                <a:lnTo>
                  <a:pt x="35" y="28"/>
                </a:lnTo>
                <a:lnTo>
                  <a:pt x="48" y="17"/>
                </a:lnTo>
                <a:lnTo>
                  <a:pt x="71" y="17"/>
                </a:lnTo>
                <a:lnTo>
                  <a:pt x="71" y="90"/>
                </a:lnTo>
                <a:lnTo>
                  <a:pt x="72" y="92"/>
                </a:lnTo>
                <a:lnTo>
                  <a:pt x="75" y="94"/>
                </a:lnTo>
                <a:lnTo>
                  <a:pt x="76" y="96"/>
                </a:lnTo>
                <a:lnTo>
                  <a:pt x="190" y="96"/>
                </a:lnTo>
                <a:lnTo>
                  <a:pt x="196" y="93"/>
                </a:lnTo>
                <a:lnTo>
                  <a:pt x="198" y="92"/>
                </a:lnTo>
                <a:lnTo>
                  <a:pt x="198" y="90"/>
                </a:lnTo>
                <a:lnTo>
                  <a:pt x="198" y="17"/>
                </a:lnTo>
                <a:lnTo>
                  <a:pt x="232" y="17"/>
                </a:lnTo>
                <a:lnTo>
                  <a:pt x="246" y="33"/>
                </a:lnTo>
                <a:lnTo>
                  <a:pt x="246" y="257"/>
                </a:lnTo>
                <a:lnTo>
                  <a:pt x="225" y="257"/>
                </a:lnTo>
                <a:lnTo>
                  <a:pt x="225" y="126"/>
                </a:lnTo>
                <a:lnTo>
                  <a:pt x="224" y="123"/>
                </a:lnTo>
                <a:close/>
                <a:moveTo>
                  <a:pt x="150" y="78"/>
                </a:moveTo>
                <a:lnTo>
                  <a:pt x="150" y="21"/>
                </a:lnTo>
                <a:lnTo>
                  <a:pt x="169" y="21"/>
                </a:lnTo>
                <a:lnTo>
                  <a:pt x="169" y="78"/>
                </a:lnTo>
                <a:lnTo>
                  <a:pt x="150" y="7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41" name="Freeform 333"/>
          <p:cNvSpPr>
            <a:spLocks/>
          </p:cNvSpPr>
          <p:nvPr/>
        </p:nvSpPr>
        <p:spPr bwMode="auto">
          <a:xfrm>
            <a:off x="4649788" y="4498975"/>
            <a:ext cx="103187" cy="101600"/>
          </a:xfrm>
          <a:custGeom>
            <a:avLst/>
            <a:gdLst>
              <a:gd name="T0" fmla="*/ 176 w 191"/>
              <a:gd name="T1" fmla="*/ 169 h 186"/>
              <a:gd name="T2" fmla="*/ 176 w 191"/>
              <a:gd name="T3" fmla="*/ 169 h 186"/>
              <a:gd name="T4" fmla="*/ 175 w 191"/>
              <a:gd name="T5" fmla="*/ 170 h 186"/>
              <a:gd name="T6" fmla="*/ 173 w 191"/>
              <a:gd name="T7" fmla="*/ 171 h 186"/>
              <a:gd name="T8" fmla="*/ 18 w 191"/>
              <a:gd name="T9" fmla="*/ 171 h 186"/>
              <a:gd name="T10" fmla="*/ 15 w 191"/>
              <a:gd name="T11" fmla="*/ 170 h 186"/>
              <a:gd name="T12" fmla="*/ 15 w 191"/>
              <a:gd name="T13" fmla="*/ 169 h 186"/>
              <a:gd name="T14" fmla="*/ 15 w 191"/>
              <a:gd name="T15" fmla="*/ 16 h 186"/>
              <a:gd name="T16" fmla="*/ 15 w 191"/>
              <a:gd name="T17" fmla="*/ 15 h 186"/>
              <a:gd name="T18" fmla="*/ 18 w 191"/>
              <a:gd name="T19" fmla="*/ 15 h 186"/>
              <a:gd name="T20" fmla="*/ 139 w 191"/>
              <a:gd name="T21" fmla="*/ 15 h 186"/>
              <a:gd name="T22" fmla="*/ 149 w 191"/>
              <a:gd name="T23" fmla="*/ 0 h 186"/>
              <a:gd name="T24" fmla="*/ 18 w 191"/>
              <a:gd name="T25" fmla="*/ 0 h 186"/>
              <a:gd name="T26" fmla="*/ 11 w 191"/>
              <a:gd name="T27" fmla="*/ 1 h 186"/>
              <a:gd name="T28" fmla="*/ 5 w 191"/>
              <a:gd name="T29" fmla="*/ 5 h 186"/>
              <a:gd name="T30" fmla="*/ 1 w 191"/>
              <a:gd name="T31" fmla="*/ 10 h 186"/>
              <a:gd name="T32" fmla="*/ 0 w 191"/>
              <a:gd name="T33" fmla="*/ 16 h 186"/>
              <a:gd name="T34" fmla="*/ 0 w 191"/>
              <a:gd name="T35" fmla="*/ 169 h 186"/>
              <a:gd name="T36" fmla="*/ 1 w 191"/>
              <a:gd name="T37" fmla="*/ 176 h 186"/>
              <a:gd name="T38" fmla="*/ 5 w 191"/>
              <a:gd name="T39" fmla="*/ 181 h 186"/>
              <a:gd name="T40" fmla="*/ 11 w 191"/>
              <a:gd name="T41" fmla="*/ 185 h 186"/>
              <a:gd name="T42" fmla="*/ 18 w 191"/>
              <a:gd name="T43" fmla="*/ 186 h 186"/>
              <a:gd name="T44" fmla="*/ 173 w 191"/>
              <a:gd name="T45" fmla="*/ 186 h 186"/>
              <a:gd name="T46" fmla="*/ 180 w 191"/>
              <a:gd name="T47" fmla="*/ 185 h 186"/>
              <a:gd name="T48" fmla="*/ 186 w 191"/>
              <a:gd name="T49" fmla="*/ 181 h 186"/>
              <a:gd name="T50" fmla="*/ 190 w 191"/>
              <a:gd name="T51" fmla="*/ 176 h 186"/>
              <a:gd name="T52" fmla="*/ 191 w 191"/>
              <a:gd name="T53" fmla="*/ 169 h 186"/>
              <a:gd name="T54" fmla="*/ 191 w 191"/>
              <a:gd name="T55" fmla="*/ 31 h 186"/>
              <a:gd name="T56" fmla="*/ 176 w 191"/>
              <a:gd name="T57" fmla="*/ 55 h 186"/>
              <a:gd name="T58" fmla="*/ 176 w 191"/>
              <a:gd name="T59" fmla="*/ 16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1" h="186">
                <a:moveTo>
                  <a:pt x="176" y="169"/>
                </a:moveTo>
                <a:lnTo>
                  <a:pt x="176" y="169"/>
                </a:lnTo>
                <a:lnTo>
                  <a:pt x="175" y="170"/>
                </a:lnTo>
                <a:lnTo>
                  <a:pt x="173" y="171"/>
                </a:lnTo>
                <a:lnTo>
                  <a:pt x="18" y="171"/>
                </a:lnTo>
                <a:lnTo>
                  <a:pt x="15" y="170"/>
                </a:lnTo>
                <a:lnTo>
                  <a:pt x="15" y="169"/>
                </a:lnTo>
                <a:lnTo>
                  <a:pt x="15" y="16"/>
                </a:lnTo>
                <a:lnTo>
                  <a:pt x="15" y="15"/>
                </a:lnTo>
                <a:lnTo>
                  <a:pt x="18" y="15"/>
                </a:lnTo>
                <a:lnTo>
                  <a:pt x="139" y="15"/>
                </a:lnTo>
                <a:lnTo>
                  <a:pt x="149" y="0"/>
                </a:lnTo>
                <a:lnTo>
                  <a:pt x="18" y="0"/>
                </a:lnTo>
                <a:lnTo>
                  <a:pt x="11" y="1"/>
                </a:lnTo>
                <a:lnTo>
                  <a:pt x="5" y="5"/>
                </a:lnTo>
                <a:lnTo>
                  <a:pt x="1" y="10"/>
                </a:lnTo>
                <a:lnTo>
                  <a:pt x="0" y="16"/>
                </a:lnTo>
                <a:lnTo>
                  <a:pt x="0" y="169"/>
                </a:lnTo>
                <a:lnTo>
                  <a:pt x="1" y="176"/>
                </a:lnTo>
                <a:lnTo>
                  <a:pt x="5" y="181"/>
                </a:lnTo>
                <a:lnTo>
                  <a:pt x="11" y="185"/>
                </a:lnTo>
                <a:lnTo>
                  <a:pt x="18" y="186"/>
                </a:lnTo>
                <a:lnTo>
                  <a:pt x="173" y="186"/>
                </a:lnTo>
                <a:lnTo>
                  <a:pt x="180" y="185"/>
                </a:lnTo>
                <a:lnTo>
                  <a:pt x="186" y="181"/>
                </a:lnTo>
                <a:lnTo>
                  <a:pt x="190" y="176"/>
                </a:lnTo>
                <a:lnTo>
                  <a:pt x="191" y="169"/>
                </a:lnTo>
                <a:lnTo>
                  <a:pt x="191" y="31"/>
                </a:lnTo>
                <a:lnTo>
                  <a:pt x="176" y="55"/>
                </a:lnTo>
                <a:lnTo>
                  <a:pt x="176" y="16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42" name="Freeform 334"/>
          <p:cNvSpPr>
            <a:spLocks/>
          </p:cNvSpPr>
          <p:nvPr/>
        </p:nvSpPr>
        <p:spPr bwMode="auto">
          <a:xfrm>
            <a:off x="4668838" y="4459288"/>
            <a:ext cx="122237" cy="117475"/>
          </a:xfrm>
          <a:custGeom>
            <a:avLst/>
            <a:gdLst>
              <a:gd name="T0" fmla="*/ 224 w 227"/>
              <a:gd name="T1" fmla="*/ 0 h 215"/>
              <a:gd name="T2" fmla="*/ 224 w 227"/>
              <a:gd name="T3" fmla="*/ 0 h 215"/>
              <a:gd name="T4" fmla="*/ 205 w 227"/>
              <a:gd name="T5" fmla="*/ 1 h 215"/>
              <a:gd name="T6" fmla="*/ 193 w 227"/>
              <a:gd name="T7" fmla="*/ 4 h 215"/>
              <a:gd name="T8" fmla="*/ 186 w 227"/>
              <a:gd name="T9" fmla="*/ 5 h 215"/>
              <a:gd name="T10" fmla="*/ 181 w 227"/>
              <a:gd name="T11" fmla="*/ 9 h 215"/>
              <a:gd name="T12" fmla="*/ 172 w 227"/>
              <a:gd name="T13" fmla="*/ 18 h 215"/>
              <a:gd name="T14" fmla="*/ 159 w 227"/>
              <a:gd name="T15" fmla="*/ 31 h 215"/>
              <a:gd name="T16" fmla="*/ 141 w 227"/>
              <a:gd name="T17" fmla="*/ 54 h 215"/>
              <a:gd name="T18" fmla="*/ 121 w 227"/>
              <a:gd name="T19" fmla="*/ 82 h 215"/>
              <a:gd name="T20" fmla="*/ 103 w 227"/>
              <a:gd name="T21" fmla="*/ 110 h 215"/>
              <a:gd name="T22" fmla="*/ 85 w 227"/>
              <a:gd name="T23" fmla="*/ 140 h 215"/>
              <a:gd name="T24" fmla="*/ 70 w 227"/>
              <a:gd name="T25" fmla="*/ 173 h 215"/>
              <a:gd name="T26" fmla="*/ 56 w 227"/>
              <a:gd name="T27" fmla="*/ 154 h 215"/>
              <a:gd name="T28" fmla="*/ 50 w 227"/>
              <a:gd name="T29" fmla="*/ 147 h 215"/>
              <a:gd name="T30" fmla="*/ 44 w 227"/>
              <a:gd name="T31" fmla="*/ 142 h 215"/>
              <a:gd name="T32" fmla="*/ 33 w 227"/>
              <a:gd name="T33" fmla="*/ 136 h 215"/>
              <a:gd name="T34" fmla="*/ 29 w 227"/>
              <a:gd name="T35" fmla="*/ 135 h 215"/>
              <a:gd name="T36" fmla="*/ 25 w 227"/>
              <a:gd name="T37" fmla="*/ 134 h 215"/>
              <a:gd name="T38" fmla="*/ 18 w 227"/>
              <a:gd name="T39" fmla="*/ 135 h 215"/>
              <a:gd name="T40" fmla="*/ 10 w 227"/>
              <a:gd name="T41" fmla="*/ 140 h 215"/>
              <a:gd name="T42" fmla="*/ 3 w 227"/>
              <a:gd name="T43" fmla="*/ 146 h 215"/>
              <a:gd name="T44" fmla="*/ 0 w 227"/>
              <a:gd name="T45" fmla="*/ 149 h 215"/>
              <a:gd name="T46" fmla="*/ 0 w 227"/>
              <a:gd name="T47" fmla="*/ 151 h 215"/>
              <a:gd name="T48" fmla="*/ 2 w 227"/>
              <a:gd name="T49" fmla="*/ 157 h 215"/>
              <a:gd name="T50" fmla="*/ 9 w 227"/>
              <a:gd name="T51" fmla="*/ 165 h 215"/>
              <a:gd name="T52" fmla="*/ 25 w 227"/>
              <a:gd name="T53" fmla="*/ 181 h 215"/>
              <a:gd name="T54" fmla="*/ 39 w 227"/>
              <a:gd name="T55" fmla="*/ 200 h 215"/>
              <a:gd name="T56" fmla="*/ 50 w 227"/>
              <a:gd name="T57" fmla="*/ 214 h 215"/>
              <a:gd name="T58" fmla="*/ 54 w 227"/>
              <a:gd name="T59" fmla="*/ 215 h 215"/>
              <a:gd name="T60" fmla="*/ 65 w 227"/>
              <a:gd name="T61" fmla="*/ 215 h 215"/>
              <a:gd name="T62" fmla="*/ 80 w 227"/>
              <a:gd name="T63" fmla="*/ 215 h 215"/>
              <a:gd name="T64" fmla="*/ 84 w 227"/>
              <a:gd name="T65" fmla="*/ 214 h 215"/>
              <a:gd name="T66" fmla="*/ 86 w 227"/>
              <a:gd name="T67" fmla="*/ 211 h 215"/>
              <a:gd name="T68" fmla="*/ 92 w 227"/>
              <a:gd name="T69" fmla="*/ 203 h 215"/>
              <a:gd name="T70" fmla="*/ 99 w 227"/>
              <a:gd name="T71" fmla="*/ 185 h 215"/>
              <a:gd name="T72" fmla="*/ 111 w 227"/>
              <a:gd name="T73" fmla="*/ 160 h 215"/>
              <a:gd name="T74" fmla="*/ 125 w 227"/>
              <a:gd name="T75" fmla="*/ 134 h 215"/>
              <a:gd name="T76" fmla="*/ 140 w 227"/>
              <a:gd name="T77" fmla="*/ 109 h 215"/>
              <a:gd name="T78" fmla="*/ 156 w 227"/>
              <a:gd name="T79" fmla="*/ 84 h 215"/>
              <a:gd name="T80" fmla="*/ 174 w 227"/>
              <a:gd name="T81" fmla="*/ 61 h 215"/>
              <a:gd name="T82" fmla="*/ 189 w 227"/>
              <a:gd name="T83" fmla="*/ 42 h 215"/>
              <a:gd name="T84" fmla="*/ 205 w 227"/>
              <a:gd name="T85" fmla="*/ 26 h 215"/>
              <a:gd name="T86" fmla="*/ 219 w 227"/>
              <a:gd name="T87" fmla="*/ 11 h 215"/>
              <a:gd name="T88" fmla="*/ 226 w 227"/>
              <a:gd name="T89" fmla="*/ 5 h 215"/>
              <a:gd name="T90" fmla="*/ 227 w 227"/>
              <a:gd name="T91" fmla="*/ 3 h 215"/>
              <a:gd name="T92" fmla="*/ 227 w 227"/>
              <a:gd name="T93" fmla="*/ 1 h 215"/>
              <a:gd name="T94" fmla="*/ 224 w 227"/>
              <a:gd name="T95" fmla="*/ 0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7" h="215">
                <a:moveTo>
                  <a:pt x="224" y="0"/>
                </a:moveTo>
                <a:lnTo>
                  <a:pt x="224" y="0"/>
                </a:lnTo>
                <a:lnTo>
                  <a:pt x="205" y="1"/>
                </a:lnTo>
                <a:lnTo>
                  <a:pt x="193" y="4"/>
                </a:lnTo>
                <a:lnTo>
                  <a:pt x="186" y="5"/>
                </a:lnTo>
                <a:lnTo>
                  <a:pt x="181" y="9"/>
                </a:lnTo>
                <a:lnTo>
                  <a:pt x="172" y="18"/>
                </a:lnTo>
                <a:lnTo>
                  <a:pt x="159" y="31"/>
                </a:lnTo>
                <a:lnTo>
                  <a:pt x="141" y="54"/>
                </a:lnTo>
                <a:lnTo>
                  <a:pt x="121" y="82"/>
                </a:lnTo>
                <a:lnTo>
                  <a:pt x="103" y="110"/>
                </a:lnTo>
                <a:lnTo>
                  <a:pt x="85" y="140"/>
                </a:lnTo>
                <a:lnTo>
                  <a:pt x="70" y="173"/>
                </a:lnTo>
                <a:lnTo>
                  <a:pt x="56" y="154"/>
                </a:lnTo>
                <a:lnTo>
                  <a:pt x="50" y="147"/>
                </a:lnTo>
                <a:lnTo>
                  <a:pt x="44" y="142"/>
                </a:lnTo>
                <a:lnTo>
                  <a:pt x="33" y="136"/>
                </a:lnTo>
                <a:lnTo>
                  <a:pt x="29" y="135"/>
                </a:lnTo>
                <a:lnTo>
                  <a:pt x="25" y="134"/>
                </a:lnTo>
                <a:lnTo>
                  <a:pt x="18" y="135"/>
                </a:lnTo>
                <a:lnTo>
                  <a:pt x="10" y="140"/>
                </a:lnTo>
                <a:lnTo>
                  <a:pt x="3" y="146"/>
                </a:lnTo>
                <a:lnTo>
                  <a:pt x="0" y="149"/>
                </a:lnTo>
                <a:lnTo>
                  <a:pt x="0" y="151"/>
                </a:lnTo>
                <a:lnTo>
                  <a:pt x="2" y="157"/>
                </a:lnTo>
                <a:lnTo>
                  <a:pt x="9" y="165"/>
                </a:lnTo>
                <a:lnTo>
                  <a:pt x="25" y="181"/>
                </a:lnTo>
                <a:lnTo>
                  <a:pt x="39" y="200"/>
                </a:lnTo>
                <a:lnTo>
                  <a:pt x="50" y="214"/>
                </a:lnTo>
                <a:lnTo>
                  <a:pt x="54" y="215"/>
                </a:lnTo>
                <a:lnTo>
                  <a:pt x="65" y="215"/>
                </a:lnTo>
                <a:lnTo>
                  <a:pt x="80" y="215"/>
                </a:lnTo>
                <a:lnTo>
                  <a:pt x="84" y="214"/>
                </a:lnTo>
                <a:lnTo>
                  <a:pt x="86" y="211"/>
                </a:lnTo>
                <a:lnTo>
                  <a:pt x="92" y="203"/>
                </a:lnTo>
                <a:lnTo>
                  <a:pt x="99" y="185"/>
                </a:lnTo>
                <a:lnTo>
                  <a:pt x="111" y="160"/>
                </a:lnTo>
                <a:lnTo>
                  <a:pt x="125" y="134"/>
                </a:lnTo>
                <a:lnTo>
                  <a:pt x="140" y="109"/>
                </a:lnTo>
                <a:lnTo>
                  <a:pt x="156" y="84"/>
                </a:lnTo>
                <a:lnTo>
                  <a:pt x="174" y="61"/>
                </a:lnTo>
                <a:lnTo>
                  <a:pt x="189" y="42"/>
                </a:lnTo>
                <a:lnTo>
                  <a:pt x="205" y="26"/>
                </a:lnTo>
                <a:lnTo>
                  <a:pt x="219" y="11"/>
                </a:lnTo>
                <a:lnTo>
                  <a:pt x="226" y="5"/>
                </a:lnTo>
                <a:lnTo>
                  <a:pt x="227" y="3"/>
                </a:lnTo>
                <a:lnTo>
                  <a:pt x="227" y="1"/>
                </a:lnTo>
                <a:lnTo>
                  <a:pt x="224"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43" name="Freeform 335"/>
          <p:cNvSpPr>
            <a:spLocks/>
          </p:cNvSpPr>
          <p:nvPr/>
        </p:nvSpPr>
        <p:spPr bwMode="auto">
          <a:xfrm>
            <a:off x="4940300" y="4498975"/>
            <a:ext cx="103188" cy="101600"/>
          </a:xfrm>
          <a:custGeom>
            <a:avLst/>
            <a:gdLst>
              <a:gd name="T0" fmla="*/ 176 w 191"/>
              <a:gd name="T1" fmla="*/ 169 h 186"/>
              <a:gd name="T2" fmla="*/ 176 w 191"/>
              <a:gd name="T3" fmla="*/ 169 h 186"/>
              <a:gd name="T4" fmla="*/ 174 w 191"/>
              <a:gd name="T5" fmla="*/ 170 h 186"/>
              <a:gd name="T6" fmla="*/ 173 w 191"/>
              <a:gd name="T7" fmla="*/ 171 h 186"/>
              <a:gd name="T8" fmla="*/ 18 w 191"/>
              <a:gd name="T9" fmla="*/ 171 h 186"/>
              <a:gd name="T10" fmla="*/ 15 w 191"/>
              <a:gd name="T11" fmla="*/ 170 h 186"/>
              <a:gd name="T12" fmla="*/ 15 w 191"/>
              <a:gd name="T13" fmla="*/ 169 h 186"/>
              <a:gd name="T14" fmla="*/ 15 w 191"/>
              <a:gd name="T15" fmla="*/ 16 h 186"/>
              <a:gd name="T16" fmla="*/ 15 w 191"/>
              <a:gd name="T17" fmla="*/ 15 h 186"/>
              <a:gd name="T18" fmla="*/ 18 w 191"/>
              <a:gd name="T19" fmla="*/ 15 h 186"/>
              <a:gd name="T20" fmla="*/ 83 w 191"/>
              <a:gd name="T21" fmla="*/ 15 h 186"/>
              <a:gd name="T22" fmla="*/ 72 w 191"/>
              <a:gd name="T23" fmla="*/ 8 h 186"/>
              <a:gd name="T24" fmla="*/ 60 w 191"/>
              <a:gd name="T25" fmla="*/ 0 h 186"/>
              <a:gd name="T26" fmla="*/ 18 w 191"/>
              <a:gd name="T27" fmla="*/ 0 h 186"/>
              <a:gd name="T28" fmla="*/ 11 w 191"/>
              <a:gd name="T29" fmla="*/ 1 h 186"/>
              <a:gd name="T30" fmla="*/ 5 w 191"/>
              <a:gd name="T31" fmla="*/ 5 h 186"/>
              <a:gd name="T32" fmla="*/ 1 w 191"/>
              <a:gd name="T33" fmla="*/ 10 h 186"/>
              <a:gd name="T34" fmla="*/ 0 w 191"/>
              <a:gd name="T35" fmla="*/ 16 h 186"/>
              <a:gd name="T36" fmla="*/ 0 w 191"/>
              <a:gd name="T37" fmla="*/ 169 h 186"/>
              <a:gd name="T38" fmla="*/ 1 w 191"/>
              <a:gd name="T39" fmla="*/ 176 h 186"/>
              <a:gd name="T40" fmla="*/ 5 w 191"/>
              <a:gd name="T41" fmla="*/ 181 h 186"/>
              <a:gd name="T42" fmla="*/ 11 w 191"/>
              <a:gd name="T43" fmla="*/ 185 h 186"/>
              <a:gd name="T44" fmla="*/ 18 w 191"/>
              <a:gd name="T45" fmla="*/ 186 h 186"/>
              <a:gd name="T46" fmla="*/ 173 w 191"/>
              <a:gd name="T47" fmla="*/ 186 h 186"/>
              <a:gd name="T48" fmla="*/ 180 w 191"/>
              <a:gd name="T49" fmla="*/ 185 h 186"/>
              <a:gd name="T50" fmla="*/ 185 w 191"/>
              <a:gd name="T51" fmla="*/ 181 h 186"/>
              <a:gd name="T52" fmla="*/ 189 w 191"/>
              <a:gd name="T53" fmla="*/ 176 h 186"/>
              <a:gd name="T54" fmla="*/ 191 w 191"/>
              <a:gd name="T55" fmla="*/ 169 h 186"/>
              <a:gd name="T56" fmla="*/ 191 w 191"/>
              <a:gd name="T57" fmla="*/ 106 h 186"/>
              <a:gd name="T58" fmla="*/ 176 w 191"/>
              <a:gd name="T59" fmla="*/ 90 h 186"/>
              <a:gd name="T60" fmla="*/ 176 w 191"/>
              <a:gd name="T61" fmla="*/ 16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91" h="186">
                <a:moveTo>
                  <a:pt x="176" y="169"/>
                </a:moveTo>
                <a:lnTo>
                  <a:pt x="176" y="169"/>
                </a:lnTo>
                <a:lnTo>
                  <a:pt x="174" y="170"/>
                </a:lnTo>
                <a:lnTo>
                  <a:pt x="173" y="171"/>
                </a:lnTo>
                <a:lnTo>
                  <a:pt x="18" y="171"/>
                </a:lnTo>
                <a:lnTo>
                  <a:pt x="15" y="170"/>
                </a:lnTo>
                <a:lnTo>
                  <a:pt x="15" y="169"/>
                </a:lnTo>
                <a:lnTo>
                  <a:pt x="15" y="16"/>
                </a:lnTo>
                <a:lnTo>
                  <a:pt x="15" y="15"/>
                </a:lnTo>
                <a:lnTo>
                  <a:pt x="18" y="15"/>
                </a:lnTo>
                <a:lnTo>
                  <a:pt x="83" y="15"/>
                </a:lnTo>
                <a:lnTo>
                  <a:pt x="72" y="8"/>
                </a:lnTo>
                <a:lnTo>
                  <a:pt x="60" y="0"/>
                </a:lnTo>
                <a:lnTo>
                  <a:pt x="18" y="0"/>
                </a:lnTo>
                <a:lnTo>
                  <a:pt x="11" y="1"/>
                </a:lnTo>
                <a:lnTo>
                  <a:pt x="5" y="5"/>
                </a:lnTo>
                <a:lnTo>
                  <a:pt x="1" y="10"/>
                </a:lnTo>
                <a:lnTo>
                  <a:pt x="0" y="16"/>
                </a:lnTo>
                <a:lnTo>
                  <a:pt x="0" y="169"/>
                </a:lnTo>
                <a:lnTo>
                  <a:pt x="1" y="176"/>
                </a:lnTo>
                <a:lnTo>
                  <a:pt x="5" y="181"/>
                </a:lnTo>
                <a:lnTo>
                  <a:pt x="11" y="185"/>
                </a:lnTo>
                <a:lnTo>
                  <a:pt x="18" y="186"/>
                </a:lnTo>
                <a:lnTo>
                  <a:pt x="173" y="186"/>
                </a:lnTo>
                <a:lnTo>
                  <a:pt x="180" y="185"/>
                </a:lnTo>
                <a:lnTo>
                  <a:pt x="185" y="181"/>
                </a:lnTo>
                <a:lnTo>
                  <a:pt x="189" y="176"/>
                </a:lnTo>
                <a:lnTo>
                  <a:pt x="191" y="169"/>
                </a:lnTo>
                <a:lnTo>
                  <a:pt x="191" y="106"/>
                </a:lnTo>
                <a:lnTo>
                  <a:pt x="176" y="90"/>
                </a:lnTo>
                <a:lnTo>
                  <a:pt x="176" y="16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44" name="Freeform 336"/>
          <p:cNvSpPr>
            <a:spLocks/>
          </p:cNvSpPr>
          <p:nvPr/>
        </p:nvSpPr>
        <p:spPr bwMode="auto">
          <a:xfrm>
            <a:off x="4967288" y="4478338"/>
            <a:ext cx="119062" cy="100012"/>
          </a:xfrm>
          <a:custGeom>
            <a:avLst/>
            <a:gdLst>
              <a:gd name="T0" fmla="*/ 219 w 220"/>
              <a:gd name="T1" fmla="*/ 16 h 184"/>
              <a:gd name="T2" fmla="*/ 190 w 220"/>
              <a:gd name="T3" fmla="*/ 8 h 184"/>
              <a:gd name="T4" fmla="*/ 176 w 220"/>
              <a:gd name="T5" fmla="*/ 10 h 184"/>
              <a:gd name="T6" fmla="*/ 149 w 220"/>
              <a:gd name="T7" fmla="*/ 20 h 184"/>
              <a:gd name="T8" fmla="*/ 100 w 220"/>
              <a:gd name="T9" fmla="*/ 52 h 184"/>
              <a:gd name="T10" fmla="*/ 73 w 220"/>
              <a:gd name="T11" fmla="*/ 31 h 184"/>
              <a:gd name="T12" fmla="*/ 25 w 220"/>
              <a:gd name="T13" fmla="*/ 4 h 184"/>
              <a:gd name="T14" fmla="*/ 7 w 220"/>
              <a:gd name="T15" fmla="*/ 0 h 184"/>
              <a:gd name="T16" fmla="*/ 4 w 220"/>
              <a:gd name="T17" fmla="*/ 1 h 184"/>
              <a:gd name="T18" fmla="*/ 4 w 220"/>
              <a:gd name="T19" fmla="*/ 20 h 184"/>
              <a:gd name="T20" fmla="*/ 13 w 220"/>
              <a:gd name="T21" fmla="*/ 29 h 184"/>
              <a:gd name="T22" fmla="*/ 52 w 220"/>
              <a:gd name="T23" fmla="*/ 53 h 184"/>
              <a:gd name="T24" fmla="*/ 73 w 220"/>
              <a:gd name="T25" fmla="*/ 72 h 184"/>
              <a:gd name="T26" fmla="*/ 21 w 220"/>
              <a:gd name="T27" fmla="*/ 116 h 184"/>
              <a:gd name="T28" fmla="*/ 2 w 220"/>
              <a:gd name="T29" fmla="*/ 145 h 184"/>
              <a:gd name="T30" fmla="*/ 0 w 220"/>
              <a:gd name="T31" fmla="*/ 151 h 184"/>
              <a:gd name="T32" fmla="*/ 15 w 220"/>
              <a:gd name="T33" fmla="*/ 157 h 184"/>
              <a:gd name="T34" fmla="*/ 22 w 220"/>
              <a:gd name="T35" fmla="*/ 156 h 184"/>
              <a:gd name="T36" fmla="*/ 43 w 220"/>
              <a:gd name="T37" fmla="*/ 138 h 184"/>
              <a:gd name="T38" fmla="*/ 99 w 220"/>
              <a:gd name="T39" fmla="*/ 90 h 184"/>
              <a:gd name="T40" fmla="*/ 135 w 220"/>
              <a:gd name="T41" fmla="*/ 124 h 184"/>
              <a:gd name="T42" fmla="*/ 165 w 220"/>
              <a:gd name="T43" fmla="*/ 160 h 184"/>
              <a:gd name="T44" fmla="*/ 182 w 220"/>
              <a:gd name="T45" fmla="*/ 181 h 184"/>
              <a:gd name="T46" fmla="*/ 186 w 220"/>
              <a:gd name="T47" fmla="*/ 183 h 184"/>
              <a:gd name="T48" fmla="*/ 189 w 220"/>
              <a:gd name="T49" fmla="*/ 162 h 184"/>
              <a:gd name="T50" fmla="*/ 187 w 220"/>
              <a:gd name="T51" fmla="*/ 145 h 184"/>
              <a:gd name="T52" fmla="*/ 178 w 220"/>
              <a:gd name="T53" fmla="*/ 130 h 184"/>
              <a:gd name="T54" fmla="*/ 148 w 220"/>
              <a:gd name="T55" fmla="*/ 95 h 184"/>
              <a:gd name="T56" fmla="*/ 129 w 220"/>
              <a:gd name="T57" fmla="*/ 68 h 184"/>
              <a:gd name="T58" fmla="*/ 172 w 220"/>
              <a:gd name="T59" fmla="*/ 41 h 184"/>
              <a:gd name="T60" fmla="*/ 210 w 220"/>
              <a:gd name="T61" fmla="*/ 25 h 184"/>
              <a:gd name="T62" fmla="*/ 220 w 220"/>
              <a:gd name="T63" fmla="*/ 19 h 184"/>
              <a:gd name="T64" fmla="*/ 219 w 220"/>
              <a:gd name="T65" fmla="*/ 1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0" h="184">
                <a:moveTo>
                  <a:pt x="219" y="16"/>
                </a:moveTo>
                <a:lnTo>
                  <a:pt x="219" y="16"/>
                </a:lnTo>
                <a:lnTo>
                  <a:pt x="201" y="11"/>
                </a:lnTo>
                <a:lnTo>
                  <a:pt x="190" y="8"/>
                </a:lnTo>
                <a:lnTo>
                  <a:pt x="183" y="8"/>
                </a:lnTo>
                <a:lnTo>
                  <a:pt x="176" y="10"/>
                </a:lnTo>
                <a:lnTo>
                  <a:pt x="165" y="14"/>
                </a:lnTo>
                <a:lnTo>
                  <a:pt x="149" y="20"/>
                </a:lnTo>
                <a:lnTo>
                  <a:pt x="126" y="35"/>
                </a:lnTo>
                <a:lnTo>
                  <a:pt x="100" y="52"/>
                </a:lnTo>
                <a:lnTo>
                  <a:pt x="99" y="52"/>
                </a:lnTo>
                <a:lnTo>
                  <a:pt x="73" y="31"/>
                </a:lnTo>
                <a:lnTo>
                  <a:pt x="45" y="12"/>
                </a:lnTo>
                <a:lnTo>
                  <a:pt x="25" y="4"/>
                </a:lnTo>
                <a:lnTo>
                  <a:pt x="11" y="0"/>
                </a:lnTo>
                <a:lnTo>
                  <a:pt x="7" y="0"/>
                </a:lnTo>
                <a:lnTo>
                  <a:pt x="6" y="0"/>
                </a:lnTo>
                <a:lnTo>
                  <a:pt x="4" y="1"/>
                </a:lnTo>
                <a:lnTo>
                  <a:pt x="3" y="16"/>
                </a:lnTo>
                <a:lnTo>
                  <a:pt x="4" y="20"/>
                </a:lnTo>
                <a:lnTo>
                  <a:pt x="6" y="23"/>
                </a:lnTo>
                <a:lnTo>
                  <a:pt x="13" y="29"/>
                </a:lnTo>
                <a:lnTo>
                  <a:pt x="28" y="38"/>
                </a:lnTo>
                <a:lnTo>
                  <a:pt x="52" y="53"/>
                </a:lnTo>
                <a:lnTo>
                  <a:pt x="74" y="71"/>
                </a:lnTo>
                <a:lnTo>
                  <a:pt x="73" y="72"/>
                </a:lnTo>
                <a:lnTo>
                  <a:pt x="47" y="93"/>
                </a:lnTo>
                <a:lnTo>
                  <a:pt x="21" y="116"/>
                </a:lnTo>
                <a:lnTo>
                  <a:pt x="8" y="132"/>
                </a:lnTo>
                <a:lnTo>
                  <a:pt x="2" y="145"/>
                </a:lnTo>
                <a:lnTo>
                  <a:pt x="0" y="150"/>
                </a:lnTo>
                <a:lnTo>
                  <a:pt x="0" y="151"/>
                </a:lnTo>
                <a:lnTo>
                  <a:pt x="2" y="153"/>
                </a:lnTo>
                <a:lnTo>
                  <a:pt x="15" y="157"/>
                </a:lnTo>
                <a:lnTo>
                  <a:pt x="19" y="157"/>
                </a:lnTo>
                <a:lnTo>
                  <a:pt x="22" y="156"/>
                </a:lnTo>
                <a:lnTo>
                  <a:pt x="30" y="150"/>
                </a:lnTo>
                <a:lnTo>
                  <a:pt x="43" y="138"/>
                </a:lnTo>
                <a:lnTo>
                  <a:pt x="70" y="113"/>
                </a:lnTo>
                <a:lnTo>
                  <a:pt x="99" y="90"/>
                </a:lnTo>
                <a:lnTo>
                  <a:pt x="116" y="106"/>
                </a:lnTo>
                <a:lnTo>
                  <a:pt x="135" y="124"/>
                </a:lnTo>
                <a:lnTo>
                  <a:pt x="152" y="142"/>
                </a:lnTo>
                <a:lnTo>
                  <a:pt x="165" y="160"/>
                </a:lnTo>
                <a:lnTo>
                  <a:pt x="178" y="175"/>
                </a:lnTo>
                <a:lnTo>
                  <a:pt x="182" y="181"/>
                </a:lnTo>
                <a:lnTo>
                  <a:pt x="185" y="184"/>
                </a:lnTo>
                <a:lnTo>
                  <a:pt x="186" y="183"/>
                </a:lnTo>
                <a:lnTo>
                  <a:pt x="187" y="180"/>
                </a:lnTo>
                <a:lnTo>
                  <a:pt x="189" y="162"/>
                </a:lnTo>
                <a:lnTo>
                  <a:pt x="187" y="151"/>
                </a:lnTo>
                <a:lnTo>
                  <a:pt x="187" y="145"/>
                </a:lnTo>
                <a:lnTo>
                  <a:pt x="185" y="139"/>
                </a:lnTo>
                <a:lnTo>
                  <a:pt x="178" y="130"/>
                </a:lnTo>
                <a:lnTo>
                  <a:pt x="167" y="115"/>
                </a:lnTo>
                <a:lnTo>
                  <a:pt x="148" y="95"/>
                </a:lnTo>
                <a:lnTo>
                  <a:pt x="123" y="72"/>
                </a:lnTo>
                <a:lnTo>
                  <a:pt x="129" y="68"/>
                </a:lnTo>
                <a:lnTo>
                  <a:pt x="152" y="53"/>
                </a:lnTo>
                <a:lnTo>
                  <a:pt x="172" y="41"/>
                </a:lnTo>
                <a:lnTo>
                  <a:pt x="193" y="31"/>
                </a:lnTo>
                <a:lnTo>
                  <a:pt x="210" y="25"/>
                </a:lnTo>
                <a:lnTo>
                  <a:pt x="219" y="22"/>
                </a:lnTo>
                <a:lnTo>
                  <a:pt x="220" y="19"/>
                </a:lnTo>
                <a:lnTo>
                  <a:pt x="220" y="18"/>
                </a:lnTo>
                <a:lnTo>
                  <a:pt x="219" y="1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45" name="Freeform 337"/>
          <p:cNvSpPr>
            <a:spLocks noEditPoints="1"/>
          </p:cNvSpPr>
          <p:nvPr/>
        </p:nvSpPr>
        <p:spPr bwMode="auto">
          <a:xfrm>
            <a:off x="5532438" y="4454525"/>
            <a:ext cx="146050" cy="142875"/>
          </a:xfrm>
          <a:custGeom>
            <a:avLst/>
            <a:gdLst>
              <a:gd name="T0" fmla="*/ 247 w 272"/>
              <a:gd name="T1" fmla="*/ 0 h 265"/>
              <a:gd name="T2" fmla="*/ 25 w 272"/>
              <a:gd name="T3" fmla="*/ 0 h 265"/>
              <a:gd name="T4" fmla="*/ 19 w 272"/>
              <a:gd name="T5" fmla="*/ 0 h 265"/>
              <a:gd name="T6" fmla="*/ 15 w 272"/>
              <a:gd name="T7" fmla="*/ 1 h 265"/>
              <a:gd name="T8" fmla="*/ 11 w 272"/>
              <a:gd name="T9" fmla="*/ 4 h 265"/>
              <a:gd name="T10" fmla="*/ 7 w 272"/>
              <a:gd name="T11" fmla="*/ 7 h 265"/>
              <a:gd name="T12" fmla="*/ 4 w 272"/>
              <a:gd name="T13" fmla="*/ 11 h 265"/>
              <a:gd name="T14" fmla="*/ 1 w 272"/>
              <a:gd name="T15" fmla="*/ 15 h 265"/>
              <a:gd name="T16" fmla="*/ 0 w 272"/>
              <a:gd name="T17" fmla="*/ 19 h 265"/>
              <a:gd name="T18" fmla="*/ 0 w 272"/>
              <a:gd name="T19" fmla="*/ 25 h 265"/>
              <a:gd name="T20" fmla="*/ 0 w 272"/>
              <a:gd name="T21" fmla="*/ 240 h 265"/>
              <a:gd name="T22" fmla="*/ 0 w 272"/>
              <a:gd name="T23" fmla="*/ 246 h 265"/>
              <a:gd name="T24" fmla="*/ 1 w 272"/>
              <a:gd name="T25" fmla="*/ 250 h 265"/>
              <a:gd name="T26" fmla="*/ 4 w 272"/>
              <a:gd name="T27" fmla="*/ 254 h 265"/>
              <a:gd name="T28" fmla="*/ 7 w 272"/>
              <a:gd name="T29" fmla="*/ 258 h 265"/>
              <a:gd name="T30" fmla="*/ 11 w 272"/>
              <a:gd name="T31" fmla="*/ 261 h 265"/>
              <a:gd name="T32" fmla="*/ 15 w 272"/>
              <a:gd name="T33" fmla="*/ 263 h 265"/>
              <a:gd name="T34" fmla="*/ 19 w 272"/>
              <a:gd name="T35" fmla="*/ 265 h 265"/>
              <a:gd name="T36" fmla="*/ 25 w 272"/>
              <a:gd name="T37" fmla="*/ 265 h 265"/>
              <a:gd name="T38" fmla="*/ 247 w 272"/>
              <a:gd name="T39" fmla="*/ 265 h 265"/>
              <a:gd name="T40" fmla="*/ 251 w 272"/>
              <a:gd name="T41" fmla="*/ 265 h 265"/>
              <a:gd name="T42" fmla="*/ 257 w 272"/>
              <a:gd name="T43" fmla="*/ 263 h 265"/>
              <a:gd name="T44" fmla="*/ 261 w 272"/>
              <a:gd name="T45" fmla="*/ 261 h 265"/>
              <a:gd name="T46" fmla="*/ 263 w 272"/>
              <a:gd name="T47" fmla="*/ 258 h 265"/>
              <a:gd name="T48" fmla="*/ 268 w 272"/>
              <a:gd name="T49" fmla="*/ 254 h 265"/>
              <a:gd name="T50" fmla="*/ 269 w 272"/>
              <a:gd name="T51" fmla="*/ 250 h 265"/>
              <a:gd name="T52" fmla="*/ 270 w 272"/>
              <a:gd name="T53" fmla="*/ 246 h 265"/>
              <a:gd name="T54" fmla="*/ 272 w 272"/>
              <a:gd name="T55" fmla="*/ 240 h 265"/>
              <a:gd name="T56" fmla="*/ 272 w 272"/>
              <a:gd name="T57" fmla="*/ 25 h 265"/>
              <a:gd name="T58" fmla="*/ 270 w 272"/>
              <a:gd name="T59" fmla="*/ 19 h 265"/>
              <a:gd name="T60" fmla="*/ 269 w 272"/>
              <a:gd name="T61" fmla="*/ 15 h 265"/>
              <a:gd name="T62" fmla="*/ 268 w 272"/>
              <a:gd name="T63" fmla="*/ 11 h 265"/>
              <a:gd name="T64" fmla="*/ 263 w 272"/>
              <a:gd name="T65" fmla="*/ 7 h 265"/>
              <a:gd name="T66" fmla="*/ 261 w 272"/>
              <a:gd name="T67" fmla="*/ 4 h 265"/>
              <a:gd name="T68" fmla="*/ 257 w 272"/>
              <a:gd name="T69" fmla="*/ 1 h 265"/>
              <a:gd name="T70" fmla="*/ 251 w 272"/>
              <a:gd name="T71" fmla="*/ 0 h 265"/>
              <a:gd name="T72" fmla="*/ 247 w 272"/>
              <a:gd name="T73" fmla="*/ 0 h 265"/>
              <a:gd name="T74" fmla="*/ 250 w 272"/>
              <a:gd name="T75" fmla="*/ 240 h 265"/>
              <a:gd name="T76" fmla="*/ 250 w 272"/>
              <a:gd name="T77" fmla="*/ 240 h 265"/>
              <a:gd name="T78" fmla="*/ 248 w 272"/>
              <a:gd name="T79" fmla="*/ 243 h 265"/>
              <a:gd name="T80" fmla="*/ 247 w 272"/>
              <a:gd name="T81" fmla="*/ 244 h 265"/>
              <a:gd name="T82" fmla="*/ 25 w 272"/>
              <a:gd name="T83" fmla="*/ 244 h 265"/>
              <a:gd name="T84" fmla="*/ 22 w 272"/>
              <a:gd name="T85" fmla="*/ 243 h 265"/>
              <a:gd name="T86" fmla="*/ 22 w 272"/>
              <a:gd name="T87" fmla="*/ 240 h 265"/>
              <a:gd name="T88" fmla="*/ 22 w 272"/>
              <a:gd name="T89" fmla="*/ 25 h 265"/>
              <a:gd name="T90" fmla="*/ 22 w 272"/>
              <a:gd name="T91" fmla="*/ 22 h 265"/>
              <a:gd name="T92" fmla="*/ 25 w 272"/>
              <a:gd name="T93" fmla="*/ 20 h 265"/>
              <a:gd name="T94" fmla="*/ 247 w 272"/>
              <a:gd name="T95" fmla="*/ 20 h 265"/>
              <a:gd name="T96" fmla="*/ 248 w 272"/>
              <a:gd name="T97" fmla="*/ 22 h 265"/>
              <a:gd name="T98" fmla="*/ 250 w 272"/>
              <a:gd name="T99" fmla="*/ 25 h 265"/>
              <a:gd name="T100" fmla="*/ 250 w 272"/>
              <a:gd name="T101" fmla="*/ 24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72" h="265">
                <a:moveTo>
                  <a:pt x="247" y="0"/>
                </a:moveTo>
                <a:lnTo>
                  <a:pt x="25" y="0"/>
                </a:lnTo>
                <a:lnTo>
                  <a:pt x="19" y="0"/>
                </a:lnTo>
                <a:lnTo>
                  <a:pt x="15" y="1"/>
                </a:lnTo>
                <a:lnTo>
                  <a:pt x="11" y="4"/>
                </a:lnTo>
                <a:lnTo>
                  <a:pt x="7" y="7"/>
                </a:lnTo>
                <a:lnTo>
                  <a:pt x="4" y="11"/>
                </a:lnTo>
                <a:lnTo>
                  <a:pt x="1" y="15"/>
                </a:lnTo>
                <a:lnTo>
                  <a:pt x="0" y="19"/>
                </a:lnTo>
                <a:lnTo>
                  <a:pt x="0" y="25"/>
                </a:lnTo>
                <a:lnTo>
                  <a:pt x="0" y="240"/>
                </a:lnTo>
                <a:lnTo>
                  <a:pt x="0" y="246"/>
                </a:lnTo>
                <a:lnTo>
                  <a:pt x="1" y="250"/>
                </a:lnTo>
                <a:lnTo>
                  <a:pt x="4" y="254"/>
                </a:lnTo>
                <a:lnTo>
                  <a:pt x="7" y="258"/>
                </a:lnTo>
                <a:lnTo>
                  <a:pt x="11" y="261"/>
                </a:lnTo>
                <a:lnTo>
                  <a:pt x="15" y="263"/>
                </a:lnTo>
                <a:lnTo>
                  <a:pt x="19" y="265"/>
                </a:lnTo>
                <a:lnTo>
                  <a:pt x="25" y="265"/>
                </a:lnTo>
                <a:lnTo>
                  <a:pt x="247" y="265"/>
                </a:lnTo>
                <a:lnTo>
                  <a:pt x="251" y="265"/>
                </a:lnTo>
                <a:lnTo>
                  <a:pt x="257" y="263"/>
                </a:lnTo>
                <a:lnTo>
                  <a:pt x="261" y="261"/>
                </a:lnTo>
                <a:lnTo>
                  <a:pt x="263" y="258"/>
                </a:lnTo>
                <a:lnTo>
                  <a:pt x="268" y="254"/>
                </a:lnTo>
                <a:lnTo>
                  <a:pt x="269" y="250"/>
                </a:lnTo>
                <a:lnTo>
                  <a:pt x="270" y="246"/>
                </a:lnTo>
                <a:lnTo>
                  <a:pt x="272" y="240"/>
                </a:lnTo>
                <a:lnTo>
                  <a:pt x="272" y="25"/>
                </a:lnTo>
                <a:lnTo>
                  <a:pt x="270" y="19"/>
                </a:lnTo>
                <a:lnTo>
                  <a:pt x="269" y="15"/>
                </a:lnTo>
                <a:lnTo>
                  <a:pt x="268" y="11"/>
                </a:lnTo>
                <a:lnTo>
                  <a:pt x="263" y="7"/>
                </a:lnTo>
                <a:lnTo>
                  <a:pt x="261" y="4"/>
                </a:lnTo>
                <a:lnTo>
                  <a:pt x="257" y="1"/>
                </a:lnTo>
                <a:lnTo>
                  <a:pt x="251" y="0"/>
                </a:lnTo>
                <a:lnTo>
                  <a:pt x="247" y="0"/>
                </a:lnTo>
                <a:close/>
                <a:moveTo>
                  <a:pt x="250" y="240"/>
                </a:moveTo>
                <a:lnTo>
                  <a:pt x="250" y="240"/>
                </a:lnTo>
                <a:lnTo>
                  <a:pt x="248" y="243"/>
                </a:lnTo>
                <a:lnTo>
                  <a:pt x="247" y="244"/>
                </a:lnTo>
                <a:lnTo>
                  <a:pt x="25" y="244"/>
                </a:lnTo>
                <a:lnTo>
                  <a:pt x="22" y="243"/>
                </a:lnTo>
                <a:lnTo>
                  <a:pt x="22" y="240"/>
                </a:lnTo>
                <a:lnTo>
                  <a:pt x="22" y="25"/>
                </a:lnTo>
                <a:lnTo>
                  <a:pt x="22" y="22"/>
                </a:lnTo>
                <a:lnTo>
                  <a:pt x="25" y="20"/>
                </a:lnTo>
                <a:lnTo>
                  <a:pt x="247" y="20"/>
                </a:lnTo>
                <a:lnTo>
                  <a:pt x="248" y="22"/>
                </a:lnTo>
                <a:lnTo>
                  <a:pt x="250" y="25"/>
                </a:lnTo>
                <a:lnTo>
                  <a:pt x="250" y="24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46" name="Freeform 338"/>
          <p:cNvSpPr>
            <a:spLocks/>
          </p:cNvSpPr>
          <p:nvPr/>
        </p:nvSpPr>
        <p:spPr bwMode="auto">
          <a:xfrm>
            <a:off x="5562600" y="4484688"/>
            <a:ext cx="85725" cy="85725"/>
          </a:xfrm>
          <a:custGeom>
            <a:avLst/>
            <a:gdLst>
              <a:gd name="T0" fmla="*/ 156 w 158"/>
              <a:gd name="T1" fmla="*/ 4 h 160"/>
              <a:gd name="T2" fmla="*/ 156 w 158"/>
              <a:gd name="T3" fmla="*/ 4 h 160"/>
              <a:gd name="T4" fmla="*/ 152 w 158"/>
              <a:gd name="T5" fmla="*/ 1 h 160"/>
              <a:gd name="T6" fmla="*/ 147 w 158"/>
              <a:gd name="T7" fmla="*/ 0 h 160"/>
              <a:gd name="T8" fmla="*/ 143 w 158"/>
              <a:gd name="T9" fmla="*/ 1 h 160"/>
              <a:gd name="T10" fmla="*/ 141 w 158"/>
              <a:gd name="T11" fmla="*/ 4 h 160"/>
              <a:gd name="T12" fmla="*/ 79 w 158"/>
              <a:gd name="T13" fmla="*/ 64 h 160"/>
              <a:gd name="T14" fmla="*/ 19 w 158"/>
              <a:gd name="T15" fmla="*/ 4 h 160"/>
              <a:gd name="T16" fmla="*/ 15 w 158"/>
              <a:gd name="T17" fmla="*/ 1 h 160"/>
              <a:gd name="T18" fmla="*/ 11 w 158"/>
              <a:gd name="T19" fmla="*/ 0 h 160"/>
              <a:gd name="T20" fmla="*/ 7 w 158"/>
              <a:gd name="T21" fmla="*/ 1 h 160"/>
              <a:gd name="T22" fmla="*/ 4 w 158"/>
              <a:gd name="T23" fmla="*/ 4 h 160"/>
              <a:gd name="T24" fmla="*/ 1 w 158"/>
              <a:gd name="T25" fmla="*/ 7 h 160"/>
              <a:gd name="T26" fmla="*/ 0 w 158"/>
              <a:gd name="T27" fmla="*/ 11 h 160"/>
              <a:gd name="T28" fmla="*/ 1 w 158"/>
              <a:gd name="T29" fmla="*/ 15 h 160"/>
              <a:gd name="T30" fmla="*/ 4 w 158"/>
              <a:gd name="T31" fmla="*/ 19 h 160"/>
              <a:gd name="T32" fmla="*/ 64 w 158"/>
              <a:gd name="T33" fmla="*/ 79 h 160"/>
              <a:gd name="T34" fmla="*/ 4 w 158"/>
              <a:gd name="T35" fmla="*/ 140 h 160"/>
              <a:gd name="T36" fmla="*/ 1 w 158"/>
              <a:gd name="T37" fmla="*/ 145 h 160"/>
              <a:gd name="T38" fmla="*/ 0 w 158"/>
              <a:gd name="T39" fmla="*/ 149 h 160"/>
              <a:gd name="T40" fmla="*/ 1 w 158"/>
              <a:gd name="T41" fmla="*/ 153 h 160"/>
              <a:gd name="T42" fmla="*/ 4 w 158"/>
              <a:gd name="T43" fmla="*/ 155 h 160"/>
              <a:gd name="T44" fmla="*/ 7 w 158"/>
              <a:gd name="T45" fmla="*/ 158 h 160"/>
              <a:gd name="T46" fmla="*/ 11 w 158"/>
              <a:gd name="T47" fmla="*/ 160 h 160"/>
              <a:gd name="T48" fmla="*/ 15 w 158"/>
              <a:gd name="T49" fmla="*/ 158 h 160"/>
              <a:gd name="T50" fmla="*/ 19 w 158"/>
              <a:gd name="T51" fmla="*/ 155 h 160"/>
              <a:gd name="T52" fmla="*/ 79 w 158"/>
              <a:gd name="T53" fmla="*/ 95 h 160"/>
              <a:gd name="T54" fmla="*/ 141 w 158"/>
              <a:gd name="T55" fmla="*/ 155 h 160"/>
              <a:gd name="T56" fmla="*/ 143 w 158"/>
              <a:gd name="T57" fmla="*/ 158 h 160"/>
              <a:gd name="T58" fmla="*/ 147 w 158"/>
              <a:gd name="T59" fmla="*/ 160 h 160"/>
              <a:gd name="T60" fmla="*/ 152 w 158"/>
              <a:gd name="T61" fmla="*/ 158 h 160"/>
              <a:gd name="T62" fmla="*/ 156 w 158"/>
              <a:gd name="T63" fmla="*/ 155 h 160"/>
              <a:gd name="T64" fmla="*/ 158 w 158"/>
              <a:gd name="T65" fmla="*/ 153 h 160"/>
              <a:gd name="T66" fmla="*/ 158 w 158"/>
              <a:gd name="T67" fmla="*/ 149 h 160"/>
              <a:gd name="T68" fmla="*/ 158 w 158"/>
              <a:gd name="T69" fmla="*/ 145 h 160"/>
              <a:gd name="T70" fmla="*/ 156 w 158"/>
              <a:gd name="T71" fmla="*/ 140 h 160"/>
              <a:gd name="T72" fmla="*/ 96 w 158"/>
              <a:gd name="T73" fmla="*/ 79 h 160"/>
              <a:gd name="T74" fmla="*/ 156 w 158"/>
              <a:gd name="T75" fmla="*/ 19 h 160"/>
              <a:gd name="T76" fmla="*/ 158 w 158"/>
              <a:gd name="T77" fmla="*/ 15 h 160"/>
              <a:gd name="T78" fmla="*/ 158 w 158"/>
              <a:gd name="T79" fmla="*/ 11 h 160"/>
              <a:gd name="T80" fmla="*/ 158 w 158"/>
              <a:gd name="T81" fmla="*/ 7 h 160"/>
              <a:gd name="T82" fmla="*/ 156 w 158"/>
              <a:gd name="T83" fmla="*/ 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8" h="160">
                <a:moveTo>
                  <a:pt x="156" y="4"/>
                </a:moveTo>
                <a:lnTo>
                  <a:pt x="156" y="4"/>
                </a:lnTo>
                <a:lnTo>
                  <a:pt x="152" y="1"/>
                </a:lnTo>
                <a:lnTo>
                  <a:pt x="147" y="0"/>
                </a:lnTo>
                <a:lnTo>
                  <a:pt x="143" y="1"/>
                </a:lnTo>
                <a:lnTo>
                  <a:pt x="141" y="4"/>
                </a:lnTo>
                <a:lnTo>
                  <a:pt x="79" y="64"/>
                </a:lnTo>
                <a:lnTo>
                  <a:pt x="19" y="4"/>
                </a:lnTo>
                <a:lnTo>
                  <a:pt x="15" y="1"/>
                </a:lnTo>
                <a:lnTo>
                  <a:pt x="11" y="0"/>
                </a:lnTo>
                <a:lnTo>
                  <a:pt x="7" y="1"/>
                </a:lnTo>
                <a:lnTo>
                  <a:pt x="4" y="4"/>
                </a:lnTo>
                <a:lnTo>
                  <a:pt x="1" y="7"/>
                </a:lnTo>
                <a:lnTo>
                  <a:pt x="0" y="11"/>
                </a:lnTo>
                <a:lnTo>
                  <a:pt x="1" y="15"/>
                </a:lnTo>
                <a:lnTo>
                  <a:pt x="4" y="19"/>
                </a:lnTo>
                <a:lnTo>
                  <a:pt x="64" y="79"/>
                </a:lnTo>
                <a:lnTo>
                  <a:pt x="4" y="140"/>
                </a:lnTo>
                <a:lnTo>
                  <a:pt x="1" y="145"/>
                </a:lnTo>
                <a:lnTo>
                  <a:pt x="0" y="149"/>
                </a:lnTo>
                <a:lnTo>
                  <a:pt x="1" y="153"/>
                </a:lnTo>
                <a:lnTo>
                  <a:pt x="4" y="155"/>
                </a:lnTo>
                <a:lnTo>
                  <a:pt x="7" y="158"/>
                </a:lnTo>
                <a:lnTo>
                  <a:pt x="11" y="160"/>
                </a:lnTo>
                <a:lnTo>
                  <a:pt x="15" y="158"/>
                </a:lnTo>
                <a:lnTo>
                  <a:pt x="19" y="155"/>
                </a:lnTo>
                <a:lnTo>
                  <a:pt x="79" y="95"/>
                </a:lnTo>
                <a:lnTo>
                  <a:pt x="141" y="155"/>
                </a:lnTo>
                <a:lnTo>
                  <a:pt x="143" y="158"/>
                </a:lnTo>
                <a:lnTo>
                  <a:pt x="147" y="160"/>
                </a:lnTo>
                <a:lnTo>
                  <a:pt x="152" y="158"/>
                </a:lnTo>
                <a:lnTo>
                  <a:pt x="156" y="155"/>
                </a:lnTo>
                <a:lnTo>
                  <a:pt x="158" y="153"/>
                </a:lnTo>
                <a:lnTo>
                  <a:pt x="158" y="149"/>
                </a:lnTo>
                <a:lnTo>
                  <a:pt x="158" y="145"/>
                </a:lnTo>
                <a:lnTo>
                  <a:pt x="156" y="140"/>
                </a:lnTo>
                <a:lnTo>
                  <a:pt x="96" y="79"/>
                </a:lnTo>
                <a:lnTo>
                  <a:pt x="156" y="19"/>
                </a:lnTo>
                <a:lnTo>
                  <a:pt x="158" y="15"/>
                </a:lnTo>
                <a:lnTo>
                  <a:pt x="158" y="11"/>
                </a:lnTo>
                <a:lnTo>
                  <a:pt x="158" y="7"/>
                </a:lnTo>
                <a:lnTo>
                  <a:pt x="156" y="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47" name="Freeform 339"/>
          <p:cNvSpPr>
            <a:spLocks noEditPoints="1"/>
          </p:cNvSpPr>
          <p:nvPr/>
        </p:nvSpPr>
        <p:spPr bwMode="auto">
          <a:xfrm>
            <a:off x="5827713" y="4454525"/>
            <a:ext cx="146050" cy="142875"/>
          </a:xfrm>
          <a:custGeom>
            <a:avLst/>
            <a:gdLst>
              <a:gd name="T0" fmla="*/ 247 w 272"/>
              <a:gd name="T1" fmla="*/ 0 h 265"/>
              <a:gd name="T2" fmla="*/ 25 w 272"/>
              <a:gd name="T3" fmla="*/ 0 h 265"/>
              <a:gd name="T4" fmla="*/ 20 w 272"/>
              <a:gd name="T5" fmla="*/ 0 h 265"/>
              <a:gd name="T6" fmla="*/ 15 w 272"/>
              <a:gd name="T7" fmla="*/ 1 h 265"/>
              <a:gd name="T8" fmla="*/ 11 w 272"/>
              <a:gd name="T9" fmla="*/ 4 h 265"/>
              <a:gd name="T10" fmla="*/ 8 w 272"/>
              <a:gd name="T11" fmla="*/ 7 h 265"/>
              <a:gd name="T12" fmla="*/ 5 w 272"/>
              <a:gd name="T13" fmla="*/ 11 h 265"/>
              <a:gd name="T14" fmla="*/ 3 w 272"/>
              <a:gd name="T15" fmla="*/ 15 h 265"/>
              <a:gd name="T16" fmla="*/ 1 w 272"/>
              <a:gd name="T17" fmla="*/ 19 h 265"/>
              <a:gd name="T18" fmla="*/ 0 w 272"/>
              <a:gd name="T19" fmla="*/ 25 h 265"/>
              <a:gd name="T20" fmla="*/ 0 w 272"/>
              <a:gd name="T21" fmla="*/ 240 h 265"/>
              <a:gd name="T22" fmla="*/ 1 w 272"/>
              <a:gd name="T23" fmla="*/ 246 h 265"/>
              <a:gd name="T24" fmla="*/ 3 w 272"/>
              <a:gd name="T25" fmla="*/ 250 h 265"/>
              <a:gd name="T26" fmla="*/ 5 w 272"/>
              <a:gd name="T27" fmla="*/ 254 h 265"/>
              <a:gd name="T28" fmla="*/ 8 w 272"/>
              <a:gd name="T29" fmla="*/ 258 h 265"/>
              <a:gd name="T30" fmla="*/ 11 w 272"/>
              <a:gd name="T31" fmla="*/ 261 h 265"/>
              <a:gd name="T32" fmla="*/ 15 w 272"/>
              <a:gd name="T33" fmla="*/ 263 h 265"/>
              <a:gd name="T34" fmla="*/ 20 w 272"/>
              <a:gd name="T35" fmla="*/ 265 h 265"/>
              <a:gd name="T36" fmla="*/ 25 w 272"/>
              <a:gd name="T37" fmla="*/ 265 h 265"/>
              <a:gd name="T38" fmla="*/ 247 w 272"/>
              <a:gd name="T39" fmla="*/ 265 h 265"/>
              <a:gd name="T40" fmla="*/ 253 w 272"/>
              <a:gd name="T41" fmla="*/ 265 h 265"/>
              <a:gd name="T42" fmla="*/ 257 w 272"/>
              <a:gd name="T43" fmla="*/ 263 h 265"/>
              <a:gd name="T44" fmla="*/ 261 w 272"/>
              <a:gd name="T45" fmla="*/ 261 h 265"/>
              <a:gd name="T46" fmla="*/ 265 w 272"/>
              <a:gd name="T47" fmla="*/ 258 h 265"/>
              <a:gd name="T48" fmla="*/ 268 w 272"/>
              <a:gd name="T49" fmla="*/ 254 h 265"/>
              <a:gd name="T50" fmla="*/ 270 w 272"/>
              <a:gd name="T51" fmla="*/ 250 h 265"/>
              <a:gd name="T52" fmla="*/ 272 w 272"/>
              <a:gd name="T53" fmla="*/ 246 h 265"/>
              <a:gd name="T54" fmla="*/ 272 w 272"/>
              <a:gd name="T55" fmla="*/ 240 h 265"/>
              <a:gd name="T56" fmla="*/ 272 w 272"/>
              <a:gd name="T57" fmla="*/ 25 h 265"/>
              <a:gd name="T58" fmla="*/ 272 w 272"/>
              <a:gd name="T59" fmla="*/ 19 h 265"/>
              <a:gd name="T60" fmla="*/ 270 w 272"/>
              <a:gd name="T61" fmla="*/ 15 h 265"/>
              <a:gd name="T62" fmla="*/ 268 w 272"/>
              <a:gd name="T63" fmla="*/ 11 h 265"/>
              <a:gd name="T64" fmla="*/ 265 w 272"/>
              <a:gd name="T65" fmla="*/ 7 h 265"/>
              <a:gd name="T66" fmla="*/ 261 w 272"/>
              <a:gd name="T67" fmla="*/ 4 h 265"/>
              <a:gd name="T68" fmla="*/ 257 w 272"/>
              <a:gd name="T69" fmla="*/ 1 h 265"/>
              <a:gd name="T70" fmla="*/ 253 w 272"/>
              <a:gd name="T71" fmla="*/ 0 h 265"/>
              <a:gd name="T72" fmla="*/ 247 w 272"/>
              <a:gd name="T73" fmla="*/ 0 h 265"/>
              <a:gd name="T74" fmla="*/ 251 w 272"/>
              <a:gd name="T75" fmla="*/ 240 h 265"/>
              <a:gd name="T76" fmla="*/ 251 w 272"/>
              <a:gd name="T77" fmla="*/ 240 h 265"/>
              <a:gd name="T78" fmla="*/ 250 w 272"/>
              <a:gd name="T79" fmla="*/ 243 h 265"/>
              <a:gd name="T80" fmla="*/ 247 w 272"/>
              <a:gd name="T81" fmla="*/ 244 h 265"/>
              <a:gd name="T82" fmla="*/ 25 w 272"/>
              <a:gd name="T83" fmla="*/ 244 h 265"/>
              <a:gd name="T84" fmla="*/ 23 w 272"/>
              <a:gd name="T85" fmla="*/ 243 h 265"/>
              <a:gd name="T86" fmla="*/ 22 w 272"/>
              <a:gd name="T87" fmla="*/ 240 h 265"/>
              <a:gd name="T88" fmla="*/ 22 w 272"/>
              <a:gd name="T89" fmla="*/ 25 h 265"/>
              <a:gd name="T90" fmla="*/ 23 w 272"/>
              <a:gd name="T91" fmla="*/ 22 h 265"/>
              <a:gd name="T92" fmla="*/ 25 w 272"/>
              <a:gd name="T93" fmla="*/ 20 h 265"/>
              <a:gd name="T94" fmla="*/ 247 w 272"/>
              <a:gd name="T95" fmla="*/ 20 h 265"/>
              <a:gd name="T96" fmla="*/ 250 w 272"/>
              <a:gd name="T97" fmla="*/ 22 h 265"/>
              <a:gd name="T98" fmla="*/ 251 w 272"/>
              <a:gd name="T99" fmla="*/ 25 h 265"/>
              <a:gd name="T100" fmla="*/ 251 w 272"/>
              <a:gd name="T101" fmla="*/ 24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72" h="265">
                <a:moveTo>
                  <a:pt x="247" y="0"/>
                </a:moveTo>
                <a:lnTo>
                  <a:pt x="25" y="0"/>
                </a:lnTo>
                <a:lnTo>
                  <a:pt x="20" y="0"/>
                </a:lnTo>
                <a:lnTo>
                  <a:pt x="15" y="1"/>
                </a:lnTo>
                <a:lnTo>
                  <a:pt x="11" y="4"/>
                </a:lnTo>
                <a:lnTo>
                  <a:pt x="8" y="7"/>
                </a:lnTo>
                <a:lnTo>
                  <a:pt x="5" y="11"/>
                </a:lnTo>
                <a:lnTo>
                  <a:pt x="3" y="15"/>
                </a:lnTo>
                <a:lnTo>
                  <a:pt x="1" y="19"/>
                </a:lnTo>
                <a:lnTo>
                  <a:pt x="0" y="25"/>
                </a:lnTo>
                <a:lnTo>
                  <a:pt x="0" y="240"/>
                </a:lnTo>
                <a:lnTo>
                  <a:pt x="1" y="246"/>
                </a:lnTo>
                <a:lnTo>
                  <a:pt x="3" y="250"/>
                </a:lnTo>
                <a:lnTo>
                  <a:pt x="5" y="254"/>
                </a:lnTo>
                <a:lnTo>
                  <a:pt x="8" y="258"/>
                </a:lnTo>
                <a:lnTo>
                  <a:pt x="11" y="261"/>
                </a:lnTo>
                <a:lnTo>
                  <a:pt x="15" y="263"/>
                </a:lnTo>
                <a:lnTo>
                  <a:pt x="20" y="265"/>
                </a:lnTo>
                <a:lnTo>
                  <a:pt x="25" y="265"/>
                </a:lnTo>
                <a:lnTo>
                  <a:pt x="247" y="265"/>
                </a:lnTo>
                <a:lnTo>
                  <a:pt x="253" y="265"/>
                </a:lnTo>
                <a:lnTo>
                  <a:pt x="257" y="263"/>
                </a:lnTo>
                <a:lnTo>
                  <a:pt x="261" y="261"/>
                </a:lnTo>
                <a:lnTo>
                  <a:pt x="265" y="258"/>
                </a:lnTo>
                <a:lnTo>
                  <a:pt x="268" y="254"/>
                </a:lnTo>
                <a:lnTo>
                  <a:pt x="270" y="250"/>
                </a:lnTo>
                <a:lnTo>
                  <a:pt x="272" y="246"/>
                </a:lnTo>
                <a:lnTo>
                  <a:pt x="272" y="240"/>
                </a:lnTo>
                <a:lnTo>
                  <a:pt x="272" y="25"/>
                </a:lnTo>
                <a:lnTo>
                  <a:pt x="272" y="19"/>
                </a:lnTo>
                <a:lnTo>
                  <a:pt x="270" y="15"/>
                </a:lnTo>
                <a:lnTo>
                  <a:pt x="268" y="11"/>
                </a:lnTo>
                <a:lnTo>
                  <a:pt x="265" y="7"/>
                </a:lnTo>
                <a:lnTo>
                  <a:pt x="261" y="4"/>
                </a:lnTo>
                <a:lnTo>
                  <a:pt x="257" y="1"/>
                </a:lnTo>
                <a:lnTo>
                  <a:pt x="253" y="0"/>
                </a:lnTo>
                <a:lnTo>
                  <a:pt x="247" y="0"/>
                </a:lnTo>
                <a:close/>
                <a:moveTo>
                  <a:pt x="251" y="240"/>
                </a:moveTo>
                <a:lnTo>
                  <a:pt x="251" y="240"/>
                </a:lnTo>
                <a:lnTo>
                  <a:pt x="250" y="243"/>
                </a:lnTo>
                <a:lnTo>
                  <a:pt x="247" y="244"/>
                </a:lnTo>
                <a:lnTo>
                  <a:pt x="25" y="244"/>
                </a:lnTo>
                <a:lnTo>
                  <a:pt x="23" y="243"/>
                </a:lnTo>
                <a:lnTo>
                  <a:pt x="22" y="240"/>
                </a:lnTo>
                <a:lnTo>
                  <a:pt x="22" y="25"/>
                </a:lnTo>
                <a:lnTo>
                  <a:pt x="23" y="22"/>
                </a:lnTo>
                <a:lnTo>
                  <a:pt x="25" y="20"/>
                </a:lnTo>
                <a:lnTo>
                  <a:pt x="247" y="20"/>
                </a:lnTo>
                <a:lnTo>
                  <a:pt x="250" y="22"/>
                </a:lnTo>
                <a:lnTo>
                  <a:pt x="251" y="25"/>
                </a:lnTo>
                <a:lnTo>
                  <a:pt x="251" y="24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48" name="Freeform 340"/>
          <p:cNvSpPr>
            <a:spLocks/>
          </p:cNvSpPr>
          <p:nvPr/>
        </p:nvSpPr>
        <p:spPr bwMode="auto">
          <a:xfrm>
            <a:off x="5854700" y="4483100"/>
            <a:ext cx="90488" cy="84138"/>
          </a:xfrm>
          <a:custGeom>
            <a:avLst/>
            <a:gdLst>
              <a:gd name="T0" fmla="*/ 162 w 166"/>
              <a:gd name="T1" fmla="*/ 3 h 156"/>
              <a:gd name="T2" fmla="*/ 162 w 166"/>
              <a:gd name="T3" fmla="*/ 3 h 156"/>
              <a:gd name="T4" fmla="*/ 158 w 166"/>
              <a:gd name="T5" fmla="*/ 2 h 156"/>
              <a:gd name="T6" fmla="*/ 154 w 166"/>
              <a:gd name="T7" fmla="*/ 0 h 156"/>
              <a:gd name="T8" fmla="*/ 150 w 166"/>
              <a:gd name="T9" fmla="*/ 2 h 156"/>
              <a:gd name="T10" fmla="*/ 147 w 166"/>
              <a:gd name="T11" fmla="*/ 4 h 156"/>
              <a:gd name="T12" fmla="*/ 54 w 166"/>
              <a:gd name="T13" fmla="*/ 127 h 156"/>
              <a:gd name="T14" fmla="*/ 19 w 166"/>
              <a:gd name="T15" fmla="*/ 86 h 156"/>
              <a:gd name="T16" fmla="*/ 16 w 166"/>
              <a:gd name="T17" fmla="*/ 83 h 156"/>
              <a:gd name="T18" fmla="*/ 12 w 166"/>
              <a:gd name="T19" fmla="*/ 82 h 156"/>
              <a:gd name="T20" fmla="*/ 8 w 166"/>
              <a:gd name="T21" fmla="*/ 83 h 156"/>
              <a:gd name="T22" fmla="*/ 4 w 166"/>
              <a:gd name="T23" fmla="*/ 85 h 156"/>
              <a:gd name="T24" fmla="*/ 1 w 166"/>
              <a:gd name="T25" fmla="*/ 89 h 156"/>
              <a:gd name="T26" fmla="*/ 0 w 166"/>
              <a:gd name="T27" fmla="*/ 93 h 156"/>
              <a:gd name="T28" fmla="*/ 0 w 166"/>
              <a:gd name="T29" fmla="*/ 97 h 156"/>
              <a:gd name="T30" fmla="*/ 3 w 166"/>
              <a:gd name="T31" fmla="*/ 100 h 156"/>
              <a:gd name="T32" fmla="*/ 46 w 166"/>
              <a:gd name="T33" fmla="*/ 152 h 156"/>
              <a:gd name="T34" fmla="*/ 49 w 166"/>
              <a:gd name="T35" fmla="*/ 154 h 156"/>
              <a:gd name="T36" fmla="*/ 54 w 166"/>
              <a:gd name="T37" fmla="*/ 156 h 156"/>
              <a:gd name="T38" fmla="*/ 59 w 166"/>
              <a:gd name="T39" fmla="*/ 154 h 156"/>
              <a:gd name="T40" fmla="*/ 63 w 166"/>
              <a:gd name="T41" fmla="*/ 152 h 156"/>
              <a:gd name="T42" fmla="*/ 165 w 166"/>
              <a:gd name="T43" fmla="*/ 18 h 156"/>
              <a:gd name="T44" fmla="*/ 166 w 166"/>
              <a:gd name="T45" fmla="*/ 14 h 156"/>
              <a:gd name="T46" fmla="*/ 166 w 166"/>
              <a:gd name="T47" fmla="*/ 10 h 156"/>
              <a:gd name="T48" fmla="*/ 165 w 166"/>
              <a:gd name="T49" fmla="*/ 6 h 156"/>
              <a:gd name="T50" fmla="*/ 162 w 166"/>
              <a:gd name="T51" fmla="*/ 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6" h="156">
                <a:moveTo>
                  <a:pt x="162" y="3"/>
                </a:moveTo>
                <a:lnTo>
                  <a:pt x="162" y="3"/>
                </a:lnTo>
                <a:lnTo>
                  <a:pt x="158" y="2"/>
                </a:lnTo>
                <a:lnTo>
                  <a:pt x="154" y="0"/>
                </a:lnTo>
                <a:lnTo>
                  <a:pt x="150" y="2"/>
                </a:lnTo>
                <a:lnTo>
                  <a:pt x="147" y="4"/>
                </a:lnTo>
                <a:lnTo>
                  <a:pt x="54" y="127"/>
                </a:lnTo>
                <a:lnTo>
                  <a:pt x="19" y="86"/>
                </a:lnTo>
                <a:lnTo>
                  <a:pt x="16" y="83"/>
                </a:lnTo>
                <a:lnTo>
                  <a:pt x="12" y="82"/>
                </a:lnTo>
                <a:lnTo>
                  <a:pt x="8" y="83"/>
                </a:lnTo>
                <a:lnTo>
                  <a:pt x="4" y="85"/>
                </a:lnTo>
                <a:lnTo>
                  <a:pt x="1" y="89"/>
                </a:lnTo>
                <a:lnTo>
                  <a:pt x="0" y="93"/>
                </a:lnTo>
                <a:lnTo>
                  <a:pt x="0" y="97"/>
                </a:lnTo>
                <a:lnTo>
                  <a:pt x="3" y="100"/>
                </a:lnTo>
                <a:lnTo>
                  <a:pt x="46" y="152"/>
                </a:lnTo>
                <a:lnTo>
                  <a:pt x="49" y="154"/>
                </a:lnTo>
                <a:lnTo>
                  <a:pt x="54" y="156"/>
                </a:lnTo>
                <a:lnTo>
                  <a:pt x="59" y="154"/>
                </a:lnTo>
                <a:lnTo>
                  <a:pt x="63" y="152"/>
                </a:lnTo>
                <a:lnTo>
                  <a:pt x="165" y="18"/>
                </a:lnTo>
                <a:lnTo>
                  <a:pt x="166" y="14"/>
                </a:lnTo>
                <a:lnTo>
                  <a:pt x="166" y="10"/>
                </a:lnTo>
                <a:lnTo>
                  <a:pt x="165" y="6"/>
                </a:lnTo>
                <a:lnTo>
                  <a:pt x="162" y="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26949" name="组合 341"/>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81350" y="3870325"/>
            <a:ext cx="115888" cy="13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6950" name="Freeform 344"/>
          <p:cNvSpPr>
            <a:spLocks noEditPoints="1"/>
          </p:cNvSpPr>
          <p:nvPr/>
        </p:nvSpPr>
        <p:spPr bwMode="auto">
          <a:xfrm>
            <a:off x="3479800" y="3937000"/>
            <a:ext cx="115888" cy="66675"/>
          </a:xfrm>
          <a:custGeom>
            <a:avLst/>
            <a:gdLst>
              <a:gd name="T0" fmla="*/ 153 w 216"/>
              <a:gd name="T1" fmla="*/ 0 h 123"/>
              <a:gd name="T2" fmla="*/ 150 w 216"/>
              <a:gd name="T3" fmla="*/ 0 h 123"/>
              <a:gd name="T4" fmla="*/ 137 w 216"/>
              <a:gd name="T5" fmla="*/ 9 h 123"/>
              <a:gd name="T6" fmla="*/ 122 w 216"/>
              <a:gd name="T7" fmla="*/ 15 h 123"/>
              <a:gd name="T8" fmla="*/ 114 w 216"/>
              <a:gd name="T9" fmla="*/ 105 h 123"/>
              <a:gd name="T10" fmla="*/ 112 w 216"/>
              <a:gd name="T11" fmla="*/ 109 h 123"/>
              <a:gd name="T12" fmla="*/ 108 w 216"/>
              <a:gd name="T13" fmla="*/ 110 h 123"/>
              <a:gd name="T14" fmla="*/ 104 w 216"/>
              <a:gd name="T15" fmla="*/ 109 h 123"/>
              <a:gd name="T16" fmla="*/ 103 w 216"/>
              <a:gd name="T17" fmla="*/ 105 h 123"/>
              <a:gd name="T18" fmla="*/ 94 w 216"/>
              <a:gd name="T19" fmla="*/ 15 h 123"/>
              <a:gd name="T20" fmla="*/ 79 w 216"/>
              <a:gd name="T21" fmla="*/ 9 h 123"/>
              <a:gd name="T22" fmla="*/ 66 w 216"/>
              <a:gd name="T23" fmla="*/ 0 h 123"/>
              <a:gd name="T24" fmla="*/ 63 w 216"/>
              <a:gd name="T25" fmla="*/ 0 h 123"/>
              <a:gd name="T26" fmla="*/ 37 w 216"/>
              <a:gd name="T27" fmla="*/ 19 h 123"/>
              <a:gd name="T28" fmla="*/ 18 w 216"/>
              <a:gd name="T29" fmla="*/ 46 h 123"/>
              <a:gd name="T30" fmla="*/ 6 w 216"/>
              <a:gd name="T31" fmla="*/ 80 h 123"/>
              <a:gd name="T32" fmla="*/ 0 w 216"/>
              <a:gd name="T33" fmla="*/ 120 h 123"/>
              <a:gd name="T34" fmla="*/ 3 w 216"/>
              <a:gd name="T35" fmla="*/ 123 h 123"/>
              <a:gd name="T36" fmla="*/ 85 w 216"/>
              <a:gd name="T37" fmla="*/ 121 h 123"/>
              <a:gd name="T38" fmla="*/ 133 w 216"/>
              <a:gd name="T39" fmla="*/ 123 h 123"/>
              <a:gd name="T40" fmla="*/ 215 w 216"/>
              <a:gd name="T41" fmla="*/ 121 h 123"/>
              <a:gd name="T42" fmla="*/ 215 w 216"/>
              <a:gd name="T43" fmla="*/ 99 h 123"/>
              <a:gd name="T44" fmla="*/ 206 w 216"/>
              <a:gd name="T45" fmla="*/ 63 h 123"/>
              <a:gd name="T46" fmla="*/ 190 w 216"/>
              <a:gd name="T47" fmla="*/ 31 h 123"/>
              <a:gd name="T48" fmla="*/ 167 w 216"/>
              <a:gd name="T49" fmla="*/ 8 h 123"/>
              <a:gd name="T50" fmla="*/ 127 w 216"/>
              <a:gd name="T51" fmla="*/ 102 h 123"/>
              <a:gd name="T52" fmla="*/ 124 w 216"/>
              <a:gd name="T53" fmla="*/ 101 h 123"/>
              <a:gd name="T54" fmla="*/ 124 w 216"/>
              <a:gd name="T55" fmla="*/ 94 h 123"/>
              <a:gd name="T56" fmla="*/ 131 w 216"/>
              <a:gd name="T57" fmla="*/ 94 h 123"/>
              <a:gd name="T58" fmla="*/ 131 w 216"/>
              <a:gd name="T59" fmla="*/ 101 h 123"/>
              <a:gd name="T60" fmla="*/ 127 w 216"/>
              <a:gd name="T61" fmla="*/ 75 h 123"/>
              <a:gd name="T62" fmla="*/ 124 w 216"/>
              <a:gd name="T63" fmla="*/ 73 h 123"/>
              <a:gd name="T64" fmla="*/ 124 w 216"/>
              <a:gd name="T65" fmla="*/ 67 h 123"/>
              <a:gd name="T66" fmla="*/ 131 w 216"/>
              <a:gd name="T67" fmla="*/ 67 h 123"/>
              <a:gd name="T68" fmla="*/ 131 w 216"/>
              <a:gd name="T69" fmla="*/ 73 h 123"/>
              <a:gd name="T70" fmla="*/ 127 w 216"/>
              <a:gd name="T71" fmla="*/ 48 h 123"/>
              <a:gd name="T72" fmla="*/ 124 w 216"/>
              <a:gd name="T73" fmla="*/ 46 h 123"/>
              <a:gd name="T74" fmla="*/ 124 w 216"/>
              <a:gd name="T75" fmla="*/ 39 h 123"/>
              <a:gd name="T76" fmla="*/ 131 w 216"/>
              <a:gd name="T77" fmla="*/ 39 h 123"/>
              <a:gd name="T78" fmla="*/ 131 w 216"/>
              <a:gd name="T79" fmla="*/ 4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6" h="123">
                <a:moveTo>
                  <a:pt x="153" y="0"/>
                </a:moveTo>
                <a:lnTo>
                  <a:pt x="153" y="0"/>
                </a:lnTo>
                <a:lnTo>
                  <a:pt x="152" y="0"/>
                </a:lnTo>
                <a:lnTo>
                  <a:pt x="150" y="0"/>
                </a:lnTo>
                <a:lnTo>
                  <a:pt x="144" y="5"/>
                </a:lnTo>
                <a:lnTo>
                  <a:pt x="137" y="9"/>
                </a:lnTo>
                <a:lnTo>
                  <a:pt x="130" y="12"/>
                </a:lnTo>
                <a:lnTo>
                  <a:pt x="122" y="15"/>
                </a:lnTo>
                <a:lnTo>
                  <a:pt x="114" y="15"/>
                </a:lnTo>
                <a:lnTo>
                  <a:pt x="114" y="105"/>
                </a:lnTo>
                <a:lnTo>
                  <a:pt x="114" y="108"/>
                </a:lnTo>
                <a:lnTo>
                  <a:pt x="112" y="109"/>
                </a:lnTo>
                <a:lnTo>
                  <a:pt x="111" y="110"/>
                </a:lnTo>
                <a:lnTo>
                  <a:pt x="108" y="110"/>
                </a:lnTo>
                <a:lnTo>
                  <a:pt x="105" y="110"/>
                </a:lnTo>
                <a:lnTo>
                  <a:pt x="104" y="109"/>
                </a:lnTo>
                <a:lnTo>
                  <a:pt x="103" y="108"/>
                </a:lnTo>
                <a:lnTo>
                  <a:pt x="103" y="105"/>
                </a:lnTo>
                <a:lnTo>
                  <a:pt x="103" y="15"/>
                </a:lnTo>
                <a:lnTo>
                  <a:pt x="94" y="15"/>
                </a:lnTo>
                <a:lnTo>
                  <a:pt x="88" y="12"/>
                </a:lnTo>
                <a:lnTo>
                  <a:pt x="79" y="9"/>
                </a:lnTo>
                <a:lnTo>
                  <a:pt x="73" y="5"/>
                </a:lnTo>
                <a:lnTo>
                  <a:pt x="66" y="0"/>
                </a:lnTo>
                <a:lnTo>
                  <a:pt x="64" y="0"/>
                </a:lnTo>
                <a:lnTo>
                  <a:pt x="63" y="0"/>
                </a:lnTo>
                <a:lnTo>
                  <a:pt x="49" y="8"/>
                </a:lnTo>
                <a:lnTo>
                  <a:pt x="37" y="19"/>
                </a:lnTo>
                <a:lnTo>
                  <a:pt x="26" y="31"/>
                </a:lnTo>
                <a:lnTo>
                  <a:pt x="18" y="46"/>
                </a:lnTo>
                <a:lnTo>
                  <a:pt x="11" y="63"/>
                </a:lnTo>
                <a:lnTo>
                  <a:pt x="6" y="80"/>
                </a:lnTo>
                <a:lnTo>
                  <a:pt x="2" y="99"/>
                </a:lnTo>
                <a:lnTo>
                  <a:pt x="0" y="120"/>
                </a:lnTo>
                <a:lnTo>
                  <a:pt x="2" y="121"/>
                </a:lnTo>
                <a:lnTo>
                  <a:pt x="3" y="123"/>
                </a:lnTo>
                <a:lnTo>
                  <a:pt x="84" y="123"/>
                </a:lnTo>
                <a:lnTo>
                  <a:pt x="85" y="121"/>
                </a:lnTo>
                <a:lnTo>
                  <a:pt x="131" y="121"/>
                </a:lnTo>
                <a:lnTo>
                  <a:pt x="133" y="123"/>
                </a:lnTo>
                <a:lnTo>
                  <a:pt x="213" y="123"/>
                </a:lnTo>
                <a:lnTo>
                  <a:pt x="215" y="121"/>
                </a:lnTo>
                <a:lnTo>
                  <a:pt x="216" y="120"/>
                </a:lnTo>
                <a:lnTo>
                  <a:pt x="215" y="99"/>
                </a:lnTo>
                <a:lnTo>
                  <a:pt x="210" y="80"/>
                </a:lnTo>
                <a:lnTo>
                  <a:pt x="206" y="63"/>
                </a:lnTo>
                <a:lnTo>
                  <a:pt x="198" y="46"/>
                </a:lnTo>
                <a:lnTo>
                  <a:pt x="190" y="31"/>
                </a:lnTo>
                <a:lnTo>
                  <a:pt x="179" y="19"/>
                </a:lnTo>
                <a:lnTo>
                  <a:pt x="167" y="8"/>
                </a:lnTo>
                <a:lnTo>
                  <a:pt x="153" y="0"/>
                </a:lnTo>
                <a:close/>
                <a:moveTo>
                  <a:pt x="127" y="102"/>
                </a:moveTo>
                <a:lnTo>
                  <a:pt x="127" y="102"/>
                </a:lnTo>
                <a:lnTo>
                  <a:pt x="124" y="101"/>
                </a:lnTo>
                <a:lnTo>
                  <a:pt x="123" y="97"/>
                </a:lnTo>
                <a:lnTo>
                  <a:pt x="124" y="94"/>
                </a:lnTo>
                <a:lnTo>
                  <a:pt x="127" y="93"/>
                </a:lnTo>
                <a:lnTo>
                  <a:pt x="131" y="94"/>
                </a:lnTo>
                <a:lnTo>
                  <a:pt x="133" y="97"/>
                </a:lnTo>
                <a:lnTo>
                  <a:pt x="131" y="101"/>
                </a:lnTo>
                <a:lnTo>
                  <a:pt x="127" y="102"/>
                </a:lnTo>
                <a:close/>
                <a:moveTo>
                  <a:pt x="127" y="75"/>
                </a:moveTo>
                <a:lnTo>
                  <a:pt x="127" y="75"/>
                </a:lnTo>
                <a:lnTo>
                  <a:pt x="124" y="73"/>
                </a:lnTo>
                <a:lnTo>
                  <a:pt x="123" y="69"/>
                </a:lnTo>
                <a:lnTo>
                  <a:pt x="124" y="67"/>
                </a:lnTo>
                <a:lnTo>
                  <a:pt x="127" y="65"/>
                </a:lnTo>
                <a:lnTo>
                  <a:pt x="131" y="67"/>
                </a:lnTo>
                <a:lnTo>
                  <a:pt x="133" y="69"/>
                </a:lnTo>
                <a:lnTo>
                  <a:pt x="131" y="73"/>
                </a:lnTo>
                <a:lnTo>
                  <a:pt x="127" y="75"/>
                </a:lnTo>
                <a:close/>
                <a:moveTo>
                  <a:pt x="127" y="48"/>
                </a:moveTo>
                <a:lnTo>
                  <a:pt x="127" y="48"/>
                </a:lnTo>
                <a:lnTo>
                  <a:pt x="124" y="46"/>
                </a:lnTo>
                <a:lnTo>
                  <a:pt x="123" y="42"/>
                </a:lnTo>
                <a:lnTo>
                  <a:pt x="124" y="39"/>
                </a:lnTo>
                <a:lnTo>
                  <a:pt x="127" y="38"/>
                </a:lnTo>
                <a:lnTo>
                  <a:pt x="131" y="39"/>
                </a:lnTo>
                <a:lnTo>
                  <a:pt x="133" y="42"/>
                </a:lnTo>
                <a:lnTo>
                  <a:pt x="131" y="46"/>
                </a:lnTo>
                <a:lnTo>
                  <a:pt x="127" y="4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51" name="Freeform 345"/>
          <p:cNvSpPr>
            <a:spLocks noEditPoints="1"/>
          </p:cNvSpPr>
          <p:nvPr/>
        </p:nvSpPr>
        <p:spPr bwMode="auto">
          <a:xfrm>
            <a:off x="3479800" y="3868738"/>
            <a:ext cx="115888" cy="74612"/>
          </a:xfrm>
          <a:custGeom>
            <a:avLst/>
            <a:gdLst>
              <a:gd name="T0" fmla="*/ 56 w 212"/>
              <a:gd name="T1" fmla="*/ 103 h 137"/>
              <a:gd name="T2" fmla="*/ 74 w 212"/>
              <a:gd name="T3" fmla="*/ 120 h 137"/>
              <a:gd name="T4" fmla="*/ 97 w 212"/>
              <a:gd name="T5" fmla="*/ 126 h 137"/>
              <a:gd name="T6" fmla="*/ 123 w 212"/>
              <a:gd name="T7" fmla="*/ 125 h 137"/>
              <a:gd name="T8" fmla="*/ 145 w 212"/>
              <a:gd name="T9" fmla="*/ 113 h 137"/>
              <a:gd name="T10" fmla="*/ 160 w 212"/>
              <a:gd name="T11" fmla="*/ 94 h 137"/>
              <a:gd name="T12" fmla="*/ 171 w 212"/>
              <a:gd name="T13" fmla="*/ 116 h 137"/>
              <a:gd name="T14" fmla="*/ 194 w 212"/>
              <a:gd name="T15" fmla="*/ 133 h 137"/>
              <a:gd name="T16" fmla="*/ 210 w 212"/>
              <a:gd name="T17" fmla="*/ 129 h 137"/>
              <a:gd name="T18" fmla="*/ 212 w 212"/>
              <a:gd name="T19" fmla="*/ 109 h 137"/>
              <a:gd name="T20" fmla="*/ 201 w 212"/>
              <a:gd name="T21" fmla="*/ 87 h 137"/>
              <a:gd name="T22" fmla="*/ 175 w 212"/>
              <a:gd name="T23" fmla="*/ 69 h 137"/>
              <a:gd name="T24" fmla="*/ 167 w 212"/>
              <a:gd name="T25" fmla="*/ 50 h 137"/>
              <a:gd name="T26" fmla="*/ 150 w 212"/>
              <a:gd name="T27" fmla="*/ 17 h 137"/>
              <a:gd name="T28" fmla="*/ 117 w 212"/>
              <a:gd name="T29" fmla="*/ 1 h 137"/>
              <a:gd name="T30" fmla="*/ 90 w 212"/>
              <a:gd name="T31" fmla="*/ 1 h 137"/>
              <a:gd name="T32" fmla="*/ 66 w 212"/>
              <a:gd name="T33" fmla="*/ 13 h 137"/>
              <a:gd name="T34" fmla="*/ 53 w 212"/>
              <a:gd name="T35" fmla="*/ 27 h 137"/>
              <a:gd name="T36" fmla="*/ 44 w 212"/>
              <a:gd name="T37" fmla="*/ 53 h 137"/>
              <a:gd name="T38" fmla="*/ 35 w 212"/>
              <a:gd name="T39" fmla="*/ 70 h 137"/>
              <a:gd name="T40" fmla="*/ 11 w 212"/>
              <a:gd name="T41" fmla="*/ 88 h 137"/>
              <a:gd name="T42" fmla="*/ 1 w 212"/>
              <a:gd name="T43" fmla="*/ 109 h 137"/>
              <a:gd name="T44" fmla="*/ 1 w 212"/>
              <a:gd name="T45" fmla="*/ 129 h 137"/>
              <a:gd name="T46" fmla="*/ 18 w 212"/>
              <a:gd name="T47" fmla="*/ 133 h 137"/>
              <a:gd name="T48" fmla="*/ 41 w 212"/>
              <a:gd name="T49" fmla="*/ 117 h 137"/>
              <a:gd name="T50" fmla="*/ 52 w 212"/>
              <a:gd name="T51" fmla="*/ 96 h 137"/>
              <a:gd name="T52" fmla="*/ 96 w 212"/>
              <a:gd name="T53" fmla="*/ 113 h 137"/>
              <a:gd name="T54" fmla="*/ 71 w 212"/>
              <a:gd name="T55" fmla="*/ 99 h 137"/>
              <a:gd name="T56" fmla="*/ 57 w 212"/>
              <a:gd name="T57" fmla="*/ 73 h 137"/>
              <a:gd name="T58" fmla="*/ 57 w 212"/>
              <a:gd name="T59" fmla="*/ 50 h 137"/>
              <a:gd name="T60" fmla="*/ 75 w 212"/>
              <a:gd name="T61" fmla="*/ 43 h 137"/>
              <a:gd name="T62" fmla="*/ 100 w 212"/>
              <a:gd name="T63" fmla="*/ 46 h 137"/>
              <a:gd name="T64" fmla="*/ 131 w 212"/>
              <a:gd name="T65" fmla="*/ 32 h 137"/>
              <a:gd name="T66" fmla="*/ 146 w 212"/>
              <a:gd name="T67" fmla="*/ 35 h 137"/>
              <a:gd name="T68" fmla="*/ 154 w 212"/>
              <a:gd name="T69" fmla="*/ 55 h 137"/>
              <a:gd name="T70" fmla="*/ 150 w 212"/>
              <a:gd name="T71" fmla="*/ 83 h 137"/>
              <a:gd name="T72" fmla="*/ 132 w 212"/>
              <a:gd name="T73" fmla="*/ 105 h 137"/>
              <a:gd name="T74" fmla="*/ 105 w 212"/>
              <a:gd name="T75" fmla="*/ 114 h 137"/>
              <a:gd name="T76" fmla="*/ 112 w 212"/>
              <a:gd name="T77" fmla="*/ 13 h 137"/>
              <a:gd name="T78" fmla="*/ 132 w 212"/>
              <a:gd name="T79" fmla="*/ 21 h 137"/>
              <a:gd name="T80" fmla="*/ 104 w 212"/>
              <a:gd name="T81" fmla="*/ 32 h 137"/>
              <a:gd name="T82" fmla="*/ 85 w 212"/>
              <a:gd name="T83" fmla="*/ 35 h 137"/>
              <a:gd name="T84" fmla="*/ 76 w 212"/>
              <a:gd name="T85" fmla="*/ 23 h 137"/>
              <a:gd name="T86" fmla="*/ 105 w 212"/>
              <a:gd name="T87" fmla="*/ 1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2" h="137">
                <a:moveTo>
                  <a:pt x="52" y="96"/>
                </a:moveTo>
                <a:lnTo>
                  <a:pt x="52" y="96"/>
                </a:lnTo>
                <a:lnTo>
                  <a:pt x="56" y="103"/>
                </a:lnTo>
                <a:lnTo>
                  <a:pt x="61" y="109"/>
                </a:lnTo>
                <a:lnTo>
                  <a:pt x="67" y="114"/>
                </a:lnTo>
                <a:lnTo>
                  <a:pt x="74" y="120"/>
                </a:lnTo>
                <a:lnTo>
                  <a:pt x="81" y="122"/>
                </a:lnTo>
                <a:lnTo>
                  <a:pt x="89" y="125"/>
                </a:lnTo>
                <a:lnTo>
                  <a:pt x="97" y="126"/>
                </a:lnTo>
                <a:lnTo>
                  <a:pt x="105" y="128"/>
                </a:lnTo>
                <a:lnTo>
                  <a:pt x="113" y="126"/>
                </a:lnTo>
                <a:lnTo>
                  <a:pt x="123" y="125"/>
                </a:lnTo>
                <a:lnTo>
                  <a:pt x="130" y="122"/>
                </a:lnTo>
                <a:lnTo>
                  <a:pt x="138" y="118"/>
                </a:lnTo>
                <a:lnTo>
                  <a:pt x="145" y="113"/>
                </a:lnTo>
                <a:lnTo>
                  <a:pt x="150" y="107"/>
                </a:lnTo>
                <a:lnTo>
                  <a:pt x="156" y="102"/>
                </a:lnTo>
                <a:lnTo>
                  <a:pt x="160" y="94"/>
                </a:lnTo>
                <a:lnTo>
                  <a:pt x="161" y="101"/>
                </a:lnTo>
                <a:lnTo>
                  <a:pt x="164" y="106"/>
                </a:lnTo>
                <a:lnTo>
                  <a:pt x="171" y="116"/>
                </a:lnTo>
                <a:lnTo>
                  <a:pt x="177" y="124"/>
                </a:lnTo>
                <a:lnTo>
                  <a:pt x="187" y="129"/>
                </a:lnTo>
                <a:lnTo>
                  <a:pt x="194" y="133"/>
                </a:lnTo>
                <a:lnTo>
                  <a:pt x="202" y="136"/>
                </a:lnTo>
                <a:lnTo>
                  <a:pt x="207" y="137"/>
                </a:lnTo>
                <a:lnTo>
                  <a:pt x="210" y="129"/>
                </a:lnTo>
                <a:lnTo>
                  <a:pt x="212" y="121"/>
                </a:lnTo>
                <a:lnTo>
                  <a:pt x="212" y="114"/>
                </a:lnTo>
                <a:lnTo>
                  <a:pt x="212" y="109"/>
                </a:lnTo>
                <a:lnTo>
                  <a:pt x="209" y="102"/>
                </a:lnTo>
                <a:lnTo>
                  <a:pt x="207" y="96"/>
                </a:lnTo>
                <a:lnTo>
                  <a:pt x="201" y="87"/>
                </a:lnTo>
                <a:lnTo>
                  <a:pt x="192" y="80"/>
                </a:lnTo>
                <a:lnTo>
                  <a:pt x="183" y="73"/>
                </a:lnTo>
                <a:lnTo>
                  <a:pt x="175" y="69"/>
                </a:lnTo>
                <a:lnTo>
                  <a:pt x="168" y="66"/>
                </a:lnTo>
                <a:lnTo>
                  <a:pt x="168" y="64"/>
                </a:lnTo>
                <a:lnTo>
                  <a:pt x="167" y="50"/>
                </a:lnTo>
                <a:lnTo>
                  <a:pt x="162" y="38"/>
                </a:lnTo>
                <a:lnTo>
                  <a:pt x="157" y="27"/>
                </a:lnTo>
                <a:lnTo>
                  <a:pt x="150" y="17"/>
                </a:lnTo>
                <a:lnTo>
                  <a:pt x="141" y="10"/>
                </a:lnTo>
                <a:lnTo>
                  <a:pt x="130" y="4"/>
                </a:lnTo>
                <a:lnTo>
                  <a:pt x="117" y="1"/>
                </a:lnTo>
                <a:lnTo>
                  <a:pt x="105" y="0"/>
                </a:lnTo>
                <a:lnTo>
                  <a:pt x="98" y="0"/>
                </a:lnTo>
                <a:lnTo>
                  <a:pt x="90" y="1"/>
                </a:lnTo>
                <a:lnTo>
                  <a:pt x="83" y="2"/>
                </a:lnTo>
                <a:lnTo>
                  <a:pt x="76" y="6"/>
                </a:lnTo>
                <a:lnTo>
                  <a:pt x="66" y="13"/>
                </a:lnTo>
                <a:lnTo>
                  <a:pt x="56" y="24"/>
                </a:lnTo>
                <a:lnTo>
                  <a:pt x="55" y="24"/>
                </a:lnTo>
                <a:lnTo>
                  <a:pt x="53" y="27"/>
                </a:lnTo>
                <a:lnTo>
                  <a:pt x="49" y="35"/>
                </a:lnTo>
                <a:lnTo>
                  <a:pt x="45" y="43"/>
                </a:lnTo>
                <a:lnTo>
                  <a:pt x="44" y="53"/>
                </a:lnTo>
                <a:lnTo>
                  <a:pt x="42" y="64"/>
                </a:lnTo>
                <a:lnTo>
                  <a:pt x="42" y="68"/>
                </a:lnTo>
                <a:lnTo>
                  <a:pt x="35" y="70"/>
                </a:lnTo>
                <a:lnTo>
                  <a:pt x="27" y="75"/>
                </a:lnTo>
                <a:lnTo>
                  <a:pt x="19" y="81"/>
                </a:lnTo>
                <a:lnTo>
                  <a:pt x="11" y="88"/>
                </a:lnTo>
                <a:lnTo>
                  <a:pt x="4" y="98"/>
                </a:lnTo>
                <a:lnTo>
                  <a:pt x="3" y="103"/>
                </a:lnTo>
                <a:lnTo>
                  <a:pt x="1" y="109"/>
                </a:lnTo>
                <a:lnTo>
                  <a:pt x="0" y="116"/>
                </a:lnTo>
                <a:lnTo>
                  <a:pt x="0" y="122"/>
                </a:lnTo>
                <a:lnTo>
                  <a:pt x="1" y="129"/>
                </a:lnTo>
                <a:lnTo>
                  <a:pt x="4" y="137"/>
                </a:lnTo>
                <a:lnTo>
                  <a:pt x="11" y="136"/>
                </a:lnTo>
                <a:lnTo>
                  <a:pt x="18" y="133"/>
                </a:lnTo>
                <a:lnTo>
                  <a:pt x="25" y="129"/>
                </a:lnTo>
                <a:lnTo>
                  <a:pt x="33" y="124"/>
                </a:lnTo>
                <a:lnTo>
                  <a:pt x="41" y="117"/>
                </a:lnTo>
                <a:lnTo>
                  <a:pt x="48" y="107"/>
                </a:lnTo>
                <a:lnTo>
                  <a:pt x="50" y="103"/>
                </a:lnTo>
                <a:lnTo>
                  <a:pt x="52" y="96"/>
                </a:lnTo>
                <a:close/>
                <a:moveTo>
                  <a:pt x="105" y="114"/>
                </a:moveTo>
                <a:lnTo>
                  <a:pt x="105" y="114"/>
                </a:lnTo>
                <a:lnTo>
                  <a:pt x="96" y="113"/>
                </a:lnTo>
                <a:lnTo>
                  <a:pt x="86" y="110"/>
                </a:lnTo>
                <a:lnTo>
                  <a:pt x="78" y="105"/>
                </a:lnTo>
                <a:lnTo>
                  <a:pt x="71" y="99"/>
                </a:lnTo>
                <a:lnTo>
                  <a:pt x="64" y="91"/>
                </a:lnTo>
                <a:lnTo>
                  <a:pt x="60" y="83"/>
                </a:lnTo>
                <a:lnTo>
                  <a:pt x="57" y="73"/>
                </a:lnTo>
                <a:lnTo>
                  <a:pt x="56" y="64"/>
                </a:lnTo>
                <a:lnTo>
                  <a:pt x="56" y="57"/>
                </a:lnTo>
                <a:lnTo>
                  <a:pt x="57" y="50"/>
                </a:lnTo>
                <a:lnTo>
                  <a:pt x="60" y="43"/>
                </a:lnTo>
                <a:lnTo>
                  <a:pt x="63" y="38"/>
                </a:lnTo>
                <a:lnTo>
                  <a:pt x="75" y="43"/>
                </a:lnTo>
                <a:lnTo>
                  <a:pt x="82" y="46"/>
                </a:lnTo>
                <a:lnTo>
                  <a:pt x="90" y="46"/>
                </a:lnTo>
                <a:lnTo>
                  <a:pt x="100" y="46"/>
                </a:lnTo>
                <a:lnTo>
                  <a:pt x="108" y="42"/>
                </a:lnTo>
                <a:lnTo>
                  <a:pt x="121" y="35"/>
                </a:lnTo>
                <a:lnTo>
                  <a:pt x="131" y="32"/>
                </a:lnTo>
                <a:lnTo>
                  <a:pt x="138" y="32"/>
                </a:lnTo>
                <a:lnTo>
                  <a:pt x="145" y="34"/>
                </a:lnTo>
                <a:lnTo>
                  <a:pt x="146" y="35"/>
                </a:lnTo>
                <a:lnTo>
                  <a:pt x="149" y="40"/>
                </a:lnTo>
                <a:lnTo>
                  <a:pt x="151" y="47"/>
                </a:lnTo>
                <a:lnTo>
                  <a:pt x="154" y="55"/>
                </a:lnTo>
                <a:lnTo>
                  <a:pt x="154" y="64"/>
                </a:lnTo>
                <a:lnTo>
                  <a:pt x="153" y="73"/>
                </a:lnTo>
                <a:lnTo>
                  <a:pt x="150" y="83"/>
                </a:lnTo>
                <a:lnTo>
                  <a:pt x="146" y="91"/>
                </a:lnTo>
                <a:lnTo>
                  <a:pt x="139" y="99"/>
                </a:lnTo>
                <a:lnTo>
                  <a:pt x="132" y="105"/>
                </a:lnTo>
                <a:lnTo>
                  <a:pt x="124" y="110"/>
                </a:lnTo>
                <a:lnTo>
                  <a:pt x="115" y="113"/>
                </a:lnTo>
                <a:lnTo>
                  <a:pt x="105" y="114"/>
                </a:lnTo>
                <a:close/>
                <a:moveTo>
                  <a:pt x="105" y="13"/>
                </a:moveTo>
                <a:lnTo>
                  <a:pt x="105" y="13"/>
                </a:lnTo>
                <a:lnTo>
                  <a:pt x="112" y="13"/>
                </a:lnTo>
                <a:lnTo>
                  <a:pt x="119" y="15"/>
                </a:lnTo>
                <a:lnTo>
                  <a:pt x="126" y="17"/>
                </a:lnTo>
                <a:lnTo>
                  <a:pt x="132" y="21"/>
                </a:lnTo>
                <a:lnTo>
                  <a:pt x="126" y="21"/>
                </a:lnTo>
                <a:lnTo>
                  <a:pt x="120" y="24"/>
                </a:lnTo>
                <a:lnTo>
                  <a:pt x="104" y="32"/>
                </a:lnTo>
                <a:lnTo>
                  <a:pt x="98" y="34"/>
                </a:lnTo>
                <a:lnTo>
                  <a:pt x="94" y="35"/>
                </a:lnTo>
                <a:lnTo>
                  <a:pt x="85" y="35"/>
                </a:lnTo>
                <a:lnTo>
                  <a:pt x="76" y="32"/>
                </a:lnTo>
                <a:lnTo>
                  <a:pt x="70" y="30"/>
                </a:lnTo>
                <a:lnTo>
                  <a:pt x="76" y="23"/>
                </a:lnTo>
                <a:lnTo>
                  <a:pt x="85" y="17"/>
                </a:lnTo>
                <a:lnTo>
                  <a:pt x="94" y="13"/>
                </a:lnTo>
                <a:lnTo>
                  <a:pt x="105" y="1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52" name="Freeform 346"/>
          <p:cNvSpPr>
            <a:spLocks noEditPoints="1"/>
          </p:cNvSpPr>
          <p:nvPr/>
        </p:nvSpPr>
        <p:spPr bwMode="auto">
          <a:xfrm>
            <a:off x="4697413" y="3898900"/>
            <a:ext cx="39687" cy="39688"/>
          </a:xfrm>
          <a:custGeom>
            <a:avLst/>
            <a:gdLst>
              <a:gd name="T0" fmla="*/ 73 w 73"/>
              <a:gd name="T1" fmla="*/ 38 h 75"/>
              <a:gd name="T2" fmla="*/ 71 w 73"/>
              <a:gd name="T3" fmla="*/ 23 h 75"/>
              <a:gd name="T4" fmla="*/ 63 w 73"/>
              <a:gd name="T5" fmla="*/ 11 h 75"/>
              <a:gd name="T6" fmla="*/ 50 w 73"/>
              <a:gd name="T7" fmla="*/ 3 h 75"/>
              <a:gd name="T8" fmla="*/ 37 w 73"/>
              <a:gd name="T9" fmla="*/ 0 h 75"/>
              <a:gd name="T10" fmla="*/ 20 w 73"/>
              <a:gd name="T11" fmla="*/ 4 h 75"/>
              <a:gd name="T12" fmla="*/ 8 w 73"/>
              <a:gd name="T13" fmla="*/ 15 h 75"/>
              <a:gd name="T14" fmla="*/ 7 w 73"/>
              <a:gd name="T15" fmla="*/ 16 h 75"/>
              <a:gd name="T16" fmla="*/ 1 w 73"/>
              <a:gd name="T17" fmla="*/ 26 h 75"/>
              <a:gd name="T18" fmla="*/ 0 w 73"/>
              <a:gd name="T19" fmla="*/ 38 h 75"/>
              <a:gd name="T20" fmla="*/ 2 w 73"/>
              <a:gd name="T21" fmla="*/ 52 h 75"/>
              <a:gd name="T22" fmla="*/ 11 w 73"/>
              <a:gd name="T23" fmla="*/ 64 h 75"/>
              <a:gd name="T24" fmla="*/ 22 w 73"/>
              <a:gd name="T25" fmla="*/ 72 h 75"/>
              <a:gd name="T26" fmla="*/ 37 w 73"/>
              <a:gd name="T27" fmla="*/ 75 h 75"/>
              <a:gd name="T28" fmla="*/ 50 w 73"/>
              <a:gd name="T29" fmla="*/ 72 h 75"/>
              <a:gd name="T30" fmla="*/ 63 w 73"/>
              <a:gd name="T31" fmla="*/ 64 h 75"/>
              <a:gd name="T32" fmla="*/ 71 w 73"/>
              <a:gd name="T33" fmla="*/ 52 h 75"/>
              <a:gd name="T34" fmla="*/ 73 w 73"/>
              <a:gd name="T35" fmla="*/ 38 h 75"/>
              <a:gd name="T36" fmla="*/ 37 w 73"/>
              <a:gd name="T37" fmla="*/ 8 h 75"/>
              <a:gd name="T38" fmla="*/ 52 w 73"/>
              <a:gd name="T39" fmla="*/ 14 h 75"/>
              <a:gd name="T40" fmla="*/ 35 w 73"/>
              <a:gd name="T41" fmla="*/ 19 h 75"/>
              <a:gd name="T42" fmla="*/ 24 w 73"/>
              <a:gd name="T43" fmla="*/ 22 h 75"/>
              <a:gd name="T44" fmla="*/ 16 w 73"/>
              <a:gd name="T45" fmla="*/ 18 h 75"/>
              <a:gd name="T46" fmla="*/ 24 w 73"/>
              <a:gd name="T47" fmla="*/ 11 h 75"/>
              <a:gd name="T48" fmla="*/ 37 w 73"/>
              <a:gd name="T49" fmla="*/ 8 h 75"/>
              <a:gd name="T50" fmla="*/ 37 w 73"/>
              <a:gd name="T51" fmla="*/ 67 h 75"/>
              <a:gd name="T52" fmla="*/ 26 w 73"/>
              <a:gd name="T53" fmla="*/ 66 h 75"/>
              <a:gd name="T54" fmla="*/ 16 w 73"/>
              <a:gd name="T55" fmla="*/ 59 h 75"/>
              <a:gd name="T56" fmla="*/ 11 w 73"/>
              <a:gd name="T57" fmla="*/ 49 h 75"/>
              <a:gd name="T58" fmla="*/ 8 w 73"/>
              <a:gd name="T59" fmla="*/ 38 h 75"/>
              <a:gd name="T60" fmla="*/ 12 w 73"/>
              <a:gd name="T61" fmla="*/ 23 h 75"/>
              <a:gd name="T62" fmla="*/ 23 w 73"/>
              <a:gd name="T63" fmla="*/ 27 h 75"/>
              <a:gd name="T64" fmla="*/ 32 w 73"/>
              <a:gd name="T65" fmla="*/ 27 h 75"/>
              <a:gd name="T66" fmla="*/ 46 w 73"/>
              <a:gd name="T67" fmla="*/ 22 h 75"/>
              <a:gd name="T68" fmla="*/ 56 w 73"/>
              <a:gd name="T69" fmla="*/ 19 h 75"/>
              <a:gd name="T70" fmla="*/ 64 w 73"/>
              <a:gd name="T71" fmla="*/ 29 h 75"/>
              <a:gd name="T72" fmla="*/ 64 w 73"/>
              <a:gd name="T73" fmla="*/ 44 h 75"/>
              <a:gd name="T74" fmla="*/ 60 w 73"/>
              <a:gd name="T75" fmla="*/ 55 h 75"/>
              <a:gd name="T76" fmla="*/ 53 w 73"/>
              <a:gd name="T77" fmla="*/ 63 h 75"/>
              <a:gd name="T78" fmla="*/ 42 w 73"/>
              <a:gd name="T79" fmla="*/ 6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3" h="75">
                <a:moveTo>
                  <a:pt x="73" y="38"/>
                </a:moveTo>
                <a:lnTo>
                  <a:pt x="73" y="38"/>
                </a:lnTo>
                <a:lnTo>
                  <a:pt x="72" y="30"/>
                </a:lnTo>
                <a:lnTo>
                  <a:pt x="71" y="23"/>
                </a:lnTo>
                <a:lnTo>
                  <a:pt x="67" y="16"/>
                </a:lnTo>
                <a:lnTo>
                  <a:pt x="63" y="11"/>
                </a:lnTo>
                <a:lnTo>
                  <a:pt x="57" y="7"/>
                </a:lnTo>
                <a:lnTo>
                  <a:pt x="50" y="3"/>
                </a:lnTo>
                <a:lnTo>
                  <a:pt x="43" y="1"/>
                </a:lnTo>
                <a:lnTo>
                  <a:pt x="37" y="0"/>
                </a:lnTo>
                <a:lnTo>
                  <a:pt x="28" y="1"/>
                </a:lnTo>
                <a:lnTo>
                  <a:pt x="20" y="4"/>
                </a:lnTo>
                <a:lnTo>
                  <a:pt x="13" y="10"/>
                </a:lnTo>
                <a:lnTo>
                  <a:pt x="8" y="15"/>
                </a:lnTo>
                <a:lnTo>
                  <a:pt x="7" y="15"/>
                </a:lnTo>
                <a:lnTo>
                  <a:pt x="7" y="16"/>
                </a:lnTo>
                <a:lnTo>
                  <a:pt x="4" y="22"/>
                </a:lnTo>
                <a:lnTo>
                  <a:pt x="1" y="26"/>
                </a:lnTo>
                <a:lnTo>
                  <a:pt x="0" y="32"/>
                </a:lnTo>
                <a:lnTo>
                  <a:pt x="0" y="38"/>
                </a:lnTo>
                <a:lnTo>
                  <a:pt x="1" y="45"/>
                </a:lnTo>
                <a:lnTo>
                  <a:pt x="2" y="52"/>
                </a:lnTo>
                <a:lnTo>
                  <a:pt x="7" y="59"/>
                </a:lnTo>
                <a:lnTo>
                  <a:pt x="11" y="64"/>
                </a:lnTo>
                <a:lnTo>
                  <a:pt x="16" y="68"/>
                </a:lnTo>
                <a:lnTo>
                  <a:pt x="22" y="72"/>
                </a:lnTo>
                <a:lnTo>
                  <a:pt x="30" y="75"/>
                </a:lnTo>
                <a:lnTo>
                  <a:pt x="37" y="75"/>
                </a:lnTo>
                <a:lnTo>
                  <a:pt x="43" y="75"/>
                </a:lnTo>
                <a:lnTo>
                  <a:pt x="50" y="72"/>
                </a:lnTo>
                <a:lnTo>
                  <a:pt x="57" y="68"/>
                </a:lnTo>
                <a:lnTo>
                  <a:pt x="63" y="64"/>
                </a:lnTo>
                <a:lnTo>
                  <a:pt x="67" y="59"/>
                </a:lnTo>
                <a:lnTo>
                  <a:pt x="71" y="52"/>
                </a:lnTo>
                <a:lnTo>
                  <a:pt x="72" y="45"/>
                </a:lnTo>
                <a:lnTo>
                  <a:pt x="73" y="38"/>
                </a:lnTo>
                <a:close/>
                <a:moveTo>
                  <a:pt x="37" y="8"/>
                </a:moveTo>
                <a:lnTo>
                  <a:pt x="37" y="8"/>
                </a:lnTo>
                <a:lnTo>
                  <a:pt x="45" y="10"/>
                </a:lnTo>
                <a:lnTo>
                  <a:pt x="52" y="14"/>
                </a:lnTo>
                <a:lnTo>
                  <a:pt x="45" y="15"/>
                </a:lnTo>
                <a:lnTo>
                  <a:pt x="35" y="19"/>
                </a:lnTo>
                <a:lnTo>
                  <a:pt x="30" y="22"/>
                </a:lnTo>
                <a:lnTo>
                  <a:pt x="24" y="22"/>
                </a:lnTo>
                <a:lnTo>
                  <a:pt x="19" y="21"/>
                </a:lnTo>
                <a:lnTo>
                  <a:pt x="16" y="18"/>
                </a:lnTo>
                <a:lnTo>
                  <a:pt x="20" y="14"/>
                </a:lnTo>
                <a:lnTo>
                  <a:pt x="24" y="11"/>
                </a:lnTo>
                <a:lnTo>
                  <a:pt x="30" y="10"/>
                </a:lnTo>
                <a:lnTo>
                  <a:pt x="37" y="8"/>
                </a:lnTo>
                <a:close/>
                <a:moveTo>
                  <a:pt x="37" y="67"/>
                </a:moveTo>
                <a:lnTo>
                  <a:pt x="37" y="67"/>
                </a:lnTo>
                <a:lnTo>
                  <a:pt x="31" y="67"/>
                </a:lnTo>
                <a:lnTo>
                  <a:pt x="26" y="66"/>
                </a:lnTo>
                <a:lnTo>
                  <a:pt x="20" y="63"/>
                </a:lnTo>
                <a:lnTo>
                  <a:pt x="16" y="59"/>
                </a:lnTo>
                <a:lnTo>
                  <a:pt x="13" y="55"/>
                </a:lnTo>
                <a:lnTo>
                  <a:pt x="11" y="49"/>
                </a:lnTo>
                <a:lnTo>
                  <a:pt x="8" y="44"/>
                </a:lnTo>
                <a:lnTo>
                  <a:pt x="8" y="38"/>
                </a:lnTo>
                <a:lnTo>
                  <a:pt x="9" y="30"/>
                </a:lnTo>
                <a:lnTo>
                  <a:pt x="12" y="23"/>
                </a:lnTo>
                <a:lnTo>
                  <a:pt x="19" y="26"/>
                </a:lnTo>
                <a:lnTo>
                  <a:pt x="23" y="27"/>
                </a:lnTo>
                <a:lnTo>
                  <a:pt x="28" y="29"/>
                </a:lnTo>
                <a:lnTo>
                  <a:pt x="32" y="27"/>
                </a:lnTo>
                <a:lnTo>
                  <a:pt x="38" y="26"/>
                </a:lnTo>
                <a:lnTo>
                  <a:pt x="46" y="22"/>
                </a:lnTo>
                <a:lnTo>
                  <a:pt x="52" y="19"/>
                </a:lnTo>
                <a:lnTo>
                  <a:pt x="56" y="19"/>
                </a:lnTo>
                <a:lnTo>
                  <a:pt x="60" y="21"/>
                </a:lnTo>
                <a:lnTo>
                  <a:pt x="64" y="29"/>
                </a:lnTo>
                <a:lnTo>
                  <a:pt x="65" y="38"/>
                </a:lnTo>
                <a:lnTo>
                  <a:pt x="64" y="44"/>
                </a:lnTo>
                <a:lnTo>
                  <a:pt x="63" y="49"/>
                </a:lnTo>
                <a:lnTo>
                  <a:pt x="60" y="55"/>
                </a:lnTo>
                <a:lnTo>
                  <a:pt x="57" y="59"/>
                </a:lnTo>
                <a:lnTo>
                  <a:pt x="53" y="63"/>
                </a:lnTo>
                <a:lnTo>
                  <a:pt x="47" y="66"/>
                </a:lnTo>
                <a:lnTo>
                  <a:pt x="42" y="67"/>
                </a:lnTo>
                <a:lnTo>
                  <a:pt x="37" y="6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53" name="Freeform 347"/>
          <p:cNvSpPr>
            <a:spLocks/>
          </p:cNvSpPr>
          <p:nvPr/>
        </p:nvSpPr>
        <p:spPr bwMode="auto">
          <a:xfrm>
            <a:off x="4743450" y="3925888"/>
            <a:ext cx="20638" cy="30162"/>
          </a:xfrm>
          <a:custGeom>
            <a:avLst/>
            <a:gdLst>
              <a:gd name="T0" fmla="*/ 33 w 39"/>
              <a:gd name="T1" fmla="*/ 16 h 56"/>
              <a:gd name="T2" fmla="*/ 33 w 39"/>
              <a:gd name="T3" fmla="*/ 16 h 56"/>
              <a:gd name="T4" fmla="*/ 34 w 39"/>
              <a:gd name="T5" fmla="*/ 12 h 56"/>
              <a:gd name="T6" fmla="*/ 37 w 39"/>
              <a:gd name="T7" fmla="*/ 9 h 56"/>
              <a:gd name="T8" fmla="*/ 37 w 39"/>
              <a:gd name="T9" fmla="*/ 8 h 56"/>
              <a:gd name="T10" fmla="*/ 37 w 39"/>
              <a:gd name="T11" fmla="*/ 6 h 56"/>
              <a:gd name="T12" fmla="*/ 29 w 39"/>
              <a:gd name="T13" fmla="*/ 4 h 56"/>
              <a:gd name="T14" fmla="*/ 24 w 39"/>
              <a:gd name="T15" fmla="*/ 0 h 56"/>
              <a:gd name="T16" fmla="*/ 22 w 39"/>
              <a:gd name="T17" fmla="*/ 0 h 56"/>
              <a:gd name="T18" fmla="*/ 15 w 39"/>
              <a:gd name="T19" fmla="*/ 4 h 56"/>
              <a:gd name="T20" fmla="*/ 10 w 39"/>
              <a:gd name="T21" fmla="*/ 11 h 56"/>
              <a:gd name="T22" fmla="*/ 4 w 39"/>
              <a:gd name="T23" fmla="*/ 16 h 56"/>
              <a:gd name="T24" fmla="*/ 0 w 39"/>
              <a:gd name="T25" fmla="*/ 24 h 56"/>
              <a:gd name="T26" fmla="*/ 7 w 39"/>
              <a:gd name="T27" fmla="*/ 31 h 56"/>
              <a:gd name="T28" fmla="*/ 13 w 39"/>
              <a:gd name="T29" fmla="*/ 38 h 56"/>
              <a:gd name="T30" fmla="*/ 17 w 39"/>
              <a:gd name="T31" fmla="*/ 46 h 56"/>
              <a:gd name="T32" fmla="*/ 21 w 39"/>
              <a:gd name="T33" fmla="*/ 56 h 56"/>
              <a:gd name="T34" fmla="*/ 32 w 39"/>
              <a:gd name="T35" fmla="*/ 56 h 56"/>
              <a:gd name="T36" fmla="*/ 33 w 39"/>
              <a:gd name="T37" fmla="*/ 54 h 56"/>
              <a:gd name="T38" fmla="*/ 39 w 39"/>
              <a:gd name="T39" fmla="*/ 24 h 56"/>
              <a:gd name="T40" fmla="*/ 37 w 39"/>
              <a:gd name="T41" fmla="*/ 23 h 56"/>
              <a:gd name="T42" fmla="*/ 34 w 39"/>
              <a:gd name="T43" fmla="*/ 20 h 56"/>
              <a:gd name="T44" fmla="*/ 33 w 39"/>
              <a:gd name="T45"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56">
                <a:moveTo>
                  <a:pt x="33" y="16"/>
                </a:moveTo>
                <a:lnTo>
                  <a:pt x="33" y="16"/>
                </a:lnTo>
                <a:lnTo>
                  <a:pt x="34" y="12"/>
                </a:lnTo>
                <a:lnTo>
                  <a:pt x="37" y="9"/>
                </a:lnTo>
                <a:lnTo>
                  <a:pt x="37" y="8"/>
                </a:lnTo>
                <a:lnTo>
                  <a:pt x="37" y="6"/>
                </a:lnTo>
                <a:lnTo>
                  <a:pt x="29" y="4"/>
                </a:lnTo>
                <a:lnTo>
                  <a:pt x="24" y="0"/>
                </a:lnTo>
                <a:lnTo>
                  <a:pt x="22" y="0"/>
                </a:lnTo>
                <a:lnTo>
                  <a:pt x="15" y="4"/>
                </a:lnTo>
                <a:lnTo>
                  <a:pt x="10" y="11"/>
                </a:lnTo>
                <a:lnTo>
                  <a:pt x="4" y="16"/>
                </a:lnTo>
                <a:lnTo>
                  <a:pt x="0" y="24"/>
                </a:lnTo>
                <a:lnTo>
                  <a:pt x="7" y="31"/>
                </a:lnTo>
                <a:lnTo>
                  <a:pt x="13" y="38"/>
                </a:lnTo>
                <a:lnTo>
                  <a:pt x="17" y="46"/>
                </a:lnTo>
                <a:lnTo>
                  <a:pt x="21" y="56"/>
                </a:lnTo>
                <a:lnTo>
                  <a:pt x="32" y="56"/>
                </a:lnTo>
                <a:lnTo>
                  <a:pt x="33" y="54"/>
                </a:lnTo>
                <a:lnTo>
                  <a:pt x="39" y="24"/>
                </a:lnTo>
                <a:lnTo>
                  <a:pt x="37" y="23"/>
                </a:lnTo>
                <a:lnTo>
                  <a:pt x="34" y="20"/>
                </a:lnTo>
                <a:lnTo>
                  <a:pt x="33" y="1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54" name="Freeform 348"/>
          <p:cNvSpPr>
            <a:spLocks/>
          </p:cNvSpPr>
          <p:nvPr/>
        </p:nvSpPr>
        <p:spPr bwMode="auto">
          <a:xfrm>
            <a:off x="4768850" y="3925888"/>
            <a:ext cx="23813" cy="30162"/>
          </a:xfrm>
          <a:custGeom>
            <a:avLst/>
            <a:gdLst>
              <a:gd name="T0" fmla="*/ 16 w 45"/>
              <a:gd name="T1" fmla="*/ 0 h 56"/>
              <a:gd name="T2" fmla="*/ 16 w 45"/>
              <a:gd name="T3" fmla="*/ 0 h 56"/>
              <a:gd name="T4" fmla="*/ 15 w 45"/>
              <a:gd name="T5" fmla="*/ 0 h 56"/>
              <a:gd name="T6" fmla="*/ 9 w 45"/>
              <a:gd name="T7" fmla="*/ 4 h 56"/>
              <a:gd name="T8" fmla="*/ 1 w 45"/>
              <a:gd name="T9" fmla="*/ 6 h 56"/>
              <a:gd name="T10" fmla="*/ 1 w 45"/>
              <a:gd name="T11" fmla="*/ 8 h 56"/>
              <a:gd name="T12" fmla="*/ 1 w 45"/>
              <a:gd name="T13" fmla="*/ 9 h 56"/>
              <a:gd name="T14" fmla="*/ 4 w 45"/>
              <a:gd name="T15" fmla="*/ 12 h 56"/>
              <a:gd name="T16" fmla="*/ 5 w 45"/>
              <a:gd name="T17" fmla="*/ 16 h 56"/>
              <a:gd name="T18" fmla="*/ 4 w 45"/>
              <a:gd name="T19" fmla="*/ 20 h 56"/>
              <a:gd name="T20" fmla="*/ 1 w 45"/>
              <a:gd name="T21" fmla="*/ 23 h 56"/>
              <a:gd name="T22" fmla="*/ 0 w 45"/>
              <a:gd name="T23" fmla="*/ 24 h 56"/>
              <a:gd name="T24" fmla="*/ 5 w 45"/>
              <a:gd name="T25" fmla="*/ 54 h 56"/>
              <a:gd name="T26" fmla="*/ 7 w 45"/>
              <a:gd name="T27" fmla="*/ 56 h 56"/>
              <a:gd name="T28" fmla="*/ 43 w 45"/>
              <a:gd name="T29" fmla="*/ 56 h 56"/>
              <a:gd name="T30" fmla="*/ 45 w 45"/>
              <a:gd name="T31" fmla="*/ 56 h 56"/>
              <a:gd name="T32" fmla="*/ 45 w 45"/>
              <a:gd name="T33" fmla="*/ 54 h 56"/>
              <a:gd name="T34" fmla="*/ 43 w 45"/>
              <a:gd name="T35" fmla="*/ 45 h 56"/>
              <a:gd name="T36" fmla="*/ 42 w 45"/>
              <a:gd name="T37" fmla="*/ 36 h 56"/>
              <a:gd name="T38" fmla="*/ 41 w 45"/>
              <a:gd name="T39" fmla="*/ 28 h 56"/>
              <a:gd name="T40" fmla="*/ 37 w 45"/>
              <a:gd name="T41" fmla="*/ 21 h 56"/>
              <a:gd name="T42" fmla="*/ 33 w 45"/>
              <a:gd name="T43" fmla="*/ 15 h 56"/>
              <a:gd name="T44" fmla="*/ 28 w 45"/>
              <a:gd name="T45" fmla="*/ 9 h 56"/>
              <a:gd name="T46" fmla="*/ 23 w 45"/>
              <a:gd name="T47" fmla="*/ 4 h 56"/>
              <a:gd name="T48" fmla="*/ 16 w 45"/>
              <a:gd name="T4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 h="56">
                <a:moveTo>
                  <a:pt x="16" y="0"/>
                </a:moveTo>
                <a:lnTo>
                  <a:pt x="16" y="0"/>
                </a:lnTo>
                <a:lnTo>
                  <a:pt x="15" y="0"/>
                </a:lnTo>
                <a:lnTo>
                  <a:pt x="9" y="4"/>
                </a:lnTo>
                <a:lnTo>
                  <a:pt x="1" y="6"/>
                </a:lnTo>
                <a:lnTo>
                  <a:pt x="1" y="8"/>
                </a:lnTo>
                <a:lnTo>
                  <a:pt x="1" y="9"/>
                </a:lnTo>
                <a:lnTo>
                  <a:pt x="4" y="12"/>
                </a:lnTo>
                <a:lnTo>
                  <a:pt x="5" y="16"/>
                </a:lnTo>
                <a:lnTo>
                  <a:pt x="4" y="20"/>
                </a:lnTo>
                <a:lnTo>
                  <a:pt x="1" y="23"/>
                </a:lnTo>
                <a:lnTo>
                  <a:pt x="0" y="24"/>
                </a:lnTo>
                <a:lnTo>
                  <a:pt x="5" y="54"/>
                </a:lnTo>
                <a:lnTo>
                  <a:pt x="7" y="56"/>
                </a:lnTo>
                <a:lnTo>
                  <a:pt x="43" y="56"/>
                </a:lnTo>
                <a:lnTo>
                  <a:pt x="45" y="56"/>
                </a:lnTo>
                <a:lnTo>
                  <a:pt x="45" y="54"/>
                </a:lnTo>
                <a:lnTo>
                  <a:pt x="43" y="45"/>
                </a:lnTo>
                <a:lnTo>
                  <a:pt x="42" y="36"/>
                </a:lnTo>
                <a:lnTo>
                  <a:pt x="41" y="28"/>
                </a:lnTo>
                <a:lnTo>
                  <a:pt x="37" y="21"/>
                </a:lnTo>
                <a:lnTo>
                  <a:pt x="33" y="15"/>
                </a:lnTo>
                <a:lnTo>
                  <a:pt x="28" y="9"/>
                </a:lnTo>
                <a:lnTo>
                  <a:pt x="23" y="4"/>
                </a:lnTo>
                <a:lnTo>
                  <a:pt x="16"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55" name="Freeform 349"/>
          <p:cNvSpPr>
            <a:spLocks noEditPoints="1"/>
          </p:cNvSpPr>
          <p:nvPr/>
        </p:nvSpPr>
        <p:spPr bwMode="auto">
          <a:xfrm>
            <a:off x="4749800" y="3892550"/>
            <a:ext cx="31750" cy="33338"/>
          </a:xfrm>
          <a:custGeom>
            <a:avLst/>
            <a:gdLst>
              <a:gd name="T0" fmla="*/ 57 w 57"/>
              <a:gd name="T1" fmla="*/ 30 h 59"/>
              <a:gd name="T2" fmla="*/ 55 w 57"/>
              <a:gd name="T3" fmla="*/ 19 h 59"/>
              <a:gd name="T4" fmla="*/ 49 w 57"/>
              <a:gd name="T5" fmla="*/ 9 h 59"/>
              <a:gd name="T6" fmla="*/ 40 w 57"/>
              <a:gd name="T7" fmla="*/ 3 h 59"/>
              <a:gd name="T8" fmla="*/ 29 w 57"/>
              <a:gd name="T9" fmla="*/ 0 h 59"/>
              <a:gd name="T10" fmla="*/ 16 w 57"/>
              <a:gd name="T11" fmla="*/ 4 h 59"/>
              <a:gd name="T12" fmla="*/ 5 w 57"/>
              <a:gd name="T13" fmla="*/ 12 h 59"/>
              <a:gd name="T14" fmla="*/ 1 w 57"/>
              <a:gd name="T15" fmla="*/ 20 h 59"/>
              <a:gd name="T16" fmla="*/ 0 w 57"/>
              <a:gd name="T17" fmla="*/ 35 h 59"/>
              <a:gd name="T18" fmla="*/ 5 w 57"/>
              <a:gd name="T19" fmla="*/ 46 h 59"/>
              <a:gd name="T20" fmla="*/ 12 w 57"/>
              <a:gd name="T21" fmla="*/ 55 h 59"/>
              <a:gd name="T22" fmla="*/ 23 w 57"/>
              <a:gd name="T23" fmla="*/ 59 h 59"/>
              <a:gd name="T24" fmla="*/ 34 w 57"/>
              <a:gd name="T25" fmla="*/ 59 h 59"/>
              <a:gd name="T26" fmla="*/ 45 w 57"/>
              <a:gd name="T27" fmla="*/ 55 h 59"/>
              <a:gd name="T28" fmla="*/ 52 w 57"/>
              <a:gd name="T29" fmla="*/ 46 h 59"/>
              <a:gd name="T30" fmla="*/ 57 w 57"/>
              <a:gd name="T31" fmla="*/ 35 h 59"/>
              <a:gd name="T32" fmla="*/ 29 w 57"/>
              <a:gd name="T33" fmla="*/ 7 h 59"/>
              <a:gd name="T34" fmla="*/ 35 w 57"/>
              <a:gd name="T35" fmla="*/ 8 h 59"/>
              <a:gd name="T36" fmla="*/ 35 w 57"/>
              <a:gd name="T37" fmla="*/ 12 h 59"/>
              <a:gd name="T38" fmla="*/ 23 w 57"/>
              <a:gd name="T39" fmla="*/ 16 h 59"/>
              <a:gd name="T40" fmla="*/ 12 w 57"/>
              <a:gd name="T41" fmla="*/ 14 h 59"/>
              <a:gd name="T42" fmla="*/ 19 w 57"/>
              <a:gd name="T43" fmla="*/ 8 h 59"/>
              <a:gd name="T44" fmla="*/ 29 w 57"/>
              <a:gd name="T45" fmla="*/ 7 h 59"/>
              <a:gd name="T46" fmla="*/ 29 w 57"/>
              <a:gd name="T47" fmla="*/ 53 h 59"/>
              <a:gd name="T48" fmla="*/ 20 w 57"/>
              <a:gd name="T49" fmla="*/ 50 h 59"/>
              <a:gd name="T50" fmla="*/ 12 w 57"/>
              <a:gd name="T51" fmla="*/ 46 h 59"/>
              <a:gd name="T52" fmla="*/ 8 w 57"/>
              <a:gd name="T53" fmla="*/ 38 h 59"/>
              <a:gd name="T54" fmla="*/ 7 w 57"/>
              <a:gd name="T55" fmla="*/ 30 h 59"/>
              <a:gd name="T56" fmla="*/ 10 w 57"/>
              <a:gd name="T57" fmla="*/ 18 h 59"/>
              <a:gd name="T58" fmla="*/ 22 w 57"/>
              <a:gd name="T59" fmla="*/ 22 h 59"/>
              <a:gd name="T60" fmla="*/ 30 w 57"/>
              <a:gd name="T61" fmla="*/ 20 h 59"/>
              <a:gd name="T62" fmla="*/ 44 w 57"/>
              <a:gd name="T63" fmla="*/ 15 h 59"/>
              <a:gd name="T64" fmla="*/ 50 w 57"/>
              <a:gd name="T65" fmla="*/ 23 h 59"/>
              <a:gd name="T66" fmla="*/ 50 w 57"/>
              <a:gd name="T67" fmla="*/ 34 h 59"/>
              <a:gd name="T68" fmla="*/ 48 w 57"/>
              <a:gd name="T69" fmla="*/ 42 h 59"/>
              <a:gd name="T70" fmla="*/ 41 w 57"/>
              <a:gd name="T71" fmla="*/ 49 h 59"/>
              <a:gd name="T72" fmla="*/ 33 w 57"/>
              <a:gd name="T73" fmla="*/ 5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7" h="59">
                <a:moveTo>
                  <a:pt x="57" y="30"/>
                </a:moveTo>
                <a:lnTo>
                  <a:pt x="57" y="30"/>
                </a:lnTo>
                <a:lnTo>
                  <a:pt x="57" y="24"/>
                </a:lnTo>
                <a:lnTo>
                  <a:pt x="55" y="19"/>
                </a:lnTo>
                <a:lnTo>
                  <a:pt x="52" y="14"/>
                </a:lnTo>
                <a:lnTo>
                  <a:pt x="49" y="9"/>
                </a:lnTo>
                <a:lnTo>
                  <a:pt x="45" y="5"/>
                </a:lnTo>
                <a:lnTo>
                  <a:pt x="40" y="3"/>
                </a:lnTo>
                <a:lnTo>
                  <a:pt x="34" y="1"/>
                </a:lnTo>
                <a:lnTo>
                  <a:pt x="29" y="0"/>
                </a:lnTo>
                <a:lnTo>
                  <a:pt x="22" y="1"/>
                </a:lnTo>
                <a:lnTo>
                  <a:pt x="16" y="4"/>
                </a:lnTo>
                <a:lnTo>
                  <a:pt x="11" y="7"/>
                </a:lnTo>
                <a:lnTo>
                  <a:pt x="5" y="12"/>
                </a:lnTo>
                <a:lnTo>
                  <a:pt x="5" y="14"/>
                </a:lnTo>
                <a:lnTo>
                  <a:pt x="1" y="20"/>
                </a:lnTo>
                <a:lnTo>
                  <a:pt x="0" y="30"/>
                </a:lnTo>
                <a:lnTo>
                  <a:pt x="0" y="35"/>
                </a:lnTo>
                <a:lnTo>
                  <a:pt x="3" y="41"/>
                </a:lnTo>
                <a:lnTo>
                  <a:pt x="5" y="46"/>
                </a:lnTo>
                <a:lnTo>
                  <a:pt x="8" y="50"/>
                </a:lnTo>
                <a:lnTo>
                  <a:pt x="12" y="55"/>
                </a:lnTo>
                <a:lnTo>
                  <a:pt x="18" y="57"/>
                </a:lnTo>
                <a:lnTo>
                  <a:pt x="23" y="59"/>
                </a:lnTo>
                <a:lnTo>
                  <a:pt x="29" y="59"/>
                </a:lnTo>
                <a:lnTo>
                  <a:pt x="34" y="59"/>
                </a:lnTo>
                <a:lnTo>
                  <a:pt x="40" y="57"/>
                </a:lnTo>
                <a:lnTo>
                  <a:pt x="45" y="55"/>
                </a:lnTo>
                <a:lnTo>
                  <a:pt x="49" y="50"/>
                </a:lnTo>
                <a:lnTo>
                  <a:pt x="52" y="46"/>
                </a:lnTo>
                <a:lnTo>
                  <a:pt x="55" y="41"/>
                </a:lnTo>
                <a:lnTo>
                  <a:pt x="57" y="35"/>
                </a:lnTo>
                <a:lnTo>
                  <a:pt x="57" y="30"/>
                </a:lnTo>
                <a:close/>
                <a:moveTo>
                  <a:pt x="29" y="7"/>
                </a:moveTo>
                <a:lnTo>
                  <a:pt x="29" y="7"/>
                </a:lnTo>
                <a:lnTo>
                  <a:pt x="35" y="8"/>
                </a:lnTo>
                <a:lnTo>
                  <a:pt x="41" y="11"/>
                </a:lnTo>
                <a:lnTo>
                  <a:pt x="35" y="12"/>
                </a:lnTo>
                <a:lnTo>
                  <a:pt x="27" y="15"/>
                </a:lnTo>
                <a:lnTo>
                  <a:pt x="23" y="16"/>
                </a:lnTo>
                <a:lnTo>
                  <a:pt x="19" y="16"/>
                </a:lnTo>
                <a:lnTo>
                  <a:pt x="12" y="14"/>
                </a:lnTo>
                <a:lnTo>
                  <a:pt x="16" y="11"/>
                </a:lnTo>
                <a:lnTo>
                  <a:pt x="19" y="8"/>
                </a:lnTo>
                <a:lnTo>
                  <a:pt x="25" y="7"/>
                </a:lnTo>
                <a:lnTo>
                  <a:pt x="29" y="7"/>
                </a:lnTo>
                <a:close/>
                <a:moveTo>
                  <a:pt x="29" y="53"/>
                </a:moveTo>
                <a:lnTo>
                  <a:pt x="29" y="53"/>
                </a:lnTo>
                <a:lnTo>
                  <a:pt x="25" y="52"/>
                </a:lnTo>
                <a:lnTo>
                  <a:pt x="20" y="50"/>
                </a:lnTo>
                <a:lnTo>
                  <a:pt x="16" y="49"/>
                </a:lnTo>
                <a:lnTo>
                  <a:pt x="12" y="46"/>
                </a:lnTo>
                <a:lnTo>
                  <a:pt x="10" y="42"/>
                </a:lnTo>
                <a:lnTo>
                  <a:pt x="8" y="38"/>
                </a:lnTo>
                <a:lnTo>
                  <a:pt x="7" y="34"/>
                </a:lnTo>
                <a:lnTo>
                  <a:pt x="7" y="30"/>
                </a:lnTo>
                <a:lnTo>
                  <a:pt x="7" y="23"/>
                </a:lnTo>
                <a:lnTo>
                  <a:pt x="10" y="18"/>
                </a:lnTo>
                <a:lnTo>
                  <a:pt x="15" y="20"/>
                </a:lnTo>
                <a:lnTo>
                  <a:pt x="22" y="22"/>
                </a:lnTo>
                <a:lnTo>
                  <a:pt x="26" y="22"/>
                </a:lnTo>
                <a:lnTo>
                  <a:pt x="30" y="20"/>
                </a:lnTo>
                <a:lnTo>
                  <a:pt x="41" y="15"/>
                </a:lnTo>
                <a:lnTo>
                  <a:pt x="44" y="15"/>
                </a:lnTo>
                <a:lnTo>
                  <a:pt x="46" y="16"/>
                </a:lnTo>
                <a:lnTo>
                  <a:pt x="50" y="23"/>
                </a:lnTo>
                <a:lnTo>
                  <a:pt x="50" y="30"/>
                </a:lnTo>
                <a:lnTo>
                  <a:pt x="50" y="34"/>
                </a:lnTo>
                <a:lnTo>
                  <a:pt x="49" y="38"/>
                </a:lnTo>
                <a:lnTo>
                  <a:pt x="48" y="42"/>
                </a:lnTo>
                <a:lnTo>
                  <a:pt x="45" y="46"/>
                </a:lnTo>
                <a:lnTo>
                  <a:pt x="41" y="49"/>
                </a:lnTo>
                <a:lnTo>
                  <a:pt x="37" y="50"/>
                </a:lnTo>
                <a:lnTo>
                  <a:pt x="33" y="52"/>
                </a:lnTo>
                <a:lnTo>
                  <a:pt x="29" y="5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56" name="Freeform 350"/>
          <p:cNvSpPr>
            <a:spLocks/>
          </p:cNvSpPr>
          <p:nvPr/>
        </p:nvSpPr>
        <p:spPr bwMode="auto">
          <a:xfrm>
            <a:off x="4645025" y="3925888"/>
            <a:ext cx="23813" cy="30162"/>
          </a:xfrm>
          <a:custGeom>
            <a:avLst/>
            <a:gdLst>
              <a:gd name="T0" fmla="*/ 39 w 45"/>
              <a:gd name="T1" fmla="*/ 16 h 56"/>
              <a:gd name="T2" fmla="*/ 39 w 45"/>
              <a:gd name="T3" fmla="*/ 16 h 56"/>
              <a:gd name="T4" fmla="*/ 41 w 45"/>
              <a:gd name="T5" fmla="*/ 12 h 56"/>
              <a:gd name="T6" fmla="*/ 43 w 45"/>
              <a:gd name="T7" fmla="*/ 9 h 56"/>
              <a:gd name="T8" fmla="*/ 43 w 45"/>
              <a:gd name="T9" fmla="*/ 8 h 56"/>
              <a:gd name="T10" fmla="*/ 42 w 45"/>
              <a:gd name="T11" fmla="*/ 6 h 56"/>
              <a:gd name="T12" fmla="*/ 35 w 45"/>
              <a:gd name="T13" fmla="*/ 4 h 56"/>
              <a:gd name="T14" fmla="*/ 30 w 45"/>
              <a:gd name="T15" fmla="*/ 0 h 56"/>
              <a:gd name="T16" fmla="*/ 28 w 45"/>
              <a:gd name="T17" fmla="*/ 0 h 56"/>
              <a:gd name="T18" fmla="*/ 22 w 45"/>
              <a:gd name="T19" fmla="*/ 4 h 56"/>
              <a:gd name="T20" fmla="*/ 16 w 45"/>
              <a:gd name="T21" fmla="*/ 9 h 56"/>
              <a:gd name="T22" fmla="*/ 12 w 45"/>
              <a:gd name="T23" fmla="*/ 15 h 56"/>
              <a:gd name="T24" fmla="*/ 8 w 45"/>
              <a:gd name="T25" fmla="*/ 21 h 56"/>
              <a:gd name="T26" fmla="*/ 4 w 45"/>
              <a:gd name="T27" fmla="*/ 28 h 56"/>
              <a:gd name="T28" fmla="*/ 3 w 45"/>
              <a:gd name="T29" fmla="*/ 36 h 56"/>
              <a:gd name="T30" fmla="*/ 0 w 45"/>
              <a:gd name="T31" fmla="*/ 45 h 56"/>
              <a:gd name="T32" fmla="*/ 0 w 45"/>
              <a:gd name="T33" fmla="*/ 54 h 56"/>
              <a:gd name="T34" fmla="*/ 0 w 45"/>
              <a:gd name="T35" fmla="*/ 56 h 56"/>
              <a:gd name="T36" fmla="*/ 1 w 45"/>
              <a:gd name="T37" fmla="*/ 56 h 56"/>
              <a:gd name="T38" fmla="*/ 38 w 45"/>
              <a:gd name="T39" fmla="*/ 56 h 56"/>
              <a:gd name="T40" fmla="*/ 39 w 45"/>
              <a:gd name="T41" fmla="*/ 54 h 56"/>
              <a:gd name="T42" fmla="*/ 45 w 45"/>
              <a:gd name="T43" fmla="*/ 24 h 56"/>
              <a:gd name="T44" fmla="*/ 43 w 45"/>
              <a:gd name="T45" fmla="*/ 23 h 56"/>
              <a:gd name="T46" fmla="*/ 41 w 45"/>
              <a:gd name="T47" fmla="*/ 20 h 56"/>
              <a:gd name="T48" fmla="*/ 39 w 45"/>
              <a:gd name="T49"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 h="56">
                <a:moveTo>
                  <a:pt x="39" y="16"/>
                </a:moveTo>
                <a:lnTo>
                  <a:pt x="39" y="16"/>
                </a:lnTo>
                <a:lnTo>
                  <a:pt x="41" y="12"/>
                </a:lnTo>
                <a:lnTo>
                  <a:pt x="43" y="9"/>
                </a:lnTo>
                <a:lnTo>
                  <a:pt x="43" y="8"/>
                </a:lnTo>
                <a:lnTo>
                  <a:pt x="42" y="6"/>
                </a:lnTo>
                <a:lnTo>
                  <a:pt x="35" y="4"/>
                </a:lnTo>
                <a:lnTo>
                  <a:pt x="30" y="0"/>
                </a:lnTo>
                <a:lnTo>
                  <a:pt x="28" y="0"/>
                </a:lnTo>
                <a:lnTo>
                  <a:pt x="22" y="4"/>
                </a:lnTo>
                <a:lnTo>
                  <a:pt x="16" y="9"/>
                </a:lnTo>
                <a:lnTo>
                  <a:pt x="12" y="15"/>
                </a:lnTo>
                <a:lnTo>
                  <a:pt x="8" y="21"/>
                </a:lnTo>
                <a:lnTo>
                  <a:pt x="4" y="28"/>
                </a:lnTo>
                <a:lnTo>
                  <a:pt x="3" y="36"/>
                </a:lnTo>
                <a:lnTo>
                  <a:pt x="0" y="45"/>
                </a:lnTo>
                <a:lnTo>
                  <a:pt x="0" y="54"/>
                </a:lnTo>
                <a:lnTo>
                  <a:pt x="0" y="56"/>
                </a:lnTo>
                <a:lnTo>
                  <a:pt x="1" y="56"/>
                </a:lnTo>
                <a:lnTo>
                  <a:pt x="38" y="56"/>
                </a:lnTo>
                <a:lnTo>
                  <a:pt x="39" y="54"/>
                </a:lnTo>
                <a:lnTo>
                  <a:pt x="45" y="24"/>
                </a:lnTo>
                <a:lnTo>
                  <a:pt x="43" y="23"/>
                </a:lnTo>
                <a:lnTo>
                  <a:pt x="41" y="20"/>
                </a:lnTo>
                <a:lnTo>
                  <a:pt x="39" y="1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57" name="Freeform 351"/>
          <p:cNvSpPr>
            <a:spLocks/>
          </p:cNvSpPr>
          <p:nvPr/>
        </p:nvSpPr>
        <p:spPr bwMode="auto">
          <a:xfrm>
            <a:off x="4675188" y="3925888"/>
            <a:ext cx="19050" cy="30162"/>
          </a:xfrm>
          <a:custGeom>
            <a:avLst/>
            <a:gdLst>
              <a:gd name="T0" fmla="*/ 37 w 37"/>
              <a:gd name="T1" fmla="*/ 20 h 56"/>
              <a:gd name="T2" fmla="*/ 37 w 37"/>
              <a:gd name="T3" fmla="*/ 20 h 56"/>
              <a:gd name="T4" fmla="*/ 33 w 37"/>
              <a:gd name="T5" fmla="*/ 15 h 56"/>
              <a:gd name="T6" fmla="*/ 27 w 37"/>
              <a:gd name="T7" fmla="*/ 9 h 56"/>
              <a:gd name="T8" fmla="*/ 22 w 37"/>
              <a:gd name="T9" fmla="*/ 4 h 56"/>
              <a:gd name="T10" fmla="*/ 16 w 37"/>
              <a:gd name="T11" fmla="*/ 0 h 56"/>
              <a:gd name="T12" fmla="*/ 15 w 37"/>
              <a:gd name="T13" fmla="*/ 0 h 56"/>
              <a:gd name="T14" fmla="*/ 8 w 37"/>
              <a:gd name="T15" fmla="*/ 4 h 56"/>
              <a:gd name="T16" fmla="*/ 1 w 37"/>
              <a:gd name="T17" fmla="*/ 6 h 56"/>
              <a:gd name="T18" fmla="*/ 1 w 37"/>
              <a:gd name="T19" fmla="*/ 8 h 56"/>
              <a:gd name="T20" fmla="*/ 1 w 37"/>
              <a:gd name="T21" fmla="*/ 9 h 56"/>
              <a:gd name="T22" fmla="*/ 4 w 37"/>
              <a:gd name="T23" fmla="*/ 12 h 56"/>
              <a:gd name="T24" fmla="*/ 4 w 37"/>
              <a:gd name="T25" fmla="*/ 16 h 56"/>
              <a:gd name="T26" fmla="*/ 4 w 37"/>
              <a:gd name="T27" fmla="*/ 20 h 56"/>
              <a:gd name="T28" fmla="*/ 1 w 37"/>
              <a:gd name="T29" fmla="*/ 23 h 56"/>
              <a:gd name="T30" fmla="*/ 0 w 37"/>
              <a:gd name="T31" fmla="*/ 24 h 56"/>
              <a:gd name="T32" fmla="*/ 5 w 37"/>
              <a:gd name="T33" fmla="*/ 54 h 56"/>
              <a:gd name="T34" fmla="*/ 7 w 37"/>
              <a:gd name="T35" fmla="*/ 56 h 56"/>
              <a:gd name="T36" fmla="*/ 12 w 37"/>
              <a:gd name="T37" fmla="*/ 56 h 56"/>
              <a:gd name="T38" fmla="*/ 16 w 37"/>
              <a:gd name="T39" fmla="*/ 45 h 56"/>
              <a:gd name="T40" fmla="*/ 22 w 37"/>
              <a:gd name="T41" fmla="*/ 36 h 56"/>
              <a:gd name="T42" fmla="*/ 29 w 37"/>
              <a:gd name="T43" fmla="*/ 28 h 56"/>
              <a:gd name="T44" fmla="*/ 37 w 37"/>
              <a:gd name="T4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7" h="56">
                <a:moveTo>
                  <a:pt x="37" y="20"/>
                </a:moveTo>
                <a:lnTo>
                  <a:pt x="37" y="20"/>
                </a:lnTo>
                <a:lnTo>
                  <a:pt x="33" y="15"/>
                </a:lnTo>
                <a:lnTo>
                  <a:pt x="27" y="9"/>
                </a:lnTo>
                <a:lnTo>
                  <a:pt x="22" y="4"/>
                </a:lnTo>
                <a:lnTo>
                  <a:pt x="16" y="0"/>
                </a:lnTo>
                <a:lnTo>
                  <a:pt x="15" y="0"/>
                </a:lnTo>
                <a:lnTo>
                  <a:pt x="8" y="4"/>
                </a:lnTo>
                <a:lnTo>
                  <a:pt x="1" y="6"/>
                </a:lnTo>
                <a:lnTo>
                  <a:pt x="1" y="8"/>
                </a:lnTo>
                <a:lnTo>
                  <a:pt x="1" y="9"/>
                </a:lnTo>
                <a:lnTo>
                  <a:pt x="4" y="12"/>
                </a:lnTo>
                <a:lnTo>
                  <a:pt x="4" y="16"/>
                </a:lnTo>
                <a:lnTo>
                  <a:pt x="4" y="20"/>
                </a:lnTo>
                <a:lnTo>
                  <a:pt x="1" y="23"/>
                </a:lnTo>
                <a:lnTo>
                  <a:pt x="0" y="24"/>
                </a:lnTo>
                <a:lnTo>
                  <a:pt x="5" y="54"/>
                </a:lnTo>
                <a:lnTo>
                  <a:pt x="7" y="56"/>
                </a:lnTo>
                <a:lnTo>
                  <a:pt x="12" y="56"/>
                </a:lnTo>
                <a:lnTo>
                  <a:pt x="16" y="45"/>
                </a:lnTo>
                <a:lnTo>
                  <a:pt x="22" y="36"/>
                </a:lnTo>
                <a:lnTo>
                  <a:pt x="29" y="28"/>
                </a:lnTo>
                <a:lnTo>
                  <a:pt x="37" y="2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58" name="Freeform 352"/>
          <p:cNvSpPr>
            <a:spLocks noEditPoints="1"/>
          </p:cNvSpPr>
          <p:nvPr/>
        </p:nvSpPr>
        <p:spPr bwMode="auto">
          <a:xfrm>
            <a:off x="4656138" y="3892550"/>
            <a:ext cx="31750" cy="33338"/>
          </a:xfrm>
          <a:custGeom>
            <a:avLst/>
            <a:gdLst>
              <a:gd name="T0" fmla="*/ 58 w 58"/>
              <a:gd name="T1" fmla="*/ 30 h 59"/>
              <a:gd name="T2" fmla="*/ 55 w 58"/>
              <a:gd name="T3" fmla="*/ 19 h 59"/>
              <a:gd name="T4" fmla="*/ 49 w 58"/>
              <a:gd name="T5" fmla="*/ 9 h 59"/>
              <a:gd name="T6" fmla="*/ 40 w 58"/>
              <a:gd name="T7" fmla="*/ 3 h 59"/>
              <a:gd name="T8" fmla="*/ 29 w 58"/>
              <a:gd name="T9" fmla="*/ 0 h 59"/>
              <a:gd name="T10" fmla="*/ 17 w 58"/>
              <a:gd name="T11" fmla="*/ 4 h 59"/>
              <a:gd name="T12" fmla="*/ 6 w 58"/>
              <a:gd name="T13" fmla="*/ 12 h 59"/>
              <a:gd name="T14" fmla="*/ 2 w 58"/>
              <a:gd name="T15" fmla="*/ 20 h 59"/>
              <a:gd name="T16" fmla="*/ 0 w 58"/>
              <a:gd name="T17" fmla="*/ 35 h 59"/>
              <a:gd name="T18" fmla="*/ 6 w 58"/>
              <a:gd name="T19" fmla="*/ 46 h 59"/>
              <a:gd name="T20" fmla="*/ 13 w 58"/>
              <a:gd name="T21" fmla="*/ 55 h 59"/>
              <a:gd name="T22" fmla="*/ 23 w 58"/>
              <a:gd name="T23" fmla="*/ 59 h 59"/>
              <a:gd name="T24" fmla="*/ 34 w 58"/>
              <a:gd name="T25" fmla="*/ 59 h 59"/>
              <a:gd name="T26" fmla="*/ 45 w 58"/>
              <a:gd name="T27" fmla="*/ 55 h 59"/>
              <a:gd name="T28" fmla="*/ 52 w 58"/>
              <a:gd name="T29" fmla="*/ 46 h 59"/>
              <a:gd name="T30" fmla="*/ 56 w 58"/>
              <a:gd name="T31" fmla="*/ 35 h 59"/>
              <a:gd name="T32" fmla="*/ 29 w 58"/>
              <a:gd name="T33" fmla="*/ 7 h 59"/>
              <a:gd name="T34" fmla="*/ 36 w 58"/>
              <a:gd name="T35" fmla="*/ 8 h 59"/>
              <a:gd name="T36" fmla="*/ 36 w 58"/>
              <a:gd name="T37" fmla="*/ 12 h 59"/>
              <a:gd name="T38" fmla="*/ 23 w 58"/>
              <a:gd name="T39" fmla="*/ 16 h 59"/>
              <a:gd name="T40" fmla="*/ 13 w 58"/>
              <a:gd name="T41" fmla="*/ 14 h 59"/>
              <a:gd name="T42" fmla="*/ 19 w 58"/>
              <a:gd name="T43" fmla="*/ 8 h 59"/>
              <a:gd name="T44" fmla="*/ 29 w 58"/>
              <a:gd name="T45" fmla="*/ 7 h 59"/>
              <a:gd name="T46" fmla="*/ 29 w 58"/>
              <a:gd name="T47" fmla="*/ 53 h 59"/>
              <a:gd name="T48" fmla="*/ 21 w 58"/>
              <a:gd name="T49" fmla="*/ 50 h 59"/>
              <a:gd name="T50" fmla="*/ 13 w 58"/>
              <a:gd name="T51" fmla="*/ 46 h 59"/>
              <a:gd name="T52" fmla="*/ 8 w 58"/>
              <a:gd name="T53" fmla="*/ 38 h 59"/>
              <a:gd name="T54" fmla="*/ 6 w 58"/>
              <a:gd name="T55" fmla="*/ 30 h 59"/>
              <a:gd name="T56" fmla="*/ 10 w 58"/>
              <a:gd name="T57" fmla="*/ 18 h 59"/>
              <a:gd name="T58" fmla="*/ 22 w 58"/>
              <a:gd name="T59" fmla="*/ 22 h 59"/>
              <a:gd name="T60" fmla="*/ 30 w 58"/>
              <a:gd name="T61" fmla="*/ 20 h 59"/>
              <a:gd name="T62" fmla="*/ 44 w 58"/>
              <a:gd name="T63" fmla="*/ 15 h 59"/>
              <a:gd name="T64" fmla="*/ 49 w 58"/>
              <a:gd name="T65" fmla="*/ 23 h 59"/>
              <a:gd name="T66" fmla="*/ 51 w 58"/>
              <a:gd name="T67" fmla="*/ 34 h 59"/>
              <a:gd name="T68" fmla="*/ 47 w 58"/>
              <a:gd name="T69" fmla="*/ 42 h 59"/>
              <a:gd name="T70" fmla="*/ 41 w 58"/>
              <a:gd name="T71" fmla="*/ 49 h 59"/>
              <a:gd name="T72" fmla="*/ 33 w 58"/>
              <a:gd name="T73" fmla="*/ 5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8" h="59">
                <a:moveTo>
                  <a:pt x="58" y="30"/>
                </a:moveTo>
                <a:lnTo>
                  <a:pt x="58" y="30"/>
                </a:lnTo>
                <a:lnTo>
                  <a:pt x="56" y="24"/>
                </a:lnTo>
                <a:lnTo>
                  <a:pt x="55" y="19"/>
                </a:lnTo>
                <a:lnTo>
                  <a:pt x="52" y="14"/>
                </a:lnTo>
                <a:lnTo>
                  <a:pt x="49" y="9"/>
                </a:lnTo>
                <a:lnTo>
                  <a:pt x="45" y="5"/>
                </a:lnTo>
                <a:lnTo>
                  <a:pt x="40" y="3"/>
                </a:lnTo>
                <a:lnTo>
                  <a:pt x="34" y="1"/>
                </a:lnTo>
                <a:lnTo>
                  <a:pt x="29" y="0"/>
                </a:lnTo>
                <a:lnTo>
                  <a:pt x="22" y="1"/>
                </a:lnTo>
                <a:lnTo>
                  <a:pt x="17" y="4"/>
                </a:lnTo>
                <a:lnTo>
                  <a:pt x="11" y="7"/>
                </a:lnTo>
                <a:lnTo>
                  <a:pt x="6" y="12"/>
                </a:lnTo>
                <a:lnTo>
                  <a:pt x="6" y="14"/>
                </a:lnTo>
                <a:lnTo>
                  <a:pt x="2" y="20"/>
                </a:lnTo>
                <a:lnTo>
                  <a:pt x="0" y="30"/>
                </a:lnTo>
                <a:lnTo>
                  <a:pt x="0" y="35"/>
                </a:lnTo>
                <a:lnTo>
                  <a:pt x="3" y="41"/>
                </a:lnTo>
                <a:lnTo>
                  <a:pt x="6" y="46"/>
                </a:lnTo>
                <a:lnTo>
                  <a:pt x="8" y="50"/>
                </a:lnTo>
                <a:lnTo>
                  <a:pt x="13" y="55"/>
                </a:lnTo>
                <a:lnTo>
                  <a:pt x="18" y="57"/>
                </a:lnTo>
                <a:lnTo>
                  <a:pt x="23" y="59"/>
                </a:lnTo>
                <a:lnTo>
                  <a:pt x="29" y="59"/>
                </a:lnTo>
                <a:lnTo>
                  <a:pt x="34" y="59"/>
                </a:lnTo>
                <a:lnTo>
                  <a:pt x="40" y="57"/>
                </a:lnTo>
                <a:lnTo>
                  <a:pt x="45" y="55"/>
                </a:lnTo>
                <a:lnTo>
                  <a:pt x="49" y="50"/>
                </a:lnTo>
                <a:lnTo>
                  <a:pt x="52" y="46"/>
                </a:lnTo>
                <a:lnTo>
                  <a:pt x="55" y="41"/>
                </a:lnTo>
                <a:lnTo>
                  <a:pt x="56" y="35"/>
                </a:lnTo>
                <a:lnTo>
                  <a:pt x="58" y="30"/>
                </a:lnTo>
                <a:close/>
                <a:moveTo>
                  <a:pt x="29" y="7"/>
                </a:moveTo>
                <a:lnTo>
                  <a:pt x="29" y="7"/>
                </a:lnTo>
                <a:lnTo>
                  <a:pt x="36" y="8"/>
                </a:lnTo>
                <a:lnTo>
                  <a:pt x="41" y="11"/>
                </a:lnTo>
                <a:lnTo>
                  <a:pt x="36" y="12"/>
                </a:lnTo>
                <a:lnTo>
                  <a:pt x="28" y="15"/>
                </a:lnTo>
                <a:lnTo>
                  <a:pt x="23" y="16"/>
                </a:lnTo>
                <a:lnTo>
                  <a:pt x="19" y="16"/>
                </a:lnTo>
                <a:lnTo>
                  <a:pt x="13" y="14"/>
                </a:lnTo>
                <a:lnTo>
                  <a:pt x="15" y="11"/>
                </a:lnTo>
                <a:lnTo>
                  <a:pt x="19" y="8"/>
                </a:lnTo>
                <a:lnTo>
                  <a:pt x="23" y="7"/>
                </a:lnTo>
                <a:lnTo>
                  <a:pt x="29" y="7"/>
                </a:lnTo>
                <a:close/>
                <a:moveTo>
                  <a:pt x="29" y="53"/>
                </a:moveTo>
                <a:lnTo>
                  <a:pt x="29" y="53"/>
                </a:lnTo>
                <a:lnTo>
                  <a:pt x="25" y="52"/>
                </a:lnTo>
                <a:lnTo>
                  <a:pt x="21" y="50"/>
                </a:lnTo>
                <a:lnTo>
                  <a:pt x="17" y="49"/>
                </a:lnTo>
                <a:lnTo>
                  <a:pt x="13" y="46"/>
                </a:lnTo>
                <a:lnTo>
                  <a:pt x="10" y="42"/>
                </a:lnTo>
                <a:lnTo>
                  <a:pt x="8" y="38"/>
                </a:lnTo>
                <a:lnTo>
                  <a:pt x="7" y="34"/>
                </a:lnTo>
                <a:lnTo>
                  <a:pt x="6" y="30"/>
                </a:lnTo>
                <a:lnTo>
                  <a:pt x="7" y="23"/>
                </a:lnTo>
                <a:lnTo>
                  <a:pt x="10" y="18"/>
                </a:lnTo>
                <a:lnTo>
                  <a:pt x="15" y="20"/>
                </a:lnTo>
                <a:lnTo>
                  <a:pt x="22" y="22"/>
                </a:lnTo>
                <a:lnTo>
                  <a:pt x="26" y="22"/>
                </a:lnTo>
                <a:lnTo>
                  <a:pt x="30" y="20"/>
                </a:lnTo>
                <a:lnTo>
                  <a:pt x="41" y="15"/>
                </a:lnTo>
                <a:lnTo>
                  <a:pt x="44" y="15"/>
                </a:lnTo>
                <a:lnTo>
                  <a:pt x="47" y="16"/>
                </a:lnTo>
                <a:lnTo>
                  <a:pt x="49" y="23"/>
                </a:lnTo>
                <a:lnTo>
                  <a:pt x="51" y="30"/>
                </a:lnTo>
                <a:lnTo>
                  <a:pt x="51" y="34"/>
                </a:lnTo>
                <a:lnTo>
                  <a:pt x="49" y="38"/>
                </a:lnTo>
                <a:lnTo>
                  <a:pt x="47" y="42"/>
                </a:lnTo>
                <a:lnTo>
                  <a:pt x="44" y="46"/>
                </a:lnTo>
                <a:lnTo>
                  <a:pt x="41" y="49"/>
                </a:lnTo>
                <a:lnTo>
                  <a:pt x="37" y="50"/>
                </a:lnTo>
                <a:lnTo>
                  <a:pt x="33" y="52"/>
                </a:lnTo>
                <a:lnTo>
                  <a:pt x="29" y="5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59" name="Freeform 353"/>
          <p:cNvSpPr>
            <a:spLocks/>
          </p:cNvSpPr>
          <p:nvPr/>
        </p:nvSpPr>
        <p:spPr bwMode="auto">
          <a:xfrm>
            <a:off x="4683125" y="3938588"/>
            <a:ext cx="31750" cy="38100"/>
          </a:xfrm>
          <a:custGeom>
            <a:avLst/>
            <a:gdLst>
              <a:gd name="T0" fmla="*/ 52 w 57"/>
              <a:gd name="T1" fmla="*/ 21 h 72"/>
              <a:gd name="T2" fmla="*/ 52 w 57"/>
              <a:gd name="T3" fmla="*/ 21 h 72"/>
              <a:gd name="T4" fmla="*/ 52 w 57"/>
              <a:gd name="T5" fmla="*/ 17 h 72"/>
              <a:gd name="T6" fmla="*/ 56 w 57"/>
              <a:gd name="T7" fmla="*/ 12 h 72"/>
              <a:gd name="T8" fmla="*/ 56 w 57"/>
              <a:gd name="T9" fmla="*/ 10 h 72"/>
              <a:gd name="T10" fmla="*/ 54 w 57"/>
              <a:gd name="T11" fmla="*/ 10 h 72"/>
              <a:gd name="T12" fmla="*/ 46 w 57"/>
              <a:gd name="T13" fmla="*/ 6 h 72"/>
              <a:gd name="T14" fmla="*/ 38 w 57"/>
              <a:gd name="T15" fmla="*/ 0 h 72"/>
              <a:gd name="T16" fmla="*/ 35 w 57"/>
              <a:gd name="T17" fmla="*/ 0 h 72"/>
              <a:gd name="T18" fmla="*/ 28 w 57"/>
              <a:gd name="T19" fmla="*/ 6 h 72"/>
              <a:gd name="T20" fmla="*/ 22 w 57"/>
              <a:gd name="T21" fmla="*/ 11 h 72"/>
              <a:gd name="T22" fmla="*/ 15 w 57"/>
              <a:gd name="T23" fmla="*/ 19 h 72"/>
              <a:gd name="T24" fmla="*/ 9 w 57"/>
              <a:gd name="T25" fmla="*/ 27 h 72"/>
              <a:gd name="T26" fmla="*/ 5 w 57"/>
              <a:gd name="T27" fmla="*/ 37 h 72"/>
              <a:gd name="T28" fmla="*/ 3 w 57"/>
              <a:gd name="T29" fmla="*/ 48 h 72"/>
              <a:gd name="T30" fmla="*/ 0 w 57"/>
              <a:gd name="T31" fmla="*/ 59 h 72"/>
              <a:gd name="T32" fmla="*/ 0 w 57"/>
              <a:gd name="T33" fmla="*/ 70 h 72"/>
              <a:gd name="T34" fmla="*/ 0 w 57"/>
              <a:gd name="T35" fmla="*/ 71 h 72"/>
              <a:gd name="T36" fmla="*/ 1 w 57"/>
              <a:gd name="T37" fmla="*/ 72 h 72"/>
              <a:gd name="T38" fmla="*/ 49 w 57"/>
              <a:gd name="T39" fmla="*/ 72 h 72"/>
              <a:gd name="T40" fmla="*/ 50 w 57"/>
              <a:gd name="T41" fmla="*/ 71 h 72"/>
              <a:gd name="T42" fmla="*/ 57 w 57"/>
              <a:gd name="T43" fmla="*/ 32 h 72"/>
              <a:gd name="T44" fmla="*/ 56 w 57"/>
              <a:gd name="T45" fmla="*/ 30 h 72"/>
              <a:gd name="T46" fmla="*/ 53 w 57"/>
              <a:gd name="T47" fmla="*/ 26 h 72"/>
              <a:gd name="T48" fmla="*/ 52 w 57"/>
              <a:gd name="T49" fmla="*/ 21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7" h="72">
                <a:moveTo>
                  <a:pt x="52" y="21"/>
                </a:moveTo>
                <a:lnTo>
                  <a:pt x="52" y="21"/>
                </a:lnTo>
                <a:lnTo>
                  <a:pt x="52" y="17"/>
                </a:lnTo>
                <a:lnTo>
                  <a:pt x="56" y="12"/>
                </a:lnTo>
                <a:lnTo>
                  <a:pt x="56" y="10"/>
                </a:lnTo>
                <a:lnTo>
                  <a:pt x="54" y="10"/>
                </a:lnTo>
                <a:lnTo>
                  <a:pt x="46" y="6"/>
                </a:lnTo>
                <a:lnTo>
                  <a:pt x="38" y="0"/>
                </a:lnTo>
                <a:lnTo>
                  <a:pt x="35" y="0"/>
                </a:lnTo>
                <a:lnTo>
                  <a:pt x="28" y="6"/>
                </a:lnTo>
                <a:lnTo>
                  <a:pt x="22" y="11"/>
                </a:lnTo>
                <a:lnTo>
                  <a:pt x="15" y="19"/>
                </a:lnTo>
                <a:lnTo>
                  <a:pt x="9" y="27"/>
                </a:lnTo>
                <a:lnTo>
                  <a:pt x="5" y="37"/>
                </a:lnTo>
                <a:lnTo>
                  <a:pt x="3" y="48"/>
                </a:lnTo>
                <a:lnTo>
                  <a:pt x="0" y="59"/>
                </a:lnTo>
                <a:lnTo>
                  <a:pt x="0" y="70"/>
                </a:lnTo>
                <a:lnTo>
                  <a:pt x="0" y="71"/>
                </a:lnTo>
                <a:lnTo>
                  <a:pt x="1" y="72"/>
                </a:lnTo>
                <a:lnTo>
                  <a:pt x="49" y="72"/>
                </a:lnTo>
                <a:lnTo>
                  <a:pt x="50" y="71"/>
                </a:lnTo>
                <a:lnTo>
                  <a:pt x="57" y="32"/>
                </a:lnTo>
                <a:lnTo>
                  <a:pt x="56" y="30"/>
                </a:lnTo>
                <a:lnTo>
                  <a:pt x="53" y="26"/>
                </a:lnTo>
                <a:lnTo>
                  <a:pt x="52" y="2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60" name="Freeform 354"/>
          <p:cNvSpPr>
            <a:spLocks/>
          </p:cNvSpPr>
          <p:nvPr/>
        </p:nvSpPr>
        <p:spPr bwMode="auto">
          <a:xfrm>
            <a:off x="4721225" y="3938588"/>
            <a:ext cx="30163" cy="38100"/>
          </a:xfrm>
          <a:custGeom>
            <a:avLst/>
            <a:gdLst>
              <a:gd name="T0" fmla="*/ 21 w 57"/>
              <a:gd name="T1" fmla="*/ 0 h 72"/>
              <a:gd name="T2" fmla="*/ 21 w 57"/>
              <a:gd name="T3" fmla="*/ 0 h 72"/>
              <a:gd name="T4" fmla="*/ 19 w 57"/>
              <a:gd name="T5" fmla="*/ 0 h 72"/>
              <a:gd name="T6" fmla="*/ 11 w 57"/>
              <a:gd name="T7" fmla="*/ 6 h 72"/>
              <a:gd name="T8" fmla="*/ 3 w 57"/>
              <a:gd name="T9" fmla="*/ 10 h 72"/>
              <a:gd name="T10" fmla="*/ 1 w 57"/>
              <a:gd name="T11" fmla="*/ 10 h 72"/>
              <a:gd name="T12" fmla="*/ 1 w 57"/>
              <a:gd name="T13" fmla="*/ 12 h 72"/>
              <a:gd name="T14" fmla="*/ 4 w 57"/>
              <a:gd name="T15" fmla="*/ 17 h 72"/>
              <a:gd name="T16" fmla="*/ 5 w 57"/>
              <a:gd name="T17" fmla="*/ 21 h 72"/>
              <a:gd name="T18" fmla="*/ 4 w 57"/>
              <a:gd name="T19" fmla="*/ 26 h 72"/>
              <a:gd name="T20" fmla="*/ 1 w 57"/>
              <a:gd name="T21" fmla="*/ 30 h 72"/>
              <a:gd name="T22" fmla="*/ 0 w 57"/>
              <a:gd name="T23" fmla="*/ 32 h 72"/>
              <a:gd name="T24" fmla="*/ 7 w 57"/>
              <a:gd name="T25" fmla="*/ 71 h 72"/>
              <a:gd name="T26" fmla="*/ 8 w 57"/>
              <a:gd name="T27" fmla="*/ 72 h 72"/>
              <a:gd name="T28" fmla="*/ 56 w 57"/>
              <a:gd name="T29" fmla="*/ 72 h 72"/>
              <a:gd name="T30" fmla="*/ 57 w 57"/>
              <a:gd name="T31" fmla="*/ 71 h 72"/>
              <a:gd name="T32" fmla="*/ 57 w 57"/>
              <a:gd name="T33" fmla="*/ 70 h 72"/>
              <a:gd name="T34" fmla="*/ 56 w 57"/>
              <a:gd name="T35" fmla="*/ 59 h 72"/>
              <a:gd name="T36" fmla="*/ 55 w 57"/>
              <a:gd name="T37" fmla="*/ 48 h 72"/>
              <a:gd name="T38" fmla="*/ 52 w 57"/>
              <a:gd name="T39" fmla="*/ 37 h 72"/>
              <a:gd name="T40" fmla="*/ 48 w 57"/>
              <a:gd name="T41" fmla="*/ 27 h 72"/>
              <a:gd name="T42" fmla="*/ 42 w 57"/>
              <a:gd name="T43" fmla="*/ 19 h 72"/>
              <a:gd name="T44" fmla="*/ 36 w 57"/>
              <a:gd name="T45" fmla="*/ 11 h 72"/>
              <a:gd name="T46" fmla="*/ 29 w 57"/>
              <a:gd name="T47" fmla="*/ 6 h 72"/>
              <a:gd name="T48" fmla="*/ 21 w 57"/>
              <a:gd name="T4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7" h="72">
                <a:moveTo>
                  <a:pt x="21" y="0"/>
                </a:moveTo>
                <a:lnTo>
                  <a:pt x="21" y="0"/>
                </a:lnTo>
                <a:lnTo>
                  <a:pt x="19" y="0"/>
                </a:lnTo>
                <a:lnTo>
                  <a:pt x="11" y="6"/>
                </a:lnTo>
                <a:lnTo>
                  <a:pt x="3" y="10"/>
                </a:lnTo>
                <a:lnTo>
                  <a:pt x="1" y="10"/>
                </a:lnTo>
                <a:lnTo>
                  <a:pt x="1" y="12"/>
                </a:lnTo>
                <a:lnTo>
                  <a:pt x="4" y="17"/>
                </a:lnTo>
                <a:lnTo>
                  <a:pt x="5" y="21"/>
                </a:lnTo>
                <a:lnTo>
                  <a:pt x="4" y="26"/>
                </a:lnTo>
                <a:lnTo>
                  <a:pt x="1" y="30"/>
                </a:lnTo>
                <a:lnTo>
                  <a:pt x="0" y="32"/>
                </a:lnTo>
                <a:lnTo>
                  <a:pt x="7" y="71"/>
                </a:lnTo>
                <a:lnTo>
                  <a:pt x="8" y="72"/>
                </a:lnTo>
                <a:lnTo>
                  <a:pt x="56" y="72"/>
                </a:lnTo>
                <a:lnTo>
                  <a:pt x="57" y="71"/>
                </a:lnTo>
                <a:lnTo>
                  <a:pt x="57" y="70"/>
                </a:lnTo>
                <a:lnTo>
                  <a:pt x="56" y="59"/>
                </a:lnTo>
                <a:lnTo>
                  <a:pt x="55" y="48"/>
                </a:lnTo>
                <a:lnTo>
                  <a:pt x="52" y="37"/>
                </a:lnTo>
                <a:lnTo>
                  <a:pt x="48" y="27"/>
                </a:lnTo>
                <a:lnTo>
                  <a:pt x="42" y="19"/>
                </a:lnTo>
                <a:lnTo>
                  <a:pt x="36" y="11"/>
                </a:lnTo>
                <a:lnTo>
                  <a:pt x="29" y="6"/>
                </a:lnTo>
                <a:lnTo>
                  <a:pt x="21"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61" name="Freeform 355"/>
          <p:cNvSpPr>
            <a:spLocks/>
          </p:cNvSpPr>
          <p:nvPr/>
        </p:nvSpPr>
        <p:spPr bwMode="auto">
          <a:xfrm>
            <a:off x="3516313" y="1333500"/>
            <a:ext cx="44450" cy="19050"/>
          </a:xfrm>
          <a:custGeom>
            <a:avLst/>
            <a:gdLst>
              <a:gd name="T0" fmla="*/ 10 w 81"/>
              <a:gd name="T1" fmla="*/ 0 h 37"/>
              <a:gd name="T2" fmla="*/ 0 w 81"/>
              <a:gd name="T3" fmla="*/ 33 h 37"/>
              <a:gd name="T4" fmla="*/ 1 w 81"/>
              <a:gd name="T5" fmla="*/ 36 h 37"/>
              <a:gd name="T6" fmla="*/ 5 w 81"/>
              <a:gd name="T7" fmla="*/ 37 h 37"/>
              <a:gd name="T8" fmla="*/ 76 w 81"/>
              <a:gd name="T9" fmla="*/ 37 h 37"/>
              <a:gd name="T10" fmla="*/ 79 w 81"/>
              <a:gd name="T11" fmla="*/ 36 h 37"/>
              <a:gd name="T12" fmla="*/ 81 w 81"/>
              <a:gd name="T13" fmla="*/ 33 h 37"/>
              <a:gd name="T14" fmla="*/ 70 w 81"/>
              <a:gd name="T15" fmla="*/ 0 h 37"/>
              <a:gd name="T16" fmla="*/ 10 w 81"/>
              <a:gd name="T17"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37">
                <a:moveTo>
                  <a:pt x="10" y="0"/>
                </a:moveTo>
                <a:lnTo>
                  <a:pt x="0" y="33"/>
                </a:lnTo>
                <a:lnTo>
                  <a:pt x="1" y="36"/>
                </a:lnTo>
                <a:lnTo>
                  <a:pt x="5" y="37"/>
                </a:lnTo>
                <a:lnTo>
                  <a:pt x="76" y="37"/>
                </a:lnTo>
                <a:lnTo>
                  <a:pt x="79" y="36"/>
                </a:lnTo>
                <a:lnTo>
                  <a:pt x="81" y="33"/>
                </a:lnTo>
                <a:lnTo>
                  <a:pt x="70" y="0"/>
                </a:lnTo>
                <a:lnTo>
                  <a:pt x="10"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62" name="Freeform 356"/>
          <p:cNvSpPr>
            <a:spLocks noEditPoints="1"/>
          </p:cNvSpPr>
          <p:nvPr/>
        </p:nvSpPr>
        <p:spPr bwMode="auto">
          <a:xfrm>
            <a:off x="3463925" y="1217613"/>
            <a:ext cx="147638" cy="111125"/>
          </a:xfrm>
          <a:custGeom>
            <a:avLst/>
            <a:gdLst>
              <a:gd name="T0" fmla="*/ 252 w 272"/>
              <a:gd name="T1" fmla="*/ 0 h 206"/>
              <a:gd name="T2" fmla="*/ 19 w 272"/>
              <a:gd name="T3" fmla="*/ 0 h 206"/>
              <a:gd name="T4" fmla="*/ 12 w 272"/>
              <a:gd name="T5" fmla="*/ 2 h 206"/>
              <a:gd name="T6" fmla="*/ 5 w 272"/>
              <a:gd name="T7" fmla="*/ 6 h 206"/>
              <a:gd name="T8" fmla="*/ 1 w 272"/>
              <a:gd name="T9" fmla="*/ 13 h 206"/>
              <a:gd name="T10" fmla="*/ 0 w 272"/>
              <a:gd name="T11" fmla="*/ 21 h 206"/>
              <a:gd name="T12" fmla="*/ 0 w 272"/>
              <a:gd name="T13" fmla="*/ 187 h 206"/>
              <a:gd name="T14" fmla="*/ 1 w 272"/>
              <a:gd name="T15" fmla="*/ 195 h 206"/>
              <a:gd name="T16" fmla="*/ 5 w 272"/>
              <a:gd name="T17" fmla="*/ 201 h 206"/>
              <a:gd name="T18" fmla="*/ 12 w 272"/>
              <a:gd name="T19" fmla="*/ 205 h 206"/>
              <a:gd name="T20" fmla="*/ 19 w 272"/>
              <a:gd name="T21" fmla="*/ 206 h 206"/>
              <a:gd name="T22" fmla="*/ 252 w 272"/>
              <a:gd name="T23" fmla="*/ 206 h 206"/>
              <a:gd name="T24" fmla="*/ 259 w 272"/>
              <a:gd name="T25" fmla="*/ 205 h 206"/>
              <a:gd name="T26" fmla="*/ 266 w 272"/>
              <a:gd name="T27" fmla="*/ 201 h 206"/>
              <a:gd name="T28" fmla="*/ 270 w 272"/>
              <a:gd name="T29" fmla="*/ 195 h 206"/>
              <a:gd name="T30" fmla="*/ 272 w 272"/>
              <a:gd name="T31" fmla="*/ 187 h 206"/>
              <a:gd name="T32" fmla="*/ 272 w 272"/>
              <a:gd name="T33" fmla="*/ 21 h 206"/>
              <a:gd name="T34" fmla="*/ 270 w 272"/>
              <a:gd name="T35" fmla="*/ 13 h 206"/>
              <a:gd name="T36" fmla="*/ 266 w 272"/>
              <a:gd name="T37" fmla="*/ 6 h 206"/>
              <a:gd name="T38" fmla="*/ 259 w 272"/>
              <a:gd name="T39" fmla="*/ 2 h 206"/>
              <a:gd name="T40" fmla="*/ 252 w 272"/>
              <a:gd name="T41" fmla="*/ 0 h 206"/>
              <a:gd name="T42" fmla="*/ 257 w 272"/>
              <a:gd name="T43" fmla="*/ 189 h 206"/>
              <a:gd name="T44" fmla="*/ 15 w 272"/>
              <a:gd name="T45" fmla="*/ 189 h 206"/>
              <a:gd name="T46" fmla="*/ 15 w 272"/>
              <a:gd name="T47" fmla="*/ 14 h 206"/>
              <a:gd name="T48" fmla="*/ 257 w 272"/>
              <a:gd name="T49" fmla="*/ 14 h 206"/>
              <a:gd name="T50" fmla="*/ 257 w 272"/>
              <a:gd name="T51" fmla="*/ 189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2" h="206">
                <a:moveTo>
                  <a:pt x="252" y="0"/>
                </a:moveTo>
                <a:lnTo>
                  <a:pt x="19" y="0"/>
                </a:lnTo>
                <a:lnTo>
                  <a:pt x="12" y="2"/>
                </a:lnTo>
                <a:lnTo>
                  <a:pt x="5" y="6"/>
                </a:lnTo>
                <a:lnTo>
                  <a:pt x="1" y="13"/>
                </a:lnTo>
                <a:lnTo>
                  <a:pt x="0" y="21"/>
                </a:lnTo>
                <a:lnTo>
                  <a:pt x="0" y="187"/>
                </a:lnTo>
                <a:lnTo>
                  <a:pt x="1" y="195"/>
                </a:lnTo>
                <a:lnTo>
                  <a:pt x="5" y="201"/>
                </a:lnTo>
                <a:lnTo>
                  <a:pt x="12" y="205"/>
                </a:lnTo>
                <a:lnTo>
                  <a:pt x="19" y="206"/>
                </a:lnTo>
                <a:lnTo>
                  <a:pt x="252" y="206"/>
                </a:lnTo>
                <a:lnTo>
                  <a:pt x="259" y="205"/>
                </a:lnTo>
                <a:lnTo>
                  <a:pt x="266" y="201"/>
                </a:lnTo>
                <a:lnTo>
                  <a:pt x="270" y="195"/>
                </a:lnTo>
                <a:lnTo>
                  <a:pt x="272" y="187"/>
                </a:lnTo>
                <a:lnTo>
                  <a:pt x="272" y="21"/>
                </a:lnTo>
                <a:lnTo>
                  <a:pt x="270" y="13"/>
                </a:lnTo>
                <a:lnTo>
                  <a:pt x="266" y="6"/>
                </a:lnTo>
                <a:lnTo>
                  <a:pt x="259" y="2"/>
                </a:lnTo>
                <a:lnTo>
                  <a:pt x="252" y="0"/>
                </a:lnTo>
                <a:close/>
                <a:moveTo>
                  <a:pt x="257" y="189"/>
                </a:moveTo>
                <a:lnTo>
                  <a:pt x="15" y="189"/>
                </a:lnTo>
                <a:lnTo>
                  <a:pt x="15" y="14"/>
                </a:lnTo>
                <a:lnTo>
                  <a:pt x="257" y="14"/>
                </a:lnTo>
                <a:lnTo>
                  <a:pt x="257" y="18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63" name="Freeform 357"/>
          <p:cNvSpPr>
            <a:spLocks noEditPoints="1"/>
          </p:cNvSpPr>
          <p:nvPr/>
        </p:nvSpPr>
        <p:spPr bwMode="auto">
          <a:xfrm>
            <a:off x="3521075" y="1243013"/>
            <a:ext cx="30163" cy="31750"/>
          </a:xfrm>
          <a:custGeom>
            <a:avLst/>
            <a:gdLst>
              <a:gd name="T0" fmla="*/ 29 w 57"/>
              <a:gd name="T1" fmla="*/ 59 h 59"/>
              <a:gd name="T2" fmla="*/ 40 w 57"/>
              <a:gd name="T3" fmla="*/ 56 h 59"/>
              <a:gd name="T4" fmla="*/ 49 w 57"/>
              <a:gd name="T5" fmla="*/ 51 h 59"/>
              <a:gd name="T6" fmla="*/ 56 w 57"/>
              <a:gd name="T7" fmla="*/ 41 h 59"/>
              <a:gd name="T8" fmla="*/ 57 w 57"/>
              <a:gd name="T9" fmla="*/ 29 h 59"/>
              <a:gd name="T10" fmla="*/ 56 w 57"/>
              <a:gd name="T11" fmla="*/ 18 h 59"/>
              <a:gd name="T12" fmla="*/ 49 w 57"/>
              <a:gd name="T13" fmla="*/ 8 h 59"/>
              <a:gd name="T14" fmla="*/ 40 w 57"/>
              <a:gd name="T15" fmla="*/ 1 h 59"/>
              <a:gd name="T16" fmla="*/ 29 w 57"/>
              <a:gd name="T17" fmla="*/ 0 h 59"/>
              <a:gd name="T18" fmla="*/ 16 w 57"/>
              <a:gd name="T19" fmla="*/ 3 h 59"/>
              <a:gd name="T20" fmla="*/ 7 w 57"/>
              <a:gd name="T21" fmla="*/ 11 h 59"/>
              <a:gd name="T22" fmla="*/ 6 w 57"/>
              <a:gd name="T23" fmla="*/ 12 h 59"/>
              <a:gd name="T24" fmla="*/ 0 w 57"/>
              <a:gd name="T25" fmla="*/ 29 h 59"/>
              <a:gd name="T26" fmla="*/ 3 w 57"/>
              <a:gd name="T27" fmla="*/ 41 h 59"/>
              <a:gd name="T28" fmla="*/ 8 w 57"/>
              <a:gd name="T29" fmla="*/ 51 h 59"/>
              <a:gd name="T30" fmla="*/ 18 w 57"/>
              <a:gd name="T31" fmla="*/ 56 h 59"/>
              <a:gd name="T32" fmla="*/ 29 w 57"/>
              <a:gd name="T33" fmla="*/ 59 h 59"/>
              <a:gd name="T34" fmla="*/ 29 w 57"/>
              <a:gd name="T35" fmla="*/ 5 h 59"/>
              <a:gd name="T36" fmla="*/ 41 w 57"/>
              <a:gd name="T37" fmla="*/ 10 h 59"/>
              <a:gd name="T38" fmla="*/ 29 w 57"/>
              <a:gd name="T39" fmla="*/ 15 h 59"/>
              <a:gd name="T40" fmla="*/ 19 w 57"/>
              <a:gd name="T41" fmla="*/ 16 h 59"/>
              <a:gd name="T42" fmla="*/ 16 w 57"/>
              <a:gd name="T43" fmla="*/ 11 h 59"/>
              <a:gd name="T44" fmla="*/ 25 w 57"/>
              <a:gd name="T45" fmla="*/ 7 h 59"/>
              <a:gd name="T46" fmla="*/ 10 w 57"/>
              <a:gd name="T47" fmla="*/ 18 h 59"/>
              <a:gd name="T48" fmla="*/ 15 w 57"/>
              <a:gd name="T49" fmla="*/ 20 h 59"/>
              <a:gd name="T50" fmla="*/ 26 w 57"/>
              <a:gd name="T51" fmla="*/ 20 h 59"/>
              <a:gd name="T52" fmla="*/ 41 w 57"/>
              <a:gd name="T53" fmla="*/ 15 h 59"/>
              <a:gd name="T54" fmla="*/ 46 w 57"/>
              <a:gd name="T55" fmla="*/ 16 h 59"/>
              <a:gd name="T56" fmla="*/ 51 w 57"/>
              <a:gd name="T57" fmla="*/ 22 h 59"/>
              <a:gd name="T58" fmla="*/ 51 w 57"/>
              <a:gd name="T59" fmla="*/ 34 h 59"/>
              <a:gd name="T60" fmla="*/ 48 w 57"/>
              <a:gd name="T61" fmla="*/ 42 h 59"/>
              <a:gd name="T62" fmla="*/ 41 w 57"/>
              <a:gd name="T63" fmla="*/ 48 h 59"/>
              <a:gd name="T64" fmla="*/ 34 w 57"/>
              <a:gd name="T65" fmla="*/ 52 h 59"/>
              <a:gd name="T66" fmla="*/ 25 w 57"/>
              <a:gd name="T67" fmla="*/ 52 h 59"/>
              <a:gd name="T68" fmla="*/ 16 w 57"/>
              <a:gd name="T69" fmla="*/ 48 h 59"/>
              <a:gd name="T70" fmla="*/ 11 w 57"/>
              <a:gd name="T71" fmla="*/ 42 h 59"/>
              <a:gd name="T72" fmla="*/ 7 w 57"/>
              <a:gd name="T73" fmla="*/ 34 h 59"/>
              <a:gd name="T74" fmla="*/ 7 w 57"/>
              <a:gd name="T75" fmla="*/ 2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 h="59">
                <a:moveTo>
                  <a:pt x="29" y="59"/>
                </a:moveTo>
                <a:lnTo>
                  <a:pt x="29" y="59"/>
                </a:lnTo>
                <a:lnTo>
                  <a:pt x="36" y="57"/>
                </a:lnTo>
                <a:lnTo>
                  <a:pt x="40" y="56"/>
                </a:lnTo>
                <a:lnTo>
                  <a:pt x="45" y="53"/>
                </a:lnTo>
                <a:lnTo>
                  <a:pt x="49" y="51"/>
                </a:lnTo>
                <a:lnTo>
                  <a:pt x="53" y="45"/>
                </a:lnTo>
                <a:lnTo>
                  <a:pt x="56" y="41"/>
                </a:lnTo>
                <a:lnTo>
                  <a:pt x="57" y="36"/>
                </a:lnTo>
                <a:lnTo>
                  <a:pt x="57" y="29"/>
                </a:lnTo>
                <a:lnTo>
                  <a:pt x="57" y="23"/>
                </a:lnTo>
                <a:lnTo>
                  <a:pt x="56" y="18"/>
                </a:lnTo>
                <a:lnTo>
                  <a:pt x="53" y="12"/>
                </a:lnTo>
                <a:lnTo>
                  <a:pt x="49" y="8"/>
                </a:lnTo>
                <a:lnTo>
                  <a:pt x="45" y="4"/>
                </a:lnTo>
                <a:lnTo>
                  <a:pt x="40" y="1"/>
                </a:lnTo>
                <a:lnTo>
                  <a:pt x="36" y="0"/>
                </a:lnTo>
                <a:lnTo>
                  <a:pt x="29" y="0"/>
                </a:lnTo>
                <a:lnTo>
                  <a:pt x="22" y="0"/>
                </a:lnTo>
                <a:lnTo>
                  <a:pt x="16" y="3"/>
                </a:lnTo>
                <a:lnTo>
                  <a:pt x="11" y="7"/>
                </a:lnTo>
                <a:lnTo>
                  <a:pt x="7" y="11"/>
                </a:lnTo>
                <a:lnTo>
                  <a:pt x="6" y="11"/>
                </a:lnTo>
                <a:lnTo>
                  <a:pt x="6" y="12"/>
                </a:lnTo>
                <a:lnTo>
                  <a:pt x="1" y="20"/>
                </a:lnTo>
                <a:lnTo>
                  <a:pt x="0" y="29"/>
                </a:lnTo>
                <a:lnTo>
                  <a:pt x="1" y="36"/>
                </a:lnTo>
                <a:lnTo>
                  <a:pt x="3" y="41"/>
                </a:lnTo>
                <a:lnTo>
                  <a:pt x="6" y="45"/>
                </a:lnTo>
                <a:lnTo>
                  <a:pt x="8" y="51"/>
                </a:lnTo>
                <a:lnTo>
                  <a:pt x="14" y="53"/>
                </a:lnTo>
                <a:lnTo>
                  <a:pt x="18" y="56"/>
                </a:lnTo>
                <a:lnTo>
                  <a:pt x="23" y="57"/>
                </a:lnTo>
                <a:lnTo>
                  <a:pt x="29" y="59"/>
                </a:lnTo>
                <a:close/>
                <a:moveTo>
                  <a:pt x="29" y="5"/>
                </a:moveTo>
                <a:lnTo>
                  <a:pt x="29" y="5"/>
                </a:lnTo>
                <a:lnTo>
                  <a:pt x="36" y="7"/>
                </a:lnTo>
                <a:lnTo>
                  <a:pt x="41" y="10"/>
                </a:lnTo>
                <a:lnTo>
                  <a:pt x="36" y="11"/>
                </a:lnTo>
                <a:lnTo>
                  <a:pt x="29" y="15"/>
                </a:lnTo>
                <a:lnTo>
                  <a:pt x="23" y="16"/>
                </a:lnTo>
                <a:lnTo>
                  <a:pt x="19" y="16"/>
                </a:lnTo>
                <a:lnTo>
                  <a:pt x="12" y="14"/>
                </a:lnTo>
                <a:lnTo>
                  <a:pt x="16" y="11"/>
                </a:lnTo>
                <a:lnTo>
                  <a:pt x="21" y="8"/>
                </a:lnTo>
                <a:lnTo>
                  <a:pt x="25" y="7"/>
                </a:lnTo>
                <a:lnTo>
                  <a:pt x="29" y="5"/>
                </a:lnTo>
                <a:close/>
                <a:moveTo>
                  <a:pt x="10" y="18"/>
                </a:moveTo>
                <a:lnTo>
                  <a:pt x="10" y="18"/>
                </a:lnTo>
                <a:lnTo>
                  <a:pt x="15" y="20"/>
                </a:lnTo>
                <a:lnTo>
                  <a:pt x="22" y="22"/>
                </a:lnTo>
                <a:lnTo>
                  <a:pt x="26" y="20"/>
                </a:lnTo>
                <a:lnTo>
                  <a:pt x="30" y="19"/>
                </a:lnTo>
                <a:lnTo>
                  <a:pt x="41" y="15"/>
                </a:lnTo>
                <a:lnTo>
                  <a:pt x="44" y="15"/>
                </a:lnTo>
                <a:lnTo>
                  <a:pt x="46" y="16"/>
                </a:lnTo>
                <a:lnTo>
                  <a:pt x="48" y="16"/>
                </a:lnTo>
                <a:lnTo>
                  <a:pt x="51" y="22"/>
                </a:lnTo>
                <a:lnTo>
                  <a:pt x="52" y="29"/>
                </a:lnTo>
                <a:lnTo>
                  <a:pt x="51" y="34"/>
                </a:lnTo>
                <a:lnTo>
                  <a:pt x="49" y="38"/>
                </a:lnTo>
                <a:lnTo>
                  <a:pt x="48" y="42"/>
                </a:lnTo>
                <a:lnTo>
                  <a:pt x="45" y="45"/>
                </a:lnTo>
                <a:lnTo>
                  <a:pt x="41" y="48"/>
                </a:lnTo>
                <a:lnTo>
                  <a:pt x="38" y="51"/>
                </a:lnTo>
                <a:lnTo>
                  <a:pt x="34" y="52"/>
                </a:lnTo>
                <a:lnTo>
                  <a:pt x="29" y="52"/>
                </a:lnTo>
                <a:lnTo>
                  <a:pt x="25" y="52"/>
                </a:lnTo>
                <a:lnTo>
                  <a:pt x="21" y="51"/>
                </a:lnTo>
                <a:lnTo>
                  <a:pt x="16" y="48"/>
                </a:lnTo>
                <a:lnTo>
                  <a:pt x="14" y="45"/>
                </a:lnTo>
                <a:lnTo>
                  <a:pt x="11" y="42"/>
                </a:lnTo>
                <a:lnTo>
                  <a:pt x="8" y="38"/>
                </a:lnTo>
                <a:lnTo>
                  <a:pt x="7" y="34"/>
                </a:lnTo>
                <a:lnTo>
                  <a:pt x="7" y="29"/>
                </a:lnTo>
                <a:lnTo>
                  <a:pt x="7" y="23"/>
                </a:lnTo>
                <a:lnTo>
                  <a:pt x="10" y="1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64" name="Freeform 358"/>
          <p:cNvSpPr>
            <a:spLocks/>
          </p:cNvSpPr>
          <p:nvPr/>
        </p:nvSpPr>
        <p:spPr bwMode="auto">
          <a:xfrm>
            <a:off x="3554413" y="1266825"/>
            <a:ext cx="15875" cy="23813"/>
          </a:xfrm>
          <a:custGeom>
            <a:avLst/>
            <a:gdLst>
              <a:gd name="T0" fmla="*/ 24 w 29"/>
              <a:gd name="T1" fmla="*/ 43 h 43"/>
              <a:gd name="T2" fmla="*/ 24 w 29"/>
              <a:gd name="T3" fmla="*/ 43 h 43"/>
              <a:gd name="T4" fmla="*/ 24 w 29"/>
              <a:gd name="T5" fmla="*/ 42 h 43"/>
              <a:gd name="T6" fmla="*/ 29 w 29"/>
              <a:gd name="T7" fmla="*/ 19 h 43"/>
              <a:gd name="T8" fmla="*/ 29 w 29"/>
              <a:gd name="T9" fmla="*/ 17 h 43"/>
              <a:gd name="T10" fmla="*/ 27 w 29"/>
              <a:gd name="T11" fmla="*/ 15 h 43"/>
              <a:gd name="T12" fmla="*/ 26 w 29"/>
              <a:gd name="T13" fmla="*/ 12 h 43"/>
              <a:gd name="T14" fmla="*/ 26 w 29"/>
              <a:gd name="T15" fmla="*/ 9 h 43"/>
              <a:gd name="T16" fmla="*/ 29 w 29"/>
              <a:gd name="T17" fmla="*/ 7 h 43"/>
              <a:gd name="T18" fmla="*/ 29 w 29"/>
              <a:gd name="T19" fmla="*/ 5 h 43"/>
              <a:gd name="T20" fmla="*/ 23 w 29"/>
              <a:gd name="T21" fmla="*/ 2 h 43"/>
              <a:gd name="T22" fmla="*/ 18 w 29"/>
              <a:gd name="T23" fmla="*/ 0 h 43"/>
              <a:gd name="T24" fmla="*/ 16 w 29"/>
              <a:gd name="T25" fmla="*/ 0 h 43"/>
              <a:gd name="T26" fmla="*/ 11 w 29"/>
              <a:gd name="T27" fmla="*/ 2 h 43"/>
              <a:gd name="T28" fmla="*/ 7 w 29"/>
              <a:gd name="T29" fmla="*/ 7 h 43"/>
              <a:gd name="T30" fmla="*/ 3 w 29"/>
              <a:gd name="T31" fmla="*/ 12 h 43"/>
              <a:gd name="T32" fmla="*/ 0 w 29"/>
              <a:gd name="T33" fmla="*/ 17 h 43"/>
              <a:gd name="T34" fmla="*/ 5 w 29"/>
              <a:gd name="T35" fmla="*/ 23 h 43"/>
              <a:gd name="T36" fmla="*/ 9 w 29"/>
              <a:gd name="T37" fmla="*/ 28 h 43"/>
              <a:gd name="T38" fmla="*/ 13 w 29"/>
              <a:gd name="T39" fmla="*/ 35 h 43"/>
              <a:gd name="T40" fmla="*/ 16 w 29"/>
              <a:gd name="T41" fmla="*/ 43 h 43"/>
              <a:gd name="T42" fmla="*/ 24 w 29"/>
              <a:gd name="T4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 h="43">
                <a:moveTo>
                  <a:pt x="24" y="43"/>
                </a:moveTo>
                <a:lnTo>
                  <a:pt x="24" y="43"/>
                </a:lnTo>
                <a:lnTo>
                  <a:pt x="24" y="42"/>
                </a:lnTo>
                <a:lnTo>
                  <a:pt x="29" y="19"/>
                </a:lnTo>
                <a:lnTo>
                  <a:pt x="29" y="17"/>
                </a:lnTo>
                <a:lnTo>
                  <a:pt x="27" y="15"/>
                </a:lnTo>
                <a:lnTo>
                  <a:pt x="26" y="12"/>
                </a:lnTo>
                <a:lnTo>
                  <a:pt x="26" y="9"/>
                </a:lnTo>
                <a:lnTo>
                  <a:pt x="29" y="7"/>
                </a:lnTo>
                <a:lnTo>
                  <a:pt x="29" y="5"/>
                </a:lnTo>
                <a:lnTo>
                  <a:pt x="23" y="2"/>
                </a:lnTo>
                <a:lnTo>
                  <a:pt x="18" y="0"/>
                </a:lnTo>
                <a:lnTo>
                  <a:pt x="16" y="0"/>
                </a:lnTo>
                <a:lnTo>
                  <a:pt x="11" y="2"/>
                </a:lnTo>
                <a:lnTo>
                  <a:pt x="7" y="7"/>
                </a:lnTo>
                <a:lnTo>
                  <a:pt x="3" y="12"/>
                </a:lnTo>
                <a:lnTo>
                  <a:pt x="0" y="17"/>
                </a:lnTo>
                <a:lnTo>
                  <a:pt x="5" y="23"/>
                </a:lnTo>
                <a:lnTo>
                  <a:pt x="9" y="28"/>
                </a:lnTo>
                <a:lnTo>
                  <a:pt x="13" y="35"/>
                </a:lnTo>
                <a:lnTo>
                  <a:pt x="16" y="43"/>
                </a:lnTo>
                <a:lnTo>
                  <a:pt x="24" y="4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65" name="Freeform 359"/>
          <p:cNvSpPr>
            <a:spLocks/>
          </p:cNvSpPr>
          <p:nvPr/>
        </p:nvSpPr>
        <p:spPr bwMode="auto">
          <a:xfrm>
            <a:off x="3575050" y="1266825"/>
            <a:ext cx="17463" cy="23813"/>
          </a:xfrm>
          <a:custGeom>
            <a:avLst/>
            <a:gdLst>
              <a:gd name="T0" fmla="*/ 11 w 34"/>
              <a:gd name="T1" fmla="*/ 0 h 43"/>
              <a:gd name="T2" fmla="*/ 11 w 34"/>
              <a:gd name="T3" fmla="*/ 0 h 43"/>
              <a:gd name="T4" fmla="*/ 7 w 34"/>
              <a:gd name="T5" fmla="*/ 2 h 43"/>
              <a:gd name="T6" fmla="*/ 1 w 34"/>
              <a:gd name="T7" fmla="*/ 5 h 43"/>
              <a:gd name="T8" fmla="*/ 0 w 34"/>
              <a:gd name="T9" fmla="*/ 5 h 43"/>
              <a:gd name="T10" fmla="*/ 0 w 34"/>
              <a:gd name="T11" fmla="*/ 7 h 43"/>
              <a:gd name="T12" fmla="*/ 2 w 34"/>
              <a:gd name="T13" fmla="*/ 9 h 43"/>
              <a:gd name="T14" fmla="*/ 2 w 34"/>
              <a:gd name="T15" fmla="*/ 12 h 43"/>
              <a:gd name="T16" fmla="*/ 2 w 34"/>
              <a:gd name="T17" fmla="*/ 15 h 43"/>
              <a:gd name="T18" fmla="*/ 0 w 34"/>
              <a:gd name="T19" fmla="*/ 17 h 43"/>
              <a:gd name="T20" fmla="*/ 0 w 34"/>
              <a:gd name="T21" fmla="*/ 19 h 43"/>
              <a:gd name="T22" fmla="*/ 4 w 34"/>
              <a:gd name="T23" fmla="*/ 42 h 43"/>
              <a:gd name="T24" fmla="*/ 4 w 34"/>
              <a:gd name="T25" fmla="*/ 43 h 43"/>
              <a:gd name="T26" fmla="*/ 34 w 34"/>
              <a:gd name="T27" fmla="*/ 43 h 43"/>
              <a:gd name="T28" fmla="*/ 34 w 34"/>
              <a:gd name="T29" fmla="*/ 42 h 43"/>
              <a:gd name="T30" fmla="*/ 32 w 34"/>
              <a:gd name="T31" fmla="*/ 28 h 43"/>
              <a:gd name="T32" fmla="*/ 28 w 34"/>
              <a:gd name="T33" fmla="*/ 16 h 43"/>
              <a:gd name="T34" fmla="*/ 24 w 34"/>
              <a:gd name="T35" fmla="*/ 11 h 43"/>
              <a:gd name="T36" fmla="*/ 22 w 34"/>
              <a:gd name="T37" fmla="*/ 7 h 43"/>
              <a:gd name="T38" fmla="*/ 17 w 34"/>
              <a:gd name="T39" fmla="*/ 2 h 43"/>
              <a:gd name="T40" fmla="*/ 12 w 34"/>
              <a:gd name="T41" fmla="*/ 0 h 43"/>
              <a:gd name="T42" fmla="*/ 11 w 34"/>
              <a:gd name="T4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 h="43">
                <a:moveTo>
                  <a:pt x="11" y="0"/>
                </a:moveTo>
                <a:lnTo>
                  <a:pt x="11" y="0"/>
                </a:lnTo>
                <a:lnTo>
                  <a:pt x="7" y="2"/>
                </a:lnTo>
                <a:lnTo>
                  <a:pt x="1" y="5"/>
                </a:lnTo>
                <a:lnTo>
                  <a:pt x="0" y="5"/>
                </a:lnTo>
                <a:lnTo>
                  <a:pt x="0" y="7"/>
                </a:lnTo>
                <a:lnTo>
                  <a:pt x="2" y="9"/>
                </a:lnTo>
                <a:lnTo>
                  <a:pt x="2" y="12"/>
                </a:lnTo>
                <a:lnTo>
                  <a:pt x="2" y="15"/>
                </a:lnTo>
                <a:lnTo>
                  <a:pt x="0" y="17"/>
                </a:lnTo>
                <a:lnTo>
                  <a:pt x="0" y="19"/>
                </a:lnTo>
                <a:lnTo>
                  <a:pt x="4" y="42"/>
                </a:lnTo>
                <a:lnTo>
                  <a:pt x="4" y="43"/>
                </a:lnTo>
                <a:lnTo>
                  <a:pt x="34" y="43"/>
                </a:lnTo>
                <a:lnTo>
                  <a:pt x="34" y="42"/>
                </a:lnTo>
                <a:lnTo>
                  <a:pt x="32" y="28"/>
                </a:lnTo>
                <a:lnTo>
                  <a:pt x="28" y="16"/>
                </a:lnTo>
                <a:lnTo>
                  <a:pt x="24" y="11"/>
                </a:lnTo>
                <a:lnTo>
                  <a:pt x="22" y="7"/>
                </a:lnTo>
                <a:lnTo>
                  <a:pt x="17" y="2"/>
                </a:lnTo>
                <a:lnTo>
                  <a:pt x="12" y="0"/>
                </a:lnTo>
                <a:lnTo>
                  <a:pt x="11"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66" name="Freeform 360"/>
          <p:cNvSpPr>
            <a:spLocks noEditPoints="1"/>
          </p:cNvSpPr>
          <p:nvPr/>
        </p:nvSpPr>
        <p:spPr bwMode="auto">
          <a:xfrm>
            <a:off x="3560763" y="1241425"/>
            <a:ext cx="25400" cy="25400"/>
          </a:xfrm>
          <a:custGeom>
            <a:avLst/>
            <a:gdLst>
              <a:gd name="T0" fmla="*/ 22 w 45"/>
              <a:gd name="T1" fmla="*/ 47 h 47"/>
              <a:gd name="T2" fmla="*/ 30 w 45"/>
              <a:gd name="T3" fmla="*/ 45 h 47"/>
              <a:gd name="T4" fmla="*/ 38 w 45"/>
              <a:gd name="T5" fmla="*/ 40 h 47"/>
              <a:gd name="T6" fmla="*/ 42 w 45"/>
              <a:gd name="T7" fmla="*/ 33 h 47"/>
              <a:gd name="T8" fmla="*/ 45 w 45"/>
              <a:gd name="T9" fmla="*/ 23 h 47"/>
              <a:gd name="T10" fmla="*/ 42 w 45"/>
              <a:gd name="T11" fmla="*/ 14 h 47"/>
              <a:gd name="T12" fmla="*/ 38 w 45"/>
              <a:gd name="T13" fmla="*/ 7 h 47"/>
              <a:gd name="T14" fmla="*/ 30 w 45"/>
              <a:gd name="T15" fmla="*/ 3 h 47"/>
              <a:gd name="T16" fmla="*/ 22 w 45"/>
              <a:gd name="T17" fmla="*/ 0 h 47"/>
              <a:gd name="T18" fmla="*/ 12 w 45"/>
              <a:gd name="T19" fmla="*/ 3 h 47"/>
              <a:gd name="T20" fmla="*/ 4 w 45"/>
              <a:gd name="T21" fmla="*/ 10 h 47"/>
              <a:gd name="T22" fmla="*/ 0 w 45"/>
              <a:gd name="T23" fmla="*/ 23 h 47"/>
              <a:gd name="T24" fmla="*/ 1 w 45"/>
              <a:gd name="T25" fmla="*/ 33 h 47"/>
              <a:gd name="T26" fmla="*/ 5 w 45"/>
              <a:gd name="T27" fmla="*/ 40 h 47"/>
              <a:gd name="T28" fmla="*/ 13 w 45"/>
              <a:gd name="T29" fmla="*/ 45 h 47"/>
              <a:gd name="T30" fmla="*/ 22 w 45"/>
              <a:gd name="T31" fmla="*/ 47 h 47"/>
              <a:gd name="T32" fmla="*/ 22 w 45"/>
              <a:gd name="T33" fmla="*/ 6 h 47"/>
              <a:gd name="T34" fmla="*/ 31 w 45"/>
              <a:gd name="T35" fmla="*/ 8 h 47"/>
              <a:gd name="T36" fmla="*/ 22 w 45"/>
              <a:gd name="T37" fmla="*/ 13 h 47"/>
              <a:gd name="T38" fmla="*/ 15 w 45"/>
              <a:gd name="T39" fmla="*/ 14 h 47"/>
              <a:gd name="T40" fmla="*/ 15 w 45"/>
              <a:gd name="T41" fmla="*/ 7 h 47"/>
              <a:gd name="T42" fmla="*/ 22 w 45"/>
              <a:gd name="T43" fmla="*/ 6 h 47"/>
              <a:gd name="T44" fmla="*/ 7 w 45"/>
              <a:gd name="T45" fmla="*/ 14 h 47"/>
              <a:gd name="T46" fmla="*/ 16 w 45"/>
              <a:gd name="T47" fmla="*/ 18 h 47"/>
              <a:gd name="T48" fmla="*/ 23 w 45"/>
              <a:gd name="T49" fmla="*/ 15 h 47"/>
              <a:gd name="T50" fmla="*/ 34 w 45"/>
              <a:gd name="T51" fmla="*/ 13 h 47"/>
              <a:gd name="T52" fmla="*/ 37 w 45"/>
              <a:gd name="T53" fmla="*/ 13 h 47"/>
              <a:gd name="T54" fmla="*/ 39 w 45"/>
              <a:gd name="T55" fmla="*/ 23 h 47"/>
              <a:gd name="T56" fmla="*/ 34 w 45"/>
              <a:gd name="T57" fmla="*/ 36 h 47"/>
              <a:gd name="T58" fmla="*/ 22 w 45"/>
              <a:gd name="T59" fmla="*/ 41 h 47"/>
              <a:gd name="T60" fmla="*/ 9 w 45"/>
              <a:gd name="T61" fmla="*/ 36 h 47"/>
              <a:gd name="T62" fmla="*/ 4 w 45"/>
              <a:gd name="T63" fmla="*/ 23 h 47"/>
              <a:gd name="T64" fmla="*/ 7 w 45"/>
              <a:gd name="T6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5" h="47">
                <a:moveTo>
                  <a:pt x="22" y="47"/>
                </a:moveTo>
                <a:lnTo>
                  <a:pt x="22" y="47"/>
                </a:lnTo>
                <a:lnTo>
                  <a:pt x="26" y="47"/>
                </a:lnTo>
                <a:lnTo>
                  <a:pt x="30" y="45"/>
                </a:lnTo>
                <a:lnTo>
                  <a:pt x="34" y="43"/>
                </a:lnTo>
                <a:lnTo>
                  <a:pt x="38" y="40"/>
                </a:lnTo>
                <a:lnTo>
                  <a:pt x="41" y="36"/>
                </a:lnTo>
                <a:lnTo>
                  <a:pt x="42" y="33"/>
                </a:lnTo>
                <a:lnTo>
                  <a:pt x="43" y="28"/>
                </a:lnTo>
                <a:lnTo>
                  <a:pt x="45" y="23"/>
                </a:lnTo>
                <a:lnTo>
                  <a:pt x="43" y="19"/>
                </a:lnTo>
                <a:lnTo>
                  <a:pt x="42" y="14"/>
                </a:lnTo>
                <a:lnTo>
                  <a:pt x="41" y="11"/>
                </a:lnTo>
                <a:lnTo>
                  <a:pt x="38" y="7"/>
                </a:lnTo>
                <a:lnTo>
                  <a:pt x="34" y="4"/>
                </a:lnTo>
                <a:lnTo>
                  <a:pt x="30" y="3"/>
                </a:lnTo>
                <a:lnTo>
                  <a:pt x="26" y="2"/>
                </a:lnTo>
                <a:lnTo>
                  <a:pt x="22" y="0"/>
                </a:lnTo>
                <a:lnTo>
                  <a:pt x="16" y="2"/>
                </a:lnTo>
                <a:lnTo>
                  <a:pt x="12" y="3"/>
                </a:lnTo>
                <a:lnTo>
                  <a:pt x="8" y="6"/>
                </a:lnTo>
                <a:lnTo>
                  <a:pt x="4" y="10"/>
                </a:lnTo>
                <a:lnTo>
                  <a:pt x="0" y="17"/>
                </a:lnTo>
                <a:lnTo>
                  <a:pt x="0" y="23"/>
                </a:lnTo>
                <a:lnTo>
                  <a:pt x="0" y="28"/>
                </a:lnTo>
                <a:lnTo>
                  <a:pt x="1" y="33"/>
                </a:lnTo>
                <a:lnTo>
                  <a:pt x="2" y="36"/>
                </a:lnTo>
                <a:lnTo>
                  <a:pt x="5" y="40"/>
                </a:lnTo>
                <a:lnTo>
                  <a:pt x="9" y="43"/>
                </a:lnTo>
                <a:lnTo>
                  <a:pt x="13" y="45"/>
                </a:lnTo>
                <a:lnTo>
                  <a:pt x="18" y="47"/>
                </a:lnTo>
                <a:lnTo>
                  <a:pt x="22" y="47"/>
                </a:lnTo>
                <a:close/>
                <a:moveTo>
                  <a:pt x="22" y="6"/>
                </a:moveTo>
                <a:lnTo>
                  <a:pt x="22" y="6"/>
                </a:lnTo>
                <a:lnTo>
                  <a:pt x="27" y="6"/>
                </a:lnTo>
                <a:lnTo>
                  <a:pt x="31" y="8"/>
                </a:lnTo>
                <a:lnTo>
                  <a:pt x="27" y="10"/>
                </a:lnTo>
                <a:lnTo>
                  <a:pt x="22" y="13"/>
                </a:lnTo>
                <a:lnTo>
                  <a:pt x="18" y="14"/>
                </a:lnTo>
                <a:lnTo>
                  <a:pt x="15" y="14"/>
                </a:lnTo>
                <a:lnTo>
                  <a:pt x="9" y="11"/>
                </a:lnTo>
                <a:lnTo>
                  <a:pt x="15" y="7"/>
                </a:lnTo>
                <a:lnTo>
                  <a:pt x="18" y="6"/>
                </a:lnTo>
                <a:lnTo>
                  <a:pt x="22" y="6"/>
                </a:lnTo>
                <a:close/>
                <a:moveTo>
                  <a:pt x="7" y="14"/>
                </a:moveTo>
                <a:lnTo>
                  <a:pt x="7" y="14"/>
                </a:lnTo>
                <a:lnTo>
                  <a:pt x="11" y="17"/>
                </a:lnTo>
                <a:lnTo>
                  <a:pt x="16" y="18"/>
                </a:lnTo>
                <a:lnTo>
                  <a:pt x="20" y="17"/>
                </a:lnTo>
                <a:lnTo>
                  <a:pt x="23" y="15"/>
                </a:lnTo>
                <a:lnTo>
                  <a:pt x="31" y="13"/>
                </a:lnTo>
                <a:lnTo>
                  <a:pt x="34" y="13"/>
                </a:lnTo>
                <a:lnTo>
                  <a:pt x="35" y="13"/>
                </a:lnTo>
                <a:lnTo>
                  <a:pt x="37" y="13"/>
                </a:lnTo>
                <a:lnTo>
                  <a:pt x="38" y="18"/>
                </a:lnTo>
                <a:lnTo>
                  <a:pt x="39" y="23"/>
                </a:lnTo>
                <a:lnTo>
                  <a:pt x="38" y="30"/>
                </a:lnTo>
                <a:lnTo>
                  <a:pt x="34" y="36"/>
                </a:lnTo>
                <a:lnTo>
                  <a:pt x="28" y="40"/>
                </a:lnTo>
                <a:lnTo>
                  <a:pt x="22" y="41"/>
                </a:lnTo>
                <a:lnTo>
                  <a:pt x="15" y="40"/>
                </a:lnTo>
                <a:lnTo>
                  <a:pt x="9" y="36"/>
                </a:lnTo>
                <a:lnTo>
                  <a:pt x="5" y="30"/>
                </a:lnTo>
                <a:lnTo>
                  <a:pt x="4" y="23"/>
                </a:lnTo>
                <a:lnTo>
                  <a:pt x="5" y="19"/>
                </a:lnTo>
                <a:lnTo>
                  <a:pt x="7" y="1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67" name="Freeform 361"/>
          <p:cNvSpPr>
            <a:spLocks/>
          </p:cNvSpPr>
          <p:nvPr/>
        </p:nvSpPr>
        <p:spPr bwMode="auto">
          <a:xfrm>
            <a:off x="3481388" y="1266825"/>
            <a:ext cx="19050" cy="23813"/>
          </a:xfrm>
          <a:custGeom>
            <a:avLst/>
            <a:gdLst>
              <a:gd name="T0" fmla="*/ 1 w 35"/>
              <a:gd name="T1" fmla="*/ 43 h 43"/>
              <a:gd name="T2" fmla="*/ 30 w 35"/>
              <a:gd name="T3" fmla="*/ 43 h 43"/>
              <a:gd name="T4" fmla="*/ 31 w 35"/>
              <a:gd name="T5" fmla="*/ 42 h 43"/>
              <a:gd name="T6" fmla="*/ 35 w 35"/>
              <a:gd name="T7" fmla="*/ 19 h 43"/>
              <a:gd name="T8" fmla="*/ 35 w 35"/>
              <a:gd name="T9" fmla="*/ 17 h 43"/>
              <a:gd name="T10" fmla="*/ 32 w 35"/>
              <a:gd name="T11" fmla="*/ 15 h 43"/>
              <a:gd name="T12" fmla="*/ 32 w 35"/>
              <a:gd name="T13" fmla="*/ 12 h 43"/>
              <a:gd name="T14" fmla="*/ 32 w 35"/>
              <a:gd name="T15" fmla="*/ 9 h 43"/>
              <a:gd name="T16" fmla="*/ 34 w 35"/>
              <a:gd name="T17" fmla="*/ 7 h 43"/>
              <a:gd name="T18" fmla="*/ 35 w 35"/>
              <a:gd name="T19" fmla="*/ 5 h 43"/>
              <a:gd name="T20" fmla="*/ 34 w 35"/>
              <a:gd name="T21" fmla="*/ 5 h 43"/>
              <a:gd name="T22" fmla="*/ 28 w 35"/>
              <a:gd name="T23" fmla="*/ 2 h 43"/>
              <a:gd name="T24" fmla="*/ 23 w 35"/>
              <a:gd name="T25" fmla="*/ 0 h 43"/>
              <a:gd name="T26" fmla="*/ 17 w 35"/>
              <a:gd name="T27" fmla="*/ 2 h 43"/>
              <a:gd name="T28" fmla="*/ 13 w 35"/>
              <a:gd name="T29" fmla="*/ 7 h 43"/>
              <a:gd name="T30" fmla="*/ 9 w 35"/>
              <a:gd name="T31" fmla="*/ 11 h 43"/>
              <a:gd name="T32" fmla="*/ 7 w 35"/>
              <a:gd name="T33" fmla="*/ 16 h 43"/>
              <a:gd name="T34" fmla="*/ 2 w 35"/>
              <a:gd name="T35" fmla="*/ 28 h 43"/>
              <a:gd name="T36" fmla="*/ 0 w 35"/>
              <a:gd name="T37" fmla="*/ 42 h 43"/>
              <a:gd name="T38" fmla="*/ 1 w 35"/>
              <a:gd name="T3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43">
                <a:moveTo>
                  <a:pt x="1" y="43"/>
                </a:moveTo>
                <a:lnTo>
                  <a:pt x="30" y="43"/>
                </a:lnTo>
                <a:lnTo>
                  <a:pt x="31" y="42"/>
                </a:lnTo>
                <a:lnTo>
                  <a:pt x="35" y="19"/>
                </a:lnTo>
                <a:lnTo>
                  <a:pt x="35" y="17"/>
                </a:lnTo>
                <a:lnTo>
                  <a:pt x="32" y="15"/>
                </a:lnTo>
                <a:lnTo>
                  <a:pt x="32" y="12"/>
                </a:lnTo>
                <a:lnTo>
                  <a:pt x="32" y="9"/>
                </a:lnTo>
                <a:lnTo>
                  <a:pt x="34" y="7"/>
                </a:lnTo>
                <a:lnTo>
                  <a:pt x="35" y="5"/>
                </a:lnTo>
                <a:lnTo>
                  <a:pt x="34" y="5"/>
                </a:lnTo>
                <a:lnTo>
                  <a:pt x="28" y="2"/>
                </a:lnTo>
                <a:lnTo>
                  <a:pt x="23" y="0"/>
                </a:lnTo>
                <a:lnTo>
                  <a:pt x="17" y="2"/>
                </a:lnTo>
                <a:lnTo>
                  <a:pt x="13" y="7"/>
                </a:lnTo>
                <a:lnTo>
                  <a:pt x="9" y="11"/>
                </a:lnTo>
                <a:lnTo>
                  <a:pt x="7" y="16"/>
                </a:lnTo>
                <a:lnTo>
                  <a:pt x="2" y="28"/>
                </a:lnTo>
                <a:lnTo>
                  <a:pt x="0" y="42"/>
                </a:lnTo>
                <a:lnTo>
                  <a:pt x="1" y="4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68" name="Freeform 362"/>
          <p:cNvSpPr>
            <a:spLocks/>
          </p:cNvSpPr>
          <p:nvPr/>
        </p:nvSpPr>
        <p:spPr bwMode="auto">
          <a:xfrm>
            <a:off x="3505200" y="1266825"/>
            <a:ext cx="15875" cy="23813"/>
          </a:xfrm>
          <a:custGeom>
            <a:avLst/>
            <a:gdLst>
              <a:gd name="T0" fmla="*/ 12 w 29"/>
              <a:gd name="T1" fmla="*/ 0 h 43"/>
              <a:gd name="T2" fmla="*/ 12 w 29"/>
              <a:gd name="T3" fmla="*/ 0 h 43"/>
              <a:gd name="T4" fmla="*/ 7 w 29"/>
              <a:gd name="T5" fmla="*/ 2 h 43"/>
              <a:gd name="T6" fmla="*/ 1 w 29"/>
              <a:gd name="T7" fmla="*/ 5 h 43"/>
              <a:gd name="T8" fmla="*/ 1 w 29"/>
              <a:gd name="T9" fmla="*/ 7 h 43"/>
              <a:gd name="T10" fmla="*/ 3 w 29"/>
              <a:gd name="T11" fmla="*/ 9 h 43"/>
              <a:gd name="T12" fmla="*/ 4 w 29"/>
              <a:gd name="T13" fmla="*/ 12 h 43"/>
              <a:gd name="T14" fmla="*/ 3 w 29"/>
              <a:gd name="T15" fmla="*/ 15 h 43"/>
              <a:gd name="T16" fmla="*/ 1 w 29"/>
              <a:gd name="T17" fmla="*/ 17 h 43"/>
              <a:gd name="T18" fmla="*/ 0 w 29"/>
              <a:gd name="T19" fmla="*/ 19 h 43"/>
              <a:gd name="T20" fmla="*/ 4 w 29"/>
              <a:gd name="T21" fmla="*/ 42 h 43"/>
              <a:gd name="T22" fmla="*/ 5 w 29"/>
              <a:gd name="T23" fmla="*/ 43 h 43"/>
              <a:gd name="T24" fmla="*/ 8 w 29"/>
              <a:gd name="T25" fmla="*/ 43 h 43"/>
              <a:gd name="T26" fmla="*/ 12 w 29"/>
              <a:gd name="T27" fmla="*/ 35 h 43"/>
              <a:gd name="T28" fmla="*/ 16 w 29"/>
              <a:gd name="T29" fmla="*/ 27 h 43"/>
              <a:gd name="T30" fmla="*/ 22 w 29"/>
              <a:gd name="T31" fmla="*/ 20 h 43"/>
              <a:gd name="T32" fmla="*/ 29 w 29"/>
              <a:gd name="T33" fmla="*/ 15 h 43"/>
              <a:gd name="T34" fmla="*/ 22 w 29"/>
              <a:gd name="T35" fmla="*/ 7 h 43"/>
              <a:gd name="T36" fmla="*/ 18 w 29"/>
              <a:gd name="T37" fmla="*/ 2 h 43"/>
              <a:gd name="T38" fmla="*/ 14 w 29"/>
              <a:gd name="T39" fmla="*/ 0 h 43"/>
              <a:gd name="T40" fmla="*/ 12 w 29"/>
              <a:gd name="T41"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 h="43">
                <a:moveTo>
                  <a:pt x="12" y="0"/>
                </a:moveTo>
                <a:lnTo>
                  <a:pt x="12" y="0"/>
                </a:lnTo>
                <a:lnTo>
                  <a:pt x="7" y="2"/>
                </a:lnTo>
                <a:lnTo>
                  <a:pt x="1" y="5"/>
                </a:lnTo>
                <a:lnTo>
                  <a:pt x="1" y="7"/>
                </a:lnTo>
                <a:lnTo>
                  <a:pt x="3" y="9"/>
                </a:lnTo>
                <a:lnTo>
                  <a:pt x="4" y="12"/>
                </a:lnTo>
                <a:lnTo>
                  <a:pt x="3" y="15"/>
                </a:lnTo>
                <a:lnTo>
                  <a:pt x="1" y="17"/>
                </a:lnTo>
                <a:lnTo>
                  <a:pt x="0" y="19"/>
                </a:lnTo>
                <a:lnTo>
                  <a:pt x="4" y="42"/>
                </a:lnTo>
                <a:lnTo>
                  <a:pt x="5" y="43"/>
                </a:lnTo>
                <a:lnTo>
                  <a:pt x="8" y="43"/>
                </a:lnTo>
                <a:lnTo>
                  <a:pt x="12" y="35"/>
                </a:lnTo>
                <a:lnTo>
                  <a:pt x="16" y="27"/>
                </a:lnTo>
                <a:lnTo>
                  <a:pt x="22" y="20"/>
                </a:lnTo>
                <a:lnTo>
                  <a:pt x="29" y="15"/>
                </a:lnTo>
                <a:lnTo>
                  <a:pt x="22" y="7"/>
                </a:lnTo>
                <a:lnTo>
                  <a:pt x="18" y="2"/>
                </a:lnTo>
                <a:lnTo>
                  <a:pt x="14" y="0"/>
                </a:lnTo>
                <a:lnTo>
                  <a:pt x="12"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69" name="Freeform 363"/>
          <p:cNvSpPr>
            <a:spLocks noEditPoints="1"/>
          </p:cNvSpPr>
          <p:nvPr/>
        </p:nvSpPr>
        <p:spPr bwMode="auto">
          <a:xfrm>
            <a:off x="3490913" y="1241425"/>
            <a:ext cx="23812" cy="25400"/>
          </a:xfrm>
          <a:custGeom>
            <a:avLst/>
            <a:gdLst>
              <a:gd name="T0" fmla="*/ 23 w 45"/>
              <a:gd name="T1" fmla="*/ 47 h 47"/>
              <a:gd name="T2" fmla="*/ 31 w 45"/>
              <a:gd name="T3" fmla="*/ 45 h 47"/>
              <a:gd name="T4" fmla="*/ 38 w 45"/>
              <a:gd name="T5" fmla="*/ 40 h 47"/>
              <a:gd name="T6" fmla="*/ 44 w 45"/>
              <a:gd name="T7" fmla="*/ 33 h 47"/>
              <a:gd name="T8" fmla="*/ 45 w 45"/>
              <a:gd name="T9" fmla="*/ 23 h 47"/>
              <a:gd name="T10" fmla="*/ 44 w 45"/>
              <a:gd name="T11" fmla="*/ 14 h 47"/>
              <a:gd name="T12" fmla="*/ 38 w 45"/>
              <a:gd name="T13" fmla="*/ 7 h 47"/>
              <a:gd name="T14" fmla="*/ 31 w 45"/>
              <a:gd name="T15" fmla="*/ 3 h 47"/>
              <a:gd name="T16" fmla="*/ 23 w 45"/>
              <a:gd name="T17" fmla="*/ 0 h 47"/>
              <a:gd name="T18" fmla="*/ 12 w 45"/>
              <a:gd name="T19" fmla="*/ 3 h 47"/>
              <a:gd name="T20" fmla="*/ 6 w 45"/>
              <a:gd name="T21" fmla="*/ 10 h 47"/>
              <a:gd name="T22" fmla="*/ 1 w 45"/>
              <a:gd name="T23" fmla="*/ 17 h 47"/>
              <a:gd name="T24" fmla="*/ 1 w 45"/>
              <a:gd name="T25" fmla="*/ 28 h 47"/>
              <a:gd name="T26" fmla="*/ 4 w 45"/>
              <a:gd name="T27" fmla="*/ 36 h 47"/>
              <a:gd name="T28" fmla="*/ 10 w 45"/>
              <a:gd name="T29" fmla="*/ 43 h 47"/>
              <a:gd name="T30" fmla="*/ 18 w 45"/>
              <a:gd name="T31" fmla="*/ 47 h 47"/>
              <a:gd name="T32" fmla="*/ 23 w 45"/>
              <a:gd name="T33" fmla="*/ 6 h 47"/>
              <a:gd name="T34" fmla="*/ 27 w 45"/>
              <a:gd name="T35" fmla="*/ 6 h 47"/>
              <a:gd name="T36" fmla="*/ 27 w 45"/>
              <a:gd name="T37" fmla="*/ 10 h 47"/>
              <a:gd name="T38" fmla="*/ 19 w 45"/>
              <a:gd name="T39" fmla="*/ 14 h 47"/>
              <a:gd name="T40" fmla="*/ 10 w 45"/>
              <a:gd name="T41" fmla="*/ 11 h 47"/>
              <a:gd name="T42" fmla="*/ 19 w 45"/>
              <a:gd name="T43" fmla="*/ 6 h 47"/>
              <a:gd name="T44" fmla="*/ 8 w 45"/>
              <a:gd name="T45" fmla="*/ 14 h 47"/>
              <a:gd name="T46" fmla="*/ 12 w 45"/>
              <a:gd name="T47" fmla="*/ 17 h 47"/>
              <a:gd name="T48" fmla="*/ 21 w 45"/>
              <a:gd name="T49" fmla="*/ 17 h 47"/>
              <a:gd name="T50" fmla="*/ 33 w 45"/>
              <a:gd name="T51" fmla="*/ 13 h 47"/>
              <a:gd name="T52" fmla="*/ 37 w 45"/>
              <a:gd name="T53" fmla="*/ 13 h 47"/>
              <a:gd name="T54" fmla="*/ 40 w 45"/>
              <a:gd name="T55" fmla="*/ 23 h 47"/>
              <a:gd name="T56" fmla="*/ 36 w 45"/>
              <a:gd name="T57" fmla="*/ 36 h 47"/>
              <a:gd name="T58" fmla="*/ 23 w 45"/>
              <a:gd name="T59" fmla="*/ 41 h 47"/>
              <a:gd name="T60" fmla="*/ 11 w 45"/>
              <a:gd name="T61" fmla="*/ 36 h 47"/>
              <a:gd name="T62" fmla="*/ 6 w 45"/>
              <a:gd name="T63" fmla="*/ 23 h 47"/>
              <a:gd name="T64" fmla="*/ 8 w 45"/>
              <a:gd name="T6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5" h="47">
                <a:moveTo>
                  <a:pt x="23" y="47"/>
                </a:moveTo>
                <a:lnTo>
                  <a:pt x="23" y="47"/>
                </a:lnTo>
                <a:lnTo>
                  <a:pt x="27" y="47"/>
                </a:lnTo>
                <a:lnTo>
                  <a:pt x="31" y="45"/>
                </a:lnTo>
                <a:lnTo>
                  <a:pt x="36" y="43"/>
                </a:lnTo>
                <a:lnTo>
                  <a:pt x="38" y="40"/>
                </a:lnTo>
                <a:lnTo>
                  <a:pt x="41" y="36"/>
                </a:lnTo>
                <a:lnTo>
                  <a:pt x="44" y="33"/>
                </a:lnTo>
                <a:lnTo>
                  <a:pt x="45" y="28"/>
                </a:lnTo>
                <a:lnTo>
                  <a:pt x="45" y="23"/>
                </a:lnTo>
                <a:lnTo>
                  <a:pt x="45" y="19"/>
                </a:lnTo>
                <a:lnTo>
                  <a:pt x="44" y="14"/>
                </a:lnTo>
                <a:lnTo>
                  <a:pt x="41" y="11"/>
                </a:lnTo>
                <a:lnTo>
                  <a:pt x="38" y="7"/>
                </a:lnTo>
                <a:lnTo>
                  <a:pt x="36" y="4"/>
                </a:lnTo>
                <a:lnTo>
                  <a:pt x="31" y="3"/>
                </a:lnTo>
                <a:lnTo>
                  <a:pt x="27" y="2"/>
                </a:lnTo>
                <a:lnTo>
                  <a:pt x="23" y="0"/>
                </a:lnTo>
                <a:lnTo>
                  <a:pt x="18" y="2"/>
                </a:lnTo>
                <a:lnTo>
                  <a:pt x="12" y="3"/>
                </a:lnTo>
                <a:lnTo>
                  <a:pt x="8" y="6"/>
                </a:lnTo>
                <a:lnTo>
                  <a:pt x="6" y="10"/>
                </a:lnTo>
                <a:lnTo>
                  <a:pt x="4" y="10"/>
                </a:lnTo>
                <a:lnTo>
                  <a:pt x="1" y="17"/>
                </a:lnTo>
                <a:lnTo>
                  <a:pt x="0" y="23"/>
                </a:lnTo>
                <a:lnTo>
                  <a:pt x="1" y="28"/>
                </a:lnTo>
                <a:lnTo>
                  <a:pt x="1" y="33"/>
                </a:lnTo>
                <a:lnTo>
                  <a:pt x="4" y="36"/>
                </a:lnTo>
                <a:lnTo>
                  <a:pt x="7" y="40"/>
                </a:lnTo>
                <a:lnTo>
                  <a:pt x="10" y="43"/>
                </a:lnTo>
                <a:lnTo>
                  <a:pt x="14" y="45"/>
                </a:lnTo>
                <a:lnTo>
                  <a:pt x="18" y="47"/>
                </a:lnTo>
                <a:lnTo>
                  <a:pt x="23" y="47"/>
                </a:lnTo>
                <a:close/>
                <a:moveTo>
                  <a:pt x="23" y="6"/>
                </a:moveTo>
                <a:lnTo>
                  <a:pt x="23" y="6"/>
                </a:lnTo>
                <a:lnTo>
                  <a:pt x="27" y="6"/>
                </a:lnTo>
                <a:lnTo>
                  <a:pt x="33" y="8"/>
                </a:lnTo>
                <a:lnTo>
                  <a:pt x="27" y="10"/>
                </a:lnTo>
                <a:lnTo>
                  <a:pt x="22" y="13"/>
                </a:lnTo>
                <a:lnTo>
                  <a:pt x="19" y="14"/>
                </a:lnTo>
                <a:lnTo>
                  <a:pt x="15" y="14"/>
                </a:lnTo>
                <a:lnTo>
                  <a:pt x="10" y="11"/>
                </a:lnTo>
                <a:lnTo>
                  <a:pt x="15" y="7"/>
                </a:lnTo>
                <a:lnTo>
                  <a:pt x="19" y="6"/>
                </a:lnTo>
                <a:lnTo>
                  <a:pt x="23" y="6"/>
                </a:lnTo>
                <a:close/>
                <a:moveTo>
                  <a:pt x="8" y="14"/>
                </a:moveTo>
                <a:lnTo>
                  <a:pt x="8" y="14"/>
                </a:lnTo>
                <a:lnTo>
                  <a:pt x="12" y="17"/>
                </a:lnTo>
                <a:lnTo>
                  <a:pt x="18" y="18"/>
                </a:lnTo>
                <a:lnTo>
                  <a:pt x="21" y="17"/>
                </a:lnTo>
                <a:lnTo>
                  <a:pt x="23" y="15"/>
                </a:lnTo>
                <a:lnTo>
                  <a:pt x="33" y="13"/>
                </a:lnTo>
                <a:lnTo>
                  <a:pt x="34" y="13"/>
                </a:lnTo>
                <a:lnTo>
                  <a:pt x="37" y="13"/>
                </a:lnTo>
                <a:lnTo>
                  <a:pt x="40" y="18"/>
                </a:lnTo>
                <a:lnTo>
                  <a:pt x="40" y="23"/>
                </a:lnTo>
                <a:lnTo>
                  <a:pt x="38" y="30"/>
                </a:lnTo>
                <a:lnTo>
                  <a:pt x="36" y="36"/>
                </a:lnTo>
                <a:lnTo>
                  <a:pt x="30" y="40"/>
                </a:lnTo>
                <a:lnTo>
                  <a:pt x="23" y="41"/>
                </a:lnTo>
                <a:lnTo>
                  <a:pt x="16" y="40"/>
                </a:lnTo>
                <a:lnTo>
                  <a:pt x="11" y="36"/>
                </a:lnTo>
                <a:lnTo>
                  <a:pt x="7" y="30"/>
                </a:lnTo>
                <a:lnTo>
                  <a:pt x="6" y="23"/>
                </a:lnTo>
                <a:lnTo>
                  <a:pt x="6" y="19"/>
                </a:lnTo>
                <a:lnTo>
                  <a:pt x="8" y="1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70" name="Freeform 364"/>
          <p:cNvSpPr>
            <a:spLocks/>
          </p:cNvSpPr>
          <p:nvPr/>
        </p:nvSpPr>
        <p:spPr bwMode="auto">
          <a:xfrm>
            <a:off x="3509963" y="1274763"/>
            <a:ext cx="25400" cy="30162"/>
          </a:xfrm>
          <a:custGeom>
            <a:avLst/>
            <a:gdLst>
              <a:gd name="T0" fmla="*/ 41 w 45"/>
              <a:gd name="T1" fmla="*/ 16 h 56"/>
              <a:gd name="T2" fmla="*/ 41 w 45"/>
              <a:gd name="T3" fmla="*/ 16 h 56"/>
              <a:gd name="T4" fmla="*/ 41 w 45"/>
              <a:gd name="T5" fmla="*/ 12 h 56"/>
              <a:gd name="T6" fmla="*/ 43 w 45"/>
              <a:gd name="T7" fmla="*/ 9 h 56"/>
              <a:gd name="T8" fmla="*/ 45 w 45"/>
              <a:gd name="T9" fmla="*/ 8 h 56"/>
              <a:gd name="T10" fmla="*/ 43 w 45"/>
              <a:gd name="T11" fmla="*/ 7 h 56"/>
              <a:gd name="T12" fmla="*/ 36 w 45"/>
              <a:gd name="T13" fmla="*/ 4 h 56"/>
              <a:gd name="T14" fmla="*/ 30 w 45"/>
              <a:gd name="T15" fmla="*/ 0 h 56"/>
              <a:gd name="T16" fmla="*/ 28 w 45"/>
              <a:gd name="T17" fmla="*/ 0 h 56"/>
              <a:gd name="T18" fmla="*/ 21 w 45"/>
              <a:gd name="T19" fmla="*/ 4 h 56"/>
              <a:gd name="T20" fmla="*/ 16 w 45"/>
              <a:gd name="T21" fmla="*/ 8 h 56"/>
              <a:gd name="T22" fmla="*/ 12 w 45"/>
              <a:gd name="T23" fmla="*/ 15 h 56"/>
              <a:gd name="T24" fmla="*/ 8 w 45"/>
              <a:gd name="T25" fmla="*/ 22 h 56"/>
              <a:gd name="T26" fmla="*/ 5 w 45"/>
              <a:gd name="T27" fmla="*/ 28 h 56"/>
              <a:gd name="T28" fmla="*/ 2 w 45"/>
              <a:gd name="T29" fmla="*/ 37 h 56"/>
              <a:gd name="T30" fmla="*/ 1 w 45"/>
              <a:gd name="T31" fmla="*/ 45 h 56"/>
              <a:gd name="T32" fmla="*/ 0 w 45"/>
              <a:gd name="T33" fmla="*/ 54 h 56"/>
              <a:gd name="T34" fmla="*/ 0 w 45"/>
              <a:gd name="T35" fmla="*/ 56 h 56"/>
              <a:gd name="T36" fmla="*/ 1 w 45"/>
              <a:gd name="T37" fmla="*/ 56 h 56"/>
              <a:gd name="T38" fmla="*/ 38 w 45"/>
              <a:gd name="T39" fmla="*/ 56 h 56"/>
              <a:gd name="T40" fmla="*/ 39 w 45"/>
              <a:gd name="T41" fmla="*/ 54 h 56"/>
              <a:gd name="T42" fmla="*/ 45 w 45"/>
              <a:gd name="T43" fmla="*/ 24 h 56"/>
              <a:gd name="T44" fmla="*/ 45 w 45"/>
              <a:gd name="T45" fmla="*/ 23 h 56"/>
              <a:gd name="T46" fmla="*/ 41 w 45"/>
              <a:gd name="T47" fmla="*/ 20 h 56"/>
              <a:gd name="T48" fmla="*/ 41 w 45"/>
              <a:gd name="T49"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 h="56">
                <a:moveTo>
                  <a:pt x="41" y="16"/>
                </a:moveTo>
                <a:lnTo>
                  <a:pt x="41" y="16"/>
                </a:lnTo>
                <a:lnTo>
                  <a:pt x="41" y="12"/>
                </a:lnTo>
                <a:lnTo>
                  <a:pt x="43" y="9"/>
                </a:lnTo>
                <a:lnTo>
                  <a:pt x="45" y="8"/>
                </a:lnTo>
                <a:lnTo>
                  <a:pt x="43" y="7"/>
                </a:lnTo>
                <a:lnTo>
                  <a:pt x="36" y="4"/>
                </a:lnTo>
                <a:lnTo>
                  <a:pt x="30" y="0"/>
                </a:lnTo>
                <a:lnTo>
                  <a:pt x="28" y="0"/>
                </a:lnTo>
                <a:lnTo>
                  <a:pt x="21" y="4"/>
                </a:lnTo>
                <a:lnTo>
                  <a:pt x="16" y="8"/>
                </a:lnTo>
                <a:lnTo>
                  <a:pt x="12" y="15"/>
                </a:lnTo>
                <a:lnTo>
                  <a:pt x="8" y="22"/>
                </a:lnTo>
                <a:lnTo>
                  <a:pt x="5" y="28"/>
                </a:lnTo>
                <a:lnTo>
                  <a:pt x="2" y="37"/>
                </a:lnTo>
                <a:lnTo>
                  <a:pt x="1" y="45"/>
                </a:lnTo>
                <a:lnTo>
                  <a:pt x="0" y="54"/>
                </a:lnTo>
                <a:lnTo>
                  <a:pt x="0" y="56"/>
                </a:lnTo>
                <a:lnTo>
                  <a:pt x="1" y="56"/>
                </a:lnTo>
                <a:lnTo>
                  <a:pt x="38" y="56"/>
                </a:lnTo>
                <a:lnTo>
                  <a:pt x="39" y="54"/>
                </a:lnTo>
                <a:lnTo>
                  <a:pt x="45" y="24"/>
                </a:lnTo>
                <a:lnTo>
                  <a:pt x="45" y="23"/>
                </a:lnTo>
                <a:lnTo>
                  <a:pt x="41" y="20"/>
                </a:lnTo>
                <a:lnTo>
                  <a:pt x="41" y="1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71" name="Freeform 365"/>
          <p:cNvSpPr>
            <a:spLocks/>
          </p:cNvSpPr>
          <p:nvPr/>
        </p:nvSpPr>
        <p:spPr bwMode="auto">
          <a:xfrm>
            <a:off x="3540125" y="1274763"/>
            <a:ext cx="22225" cy="30162"/>
          </a:xfrm>
          <a:custGeom>
            <a:avLst/>
            <a:gdLst>
              <a:gd name="T0" fmla="*/ 15 w 44"/>
              <a:gd name="T1" fmla="*/ 0 h 56"/>
              <a:gd name="T2" fmla="*/ 15 w 44"/>
              <a:gd name="T3" fmla="*/ 0 h 56"/>
              <a:gd name="T4" fmla="*/ 8 w 44"/>
              <a:gd name="T5" fmla="*/ 4 h 56"/>
              <a:gd name="T6" fmla="*/ 2 w 44"/>
              <a:gd name="T7" fmla="*/ 7 h 56"/>
              <a:gd name="T8" fmla="*/ 0 w 44"/>
              <a:gd name="T9" fmla="*/ 8 h 56"/>
              <a:gd name="T10" fmla="*/ 0 w 44"/>
              <a:gd name="T11" fmla="*/ 9 h 56"/>
              <a:gd name="T12" fmla="*/ 3 w 44"/>
              <a:gd name="T13" fmla="*/ 12 h 56"/>
              <a:gd name="T14" fmla="*/ 4 w 44"/>
              <a:gd name="T15" fmla="*/ 16 h 56"/>
              <a:gd name="T16" fmla="*/ 3 w 44"/>
              <a:gd name="T17" fmla="*/ 20 h 56"/>
              <a:gd name="T18" fmla="*/ 0 w 44"/>
              <a:gd name="T19" fmla="*/ 23 h 56"/>
              <a:gd name="T20" fmla="*/ 0 w 44"/>
              <a:gd name="T21" fmla="*/ 24 h 56"/>
              <a:gd name="T22" fmla="*/ 6 w 44"/>
              <a:gd name="T23" fmla="*/ 54 h 56"/>
              <a:gd name="T24" fmla="*/ 6 w 44"/>
              <a:gd name="T25" fmla="*/ 56 h 56"/>
              <a:gd name="T26" fmla="*/ 44 w 44"/>
              <a:gd name="T27" fmla="*/ 56 h 56"/>
              <a:gd name="T28" fmla="*/ 44 w 44"/>
              <a:gd name="T29" fmla="*/ 54 h 56"/>
              <a:gd name="T30" fmla="*/ 44 w 44"/>
              <a:gd name="T31" fmla="*/ 45 h 56"/>
              <a:gd name="T32" fmla="*/ 42 w 44"/>
              <a:gd name="T33" fmla="*/ 37 h 56"/>
              <a:gd name="T34" fmla="*/ 40 w 44"/>
              <a:gd name="T35" fmla="*/ 28 h 56"/>
              <a:gd name="T36" fmla="*/ 37 w 44"/>
              <a:gd name="T37" fmla="*/ 22 h 56"/>
              <a:gd name="T38" fmla="*/ 33 w 44"/>
              <a:gd name="T39" fmla="*/ 15 h 56"/>
              <a:gd name="T40" fmla="*/ 27 w 44"/>
              <a:gd name="T41" fmla="*/ 8 h 56"/>
              <a:gd name="T42" fmla="*/ 22 w 44"/>
              <a:gd name="T43" fmla="*/ 4 h 56"/>
              <a:gd name="T44" fmla="*/ 17 w 44"/>
              <a:gd name="T45" fmla="*/ 0 h 56"/>
              <a:gd name="T46" fmla="*/ 15 w 44"/>
              <a:gd name="T47"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4" h="56">
                <a:moveTo>
                  <a:pt x="15" y="0"/>
                </a:moveTo>
                <a:lnTo>
                  <a:pt x="15" y="0"/>
                </a:lnTo>
                <a:lnTo>
                  <a:pt x="8" y="4"/>
                </a:lnTo>
                <a:lnTo>
                  <a:pt x="2" y="7"/>
                </a:lnTo>
                <a:lnTo>
                  <a:pt x="0" y="8"/>
                </a:lnTo>
                <a:lnTo>
                  <a:pt x="0" y="9"/>
                </a:lnTo>
                <a:lnTo>
                  <a:pt x="3" y="12"/>
                </a:lnTo>
                <a:lnTo>
                  <a:pt x="4" y="16"/>
                </a:lnTo>
                <a:lnTo>
                  <a:pt x="3" y="20"/>
                </a:lnTo>
                <a:lnTo>
                  <a:pt x="0" y="23"/>
                </a:lnTo>
                <a:lnTo>
                  <a:pt x="0" y="24"/>
                </a:lnTo>
                <a:lnTo>
                  <a:pt x="6" y="54"/>
                </a:lnTo>
                <a:lnTo>
                  <a:pt x="6" y="56"/>
                </a:lnTo>
                <a:lnTo>
                  <a:pt x="44" y="56"/>
                </a:lnTo>
                <a:lnTo>
                  <a:pt x="44" y="54"/>
                </a:lnTo>
                <a:lnTo>
                  <a:pt x="44" y="45"/>
                </a:lnTo>
                <a:lnTo>
                  <a:pt x="42" y="37"/>
                </a:lnTo>
                <a:lnTo>
                  <a:pt x="40" y="28"/>
                </a:lnTo>
                <a:lnTo>
                  <a:pt x="37" y="22"/>
                </a:lnTo>
                <a:lnTo>
                  <a:pt x="33" y="15"/>
                </a:lnTo>
                <a:lnTo>
                  <a:pt x="27" y="8"/>
                </a:lnTo>
                <a:lnTo>
                  <a:pt x="22" y="4"/>
                </a:lnTo>
                <a:lnTo>
                  <a:pt x="17" y="0"/>
                </a:lnTo>
                <a:lnTo>
                  <a:pt x="15"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72" name="Freeform 366"/>
          <p:cNvSpPr>
            <a:spLocks/>
          </p:cNvSpPr>
          <p:nvPr/>
        </p:nvSpPr>
        <p:spPr bwMode="auto">
          <a:xfrm>
            <a:off x="4400550" y="3944938"/>
            <a:ext cx="41275" cy="52387"/>
          </a:xfrm>
          <a:custGeom>
            <a:avLst/>
            <a:gdLst>
              <a:gd name="T0" fmla="*/ 28 w 77"/>
              <a:gd name="T1" fmla="*/ 0 h 97"/>
              <a:gd name="T2" fmla="*/ 28 w 77"/>
              <a:gd name="T3" fmla="*/ 0 h 97"/>
              <a:gd name="T4" fmla="*/ 26 w 77"/>
              <a:gd name="T5" fmla="*/ 0 h 97"/>
              <a:gd name="T6" fmla="*/ 20 w 77"/>
              <a:gd name="T7" fmla="*/ 5 h 97"/>
              <a:gd name="T8" fmla="*/ 15 w 77"/>
              <a:gd name="T9" fmla="*/ 7 h 97"/>
              <a:gd name="T10" fmla="*/ 9 w 77"/>
              <a:gd name="T11" fmla="*/ 10 h 97"/>
              <a:gd name="T12" fmla="*/ 2 w 77"/>
              <a:gd name="T13" fmla="*/ 11 h 97"/>
              <a:gd name="T14" fmla="*/ 1 w 77"/>
              <a:gd name="T15" fmla="*/ 14 h 97"/>
              <a:gd name="T16" fmla="*/ 2 w 77"/>
              <a:gd name="T17" fmla="*/ 15 h 97"/>
              <a:gd name="T18" fmla="*/ 6 w 77"/>
              <a:gd name="T19" fmla="*/ 21 h 97"/>
              <a:gd name="T20" fmla="*/ 8 w 77"/>
              <a:gd name="T21" fmla="*/ 28 h 97"/>
              <a:gd name="T22" fmla="*/ 8 w 77"/>
              <a:gd name="T23" fmla="*/ 32 h 97"/>
              <a:gd name="T24" fmla="*/ 6 w 77"/>
              <a:gd name="T25" fmla="*/ 35 h 97"/>
              <a:gd name="T26" fmla="*/ 4 w 77"/>
              <a:gd name="T27" fmla="*/ 37 h 97"/>
              <a:gd name="T28" fmla="*/ 1 w 77"/>
              <a:gd name="T29" fmla="*/ 40 h 97"/>
              <a:gd name="T30" fmla="*/ 0 w 77"/>
              <a:gd name="T31" fmla="*/ 43 h 97"/>
              <a:gd name="T32" fmla="*/ 9 w 77"/>
              <a:gd name="T33" fmla="*/ 95 h 97"/>
              <a:gd name="T34" fmla="*/ 11 w 77"/>
              <a:gd name="T35" fmla="*/ 96 h 97"/>
              <a:gd name="T36" fmla="*/ 12 w 77"/>
              <a:gd name="T37" fmla="*/ 97 h 97"/>
              <a:gd name="T38" fmla="*/ 76 w 77"/>
              <a:gd name="T39" fmla="*/ 97 h 97"/>
              <a:gd name="T40" fmla="*/ 77 w 77"/>
              <a:gd name="T41" fmla="*/ 96 h 97"/>
              <a:gd name="T42" fmla="*/ 77 w 77"/>
              <a:gd name="T43" fmla="*/ 95 h 97"/>
              <a:gd name="T44" fmla="*/ 76 w 77"/>
              <a:gd name="T45" fmla="*/ 78 h 97"/>
              <a:gd name="T46" fmla="*/ 73 w 77"/>
              <a:gd name="T47" fmla="*/ 63 h 97"/>
              <a:gd name="T48" fmla="*/ 69 w 77"/>
              <a:gd name="T49" fmla="*/ 50 h 97"/>
              <a:gd name="T50" fmla="*/ 64 w 77"/>
              <a:gd name="T51" fmla="*/ 37 h 97"/>
              <a:gd name="T52" fmla="*/ 57 w 77"/>
              <a:gd name="T53" fmla="*/ 25 h 97"/>
              <a:gd name="T54" fmla="*/ 49 w 77"/>
              <a:gd name="T55" fmla="*/ 15 h 97"/>
              <a:gd name="T56" fmla="*/ 39 w 77"/>
              <a:gd name="T57" fmla="*/ 7 h 97"/>
              <a:gd name="T58" fmla="*/ 28 w 77"/>
              <a:gd name="T59"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7" h="97">
                <a:moveTo>
                  <a:pt x="28" y="0"/>
                </a:moveTo>
                <a:lnTo>
                  <a:pt x="28" y="0"/>
                </a:lnTo>
                <a:lnTo>
                  <a:pt x="26" y="0"/>
                </a:lnTo>
                <a:lnTo>
                  <a:pt x="20" y="5"/>
                </a:lnTo>
                <a:lnTo>
                  <a:pt x="15" y="7"/>
                </a:lnTo>
                <a:lnTo>
                  <a:pt x="9" y="10"/>
                </a:lnTo>
                <a:lnTo>
                  <a:pt x="2" y="11"/>
                </a:lnTo>
                <a:lnTo>
                  <a:pt x="1" y="14"/>
                </a:lnTo>
                <a:lnTo>
                  <a:pt x="2" y="15"/>
                </a:lnTo>
                <a:lnTo>
                  <a:pt x="6" y="21"/>
                </a:lnTo>
                <a:lnTo>
                  <a:pt x="8" y="28"/>
                </a:lnTo>
                <a:lnTo>
                  <a:pt x="8" y="32"/>
                </a:lnTo>
                <a:lnTo>
                  <a:pt x="6" y="35"/>
                </a:lnTo>
                <a:lnTo>
                  <a:pt x="4" y="37"/>
                </a:lnTo>
                <a:lnTo>
                  <a:pt x="1" y="40"/>
                </a:lnTo>
                <a:lnTo>
                  <a:pt x="0" y="43"/>
                </a:lnTo>
                <a:lnTo>
                  <a:pt x="9" y="95"/>
                </a:lnTo>
                <a:lnTo>
                  <a:pt x="11" y="96"/>
                </a:lnTo>
                <a:lnTo>
                  <a:pt x="12" y="97"/>
                </a:lnTo>
                <a:lnTo>
                  <a:pt x="76" y="97"/>
                </a:lnTo>
                <a:lnTo>
                  <a:pt x="77" y="96"/>
                </a:lnTo>
                <a:lnTo>
                  <a:pt x="77" y="95"/>
                </a:lnTo>
                <a:lnTo>
                  <a:pt x="76" y="78"/>
                </a:lnTo>
                <a:lnTo>
                  <a:pt x="73" y="63"/>
                </a:lnTo>
                <a:lnTo>
                  <a:pt x="69" y="50"/>
                </a:lnTo>
                <a:lnTo>
                  <a:pt x="64" y="37"/>
                </a:lnTo>
                <a:lnTo>
                  <a:pt x="57" y="25"/>
                </a:lnTo>
                <a:lnTo>
                  <a:pt x="49" y="15"/>
                </a:lnTo>
                <a:lnTo>
                  <a:pt x="39" y="7"/>
                </a:lnTo>
                <a:lnTo>
                  <a:pt x="28"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73" name="Freeform 367"/>
          <p:cNvSpPr>
            <a:spLocks noEditPoints="1"/>
          </p:cNvSpPr>
          <p:nvPr/>
        </p:nvSpPr>
        <p:spPr bwMode="auto">
          <a:xfrm>
            <a:off x="4370388" y="3889375"/>
            <a:ext cx="52387" cy="55563"/>
          </a:xfrm>
          <a:custGeom>
            <a:avLst/>
            <a:gdLst>
              <a:gd name="T0" fmla="*/ 100 w 100"/>
              <a:gd name="T1" fmla="*/ 51 h 102"/>
              <a:gd name="T2" fmla="*/ 96 w 100"/>
              <a:gd name="T3" fmla="*/ 31 h 102"/>
              <a:gd name="T4" fmla="*/ 85 w 100"/>
              <a:gd name="T5" fmla="*/ 15 h 102"/>
              <a:gd name="T6" fmla="*/ 70 w 100"/>
              <a:gd name="T7" fmla="*/ 4 h 102"/>
              <a:gd name="T8" fmla="*/ 51 w 100"/>
              <a:gd name="T9" fmla="*/ 0 h 102"/>
              <a:gd name="T10" fmla="*/ 28 w 100"/>
              <a:gd name="T11" fmla="*/ 6 h 102"/>
              <a:gd name="T12" fmla="*/ 11 w 100"/>
              <a:gd name="T13" fmla="*/ 21 h 102"/>
              <a:gd name="T14" fmla="*/ 10 w 100"/>
              <a:gd name="T15" fmla="*/ 22 h 102"/>
              <a:gd name="T16" fmla="*/ 3 w 100"/>
              <a:gd name="T17" fmla="*/ 36 h 102"/>
              <a:gd name="T18" fmla="*/ 0 w 100"/>
              <a:gd name="T19" fmla="*/ 51 h 102"/>
              <a:gd name="T20" fmla="*/ 4 w 100"/>
              <a:gd name="T21" fmla="*/ 71 h 102"/>
              <a:gd name="T22" fmla="*/ 15 w 100"/>
              <a:gd name="T23" fmla="*/ 87 h 102"/>
              <a:gd name="T24" fmla="*/ 30 w 100"/>
              <a:gd name="T25" fmla="*/ 98 h 102"/>
              <a:gd name="T26" fmla="*/ 51 w 100"/>
              <a:gd name="T27" fmla="*/ 102 h 102"/>
              <a:gd name="T28" fmla="*/ 70 w 100"/>
              <a:gd name="T29" fmla="*/ 98 h 102"/>
              <a:gd name="T30" fmla="*/ 85 w 100"/>
              <a:gd name="T31" fmla="*/ 87 h 102"/>
              <a:gd name="T32" fmla="*/ 96 w 100"/>
              <a:gd name="T33" fmla="*/ 71 h 102"/>
              <a:gd name="T34" fmla="*/ 100 w 100"/>
              <a:gd name="T35" fmla="*/ 51 h 102"/>
              <a:gd name="T36" fmla="*/ 51 w 100"/>
              <a:gd name="T37" fmla="*/ 11 h 102"/>
              <a:gd name="T38" fmla="*/ 62 w 100"/>
              <a:gd name="T39" fmla="*/ 12 h 102"/>
              <a:gd name="T40" fmla="*/ 71 w 100"/>
              <a:gd name="T41" fmla="*/ 18 h 102"/>
              <a:gd name="T42" fmla="*/ 48 w 100"/>
              <a:gd name="T43" fmla="*/ 26 h 102"/>
              <a:gd name="T44" fmla="*/ 33 w 100"/>
              <a:gd name="T45" fmla="*/ 29 h 102"/>
              <a:gd name="T46" fmla="*/ 22 w 100"/>
              <a:gd name="T47" fmla="*/ 23 h 102"/>
              <a:gd name="T48" fmla="*/ 34 w 100"/>
              <a:gd name="T49" fmla="*/ 14 h 102"/>
              <a:gd name="T50" fmla="*/ 51 w 100"/>
              <a:gd name="T51" fmla="*/ 11 h 102"/>
              <a:gd name="T52" fmla="*/ 51 w 100"/>
              <a:gd name="T53" fmla="*/ 92 h 102"/>
              <a:gd name="T54" fmla="*/ 34 w 100"/>
              <a:gd name="T55" fmla="*/ 87 h 102"/>
              <a:gd name="T56" fmla="*/ 22 w 100"/>
              <a:gd name="T57" fmla="*/ 79 h 102"/>
              <a:gd name="T58" fmla="*/ 14 w 100"/>
              <a:gd name="T59" fmla="*/ 67 h 102"/>
              <a:gd name="T60" fmla="*/ 11 w 100"/>
              <a:gd name="T61" fmla="*/ 51 h 102"/>
              <a:gd name="T62" fmla="*/ 17 w 100"/>
              <a:gd name="T63" fmla="*/ 31 h 102"/>
              <a:gd name="T64" fmla="*/ 32 w 100"/>
              <a:gd name="T65" fmla="*/ 37 h 102"/>
              <a:gd name="T66" fmla="*/ 45 w 100"/>
              <a:gd name="T67" fmla="*/ 37 h 102"/>
              <a:gd name="T68" fmla="*/ 63 w 100"/>
              <a:gd name="T69" fmla="*/ 29 h 102"/>
              <a:gd name="T70" fmla="*/ 77 w 100"/>
              <a:gd name="T71" fmla="*/ 26 h 102"/>
              <a:gd name="T72" fmla="*/ 82 w 100"/>
              <a:gd name="T73" fmla="*/ 29 h 102"/>
              <a:gd name="T74" fmla="*/ 88 w 100"/>
              <a:gd name="T75" fmla="*/ 38 h 102"/>
              <a:gd name="T76" fmla="*/ 89 w 100"/>
              <a:gd name="T77" fmla="*/ 51 h 102"/>
              <a:gd name="T78" fmla="*/ 86 w 100"/>
              <a:gd name="T79" fmla="*/ 67 h 102"/>
              <a:gd name="T80" fmla="*/ 78 w 100"/>
              <a:gd name="T81" fmla="*/ 79 h 102"/>
              <a:gd name="T82" fmla="*/ 66 w 100"/>
              <a:gd name="T83" fmla="*/ 87 h 102"/>
              <a:gd name="T84" fmla="*/ 51 w 100"/>
              <a:gd name="T85" fmla="*/ 9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 h="102">
                <a:moveTo>
                  <a:pt x="100" y="51"/>
                </a:moveTo>
                <a:lnTo>
                  <a:pt x="100" y="51"/>
                </a:lnTo>
                <a:lnTo>
                  <a:pt x="99" y="41"/>
                </a:lnTo>
                <a:lnTo>
                  <a:pt x="96" y="31"/>
                </a:lnTo>
                <a:lnTo>
                  <a:pt x="92" y="22"/>
                </a:lnTo>
                <a:lnTo>
                  <a:pt x="85" y="15"/>
                </a:lnTo>
                <a:lnTo>
                  <a:pt x="78" y="8"/>
                </a:lnTo>
                <a:lnTo>
                  <a:pt x="70" y="4"/>
                </a:lnTo>
                <a:lnTo>
                  <a:pt x="60" y="1"/>
                </a:lnTo>
                <a:lnTo>
                  <a:pt x="51" y="0"/>
                </a:lnTo>
                <a:lnTo>
                  <a:pt x="39" y="1"/>
                </a:lnTo>
                <a:lnTo>
                  <a:pt x="28" y="6"/>
                </a:lnTo>
                <a:lnTo>
                  <a:pt x="18" y="12"/>
                </a:lnTo>
                <a:lnTo>
                  <a:pt x="11" y="21"/>
                </a:lnTo>
                <a:lnTo>
                  <a:pt x="10" y="21"/>
                </a:lnTo>
                <a:lnTo>
                  <a:pt x="10" y="22"/>
                </a:lnTo>
                <a:lnTo>
                  <a:pt x="6" y="29"/>
                </a:lnTo>
                <a:lnTo>
                  <a:pt x="3" y="36"/>
                </a:lnTo>
                <a:lnTo>
                  <a:pt x="2" y="44"/>
                </a:lnTo>
                <a:lnTo>
                  <a:pt x="0" y="51"/>
                </a:lnTo>
                <a:lnTo>
                  <a:pt x="2" y="62"/>
                </a:lnTo>
                <a:lnTo>
                  <a:pt x="4" y="71"/>
                </a:lnTo>
                <a:lnTo>
                  <a:pt x="9" y="79"/>
                </a:lnTo>
                <a:lnTo>
                  <a:pt x="15" y="87"/>
                </a:lnTo>
                <a:lnTo>
                  <a:pt x="22" y="93"/>
                </a:lnTo>
                <a:lnTo>
                  <a:pt x="30" y="98"/>
                </a:lnTo>
                <a:lnTo>
                  <a:pt x="40" y="101"/>
                </a:lnTo>
                <a:lnTo>
                  <a:pt x="51" y="102"/>
                </a:lnTo>
                <a:lnTo>
                  <a:pt x="60" y="101"/>
                </a:lnTo>
                <a:lnTo>
                  <a:pt x="70" y="98"/>
                </a:lnTo>
                <a:lnTo>
                  <a:pt x="78" y="93"/>
                </a:lnTo>
                <a:lnTo>
                  <a:pt x="85" y="87"/>
                </a:lnTo>
                <a:lnTo>
                  <a:pt x="92" y="79"/>
                </a:lnTo>
                <a:lnTo>
                  <a:pt x="96" y="71"/>
                </a:lnTo>
                <a:lnTo>
                  <a:pt x="99" y="62"/>
                </a:lnTo>
                <a:lnTo>
                  <a:pt x="100" y="51"/>
                </a:lnTo>
                <a:close/>
                <a:moveTo>
                  <a:pt x="51" y="11"/>
                </a:moveTo>
                <a:lnTo>
                  <a:pt x="51" y="11"/>
                </a:lnTo>
                <a:lnTo>
                  <a:pt x="56" y="11"/>
                </a:lnTo>
                <a:lnTo>
                  <a:pt x="62" y="12"/>
                </a:lnTo>
                <a:lnTo>
                  <a:pt x="67" y="15"/>
                </a:lnTo>
                <a:lnTo>
                  <a:pt x="71" y="18"/>
                </a:lnTo>
                <a:lnTo>
                  <a:pt x="62" y="21"/>
                </a:lnTo>
                <a:lnTo>
                  <a:pt x="48" y="26"/>
                </a:lnTo>
                <a:lnTo>
                  <a:pt x="41" y="29"/>
                </a:lnTo>
                <a:lnTo>
                  <a:pt x="33" y="29"/>
                </a:lnTo>
                <a:lnTo>
                  <a:pt x="28" y="26"/>
                </a:lnTo>
                <a:lnTo>
                  <a:pt x="22" y="23"/>
                </a:lnTo>
                <a:lnTo>
                  <a:pt x="28" y="18"/>
                </a:lnTo>
                <a:lnTo>
                  <a:pt x="34" y="14"/>
                </a:lnTo>
                <a:lnTo>
                  <a:pt x="43" y="12"/>
                </a:lnTo>
                <a:lnTo>
                  <a:pt x="51" y="11"/>
                </a:lnTo>
                <a:close/>
                <a:moveTo>
                  <a:pt x="51" y="92"/>
                </a:moveTo>
                <a:lnTo>
                  <a:pt x="51" y="92"/>
                </a:lnTo>
                <a:lnTo>
                  <a:pt x="43" y="90"/>
                </a:lnTo>
                <a:lnTo>
                  <a:pt x="34" y="87"/>
                </a:lnTo>
                <a:lnTo>
                  <a:pt x="29" y="85"/>
                </a:lnTo>
                <a:lnTo>
                  <a:pt x="22" y="79"/>
                </a:lnTo>
                <a:lnTo>
                  <a:pt x="18" y="74"/>
                </a:lnTo>
                <a:lnTo>
                  <a:pt x="14" y="67"/>
                </a:lnTo>
                <a:lnTo>
                  <a:pt x="13" y="59"/>
                </a:lnTo>
                <a:lnTo>
                  <a:pt x="11" y="51"/>
                </a:lnTo>
                <a:lnTo>
                  <a:pt x="13" y="41"/>
                </a:lnTo>
                <a:lnTo>
                  <a:pt x="17" y="31"/>
                </a:lnTo>
                <a:lnTo>
                  <a:pt x="26" y="36"/>
                </a:lnTo>
                <a:lnTo>
                  <a:pt x="32" y="37"/>
                </a:lnTo>
                <a:lnTo>
                  <a:pt x="39" y="37"/>
                </a:lnTo>
                <a:lnTo>
                  <a:pt x="45" y="37"/>
                </a:lnTo>
                <a:lnTo>
                  <a:pt x="52" y="34"/>
                </a:lnTo>
                <a:lnTo>
                  <a:pt x="63" y="29"/>
                </a:lnTo>
                <a:lnTo>
                  <a:pt x="71" y="26"/>
                </a:lnTo>
                <a:lnTo>
                  <a:pt x="77" y="26"/>
                </a:lnTo>
                <a:lnTo>
                  <a:pt x="81" y="27"/>
                </a:lnTo>
                <a:lnTo>
                  <a:pt x="82" y="29"/>
                </a:lnTo>
                <a:lnTo>
                  <a:pt x="85" y="33"/>
                </a:lnTo>
                <a:lnTo>
                  <a:pt x="88" y="38"/>
                </a:lnTo>
                <a:lnTo>
                  <a:pt x="89" y="45"/>
                </a:lnTo>
                <a:lnTo>
                  <a:pt x="89" y="51"/>
                </a:lnTo>
                <a:lnTo>
                  <a:pt x="88" y="59"/>
                </a:lnTo>
                <a:lnTo>
                  <a:pt x="86" y="67"/>
                </a:lnTo>
                <a:lnTo>
                  <a:pt x="82" y="74"/>
                </a:lnTo>
                <a:lnTo>
                  <a:pt x="78" y="79"/>
                </a:lnTo>
                <a:lnTo>
                  <a:pt x="71" y="85"/>
                </a:lnTo>
                <a:lnTo>
                  <a:pt x="66" y="87"/>
                </a:lnTo>
                <a:lnTo>
                  <a:pt x="58" y="90"/>
                </a:lnTo>
                <a:lnTo>
                  <a:pt x="51" y="9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74" name="Freeform 368"/>
          <p:cNvSpPr>
            <a:spLocks/>
          </p:cNvSpPr>
          <p:nvPr/>
        </p:nvSpPr>
        <p:spPr bwMode="auto">
          <a:xfrm>
            <a:off x="4430713" y="3929063"/>
            <a:ext cx="26987" cy="39687"/>
          </a:xfrm>
          <a:custGeom>
            <a:avLst/>
            <a:gdLst>
              <a:gd name="T0" fmla="*/ 47 w 53"/>
              <a:gd name="T1" fmla="*/ 21 h 75"/>
              <a:gd name="T2" fmla="*/ 47 w 53"/>
              <a:gd name="T3" fmla="*/ 21 h 75"/>
              <a:gd name="T4" fmla="*/ 48 w 53"/>
              <a:gd name="T5" fmla="*/ 16 h 75"/>
              <a:gd name="T6" fmla="*/ 52 w 53"/>
              <a:gd name="T7" fmla="*/ 11 h 75"/>
              <a:gd name="T8" fmla="*/ 52 w 53"/>
              <a:gd name="T9" fmla="*/ 10 h 75"/>
              <a:gd name="T10" fmla="*/ 51 w 53"/>
              <a:gd name="T11" fmla="*/ 8 h 75"/>
              <a:gd name="T12" fmla="*/ 41 w 53"/>
              <a:gd name="T13" fmla="*/ 6 h 75"/>
              <a:gd name="T14" fmla="*/ 33 w 53"/>
              <a:gd name="T15" fmla="*/ 0 h 75"/>
              <a:gd name="T16" fmla="*/ 30 w 53"/>
              <a:gd name="T17" fmla="*/ 0 h 75"/>
              <a:gd name="T18" fmla="*/ 21 w 53"/>
              <a:gd name="T19" fmla="*/ 6 h 75"/>
              <a:gd name="T20" fmla="*/ 13 w 53"/>
              <a:gd name="T21" fmla="*/ 14 h 75"/>
              <a:gd name="T22" fmla="*/ 6 w 53"/>
              <a:gd name="T23" fmla="*/ 23 h 75"/>
              <a:gd name="T24" fmla="*/ 0 w 53"/>
              <a:gd name="T25" fmla="*/ 34 h 75"/>
              <a:gd name="T26" fmla="*/ 8 w 53"/>
              <a:gd name="T27" fmla="*/ 42 h 75"/>
              <a:gd name="T28" fmla="*/ 15 w 53"/>
              <a:gd name="T29" fmla="*/ 52 h 75"/>
              <a:gd name="T30" fmla="*/ 22 w 53"/>
              <a:gd name="T31" fmla="*/ 63 h 75"/>
              <a:gd name="T32" fmla="*/ 28 w 53"/>
              <a:gd name="T33" fmla="*/ 75 h 75"/>
              <a:gd name="T34" fmla="*/ 44 w 53"/>
              <a:gd name="T35" fmla="*/ 75 h 75"/>
              <a:gd name="T36" fmla="*/ 45 w 53"/>
              <a:gd name="T37" fmla="*/ 74 h 75"/>
              <a:gd name="T38" fmla="*/ 53 w 53"/>
              <a:gd name="T39" fmla="*/ 33 h 75"/>
              <a:gd name="T40" fmla="*/ 52 w 53"/>
              <a:gd name="T41" fmla="*/ 31 h 75"/>
              <a:gd name="T42" fmla="*/ 48 w 53"/>
              <a:gd name="T43" fmla="*/ 26 h 75"/>
              <a:gd name="T44" fmla="*/ 47 w 53"/>
              <a:gd name="T45" fmla="*/ 2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3" h="75">
                <a:moveTo>
                  <a:pt x="47" y="21"/>
                </a:moveTo>
                <a:lnTo>
                  <a:pt x="47" y="21"/>
                </a:lnTo>
                <a:lnTo>
                  <a:pt x="48" y="16"/>
                </a:lnTo>
                <a:lnTo>
                  <a:pt x="52" y="11"/>
                </a:lnTo>
                <a:lnTo>
                  <a:pt x="52" y="10"/>
                </a:lnTo>
                <a:lnTo>
                  <a:pt x="51" y="8"/>
                </a:lnTo>
                <a:lnTo>
                  <a:pt x="41" y="6"/>
                </a:lnTo>
                <a:lnTo>
                  <a:pt x="33" y="0"/>
                </a:lnTo>
                <a:lnTo>
                  <a:pt x="30" y="0"/>
                </a:lnTo>
                <a:lnTo>
                  <a:pt x="21" y="6"/>
                </a:lnTo>
                <a:lnTo>
                  <a:pt x="13" y="14"/>
                </a:lnTo>
                <a:lnTo>
                  <a:pt x="6" y="23"/>
                </a:lnTo>
                <a:lnTo>
                  <a:pt x="0" y="34"/>
                </a:lnTo>
                <a:lnTo>
                  <a:pt x="8" y="42"/>
                </a:lnTo>
                <a:lnTo>
                  <a:pt x="15" y="52"/>
                </a:lnTo>
                <a:lnTo>
                  <a:pt x="22" y="63"/>
                </a:lnTo>
                <a:lnTo>
                  <a:pt x="28" y="75"/>
                </a:lnTo>
                <a:lnTo>
                  <a:pt x="44" y="75"/>
                </a:lnTo>
                <a:lnTo>
                  <a:pt x="45" y="74"/>
                </a:lnTo>
                <a:lnTo>
                  <a:pt x="53" y="33"/>
                </a:lnTo>
                <a:lnTo>
                  <a:pt x="52" y="31"/>
                </a:lnTo>
                <a:lnTo>
                  <a:pt x="48" y="26"/>
                </a:lnTo>
                <a:lnTo>
                  <a:pt x="47" y="2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75" name="Freeform 369"/>
          <p:cNvSpPr>
            <a:spLocks/>
          </p:cNvSpPr>
          <p:nvPr/>
        </p:nvSpPr>
        <p:spPr bwMode="auto">
          <a:xfrm>
            <a:off x="4465638" y="3929063"/>
            <a:ext cx="31750" cy="39687"/>
          </a:xfrm>
          <a:custGeom>
            <a:avLst/>
            <a:gdLst>
              <a:gd name="T0" fmla="*/ 22 w 60"/>
              <a:gd name="T1" fmla="*/ 0 h 75"/>
              <a:gd name="T2" fmla="*/ 22 w 60"/>
              <a:gd name="T3" fmla="*/ 0 h 75"/>
              <a:gd name="T4" fmla="*/ 19 w 60"/>
              <a:gd name="T5" fmla="*/ 0 h 75"/>
              <a:gd name="T6" fmla="*/ 11 w 60"/>
              <a:gd name="T7" fmla="*/ 6 h 75"/>
              <a:gd name="T8" fmla="*/ 1 w 60"/>
              <a:gd name="T9" fmla="*/ 8 h 75"/>
              <a:gd name="T10" fmla="*/ 0 w 60"/>
              <a:gd name="T11" fmla="*/ 10 h 75"/>
              <a:gd name="T12" fmla="*/ 0 w 60"/>
              <a:gd name="T13" fmla="*/ 11 h 75"/>
              <a:gd name="T14" fmla="*/ 4 w 60"/>
              <a:gd name="T15" fmla="*/ 16 h 75"/>
              <a:gd name="T16" fmla="*/ 5 w 60"/>
              <a:gd name="T17" fmla="*/ 21 h 75"/>
              <a:gd name="T18" fmla="*/ 4 w 60"/>
              <a:gd name="T19" fmla="*/ 26 h 75"/>
              <a:gd name="T20" fmla="*/ 0 w 60"/>
              <a:gd name="T21" fmla="*/ 31 h 75"/>
              <a:gd name="T22" fmla="*/ 0 w 60"/>
              <a:gd name="T23" fmla="*/ 33 h 75"/>
              <a:gd name="T24" fmla="*/ 7 w 60"/>
              <a:gd name="T25" fmla="*/ 74 h 75"/>
              <a:gd name="T26" fmla="*/ 8 w 60"/>
              <a:gd name="T27" fmla="*/ 75 h 75"/>
              <a:gd name="T28" fmla="*/ 58 w 60"/>
              <a:gd name="T29" fmla="*/ 75 h 75"/>
              <a:gd name="T30" fmla="*/ 60 w 60"/>
              <a:gd name="T31" fmla="*/ 75 h 75"/>
              <a:gd name="T32" fmla="*/ 60 w 60"/>
              <a:gd name="T33" fmla="*/ 74 h 75"/>
              <a:gd name="T34" fmla="*/ 58 w 60"/>
              <a:gd name="T35" fmla="*/ 61 h 75"/>
              <a:gd name="T36" fmla="*/ 57 w 60"/>
              <a:gd name="T37" fmla="*/ 49 h 75"/>
              <a:gd name="T38" fmla="*/ 53 w 60"/>
              <a:gd name="T39" fmla="*/ 38 h 75"/>
              <a:gd name="T40" fmla="*/ 49 w 60"/>
              <a:gd name="T41" fmla="*/ 29 h 75"/>
              <a:gd name="T42" fmla="*/ 43 w 60"/>
              <a:gd name="T43" fmla="*/ 19 h 75"/>
              <a:gd name="T44" fmla="*/ 37 w 60"/>
              <a:gd name="T45" fmla="*/ 11 h 75"/>
              <a:gd name="T46" fmla="*/ 30 w 60"/>
              <a:gd name="T47" fmla="*/ 4 h 75"/>
              <a:gd name="T48" fmla="*/ 22 w 60"/>
              <a:gd name="T49"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0" h="75">
                <a:moveTo>
                  <a:pt x="22" y="0"/>
                </a:moveTo>
                <a:lnTo>
                  <a:pt x="22" y="0"/>
                </a:lnTo>
                <a:lnTo>
                  <a:pt x="19" y="0"/>
                </a:lnTo>
                <a:lnTo>
                  <a:pt x="11" y="6"/>
                </a:lnTo>
                <a:lnTo>
                  <a:pt x="1" y="8"/>
                </a:lnTo>
                <a:lnTo>
                  <a:pt x="0" y="10"/>
                </a:lnTo>
                <a:lnTo>
                  <a:pt x="0" y="11"/>
                </a:lnTo>
                <a:lnTo>
                  <a:pt x="4" y="16"/>
                </a:lnTo>
                <a:lnTo>
                  <a:pt x="5" y="21"/>
                </a:lnTo>
                <a:lnTo>
                  <a:pt x="4" y="26"/>
                </a:lnTo>
                <a:lnTo>
                  <a:pt x="0" y="31"/>
                </a:lnTo>
                <a:lnTo>
                  <a:pt x="0" y="33"/>
                </a:lnTo>
                <a:lnTo>
                  <a:pt x="7" y="74"/>
                </a:lnTo>
                <a:lnTo>
                  <a:pt x="8" y="75"/>
                </a:lnTo>
                <a:lnTo>
                  <a:pt x="58" y="75"/>
                </a:lnTo>
                <a:lnTo>
                  <a:pt x="60" y="75"/>
                </a:lnTo>
                <a:lnTo>
                  <a:pt x="60" y="74"/>
                </a:lnTo>
                <a:lnTo>
                  <a:pt x="58" y="61"/>
                </a:lnTo>
                <a:lnTo>
                  <a:pt x="57" y="49"/>
                </a:lnTo>
                <a:lnTo>
                  <a:pt x="53" y="38"/>
                </a:lnTo>
                <a:lnTo>
                  <a:pt x="49" y="29"/>
                </a:lnTo>
                <a:lnTo>
                  <a:pt x="43" y="19"/>
                </a:lnTo>
                <a:lnTo>
                  <a:pt x="37" y="11"/>
                </a:lnTo>
                <a:lnTo>
                  <a:pt x="30" y="4"/>
                </a:lnTo>
                <a:lnTo>
                  <a:pt x="22"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76" name="Freeform 370"/>
          <p:cNvSpPr>
            <a:spLocks noEditPoints="1"/>
          </p:cNvSpPr>
          <p:nvPr/>
        </p:nvSpPr>
        <p:spPr bwMode="auto">
          <a:xfrm>
            <a:off x="4441825" y="3884613"/>
            <a:ext cx="39688" cy="42862"/>
          </a:xfrm>
          <a:custGeom>
            <a:avLst/>
            <a:gdLst>
              <a:gd name="T0" fmla="*/ 76 w 76"/>
              <a:gd name="T1" fmla="*/ 39 h 79"/>
              <a:gd name="T2" fmla="*/ 73 w 76"/>
              <a:gd name="T3" fmla="*/ 24 h 79"/>
              <a:gd name="T4" fmla="*/ 65 w 76"/>
              <a:gd name="T5" fmla="*/ 12 h 79"/>
              <a:gd name="T6" fmla="*/ 53 w 76"/>
              <a:gd name="T7" fmla="*/ 4 h 79"/>
              <a:gd name="T8" fmla="*/ 38 w 76"/>
              <a:gd name="T9" fmla="*/ 0 h 79"/>
              <a:gd name="T10" fmla="*/ 20 w 76"/>
              <a:gd name="T11" fmla="*/ 4 h 79"/>
              <a:gd name="T12" fmla="*/ 8 w 76"/>
              <a:gd name="T13" fmla="*/ 16 h 79"/>
              <a:gd name="T14" fmla="*/ 7 w 76"/>
              <a:gd name="T15" fmla="*/ 17 h 79"/>
              <a:gd name="T16" fmla="*/ 1 w 76"/>
              <a:gd name="T17" fmla="*/ 28 h 79"/>
              <a:gd name="T18" fmla="*/ 0 w 76"/>
              <a:gd name="T19" fmla="*/ 39 h 79"/>
              <a:gd name="T20" fmla="*/ 2 w 76"/>
              <a:gd name="T21" fmla="*/ 56 h 79"/>
              <a:gd name="T22" fmla="*/ 11 w 76"/>
              <a:gd name="T23" fmla="*/ 68 h 79"/>
              <a:gd name="T24" fmla="*/ 23 w 76"/>
              <a:gd name="T25" fmla="*/ 76 h 79"/>
              <a:gd name="T26" fmla="*/ 38 w 76"/>
              <a:gd name="T27" fmla="*/ 79 h 79"/>
              <a:gd name="T28" fmla="*/ 53 w 76"/>
              <a:gd name="T29" fmla="*/ 76 h 79"/>
              <a:gd name="T30" fmla="*/ 65 w 76"/>
              <a:gd name="T31" fmla="*/ 68 h 79"/>
              <a:gd name="T32" fmla="*/ 73 w 76"/>
              <a:gd name="T33" fmla="*/ 56 h 79"/>
              <a:gd name="T34" fmla="*/ 76 w 76"/>
              <a:gd name="T35" fmla="*/ 39 h 79"/>
              <a:gd name="T36" fmla="*/ 38 w 76"/>
              <a:gd name="T37" fmla="*/ 8 h 79"/>
              <a:gd name="T38" fmla="*/ 54 w 76"/>
              <a:gd name="T39" fmla="*/ 13 h 79"/>
              <a:gd name="T40" fmla="*/ 37 w 76"/>
              <a:gd name="T41" fmla="*/ 20 h 79"/>
              <a:gd name="T42" fmla="*/ 26 w 76"/>
              <a:gd name="T43" fmla="*/ 21 h 79"/>
              <a:gd name="T44" fmla="*/ 16 w 76"/>
              <a:gd name="T45" fmla="*/ 19 h 79"/>
              <a:gd name="T46" fmla="*/ 26 w 76"/>
              <a:gd name="T47" fmla="*/ 10 h 79"/>
              <a:gd name="T48" fmla="*/ 38 w 76"/>
              <a:gd name="T49" fmla="*/ 8 h 79"/>
              <a:gd name="T50" fmla="*/ 38 w 76"/>
              <a:gd name="T51" fmla="*/ 71 h 79"/>
              <a:gd name="T52" fmla="*/ 26 w 76"/>
              <a:gd name="T53" fmla="*/ 69 h 79"/>
              <a:gd name="T54" fmla="*/ 16 w 76"/>
              <a:gd name="T55" fmla="*/ 62 h 79"/>
              <a:gd name="T56" fmla="*/ 11 w 76"/>
              <a:gd name="T57" fmla="*/ 51 h 79"/>
              <a:gd name="T58" fmla="*/ 8 w 76"/>
              <a:gd name="T59" fmla="*/ 39 h 79"/>
              <a:gd name="T60" fmla="*/ 12 w 76"/>
              <a:gd name="T61" fmla="*/ 24 h 79"/>
              <a:gd name="T62" fmla="*/ 24 w 76"/>
              <a:gd name="T63" fmla="*/ 28 h 79"/>
              <a:gd name="T64" fmla="*/ 34 w 76"/>
              <a:gd name="T65" fmla="*/ 28 h 79"/>
              <a:gd name="T66" fmla="*/ 49 w 76"/>
              <a:gd name="T67" fmla="*/ 23 h 79"/>
              <a:gd name="T68" fmla="*/ 58 w 76"/>
              <a:gd name="T69" fmla="*/ 20 h 79"/>
              <a:gd name="T70" fmla="*/ 67 w 76"/>
              <a:gd name="T71" fmla="*/ 30 h 79"/>
              <a:gd name="T72" fmla="*/ 68 w 76"/>
              <a:gd name="T73" fmla="*/ 46 h 79"/>
              <a:gd name="T74" fmla="*/ 63 w 76"/>
              <a:gd name="T75" fmla="*/ 57 h 79"/>
              <a:gd name="T76" fmla="*/ 54 w 76"/>
              <a:gd name="T77" fmla="*/ 65 h 79"/>
              <a:gd name="T78" fmla="*/ 45 w 76"/>
              <a:gd name="T79" fmla="*/ 7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 h="79">
                <a:moveTo>
                  <a:pt x="76" y="39"/>
                </a:moveTo>
                <a:lnTo>
                  <a:pt x="76" y="39"/>
                </a:lnTo>
                <a:lnTo>
                  <a:pt x="76" y="32"/>
                </a:lnTo>
                <a:lnTo>
                  <a:pt x="73" y="24"/>
                </a:lnTo>
                <a:lnTo>
                  <a:pt x="71" y="17"/>
                </a:lnTo>
                <a:lnTo>
                  <a:pt x="65" y="12"/>
                </a:lnTo>
                <a:lnTo>
                  <a:pt x="60" y="6"/>
                </a:lnTo>
                <a:lnTo>
                  <a:pt x="53" y="4"/>
                </a:lnTo>
                <a:lnTo>
                  <a:pt x="46" y="1"/>
                </a:lnTo>
                <a:lnTo>
                  <a:pt x="38" y="0"/>
                </a:lnTo>
                <a:lnTo>
                  <a:pt x="28" y="1"/>
                </a:lnTo>
                <a:lnTo>
                  <a:pt x="20" y="4"/>
                </a:lnTo>
                <a:lnTo>
                  <a:pt x="13" y="9"/>
                </a:lnTo>
                <a:lnTo>
                  <a:pt x="8" y="16"/>
                </a:lnTo>
                <a:lnTo>
                  <a:pt x="7" y="16"/>
                </a:lnTo>
                <a:lnTo>
                  <a:pt x="7" y="17"/>
                </a:lnTo>
                <a:lnTo>
                  <a:pt x="4" y="23"/>
                </a:lnTo>
                <a:lnTo>
                  <a:pt x="1" y="28"/>
                </a:lnTo>
                <a:lnTo>
                  <a:pt x="0" y="34"/>
                </a:lnTo>
                <a:lnTo>
                  <a:pt x="0" y="39"/>
                </a:lnTo>
                <a:lnTo>
                  <a:pt x="0" y="47"/>
                </a:lnTo>
                <a:lnTo>
                  <a:pt x="2" y="56"/>
                </a:lnTo>
                <a:lnTo>
                  <a:pt x="5" y="62"/>
                </a:lnTo>
                <a:lnTo>
                  <a:pt x="11" y="68"/>
                </a:lnTo>
                <a:lnTo>
                  <a:pt x="16" y="73"/>
                </a:lnTo>
                <a:lnTo>
                  <a:pt x="23" y="76"/>
                </a:lnTo>
                <a:lnTo>
                  <a:pt x="30" y="79"/>
                </a:lnTo>
                <a:lnTo>
                  <a:pt x="38" y="79"/>
                </a:lnTo>
                <a:lnTo>
                  <a:pt x="46" y="79"/>
                </a:lnTo>
                <a:lnTo>
                  <a:pt x="53" y="76"/>
                </a:lnTo>
                <a:lnTo>
                  <a:pt x="60" y="73"/>
                </a:lnTo>
                <a:lnTo>
                  <a:pt x="65" y="68"/>
                </a:lnTo>
                <a:lnTo>
                  <a:pt x="71" y="62"/>
                </a:lnTo>
                <a:lnTo>
                  <a:pt x="73" y="56"/>
                </a:lnTo>
                <a:lnTo>
                  <a:pt x="76" y="47"/>
                </a:lnTo>
                <a:lnTo>
                  <a:pt x="76" y="39"/>
                </a:lnTo>
                <a:close/>
                <a:moveTo>
                  <a:pt x="38" y="8"/>
                </a:moveTo>
                <a:lnTo>
                  <a:pt x="38" y="8"/>
                </a:lnTo>
                <a:lnTo>
                  <a:pt x="46" y="9"/>
                </a:lnTo>
                <a:lnTo>
                  <a:pt x="54" y="13"/>
                </a:lnTo>
                <a:lnTo>
                  <a:pt x="48" y="16"/>
                </a:lnTo>
                <a:lnTo>
                  <a:pt x="37" y="20"/>
                </a:lnTo>
                <a:lnTo>
                  <a:pt x="31" y="23"/>
                </a:lnTo>
                <a:lnTo>
                  <a:pt x="26" y="21"/>
                </a:lnTo>
                <a:lnTo>
                  <a:pt x="20" y="20"/>
                </a:lnTo>
                <a:lnTo>
                  <a:pt x="16" y="19"/>
                </a:lnTo>
                <a:lnTo>
                  <a:pt x="20" y="15"/>
                </a:lnTo>
                <a:lnTo>
                  <a:pt x="26" y="10"/>
                </a:lnTo>
                <a:lnTo>
                  <a:pt x="31" y="9"/>
                </a:lnTo>
                <a:lnTo>
                  <a:pt x="38" y="8"/>
                </a:lnTo>
                <a:close/>
                <a:moveTo>
                  <a:pt x="38" y="71"/>
                </a:moveTo>
                <a:lnTo>
                  <a:pt x="38" y="71"/>
                </a:lnTo>
                <a:lnTo>
                  <a:pt x="32" y="71"/>
                </a:lnTo>
                <a:lnTo>
                  <a:pt x="26" y="69"/>
                </a:lnTo>
                <a:lnTo>
                  <a:pt x="22" y="65"/>
                </a:lnTo>
                <a:lnTo>
                  <a:pt x="16" y="62"/>
                </a:lnTo>
                <a:lnTo>
                  <a:pt x="13" y="57"/>
                </a:lnTo>
                <a:lnTo>
                  <a:pt x="11" y="51"/>
                </a:lnTo>
                <a:lnTo>
                  <a:pt x="8" y="46"/>
                </a:lnTo>
                <a:lnTo>
                  <a:pt x="8" y="39"/>
                </a:lnTo>
                <a:lnTo>
                  <a:pt x="9" y="31"/>
                </a:lnTo>
                <a:lnTo>
                  <a:pt x="12" y="24"/>
                </a:lnTo>
                <a:lnTo>
                  <a:pt x="19" y="27"/>
                </a:lnTo>
                <a:lnTo>
                  <a:pt x="24" y="28"/>
                </a:lnTo>
                <a:lnTo>
                  <a:pt x="28" y="30"/>
                </a:lnTo>
                <a:lnTo>
                  <a:pt x="34" y="28"/>
                </a:lnTo>
                <a:lnTo>
                  <a:pt x="39" y="27"/>
                </a:lnTo>
                <a:lnTo>
                  <a:pt x="49" y="23"/>
                </a:lnTo>
                <a:lnTo>
                  <a:pt x="54" y="20"/>
                </a:lnTo>
                <a:lnTo>
                  <a:pt x="58" y="20"/>
                </a:lnTo>
                <a:lnTo>
                  <a:pt x="63" y="21"/>
                </a:lnTo>
                <a:lnTo>
                  <a:pt x="67" y="30"/>
                </a:lnTo>
                <a:lnTo>
                  <a:pt x="68" y="39"/>
                </a:lnTo>
                <a:lnTo>
                  <a:pt x="68" y="46"/>
                </a:lnTo>
                <a:lnTo>
                  <a:pt x="67" y="51"/>
                </a:lnTo>
                <a:lnTo>
                  <a:pt x="63" y="57"/>
                </a:lnTo>
                <a:lnTo>
                  <a:pt x="60" y="62"/>
                </a:lnTo>
                <a:lnTo>
                  <a:pt x="54" y="65"/>
                </a:lnTo>
                <a:lnTo>
                  <a:pt x="50" y="69"/>
                </a:lnTo>
                <a:lnTo>
                  <a:pt x="45" y="71"/>
                </a:lnTo>
                <a:lnTo>
                  <a:pt x="38" y="7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77" name="Freeform 371"/>
          <p:cNvSpPr>
            <a:spLocks/>
          </p:cNvSpPr>
          <p:nvPr/>
        </p:nvSpPr>
        <p:spPr bwMode="auto">
          <a:xfrm>
            <a:off x="4349750" y="3944938"/>
            <a:ext cx="42863" cy="52387"/>
          </a:xfrm>
          <a:custGeom>
            <a:avLst/>
            <a:gdLst>
              <a:gd name="T0" fmla="*/ 69 w 78"/>
              <a:gd name="T1" fmla="*/ 28 h 97"/>
              <a:gd name="T2" fmla="*/ 69 w 78"/>
              <a:gd name="T3" fmla="*/ 28 h 97"/>
              <a:gd name="T4" fmla="*/ 71 w 78"/>
              <a:gd name="T5" fmla="*/ 21 h 97"/>
              <a:gd name="T6" fmla="*/ 76 w 78"/>
              <a:gd name="T7" fmla="*/ 15 h 97"/>
              <a:gd name="T8" fmla="*/ 76 w 78"/>
              <a:gd name="T9" fmla="*/ 13 h 97"/>
              <a:gd name="T10" fmla="*/ 75 w 78"/>
              <a:gd name="T11" fmla="*/ 11 h 97"/>
              <a:gd name="T12" fmla="*/ 68 w 78"/>
              <a:gd name="T13" fmla="*/ 10 h 97"/>
              <a:gd name="T14" fmla="*/ 63 w 78"/>
              <a:gd name="T15" fmla="*/ 7 h 97"/>
              <a:gd name="T16" fmla="*/ 57 w 78"/>
              <a:gd name="T17" fmla="*/ 5 h 97"/>
              <a:gd name="T18" fmla="*/ 52 w 78"/>
              <a:gd name="T19" fmla="*/ 0 h 97"/>
              <a:gd name="T20" fmla="*/ 49 w 78"/>
              <a:gd name="T21" fmla="*/ 0 h 97"/>
              <a:gd name="T22" fmla="*/ 38 w 78"/>
              <a:gd name="T23" fmla="*/ 7 h 97"/>
              <a:gd name="T24" fmla="*/ 29 w 78"/>
              <a:gd name="T25" fmla="*/ 15 h 97"/>
              <a:gd name="T26" fmla="*/ 20 w 78"/>
              <a:gd name="T27" fmla="*/ 25 h 97"/>
              <a:gd name="T28" fmla="*/ 13 w 78"/>
              <a:gd name="T29" fmla="*/ 37 h 97"/>
              <a:gd name="T30" fmla="*/ 8 w 78"/>
              <a:gd name="T31" fmla="*/ 50 h 97"/>
              <a:gd name="T32" fmla="*/ 4 w 78"/>
              <a:gd name="T33" fmla="*/ 63 h 97"/>
              <a:gd name="T34" fmla="*/ 1 w 78"/>
              <a:gd name="T35" fmla="*/ 78 h 97"/>
              <a:gd name="T36" fmla="*/ 0 w 78"/>
              <a:gd name="T37" fmla="*/ 95 h 97"/>
              <a:gd name="T38" fmla="*/ 0 w 78"/>
              <a:gd name="T39" fmla="*/ 96 h 97"/>
              <a:gd name="T40" fmla="*/ 3 w 78"/>
              <a:gd name="T41" fmla="*/ 97 h 97"/>
              <a:gd name="T42" fmla="*/ 65 w 78"/>
              <a:gd name="T43" fmla="*/ 97 h 97"/>
              <a:gd name="T44" fmla="*/ 67 w 78"/>
              <a:gd name="T45" fmla="*/ 96 h 97"/>
              <a:gd name="T46" fmla="*/ 68 w 78"/>
              <a:gd name="T47" fmla="*/ 95 h 97"/>
              <a:gd name="T48" fmla="*/ 78 w 78"/>
              <a:gd name="T49" fmla="*/ 43 h 97"/>
              <a:gd name="T50" fmla="*/ 76 w 78"/>
              <a:gd name="T51" fmla="*/ 40 h 97"/>
              <a:gd name="T52" fmla="*/ 74 w 78"/>
              <a:gd name="T53" fmla="*/ 37 h 97"/>
              <a:gd name="T54" fmla="*/ 71 w 78"/>
              <a:gd name="T55" fmla="*/ 35 h 97"/>
              <a:gd name="T56" fmla="*/ 71 w 78"/>
              <a:gd name="T57" fmla="*/ 32 h 97"/>
              <a:gd name="T58" fmla="*/ 69 w 78"/>
              <a:gd name="T59" fmla="*/ 2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97">
                <a:moveTo>
                  <a:pt x="69" y="28"/>
                </a:moveTo>
                <a:lnTo>
                  <a:pt x="69" y="28"/>
                </a:lnTo>
                <a:lnTo>
                  <a:pt x="71" y="21"/>
                </a:lnTo>
                <a:lnTo>
                  <a:pt x="76" y="15"/>
                </a:lnTo>
                <a:lnTo>
                  <a:pt x="76" y="13"/>
                </a:lnTo>
                <a:lnTo>
                  <a:pt x="75" y="11"/>
                </a:lnTo>
                <a:lnTo>
                  <a:pt x="68" y="10"/>
                </a:lnTo>
                <a:lnTo>
                  <a:pt x="63" y="7"/>
                </a:lnTo>
                <a:lnTo>
                  <a:pt x="57" y="5"/>
                </a:lnTo>
                <a:lnTo>
                  <a:pt x="52" y="0"/>
                </a:lnTo>
                <a:lnTo>
                  <a:pt x="49" y="0"/>
                </a:lnTo>
                <a:lnTo>
                  <a:pt x="38" y="7"/>
                </a:lnTo>
                <a:lnTo>
                  <a:pt x="29" y="15"/>
                </a:lnTo>
                <a:lnTo>
                  <a:pt x="20" y="25"/>
                </a:lnTo>
                <a:lnTo>
                  <a:pt x="13" y="37"/>
                </a:lnTo>
                <a:lnTo>
                  <a:pt x="8" y="50"/>
                </a:lnTo>
                <a:lnTo>
                  <a:pt x="4" y="63"/>
                </a:lnTo>
                <a:lnTo>
                  <a:pt x="1" y="78"/>
                </a:lnTo>
                <a:lnTo>
                  <a:pt x="0" y="95"/>
                </a:lnTo>
                <a:lnTo>
                  <a:pt x="0" y="96"/>
                </a:lnTo>
                <a:lnTo>
                  <a:pt x="3" y="97"/>
                </a:lnTo>
                <a:lnTo>
                  <a:pt x="65" y="97"/>
                </a:lnTo>
                <a:lnTo>
                  <a:pt x="67" y="96"/>
                </a:lnTo>
                <a:lnTo>
                  <a:pt x="68" y="95"/>
                </a:lnTo>
                <a:lnTo>
                  <a:pt x="78" y="43"/>
                </a:lnTo>
                <a:lnTo>
                  <a:pt x="76" y="40"/>
                </a:lnTo>
                <a:lnTo>
                  <a:pt x="74" y="37"/>
                </a:lnTo>
                <a:lnTo>
                  <a:pt x="71" y="35"/>
                </a:lnTo>
                <a:lnTo>
                  <a:pt x="71" y="32"/>
                </a:lnTo>
                <a:lnTo>
                  <a:pt x="69" y="2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78" name="Freeform 372"/>
          <p:cNvSpPr>
            <a:spLocks noEditPoints="1"/>
          </p:cNvSpPr>
          <p:nvPr/>
        </p:nvSpPr>
        <p:spPr bwMode="auto">
          <a:xfrm>
            <a:off x="3789363" y="3862388"/>
            <a:ext cx="65087" cy="66675"/>
          </a:xfrm>
          <a:custGeom>
            <a:avLst/>
            <a:gdLst>
              <a:gd name="T0" fmla="*/ 60 w 120"/>
              <a:gd name="T1" fmla="*/ 124 h 124"/>
              <a:gd name="T2" fmla="*/ 83 w 120"/>
              <a:gd name="T3" fmla="*/ 118 h 124"/>
              <a:gd name="T4" fmla="*/ 103 w 120"/>
              <a:gd name="T5" fmla="*/ 105 h 124"/>
              <a:gd name="T6" fmla="*/ 116 w 120"/>
              <a:gd name="T7" fmla="*/ 86 h 124"/>
              <a:gd name="T8" fmla="*/ 120 w 120"/>
              <a:gd name="T9" fmla="*/ 61 h 124"/>
              <a:gd name="T10" fmla="*/ 116 w 120"/>
              <a:gd name="T11" fmla="*/ 38 h 124"/>
              <a:gd name="T12" fmla="*/ 103 w 120"/>
              <a:gd name="T13" fmla="*/ 19 h 124"/>
              <a:gd name="T14" fmla="*/ 83 w 120"/>
              <a:gd name="T15" fmla="*/ 5 h 124"/>
              <a:gd name="T16" fmla="*/ 60 w 120"/>
              <a:gd name="T17" fmla="*/ 0 h 124"/>
              <a:gd name="T18" fmla="*/ 47 w 120"/>
              <a:gd name="T19" fmla="*/ 2 h 124"/>
              <a:gd name="T20" fmla="*/ 33 w 120"/>
              <a:gd name="T21" fmla="*/ 6 h 124"/>
              <a:gd name="T22" fmla="*/ 12 w 120"/>
              <a:gd name="T23" fmla="*/ 24 h 124"/>
              <a:gd name="T24" fmla="*/ 7 w 120"/>
              <a:gd name="T25" fmla="*/ 35 h 124"/>
              <a:gd name="T26" fmla="*/ 2 w 120"/>
              <a:gd name="T27" fmla="*/ 51 h 124"/>
              <a:gd name="T28" fmla="*/ 2 w 120"/>
              <a:gd name="T29" fmla="*/ 75 h 124"/>
              <a:gd name="T30" fmla="*/ 11 w 120"/>
              <a:gd name="T31" fmla="*/ 97 h 124"/>
              <a:gd name="T32" fmla="*/ 27 w 120"/>
              <a:gd name="T33" fmla="*/ 113 h 124"/>
              <a:gd name="T34" fmla="*/ 48 w 120"/>
              <a:gd name="T35" fmla="*/ 122 h 124"/>
              <a:gd name="T36" fmla="*/ 60 w 120"/>
              <a:gd name="T37" fmla="*/ 13 h 124"/>
              <a:gd name="T38" fmla="*/ 67 w 120"/>
              <a:gd name="T39" fmla="*/ 15 h 124"/>
              <a:gd name="T40" fmla="*/ 79 w 120"/>
              <a:gd name="T41" fmla="*/ 17 h 124"/>
              <a:gd name="T42" fmla="*/ 74 w 120"/>
              <a:gd name="T43" fmla="*/ 24 h 124"/>
              <a:gd name="T44" fmla="*/ 53 w 120"/>
              <a:gd name="T45" fmla="*/ 34 h 124"/>
              <a:gd name="T46" fmla="*/ 41 w 120"/>
              <a:gd name="T47" fmla="*/ 34 h 124"/>
              <a:gd name="T48" fmla="*/ 26 w 120"/>
              <a:gd name="T49" fmla="*/ 28 h 124"/>
              <a:gd name="T50" fmla="*/ 41 w 120"/>
              <a:gd name="T51" fmla="*/ 17 h 124"/>
              <a:gd name="T52" fmla="*/ 60 w 120"/>
              <a:gd name="T53" fmla="*/ 13 h 124"/>
              <a:gd name="T54" fmla="*/ 21 w 120"/>
              <a:gd name="T55" fmla="*/ 38 h 124"/>
              <a:gd name="T56" fmla="*/ 38 w 120"/>
              <a:gd name="T57" fmla="*/ 45 h 124"/>
              <a:gd name="T58" fmla="*/ 55 w 120"/>
              <a:gd name="T59" fmla="*/ 45 h 124"/>
              <a:gd name="T60" fmla="*/ 77 w 120"/>
              <a:gd name="T61" fmla="*/ 35 h 124"/>
              <a:gd name="T62" fmla="*/ 92 w 120"/>
              <a:gd name="T63" fmla="*/ 32 h 124"/>
              <a:gd name="T64" fmla="*/ 98 w 120"/>
              <a:gd name="T65" fmla="*/ 34 h 124"/>
              <a:gd name="T66" fmla="*/ 105 w 120"/>
              <a:gd name="T67" fmla="*/ 47 h 124"/>
              <a:gd name="T68" fmla="*/ 107 w 120"/>
              <a:gd name="T69" fmla="*/ 61 h 124"/>
              <a:gd name="T70" fmla="*/ 104 w 120"/>
              <a:gd name="T71" fmla="*/ 80 h 124"/>
              <a:gd name="T72" fmla="*/ 93 w 120"/>
              <a:gd name="T73" fmla="*/ 95 h 124"/>
              <a:gd name="T74" fmla="*/ 79 w 120"/>
              <a:gd name="T75" fmla="*/ 106 h 124"/>
              <a:gd name="T76" fmla="*/ 60 w 120"/>
              <a:gd name="T77" fmla="*/ 110 h 124"/>
              <a:gd name="T78" fmla="*/ 42 w 120"/>
              <a:gd name="T79" fmla="*/ 106 h 124"/>
              <a:gd name="T80" fmla="*/ 27 w 120"/>
              <a:gd name="T81" fmla="*/ 95 h 124"/>
              <a:gd name="T82" fmla="*/ 18 w 120"/>
              <a:gd name="T83" fmla="*/ 80 h 124"/>
              <a:gd name="T84" fmla="*/ 14 w 120"/>
              <a:gd name="T85" fmla="*/ 61 h 124"/>
              <a:gd name="T86" fmla="*/ 15 w 120"/>
              <a:gd name="T87" fmla="*/ 4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0" h="124">
                <a:moveTo>
                  <a:pt x="60" y="124"/>
                </a:moveTo>
                <a:lnTo>
                  <a:pt x="60" y="124"/>
                </a:lnTo>
                <a:lnTo>
                  <a:pt x="72" y="122"/>
                </a:lnTo>
                <a:lnTo>
                  <a:pt x="83" y="118"/>
                </a:lnTo>
                <a:lnTo>
                  <a:pt x="94" y="113"/>
                </a:lnTo>
                <a:lnTo>
                  <a:pt x="103" y="105"/>
                </a:lnTo>
                <a:lnTo>
                  <a:pt x="111" y="97"/>
                </a:lnTo>
                <a:lnTo>
                  <a:pt x="116" y="86"/>
                </a:lnTo>
                <a:lnTo>
                  <a:pt x="119" y="75"/>
                </a:lnTo>
                <a:lnTo>
                  <a:pt x="120" y="61"/>
                </a:lnTo>
                <a:lnTo>
                  <a:pt x="119" y="49"/>
                </a:lnTo>
                <a:lnTo>
                  <a:pt x="116" y="38"/>
                </a:lnTo>
                <a:lnTo>
                  <a:pt x="111" y="27"/>
                </a:lnTo>
                <a:lnTo>
                  <a:pt x="103" y="19"/>
                </a:lnTo>
                <a:lnTo>
                  <a:pt x="94" y="11"/>
                </a:lnTo>
                <a:lnTo>
                  <a:pt x="83" y="5"/>
                </a:lnTo>
                <a:lnTo>
                  <a:pt x="72" y="1"/>
                </a:lnTo>
                <a:lnTo>
                  <a:pt x="60" y="0"/>
                </a:lnTo>
                <a:lnTo>
                  <a:pt x="53" y="1"/>
                </a:lnTo>
                <a:lnTo>
                  <a:pt x="47" y="2"/>
                </a:lnTo>
                <a:lnTo>
                  <a:pt x="40" y="4"/>
                </a:lnTo>
                <a:lnTo>
                  <a:pt x="33" y="6"/>
                </a:lnTo>
                <a:lnTo>
                  <a:pt x="22" y="15"/>
                </a:lnTo>
                <a:lnTo>
                  <a:pt x="12" y="24"/>
                </a:lnTo>
                <a:lnTo>
                  <a:pt x="11" y="27"/>
                </a:lnTo>
                <a:lnTo>
                  <a:pt x="7" y="35"/>
                </a:lnTo>
                <a:lnTo>
                  <a:pt x="3" y="43"/>
                </a:lnTo>
                <a:lnTo>
                  <a:pt x="2" y="51"/>
                </a:lnTo>
                <a:lnTo>
                  <a:pt x="0" y="61"/>
                </a:lnTo>
                <a:lnTo>
                  <a:pt x="2" y="75"/>
                </a:lnTo>
                <a:lnTo>
                  <a:pt x="6" y="86"/>
                </a:lnTo>
                <a:lnTo>
                  <a:pt x="11" y="97"/>
                </a:lnTo>
                <a:lnTo>
                  <a:pt x="18" y="105"/>
                </a:lnTo>
                <a:lnTo>
                  <a:pt x="27" y="113"/>
                </a:lnTo>
                <a:lnTo>
                  <a:pt x="37" y="118"/>
                </a:lnTo>
                <a:lnTo>
                  <a:pt x="48" y="122"/>
                </a:lnTo>
                <a:lnTo>
                  <a:pt x="60" y="124"/>
                </a:lnTo>
                <a:close/>
                <a:moveTo>
                  <a:pt x="60" y="13"/>
                </a:moveTo>
                <a:lnTo>
                  <a:pt x="60" y="13"/>
                </a:lnTo>
                <a:lnTo>
                  <a:pt x="67" y="15"/>
                </a:lnTo>
                <a:lnTo>
                  <a:pt x="74" y="16"/>
                </a:lnTo>
                <a:lnTo>
                  <a:pt x="79" y="17"/>
                </a:lnTo>
                <a:lnTo>
                  <a:pt x="85" y="21"/>
                </a:lnTo>
                <a:lnTo>
                  <a:pt x="74" y="24"/>
                </a:lnTo>
                <a:lnTo>
                  <a:pt x="59" y="32"/>
                </a:lnTo>
                <a:lnTo>
                  <a:pt x="53" y="34"/>
                </a:lnTo>
                <a:lnTo>
                  <a:pt x="49" y="35"/>
                </a:lnTo>
                <a:lnTo>
                  <a:pt x="41" y="34"/>
                </a:lnTo>
                <a:lnTo>
                  <a:pt x="33" y="32"/>
                </a:lnTo>
                <a:lnTo>
                  <a:pt x="26" y="28"/>
                </a:lnTo>
                <a:lnTo>
                  <a:pt x="33" y="23"/>
                </a:lnTo>
                <a:lnTo>
                  <a:pt x="41" y="17"/>
                </a:lnTo>
                <a:lnTo>
                  <a:pt x="51" y="15"/>
                </a:lnTo>
                <a:lnTo>
                  <a:pt x="60" y="13"/>
                </a:lnTo>
                <a:close/>
                <a:moveTo>
                  <a:pt x="21" y="38"/>
                </a:moveTo>
                <a:lnTo>
                  <a:pt x="21" y="38"/>
                </a:lnTo>
                <a:lnTo>
                  <a:pt x="32" y="43"/>
                </a:lnTo>
                <a:lnTo>
                  <a:pt x="38" y="45"/>
                </a:lnTo>
                <a:lnTo>
                  <a:pt x="47" y="46"/>
                </a:lnTo>
                <a:lnTo>
                  <a:pt x="55" y="45"/>
                </a:lnTo>
                <a:lnTo>
                  <a:pt x="63" y="42"/>
                </a:lnTo>
                <a:lnTo>
                  <a:pt x="77" y="35"/>
                </a:lnTo>
                <a:lnTo>
                  <a:pt x="86" y="32"/>
                </a:lnTo>
                <a:lnTo>
                  <a:pt x="92" y="32"/>
                </a:lnTo>
                <a:lnTo>
                  <a:pt x="97" y="34"/>
                </a:lnTo>
                <a:lnTo>
                  <a:pt x="98" y="34"/>
                </a:lnTo>
                <a:lnTo>
                  <a:pt x="103" y="41"/>
                </a:lnTo>
                <a:lnTo>
                  <a:pt x="105" y="47"/>
                </a:lnTo>
                <a:lnTo>
                  <a:pt x="107" y="54"/>
                </a:lnTo>
                <a:lnTo>
                  <a:pt x="107" y="61"/>
                </a:lnTo>
                <a:lnTo>
                  <a:pt x="107" y="72"/>
                </a:lnTo>
                <a:lnTo>
                  <a:pt x="104" y="80"/>
                </a:lnTo>
                <a:lnTo>
                  <a:pt x="100" y="88"/>
                </a:lnTo>
                <a:lnTo>
                  <a:pt x="93" y="95"/>
                </a:lnTo>
                <a:lnTo>
                  <a:pt x="86" y="102"/>
                </a:lnTo>
                <a:lnTo>
                  <a:pt x="79" y="106"/>
                </a:lnTo>
                <a:lnTo>
                  <a:pt x="70" y="109"/>
                </a:lnTo>
                <a:lnTo>
                  <a:pt x="60" y="110"/>
                </a:lnTo>
                <a:lnTo>
                  <a:pt x="51" y="109"/>
                </a:lnTo>
                <a:lnTo>
                  <a:pt x="42" y="106"/>
                </a:lnTo>
                <a:lnTo>
                  <a:pt x="34" y="102"/>
                </a:lnTo>
                <a:lnTo>
                  <a:pt x="27" y="95"/>
                </a:lnTo>
                <a:lnTo>
                  <a:pt x="22" y="88"/>
                </a:lnTo>
                <a:lnTo>
                  <a:pt x="18" y="80"/>
                </a:lnTo>
                <a:lnTo>
                  <a:pt x="15" y="72"/>
                </a:lnTo>
                <a:lnTo>
                  <a:pt x="14" y="61"/>
                </a:lnTo>
                <a:lnTo>
                  <a:pt x="14" y="56"/>
                </a:lnTo>
                <a:lnTo>
                  <a:pt x="15" y="49"/>
                </a:lnTo>
                <a:lnTo>
                  <a:pt x="21" y="3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79" name="Freeform 373"/>
          <p:cNvSpPr>
            <a:spLocks/>
          </p:cNvSpPr>
          <p:nvPr/>
        </p:nvSpPr>
        <p:spPr bwMode="auto">
          <a:xfrm>
            <a:off x="3765550" y="3929063"/>
            <a:ext cx="95250" cy="63500"/>
          </a:xfrm>
          <a:custGeom>
            <a:avLst/>
            <a:gdLst>
              <a:gd name="T0" fmla="*/ 176 w 176"/>
              <a:gd name="T1" fmla="*/ 26 h 118"/>
              <a:gd name="T2" fmla="*/ 176 w 176"/>
              <a:gd name="T3" fmla="*/ 26 h 118"/>
              <a:gd name="T4" fmla="*/ 169 w 176"/>
              <a:gd name="T5" fmla="*/ 20 h 118"/>
              <a:gd name="T6" fmla="*/ 162 w 176"/>
              <a:gd name="T7" fmla="*/ 13 h 118"/>
              <a:gd name="T8" fmla="*/ 154 w 176"/>
              <a:gd name="T9" fmla="*/ 6 h 118"/>
              <a:gd name="T10" fmla="*/ 146 w 176"/>
              <a:gd name="T11" fmla="*/ 0 h 118"/>
              <a:gd name="T12" fmla="*/ 145 w 176"/>
              <a:gd name="T13" fmla="*/ 0 h 118"/>
              <a:gd name="T14" fmla="*/ 143 w 176"/>
              <a:gd name="T15" fmla="*/ 2 h 118"/>
              <a:gd name="T16" fmla="*/ 136 w 176"/>
              <a:gd name="T17" fmla="*/ 6 h 118"/>
              <a:gd name="T18" fmla="*/ 130 w 176"/>
              <a:gd name="T19" fmla="*/ 10 h 118"/>
              <a:gd name="T20" fmla="*/ 123 w 176"/>
              <a:gd name="T21" fmla="*/ 13 h 118"/>
              <a:gd name="T22" fmla="*/ 116 w 176"/>
              <a:gd name="T23" fmla="*/ 15 h 118"/>
              <a:gd name="T24" fmla="*/ 102 w 176"/>
              <a:gd name="T25" fmla="*/ 17 h 118"/>
              <a:gd name="T26" fmla="*/ 94 w 176"/>
              <a:gd name="T27" fmla="*/ 15 h 118"/>
              <a:gd name="T28" fmla="*/ 90 w 176"/>
              <a:gd name="T29" fmla="*/ 15 h 118"/>
              <a:gd name="T30" fmla="*/ 82 w 176"/>
              <a:gd name="T31" fmla="*/ 13 h 118"/>
              <a:gd name="T32" fmla="*/ 75 w 176"/>
              <a:gd name="T33" fmla="*/ 10 h 118"/>
              <a:gd name="T34" fmla="*/ 68 w 176"/>
              <a:gd name="T35" fmla="*/ 6 h 118"/>
              <a:gd name="T36" fmla="*/ 61 w 176"/>
              <a:gd name="T37" fmla="*/ 2 h 118"/>
              <a:gd name="T38" fmla="*/ 60 w 176"/>
              <a:gd name="T39" fmla="*/ 0 h 118"/>
              <a:gd name="T40" fmla="*/ 59 w 176"/>
              <a:gd name="T41" fmla="*/ 0 h 118"/>
              <a:gd name="T42" fmla="*/ 46 w 176"/>
              <a:gd name="T43" fmla="*/ 9 h 118"/>
              <a:gd name="T44" fmla="*/ 35 w 176"/>
              <a:gd name="T45" fmla="*/ 20 h 118"/>
              <a:gd name="T46" fmla="*/ 24 w 176"/>
              <a:gd name="T47" fmla="*/ 32 h 118"/>
              <a:gd name="T48" fmla="*/ 16 w 176"/>
              <a:gd name="T49" fmla="*/ 45 h 118"/>
              <a:gd name="T50" fmla="*/ 9 w 176"/>
              <a:gd name="T51" fmla="*/ 60 h 118"/>
              <a:gd name="T52" fmla="*/ 4 w 176"/>
              <a:gd name="T53" fmla="*/ 78 h 118"/>
              <a:gd name="T54" fmla="*/ 1 w 176"/>
              <a:gd name="T55" fmla="*/ 96 h 118"/>
              <a:gd name="T56" fmla="*/ 0 w 176"/>
              <a:gd name="T57" fmla="*/ 115 h 118"/>
              <a:gd name="T58" fmla="*/ 0 w 176"/>
              <a:gd name="T59" fmla="*/ 116 h 118"/>
              <a:gd name="T60" fmla="*/ 3 w 176"/>
              <a:gd name="T61" fmla="*/ 118 h 118"/>
              <a:gd name="T62" fmla="*/ 79 w 176"/>
              <a:gd name="T63" fmla="*/ 118 h 118"/>
              <a:gd name="T64" fmla="*/ 80 w 176"/>
              <a:gd name="T65" fmla="*/ 118 h 118"/>
              <a:gd name="T66" fmla="*/ 124 w 176"/>
              <a:gd name="T67" fmla="*/ 118 h 118"/>
              <a:gd name="T68" fmla="*/ 120 w 176"/>
              <a:gd name="T69" fmla="*/ 104 h 118"/>
              <a:gd name="T70" fmla="*/ 119 w 176"/>
              <a:gd name="T71" fmla="*/ 90 h 118"/>
              <a:gd name="T72" fmla="*/ 119 w 176"/>
              <a:gd name="T73" fmla="*/ 78 h 118"/>
              <a:gd name="T74" fmla="*/ 123 w 176"/>
              <a:gd name="T75" fmla="*/ 67 h 118"/>
              <a:gd name="T76" fmla="*/ 128 w 176"/>
              <a:gd name="T77" fmla="*/ 56 h 118"/>
              <a:gd name="T78" fmla="*/ 135 w 176"/>
              <a:gd name="T79" fmla="*/ 47 h 118"/>
              <a:gd name="T80" fmla="*/ 143 w 176"/>
              <a:gd name="T81" fmla="*/ 39 h 118"/>
              <a:gd name="T82" fmla="*/ 154 w 176"/>
              <a:gd name="T83" fmla="*/ 33 h 118"/>
              <a:gd name="T84" fmla="*/ 165 w 176"/>
              <a:gd name="T85" fmla="*/ 29 h 118"/>
              <a:gd name="T86" fmla="*/ 176 w 176"/>
              <a:gd name="T87" fmla="*/ 2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18">
                <a:moveTo>
                  <a:pt x="176" y="26"/>
                </a:moveTo>
                <a:lnTo>
                  <a:pt x="176" y="26"/>
                </a:lnTo>
                <a:lnTo>
                  <a:pt x="169" y="20"/>
                </a:lnTo>
                <a:lnTo>
                  <a:pt x="162" y="13"/>
                </a:lnTo>
                <a:lnTo>
                  <a:pt x="154" y="6"/>
                </a:lnTo>
                <a:lnTo>
                  <a:pt x="146" y="0"/>
                </a:lnTo>
                <a:lnTo>
                  <a:pt x="145" y="0"/>
                </a:lnTo>
                <a:lnTo>
                  <a:pt x="143" y="2"/>
                </a:lnTo>
                <a:lnTo>
                  <a:pt x="136" y="6"/>
                </a:lnTo>
                <a:lnTo>
                  <a:pt x="130" y="10"/>
                </a:lnTo>
                <a:lnTo>
                  <a:pt x="123" y="13"/>
                </a:lnTo>
                <a:lnTo>
                  <a:pt x="116" y="15"/>
                </a:lnTo>
                <a:lnTo>
                  <a:pt x="102" y="17"/>
                </a:lnTo>
                <a:lnTo>
                  <a:pt x="94" y="15"/>
                </a:lnTo>
                <a:lnTo>
                  <a:pt x="90" y="15"/>
                </a:lnTo>
                <a:lnTo>
                  <a:pt x="82" y="13"/>
                </a:lnTo>
                <a:lnTo>
                  <a:pt x="75" y="10"/>
                </a:lnTo>
                <a:lnTo>
                  <a:pt x="68" y="6"/>
                </a:lnTo>
                <a:lnTo>
                  <a:pt x="61" y="2"/>
                </a:lnTo>
                <a:lnTo>
                  <a:pt x="60" y="0"/>
                </a:lnTo>
                <a:lnTo>
                  <a:pt x="59" y="0"/>
                </a:lnTo>
                <a:lnTo>
                  <a:pt x="46" y="9"/>
                </a:lnTo>
                <a:lnTo>
                  <a:pt x="35" y="20"/>
                </a:lnTo>
                <a:lnTo>
                  <a:pt x="24" y="32"/>
                </a:lnTo>
                <a:lnTo>
                  <a:pt x="16" y="45"/>
                </a:lnTo>
                <a:lnTo>
                  <a:pt x="9" y="60"/>
                </a:lnTo>
                <a:lnTo>
                  <a:pt x="4" y="78"/>
                </a:lnTo>
                <a:lnTo>
                  <a:pt x="1" y="96"/>
                </a:lnTo>
                <a:lnTo>
                  <a:pt x="0" y="115"/>
                </a:lnTo>
                <a:lnTo>
                  <a:pt x="0" y="116"/>
                </a:lnTo>
                <a:lnTo>
                  <a:pt x="3" y="118"/>
                </a:lnTo>
                <a:lnTo>
                  <a:pt x="79" y="118"/>
                </a:lnTo>
                <a:lnTo>
                  <a:pt x="80" y="118"/>
                </a:lnTo>
                <a:lnTo>
                  <a:pt x="124" y="118"/>
                </a:lnTo>
                <a:lnTo>
                  <a:pt x="120" y="104"/>
                </a:lnTo>
                <a:lnTo>
                  <a:pt x="119" y="90"/>
                </a:lnTo>
                <a:lnTo>
                  <a:pt x="119" y="78"/>
                </a:lnTo>
                <a:lnTo>
                  <a:pt x="123" y="67"/>
                </a:lnTo>
                <a:lnTo>
                  <a:pt x="128" y="56"/>
                </a:lnTo>
                <a:lnTo>
                  <a:pt x="135" y="47"/>
                </a:lnTo>
                <a:lnTo>
                  <a:pt x="143" y="39"/>
                </a:lnTo>
                <a:lnTo>
                  <a:pt x="154" y="33"/>
                </a:lnTo>
                <a:lnTo>
                  <a:pt x="165" y="29"/>
                </a:lnTo>
                <a:lnTo>
                  <a:pt x="176" y="2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80" name="Freeform 374"/>
          <p:cNvSpPr>
            <a:spLocks noEditPoints="1"/>
          </p:cNvSpPr>
          <p:nvPr/>
        </p:nvSpPr>
        <p:spPr bwMode="auto">
          <a:xfrm>
            <a:off x="3840163" y="3951288"/>
            <a:ext cx="58737" cy="58737"/>
          </a:xfrm>
          <a:custGeom>
            <a:avLst/>
            <a:gdLst>
              <a:gd name="T0" fmla="*/ 55 w 108"/>
              <a:gd name="T1" fmla="*/ 0 h 110"/>
              <a:gd name="T2" fmla="*/ 33 w 108"/>
              <a:gd name="T3" fmla="*/ 6 h 110"/>
              <a:gd name="T4" fmla="*/ 16 w 108"/>
              <a:gd name="T5" fmla="*/ 17 h 110"/>
              <a:gd name="T6" fmla="*/ 4 w 108"/>
              <a:gd name="T7" fmla="*/ 34 h 110"/>
              <a:gd name="T8" fmla="*/ 0 w 108"/>
              <a:gd name="T9" fmla="*/ 55 h 110"/>
              <a:gd name="T10" fmla="*/ 4 w 108"/>
              <a:gd name="T11" fmla="*/ 75 h 110"/>
              <a:gd name="T12" fmla="*/ 16 w 108"/>
              <a:gd name="T13" fmla="*/ 93 h 110"/>
              <a:gd name="T14" fmla="*/ 33 w 108"/>
              <a:gd name="T15" fmla="*/ 105 h 110"/>
              <a:gd name="T16" fmla="*/ 55 w 108"/>
              <a:gd name="T17" fmla="*/ 110 h 110"/>
              <a:gd name="T18" fmla="*/ 75 w 108"/>
              <a:gd name="T19" fmla="*/ 105 h 110"/>
              <a:gd name="T20" fmla="*/ 93 w 108"/>
              <a:gd name="T21" fmla="*/ 93 h 110"/>
              <a:gd name="T22" fmla="*/ 104 w 108"/>
              <a:gd name="T23" fmla="*/ 75 h 110"/>
              <a:gd name="T24" fmla="*/ 108 w 108"/>
              <a:gd name="T25" fmla="*/ 55 h 110"/>
              <a:gd name="T26" fmla="*/ 104 w 108"/>
              <a:gd name="T27" fmla="*/ 34 h 110"/>
              <a:gd name="T28" fmla="*/ 93 w 108"/>
              <a:gd name="T29" fmla="*/ 17 h 110"/>
              <a:gd name="T30" fmla="*/ 75 w 108"/>
              <a:gd name="T31" fmla="*/ 6 h 110"/>
              <a:gd name="T32" fmla="*/ 55 w 108"/>
              <a:gd name="T33" fmla="*/ 0 h 110"/>
              <a:gd name="T34" fmla="*/ 55 w 108"/>
              <a:gd name="T35" fmla="*/ 101 h 110"/>
              <a:gd name="T36" fmla="*/ 37 w 108"/>
              <a:gd name="T37" fmla="*/ 97 h 110"/>
              <a:gd name="T38" fmla="*/ 22 w 108"/>
              <a:gd name="T39" fmla="*/ 88 h 110"/>
              <a:gd name="T40" fmla="*/ 12 w 108"/>
              <a:gd name="T41" fmla="*/ 73 h 110"/>
              <a:gd name="T42" fmla="*/ 8 w 108"/>
              <a:gd name="T43" fmla="*/ 55 h 110"/>
              <a:gd name="T44" fmla="*/ 12 w 108"/>
              <a:gd name="T45" fmla="*/ 37 h 110"/>
              <a:gd name="T46" fmla="*/ 22 w 108"/>
              <a:gd name="T47" fmla="*/ 22 h 110"/>
              <a:gd name="T48" fmla="*/ 37 w 108"/>
              <a:gd name="T49" fmla="*/ 13 h 110"/>
              <a:gd name="T50" fmla="*/ 55 w 108"/>
              <a:gd name="T51" fmla="*/ 10 h 110"/>
              <a:gd name="T52" fmla="*/ 72 w 108"/>
              <a:gd name="T53" fmla="*/ 13 h 110"/>
              <a:gd name="T54" fmla="*/ 86 w 108"/>
              <a:gd name="T55" fmla="*/ 22 h 110"/>
              <a:gd name="T56" fmla="*/ 97 w 108"/>
              <a:gd name="T57" fmla="*/ 37 h 110"/>
              <a:gd name="T58" fmla="*/ 100 w 108"/>
              <a:gd name="T59" fmla="*/ 55 h 110"/>
              <a:gd name="T60" fmla="*/ 97 w 108"/>
              <a:gd name="T61" fmla="*/ 73 h 110"/>
              <a:gd name="T62" fmla="*/ 86 w 108"/>
              <a:gd name="T63" fmla="*/ 88 h 110"/>
              <a:gd name="T64" fmla="*/ 72 w 108"/>
              <a:gd name="T65" fmla="*/ 97 h 110"/>
              <a:gd name="T66" fmla="*/ 55 w 108"/>
              <a:gd name="T67" fmla="*/ 10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8" h="110">
                <a:moveTo>
                  <a:pt x="55" y="0"/>
                </a:moveTo>
                <a:lnTo>
                  <a:pt x="55" y="0"/>
                </a:lnTo>
                <a:lnTo>
                  <a:pt x="44" y="2"/>
                </a:lnTo>
                <a:lnTo>
                  <a:pt x="33" y="6"/>
                </a:lnTo>
                <a:lnTo>
                  <a:pt x="25" y="10"/>
                </a:lnTo>
                <a:lnTo>
                  <a:pt x="16" y="17"/>
                </a:lnTo>
                <a:lnTo>
                  <a:pt x="10" y="25"/>
                </a:lnTo>
                <a:lnTo>
                  <a:pt x="4" y="34"/>
                </a:lnTo>
                <a:lnTo>
                  <a:pt x="1" y="44"/>
                </a:lnTo>
                <a:lnTo>
                  <a:pt x="0" y="55"/>
                </a:lnTo>
                <a:lnTo>
                  <a:pt x="1" y="66"/>
                </a:lnTo>
                <a:lnTo>
                  <a:pt x="4" y="75"/>
                </a:lnTo>
                <a:lnTo>
                  <a:pt x="10" y="85"/>
                </a:lnTo>
                <a:lnTo>
                  <a:pt x="16" y="93"/>
                </a:lnTo>
                <a:lnTo>
                  <a:pt x="25" y="100"/>
                </a:lnTo>
                <a:lnTo>
                  <a:pt x="33" y="105"/>
                </a:lnTo>
                <a:lnTo>
                  <a:pt x="44" y="108"/>
                </a:lnTo>
                <a:lnTo>
                  <a:pt x="55" y="110"/>
                </a:lnTo>
                <a:lnTo>
                  <a:pt x="66" y="108"/>
                </a:lnTo>
                <a:lnTo>
                  <a:pt x="75" y="105"/>
                </a:lnTo>
                <a:lnTo>
                  <a:pt x="85" y="100"/>
                </a:lnTo>
                <a:lnTo>
                  <a:pt x="93" y="93"/>
                </a:lnTo>
                <a:lnTo>
                  <a:pt x="100" y="85"/>
                </a:lnTo>
                <a:lnTo>
                  <a:pt x="104" y="75"/>
                </a:lnTo>
                <a:lnTo>
                  <a:pt x="108" y="66"/>
                </a:lnTo>
                <a:lnTo>
                  <a:pt x="108" y="55"/>
                </a:lnTo>
                <a:lnTo>
                  <a:pt x="108" y="44"/>
                </a:lnTo>
                <a:lnTo>
                  <a:pt x="104" y="34"/>
                </a:lnTo>
                <a:lnTo>
                  <a:pt x="100" y="25"/>
                </a:lnTo>
                <a:lnTo>
                  <a:pt x="93" y="17"/>
                </a:lnTo>
                <a:lnTo>
                  <a:pt x="85" y="10"/>
                </a:lnTo>
                <a:lnTo>
                  <a:pt x="75" y="6"/>
                </a:lnTo>
                <a:lnTo>
                  <a:pt x="66" y="2"/>
                </a:lnTo>
                <a:lnTo>
                  <a:pt x="55" y="0"/>
                </a:lnTo>
                <a:close/>
                <a:moveTo>
                  <a:pt x="55" y="101"/>
                </a:moveTo>
                <a:lnTo>
                  <a:pt x="55" y="101"/>
                </a:lnTo>
                <a:lnTo>
                  <a:pt x="45" y="100"/>
                </a:lnTo>
                <a:lnTo>
                  <a:pt x="37" y="97"/>
                </a:lnTo>
                <a:lnTo>
                  <a:pt x="29" y="93"/>
                </a:lnTo>
                <a:lnTo>
                  <a:pt x="22" y="88"/>
                </a:lnTo>
                <a:lnTo>
                  <a:pt x="16" y="81"/>
                </a:lnTo>
                <a:lnTo>
                  <a:pt x="12" y="73"/>
                </a:lnTo>
                <a:lnTo>
                  <a:pt x="10" y="64"/>
                </a:lnTo>
                <a:lnTo>
                  <a:pt x="8" y="55"/>
                </a:lnTo>
                <a:lnTo>
                  <a:pt x="10" y="45"/>
                </a:lnTo>
                <a:lnTo>
                  <a:pt x="12" y="37"/>
                </a:lnTo>
                <a:lnTo>
                  <a:pt x="16" y="29"/>
                </a:lnTo>
                <a:lnTo>
                  <a:pt x="22" y="22"/>
                </a:lnTo>
                <a:lnTo>
                  <a:pt x="29" y="17"/>
                </a:lnTo>
                <a:lnTo>
                  <a:pt x="37" y="13"/>
                </a:lnTo>
                <a:lnTo>
                  <a:pt x="45" y="10"/>
                </a:lnTo>
                <a:lnTo>
                  <a:pt x="55" y="10"/>
                </a:lnTo>
                <a:lnTo>
                  <a:pt x="63" y="10"/>
                </a:lnTo>
                <a:lnTo>
                  <a:pt x="72" y="13"/>
                </a:lnTo>
                <a:lnTo>
                  <a:pt x="79" y="17"/>
                </a:lnTo>
                <a:lnTo>
                  <a:pt x="86" y="22"/>
                </a:lnTo>
                <a:lnTo>
                  <a:pt x="92" y="29"/>
                </a:lnTo>
                <a:lnTo>
                  <a:pt x="97" y="37"/>
                </a:lnTo>
                <a:lnTo>
                  <a:pt x="100" y="45"/>
                </a:lnTo>
                <a:lnTo>
                  <a:pt x="100" y="55"/>
                </a:lnTo>
                <a:lnTo>
                  <a:pt x="100" y="64"/>
                </a:lnTo>
                <a:lnTo>
                  <a:pt x="97" y="73"/>
                </a:lnTo>
                <a:lnTo>
                  <a:pt x="92" y="81"/>
                </a:lnTo>
                <a:lnTo>
                  <a:pt x="86" y="88"/>
                </a:lnTo>
                <a:lnTo>
                  <a:pt x="79" y="93"/>
                </a:lnTo>
                <a:lnTo>
                  <a:pt x="72" y="97"/>
                </a:lnTo>
                <a:lnTo>
                  <a:pt x="63" y="100"/>
                </a:lnTo>
                <a:lnTo>
                  <a:pt x="55" y="10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81" name="Freeform 375"/>
          <p:cNvSpPr>
            <a:spLocks/>
          </p:cNvSpPr>
          <p:nvPr/>
        </p:nvSpPr>
        <p:spPr bwMode="auto">
          <a:xfrm>
            <a:off x="3854450" y="3963988"/>
            <a:ext cx="31750" cy="33337"/>
          </a:xfrm>
          <a:custGeom>
            <a:avLst/>
            <a:gdLst>
              <a:gd name="T0" fmla="*/ 56 w 60"/>
              <a:gd name="T1" fmla="*/ 23 h 61"/>
              <a:gd name="T2" fmla="*/ 36 w 60"/>
              <a:gd name="T3" fmla="*/ 23 h 61"/>
              <a:gd name="T4" fmla="*/ 36 w 60"/>
              <a:gd name="T5" fmla="*/ 3 h 61"/>
              <a:gd name="T6" fmla="*/ 35 w 60"/>
              <a:gd name="T7" fmla="*/ 0 h 61"/>
              <a:gd name="T8" fmla="*/ 32 w 60"/>
              <a:gd name="T9" fmla="*/ 0 h 61"/>
              <a:gd name="T10" fmla="*/ 27 w 60"/>
              <a:gd name="T11" fmla="*/ 0 h 61"/>
              <a:gd name="T12" fmla="*/ 24 w 60"/>
              <a:gd name="T13" fmla="*/ 0 h 61"/>
              <a:gd name="T14" fmla="*/ 23 w 60"/>
              <a:gd name="T15" fmla="*/ 3 h 61"/>
              <a:gd name="T16" fmla="*/ 23 w 60"/>
              <a:gd name="T17" fmla="*/ 23 h 61"/>
              <a:gd name="T18" fmla="*/ 2 w 60"/>
              <a:gd name="T19" fmla="*/ 23 h 61"/>
              <a:gd name="T20" fmla="*/ 1 w 60"/>
              <a:gd name="T21" fmla="*/ 24 h 61"/>
              <a:gd name="T22" fmla="*/ 0 w 60"/>
              <a:gd name="T23" fmla="*/ 27 h 61"/>
              <a:gd name="T24" fmla="*/ 0 w 60"/>
              <a:gd name="T25" fmla="*/ 33 h 61"/>
              <a:gd name="T26" fmla="*/ 1 w 60"/>
              <a:gd name="T27" fmla="*/ 35 h 61"/>
              <a:gd name="T28" fmla="*/ 2 w 60"/>
              <a:gd name="T29" fmla="*/ 37 h 61"/>
              <a:gd name="T30" fmla="*/ 23 w 60"/>
              <a:gd name="T31" fmla="*/ 37 h 61"/>
              <a:gd name="T32" fmla="*/ 23 w 60"/>
              <a:gd name="T33" fmla="*/ 57 h 61"/>
              <a:gd name="T34" fmla="*/ 24 w 60"/>
              <a:gd name="T35" fmla="*/ 60 h 61"/>
              <a:gd name="T36" fmla="*/ 27 w 60"/>
              <a:gd name="T37" fmla="*/ 61 h 61"/>
              <a:gd name="T38" fmla="*/ 32 w 60"/>
              <a:gd name="T39" fmla="*/ 61 h 61"/>
              <a:gd name="T40" fmla="*/ 35 w 60"/>
              <a:gd name="T41" fmla="*/ 60 h 61"/>
              <a:gd name="T42" fmla="*/ 36 w 60"/>
              <a:gd name="T43" fmla="*/ 57 h 61"/>
              <a:gd name="T44" fmla="*/ 36 w 60"/>
              <a:gd name="T45" fmla="*/ 37 h 61"/>
              <a:gd name="T46" fmla="*/ 56 w 60"/>
              <a:gd name="T47" fmla="*/ 37 h 61"/>
              <a:gd name="T48" fmla="*/ 58 w 60"/>
              <a:gd name="T49" fmla="*/ 35 h 61"/>
              <a:gd name="T50" fmla="*/ 60 w 60"/>
              <a:gd name="T51" fmla="*/ 33 h 61"/>
              <a:gd name="T52" fmla="*/ 60 w 60"/>
              <a:gd name="T53" fmla="*/ 27 h 61"/>
              <a:gd name="T54" fmla="*/ 58 w 60"/>
              <a:gd name="T55" fmla="*/ 24 h 61"/>
              <a:gd name="T56" fmla="*/ 56 w 60"/>
              <a:gd name="T57" fmla="*/ 2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61">
                <a:moveTo>
                  <a:pt x="56" y="23"/>
                </a:moveTo>
                <a:lnTo>
                  <a:pt x="36" y="23"/>
                </a:lnTo>
                <a:lnTo>
                  <a:pt x="36" y="3"/>
                </a:lnTo>
                <a:lnTo>
                  <a:pt x="35" y="0"/>
                </a:lnTo>
                <a:lnTo>
                  <a:pt x="32" y="0"/>
                </a:lnTo>
                <a:lnTo>
                  <a:pt x="27" y="0"/>
                </a:lnTo>
                <a:lnTo>
                  <a:pt x="24" y="0"/>
                </a:lnTo>
                <a:lnTo>
                  <a:pt x="23" y="3"/>
                </a:lnTo>
                <a:lnTo>
                  <a:pt x="23" y="23"/>
                </a:lnTo>
                <a:lnTo>
                  <a:pt x="2" y="23"/>
                </a:lnTo>
                <a:lnTo>
                  <a:pt x="1" y="24"/>
                </a:lnTo>
                <a:lnTo>
                  <a:pt x="0" y="27"/>
                </a:lnTo>
                <a:lnTo>
                  <a:pt x="0" y="33"/>
                </a:lnTo>
                <a:lnTo>
                  <a:pt x="1" y="35"/>
                </a:lnTo>
                <a:lnTo>
                  <a:pt x="2" y="37"/>
                </a:lnTo>
                <a:lnTo>
                  <a:pt x="23" y="37"/>
                </a:lnTo>
                <a:lnTo>
                  <a:pt x="23" y="57"/>
                </a:lnTo>
                <a:lnTo>
                  <a:pt x="24" y="60"/>
                </a:lnTo>
                <a:lnTo>
                  <a:pt x="27" y="61"/>
                </a:lnTo>
                <a:lnTo>
                  <a:pt x="32" y="61"/>
                </a:lnTo>
                <a:lnTo>
                  <a:pt x="35" y="60"/>
                </a:lnTo>
                <a:lnTo>
                  <a:pt x="36" y="57"/>
                </a:lnTo>
                <a:lnTo>
                  <a:pt x="36" y="37"/>
                </a:lnTo>
                <a:lnTo>
                  <a:pt x="56" y="37"/>
                </a:lnTo>
                <a:lnTo>
                  <a:pt x="58" y="35"/>
                </a:lnTo>
                <a:lnTo>
                  <a:pt x="60" y="33"/>
                </a:lnTo>
                <a:lnTo>
                  <a:pt x="60" y="27"/>
                </a:lnTo>
                <a:lnTo>
                  <a:pt x="58" y="24"/>
                </a:lnTo>
                <a:lnTo>
                  <a:pt x="56" y="2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82" name="Freeform 376"/>
          <p:cNvSpPr>
            <a:spLocks noEditPoints="1"/>
          </p:cNvSpPr>
          <p:nvPr/>
        </p:nvSpPr>
        <p:spPr bwMode="auto">
          <a:xfrm>
            <a:off x="4084638" y="3862388"/>
            <a:ext cx="65087" cy="66675"/>
          </a:xfrm>
          <a:custGeom>
            <a:avLst/>
            <a:gdLst>
              <a:gd name="T0" fmla="*/ 60 w 120"/>
              <a:gd name="T1" fmla="*/ 124 h 124"/>
              <a:gd name="T2" fmla="*/ 83 w 120"/>
              <a:gd name="T3" fmla="*/ 118 h 124"/>
              <a:gd name="T4" fmla="*/ 102 w 120"/>
              <a:gd name="T5" fmla="*/ 105 h 124"/>
              <a:gd name="T6" fmla="*/ 116 w 120"/>
              <a:gd name="T7" fmla="*/ 86 h 124"/>
              <a:gd name="T8" fmla="*/ 120 w 120"/>
              <a:gd name="T9" fmla="*/ 61 h 124"/>
              <a:gd name="T10" fmla="*/ 116 w 120"/>
              <a:gd name="T11" fmla="*/ 38 h 124"/>
              <a:gd name="T12" fmla="*/ 102 w 120"/>
              <a:gd name="T13" fmla="*/ 19 h 124"/>
              <a:gd name="T14" fmla="*/ 83 w 120"/>
              <a:gd name="T15" fmla="*/ 5 h 124"/>
              <a:gd name="T16" fmla="*/ 60 w 120"/>
              <a:gd name="T17" fmla="*/ 0 h 124"/>
              <a:gd name="T18" fmla="*/ 46 w 120"/>
              <a:gd name="T19" fmla="*/ 2 h 124"/>
              <a:gd name="T20" fmla="*/ 34 w 120"/>
              <a:gd name="T21" fmla="*/ 6 h 124"/>
              <a:gd name="T22" fmla="*/ 12 w 120"/>
              <a:gd name="T23" fmla="*/ 24 h 124"/>
              <a:gd name="T24" fmla="*/ 7 w 120"/>
              <a:gd name="T25" fmla="*/ 35 h 124"/>
              <a:gd name="T26" fmla="*/ 1 w 120"/>
              <a:gd name="T27" fmla="*/ 51 h 124"/>
              <a:gd name="T28" fmla="*/ 1 w 120"/>
              <a:gd name="T29" fmla="*/ 75 h 124"/>
              <a:gd name="T30" fmla="*/ 11 w 120"/>
              <a:gd name="T31" fmla="*/ 97 h 124"/>
              <a:gd name="T32" fmla="*/ 27 w 120"/>
              <a:gd name="T33" fmla="*/ 113 h 124"/>
              <a:gd name="T34" fmla="*/ 48 w 120"/>
              <a:gd name="T35" fmla="*/ 122 h 124"/>
              <a:gd name="T36" fmla="*/ 60 w 120"/>
              <a:gd name="T37" fmla="*/ 110 h 124"/>
              <a:gd name="T38" fmla="*/ 50 w 120"/>
              <a:gd name="T39" fmla="*/ 109 h 124"/>
              <a:gd name="T40" fmla="*/ 34 w 120"/>
              <a:gd name="T41" fmla="*/ 102 h 124"/>
              <a:gd name="T42" fmla="*/ 22 w 120"/>
              <a:gd name="T43" fmla="*/ 88 h 124"/>
              <a:gd name="T44" fmla="*/ 15 w 120"/>
              <a:gd name="T45" fmla="*/ 72 h 124"/>
              <a:gd name="T46" fmla="*/ 13 w 120"/>
              <a:gd name="T47" fmla="*/ 56 h 124"/>
              <a:gd name="T48" fmla="*/ 20 w 120"/>
              <a:gd name="T49" fmla="*/ 38 h 124"/>
              <a:gd name="T50" fmla="*/ 38 w 120"/>
              <a:gd name="T51" fmla="*/ 45 h 124"/>
              <a:gd name="T52" fmla="*/ 54 w 120"/>
              <a:gd name="T53" fmla="*/ 45 h 124"/>
              <a:gd name="T54" fmla="*/ 76 w 120"/>
              <a:gd name="T55" fmla="*/ 35 h 124"/>
              <a:gd name="T56" fmla="*/ 91 w 120"/>
              <a:gd name="T57" fmla="*/ 32 h 124"/>
              <a:gd name="T58" fmla="*/ 102 w 120"/>
              <a:gd name="T59" fmla="*/ 41 h 124"/>
              <a:gd name="T60" fmla="*/ 106 w 120"/>
              <a:gd name="T61" fmla="*/ 54 h 124"/>
              <a:gd name="T62" fmla="*/ 106 w 120"/>
              <a:gd name="T63" fmla="*/ 72 h 124"/>
              <a:gd name="T64" fmla="*/ 99 w 120"/>
              <a:gd name="T65" fmla="*/ 88 h 124"/>
              <a:gd name="T66" fmla="*/ 86 w 120"/>
              <a:gd name="T67" fmla="*/ 102 h 124"/>
              <a:gd name="T68" fmla="*/ 69 w 120"/>
              <a:gd name="T69" fmla="*/ 109 h 124"/>
              <a:gd name="T70" fmla="*/ 60 w 120"/>
              <a:gd name="T71" fmla="*/ 13 h 124"/>
              <a:gd name="T72" fmla="*/ 67 w 120"/>
              <a:gd name="T73" fmla="*/ 15 h 124"/>
              <a:gd name="T74" fmla="*/ 79 w 120"/>
              <a:gd name="T75" fmla="*/ 17 h 124"/>
              <a:gd name="T76" fmla="*/ 74 w 120"/>
              <a:gd name="T77" fmla="*/ 24 h 124"/>
              <a:gd name="T78" fmla="*/ 54 w 120"/>
              <a:gd name="T79" fmla="*/ 34 h 124"/>
              <a:gd name="T80" fmla="*/ 41 w 120"/>
              <a:gd name="T81" fmla="*/ 34 h 124"/>
              <a:gd name="T82" fmla="*/ 26 w 120"/>
              <a:gd name="T83" fmla="*/ 28 h 124"/>
              <a:gd name="T84" fmla="*/ 42 w 120"/>
              <a:gd name="T85" fmla="*/ 17 h 124"/>
              <a:gd name="T86" fmla="*/ 60 w 120"/>
              <a:gd name="T87" fmla="*/ 1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0" h="124">
                <a:moveTo>
                  <a:pt x="60" y="124"/>
                </a:moveTo>
                <a:lnTo>
                  <a:pt x="60" y="124"/>
                </a:lnTo>
                <a:lnTo>
                  <a:pt x="72" y="122"/>
                </a:lnTo>
                <a:lnTo>
                  <a:pt x="83" y="118"/>
                </a:lnTo>
                <a:lnTo>
                  <a:pt x="94" y="113"/>
                </a:lnTo>
                <a:lnTo>
                  <a:pt x="102" y="105"/>
                </a:lnTo>
                <a:lnTo>
                  <a:pt x="110" y="97"/>
                </a:lnTo>
                <a:lnTo>
                  <a:pt x="116" y="86"/>
                </a:lnTo>
                <a:lnTo>
                  <a:pt x="119" y="75"/>
                </a:lnTo>
                <a:lnTo>
                  <a:pt x="120" y="61"/>
                </a:lnTo>
                <a:lnTo>
                  <a:pt x="119" y="49"/>
                </a:lnTo>
                <a:lnTo>
                  <a:pt x="116" y="38"/>
                </a:lnTo>
                <a:lnTo>
                  <a:pt x="110" y="27"/>
                </a:lnTo>
                <a:lnTo>
                  <a:pt x="102" y="19"/>
                </a:lnTo>
                <a:lnTo>
                  <a:pt x="94" y="11"/>
                </a:lnTo>
                <a:lnTo>
                  <a:pt x="83" y="5"/>
                </a:lnTo>
                <a:lnTo>
                  <a:pt x="72" y="1"/>
                </a:lnTo>
                <a:lnTo>
                  <a:pt x="60" y="0"/>
                </a:lnTo>
                <a:lnTo>
                  <a:pt x="53" y="1"/>
                </a:lnTo>
                <a:lnTo>
                  <a:pt x="46" y="2"/>
                </a:lnTo>
                <a:lnTo>
                  <a:pt x="39" y="4"/>
                </a:lnTo>
                <a:lnTo>
                  <a:pt x="34" y="6"/>
                </a:lnTo>
                <a:lnTo>
                  <a:pt x="22" y="15"/>
                </a:lnTo>
                <a:lnTo>
                  <a:pt x="12" y="24"/>
                </a:lnTo>
                <a:lnTo>
                  <a:pt x="11" y="27"/>
                </a:lnTo>
                <a:lnTo>
                  <a:pt x="7" y="35"/>
                </a:lnTo>
                <a:lnTo>
                  <a:pt x="3" y="43"/>
                </a:lnTo>
                <a:lnTo>
                  <a:pt x="1" y="51"/>
                </a:lnTo>
                <a:lnTo>
                  <a:pt x="0" y="61"/>
                </a:lnTo>
                <a:lnTo>
                  <a:pt x="1" y="75"/>
                </a:lnTo>
                <a:lnTo>
                  <a:pt x="5" y="86"/>
                </a:lnTo>
                <a:lnTo>
                  <a:pt x="11" y="97"/>
                </a:lnTo>
                <a:lnTo>
                  <a:pt x="18" y="105"/>
                </a:lnTo>
                <a:lnTo>
                  <a:pt x="27" y="113"/>
                </a:lnTo>
                <a:lnTo>
                  <a:pt x="37" y="118"/>
                </a:lnTo>
                <a:lnTo>
                  <a:pt x="48" y="122"/>
                </a:lnTo>
                <a:lnTo>
                  <a:pt x="60" y="124"/>
                </a:lnTo>
                <a:close/>
                <a:moveTo>
                  <a:pt x="60" y="110"/>
                </a:moveTo>
                <a:lnTo>
                  <a:pt x="60" y="110"/>
                </a:lnTo>
                <a:lnTo>
                  <a:pt x="50" y="109"/>
                </a:lnTo>
                <a:lnTo>
                  <a:pt x="42" y="106"/>
                </a:lnTo>
                <a:lnTo>
                  <a:pt x="34" y="102"/>
                </a:lnTo>
                <a:lnTo>
                  <a:pt x="27" y="95"/>
                </a:lnTo>
                <a:lnTo>
                  <a:pt x="22" y="88"/>
                </a:lnTo>
                <a:lnTo>
                  <a:pt x="18" y="80"/>
                </a:lnTo>
                <a:lnTo>
                  <a:pt x="15" y="72"/>
                </a:lnTo>
                <a:lnTo>
                  <a:pt x="13" y="61"/>
                </a:lnTo>
                <a:lnTo>
                  <a:pt x="13" y="56"/>
                </a:lnTo>
                <a:lnTo>
                  <a:pt x="15" y="49"/>
                </a:lnTo>
                <a:lnTo>
                  <a:pt x="20" y="38"/>
                </a:lnTo>
                <a:lnTo>
                  <a:pt x="31" y="43"/>
                </a:lnTo>
                <a:lnTo>
                  <a:pt x="38" y="45"/>
                </a:lnTo>
                <a:lnTo>
                  <a:pt x="46" y="46"/>
                </a:lnTo>
                <a:lnTo>
                  <a:pt x="54" y="45"/>
                </a:lnTo>
                <a:lnTo>
                  <a:pt x="64" y="42"/>
                </a:lnTo>
                <a:lnTo>
                  <a:pt x="76" y="35"/>
                </a:lnTo>
                <a:lnTo>
                  <a:pt x="86" y="32"/>
                </a:lnTo>
                <a:lnTo>
                  <a:pt x="91" y="32"/>
                </a:lnTo>
                <a:lnTo>
                  <a:pt x="98" y="34"/>
                </a:lnTo>
                <a:lnTo>
                  <a:pt x="102" y="41"/>
                </a:lnTo>
                <a:lnTo>
                  <a:pt x="105" y="47"/>
                </a:lnTo>
                <a:lnTo>
                  <a:pt x="106" y="54"/>
                </a:lnTo>
                <a:lnTo>
                  <a:pt x="106" y="61"/>
                </a:lnTo>
                <a:lnTo>
                  <a:pt x="106" y="72"/>
                </a:lnTo>
                <a:lnTo>
                  <a:pt x="104" y="80"/>
                </a:lnTo>
                <a:lnTo>
                  <a:pt x="99" y="88"/>
                </a:lnTo>
                <a:lnTo>
                  <a:pt x="93" y="95"/>
                </a:lnTo>
                <a:lnTo>
                  <a:pt x="86" y="102"/>
                </a:lnTo>
                <a:lnTo>
                  <a:pt x="79" y="106"/>
                </a:lnTo>
                <a:lnTo>
                  <a:pt x="69" y="109"/>
                </a:lnTo>
                <a:lnTo>
                  <a:pt x="60" y="110"/>
                </a:lnTo>
                <a:close/>
                <a:moveTo>
                  <a:pt x="60" y="13"/>
                </a:moveTo>
                <a:lnTo>
                  <a:pt x="60" y="13"/>
                </a:lnTo>
                <a:lnTo>
                  <a:pt x="67" y="15"/>
                </a:lnTo>
                <a:lnTo>
                  <a:pt x="74" y="16"/>
                </a:lnTo>
                <a:lnTo>
                  <a:pt x="79" y="17"/>
                </a:lnTo>
                <a:lnTo>
                  <a:pt x="86" y="21"/>
                </a:lnTo>
                <a:lnTo>
                  <a:pt x="74" y="24"/>
                </a:lnTo>
                <a:lnTo>
                  <a:pt x="59" y="32"/>
                </a:lnTo>
                <a:lnTo>
                  <a:pt x="54" y="34"/>
                </a:lnTo>
                <a:lnTo>
                  <a:pt x="49" y="35"/>
                </a:lnTo>
                <a:lnTo>
                  <a:pt x="41" y="34"/>
                </a:lnTo>
                <a:lnTo>
                  <a:pt x="33" y="32"/>
                </a:lnTo>
                <a:lnTo>
                  <a:pt x="26" y="28"/>
                </a:lnTo>
                <a:lnTo>
                  <a:pt x="34" y="23"/>
                </a:lnTo>
                <a:lnTo>
                  <a:pt x="42" y="17"/>
                </a:lnTo>
                <a:lnTo>
                  <a:pt x="50" y="15"/>
                </a:lnTo>
                <a:lnTo>
                  <a:pt x="60" y="1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83" name="Freeform 377"/>
          <p:cNvSpPr>
            <a:spLocks/>
          </p:cNvSpPr>
          <p:nvPr/>
        </p:nvSpPr>
        <p:spPr bwMode="auto">
          <a:xfrm>
            <a:off x="4062413" y="3929063"/>
            <a:ext cx="95250" cy="63500"/>
          </a:xfrm>
          <a:custGeom>
            <a:avLst/>
            <a:gdLst>
              <a:gd name="T0" fmla="*/ 176 w 176"/>
              <a:gd name="T1" fmla="*/ 26 h 118"/>
              <a:gd name="T2" fmla="*/ 176 w 176"/>
              <a:gd name="T3" fmla="*/ 26 h 118"/>
              <a:gd name="T4" fmla="*/ 170 w 176"/>
              <a:gd name="T5" fmla="*/ 20 h 118"/>
              <a:gd name="T6" fmla="*/ 162 w 176"/>
              <a:gd name="T7" fmla="*/ 13 h 118"/>
              <a:gd name="T8" fmla="*/ 154 w 176"/>
              <a:gd name="T9" fmla="*/ 6 h 118"/>
              <a:gd name="T10" fmla="*/ 146 w 176"/>
              <a:gd name="T11" fmla="*/ 0 h 118"/>
              <a:gd name="T12" fmla="*/ 144 w 176"/>
              <a:gd name="T13" fmla="*/ 0 h 118"/>
              <a:gd name="T14" fmla="*/ 143 w 176"/>
              <a:gd name="T15" fmla="*/ 2 h 118"/>
              <a:gd name="T16" fmla="*/ 136 w 176"/>
              <a:gd name="T17" fmla="*/ 6 h 118"/>
              <a:gd name="T18" fmla="*/ 129 w 176"/>
              <a:gd name="T19" fmla="*/ 10 h 118"/>
              <a:gd name="T20" fmla="*/ 122 w 176"/>
              <a:gd name="T21" fmla="*/ 13 h 118"/>
              <a:gd name="T22" fmla="*/ 116 w 176"/>
              <a:gd name="T23" fmla="*/ 15 h 118"/>
              <a:gd name="T24" fmla="*/ 102 w 176"/>
              <a:gd name="T25" fmla="*/ 17 h 118"/>
              <a:gd name="T26" fmla="*/ 94 w 176"/>
              <a:gd name="T27" fmla="*/ 15 h 118"/>
              <a:gd name="T28" fmla="*/ 90 w 176"/>
              <a:gd name="T29" fmla="*/ 15 h 118"/>
              <a:gd name="T30" fmla="*/ 83 w 176"/>
              <a:gd name="T31" fmla="*/ 13 h 118"/>
              <a:gd name="T32" fmla="*/ 75 w 176"/>
              <a:gd name="T33" fmla="*/ 10 h 118"/>
              <a:gd name="T34" fmla="*/ 68 w 176"/>
              <a:gd name="T35" fmla="*/ 6 h 118"/>
              <a:gd name="T36" fmla="*/ 62 w 176"/>
              <a:gd name="T37" fmla="*/ 2 h 118"/>
              <a:gd name="T38" fmla="*/ 61 w 176"/>
              <a:gd name="T39" fmla="*/ 0 h 118"/>
              <a:gd name="T40" fmla="*/ 58 w 176"/>
              <a:gd name="T41" fmla="*/ 0 h 118"/>
              <a:gd name="T42" fmla="*/ 46 w 176"/>
              <a:gd name="T43" fmla="*/ 9 h 118"/>
              <a:gd name="T44" fmla="*/ 35 w 176"/>
              <a:gd name="T45" fmla="*/ 20 h 118"/>
              <a:gd name="T46" fmla="*/ 24 w 176"/>
              <a:gd name="T47" fmla="*/ 32 h 118"/>
              <a:gd name="T48" fmla="*/ 16 w 176"/>
              <a:gd name="T49" fmla="*/ 45 h 118"/>
              <a:gd name="T50" fmla="*/ 9 w 176"/>
              <a:gd name="T51" fmla="*/ 60 h 118"/>
              <a:gd name="T52" fmla="*/ 4 w 176"/>
              <a:gd name="T53" fmla="*/ 78 h 118"/>
              <a:gd name="T54" fmla="*/ 1 w 176"/>
              <a:gd name="T55" fmla="*/ 96 h 118"/>
              <a:gd name="T56" fmla="*/ 0 w 176"/>
              <a:gd name="T57" fmla="*/ 115 h 118"/>
              <a:gd name="T58" fmla="*/ 0 w 176"/>
              <a:gd name="T59" fmla="*/ 116 h 118"/>
              <a:gd name="T60" fmla="*/ 2 w 176"/>
              <a:gd name="T61" fmla="*/ 118 h 118"/>
              <a:gd name="T62" fmla="*/ 79 w 176"/>
              <a:gd name="T63" fmla="*/ 118 h 118"/>
              <a:gd name="T64" fmla="*/ 80 w 176"/>
              <a:gd name="T65" fmla="*/ 118 h 118"/>
              <a:gd name="T66" fmla="*/ 124 w 176"/>
              <a:gd name="T67" fmla="*/ 118 h 118"/>
              <a:gd name="T68" fmla="*/ 120 w 176"/>
              <a:gd name="T69" fmla="*/ 104 h 118"/>
              <a:gd name="T70" fmla="*/ 118 w 176"/>
              <a:gd name="T71" fmla="*/ 90 h 118"/>
              <a:gd name="T72" fmla="*/ 118 w 176"/>
              <a:gd name="T73" fmla="*/ 78 h 118"/>
              <a:gd name="T74" fmla="*/ 122 w 176"/>
              <a:gd name="T75" fmla="*/ 67 h 118"/>
              <a:gd name="T76" fmla="*/ 128 w 176"/>
              <a:gd name="T77" fmla="*/ 56 h 118"/>
              <a:gd name="T78" fmla="*/ 135 w 176"/>
              <a:gd name="T79" fmla="*/ 47 h 118"/>
              <a:gd name="T80" fmla="*/ 143 w 176"/>
              <a:gd name="T81" fmla="*/ 39 h 118"/>
              <a:gd name="T82" fmla="*/ 154 w 176"/>
              <a:gd name="T83" fmla="*/ 33 h 118"/>
              <a:gd name="T84" fmla="*/ 165 w 176"/>
              <a:gd name="T85" fmla="*/ 29 h 118"/>
              <a:gd name="T86" fmla="*/ 176 w 176"/>
              <a:gd name="T87" fmla="*/ 2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18">
                <a:moveTo>
                  <a:pt x="176" y="26"/>
                </a:moveTo>
                <a:lnTo>
                  <a:pt x="176" y="26"/>
                </a:lnTo>
                <a:lnTo>
                  <a:pt x="170" y="20"/>
                </a:lnTo>
                <a:lnTo>
                  <a:pt x="162" y="13"/>
                </a:lnTo>
                <a:lnTo>
                  <a:pt x="154" y="6"/>
                </a:lnTo>
                <a:lnTo>
                  <a:pt x="146" y="0"/>
                </a:lnTo>
                <a:lnTo>
                  <a:pt x="144" y="0"/>
                </a:lnTo>
                <a:lnTo>
                  <a:pt x="143" y="2"/>
                </a:lnTo>
                <a:lnTo>
                  <a:pt x="136" y="6"/>
                </a:lnTo>
                <a:lnTo>
                  <a:pt x="129" y="10"/>
                </a:lnTo>
                <a:lnTo>
                  <a:pt x="122" y="13"/>
                </a:lnTo>
                <a:lnTo>
                  <a:pt x="116" y="15"/>
                </a:lnTo>
                <a:lnTo>
                  <a:pt x="102" y="17"/>
                </a:lnTo>
                <a:lnTo>
                  <a:pt x="94" y="15"/>
                </a:lnTo>
                <a:lnTo>
                  <a:pt x="90" y="15"/>
                </a:lnTo>
                <a:lnTo>
                  <a:pt x="83" y="13"/>
                </a:lnTo>
                <a:lnTo>
                  <a:pt x="75" y="10"/>
                </a:lnTo>
                <a:lnTo>
                  <a:pt x="68" y="6"/>
                </a:lnTo>
                <a:lnTo>
                  <a:pt x="62" y="2"/>
                </a:lnTo>
                <a:lnTo>
                  <a:pt x="61" y="0"/>
                </a:lnTo>
                <a:lnTo>
                  <a:pt x="58" y="0"/>
                </a:lnTo>
                <a:lnTo>
                  <a:pt x="46" y="9"/>
                </a:lnTo>
                <a:lnTo>
                  <a:pt x="35" y="20"/>
                </a:lnTo>
                <a:lnTo>
                  <a:pt x="24" y="32"/>
                </a:lnTo>
                <a:lnTo>
                  <a:pt x="16" y="45"/>
                </a:lnTo>
                <a:lnTo>
                  <a:pt x="9" y="60"/>
                </a:lnTo>
                <a:lnTo>
                  <a:pt x="4" y="78"/>
                </a:lnTo>
                <a:lnTo>
                  <a:pt x="1" y="96"/>
                </a:lnTo>
                <a:lnTo>
                  <a:pt x="0" y="115"/>
                </a:lnTo>
                <a:lnTo>
                  <a:pt x="0" y="116"/>
                </a:lnTo>
                <a:lnTo>
                  <a:pt x="2" y="118"/>
                </a:lnTo>
                <a:lnTo>
                  <a:pt x="79" y="118"/>
                </a:lnTo>
                <a:lnTo>
                  <a:pt x="80" y="118"/>
                </a:lnTo>
                <a:lnTo>
                  <a:pt x="124" y="118"/>
                </a:lnTo>
                <a:lnTo>
                  <a:pt x="120" y="104"/>
                </a:lnTo>
                <a:lnTo>
                  <a:pt x="118" y="90"/>
                </a:lnTo>
                <a:lnTo>
                  <a:pt x="118" y="78"/>
                </a:lnTo>
                <a:lnTo>
                  <a:pt x="122" y="67"/>
                </a:lnTo>
                <a:lnTo>
                  <a:pt x="128" y="56"/>
                </a:lnTo>
                <a:lnTo>
                  <a:pt x="135" y="47"/>
                </a:lnTo>
                <a:lnTo>
                  <a:pt x="143" y="39"/>
                </a:lnTo>
                <a:lnTo>
                  <a:pt x="154" y="33"/>
                </a:lnTo>
                <a:lnTo>
                  <a:pt x="165" y="29"/>
                </a:lnTo>
                <a:lnTo>
                  <a:pt x="176" y="2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84" name="Freeform 378"/>
          <p:cNvSpPr>
            <a:spLocks noEditPoints="1"/>
          </p:cNvSpPr>
          <p:nvPr/>
        </p:nvSpPr>
        <p:spPr bwMode="auto">
          <a:xfrm>
            <a:off x="4137025" y="3951288"/>
            <a:ext cx="58738" cy="58737"/>
          </a:xfrm>
          <a:custGeom>
            <a:avLst/>
            <a:gdLst>
              <a:gd name="T0" fmla="*/ 54 w 108"/>
              <a:gd name="T1" fmla="*/ 0 h 110"/>
              <a:gd name="T2" fmla="*/ 33 w 108"/>
              <a:gd name="T3" fmla="*/ 6 h 110"/>
              <a:gd name="T4" fmla="*/ 16 w 108"/>
              <a:gd name="T5" fmla="*/ 17 h 110"/>
              <a:gd name="T6" fmla="*/ 4 w 108"/>
              <a:gd name="T7" fmla="*/ 34 h 110"/>
              <a:gd name="T8" fmla="*/ 0 w 108"/>
              <a:gd name="T9" fmla="*/ 55 h 110"/>
              <a:gd name="T10" fmla="*/ 4 w 108"/>
              <a:gd name="T11" fmla="*/ 75 h 110"/>
              <a:gd name="T12" fmla="*/ 16 w 108"/>
              <a:gd name="T13" fmla="*/ 93 h 110"/>
              <a:gd name="T14" fmla="*/ 33 w 108"/>
              <a:gd name="T15" fmla="*/ 105 h 110"/>
              <a:gd name="T16" fmla="*/ 54 w 108"/>
              <a:gd name="T17" fmla="*/ 110 h 110"/>
              <a:gd name="T18" fmla="*/ 75 w 108"/>
              <a:gd name="T19" fmla="*/ 105 h 110"/>
              <a:gd name="T20" fmla="*/ 93 w 108"/>
              <a:gd name="T21" fmla="*/ 93 h 110"/>
              <a:gd name="T22" fmla="*/ 103 w 108"/>
              <a:gd name="T23" fmla="*/ 75 h 110"/>
              <a:gd name="T24" fmla="*/ 108 w 108"/>
              <a:gd name="T25" fmla="*/ 55 h 110"/>
              <a:gd name="T26" fmla="*/ 103 w 108"/>
              <a:gd name="T27" fmla="*/ 34 h 110"/>
              <a:gd name="T28" fmla="*/ 93 w 108"/>
              <a:gd name="T29" fmla="*/ 17 h 110"/>
              <a:gd name="T30" fmla="*/ 75 w 108"/>
              <a:gd name="T31" fmla="*/ 6 h 110"/>
              <a:gd name="T32" fmla="*/ 54 w 108"/>
              <a:gd name="T33" fmla="*/ 0 h 110"/>
              <a:gd name="T34" fmla="*/ 54 w 108"/>
              <a:gd name="T35" fmla="*/ 101 h 110"/>
              <a:gd name="T36" fmla="*/ 37 w 108"/>
              <a:gd name="T37" fmla="*/ 97 h 110"/>
              <a:gd name="T38" fmla="*/ 22 w 108"/>
              <a:gd name="T39" fmla="*/ 88 h 110"/>
              <a:gd name="T40" fmla="*/ 12 w 108"/>
              <a:gd name="T41" fmla="*/ 73 h 110"/>
              <a:gd name="T42" fmla="*/ 8 w 108"/>
              <a:gd name="T43" fmla="*/ 55 h 110"/>
              <a:gd name="T44" fmla="*/ 12 w 108"/>
              <a:gd name="T45" fmla="*/ 37 h 110"/>
              <a:gd name="T46" fmla="*/ 22 w 108"/>
              <a:gd name="T47" fmla="*/ 22 h 110"/>
              <a:gd name="T48" fmla="*/ 37 w 108"/>
              <a:gd name="T49" fmla="*/ 13 h 110"/>
              <a:gd name="T50" fmla="*/ 54 w 108"/>
              <a:gd name="T51" fmla="*/ 10 h 110"/>
              <a:gd name="T52" fmla="*/ 72 w 108"/>
              <a:gd name="T53" fmla="*/ 13 h 110"/>
              <a:gd name="T54" fmla="*/ 86 w 108"/>
              <a:gd name="T55" fmla="*/ 22 h 110"/>
              <a:gd name="T56" fmla="*/ 97 w 108"/>
              <a:gd name="T57" fmla="*/ 37 h 110"/>
              <a:gd name="T58" fmla="*/ 99 w 108"/>
              <a:gd name="T59" fmla="*/ 55 h 110"/>
              <a:gd name="T60" fmla="*/ 97 w 108"/>
              <a:gd name="T61" fmla="*/ 73 h 110"/>
              <a:gd name="T62" fmla="*/ 86 w 108"/>
              <a:gd name="T63" fmla="*/ 88 h 110"/>
              <a:gd name="T64" fmla="*/ 72 w 108"/>
              <a:gd name="T65" fmla="*/ 97 h 110"/>
              <a:gd name="T66" fmla="*/ 54 w 108"/>
              <a:gd name="T67" fmla="*/ 10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8" h="110">
                <a:moveTo>
                  <a:pt x="54" y="0"/>
                </a:moveTo>
                <a:lnTo>
                  <a:pt x="54" y="0"/>
                </a:lnTo>
                <a:lnTo>
                  <a:pt x="43" y="2"/>
                </a:lnTo>
                <a:lnTo>
                  <a:pt x="33" y="6"/>
                </a:lnTo>
                <a:lnTo>
                  <a:pt x="24" y="10"/>
                </a:lnTo>
                <a:lnTo>
                  <a:pt x="16" y="17"/>
                </a:lnTo>
                <a:lnTo>
                  <a:pt x="9" y="25"/>
                </a:lnTo>
                <a:lnTo>
                  <a:pt x="4" y="34"/>
                </a:lnTo>
                <a:lnTo>
                  <a:pt x="1" y="44"/>
                </a:lnTo>
                <a:lnTo>
                  <a:pt x="0" y="55"/>
                </a:lnTo>
                <a:lnTo>
                  <a:pt x="1" y="66"/>
                </a:lnTo>
                <a:lnTo>
                  <a:pt x="4" y="75"/>
                </a:lnTo>
                <a:lnTo>
                  <a:pt x="9" y="85"/>
                </a:lnTo>
                <a:lnTo>
                  <a:pt x="16" y="93"/>
                </a:lnTo>
                <a:lnTo>
                  <a:pt x="24" y="100"/>
                </a:lnTo>
                <a:lnTo>
                  <a:pt x="33" y="105"/>
                </a:lnTo>
                <a:lnTo>
                  <a:pt x="43" y="108"/>
                </a:lnTo>
                <a:lnTo>
                  <a:pt x="54" y="110"/>
                </a:lnTo>
                <a:lnTo>
                  <a:pt x="65" y="108"/>
                </a:lnTo>
                <a:lnTo>
                  <a:pt x="75" y="105"/>
                </a:lnTo>
                <a:lnTo>
                  <a:pt x="84" y="100"/>
                </a:lnTo>
                <a:lnTo>
                  <a:pt x="93" y="93"/>
                </a:lnTo>
                <a:lnTo>
                  <a:pt x="99" y="85"/>
                </a:lnTo>
                <a:lnTo>
                  <a:pt x="103" y="75"/>
                </a:lnTo>
                <a:lnTo>
                  <a:pt x="108" y="66"/>
                </a:lnTo>
                <a:lnTo>
                  <a:pt x="108" y="55"/>
                </a:lnTo>
                <a:lnTo>
                  <a:pt x="108" y="44"/>
                </a:lnTo>
                <a:lnTo>
                  <a:pt x="103" y="34"/>
                </a:lnTo>
                <a:lnTo>
                  <a:pt x="99" y="25"/>
                </a:lnTo>
                <a:lnTo>
                  <a:pt x="93" y="17"/>
                </a:lnTo>
                <a:lnTo>
                  <a:pt x="84" y="10"/>
                </a:lnTo>
                <a:lnTo>
                  <a:pt x="75" y="6"/>
                </a:lnTo>
                <a:lnTo>
                  <a:pt x="65" y="2"/>
                </a:lnTo>
                <a:lnTo>
                  <a:pt x="54" y="0"/>
                </a:lnTo>
                <a:close/>
                <a:moveTo>
                  <a:pt x="54" y="101"/>
                </a:moveTo>
                <a:lnTo>
                  <a:pt x="54" y="101"/>
                </a:lnTo>
                <a:lnTo>
                  <a:pt x="45" y="100"/>
                </a:lnTo>
                <a:lnTo>
                  <a:pt x="37" y="97"/>
                </a:lnTo>
                <a:lnTo>
                  <a:pt x="28" y="93"/>
                </a:lnTo>
                <a:lnTo>
                  <a:pt x="22" y="88"/>
                </a:lnTo>
                <a:lnTo>
                  <a:pt x="16" y="81"/>
                </a:lnTo>
                <a:lnTo>
                  <a:pt x="12" y="73"/>
                </a:lnTo>
                <a:lnTo>
                  <a:pt x="9" y="64"/>
                </a:lnTo>
                <a:lnTo>
                  <a:pt x="8" y="55"/>
                </a:lnTo>
                <a:lnTo>
                  <a:pt x="9" y="45"/>
                </a:lnTo>
                <a:lnTo>
                  <a:pt x="12" y="37"/>
                </a:lnTo>
                <a:lnTo>
                  <a:pt x="16" y="29"/>
                </a:lnTo>
                <a:lnTo>
                  <a:pt x="22" y="22"/>
                </a:lnTo>
                <a:lnTo>
                  <a:pt x="28" y="17"/>
                </a:lnTo>
                <a:lnTo>
                  <a:pt x="37" y="13"/>
                </a:lnTo>
                <a:lnTo>
                  <a:pt x="45" y="10"/>
                </a:lnTo>
                <a:lnTo>
                  <a:pt x="54" y="10"/>
                </a:lnTo>
                <a:lnTo>
                  <a:pt x="64" y="10"/>
                </a:lnTo>
                <a:lnTo>
                  <a:pt x="72" y="13"/>
                </a:lnTo>
                <a:lnTo>
                  <a:pt x="79" y="17"/>
                </a:lnTo>
                <a:lnTo>
                  <a:pt x="86" y="22"/>
                </a:lnTo>
                <a:lnTo>
                  <a:pt x="93" y="29"/>
                </a:lnTo>
                <a:lnTo>
                  <a:pt x="97" y="37"/>
                </a:lnTo>
                <a:lnTo>
                  <a:pt x="99" y="45"/>
                </a:lnTo>
                <a:lnTo>
                  <a:pt x="99" y="55"/>
                </a:lnTo>
                <a:lnTo>
                  <a:pt x="99" y="64"/>
                </a:lnTo>
                <a:lnTo>
                  <a:pt x="97" y="73"/>
                </a:lnTo>
                <a:lnTo>
                  <a:pt x="93" y="81"/>
                </a:lnTo>
                <a:lnTo>
                  <a:pt x="86" y="88"/>
                </a:lnTo>
                <a:lnTo>
                  <a:pt x="79" y="93"/>
                </a:lnTo>
                <a:lnTo>
                  <a:pt x="72" y="97"/>
                </a:lnTo>
                <a:lnTo>
                  <a:pt x="64" y="100"/>
                </a:lnTo>
                <a:lnTo>
                  <a:pt x="54" y="10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85" name="Freeform 379"/>
          <p:cNvSpPr>
            <a:spLocks/>
          </p:cNvSpPr>
          <p:nvPr/>
        </p:nvSpPr>
        <p:spPr bwMode="auto">
          <a:xfrm>
            <a:off x="4151313" y="3976688"/>
            <a:ext cx="31750" cy="6350"/>
          </a:xfrm>
          <a:custGeom>
            <a:avLst/>
            <a:gdLst>
              <a:gd name="T0" fmla="*/ 58 w 60"/>
              <a:gd name="T1" fmla="*/ 0 h 14"/>
              <a:gd name="T2" fmla="*/ 3 w 60"/>
              <a:gd name="T3" fmla="*/ 0 h 14"/>
              <a:gd name="T4" fmla="*/ 0 w 60"/>
              <a:gd name="T5" fmla="*/ 1 h 14"/>
              <a:gd name="T6" fmla="*/ 0 w 60"/>
              <a:gd name="T7" fmla="*/ 4 h 14"/>
              <a:gd name="T8" fmla="*/ 0 w 60"/>
              <a:gd name="T9" fmla="*/ 10 h 14"/>
              <a:gd name="T10" fmla="*/ 0 w 60"/>
              <a:gd name="T11" fmla="*/ 12 h 14"/>
              <a:gd name="T12" fmla="*/ 3 w 60"/>
              <a:gd name="T13" fmla="*/ 14 h 14"/>
              <a:gd name="T14" fmla="*/ 58 w 60"/>
              <a:gd name="T15" fmla="*/ 14 h 14"/>
              <a:gd name="T16" fmla="*/ 60 w 60"/>
              <a:gd name="T17" fmla="*/ 12 h 14"/>
              <a:gd name="T18" fmla="*/ 60 w 60"/>
              <a:gd name="T19" fmla="*/ 10 h 14"/>
              <a:gd name="T20" fmla="*/ 60 w 60"/>
              <a:gd name="T21" fmla="*/ 4 h 14"/>
              <a:gd name="T22" fmla="*/ 60 w 60"/>
              <a:gd name="T23" fmla="*/ 1 h 14"/>
              <a:gd name="T24" fmla="*/ 58 w 60"/>
              <a:gd name="T2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 h="14">
                <a:moveTo>
                  <a:pt x="58" y="0"/>
                </a:moveTo>
                <a:lnTo>
                  <a:pt x="3" y="0"/>
                </a:lnTo>
                <a:lnTo>
                  <a:pt x="0" y="1"/>
                </a:lnTo>
                <a:lnTo>
                  <a:pt x="0" y="4"/>
                </a:lnTo>
                <a:lnTo>
                  <a:pt x="0" y="10"/>
                </a:lnTo>
                <a:lnTo>
                  <a:pt x="0" y="12"/>
                </a:lnTo>
                <a:lnTo>
                  <a:pt x="3" y="14"/>
                </a:lnTo>
                <a:lnTo>
                  <a:pt x="58" y="14"/>
                </a:lnTo>
                <a:lnTo>
                  <a:pt x="60" y="12"/>
                </a:lnTo>
                <a:lnTo>
                  <a:pt x="60" y="10"/>
                </a:lnTo>
                <a:lnTo>
                  <a:pt x="60" y="4"/>
                </a:lnTo>
                <a:lnTo>
                  <a:pt x="60" y="1"/>
                </a:lnTo>
                <a:lnTo>
                  <a:pt x="58"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86" name="Freeform 380"/>
          <p:cNvSpPr>
            <a:spLocks noEditPoints="1"/>
          </p:cNvSpPr>
          <p:nvPr/>
        </p:nvSpPr>
        <p:spPr bwMode="auto">
          <a:xfrm>
            <a:off x="3463925" y="3055938"/>
            <a:ext cx="147638" cy="58737"/>
          </a:xfrm>
          <a:custGeom>
            <a:avLst/>
            <a:gdLst>
              <a:gd name="T0" fmla="*/ 267 w 273"/>
              <a:gd name="T1" fmla="*/ 89 h 105"/>
              <a:gd name="T2" fmla="*/ 267 w 273"/>
              <a:gd name="T3" fmla="*/ 64 h 105"/>
              <a:gd name="T4" fmla="*/ 240 w 273"/>
              <a:gd name="T5" fmla="*/ 60 h 105"/>
              <a:gd name="T6" fmla="*/ 235 w 273"/>
              <a:gd name="T7" fmla="*/ 20 h 105"/>
              <a:gd name="T8" fmla="*/ 186 w 273"/>
              <a:gd name="T9" fmla="*/ 19 h 105"/>
              <a:gd name="T10" fmla="*/ 183 w 273"/>
              <a:gd name="T11" fmla="*/ 22 h 105"/>
              <a:gd name="T12" fmla="*/ 181 w 273"/>
              <a:gd name="T13" fmla="*/ 53 h 105"/>
              <a:gd name="T14" fmla="*/ 179 w 273"/>
              <a:gd name="T15" fmla="*/ 61 h 105"/>
              <a:gd name="T16" fmla="*/ 175 w 273"/>
              <a:gd name="T17" fmla="*/ 89 h 105"/>
              <a:gd name="T18" fmla="*/ 173 w 273"/>
              <a:gd name="T19" fmla="*/ 0 h 105"/>
              <a:gd name="T20" fmla="*/ 5 w 273"/>
              <a:gd name="T21" fmla="*/ 0 h 105"/>
              <a:gd name="T22" fmla="*/ 3 w 273"/>
              <a:gd name="T23" fmla="*/ 3 h 105"/>
              <a:gd name="T24" fmla="*/ 1 w 273"/>
              <a:gd name="T25" fmla="*/ 90 h 105"/>
              <a:gd name="T26" fmla="*/ 0 w 273"/>
              <a:gd name="T27" fmla="*/ 101 h 105"/>
              <a:gd name="T28" fmla="*/ 5 w 273"/>
              <a:gd name="T29" fmla="*/ 105 h 105"/>
              <a:gd name="T30" fmla="*/ 15 w 273"/>
              <a:gd name="T31" fmla="*/ 101 h 105"/>
              <a:gd name="T32" fmla="*/ 16 w 273"/>
              <a:gd name="T33" fmla="*/ 91 h 105"/>
              <a:gd name="T34" fmla="*/ 22 w 273"/>
              <a:gd name="T35" fmla="*/ 85 h 105"/>
              <a:gd name="T36" fmla="*/ 29 w 273"/>
              <a:gd name="T37" fmla="*/ 80 h 105"/>
              <a:gd name="T38" fmla="*/ 37 w 273"/>
              <a:gd name="T39" fmla="*/ 78 h 105"/>
              <a:gd name="T40" fmla="*/ 46 w 273"/>
              <a:gd name="T41" fmla="*/ 80 h 105"/>
              <a:gd name="T42" fmla="*/ 53 w 273"/>
              <a:gd name="T43" fmla="*/ 85 h 105"/>
              <a:gd name="T44" fmla="*/ 59 w 273"/>
              <a:gd name="T45" fmla="*/ 91 h 105"/>
              <a:gd name="T46" fmla="*/ 60 w 273"/>
              <a:gd name="T47" fmla="*/ 101 h 105"/>
              <a:gd name="T48" fmla="*/ 70 w 273"/>
              <a:gd name="T49" fmla="*/ 105 h 105"/>
              <a:gd name="T50" fmla="*/ 70 w 273"/>
              <a:gd name="T51" fmla="*/ 95 h 105"/>
              <a:gd name="T52" fmla="*/ 72 w 273"/>
              <a:gd name="T53" fmla="*/ 87 h 105"/>
              <a:gd name="T54" fmla="*/ 79 w 273"/>
              <a:gd name="T55" fmla="*/ 82 h 105"/>
              <a:gd name="T56" fmla="*/ 87 w 273"/>
              <a:gd name="T57" fmla="*/ 79 h 105"/>
              <a:gd name="T58" fmla="*/ 96 w 273"/>
              <a:gd name="T59" fmla="*/ 79 h 105"/>
              <a:gd name="T60" fmla="*/ 104 w 273"/>
              <a:gd name="T61" fmla="*/ 82 h 105"/>
              <a:gd name="T62" fmla="*/ 109 w 273"/>
              <a:gd name="T63" fmla="*/ 87 h 105"/>
              <a:gd name="T64" fmla="*/ 113 w 273"/>
              <a:gd name="T65" fmla="*/ 95 h 105"/>
              <a:gd name="T66" fmla="*/ 113 w 273"/>
              <a:gd name="T67" fmla="*/ 105 h 105"/>
              <a:gd name="T68" fmla="*/ 216 w 273"/>
              <a:gd name="T69" fmla="*/ 102 h 105"/>
              <a:gd name="T70" fmla="*/ 217 w 273"/>
              <a:gd name="T71" fmla="*/ 93 h 105"/>
              <a:gd name="T72" fmla="*/ 222 w 273"/>
              <a:gd name="T73" fmla="*/ 86 h 105"/>
              <a:gd name="T74" fmla="*/ 229 w 273"/>
              <a:gd name="T75" fmla="*/ 80 h 105"/>
              <a:gd name="T76" fmla="*/ 237 w 273"/>
              <a:gd name="T77" fmla="*/ 79 h 105"/>
              <a:gd name="T78" fmla="*/ 247 w 273"/>
              <a:gd name="T79" fmla="*/ 80 h 105"/>
              <a:gd name="T80" fmla="*/ 254 w 273"/>
              <a:gd name="T81" fmla="*/ 86 h 105"/>
              <a:gd name="T82" fmla="*/ 258 w 273"/>
              <a:gd name="T83" fmla="*/ 93 h 105"/>
              <a:gd name="T84" fmla="*/ 261 w 273"/>
              <a:gd name="T85" fmla="*/ 102 h 105"/>
              <a:gd name="T86" fmla="*/ 270 w 273"/>
              <a:gd name="T87" fmla="*/ 105 h 105"/>
              <a:gd name="T88" fmla="*/ 273 w 273"/>
              <a:gd name="T89" fmla="*/ 102 h 105"/>
              <a:gd name="T90" fmla="*/ 272 w 273"/>
              <a:gd name="T91" fmla="*/ 90 h 105"/>
              <a:gd name="T92" fmla="*/ 199 w 273"/>
              <a:gd name="T93" fmla="*/ 46 h 105"/>
              <a:gd name="T94" fmla="*/ 198 w 273"/>
              <a:gd name="T95" fmla="*/ 48 h 105"/>
              <a:gd name="T96" fmla="*/ 191 w 273"/>
              <a:gd name="T97" fmla="*/ 49 h 105"/>
              <a:gd name="T98" fmla="*/ 190 w 273"/>
              <a:gd name="T99" fmla="*/ 46 h 105"/>
              <a:gd name="T100" fmla="*/ 190 w 273"/>
              <a:gd name="T101" fmla="*/ 25 h 105"/>
              <a:gd name="T102" fmla="*/ 197 w 273"/>
              <a:gd name="T103" fmla="*/ 23 h 105"/>
              <a:gd name="T104" fmla="*/ 199 w 273"/>
              <a:gd name="T105" fmla="*/ 26 h 105"/>
              <a:gd name="T106" fmla="*/ 233 w 273"/>
              <a:gd name="T107" fmla="*/ 59 h 105"/>
              <a:gd name="T108" fmla="*/ 206 w 273"/>
              <a:gd name="T109" fmla="*/ 59 h 105"/>
              <a:gd name="T110" fmla="*/ 206 w 273"/>
              <a:gd name="T111" fmla="*/ 26 h 105"/>
              <a:gd name="T112" fmla="*/ 209 w 273"/>
              <a:gd name="T113" fmla="*/ 23 h 105"/>
              <a:gd name="T114" fmla="*/ 231 w 273"/>
              <a:gd name="T115" fmla="*/ 23 h 105"/>
              <a:gd name="T116" fmla="*/ 236 w 273"/>
              <a:gd name="T117" fmla="*/ 56 h 105"/>
              <a:gd name="T118" fmla="*/ 233 w 273"/>
              <a:gd name="T119" fmla="*/ 59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3" h="105">
                <a:moveTo>
                  <a:pt x="270" y="89"/>
                </a:moveTo>
                <a:lnTo>
                  <a:pt x="267" y="89"/>
                </a:lnTo>
                <a:lnTo>
                  <a:pt x="267" y="65"/>
                </a:lnTo>
                <a:lnTo>
                  <a:pt x="267" y="64"/>
                </a:lnTo>
                <a:lnTo>
                  <a:pt x="265" y="63"/>
                </a:lnTo>
                <a:lnTo>
                  <a:pt x="240" y="60"/>
                </a:lnTo>
                <a:lnTo>
                  <a:pt x="235" y="22"/>
                </a:lnTo>
                <a:lnTo>
                  <a:pt x="235" y="20"/>
                </a:lnTo>
                <a:lnTo>
                  <a:pt x="232" y="19"/>
                </a:lnTo>
                <a:lnTo>
                  <a:pt x="186" y="19"/>
                </a:lnTo>
                <a:lnTo>
                  <a:pt x="183" y="20"/>
                </a:lnTo>
                <a:lnTo>
                  <a:pt x="183" y="22"/>
                </a:lnTo>
                <a:lnTo>
                  <a:pt x="183" y="52"/>
                </a:lnTo>
                <a:lnTo>
                  <a:pt x="181" y="53"/>
                </a:lnTo>
                <a:lnTo>
                  <a:pt x="180" y="56"/>
                </a:lnTo>
                <a:lnTo>
                  <a:pt x="179" y="61"/>
                </a:lnTo>
                <a:lnTo>
                  <a:pt x="179" y="89"/>
                </a:lnTo>
                <a:lnTo>
                  <a:pt x="175" y="89"/>
                </a:lnTo>
                <a:lnTo>
                  <a:pt x="175" y="3"/>
                </a:lnTo>
                <a:lnTo>
                  <a:pt x="173" y="0"/>
                </a:lnTo>
                <a:lnTo>
                  <a:pt x="172" y="0"/>
                </a:lnTo>
                <a:lnTo>
                  <a:pt x="5" y="0"/>
                </a:lnTo>
                <a:lnTo>
                  <a:pt x="4" y="0"/>
                </a:lnTo>
                <a:lnTo>
                  <a:pt x="3" y="3"/>
                </a:lnTo>
                <a:lnTo>
                  <a:pt x="3" y="89"/>
                </a:lnTo>
                <a:lnTo>
                  <a:pt x="1" y="90"/>
                </a:lnTo>
                <a:lnTo>
                  <a:pt x="0" y="91"/>
                </a:lnTo>
                <a:lnTo>
                  <a:pt x="0" y="101"/>
                </a:lnTo>
                <a:lnTo>
                  <a:pt x="1" y="104"/>
                </a:lnTo>
                <a:lnTo>
                  <a:pt x="5" y="105"/>
                </a:lnTo>
                <a:lnTo>
                  <a:pt x="16" y="105"/>
                </a:lnTo>
                <a:lnTo>
                  <a:pt x="15" y="101"/>
                </a:lnTo>
                <a:lnTo>
                  <a:pt x="16" y="95"/>
                </a:lnTo>
                <a:lnTo>
                  <a:pt x="16" y="91"/>
                </a:lnTo>
                <a:lnTo>
                  <a:pt x="19" y="87"/>
                </a:lnTo>
                <a:lnTo>
                  <a:pt x="22" y="85"/>
                </a:lnTo>
                <a:lnTo>
                  <a:pt x="25" y="82"/>
                </a:lnTo>
                <a:lnTo>
                  <a:pt x="29" y="80"/>
                </a:lnTo>
                <a:lnTo>
                  <a:pt x="33" y="79"/>
                </a:lnTo>
                <a:lnTo>
                  <a:pt x="37" y="78"/>
                </a:lnTo>
                <a:lnTo>
                  <a:pt x="42" y="79"/>
                </a:lnTo>
                <a:lnTo>
                  <a:pt x="46" y="80"/>
                </a:lnTo>
                <a:lnTo>
                  <a:pt x="50" y="82"/>
                </a:lnTo>
                <a:lnTo>
                  <a:pt x="53" y="85"/>
                </a:lnTo>
                <a:lnTo>
                  <a:pt x="56" y="87"/>
                </a:lnTo>
                <a:lnTo>
                  <a:pt x="59" y="91"/>
                </a:lnTo>
                <a:lnTo>
                  <a:pt x="59" y="95"/>
                </a:lnTo>
                <a:lnTo>
                  <a:pt x="60" y="101"/>
                </a:lnTo>
                <a:lnTo>
                  <a:pt x="59" y="105"/>
                </a:lnTo>
                <a:lnTo>
                  <a:pt x="70" y="105"/>
                </a:lnTo>
                <a:lnTo>
                  <a:pt x="70" y="101"/>
                </a:lnTo>
                <a:lnTo>
                  <a:pt x="70" y="95"/>
                </a:lnTo>
                <a:lnTo>
                  <a:pt x="71" y="91"/>
                </a:lnTo>
                <a:lnTo>
                  <a:pt x="72" y="87"/>
                </a:lnTo>
                <a:lnTo>
                  <a:pt x="75" y="85"/>
                </a:lnTo>
                <a:lnTo>
                  <a:pt x="79" y="82"/>
                </a:lnTo>
                <a:lnTo>
                  <a:pt x="83" y="80"/>
                </a:lnTo>
                <a:lnTo>
                  <a:pt x="87" y="79"/>
                </a:lnTo>
                <a:lnTo>
                  <a:pt x="91" y="78"/>
                </a:lnTo>
                <a:lnTo>
                  <a:pt x="96" y="79"/>
                </a:lnTo>
                <a:lnTo>
                  <a:pt x="100" y="80"/>
                </a:lnTo>
                <a:lnTo>
                  <a:pt x="104" y="82"/>
                </a:lnTo>
                <a:lnTo>
                  <a:pt x="106" y="85"/>
                </a:lnTo>
                <a:lnTo>
                  <a:pt x="109" y="87"/>
                </a:lnTo>
                <a:lnTo>
                  <a:pt x="112" y="91"/>
                </a:lnTo>
                <a:lnTo>
                  <a:pt x="113" y="95"/>
                </a:lnTo>
                <a:lnTo>
                  <a:pt x="113" y="101"/>
                </a:lnTo>
                <a:lnTo>
                  <a:pt x="113" y="105"/>
                </a:lnTo>
                <a:lnTo>
                  <a:pt x="216" y="105"/>
                </a:lnTo>
                <a:lnTo>
                  <a:pt x="216" y="102"/>
                </a:lnTo>
                <a:lnTo>
                  <a:pt x="216" y="97"/>
                </a:lnTo>
                <a:lnTo>
                  <a:pt x="217" y="93"/>
                </a:lnTo>
                <a:lnTo>
                  <a:pt x="220" y="89"/>
                </a:lnTo>
                <a:lnTo>
                  <a:pt x="222" y="86"/>
                </a:lnTo>
                <a:lnTo>
                  <a:pt x="225" y="83"/>
                </a:lnTo>
                <a:lnTo>
                  <a:pt x="229" y="80"/>
                </a:lnTo>
                <a:lnTo>
                  <a:pt x="233" y="80"/>
                </a:lnTo>
                <a:lnTo>
                  <a:pt x="237" y="79"/>
                </a:lnTo>
                <a:lnTo>
                  <a:pt x="243" y="80"/>
                </a:lnTo>
                <a:lnTo>
                  <a:pt x="247" y="80"/>
                </a:lnTo>
                <a:lnTo>
                  <a:pt x="251" y="83"/>
                </a:lnTo>
                <a:lnTo>
                  <a:pt x="254" y="86"/>
                </a:lnTo>
                <a:lnTo>
                  <a:pt x="257" y="89"/>
                </a:lnTo>
                <a:lnTo>
                  <a:pt x="258" y="93"/>
                </a:lnTo>
                <a:lnTo>
                  <a:pt x="259" y="97"/>
                </a:lnTo>
                <a:lnTo>
                  <a:pt x="261" y="102"/>
                </a:lnTo>
                <a:lnTo>
                  <a:pt x="261" y="105"/>
                </a:lnTo>
                <a:lnTo>
                  <a:pt x="270" y="105"/>
                </a:lnTo>
                <a:lnTo>
                  <a:pt x="272" y="104"/>
                </a:lnTo>
                <a:lnTo>
                  <a:pt x="273" y="102"/>
                </a:lnTo>
                <a:lnTo>
                  <a:pt x="273" y="93"/>
                </a:lnTo>
                <a:lnTo>
                  <a:pt x="272" y="90"/>
                </a:lnTo>
                <a:lnTo>
                  <a:pt x="270" y="89"/>
                </a:lnTo>
                <a:close/>
                <a:moveTo>
                  <a:pt x="199" y="46"/>
                </a:moveTo>
                <a:lnTo>
                  <a:pt x="199" y="46"/>
                </a:lnTo>
                <a:lnTo>
                  <a:pt x="198" y="48"/>
                </a:lnTo>
                <a:lnTo>
                  <a:pt x="197" y="49"/>
                </a:lnTo>
                <a:lnTo>
                  <a:pt x="191" y="49"/>
                </a:lnTo>
                <a:lnTo>
                  <a:pt x="190" y="48"/>
                </a:lnTo>
                <a:lnTo>
                  <a:pt x="190" y="46"/>
                </a:lnTo>
                <a:lnTo>
                  <a:pt x="190" y="26"/>
                </a:lnTo>
                <a:lnTo>
                  <a:pt x="190" y="25"/>
                </a:lnTo>
                <a:lnTo>
                  <a:pt x="191" y="23"/>
                </a:lnTo>
                <a:lnTo>
                  <a:pt x="197" y="23"/>
                </a:lnTo>
                <a:lnTo>
                  <a:pt x="198" y="25"/>
                </a:lnTo>
                <a:lnTo>
                  <a:pt x="199" y="26"/>
                </a:lnTo>
                <a:lnTo>
                  <a:pt x="199" y="46"/>
                </a:lnTo>
                <a:close/>
                <a:moveTo>
                  <a:pt x="233" y="59"/>
                </a:moveTo>
                <a:lnTo>
                  <a:pt x="209" y="59"/>
                </a:lnTo>
                <a:lnTo>
                  <a:pt x="206" y="59"/>
                </a:lnTo>
                <a:lnTo>
                  <a:pt x="206" y="56"/>
                </a:lnTo>
                <a:lnTo>
                  <a:pt x="206" y="26"/>
                </a:lnTo>
                <a:lnTo>
                  <a:pt x="206" y="23"/>
                </a:lnTo>
                <a:lnTo>
                  <a:pt x="209" y="23"/>
                </a:lnTo>
                <a:lnTo>
                  <a:pt x="229" y="23"/>
                </a:lnTo>
                <a:lnTo>
                  <a:pt x="231" y="23"/>
                </a:lnTo>
                <a:lnTo>
                  <a:pt x="232" y="26"/>
                </a:lnTo>
                <a:lnTo>
                  <a:pt x="236" y="56"/>
                </a:lnTo>
                <a:lnTo>
                  <a:pt x="235" y="59"/>
                </a:lnTo>
                <a:lnTo>
                  <a:pt x="233" y="5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87" name="Freeform 381"/>
          <p:cNvSpPr>
            <a:spLocks/>
          </p:cNvSpPr>
          <p:nvPr/>
        </p:nvSpPr>
        <p:spPr bwMode="auto">
          <a:xfrm>
            <a:off x="3584575" y="3103563"/>
            <a:ext cx="17463" cy="17462"/>
          </a:xfrm>
          <a:custGeom>
            <a:avLst/>
            <a:gdLst>
              <a:gd name="T0" fmla="*/ 16 w 33"/>
              <a:gd name="T1" fmla="*/ 0 h 34"/>
              <a:gd name="T2" fmla="*/ 16 w 33"/>
              <a:gd name="T3" fmla="*/ 0 h 34"/>
              <a:gd name="T4" fmla="*/ 11 w 33"/>
              <a:gd name="T5" fmla="*/ 1 h 34"/>
              <a:gd name="T6" fmla="*/ 6 w 33"/>
              <a:gd name="T7" fmla="*/ 5 h 34"/>
              <a:gd name="T8" fmla="*/ 1 w 33"/>
              <a:gd name="T9" fmla="*/ 10 h 34"/>
              <a:gd name="T10" fmla="*/ 0 w 33"/>
              <a:gd name="T11" fmla="*/ 17 h 34"/>
              <a:gd name="T12" fmla="*/ 1 w 33"/>
              <a:gd name="T13" fmla="*/ 23 h 34"/>
              <a:gd name="T14" fmla="*/ 6 w 33"/>
              <a:gd name="T15" fmla="*/ 28 h 34"/>
              <a:gd name="T16" fmla="*/ 11 w 33"/>
              <a:gd name="T17" fmla="*/ 32 h 34"/>
              <a:gd name="T18" fmla="*/ 16 w 33"/>
              <a:gd name="T19" fmla="*/ 34 h 34"/>
              <a:gd name="T20" fmla="*/ 23 w 33"/>
              <a:gd name="T21" fmla="*/ 32 h 34"/>
              <a:gd name="T22" fmla="*/ 29 w 33"/>
              <a:gd name="T23" fmla="*/ 28 h 34"/>
              <a:gd name="T24" fmla="*/ 33 w 33"/>
              <a:gd name="T25" fmla="*/ 23 h 34"/>
              <a:gd name="T26" fmla="*/ 33 w 33"/>
              <a:gd name="T27" fmla="*/ 17 h 34"/>
              <a:gd name="T28" fmla="*/ 33 w 33"/>
              <a:gd name="T29" fmla="*/ 10 h 34"/>
              <a:gd name="T30" fmla="*/ 29 w 33"/>
              <a:gd name="T31" fmla="*/ 5 h 34"/>
              <a:gd name="T32" fmla="*/ 23 w 33"/>
              <a:gd name="T33" fmla="*/ 1 h 34"/>
              <a:gd name="T34" fmla="*/ 16 w 33"/>
              <a:gd name="T3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 h="34">
                <a:moveTo>
                  <a:pt x="16" y="0"/>
                </a:moveTo>
                <a:lnTo>
                  <a:pt x="16" y="0"/>
                </a:lnTo>
                <a:lnTo>
                  <a:pt x="11" y="1"/>
                </a:lnTo>
                <a:lnTo>
                  <a:pt x="6" y="5"/>
                </a:lnTo>
                <a:lnTo>
                  <a:pt x="1" y="10"/>
                </a:lnTo>
                <a:lnTo>
                  <a:pt x="0" y="17"/>
                </a:lnTo>
                <a:lnTo>
                  <a:pt x="1" y="23"/>
                </a:lnTo>
                <a:lnTo>
                  <a:pt x="6" y="28"/>
                </a:lnTo>
                <a:lnTo>
                  <a:pt x="11" y="32"/>
                </a:lnTo>
                <a:lnTo>
                  <a:pt x="16" y="34"/>
                </a:lnTo>
                <a:lnTo>
                  <a:pt x="23" y="32"/>
                </a:lnTo>
                <a:lnTo>
                  <a:pt x="29" y="28"/>
                </a:lnTo>
                <a:lnTo>
                  <a:pt x="33" y="23"/>
                </a:lnTo>
                <a:lnTo>
                  <a:pt x="33" y="17"/>
                </a:lnTo>
                <a:lnTo>
                  <a:pt x="33" y="10"/>
                </a:lnTo>
                <a:lnTo>
                  <a:pt x="29" y="5"/>
                </a:lnTo>
                <a:lnTo>
                  <a:pt x="23" y="1"/>
                </a:lnTo>
                <a:lnTo>
                  <a:pt x="16"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88" name="Freeform 382"/>
          <p:cNvSpPr>
            <a:spLocks/>
          </p:cNvSpPr>
          <p:nvPr/>
        </p:nvSpPr>
        <p:spPr bwMode="auto">
          <a:xfrm>
            <a:off x="3505200" y="3103563"/>
            <a:ext cx="17463" cy="17462"/>
          </a:xfrm>
          <a:custGeom>
            <a:avLst/>
            <a:gdLst>
              <a:gd name="T0" fmla="*/ 16 w 33"/>
              <a:gd name="T1" fmla="*/ 0 h 32"/>
              <a:gd name="T2" fmla="*/ 16 w 33"/>
              <a:gd name="T3" fmla="*/ 0 h 32"/>
              <a:gd name="T4" fmla="*/ 10 w 33"/>
              <a:gd name="T5" fmla="*/ 0 h 32"/>
              <a:gd name="T6" fmla="*/ 4 w 33"/>
              <a:gd name="T7" fmla="*/ 4 h 32"/>
              <a:gd name="T8" fmla="*/ 1 w 33"/>
              <a:gd name="T9" fmla="*/ 9 h 32"/>
              <a:gd name="T10" fmla="*/ 0 w 33"/>
              <a:gd name="T11" fmla="*/ 16 h 32"/>
              <a:gd name="T12" fmla="*/ 1 w 33"/>
              <a:gd name="T13" fmla="*/ 21 h 32"/>
              <a:gd name="T14" fmla="*/ 4 w 33"/>
              <a:gd name="T15" fmla="*/ 27 h 32"/>
              <a:gd name="T16" fmla="*/ 10 w 33"/>
              <a:gd name="T17" fmla="*/ 31 h 32"/>
              <a:gd name="T18" fmla="*/ 16 w 33"/>
              <a:gd name="T19" fmla="*/ 32 h 32"/>
              <a:gd name="T20" fmla="*/ 23 w 33"/>
              <a:gd name="T21" fmla="*/ 31 h 32"/>
              <a:gd name="T22" fmla="*/ 27 w 33"/>
              <a:gd name="T23" fmla="*/ 27 h 32"/>
              <a:gd name="T24" fmla="*/ 31 w 33"/>
              <a:gd name="T25" fmla="*/ 21 h 32"/>
              <a:gd name="T26" fmla="*/ 33 w 33"/>
              <a:gd name="T27" fmla="*/ 16 h 32"/>
              <a:gd name="T28" fmla="*/ 31 w 33"/>
              <a:gd name="T29" fmla="*/ 9 h 32"/>
              <a:gd name="T30" fmla="*/ 27 w 33"/>
              <a:gd name="T31" fmla="*/ 4 h 32"/>
              <a:gd name="T32" fmla="*/ 23 w 33"/>
              <a:gd name="T33" fmla="*/ 0 h 32"/>
              <a:gd name="T34" fmla="*/ 16 w 33"/>
              <a:gd name="T35"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 h="32">
                <a:moveTo>
                  <a:pt x="16" y="0"/>
                </a:moveTo>
                <a:lnTo>
                  <a:pt x="16" y="0"/>
                </a:lnTo>
                <a:lnTo>
                  <a:pt x="10" y="0"/>
                </a:lnTo>
                <a:lnTo>
                  <a:pt x="4" y="4"/>
                </a:lnTo>
                <a:lnTo>
                  <a:pt x="1" y="9"/>
                </a:lnTo>
                <a:lnTo>
                  <a:pt x="0" y="16"/>
                </a:lnTo>
                <a:lnTo>
                  <a:pt x="1" y="21"/>
                </a:lnTo>
                <a:lnTo>
                  <a:pt x="4" y="27"/>
                </a:lnTo>
                <a:lnTo>
                  <a:pt x="10" y="31"/>
                </a:lnTo>
                <a:lnTo>
                  <a:pt x="16" y="32"/>
                </a:lnTo>
                <a:lnTo>
                  <a:pt x="23" y="31"/>
                </a:lnTo>
                <a:lnTo>
                  <a:pt x="27" y="27"/>
                </a:lnTo>
                <a:lnTo>
                  <a:pt x="31" y="21"/>
                </a:lnTo>
                <a:lnTo>
                  <a:pt x="33" y="16"/>
                </a:lnTo>
                <a:lnTo>
                  <a:pt x="31" y="9"/>
                </a:lnTo>
                <a:lnTo>
                  <a:pt x="27" y="4"/>
                </a:lnTo>
                <a:lnTo>
                  <a:pt x="23" y="0"/>
                </a:lnTo>
                <a:lnTo>
                  <a:pt x="16"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89" name="Freeform 383"/>
          <p:cNvSpPr>
            <a:spLocks/>
          </p:cNvSpPr>
          <p:nvPr/>
        </p:nvSpPr>
        <p:spPr bwMode="auto">
          <a:xfrm>
            <a:off x="3475038" y="3103563"/>
            <a:ext cx="19050" cy="17462"/>
          </a:xfrm>
          <a:custGeom>
            <a:avLst/>
            <a:gdLst>
              <a:gd name="T0" fmla="*/ 18 w 35"/>
              <a:gd name="T1" fmla="*/ 0 h 32"/>
              <a:gd name="T2" fmla="*/ 18 w 35"/>
              <a:gd name="T3" fmla="*/ 0 h 32"/>
              <a:gd name="T4" fmla="*/ 11 w 35"/>
              <a:gd name="T5" fmla="*/ 0 h 32"/>
              <a:gd name="T6" fmla="*/ 6 w 35"/>
              <a:gd name="T7" fmla="*/ 4 h 32"/>
              <a:gd name="T8" fmla="*/ 2 w 35"/>
              <a:gd name="T9" fmla="*/ 9 h 32"/>
              <a:gd name="T10" fmla="*/ 0 w 35"/>
              <a:gd name="T11" fmla="*/ 16 h 32"/>
              <a:gd name="T12" fmla="*/ 2 w 35"/>
              <a:gd name="T13" fmla="*/ 21 h 32"/>
              <a:gd name="T14" fmla="*/ 6 w 35"/>
              <a:gd name="T15" fmla="*/ 27 h 32"/>
              <a:gd name="T16" fmla="*/ 11 w 35"/>
              <a:gd name="T17" fmla="*/ 31 h 32"/>
              <a:gd name="T18" fmla="*/ 18 w 35"/>
              <a:gd name="T19" fmla="*/ 32 h 32"/>
              <a:gd name="T20" fmla="*/ 24 w 35"/>
              <a:gd name="T21" fmla="*/ 31 h 32"/>
              <a:gd name="T22" fmla="*/ 29 w 35"/>
              <a:gd name="T23" fmla="*/ 27 h 32"/>
              <a:gd name="T24" fmla="*/ 33 w 35"/>
              <a:gd name="T25" fmla="*/ 21 h 32"/>
              <a:gd name="T26" fmla="*/ 35 w 35"/>
              <a:gd name="T27" fmla="*/ 16 h 32"/>
              <a:gd name="T28" fmla="*/ 33 w 35"/>
              <a:gd name="T29" fmla="*/ 9 h 32"/>
              <a:gd name="T30" fmla="*/ 29 w 35"/>
              <a:gd name="T31" fmla="*/ 4 h 32"/>
              <a:gd name="T32" fmla="*/ 24 w 35"/>
              <a:gd name="T33" fmla="*/ 0 h 32"/>
              <a:gd name="T34" fmla="*/ 18 w 35"/>
              <a:gd name="T35"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 h="32">
                <a:moveTo>
                  <a:pt x="18" y="0"/>
                </a:moveTo>
                <a:lnTo>
                  <a:pt x="18" y="0"/>
                </a:lnTo>
                <a:lnTo>
                  <a:pt x="11" y="0"/>
                </a:lnTo>
                <a:lnTo>
                  <a:pt x="6" y="4"/>
                </a:lnTo>
                <a:lnTo>
                  <a:pt x="2" y="9"/>
                </a:lnTo>
                <a:lnTo>
                  <a:pt x="0" y="16"/>
                </a:lnTo>
                <a:lnTo>
                  <a:pt x="2" y="21"/>
                </a:lnTo>
                <a:lnTo>
                  <a:pt x="6" y="27"/>
                </a:lnTo>
                <a:lnTo>
                  <a:pt x="11" y="31"/>
                </a:lnTo>
                <a:lnTo>
                  <a:pt x="18" y="32"/>
                </a:lnTo>
                <a:lnTo>
                  <a:pt x="24" y="31"/>
                </a:lnTo>
                <a:lnTo>
                  <a:pt x="29" y="27"/>
                </a:lnTo>
                <a:lnTo>
                  <a:pt x="33" y="21"/>
                </a:lnTo>
                <a:lnTo>
                  <a:pt x="35" y="16"/>
                </a:lnTo>
                <a:lnTo>
                  <a:pt x="33" y="9"/>
                </a:lnTo>
                <a:lnTo>
                  <a:pt x="29" y="4"/>
                </a:lnTo>
                <a:lnTo>
                  <a:pt x="24" y="0"/>
                </a:lnTo>
                <a:lnTo>
                  <a:pt x="18"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90" name="Freeform 384"/>
          <p:cNvSpPr>
            <a:spLocks noEditPoints="1"/>
          </p:cNvSpPr>
          <p:nvPr/>
        </p:nvSpPr>
        <p:spPr bwMode="auto">
          <a:xfrm>
            <a:off x="3168650" y="3065463"/>
            <a:ext cx="147638" cy="52387"/>
          </a:xfrm>
          <a:custGeom>
            <a:avLst/>
            <a:gdLst>
              <a:gd name="T0" fmla="*/ 272 w 273"/>
              <a:gd name="T1" fmla="*/ 72 h 97"/>
              <a:gd name="T2" fmla="*/ 266 w 273"/>
              <a:gd name="T3" fmla="*/ 60 h 97"/>
              <a:gd name="T4" fmla="*/ 257 w 273"/>
              <a:gd name="T5" fmla="*/ 52 h 97"/>
              <a:gd name="T6" fmla="*/ 232 w 273"/>
              <a:gd name="T7" fmla="*/ 38 h 97"/>
              <a:gd name="T8" fmla="*/ 207 w 273"/>
              <a:gd name="T9" fmla="*/ 31 h 97"/>
              <a:gd name="T10" fmla="*/ 173 w 273"/>
              <a:gd name="T11" fmla="*/ 14 h 97"/>
              <a:gd name="T12" fmla="*/ 153 w 273"/>
              <a:gd name="T13" fmla="*/ 0 h 97"/>
              <a:gd name="T14" fmla="*/ 106 w 273"/>
              <a:gd name="T15" fmla="*/ 0 h 97"/>
              <a:gd name="T16" fmla="*/ 76 w 273"/>
              <a:gd name="T17" fmla="*/ 3 h 97"/>
              <a:gd name="T18" fmla="*/ 53 w 273"/>
              <a:gd name="T19" fmla="*/ 11 h 97"/>
              <a:gd name="T20" fmla="*/ 35 w 273"/>
              <a:gd name="T21" fmla="*/ 23 h 97"/>
              <a:gd name="T22" fmla="*/ 22 w 273"/>
              <a:gd name="T23" fmla="*/ 35 h 97"/>
              <a:gd name="T24" fmla="*/ 5 w 273"/>
              <a:gd name="T25" fmla="*/ 61 h 97"/>
              <a:gd name="T26" fmla="*/ 0 w 273"/>
              <a:gd name="T27" fmla="*/ 79 h 97"/>
              <a:gd name="T28" fmla="*/ 3 w 273"/>
              <a:gd name="T29" fmla="*/ 87 h 97"/>
              <a:gd name="T30" fmla="*/ 15 w 273"/>
              <a:gd name="T31" fmla="*/ 93 h 97"/>
              <a:gd name="T32" fmla="*/ 33 w 273"/>
              <a:gd name="T33" fmla="*/ 94 h 97"/>
              <a:gd name="T34" fmla="*/ 33 w 273"/>
              <a:gd name="T35" fmla="*/ 83 h 97"/>
              <a:gd name="T36" fmla="*/ 37 w 273"/>
              <a:gd name="T37" fmla="*/ 74 h 97"/>
              <a:gd name="T38" fmla="*/ 44 w 273"/>
              <a:gd name="T39" fmla="*/ 67 h 97"/>
              <a:gd name="T40" fmla="*/ 53 w 273"/>
              <a:gd name="T41" fmla="*/ 63 h 97"/>
              <a:gd name="T42" fmla="*/ 63 w 273"/>
              <a:gd name="T43" fmla="*/ 63 h 97"/>
              <a:gd name="T44" fmla="*/ 72 w 273"/>
              <a:gd name="T45" fmla="*/ 67 h 97"/>
              <a:gd name="T46" fmla="*/ 79 w 273"/>
              <a:gd name="T47" fmla="*/ 74 h 97"/>
              <a:gd name="T48" fmla="*/ 83 w 273"/>
              <a:gd name="T49" fmla="*/ 83 h 97"/>
              <a:gd name="T50" fmla="*/ 82 w 273"/>
              <a:gd name="T51" fmla="*/ 94 h 97"/>
              <a:gd name="T52" fmla="*/ 187 w 273"/>
              <a:gd name="T53" fmla="*/ 90 h 97"/>
              <a:gd name="T54" fmla="*/ 188 w 273"/>
              <a:gd name="T55" fmla="*/ 79 h 97"/>
              <a:gd name="T56" fmla="*/ 194 w 273"/>
              <a:gd name="T57" fmla="*/ 71 h 97"/>
              <a:gd name="T58" fmla="*/ 202 w 273"/>
              <a:gd name="T59" fmla="*/ 65 h 97"/>
              <a:gd name="T60" fmla="*/ 213 w 273"/>
              <a:gd name="T61" fmla="*/ 64 h 97"/>
              <a:gd name="T62" fmla="*/ 222 w 273"/>
              <a:gd name="T63" fmla="*/ 65 h 97"/>
              <a:gd name="T64" fmla="*/ 231 w 273"/>
              <a:gd name="T65" fmla="*/ 71 h 97"/>
              <a:gd name="T66" fmla="*/ 236 w 273"/>
              <a:gd name="T67" fmla="*/ 79 h 97"/>
              <a:gd name="T68" fmla="*/ 237 w 273"/>
              <a:gd name="T69" fmla="*/ 90 h 97"/>
              <a:gd name="T70" fmla="*/ 247 w 273"/>
              <a:gd name="T71" fmla="*/ 97 h 97"/>
              <a:gd name="T72" fmla="*/ 255 w 273"/>
              <a:gd name="T73" fmla="*/ 97 h 97"/>
              <a:gd name="T74" fmla="*/ 266 w 273"/>
              <a:gd name="T75" fmla="*/ 93 h 97"/>
              <a:gd name="T76" fmla="*/ 272 w 273"/>
              <a:gd name="T77" fmla="*/ 83 h 97"/>
              <a:gd name="T78" fmla="*/ 272 w 273"/>
              <a:gd name="T79" fmla="*/ 72 h 97"/>
              <a:gd name="T80" fmla="*/ 63 w 273"/>
              <a:gd name="T81" fmla="*/ 31 h 97"/>
              <a:gd name="T82" fmla="*/ 71 w 273"/>
              <a:gd name="T83" fmla="*/ 18 h 97"/>
              <a:gd name="T84" fmla="*/ 83 w 273"/>
              <a:gd name="T85" fmla="*/ 10 h 97"/>
              <a:gd name="T86" fmla="*/ 101 w 273"/>
              <a:gd name="T87" fmla="*/ 4 h 97"/>
              <a:gd name="T88" fmla="*/ 102 w 273"/>
              <a:gd name="T89" fmla="*/ 31 h 97"/>
              <a:gd name="T90" fmla="*/ 111 w 273"/>
              <a:gd name="T91" fmla="*/ 4 h 97"/>
              <a:gd name="T92" fmla="*/ 162 w 273"/>
              <a:gd name="T93" fmla="*/ 12 h 97"/>
              <a:gd name="T94" fmla="*/ 183 w 273"/>
              <a:gd name="T95" fmla="*/ 3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3" h="97">
                <a:moveTo>
                  <a:pt x="272" y="72"/>
                </a:moveTo>
                <a:lnTo>
                  <a:pt x="272" y="72"/>
                </a:lnTo>
                <a:lnTo>
                  <a:pt x="270" y="65"/>
                </a:lnTo>
                <a:lnTo>
                  <a:pt x="266" y="60"/>
                </a:lnTo>
                <a:lnTo>
                  <a:pt x="262" y="56"/>
                </a:lnTo>
                <a:lnTo>
                  <a:pt x="257" y="52"/>
                </a:lnTo>
                <a:lnTo>
                  <a:pt x="246" y="44"/>
                </a:lnTo>
                <a:lnTo>
                  <a:pt x="232" y="38"/>
                </a:lnTo>
                <a:lnTo>
                  <a:pt x="218" y="34"/>
                </a:lnTo>
                <a:lnTo>
                  <a:pt x="207" y="31"/>
                </a:lnTo>
                <a:lnTo>
                  <a:pt x="191" y="30"/>
                </a:lnTo>
                <a:lnTo>
                  <a:pt x="173" y="14"/>
                </a:lnTo>
                <a:lnTo>
                  <a:pt x="161" y="4"/>
                </a:lnTo>
                <a:lnTo>
                  <a:pt x="153" y="0"/>
                </a:lnTo>
                <a:lnTo>
                  <a:pt x="150" y="0"/>
                </a:lnTo>
                <a:lnTo>
                  <a:pt x="106" y="0"/>
                </a:lnTo>
                <a:lnTo>
                  <a:pt x="90" y="0"/>
                </a:lnTo>
                <a:lnTo>
                  <a:pt x="76" y="3"/>
                </a:lnTo>
                <a:lnTo>
                  <a:pt x="64" y="7"/>
                </a:lnTo>
                <a:lnTo>
                  <a:pt x="53" y="11"/>
                </a:lnTo>
                <a:lnTo>
                  <a:pt x="44" y="16"/>
                </a:lnTo>
                <a:lnTo>
                  <a:pt x="35" y="23"/>
                </a:lnTo>
                <a:lnTo>
                  <a:pt x="29" y="29"/>
                </a:lnTo>
                <a:lnTo>
                  <a:pt x="22" y="35"/>
                </a:lnTo>
                <a:lnTo>
                  <a:pt x="12" y="49"/>
                </a:lnTo>
                <a:lnTo>
                  <a:pt x="5" y="61"/>
                </a:lnTo>
                <a:lnTo>
                  <a:pt x="1" y="72"/>
                </a:lnTo>
                <a:lnTo>
                  <a:pt x="0" y="79"/>
                </a:lnTo>
                <a:lnTo>
                  <a:pt x="1" y="83"/>
                </a:lnTo>
                <a:lnTo>
                  <a:pt x="3" y="87"/>
                </a:lnTo>
                <a:lnTo>
                  <a:pt x="8" y="90"/>
                </a:lnTo>
                <a:lnTo>
                  <a:pt x="15" y="93"/>
                </a:lnTo>
                <a:lnTo>
                  <a:pt x="27" y="94"/>
                </a:lnTo>
                <a:lnTo>
                  <a:pt x="33" y="94"/>
                </a:lnTo>
                <a:lnTo>
                  <a:pt x="33" y="87"/>
                </a:lnTo>
                <a:lnTo>
                  <a:pt x="33" y="83"/>
                </a:lnTo>
                <a:lnTo>
                  <a:pt x="34" y="78"/>
                </a:lnTo>
                <a:lnTo>
                  <a:pt x="37" y="74"/>
                </a:lnTo>
                <a:lnTo>
                  <a:pt x="40" y="70"/>
                </a:lnTo>
                <a:lnTo>
                  <a:pt x="44" y="67"/>
                </a:lnTo>
                <a:lnTo>
                  <a:pt x="48" y="64"/>
                </a:lnTo>
                <a:lnTo>
                  <a:pt x="53" y="63"/>
                </a:lnTo>
                <a:lnTo>
                  <a:pt x="57" y="63"/>
                </a:lnTo>
                <a:lnTo>
                  <a:pt x="63" y="63"/>
                </a:lnTo>
                <a:lnTo>
                  <a:pt x="68" y="64"/>
                </a:lnTo>
                <a:lnTo>
                  <a:pt x="72" y="67"/>
                </a:lnTo>
                <a:lnTo>
                  <a:pt x="75" y="70"/>
                </a:lnTo>
                <a:lnTo>
                  <a:pt x="79" y="74"/>
                </a:lnTo>
                <a:lnTo>
                  <a:pt x="81" y="78"/>
                </a:lnTo>
                <a:lnTo>
                  <a:pt x="83" y="83"/>
                </a:lnTo>
                <a:lnTo>
                  <a:pt x="83" y="87"/>
                </a:lnTo>
                <a:lnTo>
                  <a:pt x="82" y="94"/>
                </a:lnTo>
                <a:lnTo>
                  <a:pt x="188" y="97"/>
                </a:lnTo>
                <a:lnTo>
                  <a:pt x="187" y="90"/>
                </a:lnTo>
                <a:lnTo>
                  <a:pt x="187" y="85"/>
                </a:lnTo>
                <a:lnTo>
                  <a:pt x="188" y="79"/>
                </a:lnTo>
                <a:lnTo>
                  <a:pt x="191" y="75"/>
                </a:lnTo>
                <a:lnTo>
                  <a:pt x="194" y="71"/>
                </a:lnTo>
                <a:lnTo>
                  <a:pt x="198" y="68"/>
                </a:lnTo>
                <a:lnTo>
                  <a:pt x="202" y="65"/>
                </a:lnTo>
                <a:lnTo>
                  <a:pt x="207" y="64"/>
                </a:lnTo>
                <a:lnTo>
                  <a:pt x="213" y="64"/>
                </a:lnTo>
                <a:lnTo>
                  <a:pt x="217" y="64"/>
                </a:lnTo>
                <a:lnTo>
                  <a:pt x="222" y="65"/>
                </a:lnTo>
                <a:lnTo>
                  <a:pt x="227" y="68"/>
                </a:lnTo>
                <a:lnTo>
                  <a:pt x="231" y="71"/>
                </a:lnTo>
                <a:lnTo>
                  <a:pt x="233" y="75"/>
                </a:lnTo>
                <a:lnTo>
                  <a:pt x="236" y="79"/>
                </a:lnTo>
                <a:lnTo>
                  <a:pt x="237" y="85"/>
                </a:lnTo>
                <a:lnTo>
                  <a:pt x="237" y="90"/>
                </a:lnTo>
                <a:lnTo>
                  <a:pt x="236" y="97"/>
                </a:lnTo>
                <a:lnTo>
                  <a:pt x="247" y="97"/>
                </a:lnTo>
                <a:lnTo>
                  <a:pt x="248" y="97"/>
                </a:lnTo>
                <a:lnTo>
                  <a:pt x="255" y="97"/>
                </a:lnTo>
                <a:lnTo>
                  <a:pt x="261" y="95"/>
                </a:lnTo>
                <a:lnTo>
                  <a:pt x="266" y="93"/>
                </a:lnTo>
                <a:lnTo>
                  <a:pt x="269" y="89"/>
                </a:lnTo>
                <a:lnTo>
                  <a:pt x="272" y="83"/>
                </a:lnTo>
                <a:lnTo>
                  <a:pt x="273" y="78"/>
                </a:lnTo>
                <a:lnTo>
                  <a:pt x="272" y="72"/>
                </a:lnTo>
                <a:close/>
                <a:moveTo>
                  <a:pt x="102" y="31"/>
                </a:moveTo>
                <a:lnTo>
                  <a:pt x="63" y="31"/>
                </a:lnTo>
                <a:lnTo>
                  <a:pt x="66" y="23"/>
                </a:lnTo>
                <a:lnTo>
                  <a:pt x="71" y="18"/>
                </a:lnTo>
                <a:lnTo>
                  <a:pt x="76" y="14"/>
                </a:lnTo>
                <a:lnTo>
                  <a:pt x="83" y="10"/>
                </a:lnTo>
                <a:lnTo>
                  <a:pt x="96" y="5"/>
                </a:lnTo>
                <a:lnTo>
                  <a:pt x="101" y="4"/>
                </a:lnTo>
                <a:lnTo>
                  <a:pt x="102" y="4"/>
                </a:lnTo>
                <a:lnTo>
                  <a:pt x="102" y="31"/>
                </a:lnTo>
                <a:close/>
                <a:moveTo>
                  <a:pt x="111" y="31"/>
                </a:moveTo>
                <a:lnTo>
                  <a:pt x="111" y="4"/>
                </a:lnTo>
                <a:lnTo>
                  <a:pt x="150" y="4"/>
                </a:lnTo>
                <a:lnTo>
                  <a:pt x="162" y="12"/>
                </a:lnTo>
                <a:lnTo>
                  <a:pt x="173" y="22"/>
                </a:lnTo>
                <a:lnTo>
                  <a:pt x="183" y="31"/>
                </a:lnTo>
                <a:lnTo>
                  <a:pt x="111" y="3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91" name="Freeform 385"/>
          <p:cNvSpPr>
            <a:spLocks/>
          </p:cNvSpPr>
          <p:nvPr/>
        </p:nvSpPr>
        <p:spPr bwMode="auto">
          <a:xfrm>
            <a:off x="3190875" y="3103563"/>
            <a:ext cx="17463" cy="19050"/>
          </a:xfrm>
          <a:custGeom>
            <a:avLst/>
            <a:gdLst>
              <a:gd name="T0" fmla="*/ 16 w 33"/>
              <a:gd name="T1" fmla="*/ 0 h 34"/>
              <a:gd name="T2" fmla="*/ 16 w 33"/>
              <a:gd name="T3" fmla="*/ 0 h 34"/>
              <a:gd name="T4" fmla="*/ 10 w 33"/>
              <a:gd name="T5" fmla="*/ 1 h 34"/>
              <a:gd name="T6" fmla="*/ 5 w 33"/>
              <a:gd name="T7" fmla="*/ 5 h 34"/>
              <a:gd name="T8" fmla="*/ 1 w 33"/>
              <a:gd name="T9" fmla="*/ 11 h 34"/>
              <a:gd name="T10" fmla="*/ 0 w 33"/>
              <a:gd name="T11" fmla="*/ 16 h 34"/>
              <a:gd name="T12" fmla="*/ 1 w 33"/>
              <a:gd name="T13" fmla="*/ 23 h 34"/>
              <a:gd name="T14" fmla="*/ 5 w 33"/>
              <a:gd name="T15" fmla="*/ 29 h 34"/>
              <a:gd name="T16" fmla="*/ 10 w 33"/>
              <a:gd name="T17" fmla="*/ 33 h 34"/>
              <a:gd name="T18" fmla="*/ 16 w 33"/>
              <a:gd name="T19" fmla="*/ 34 h 34"/>
              <a:gd name="T20" fmla="*/ 23 w 33"/>
              <a:gd name="T21" fmla="*/ 33 h 34"/>
              <a:gd name="T22" fmla="*/ 29 w 33"/>
              <a:gd name="T23" fmla="*/ 29 h 34"/>
              <a:gd name="T24" fmla="*/ 31 w 33"/>
              <a:gd name="T25" fmla="*/ 23 h 34"/>
              <a:gd name="T26" fmla="*/ 33 w 33"/>
              <a:gd name="T27" fmla="*/ 16 h 34"/>
              <a:gd name="T28" fmla="*/ 31 w 33"/>
              <a:gd name="T29" fmla="*/ 11 h 34"/>
              <a:gd name="T30" fmla="*/ 29 w 33"/>
              <a:gd name="T31" fmla="*/ 5 h 34"/>
              <a:gd name="T32" fmla="*/ 23 w 33"/>
              <a:gd name="T33" fmla="*/ 1 h 34"/>
              <a:gd name="T34" fmla="*/ 16 w 33"/>
              <a:gd name="T3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 h="34">
                <a:moveTo>
                  <a:pt x="16" y="0"/>
                </a:moveTo>
                <a:lnTo>
                  <a:pt x="16" y="0"/>
                </a:lnTo>
                <a:lnTo>
                  <a:pt x="10" y="1"/>
                </a:lnTo>
                <a:lnTo>
                  <a:pt x="5" y="5"/>
                </a:lnTo>
                <a:lnTo>
                  <a:pt x="1" y="11"/>
                </a:lnTo>
                <a:lnTo>
                  <a:pt x="0" y="16"/>
                </a:lnTo>
                <a:lnTo>
                  <a:pt x="1" y="23"/>
                </a:lnTo>
                <a:lnTo>
                  <a:pt x="5" y="29"/>
                </a:lnTo>
                <a:lnTo>
                  <a:pt x="10" y="33"/>
                </a:lnTo>
                <a:lnTo>
                  <a:pt x="16" y="34"/>
                </a:lnTo>
                <a:lnTo>
                  <a:pt x="23" y="33"/>
                </a:lnTo>
                <a:lnTo>
                  <a:pt x="29" y="29"/>
                </a:lnTo>
                <a:lnTo>
                  <a:pt x="31" y="23"/>
                </a:lnTo>
                <a:lnTo>
                  <a:pt x="33" y="16"/>
                </a:lnTo>
                <a:lnTo>
                  <a:pt x="31" y="11"/>
                </a:lnTo>
                <a:lnTo>
                  <a:pt x="29" y="5"/>
                </a:lnTo>
                <a:lnTo>
                  <a:pt x="23" y="1"/>
                </a:lnTo>
                <a:lnTo>
                  <a:pt x="16"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92" name="Freeform 386"/>
          <p:cNvSpPr>
            <a:spLocks/>
          </p:cNvSpPr>
          <p:nvPr/>
        </p:nvSpPr>
        <p:spPr bwMode="auto">
          <a:xfrm>
            <a:off x="3275013" y="3103563"/>
            <a:ext cx="19050" cy="19050"/>
          </a:xfrm>
          <a:custGeom>
            <a:avLst/>
            <a:gdLst>
              <a:gd name="T0" fmla="*/ 18 w 34"/>
              <a:gd name="T1" fmla="*/ 0 h 34"/>
              <a:gd name="T2" fmla="*/ 18 w 34"/>
              <a:gd name="T3" fmla="*/ 0 h 34"/>
              <a:gd name="T4" fmla="*/ 11 w 34"/>
              <a:gd name="T5" fmla="*/ 1 h 34"/>
              <a:gd name="T6" fmla="*/ 6 w 34"/>
              <a:gd name="T7" fmla="*/ 5 h 34"/>
              <a:gd name="T8" fmla="*/ 2 w 34"/>
              <a:gd name="T9" fmla="*/ 11 h 34"/>
              <a:gd name="T10" fmla="*/ 0 w 34"/>
              <a:gd name="T11" fmla="*/ 16 h 34"/>
              <a:gd name="T12" fmla="*/ 2 w 34"/>
              <a:gd name="T13" fmla="*/ 23 h 34"/>
              <a:gd name="T14" fmla="*/ 6 w 34"/>
              <a:gd name="T15" fmla="*/ 29 h 34"/>
              <a:gd name="T16" fmla="*/ 11 w 34"/>
              <a:gd name="T17" fmla="*/ 33 h 34"/>
              <a:gd name="T18" fmla="*/ 18 w 34"/>
              <a:gd name="T19" fmla="*/ 34 h 34"/>
              <a:gd name="T20" fmla="*/ 23 w 34"/>
              <a:gd name="T21" fmla="*/ 33 h 34"/>
              <a:gd name="T22" fmla="*/ 29 w 34"/>
              <a:gd name="T23" fmla="*/ 29 h 34"/>
              <a:gd name="T24" fmla="*/ 33 w 34"/>
              <a:gd name="T25" fmla="*/ 23 h 34"/>
              <a:gd name="T26" fmla="*/ 34 w 34"/>
              <a:gd name="T27" fmla="*/ 16 h 34"/>
              <a:gd name="T28" fmla="*/ 33 w 34"/>
              <a:gd name="T29" fmla="*/ 11 h 34"/>
              <a:gd name="T30" fmla="*/ 29 w 34"/>
              <a:gd name="T31" fmla="*/ 5 h 34"/>
              <a:gd name="T32" fmla="*/ 23 w 34"/>
              <a:gd name="T33" fmla="*/ 1 h 34"/>
              <a:gd name="T34" fmla="*/ 18 w 34"/>
              <a:gd name="T3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34">
                <a:moveTo>
                  <a:pt x="18" y="0"/>
                </a:moveTo>
                <a:lnTo>
                  <a:pt x="18" y="0"/>
                </a:lnTo>
                <a:lnTo>
                  <a:pt x="11" y="1"/>
                </a:lnTo>
                <a:lnTo>
                  <a:pt x="6" y="5"/>
                </a:lnTo>
                <a:lnTo>
                  <a:pt x="2" y="11"/>
                </a:lnTo>
                <a:lnTo>
                  <a:pt x="0" y="16"/>
                </a:lnTo>
                <a:lnTo>
                  <a:pt x="2" y="23"/>
                </a:lnTo>
                <a:lnTo>
                  <a:pt x="6" y="29"/>
                </a:lnTo>
                <a:lnTo>
                  <a:pt x="11" y="33"/>
                </a:lnTo>
                <a:lnTo>
                  <a:pt x="18" y="34"/>
                </a:lnTo>
                <a:lnTo>
                  <a:pt x="23" y="33"/>
                </a:lnTo>
                <a:lnTo>
                  <a:pt x="29" y="29"/>
                </a:lnTo>
                <a:lnTo>
                  <a:pt x="33" y="23"/>
                </a:lnTo>
                <a:lnTo>
                  <a:pt x="34" y="16"/>
                </a:lnTo>
                <a:lnTo>
                  <a:pt x="33" y="11"/>
                </a:lnTo>
                <a:lnTo>
                  <a:pt x="29" y="5"/>
                </a:lnTo>
                <a:lnTo>
                  <a:pt x="23" y="1"/>
                </a:lnTo>
                <a:lnTo>
                  <a:pt x="18"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93" name="Freeform 387"/>
          <p:cNvSpPr>
            <a:spLocks noEditPoints="1"/>
          </p:cNvSpPr>
          <p:nvPr/>
        </p:nvSpPr>
        <p:spPr bwMode="auto">
          <a:xfrm>
            <a:off x="3759200" y="3055938"/>
            <a:ext cx="147638" cy="57150"/>
          </a:xfrm>
          <a:custGeom>
            <a:avLst/>
            <a:gdLst>
              <a:gd name="T0" fmla="*/ 265 w 273"/>
              <a:gd name="T1" fmla="*/ 82 h 107"/>
              <a:gd name="T2" fmla="*/ 265 w 273"/>
              <a:gd name="T3" fmla="*/ 59 h 107"/>
              <a:gd name="T4" fmla="*/ 259 w 273"/>
              <a:gd name="T5" fmla="*/ 37 h 107"/>
              <a:gd name="T6" fmla="*/ 247 w 273"/>
              <a:gd name="T7" fmla="*/ 18 h 107"/>
              <a:gd name="T8" fmla="*/ 231 w 273"/>
              <a:gd name="T9" fmla="*/ 4 h 107"/>
              <a:gd name="T10" fmla="*/ 211 w 273"/>
              <a:gd name="T11" fmla="*/ 0 h 107"/>
              <a:gd name="T12" fmla="*/ 42 w 273"/>
              <a:gd name="T13" fmla="*/ 2 h 107"/>
              <a:gd name="T14" fmla="*/ 26 w 273"/>
              <a:gd name="T15" fmla="*/ 8 h 107"/>
              <a:gd name="T16" fmla="*/ 12 w 273"/>
              <a:gd name="T17" fmla="*/ 21 h 107"/>
              <a:gd name="T18" fmla="*/ 5 w 273"/>
              <a:gd name="T19" fmla="*/ 37 h 107"/>
              <a:gd name="T20" fmla="*/ 4 w 273"/>
              <a:gd name="T21" fmla="*/ 83 h 107"/>
              <a:gd name="T22" fmla="*/ 0 w 273"/>
              <a:gd name="T23" fmla="*/ 94 h 107"/>
              <a:gd name="T24" fmla="*/ 3 w 273"/>
              <a:gd name="T25" fmla="*/ 103 h 107"/>
              <a:gd name="T26" fmla="*/ 12 w 273"/>
              <a:gd name="T27" fmla="*/ 107 h 107"/>
              <a:gd name="T28" fmla="*/ 31 w 273"/>
              <a:gd name="T29" fmla="*/ 103 h 107"/>
              <a:gd name="T30" fmla="*/ 33 w 273"/>
              <a:gd name="T31" fmla="*/ 94 h 107"/>
              <a:gd name="T32" fmla="*/ 37 w 273"/>
              <a:gd name="T33" fmla="*/ 86 h 107"/>
              <a:gd name="T34" fmla="*/ 45 w 273"/>
              <a:gd name="T35" fmla="*/ 82 h 107"/>
              <a:gd name="T36" fmla="*/ 53 w 273"/>
              <a:gd name="T37" fmla="*/ 81 h 107"/>
              <a:gd name="T38" fmla="*/ 63 w 273"/>
              <a:gd name="T39" fmla="*/ 82 h 107"/>
              <a:gd name="T40" fmla="*/ 70 w 273"/>
              <a:gd name="T41" fmla="*/ 86 h 107"/>
              <a:gd name="T42" fmla="*/ 75 w 273"/>
              <a:gd name="T43" fmla="*/ 94 h 107"/>
              <a:gd name="T44" fmla="*/ 76 w 273"/>
              <a:gd name="T45" fmla="*/ 103 h 107"/>
              <a:gd name="T46" fmla="*/ 203 w 273"/>
              <a:gd name="T47" fmla="*/ 107 h 107"/>
              <a:gd name="T48" fmla="*/ 203 w 273"/>
              <a:gd name="T49" fmla="*/ 100 h 107"/>
              <a:gd name="T50" fmla="*/ 206 w 273"/>
              <a:gd name="T51" fmla="*/ 92 h 107"/>
              <a:gd name="T52" fmla="*/ 213 w 273"/>
              <a:gd name="T53" fmla="*/ 85 h 107"/>
              <a:gd name="T54" fmla="*/ 221 w 273"/>
              <a:gd name="T55" fmla="*/ 82 h 107"/>
              <a:gd name="T56" fmla="*/ 231 w 273"/>
              <a:gd name="T57" fmla="*/ 82 h 107"/>
              <a:gd name="T58" fmla="*/ 239 w 273"/>
              <a:gd name="T59" fmla="*/ 85 h 107"/>
              <a:gd name="T60" fmla="*/ 244 w 273"/>
              <a:gd name="T61" fmla="*/ 92 h 107"/>
              <a:gd name="T62" fmla="*/ 248 w 273"/>
              <a:gd name="T63" fmla="*/ 100 h 107"/>
              <a:gd name="T64" fmla="*/ 248 w 273"/>
              <a:gd name="T65" fmla="*/ 107 h 107"/>
              <a:gd name="T66" fmla="*/ 265 w 273"/>
              <a:gd name="T67" fmla="*/ 105 h 107"/>
              <a:gd name="T68" fmla="*/ 272 w 273"/>
              <a:gd name="T69" fmla="*/ 98 h 107"/>
              <a:gd name="T70" fmla="*/ 272 w 273"/>
              <a:gd name="T71" fmla="*/ 90 h 107"/>
              <a:gd name="T72" fmla="*/ 267 w 273"/>
              <a:gd name="T73" fmla="*/ 83 h 107"/>
              <a:gd name="T74" fmla="*/ 98 w 273"/>
              <a:gd name="T75" fmla="*/ 41 h 107"/>
              <a:gd name="T76" fmla="*/ 46 w 273"/>
              <a:gd name="T77" fmla="*/ 40 h 107"/>
              <a:gd name="T78" fmla="*/ 37 w 273"/>
              <a:gd name="T79" fmla="*/ 30 h 107"/>
              <a:gd name="T80" fmla="*/ 37 w 273"/>
              <a:gd name="T81" fmla="*/ 17 h 107"/>
              <a:gd name="T82" fmla="*/ 46 w 273"/>
              <a:gd name="T83" fmla="*/ 7 h 107"/>
              <a:gd name="T84" fmla="*/ 98 w 273"/>
              <a:gd name="T85" fmla="*/ 6 h 107"/>
              <a:gd name="T86" fmla="*/ 145 w 273"/>
              <a:gd name="T87" fmla="*/ 43 h 107"/>
              <a:gd name="T88" fmla="*/ 109 w 273"/>
              <a:gd name="T89" fmla="*/ 6 h 107"/>
              <a:gd name="T90" fmla="*/ 145 w 273"/>
              <a:gd name="T91" fmla="*/ 43 h 107"/>
              <a:gd name="T92" fmla="*/ 154 w 273"/>
              <a:gd name="T93" fmla="*/ 43 h 107"/>
              <a:gd name="T94" fmla="*/ 190 w 273"/>
              <a:gd name="T95" fmla="*/ 6 h 107"/>
              <a:gd name="T96" fmla="*/ 199 w 273"/>
              <a:gd name="T97" fmla="*/ 43 h 107"/>
              <a:gd name="T98" fmla="*/ 210 w 273"/>
              <a:gd name="T99" fmla="*/ 6 h 107"/>
              <a:gd name="T100" fmla="*/ 224 w 273"/>
              <a:gd name="T101" fmla="*/ 8 h 107"/>
              <a:gd name="T102" fmla="*/ 236 w 273"/>
              <a:gd name="T103" fmla="*/ 15 h 107"/>
              <a:gd name="T104" fmla="*/ 247 w 273"/>
              <a:gd name="T105" fmla="*/ 28 h 107"/>
              <a:gd name="T106" fmla="*/ 255 w 273"/>
              <a:gd name="T107" fmla="*/ 41 h 107"/>
              <a:gd name="T108" fmla="*/ 199 w 273"/>
              <a:gd name="T109" fmla="*/ 4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107">
                <a:moveTo>
                  <a:pt x="265" y="82"/>
                </a:moveTo>
                <a:lnTo>
                  <a:pt x="265" y="82"/>
                </a:lnTo>
                <a:lnTo>
                  <a:pt x="265" y="75"/>
                </a:lnTo>
                <a:lnTo>
                  <a:pt x="265" y="59"/>
                </a:lnTo>
                <a:lnTo>
                  <a:pt x="263" y="48"/>
                </a:lnTo>
                <a:lnTo>
                  <a:pt x="259" y="37"/>
                </a:lnTo>
                <a:lnTo>
                  <a:pt x="254" y="28"/>
                </a:lnTo>
                <a:lnTo>
                  <a:pt x="247" y="18"/>
                </a:lnTo>
                <a:lnTo>
                  <a:pt x="239" y="11"/>
                </a:lnTo>
                <a:lnTo>
                  <a:pt x="231" y="4"/>
                </a:lnTo>
                <a:lnTo>
                  <a:pt x="221" y="2"/>
                </a:lnTo>
                <a:lnTo>
                  <a:pt x="211" y="0"/>
                </a:lnTo>
                <a:lnTo>
                  <a:pt x="52" y="0"/>
                </a:lnTo>
                <a:lnTo>
                  <a:pt x="42" y="2"/>
                </a:lnTo>
                <a:lnTo>
                  <a:pt x="33" y="4"/>
                </a:lnTo>
                <a:lnTo>
                  <a:pt x="26" y="8"/>
                </a:lnTo>
                <a:lnTo>
                  <a:pt x="19" y="14"/>
                </a:lnTo>
                <a:lnTo>
                  <a:pt x="12" y="21"/>
                </a:lnTo>
                <a:lnTo>
                  <a:pt x="8" y="29"/>
                </a:lnTo>
                <a:lnTo>
                  <a:pt x="5" y="37"/>
                </a:lnTo>
                <a:lnTo>
                  <a:pt x="5" y="47"/>
                </a:lnTo>
                <a:lnTo>
                  <a:pt x="4" y="83"/>
                </a:lnTo>
                <a:lnTo>
                  <a:pt x="1" y="88"/>
                </a:lnTo>
                <a:lnTo>
                  <a:pt x="0" y="94"/>
                </a:lnTo>
                <a:lnTo>
                  <a:pt x="0" y="98"/>
                </a:lnTo>
                <a:lnTo>
                  <a:pt x="3" y="103"/>
                </a:lnTo>
                <a:lnTo>
                  <a:pt x="7" y="105"/>
                </a:lnTo>
                <a:lnTo>
                  <a:pt x="12" y="107"/>
                </a:lnTo>
                <a:lnTo>
                  <a:pt x="31" y="107"/>
                </a:lnTo>
                <a:lnTo>
                  <a:pt x="31" y="103"/>
                </a:lnTo>
                <a:lnTo>
                  <a:pt x="31" y="98"/>
                </a:lnTo>
                <a:lnTo>
                  <a:pt x="33" y="94"/>
                </a:lnTo>
                <a:lnTo>
                  <a:pt x="34" y="90"/>
                </a:lnTo>
                <a:lnTo>
                  <a:pt x="37" y="86"/>
                </a:lnTo>
                <a:lnTo>
                  <a:pt x="41" y="83"/>
                </a:lnTo>
                <a:lnTo>
                  <a:pt x="45" y="82"/>
                </a:lnTo>
                <a:lnTo>
                  <a:pt x="49" y="81"/>
                </a:lnTo>
                <a:lnTo>
                  <a:pt x="53" y="81"/>
                </a:lnTo>
                <a:lnTo>
                  <a:pt x="59" y="81"/>
                </a:lnTo>
                <a:lnTo>
                  <a:pt x="63" y="82"/>
                </a:lnTo>
                <a:lnTo>
                  <a:pt x="67" y="83"/>
                </a:lnTo>
                <a:lnTo>
                  <a:pt x="70" y="86"/>
                </a:lnTo>
                <a:lnTo>
                  <a:pt x="72" y="90"/>
                </a:lnTo>
                <a:lnTo>
                  <a:pt x="75" y="94"/>
                </a:lnTo>
                <a:lnTo>
                  <a:pt x="76" y="98"/>
                </a:lnTo>
                <a:lnTo>
                  <a:pt x="76" y="103"/>
                </a:lnTo>
                <a:lnTo>
                  <a:pt x="76" y="107"/>
                </a:lnTo>
                <a:lnTo>
                  <a:pt x="203" y="107"/>
                </a:lnTo>
                <a:lnTo>
                  <a:pt x="203" y="104"/>
                </a:lnTo>
                <a:lnTo>
                  <a:pt x="203" y="100"/>
                </a:lnTo>
                <a:lnTo>
                  <a:pt x="205" y="96"/>
                </a:lnTo>
                <a:lnTo>
                  <a:pt x="206" y="92"/>
                </a:lnTo>
                <a:lnTo>
                  <a:pt x="210" y="88"/>
                </a:lnTo>
                <a:lnTo>
                  <a:pt x="213" y="85"/>
                </a:lnTo>
                <a:lnTo>
                  <a:pt x="217" y="83"/>
                </a:lnTo>
                <a:lnTo>
                  <a:pt x="221" y="82"/>
                </a:lnTo>
                <a:lnTo>
                  <a:pt x="225" y="82"/>
                </a:lnTo>
                <a:lnTo>
                  <a:pt x="231" y="82"/>
                </a:lnTo>
                <a:lnTo>
                  <a:pt x="235" y="83"/>
                </a:lnTo>
                <a:lnTo>
                  <a:pt x="239" y="85"/>
                </a:lnTo>
                <a:lnTo>
                  <a:pt x="242" y="88"/>
                </a:lnTo>
                <a:lnTo>
                  <a:pt x="244" y="92"/>
                </a:lnTo>
                <a:lnTo>
                  <a:pt x="247" y="96"/>
                </a:lnTo>
                <a:lnTo>
                  <a:pt x="248" y="100"/>
                </a:lnTo>
                <a:lnTo>
                  <a:pt x="248" y="104"/>
                </a:lnTo>
                <a:lnTo>
                  <a:pt x="248" y="107"/>
                </a:lnTo>
                <a:lnTo>
                  <a:pt x="261" y="107"/>
                </a:lnTo>
                <a:lnTo>
                  <a:pt x="265" y="105"/>
                </a:lnTo>
                <a:lnTo>
                  <a:pt x="269" y="103"/>
                </a:lnTo>
                <a:lnTo>
                  <a:pt x="272" y="98"/>
                </a:lnTo>
                <a:lnTo>
                  <a:pt x="273" y="94"/>
                </a:lnTo>
                <a:lnTo>
                  <a:pt x="272" y="90"/>
                </a:lnTo>
                <a:lnTo>
                  <a:pt x="270" y="86"/>
                </a:lnTo>
                <a:lnTo>
                  <a:pt x="267" y="83"/>
                </a:lnTo>
                <a:lnTo>
                  <a:pt x="265" y="82"/>
                </a:lnTo>
                <a:close/>
                <a:moveTo>
                  <a:pt x="98" y="41"/>
                </a:moveTo>
                <a:lnTo>
                  <a:pt x="53" y="41"/>
                </a:lnTo>
                <a:lnTo>
                  <a:pt x="46" y="40"/>
                </a:lnTo>
                <a:lnTo>
                  <a:pt x="41" y="37"/>
                </a:lnTo>
                <a:lnTo>
                  <a:pt x="37" y="30"/>
                </a:lnTo>
                <a:lnTo>
                  <a:pt x="35" y="23"/>
                </a:lnTo>
                <a:lnTo>
                  <a:pt x="37" y="17"/>
                </a:lnTo>
                <a:lnTo>
                  <a:pt x="41" y="11"/>
                </a:lnTo>
                <a:lnTo>
                  <a:pt x="46" y="7"/>
                </a:lnTo>
                <a:lnTo>
                  <a:pt x="53" y="6"/>
                </a:lnTo>
                <a:lnTo>
                  <a:pt x="98" y="6"/>
                </a:lnTo>
                <a:lnTo>
                  <a:pt x="98" y="41"/>
                </a:lnTo>
                <a:close/>
                <a:moveTo>
                  <a:pt x="145" y="43"/>
                </a:moveTo>
                <a:lnTo>
                  <a:pt x="109" y="43"/>
                </a:lnTo>
                <a:lnTo>
                  <a:pt x="109" y="6"/>
                </a:lnTo>
                <a:lnTo>
                  <a:pt x="145" y="6"/>
                </a:lnTo>
                <a:lnTo>
                  <a:pt x="145" y="43"/>
                </a:lnTo>
                <a:close/>
                <a:moveTo>
                  <a:pt x="190" y="43"/>
                </a:moveTo>
                <a:lnTo>
                  <a:pt x="154" y="43"/>
                </a:lnTo>
                <a:lnTo>
                  <a:pt x="154" y="6"/>
                </a:lnTo>
                <a:lnTo>
                  <a:pt x="190" y="6"/>
                </a:lnTo>
                <a:lnTo>
                  <a:pt x="190" y="43"/>
                </a:lnTo>
                <a:close/>
                <a:moveTo>
                  <a:pt x="199" y="43"/>
                </a:moveTo>
                <a:lnTo>
                  <a:pt x="199" y="6"/>
                </a:lnTo>
                <a:lnTo>
                  <a:pt x="210" y="6"/>
                </a:lnTo>
                <a:lnTo>
                  <a:pt x="217" y="6"/>
                </a:lnTo>
                <a:lnTo>
                  <a:pt x="224" y="8"/>
                </a:lnTo>
                <a:lnTo>
                  <a:pt x="231" y="11"/>
                </a:lnTo>
                <a:lnTo>
                  <a:pt x="236" y="15"/>
                </a:lnTo>
                <a:lnTo>
                  <a:pt x="242" y="21"/>
                </a:lnTo>
                <a:lnTo>
                  <a:pt x="247" y="28"/>
                </a:lnTo>
                <a:lnTo>
                  <a:pt x="251" y="34"/>
                </a:lnTo>
                <a:lnTo>
                  <a:pt x="255" y="41"/>
                </a:lnTo>
                <a:lnTo>
                  <a:pt x="255" y="43"/>
                </a:lnTo>
                <a:lnTo>
                  <a:pt x="199" y="4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94" name="Freeform 388"/>
          <p:cNvSpPr>
            <a:spLocks/>
          </p:cNvSpPr>
          <p:nvPr/>
        </p:nvSpPr>
        <p:spPr bwMode="auto">
          <a:xfrm>
            <a:off x="3779838" y="3101975"/>
            <a:ext cx="17462" cy="19050"/>
          </a:xfrm>
          <a:custGeom>
            <a:avLst/>
            <a:gdLst>
              <a:gd name="T0" fmla="*/ 16 w 34"/>
              <a:gd name="T1" fmla="*/ 0 h 34"/>
              <a:gd name="T2" fmla="*/ 16 w 34"/>
              <a:gd name="T3" fmla="*/ 0 h 34"/>
              <a:gd name="T4" fmla="*/ 9 w 34"/>
              <a:gd name="T5" fmla="*/ 2 h 34"/>
              <a:gd name="T6" fmla="*/ 5 w 34"/>
              <a:gd name="T7" fmla="*/ 6 h 34"/>
              <a:gd name="T8" fmla="*/ 1 w 34"/>
              <a:gd name="T9" fmla="*/ 10 h 34"/>
              <a:gd name="T10" fmla="*/ 0 w 34"/>
              <a:gd name="T11" fmla="*/ 17 h 34"/>
              <a:gd name="T12" fmla="*/ 1 w 34"/>
              <a:gd name="T13" fmla="*/ 23 h 34"/>
              <a:gd name="T14" fmla="*/ 5 w 34"/>
              <a:gd name="T15" fmla="*/ 29 h 34"/>
              <a:gd name="T16" fmla="*/ 9 w 34"/>
              <a:gd name="T17" fmla="*/ 33 h 34"/>
              <a:gd name="T18" fmla="*/ 16 w 34"/>
              <a:gd name="T19" fmla="*/ 34 h 34"/>
              <a:gd name="T20" fmla="*/ 23 w 34"/>
              <a:gd name="T21" fmla="*/ 33 h 34"/>
              <a:gd name="T22" fmla="*/ 28 w 34"/>
              <a:gd name="T23" fmla="*/ 29 h 34"/>
              <a:gd name="T24" fmla="*/ 33 w 34"/>
              <a:gd name="T25" fmla="*/ 23 h 34"/>
              <a:gd name="T26" fmla="*/ 34 w 34"/>
              <a:gd name="T27" fmla="*/ 17 h 34"/>
              <a:gd name="T28" fmla="*/ 33 w 34"/>
              <a:gd name="T29" fmla="*/ 10 h 34"/>
              <a:gd name="T30" fmla="*/ 28 w 34"/>
              <a:gd name="T31" fmla="*/ 6 h 34"/>
              <a:gd name="T32" fmla="*/ 23 w 34"/>
              <a:gd name="T33" fmla="*/ 2 h 34"/>
              <a:gd name="T34" fmla="*/ 16 w 34"/>
              <a:gd name="T3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34">
                <a:moveTo>
                  <a:pt x="16" y="0"/>
                </a:moveTo>
                <a:lnTo>
                  <a:pt x="16" y="0"/>
                </a:lnTo>
                <a:lnTo>
                  <a:pt x="9" y="2"/>
                </a:lnTo>
                <a:lnTo>
                  <a:pt x="5" y="6"/>
                </a:lnTo>
                <a:lnTo>
                  <a:pt x="1" y="10"/>
                </a:lnTo>
                <a:lnTo>
                  <a:pt x="0" y="17"/>
                </a:lnTo>
                <a:lnTo>
                  <a:pt x="1" y="23"/>
                </a:lnTo>
                <a:lnTo>
                  <a:pt x="5" y="29"/>
                </a:lnTo>
                <a:lnTo>
                  <a:pt x="9" y="33"/>
                </a:lnTo>
                <a:lnTo>
                  <a:pt x="16" y="34"/>
                </a:lnTo>
                <a:lnTo>
                  <a:pt x="23" y="33"/>
                </a:lnTo>
                <a:lnTo>
                  <a:pt x="28" y="29"/>
                </a:lnTo>
                <a:lnTo>
                  <a:pt x="33" y="23"/>
                </a:lnTo>
                <a:lnTo>
                  <a:pt x="34" y="17"/>
                </a:lnTo>
                <a:lnTo>
                  <a:pt x="33" y="10"/>
                </a:lnTo>
                <a:lnTo>
                  <a:pt x="28" y="6"/>
                </a:lnTo>
                <a:lnTo>
                  <a:pt x="23" y="2"/>
                </a:lnTo>
                <a:lnTo>
                  <a:pt x="16"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95" name="Freeform 389"/>
          <p:cNvSpPr>
            <a:spLocks/>
          </p:cNvSpPr>
          <p:nvPr/>
        </p:nvSpPr>
        <p:spPr bwMode="auto">
          <a:xfrm>
            <a:off x="3871913" y="3103563"/>
            <a:ext cx="19050" cy="17462"/>
          </a:xfrm>
          <a:custGeom>
            <a:avLst/>
            <a:gdLst>
              <a:gd name="T0" fmla="*/ 16 w 34"/>
              <a:gd name="T1" fmla="*/ 0 h 34"/>
              <a:gd name="T2" fmla="*/ 16 w 34"/>
              <a:gd name="T3" fmla="*/ 0 h 34"/>
              <a:gd name="T4" fmla="*/ 11 w 34"/>
              <a:gd name="T5" fmla="*/ 1 h 34"/>
              <a:gd name="T6" fmla="*/ 5 w 34"/>
              <a:gd name="T7" fmla="*/ 5 h 34"/>
              <a:gd name="T8" fmla="*/ 1 w 34"/>
              <a:gd name="T9" fmla="*/ 9 h 34"/>
              <a:gd name="T10" fmla="*/ 0 w 34"/>
              <a:gd name="T11" fmla="*/ 16 h 34"/>
              <a:gd name="T12" fmla="*/ 1 w 34"/>
              <a:gd name="T13" fmla="*/ 23 h 34"/>
              <a:gd name="T14" fmla="*/ 5 w 34"/>
              <a:gd name="T15" fmla="*/ 28 h 34"/>
              <a:gd name="T16" fmla="*/ 11 w 34"/>
              <a:gd name="T17" fmla="*/ 32 h 34"/>
              <a:gd name="T18" fmla="*/ 16 w 34"/>
              <a:gd name="T19" fmla="*/ 34 h 34"/>
              <a:gd name="T20" fmla="*/ 23 w 34"/>
              <a:gd name="T21" fmla="*/ 32 h 34"/>
              <a:gd name="T22" fmla="*/ 28 w 34"/>
              <a:gd name="T23" fmla="*/ 28 h 34"/>
              <a:gd name="T24" fmla="*/ 33 w 34"/>
              <a:gd name="T25" fmla="*/ 23 h 34"/>
              <a:gd name="T26" fmla="*/ 34 w 34"/>
              <a:gd name="T27" fmla="*/ 16 h 34"/>
              <a:gd name="T28" fmla="*/ 33 w 34"/>
              <a:gd name="T29" fmla="*/ 9 h 34"/>
              <a:gd name="T30" fmla="*/ 28 w 34"/>
              <a:gd name="T31" fmla="*/ 5 h 34"/>
              <a:gd name="T32" fmla="*/ 23 w 34"/>
              <a:gd name="T33" fmla="*/ 1 h 34"/>
              <a:gd name="T34" fmla="*/ 16 w 34"/>
              <a:gd name="T3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34">
                <a:moveTo>
                  <a:pt x="16" y="0"/>
                </a:moveTo>
                <a:lnTo>
                  <a:pt x="16" y="0"/>
                </a:lnTo>
                <a:lnTo>
                  <a:pt x="11" y="1"/>
                </a:lnTo>
                <a:lnTo>
                  <a:pt x="5" y="5"/>
                </a:lnTo>
                <a:lnTo>
                  <a:pt x="1" y="9"/>
                </a:lnTo>
                <a:lnTo>
                  <a:pt x="0" y="16"/>
                </a:lnTo>
                <a:lnTo>
                  <a:pt x="1" y="23"/>
                </a:lnTo>
                <a:lnTo>
                  <a:pt x="5" y="28"/>
                </a:lnTo>
                <a:lnTo>
                  <a:pt x="11" y="32"/>
                </a:lnTo>
                <a:lnTo>
                  <a:pt x="16" y="34"/>
                </a:lnTo>
                <a:lnTo>
                  <a:pt x="23" y="32"/>
                </a:lnTo>
                <a:lnTo>
                  <a:pt x="28" y="28"/>
                </a:lnTo>
                <a:lnTo>
                  <a:pt x="33" y="23"/>
                </a:lnTo>
                <a:lnTo>
                  <a:pt x="34" y="16"/>
                </a:lnTo>
                <a:lnTo>
                  <a:pt x="33" y="9"/>
                </a:lnTo>
                <a:lnTo>
                  <a:pt x="28" y="5"/>
                </a:lnTo>
                <a:lnTo>
                  <a:pt x="23" y="1"/>
                </a:lnTo>
                <a:lnTo>
                  <a:pt x="16"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96" name="Freeform 390"/>
          <p:cNvSpPr>
            <a:spLocks/>
          </p:cNvSpPr>
          <p:nvPr/>
        </p:nvSpPr>
        <p:spPr bwMode="auto">
          <a:xfrm>
            <a:off x="3771900" y="3570288"/>
            <a:ext cx="130175" cy="131762"/>
          </a:xfrm>
          <a:custGeom>
            <a:avLst/>
            <a:gdLst>
              <a:gd name="T0" fmla="*/ 240 w 241"/>
              <a:gd name="T1" fmla="*/ 137 h 246"/>
              <a:gd name="T2" fmla="*/ 240 w 241"/>
              <a:gd name="T3" fmla="*/ 137 h 246"/>
              <a:gd name="T4" fmla="*/ 103 w 241"/>
              <a:gd name="T5" fmla="*/ 0 h 246"/>
              <a:gd name="T6" fmla="*/ 46 w 241"/>
              <a:gd name="T7" fmla="*/ 2 h 246"/>
              <a:gd name="T8" fmla="*/ 28 w 241"/>
              <a:gd name="T9" fmla="*/ 19 h 246"/>
              <a:gd name="T10" fmla="*/ 42 w 241"/>
              <a:gd name="T11" fmla="*/ 37 h 246"/>
              <a:gd name="T12" fmla="*/ 48 w 241"/>
              <a:gd name="T13" fmla="*/ 36 h 246"/>
              <a:gd name="T14" fmla="*/ 53 w 241"/>
              <a:gd name="T15" fmla="*/ 34 h 246"/>
              <a:gd name="T16" fmla="*/ 57 w 241"/>
              <a:gd name="T17" fmla="*/ 36 h 246"/>
              <a:gd name="T18" fmla="*/ 61 w 241"/>
              <a:gd name="T19" fmla="*/ 37 h 246"/>
              <a:gd name="T20" fmla="*/ 65 w 241"/>
              <a:gd name="T21" fmla="*/ 38 h 246"/>
              <a:gd name="T22" fmla="*/ 68 w 241"/>
              <a:gd name="T23" fmla="*/ 41 h 246"/>
              <a:gd name="T24" fmla="*/ 72 w 241"/>
              <a:gd name="T25" fmla="*/ 45 h 246"/>
              <a:gd name="T26" fmla="*/ 73 w 241"/>
              <a:gd name="T27" fmla="*/ 49 h 246"/>
              <a:gd name="T28" fmla="*/ 75 w 241"/>
              <a:gd name="T29" fmla="*/ 54 h 246"/>
              <a:gd name="T30" fmla="*/ 75 w 241"/>
              <a:gd name="T31" fmla="*/ 58 h 246"/>
              <a:gd name="T32" fmla="*/ 75 w 241"/>
              <a:gd name="T33" fmla="*/ 63 h 246"/>
              <a:gd name="T34" fmla="*/ 73 w 241"/>
              <a:gd name="T35" fmla="*/ 67 h 246"/>
              <a:gd name="T36" fmla="*/ 72 w 241"/>
              <a:gd name="T37" fmla="*/ 71 h 246"/>
              <a:gd name="T38" fmla="*/ 68 w 241"/>
              <a:gd name="T39" fmla="*/ 74 h 246"/>
              <a:gd name="T40" fmla="*/ 65 w 241"/>
              <a:gd name="T41" fmla="*/ 77 h 246"/>
              <a:gd name="T42" fmla="*/ 61 w 241"/>
              <a:gd name="T43" fmla="*/ 79 h 246"/>
              <a:gd name="T44" fmla="*/ 57 w 241"/>
              <a:gd name="T45" fmla="*/ 81 h 246"/>
              <a:gd name="T46" fmla="*/ 53 w 241"/>
              <a:gd name="T47" fmla="*/ 81 h 246"/>
              <a:gd name="T48" fmla="*/ 48 w 241"/>
              <a:gd name="T49" fmla="*/ 81 h 246"/>
              <a:gd name="T50" fmla="*/ 43 w 241"/>
              <a:gd name="T51" fmla="*/ 79 h 246"/>
              <a:gd name="T52" fmla="*/ 39 w 241"/>
              <a:gd name="T53" fmla="*/ 77 h 246"/>
              <a:gd name="T54" fmla="*/ 37 w 241"/>
              <a:gd name="T55" fmla="*/ 74 h 246"/>
              <a:gd name="T56" fmla="*/ 34 w 241"/>
              <a:gd name="T57" fmla="*/ 71 h 246"/>
              <a:gd name="T58" fmla="*/ 31 w 241"/>
              <a:gd name="T59" fmla="*/ 67 h 246"/>
              <a:gd name="T60" fmla="*/ 30 w 241"/>
              <a:gd name="T61" fmla="*/ 63 h 246"/>
              <a:gd name="T62" fmla="*/ 30 w 241"/>
              <a:gd name="T63" fmla="*/ 58 h 246"/>
              <a:gd name="T64" fmla="*/ 31 w 241"/>
              <a:gd name="T65" fmla="*/ 49 h 246"/>
              <a:gd name="T66" fmla="*/ 13 w 241"/>
              <a:gd name="T67" fmla="*/ 34 h 246"/>
              <a:gd name="T68" fmla="*/ 0 w 241"/>
              <a:gd name="T69" fmla="*/ 48 h 246"/>
              <a:gd name="T70" fmla="*/ 0 w 241"/>
              <a:gd name="T71" fmla="*/ 107 h 246"/>
              <a:gd name="T72" fmla="*/ 135 w 241"/>
              <a:gd name="T73" fmla="*/ 243 h 246"/>
              <a:gd name="T74" fmla="*/ 138 w 241"/>
              <a:gd name="T75" fmla="*/ 246 h 246"/>
              <a:gd name="T76" fmla="*/ 142 w 241"/>
              <a:gd name="T77" fmla="*/ 246 h 246"/>
              <a:gd name="T78" fmla="*/ 146 w 241"/>
              <a:gd name="T79" fmla="*/ 243 h 246"/>
              <a:gd name="T80" fmla="*/ 240 w 241"/>
              <a:gd name="T81" fmla="*/ 149 h 246"/>
              <a:gd name="T82" fmla="*/ 241 w 241"/>
              <a:gd name="T83" fmla="*/ 145 h 246"/>
              <a:gd name="T84" fmla="*/ 241 w 241"/>
              <a:gd name="T85" fmla="*/ 141 h 246"/>
              <a:gd name="T86" fmla="*/ 240 w 241"/>
              <a:gd name="T87" fmla="*/ 137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1" h="246">
                <a:moveTo>
                  <a:pt x="240" y="137"/>
                </a:moveTo>
                <a:lnTo>
                  <a:pt x="240" y="137"/>
                </a:lnTo>
                <a:lnTo>
                  <a:pt x="103" y="0"/>
                </a:lnTo>
                <a:lnTo>
                  <a:pt x="46" y="2"/>
                </a:lnTo>
                <a:lnTo>
                  <a:pt x="28" y="19"/>
                </a:lnTo>
                <a:lnTo>
                  <a:pt x="42" y="37"/>
                </a:lnTo>
                <a:lnTo>
                  <a:pt x="48" y="36"/>
                </a:lnTo>
                <a:lnTo>
                  <a:pt x="53" y="34"/>
                </a:lnTo>
                <a:lnTo>
                  <a:pt x="57" y="36"/>
                </a:lnTo>
                <a:lnTo>
                  <a:pt x="61" y="37"/>
                </a:lnTo>
                <a:lnTo>
                  <a:pt x="65" y="38"/>
                </a:lnTo>
                <a:lnTo>
                  <a:pt x="68" y="41"/>
                </a:lnTo>
                <a:lnTo>
                  <a:pt x="72" y="45"/>
                </a:lnTo>
                <a:lnTo>
                  <a:pt x="73" y="49"/>
                </a:lnTo>
                <a:lnTo>
                  <a:pt x="75" y="54"/>
                </a:lnTo>
                <a:lnTo>
                  <a:pt x="75" y="58"/>
                </a:lnTo>
                <a:lnTo>
                  <a:pt x="75" y="63"/>
                </a:lnTo>
                <a:lnTo>
                  <a:pt x="73" y="67"/>
                </a:lnTo>
                <a:lnTo>
                  <a:pt x="72" y="71"/>
                </a:lnTo>
                <a:lnTo>
                  <a:pt x="68" y="74"/>
                </a:lnTo>
                <a:lnTo>
                  <a:pt x="65" y="77"/>
                </a:lnTo>
                <a:lnTo>
                  <a:pt x="61" y="79"/>
                </a:lnTo>
                <a:lnTo>
                  <a:pt x="57" y="81"/>
                </a:lnTo>
                <a:lnTo>
                  <a:pt x="53" y="81"/>
                </a:lnTo>
                <a:lnTo>
                  <a:pt x="48" y="81"/>
                </a:lnTo>
                <a:lnTo>
                  <a:pt x="43" y="79"/>
                </a:lnTo>
                <a:lnTo>
                  <a:pt x="39" y="77"/>
                </a:lnTo>
                <a:lnTo>
                  <a:pt x="37" y="74"/>
                </a:lnTo>
                <a:lnTo>
                  <a:pt x="34" y="71"/>
                </a:lnTo>
                <a:lnTo>
                  <a:pt x="31" y="67"/>
                </a:lnTo>
                <a:lnTo>
                  <a:pt x="30" y="63"/>
                </a:lnTo>
                <a:lnTo>
                  <a:pt x="30" y="58"/>
                </a:lnTo>
                <a:lnTo>
                  <a:pt x="31" y="49"/>
                </a:lnTo>
                <a:lnTo>
                  <a:pt x="13" y="34"/>
                </a:lnTo>
                <a:lnTo>
                  <a:pt x="0" y="48"/>
                </a:lnTo>
                <a:lnTo>
                  <a:pt x="0" y="107"/>
                </a:lnTo>
                <a:lnTo>
                  <a:pt x="135" y="243"/>
                </a:lnTo>
                <a:lnTo>
                  <a:pt x="138" y="246"/>
                </a:lnTo>
                <a:lnTo>
                  <a:pt x="142" y="246"/>
                </a:lnTo>
                <a:lnTo>
                  <a:pt x="146" y="243"/>
                </a:lnTo>
                <a:lnTo>
                  <a:pt x="240" y="149"/>
                </a:lnTo>
                <a:lnTo>
                  <a:pt x="241" y="145"/>
                </a:lnTo>
                <a:lnTo>
                  <a:pt x="241" y="141"/>
                </a:lnTo>
                <a:lnTo>
                  <a:pt x="240" y="13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97" name="Freeform 391"/>
          <p:cNvSpPr>
            <a:spLocks/>
          </p:cNvSpPr>
          <p:nvPr/>
        </p:nvSpPr>
        <p:spPr bwMode="auto">
          <a:xfrm>
            <a:off x="3765550" y="3567113"/>
            <a:ext cx="30163" cy="31750"/>
          </a:xfrm>
          <a:custGeom>
            <a:avLst/>
            <a:gdLst>
              <a:gd name="T0" fmla="*/ 56 w 56"/>
              <a:gd name="T1" fmla="*/ 59 h 59"/>
              <a:gd name="T2" fmla="*/ 56 w 56"/>
              <a:gd name="T3" fmla="*/ 59 h 59"/>
              <a:gd name="T4" fmla="*/ 56 w 56"/>
              <a:gd name="T5" fmla="*/ 56 h 59"/>
              <a:gd name="T6" fmla="*/ 54 w 56"/>
              <a:gd name="T7" fmla="*/ 52 h 59"/>
              <a:gd name="T8" fmla="*/ 46 w 56"/>
              <a:gd name="T9" fmla="*/ 39 h 59"/>
              <a:gd name="T10" fmla="*/ 31 w 56"/>
              <a:gd name="T11" fmla="*/ 22 h 59"/>
              <a:gd name="T12" fmla="*/ 12 w 56"/>
              <a:gd name="T13" fmla="*/ 1 h 59"/>
              <a:gd name="T14" fmla="*/ 8 w 56"/>
              <a:gd name="T15" fmla="*/ 0 h 59"/>
              <a:gd name="T16" fmla="*/ 5 w 56"/>
              <a:gd name="T17" fmla="*/ 1 h 59"/>
              <a:gd name="T18" fmla="*/ 1 w 56"/>
              <a:gd name="T19" fmla="*/ 3 h 59"/>
              <a:gd name="T20" fmla="*/ 0 w 56"/>
              <a:gd name="T21" fmla="*/ 7 h 59"/>
              <a:gd name="T22" fmla="*/ 1 w 56"/>
              <a:gd name="T23" fmla="*/ 11 h 59"/>
              <a:gd name="T24" fmla="*/ 16 w 56"/>
              <a:gd name="T25" fmla="*/ 26 h 59"/>
              <a:gd name="T26" fmla="*/ 31 w 56"/>
              <a:gd name="T27" fmla="*/ 42 h 59"/>
              <a:gd name="T28" fmla="*/ 46 w 56"/>
              <a:gd name="T29" fmla="*/ 54 h 59"/>
              <a:gd name="T30" fmla="*/ 52 w 56"/>
              <a:gd name="T31" fmla="*/ 57 h 59"/>
              <a:gd name="T32" fmla="*/ 56 w 56"/>
              <a:gd name="T33"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6" h="59">
                <a:moveTo>
                  <a:pt x="56" y="59"/>
                </a:moveTo>
                <a:lnTo>
                  <a:pt x="56" y="59"/>
                </a:lnTo>
                <a:lnTo>
                  <a:pt x="56" y="56"/>
                </a:lnTo>
                <a:lnTo>
                  <a:pt x="54" y="52"/>
                </a:lnTo>
                <a:lnTo>
                  <a:pt x="46" y="39"/>
                </a:lnTo>
                <a:lnTo>
                  <a:pt x="31" y="22"/>
                </a:lnTo>
                <a:lnTo>
                  <a:pt x="12" y="1"/>
                </a:lnTo>
                <a:lnTo>
                  <a:pt x="8" y="0"/>
                </a:lnTo>
                <a:lnTo>
                  <a:pt x="5" y="1"/>
                </a:lnTo>
                <a:lnTo>
                  <a:pt x="1" y="3"/>
                </a:lnTo>
                <a:lnTo>
                  <a:pt x="0" y="7"/>
                </a:lnTo>
                <a:lnTo>
                  <a:pt x="1" y="11"/>
                </a:lnTo>
                <a:lnTo>
                  <a:pt x="16" y="26"/>
                </a:lnTo>
                <a:lnTo>
                  <a:pt x="31" y="42"/>
                </a:lnTo>
                <a:lnTo>
                  <a:pt x="46" y="54"/>
                </a:lnTo>
                <a:lnTo>
                  <a:pt x="52" y="57"/>
                </a:lnTo>
                <a:lnTo>
                  <a:pt x="56" y="5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98" name="Freeform 392"/>
          <p:cNvSpPr>
            <a:spLocks/>
          </p:cNvSpPr>
          <p:nvPr/>
        </p:nvSpPr>
        <p:spPr bwMode="auto">
          <a:xfrm>
            <a:off x="3776663" y="3643313"/>
            <a:ext cx="60325" cy="71437"/>
          </a:xfrm>
          <a:custGeom>
            <a:avLst/>
            <a:gdLst>
              <a:gd name="T0" fmla="*/ 0 w 111"/>
              <a:gd name="T1" fmla="*/ 0 h 133"/>
              <a:gd name="T2" fmla="*/ 52 w 111"/>
              <a:gd name="T3" fmla="*/ 129 h 133"/>
              <a:gd name="T4" fmla="*/ 54 w 111"/>
              <a:gd name="T5" fmla="*/ 131 h 133"/>
              <a:gd name="T6" fmla="*/ 56 w 111"/>
              <a:gd name="T7" fmla="*/ 133 h 133"/>
              <a:gd name="T8" fmla="*/ 59 w 111"/>
              <a:gd name="T9" fmla="*/ 131 h 133"/>
              <a:gd name="T10" fmla="*/ 111 w 111"/>
              <a:gd name="T11" fmla="*/ 111 h 133"/>
              <a:gd name="T12" fmla="*/ 0 w 111"/>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111" h="133">
                <a:moveTo>
                  <a:pt x="0" y="0"/>
                </a:moveTo>
                <a:lnTo>
                  <a:pt x="52" y="129"/>
                </a:lnTo>
                <a:lnTo>
                  <a:pt x="54" y="131"/>
                </a:lnTo>
                <a:lnTo>
                  <a:pt x="56" y="133"/>
                </a:lnTo>
                <a:lnTo>
                  <a:pt x="59" y="131"/>
                </a:lnTo>
                <a:lnTo>
                  <a:pt x="111" y="111"/>
                </a:lnTo>
                <a:lnTo>
                  <a:pt x="0"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99" name="Freeform 393"/>
          <p:cNvSpPr>
            <a:spLocks noEditPoints="1"/>
          </p:cNvSpPr>
          <p:nvPr/>
        </p:nvSpPr>
        <p:spPr bwMode="auto">
          <a:xfrm>
            <a:off x="5235575" y="4173538"/>
            <a:ext cx="147638" cy="117475"/>
          </a:xfrm>
          <a:custGeom>
            <a:avLst/>
            <a:gdLst>
              <a:gd name="T0" fmla="*/ 232 w 273"/>
              <a:gd name="T1" fmla="*/ 98 h 215"/>
              <a:gd name="T2" fmla="*/ 229 w 273"/>
              <a:gd name="T3" fmla="*/ 86 h 215"/>
              <a:gd name="T4" fmla="*/ 230 w 273"/>
              <a:gd name="T5" fmla="*/ 69 h 215"/>
              <a:gd name="T6" fmla="*/ 228 w 273"/>
              <a:gd name="T7" fmla="*/ 54 h 215"/>
              <a:gd name="T8" fmla="*/ 219 w 273"/>
              <a:gd name="T9" fmla="*/ 41 h 215"/>
              <a:gd name="T10" fmla="*/ 209 w 273"/>
              <a:gd name="T11" fmla="*/ 28 h 215"/>
              <a:gd name="T12" fmla="*/ 195 w 273"/>
              <a:gd name="T13" fmla="*/ 19 h 215"/>
              <a:gd name="T14" fmla="*/ 158 w 273"/>
              <a:gd name="T15" fmla="*/ 4 h 215"/>
              <a:gd name="T16" fmla="*/ 114 w 273"/>
              <a:gd name="T17" fmla="*/ 0 h 215"/>
              <a:gd name="T18" fmla="*/ 72 w 273"/>
              <a:gd name="T19" fmla="*/ 4 h 215"/>
              <a:gd name="T20" fmla="*/ 35 w 273"/>
              <a:gd name="T21" fmla="*/ 19 h 215"/>
              <a:gd name="T22" fmla="*/ 22 w 273"/>
              <a:gd name="T23" fmla="*/ 28 h 215"/>
              <a:gd name="T24" fmla="*/ 9 w 273"/>
              <a:gd name="T25" fmla="*/ 41 h 215"/>
              <a:gd name="T26" fmla="*/ 2 w 273"/>
              <a:gd name="T27" fmla="*/ 54 h 215"/>
              <a:gd name="T28" fmla="*/ 0 w 273"/>
              <a:gd name="T29" fmla="*/ 69 h 215"/>
              <a:gd name="T30" fmla="*/ 1 w 273"/>
              <a:gd name="T31" fmla="*/ 87 h 215"/>
              <a:gd name="T32" fmla="*/ 5 w 273"/>
              <a:gd name="T33" fmla="*/ 114 h 215"/>
              <a:gd name="T34" fmla="*/ 15 w 273"/>
              <a:gd name="T35" fmla="*/ 140 h 215"/>
              <a:gd name="T36" fmla="*/ 27 w 273"/>
              <a:gd name="T37" fmla="*/ 164 h 215"/>
              <a:gd name="T38" fmla="*/ 42 w 273"/>
              <a:gd name="T39" fmla="*/ 183 h 215"/>
              <a:gd name="T40" fmla="*/ 61 w 273"/>
              <a:gd name="T41" fmla="*/ 198 h 215"/>
              <a:gd name="T42" fmla="*/ 82 w 273"/>
              <a:gd name="T43" fmla="*/ 209 h 215"/>
              <a:gd name="T44" fmla="*/ 103 w 273"/>
              <a:gd name="T45" fmla="*/ 214 h 215"/>
              <a:gd name="T46" fmla="*/ 128 w 273"/>
              <a:gd name="T47" fmla="*/ 214 h 215"/>
              <a:gd name="T48" fmla="*/ 151 w 273"/>
              <a:gd name="T49" fmla="*/ 207 h 215"/>
              <a:gd name="T50" fmla="*/ 173 w 273"/>
              <a:gd name="T51" fmla="*/ 195 h 215"/>
              <a:gd name="T52" fmla="*/ 192 w 273"/>
              <a:gd name="T53" fmla="*/ 177 h 215"/>
              <a:gd name="T54" fmla="*/ 207 w 273"/>
              <a:gd name="T55" fmla="*/ 172 h 215"/>
              <a:gd name="T56" fmla="*/ 222 w 273"/>
              <a:gd name="T57" fmla="*/ 179 h 215"/>
              <a:gd name="T58" fmla="*/ 240 w 273"/>
              <a:gd name="T59" fmla="*/ 179 h 215"/>
              <a:gd name="T60" fmla="*/ 255 w 273"/>
              <a:gd name="T61" fmla="*/ 173 h 215"/>
              <a:gd name="T62" fmla="*/ 266 w 273"/>
              <a:gd name="T63" fmla="*/ 162 h 215"/>
              <a:gd name="T64" fmla="*/ 271 w 273"/>
              <a:gd name="T65" fmla="*/ 147 h 215"/>
              <a:gd name="T66" fmla="*/ 271 w 273"/>
              <a:gd name="T67" fmla="*/ 131 h 215"/>
              <a:gd name="T68" fmla="*/ 266 w 273"/>
              <a:gd name="T69" fmla="*/ 116 h 215"/>
              <a:gd name="T70" fmla="*/ 255 w 273"/>
              <a:gd name="T71" fmla="*/ 105 h 215"/>
              <a:gd name="T72" fmla="*/ 240 w 273"/>
              <a:gd name="T73" fmla="*/ 98 h 215"/>
              <a:gd name="T74" fmla="*/ 183 w 273"/>
              <a:gd name="T75" fmla="*/ 102 h 215"/>
              <a:gd name="T76" fmla="*/ 169 w 273"/>
              <a:gd name="T77" fmla="*/ 108 h 215"/>
              <a:gd name="T78" fmla="*/ 135 w 273"/>
              <a:gd name="T79" fmla="*/ 117 h 215"/>
              <a:gd name="T80" fmla="*/ 95 w 273"/>
              <a:gd name="T81" fmla="*/ 117 h 215"/>
              <a:gd name="T82" fmla="*/ 61 w 273"/>
              <a:gd name="T83" fmla="*/ 108 h 215"/>
              <a:gd name="T84" fmla="*/ 35 w 273"/>
              <a:gd name="T85" fmla="*/ 94 h 215"/>
              <a:gd name="T86" fmla="*/ 23 w 273"/>
              <a:gd name="T87" fmla="*/ 78 h 215"/>
              <a:gd name="T88" fmla="*/ 23 w 273"/>
              <a:gd name="T89" fmla="*/ 61 h 215"/>
              <a:gd name="T90" fmla="*/ 35 w 273"/>
              <a:gd name="T91" fmla="*/ 45 h 215"/>
              <a:gd name="T92" fmla="*/ 61 w 273"/>
              <a:gd name="T93" fmla="*/ 31 h 215"/>
              <a:gd name="T94" fmla="*/ 95 w 273"/>
              <a:gd name="T95" fmla="*/ 23 h 215"/>
              <a:gd name="T96" fmla="*/ 135 w 273"/>
              <a:gd name="T97" fmla="*/ 23 h 215"/>
              <a:gd name="T98" fmla="*/ 169 w 273"/>
              <a:gd name="T99" fmla="*/ 31 h 215"/>
              <a:gd name="T100" fmla="*/ 194 w 273"/>
              <a:gd name="T101" fmla="*/ 45 h 215"/>
              <a:gd name="T102" fmla="*/ 207 w 273"/>
              <a:gd name="T103" fmla="*/ 61 h 215"/>
              <a:gd name="T104" fmla="*/ 207 w 273"/>
              <a:gd name="T105" fmla="*/ 78 h 215"/>
              <a:gd name="T106" fmla="*/ 194 w 273"/>
              <a:gd name="T107" fmla="*/ 94 h 215"/>
              <a:gd name="T108" fmla="*/ 232 w 273"/>
              <a:gd name="T109" fmla="*/ 158 h 215"/>
              <a:gd name="T110" fmla="*/ 225 w 273"/>
              <a:gd name="T111" fmla="*/ 157 h 215"/>
              <a:gd name="T112" fmla="*/ 217 w 273"/>
              <a:gd name="T113" fmla="*/ 149 h 215"/>
              <a:gd name="T114" fmla="*/ 222 w 273"/>
              <a:gd name="T115" fmla="*/ 123 h 215"/>
              <a:gd name="T116" fmla="*/ 232 w 273"/>
              <a:gd name="T117" fmla="*/ 120 h 215"/>
              <a:gd name="T118" fmla="*/ 245 w 273"/>
              <a:gd name="T119" fmla="*/ 125 h 215"/>
              <a:gd name="T120" fmla="*/ 251 w 273"/>
              <a:gd name="T121" fmla="*/ 139 h 215"/>
              <a:gd name="T122" fmla="*/ 245 w 273"/>
              <a:gd name="T123" fmla="*/ 151 h 215"/>
              <a:gd name="T124" fmla="*/ 232 w 273"/>
              <a:gd name="T125" fmla="*/ 158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3" h="215">
                <a:moveTo>
                  <a:pt x="232" y="98"/>
                </a:moveTo>
                <a:lnTo>
                  <a:pt x="232" y="98"/>
                </a:lnTo>
                <a:lnTo>
                  <a:pt x="228" y="98"/>
                </a:lnTo>
                <a:lnTo>
                  <a:pt x="229" y="86"/>
                </a:lnTo>
                <a:lnTo>
                  <a:pt x="230" y="72"/>
                </a:lnTo>
                <a:lnTo>
                  <a:pt x="230" y="69"/>
                </a:lnTo>
                <a:lnTo>
                  <a:pt x="229" y="61"/>
                </a:lnTo>
                <a:lnTo>
                  <a:pt x="228" y="54"/>
                </a:lnTo>
                <a:lnTo>
                  <a:pt x="224" y="48"/>
                </a:lnTo>
                <a:lnTo>
                  <a:pt x="219" y="41"/>
                </a:lnTo>
                <a:lnTo>
                  <a:pt x="214" y="34"/>
                </a:lnTo>
                <a:lnTo>
                  <a:pt x="209" y="28"/>
                </a:lnTo>
                <a:lnTo>
                  <a:pt x="202" y="23"/>
                </a:lnTo>
                <a:lnTo>
                  <a:pt x="195" y="19"/>
                </a:lnTo>
                <a:lnTo>
                  <a:pt x="177" y="11"/>
                </a:lnTo>
                <a:lnTo>
                  <a:pt x="158" y="4"/>
                </a:lnTo>
                <a:lnTo>
                  <a:pt x="138" y="1"/>
                </a:lnTo>
                <a:lnTo>
                  <a:pt x="114" y="0"/>
                </a:lnTo>
                <a:lnTo>
                  <a:pt x="93" y="1"/>
                </a:lnTo>
                <a:lnTo>
                  <a:pt x="72" y="4"/>
                </a:lnTo>
                <a:lnTo>
                  <a:pt x="53" y="11"/>
                </a:lnTo>
                <a:lnTo>
                  <a:pt x="35" y="19"/>
                </a:lnTo>
                <a:lnTo>
                  <a:pt x="28" y="23"/>
                </a:lnTo>
                <a:lnTo>
                  <a:pt x="22" y="28"/>
                </a:lnTo>
                <a:lnTo>
                  <a:pt x="15" y="34"/>
                </a:lnTo>
                <a:lnTo>
                  <a:pt x="9" y="41"/>
                </a:lnTo>
                <a:lnTo>
                  <a:pt x="5" y="48"/>
                </a:lnTo>
                <a:lnTo>
                  <a:pt x="2" y="54"/>
                </a:lnTo>
                <a:lnTo>
                  <a:pt x="1" y="61"/>
                </a:lnTo>
                <a:lnTo>
                  <a:pt x="0" y="69"/>
                </a:lnTo>
                <a:lnTo>
                  <a:pt x="0" y="72"/>
                </a:lnTo>
                <a:lnTo>
                  <a:pt x="1" y="87"/>
                </a:lnTo>
                <a:lnTo>
                  <a:pt x="2" y="101"/>
                </a:lnTo>
                <a:lnTo>
                  <a:pt x="5" y="114"/>
                </a:lnTo>
                <a:lnTo>
                  <a:pt x="9" y="128"/>
                </a:lnTo>
                <a:lnTo>
                  <a:pt x="15" y="140"/>
                </a:lnTo>
                <a:lnTo>
                  <a:pt x="20" y="153"/>
                </a:lnTo>
                <a:lnTo>
                  <a:pt x="27" y="164"/>
                </a:lnTo>
                <a:lnTo>
                  <a:pt x="34" y="173"/>
                </a:lnTo>
                <a:lnTo>
                  <a:pt x="42" y="183"/>
                </a:lnTo>
                <a:lnTo>
                  <a:pt x="52" y="191"/>
                </a:lnTo>
                <a:lnTo>
                  <a:pt x="61" y="198"/>
                </a:lnTo>
                <a:lnTo>
                  <a:pt x="71" y="204"/>
                </a:lnTo>
                <a:lnTo>
                  <a:pt x="82" y="209"/>
                </a:lnTo>
                <a:lnTo>
                  <a:pt x="93" y="213"/>
                </a:lnTo>
                <a:lnTo>
                  <a:pt x="103" y="214"/>
                </a:lnTo>
                <a:lnTo>
                  <a:pt x="114" y="215"/>
                </a:lnTo>
                <a:lnTo>
                  <a:pt x="128" y="214"/>
                </a:lnTo>
                <a:lnTo>
                  <a:pt x="140" y="211"/>
                </a:lnTo>
                <a:lnTo>
                  <a:pt x="151" y="207"/>
                </a:lnTo>
                <a:lnTo>
                  <a:pt x="162" y="202"/>
                </a:lnTo>
                <a:lnTo>
                  <a:pt x="173" y="195"/>
                </a:lnTo>
                <a:lnTo>
                  <a:pt x="184" y="187"/>
                </a:lnTo>
                <a:lnTo>
                  <a:pt x="192" y="177"/>
                </a:lnTo>
                <a:lnTo>
                  <a:pt x="200" y="166"/>
                </a:lnTo>
                <a:lnTo>
                  <a:pt x="207" y="172"/>
                </a:lnTo>
                <a:lnTo>
                  <a:pt x="214" y="176"/>
                </a:lnTo>
                <a:lnTo>
                  <a:pt x="222" y="179"/>
                </a:lnTo>
                <a:lnTo>
                  <a:pt x="232" y="180"/>
                </a:lnTo>
                <a:lnTo>
                  <a:pt x="240" y="179"/>
                </a:lnTo>
                <a:lnTo>
                  <a:pt x="248" y="176"/>
                </a:lnTo>
                <a:lnTo>
                  <a:pt x="255" y="173"/>
                </a:lnTo>
                <a:lnTo>
                  <a:pt x="260" y="168"/>
                </a:lnTo>
                <a:lnTo>
                  <a:pt x="266" y="162"/>
                </a:lnTo>
                <a:lnTo>
                  <a:pt x="270" y="154"/>
                </a:lnTo>
                <a:lnTo>
                  <a:pt x="271" y="147"/>
                </a:lnTo>
                <a:lnTo>
                  <a:pt x="273" y="139"/>
                </a:lnTo>
                <a:lnTo>
                  <a:pt x="271" y="131"/>
                </a:lnTo>
                <a:lnTo>
                  <a:pt x="270" y="123"/>
                </a:lnTo>
                <a:lnTo>
                  <a:pt x="266" y="116"/>
                </a:lnTo>
                <a:lnTo>
                  <a:pt x="260" y="109"/>
                </a:lnTo>
                <a:lnTo>
                  <a:pt x="255" y="105"/>
                </a:lnTo>
                <a:lnTo>
                  <a:pt x="248" y="101"/>
                </a:lnTo>
                <a:lnTo>
                  <a:pt x="240" y="98"/>
                </a:lnTo>
                <a:lnTo>
                  <a:pt x="232" y="98"/>
                </a:lnTo>
                <a:close/>
                <a:moveTo>
                  <a:pt x="183" y="102"/>
                </a:moveTo>
                <a:lnTo>
                  <a:pt x="183" y="102"/>
                </a:lnTo>
                <a:lnTo>
                  <a:pt x="169" y="108"/>
                </a:lnTo>
                <a:lnTo>
                  <a:pt x="153" y="113"/>
                </a:lnTo>
                <a:lnTo>
                  <a:pt x="135" y="117"/>
                </a:lnTo>
                <a:lnTo>
                  <a:pt x="114" y="117"/>
                </a:lnTo>
                <a:lnTo>
                  <a:pt x="95" y="117"/>
                </a:lnTo>
                <a:lnTo>
                  <a:pt x="78" y="113"/>
                </a:lnTo>
                <a:lnTo>
                  <a:pt x="61" y="108"/>
                </a:lnTo>
                <a:lnTo>
                  <a:pt x="46" y="102"/>
                </a:lnTo>
                <a:lnTo>
                  <a:pt x="35" y="94"/>
                </a:lnTo>
                <a:lnTo>
                  <a:pt x="28" y="86"/>
                </a:lnTo>
                <a:lnTo>
                  <a:pt x="23" y="78"/>
                </a:lnTo>
                <a:lnTo>
                  <a:pt x="22" y="69"/>
                </a:lnTo>
                <a:lnTo>
                  <a:pt x="23" y="61"/>
                </a:lnTo>
                <a:lnTo>
                  <a:pt x="28" y="53"/>
                </a:lnTo>
                <a:lnTo>
                  <a:pt x="35" y="45"/>
                </a:lnTo>
                <a:lnTo>
                  <a:pt x="46" y="38"/>
                </a:lnTo>
                <a:lnTo>
                  <a:pt x="61" y="31"/>
                </a:lnTo>
                <a:lnTo>
                  <a:pt x="78" y="26"/>
                </a:lnTo>
                <a:lnTo>
                  <a:pt x="95" y="23"/>
                </a:lnTo>
                <a:lnTo>
                  <a:pt x="114" y="22"/>
                </a:lnTo>
                <a:lnTo>
                  <a:pt x="135" y="23"/>
                </a:lnTo>
                <a:lnTo>
                  <a:pt x="153" y="26"/>
                </a:lnTo>
                <a:lnTo>
                  <a:pt x="169" y="31"/>
                </a:lnTo>
                <a:lnTo>
                  <a:pt x="183" y="38"/>
                </a:lnTo>
                <a:lnTo>
                  <a:pt x="194" y="45"/>
                </a:lnTo>
                <a:lnTo>
                  <a:pt x="202" y="53"/>
                </a:lnTo>
                <a:lnTo>
                  <a:pt x="207" y="61"/>
                </a:lnTo>
                <a:lnTo>
                  <a:pt x="209" y="69"/>
                </a:lnTo>
                <a:lnTo>
                  <a:pt x="207" y="78"/>
                </a:lnTo>
                <a:lnTo>
                  <a:pt x="202" y="86"/>
                </a:lnTo>
                <a:lnTo>
                  <a:pt x="194" y="94"/>
                </a:lnTo>
                <a:lnTo>
                  <a:pt x="183" y="102"/>
                </a:lnTo>
                <a:close/>
                <a:moveTo>
                  <a:pt x="232" y="158"/>
                </a:moveTo>
                <a:lnTo>
                  <a:pt x="232" y="158"/>
                </a:lnTo>
                <a:lnTo>
                  <a:pt x="225" y="157"/>
                </a:lnTo>
                <a:lnTo>
                  <a:pt x="221" y="154"/>
                </a:lnTo>
                <a:lnTo>
                  <a:pt x="217" y="149"/>
                </a:lnTo>
                <a:lnTo>
                  <a:pt x="214" y="143"/>
                </a:lnTo>
                <a:lnTo>
                  <a:pt x="222" y="123"/>
                </a:lnTo>
                <a:lnTo>
                  <a:pt x="226" y="121"/>
                </a:lnTo>
                <a:lnTo>
                  <a:pt x="232" y="120"/>
                </a:lnTo>
                <a:lnTo>
                  <a:pt x="239" y="121"/>
                </a:lnTo>
                <a:lnTo>
                  <a:pt x="245" y="125"/>
                </a:lnTo>
                <a:lnTo>
                  <a:pt x="250" y="131"/>
                </a:lnTo>
                <a:lnTo>
                  <a:pt x="251" y="139"/>
                </a:lnTo>
                <a:lnTo>
                  <a:pt x="250" y="146"/>
                </a:lnTo>
                <a:lnTo>
                  <a:pt x="245" y="151"/>
                </a:lnTo>
                <a:lnTo>
                  <a:pt x="239" y="155"/>
                </a:lnTo>
                <a:lnTo>
                  <a:pt x="232" y="15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000" name="Freeform 394"/>
          <p:cNvSpPr>
            <a:spLocks/>
          </p:cNvSpPr>
          <p:nvPr/>
        </p:nvSpPr>
        <p:spPr bwMode="auto">
          <a:xfrm>
            <a:off x="5578475" y="3568700"/>
            <a:ext cx="53975" cy="65088"/>
          </a:xfrm>
          <a:custGeom>
            <a:avLst/>
            <a:gdLst>
              <a:gd name="T0" fmla="*/ 41 w 98"/>
              <a:gd name="T1" fmla="*/ 116 h 119"/>
              <a:gd name="T2" fmla="*/ 41 w 98"/>
              <a:gd name="T3" fmla="*/ 116 h 119"/>
              <a:gd name="T4" fmla="*/ 44 w 98"/>
              <a:gd name="T5" fmla="*/ 119 h 119"/>
              <a:gd name="T6" fmla="*/ 46 w 98"/>
              <a:gd name="T7" fmla="*/ 119 h 119"/>
              <a:gd name="T8" fmla="*/ 49 w 98"/>
              <a:gd name="T9" fmla="*/ 119 h 119"/>
              <a:gd name="T10" fmla="*/ 52 w 98"/>
              <a:gd name="T11" fmla="*/ 116 h 119"/>
              <a:gd name="T12" fmla="*/ 97 w 98"/>
              <a:gd name="T13" fmla="*/ 19 h 119"/>
              <a:gd name="T14" fmla="*/ 98 w 98"/>
              <a:gd name="T15" fmla="*/ 16 h 119"/>
              <a:gd name="T16" fmla="*/ 97 w 98"/>
              <a:gd name="T17" fmla="*/ 15 h 119"/>
              <a:gd name="T18" fmla="*/ 97 w 98"/>
              <a:gd name="T19" fmla="*/ 12 h 119"/>
              <a:gd name="T20" fmla="*/ 94 w 98"/>
              <a:gd name="T21" fmla="*/ 11 h 119"/>
              <a:gd name="T22" fmla="*/ 83 w 98"/>
              <a:gd name="T23" fmla="*/ 7 h 119"/>
              <a:gd name="T24" fmla="*/ 71 w 98"/>
              <a:gd name="T25" fmla="*/ 3 h 119"/>
              <a:gd name="T26" fmla="*/ 59 w 98"/>
              <a:gd name="T27" fmla="*/ 1 h 119"/>
              <a:gd name="T28" fmla="*/ 46 w 98"/>
              <a:gd name="T29" fmla="*/ 0 h 119"/>
              <a:gd name="T30" fmla="*/ 36 w 98"/>
              <a:gd name="T31" fmla="*/ 1 h 119"/>
              <a:gd name="T32" fmla="*/ 25 w 98"/>
              <a:gd name="T33" fmla="*/ 3 h 119"/>
              <a:gd name="T34" fmla="*/ 14 w 98"/>
              <a:gd name="T35" fmla="*/ 5 h 119"/>
              <a:gd name="T36" fmla="*/ 4 w 98"/>
              <a:gd name="T37" fmla="*/ 9 h 119"/>
              <a:gd name="T38" fmla="*/ 1 w 98"/>
              <a:gd name="T39" fmla="*/ 9 h 119"/>
              <a:gd name="T40" fmla="*/ 0 w 98"/>
              <a:gd name="T41" fmla="*/ 12 h 119"/>
              <a:gd name="T42" fmla="*/ 0 w 98"/>
              <a:gd name="T43" fmla="*/ 14 h 119"/>
              <a:gd name="T44" fmla="*/ 0 w 98"/>
              <a:gd name="T45" fmla="*/ 16 h 119"/>
              <a:gd name="T46" fmla="*/ 41 w 98"/>
              <a:gd name="T47" fmla="*/ 1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119">
                <a:moveTo>
                  <a:pt x="41" y="116"/>
                </a:moveTo>
                <a:lnTo>
                  <a:pt x="41" y="116"/>
                </a:lnTo>
                <a:lnTo>
                  <a:pt x="44" y="119"/>
                </a:lnTo>
                <a:lnTo>
                  <a:pt x="46" y="119"/>
                </a:lnTo>
                <a:lnTo>
                  <a:pt x="49" y="119"/>
                </a:lnTo>
                <a:lnTo>
                  <a:pt x="52" y="116"/>
                </a:lnTo>
                <a:lnTo>
                  <a:pt x="97" y="19"/>
                </a:lnTo>
                <a:lnTo>
                  <a:pt x="98" y="16"/>
                </a:lnTo>
                <a:lnTo>
                  <a:pt x="97" y="15"/>
                </a:lnTo>
                <a:lnTo>
                  <a:pt x="97" y="12"/>
                </a:lnTo>
                <a:lnTo>
                  <a:pt x="94" y="11"/>
                </a:lnTo>
                <a:lnTo>
                  <a:pt x="83" y="7"/>
                </a:lnTo>
                <a:lnTo>
                  <a:pt x="71" y="3"/>
                </a:lnTo>
                <a:lnTo>
                  <a:pt x="59" y="1"/>
                </a:lnTo>
                <a:lnTo>
                  <a:pt x="46" y="0"/>
                </a:lnTo>
                <a:lnTo>
                  <a:pt x="36" y="1"/>
                </a:lnTo>
                <a:lnTo>
                  <a:pt x="25" y="3"/>
                </a:lnTo>
                <a:lnTo>
                  <a:pt x="14" y="5"/>
                </a:lnTo>
                <a:lnTo>
                  <a:pt x="4" y="9"/>
                </a:lnTo>
                <a:lnTo>
                  <a:pt x="1" y="9"/>
                </a:lnTo>
                <a:lnTo>
                  <a:pt x="0" y="12"/>
                </a:lnTo>
                <a:lnTo>
                  <a:pt x="0" y="14"/>
                </a:lnTo>
                <a:lnTo>
                  <a:pt x="0" y="16"/>
                </a:lnTo>
                <a:lnTo>
                  <a:pt x="41" y="11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001" name="Freeform 395"/>
          <p:cNvSpPr>
            <a:spLocks/>
          </p:cNvSpPr>
          <p:nvPr/>
        </p:nvSpPr>
        <p:spPr bwMode="auto">
          <a:xfrm>
            <a:off x="5614988" y="3587750"/>
            <a:ext cx="63500" cy="84138"/>
          </a:xfrm>
          <a:custGeom>
            <a:avLst/>
            <a:gdLst>
              <a:gd name="T0" fmla="*/ 55 w 119"/>
              <a:gd name="T1" fmla="*/ 0 h 157"/>
              <a:gd name="T2" fmla="*/ 55 w 119"/>
              <a:gd name="T3" fmla="*/ 0 h 157"/>
              <a:gd name="T4" fmla="*/ 52 w 119"/>
              <a:gd name="T5" fmla="*/ 0 h 157"/>
              <a:gd name="T6" fmla="*/ 50 w 119"/>
              <a:gd name="T7" fmla="*/ 0 h 157"/>
              <a:gd name="T8" fmla="*/ 48 w 119"/>
              <a:gd name="T9" fmla="*/ 1 h 157"/>
              <a:gd name="T10" fmla="*/ 46 w 119"/>
              <a:gd name="T11" fmla="*/ 3 h 157"/>
              <a:gd name="T12" fmla="*/ 1 w 119"/>
              <a:gd name="T13" fmla="*/ 101 h 157"/>
              <a:gd name="T14" fmla="*/ 0 w 119"/>
              <a:gd name="T15" fmla="*/ 102 h 157"/>
              <a:gd name="T16" fmla="*/ 1 w 119"/>
              <a:gd name="T17" fmla="*/ 105 h 157"/>
              <a:gd name="T18" fmla="*/ 1 w 119"/>
              <a:gd name="T19" fmla="*/ 106 h 157"/>
              <a:gd name="T20" fmla="*/ 3 w 119"/>
              <a:gd name="T21" fmla="*/ 108 h 157"/>
              <a:gd name="T22" fmla="*/ 100 w 119"/>
              <a:gd name="T23" fmla="*/ 156 h 157"/>
              <a:gd name="T24" fmla="*/ 102 w 119"/>
              <a:gd name="T25" fmla="*/ 157 h 157"/>
              <a:gd name="T26" fmla="*/ 105 w 119"/>
              <a:gd name="T27" fmla="*/ 156 h 157"/>
              <a:gd name="T28" fmla="*/ 106 w 119"/>
              <a:gd name="T29" fmla="*/ 154 h 157"/>
              <a:gd name="T30" fmla="*/ 112 w 119"/>
              <a:gd name="T31" fmla="*/ 142 h 157"/>
              <a:gd name="T32" fmla="*/ 116 w 119"/>
              <a:gd name="T33" fmla="*/ 128 h 157"/>
              <a:gd name="T34" fmla="*/ 119 w 119"/>
              <a:gd name="T35" fmla="*/ 116 h 157"/>
              <a:gd name="T36" fmla="*/ 119 w 119"/>
              <a:gd name="T37" fmla="*/ 102 h 157"/>
              <a:gd name="T38" fmla="*/ 117 w 119"/>
              <a:gd name="T39" fmla="*/ 87 h 157"/>
              <a:gd name="T40" fmla="*/ 115 w 119"/>
              <a:gd name="T41" fmla="*/ 71 h 157"/>
              <a:gd name="T42" fmla="*/ 109 w 119"/>
              <a:gd name="T43" fmla="*/ 56 h 157"/>
              <a:gd name="T44" fmla="*/ 101 w 119"/>
              <a:gd name="T45" fmla="*/ 42 h 157"/>
              <a:gd name="T46" fmla="*/ 91 w 119"/>
              <a:gd name="T47" fmla="*/ 30 h 157"/>
              <a:gd name="T48" fmla="*/ 80 w 119"/>
              <a:gd name="T49" fmla="*/ 18 h 157"/>
              <a:gd name="T50" fmla="*/ 68 w 119"/>
              <a:gd name="T51" fmla="*/ 8 h 157"/>
              <a:gd name="T52" fmla="*/ 55 w 119"/>
              <a:gd name="T53"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9" h="157">
                <a:moveTo>
                  <a:pt x="55" y="0"/>
                </a:moveTo>
                <a:lnTo>
                  <a:pt x="55" y="0"/>
                </a:lnTo>
                <a:lnTo>
                  <a:pt x="52" y="0"/>
                </a:lnTo>
                <a:lnTo>
                  <a:pt x="50" y="0"/>
                </a:lnTo>
                <a:lnTo>
                  <a:pt x="48" y="1"/>
                </a:lnTo>
                <a:lnTo>
                  <a:pt x="46" y="3"/>
                </a:lnTo>
                <a:lnTo>
                  <a:pt x="1" y="101"/>
                </a:lnTo>
                <a:lnTo>
                  <a:pt x="0" y="102"/>
                </a:lnTo>
                <a:lnTo>
                  <a:pt x="1" y="105"/>
                </a:lnTo>
                <a:lnTo>
                  <a:pt x="1" y="106"/>
                </a:lnTo>
                <a:lnTo>
                  <a:pt x="3" y="108"/>
                </a:lnTo>
                <a:lnTo>
                  <a:pt x="100" y="156"/>
                </a:lnTo>
                <a:lnTo>
                  <a:pt x="102" y="157"/>
                </a:lnTo>
                <a:lnTo>
                  <a:pt x="105" y="156"/>
                </a:lnTo>
                <a:lnTo>
                  <a:pt x="106" y="154"/>
                </a:lnTo>
                <a:lnTo>
                  <a:pt x="112" y="142"/>
                </a:lnTo>
                <a:lnTo>
                  <a:pt x="116" y="128"/>
                </a:lnTo>
                <a:lnTo>
                  <a:pt x="119" y="116"/>
                </a:lnTo>
                <a:lnTo>
                  <a:pt x="119" y="102"/>
                </a:lnTo>
                <a:lnTo>
                  <a:pt x="117" y="87"/>
                </a:lnTo>
                <a:lnTo>
                  <a:pt x="115" y="71"/>
                </a:lnTo>
                <a:lnTo>
                  <a:pt x="109" y="56"/>
                </a:lnTo>
                <a:lnTo>
                  <a:pt x="101" y="42"/>
                </a:lnTo>
                <a:lnTo>
                  <a:pt x="91" y="30"/>
                </a:lnTo>
                <a:lnTo>
                  <a:pt x="80" y="18"/>
                </a:lnTo>
                <a:lnTo>
                  <a:pt x="68" y="8"/>
                </a:lnTo>
                <a:lnTo>
                  <a:pt x="55"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002" name="Freeform 396"/>
          <p:cNvSpPr>
            <a:spLocks/>
          </p:cNvSpPr>
          <p:nvPr/>
        </p:nvSpPr>
        <p:spPr bwMode="auto">
          <a:xfrm>
            <a:off x="5532438" y="3594100"/>
            <a:ext cx="115887" cy="117475"/>
          </a:xfrm>
          <a:custGeom>
            <a:avLst/>
            <a:gdLst>
              <a:gd name="T0" fmla="*/ 212 w 214"/>
              <a:gd name="T1" fmla="*/ 148 h 217"/>
              <a:gd name="T2" fmla="*/ 117 w 214"/>
              <a:gd name="T3" fmla="*/ 101 h 217"/>
              <a:gd name="T4" fmla="*/ 78 w 214"/>
              <a:gd name="T5" fmla="*/ 3 h 217"/>
              <a:gd name="T6" fmla="*/ 76 w 214"/>
              <a:gd name="T7" fmla="*/ 2 h 217"/>
              <a:gd name="T8" fmla="*/ 74 w 214"/>
              <a:gd name="T9" fmla="*/ 0 h 217"/>
              <a:gd name="T10" fmla="*/ 70 w 214"/>
              <a:gd name="T11" fmla="*/ 0 h 217"/>
              <a:gd name="T12" fmla="*/ 55 w 214"/>
              <a:gd name="T13" fmla="*/ 9 h 217"/>
              <a:gd name="T14" fmla="*/ 41 w 214"/>
              <a:gd name="T15" fmla="*/ 18 h 217"/>
              <a:gd name="T16" fmla="*/ 29 w 214"/>
              <a:gd name="T17" fmla="*/ 29 h 217"/>
              <a:gd name="T18" fmla="*/ 19 w 214"/>
              <a:gd name="T19" fmla="*/ 43 h 217"/>
              <a:gd name="T20" fmla="*/ 11 w 214"/>
              <a:gd name="T21" fmla="*/ 56 h 217"/>
              <a:gd name="T22" fmla="*/ 6 w 214"/>
              <a:gd name="T23" fmla="*/ 71 h 217"/>
              <a:gd name="T24" fmla="*/ 1 w 214"/>
              <a:gd name="T25" fmla="*/ 88 h 217"/>
              <a:gd name="T26" fmla="*/ 0 w 214"/>
              <a:gd name="T27" fmla="*/ 105 h 217"/>
              <a:gd name="T28" fmla="*/ 1 w 214"/>
              <a:gd name="T29" fmla="*/ 116 h 217"/>
              <a:gd name="T30" fmla="*/ 3 w 214"/>
              <a:gd name="T31" fmla="*/ 127 h 217"/>
              <a:gd name="T32" fmla="*/ 6 w 214"/>
              <a:gd name="T33" fmla="*/ 138 h 217"/>
              <a:gd name="T34" fmla="*/ 10 w 214"/>
              <a:gd name="T35" fmla="*/ 149 h 217"/>
              <a:gd name="T36" fmla="*/ 14 w 214"/>
              <a:gd name="T37" fmla="*/ 159 h 217"/>
              <a:gd name="T38" fmla="*/ 19 w 214"/>
              <a:gd name="T39" fmla="*/ 168 h 217"/>
              <a:gd name="T40" fmla="*/ 26 w 214"/>
              <a:gd name="T41" fmla="*/ 176 h 217"/>
              <a:gd name="T42" fmla="*/ 33 w 214"/>
              <a:gd name="T43" fmla="*/ 185 h 217"/>
              <a:gd name="T44" fmla="*/ 41 w 214"/>
              <a:gd name="T45" fmla="*/ 191 h 217"/>
              <a:gd name="T46" fmla="*/ 51 w 214"/>
              <a:gd name="T47" fmla="*/ 198 h 217"/>
              <a:gd name="T48" fmla="*/ 59 w 214"/>
              <a:gd name="T49" fmla="*/ 204 h 217"/>
              <a:gd name="T50" fmla="*/ 70 w 214"/>
              <a:gd name="T51" fmla="*/ 209 h 217"/>
              <a:gd name="T52" fmla="*/ 79 w 214"/>
              <a:gd name="T53" fmla="*/ 213 h 217"/>
              <a:gd name="T54" fmla="*/ 90 w 214"/>
              <a:gd name="T55" fmla="*/ 216 h 217"/>
              <a:gd name="T56" fmla="*/ 101 w 214"/>
              <a:gd name="T57" fmla="*/ 217 h 217"/>
              <a:gd name="T58" fmla="*/ 113 w 214"/>
              <a:gd name="T59" fmla="*/ 217 h 217"/>
              <a:gd name="T60" fmla="*/ 130 w 214"/>
              <a:gd name="T61" fmla="*/ 217 h 217"/>
              <a:gd name="T62" fmla="*/ 145 w 214"/>
              <a:gd name="T63" fmla="*/ 213 h 217"/>
              <a:gd name="T64" fmla="*/ 158 w 214"/>
              <a:gd name="T65" fmla="*/ 208 h 217"/>
              <a:gd name="T66" fmla="*/ 172 w 214"/>
              <a:gd name="T67" fmla="*/ 201 h 217"/>
              <a:gd name="T68" fmla="*/ 184 w 214"/>
              <a:gd name="T69" fmla="*/ 193 h 217"/>
              <a:gd name="T70" fmla="*/ 197 w 214"/>
              <a:gd name="T71" fmla="*/ 182 h 217"/>
              <a:gd name="T72" fmla="*/ 206 w 214"/>
              <a:gd name="T73" fmla="*/ 170 h 217"/>
              <a:gd name="T74" fmla="*/ 214 w 214"/>
              <a:gd name="T75" fmla="*/ 156 h 217"/>
              <a:gd name="T76" fmla="*/ 214 w 214"/>
              <a:gd name="T77" fmla="*/ 152 h 217"/>
              <a:gd name="T78" fmla="*/ 213 w 214"/>
              <a:gd name="T79" fmla="*/ 149 h 217"/>
              <a:gd name="T80" fmla="*/ 212 w 214"/>
              <a:gd name="T81" fmla="*/ 148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4" h="217">
                <a:moveTo>
                  <a:pt x="212" y="148"/>
                </a:moveTo>
                <a:lnTo>
                  <a:pt x="117" y="101"/>
                </a:lnTo>
                <a:lnTo>
                  <a:pt x="78" y="3"/>
                </a:lnTo>
                <a:lnTo>
                  <a:pt x="76" y="2"/>
                </a:lnTo>
                <a:lnTo>
                  <a:pt x="74" y="0"/>
                </a:lnTo>
                <a:lnTo>
                  <a:pt x="70" y="0"/>
                </a:lnTo>
                <a:lnTo>
                  <a:pt x="55" y="9"/>
                </a:lnTo>
                <a:lnTo>
                  <a:pt x="41" y="18"/>
                </a:lnTo>
                <a:lnTo>
                  <a:pt x="29" y="29"/>
                </a:lnTo>
                <a:lnTo>
                  <a:pt x="19" y="43"/>
                </a:lnTo>
                <a:lnTo>
                  <a:pt x="11" y="56"/>
                </a:lnTo>
                <a:lnTo>
                  <a:pt x="6" y="71"/>
                </a:lnTo>
                <a:lnTo>
                  <a:pt x="1" y="88"/>
                </a:lnTo>
                <a:lnTo>
                  <a:pt x="0" y="105"/>
                </a:lnTo>
                <a:lnTo>
                  <a:pt x="1" y="116"/>
                </a:lnTo>
                <a:lnTo>
                  <a:pt x="3" y="127"/>
                </a:lnTo>
                <a:lnTo>
                  <a:pt x="6" y="138"/>
                </a:lnTo>
                <a:lnTo>
                  <a:pt x="10" y="149"/>
                </a:lnTo>
                <a:lnTo>
                  <a:pt x="14" y="159"/>
                </a:lnTo>
                <a:lnTo>
                  <a:pt x="19" y="168"/>
                </a:lnTo>
                <a:lnTo>
                  <a:pt x="26" y="176"/>
                </a:lnTo>
                <a:lnTo>
                  <a:pt x="33" y="185"/>
                </a:lnTo>
                <a:lnTo>
                  <a:pt x="41" y="191"/>
                </a:lnTo>
                <a:lnTo>
                  <a:pt x="51" y="198"/>
                </a:lnTo>
                <a:lnTo>
                  <a:pt x="59" y="204"/>
                </a:lnTo>
                <a:lnTo>
                  <a:pt x="70" y="209"/>
                </a:lnTo>
                <a:lnTo>
                  <a:pt x="79" y="213"/>
                </a:lnTo>
                <a:lnTo>
                  <a:pt x="90" y="216"/>
                </a:lnTo>
                <a:lnTo>
                  <a:pt x="101" y="217"/>
                </a:lnTo>
                <a:lnTo>
                  <a:pt x="113" y="217"/>
                </a:lnTo>
                <a:lnTo>
                  <a:pt x="130" y="217"/>
                </a:lnTo>
                <a:lnTo>
                  <a:pt x="145" y="213"/>
                </a:lnTo>
                <a:lnTo>
                  <a:pt x="158" y="208"/>
                </a:lnTo>
                <a:lnTo>
                  <a:pt x="172" y="201"/>
                </a:lnTo>
                <a:lnTo>
                  <a:pt x="184" y="193"/>
                </a:lnTo>
                <a:lnTo>
                  <a:pt x="197" y="182"/>
                </a:lnTo>
                <a:lnTo>
                  <a:pt x="206" y="170"/>
                </a:lnTo>
                <a:lnTo>
                  <a:pt x="214" y="156"/>
                </a:lnTo>
                <a:lnTo>
                  <a:pt x="214" y="152"/>
                </a:lnTo>
                <a:lnTo>
                  <a:pt x="213" y="149"/>
                </a:lnTo>
                <a:lnTo>
                  <a:pt x="212" y="14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003" name="Freeform 397"/>
          <p:cNvSpPr>
            <a:spLocks noEditPoints="1"/>
          </p:cNvSpPr>
          <p:nvPr/>
        </p:nvSpPr>
        <p:spPr bwMode="auto">
          <a:xfrm>
            <a:off x="5237163" y="3321050"/>
            <a:ext cx="87312" cy="88900"/>
          </a:xfrm>
          <a:custGeom>
            <a:avLst/>
            <a:gdLst>
              <a:gd name="T0" fmla="*/ 150 w 164"/>
              <a:gd name="T1" fmla="*/ 78 h 164"/>
              <a:gd name="T2" fmla="*/ 145 w 164"/>
              <a:gd name="T3" fmla="*/ 55 h 164"/>
              <a:gd name="T4" fmla="*/ 156 w 164"/>
              <a:gd name="T5" fmla="*/ 45 h 164"/>
              <a:gd name="T6" fmla="*/ 141 w 164"/>
              <a:gd name="T7" fmla="*/ 25 h 164"/>
              <a:gd name="T8" fmla="*/ 137 w 164"/>
              <a:gd name="T9" fmla="*/ 25 h 164"/>
              <a:gd name="T10" fmla="*/ 117 w 164"/>
              <a:gd name="T11" fmla="*/ 23 h 164"/>
              <a:gd name="T12" fmla="*/ 109 w 164"/>
              <a:gd name="T13" fmla="*/ 7 h 164"/>
              <a:gd name="T14" fmla="*/ 107 w 164"/>
              <a:gd name="T15" fmla="*/ 3 h 164"/>
              <a:gd name="T16" fmla="*/ 81 w 164"/>
              <a:gd name="T17" fmla="*/ 0 h 164"/>
              <a:gd name="T18" fmla="*/ 78 w 164"/>
              <a:gd name="T19" fmla="*/ 14 h 164"/>
              <a:gd name="T20" fmla="*/ 55 w 164"/>
              <a:gd name="T21" fmla="*/ 19 h 164"/>
              <a:gd name="T22" fmla="*/ 45 w 164"/>
              <a:gd name="T23" fmla="*/ 8 h 164"/>
              <a:gd name="T24" fmla="*/ 25 w 164"/>
              <a:gd name="T25" fmla="*/ 23 h 164"/>
              <a:gd name="T26" fmla="*/ 25 w 164"/>
              <a:gd name="T27" fmla="*/ 27 h 164"/>
              <a:gd name="T28" fmla="*/ 23 w 164"/>
              <a:gd name="T29" fmla="*/ 46 h 164"/>
              <a:gd name="T30" fmla="*/ 7 w 164"/>
              <a:gd name="T31" fmla="*/ 56 h 164"/>
              <a:gd name="T32" fmla="*/ 3 w 164"/>
              <a:gd name="T33" fmla="*/ 57 h 164"/>
              <a:gd name="T34" fmla="*/ 0 w 164"/>
              <a:gd name="T35" fmla="*/ 83 h 164"/>
              <a:gd name="T36" fmla="*/ 14 w 164"/>
              <a:gd name="T37" fmla="*/ 86 h 164"/>
              <a:gd name="T38" fmla="*/ 19 w 164"/>
              <a:gd name="T39" fmla="*/ 109 h 164"/>
              <a:gd name="T40" fmla="*/ 8 w 164"/>
              <a:gd name="T41" fmla="*/ 119 h 164"/>
              <a:gd name="T42" fmla="*/ 23 w 164"/>
              <a:gd name="T43" fmla="*/ 139 h 164"/>
              <a:gd name="T44" fmla="*/ 27 w 164"/>
              <a:gd name="T45" fmla="*/ 139 h 164"/>
              <a:gd name="T46" fmla="*/ 47 w 164"/>
              <a:gd name="T47" fmla="*/ 139 h 164"/>
              <a:gd name="T48" fmla="*/ 55 w 164"/>
              <a:gd name="T49" fmla="*/ 157 h 164"/>
              <a:gd name="T50" fmla="*/ 57 w 164"/>
              <a:gd name="T51" fmla="*/ 161 h 164"/>
              <a:gd name="T52" fmla="*/ 83 w 164"/>
              <a:gd name="T53" fmla="*/ 164 h 164"/>
              <a:gd name="T54" fmla="*/ 86 w 164"/>
              <a:gd name="T55" fmla="*/ 149 h 164"/>
              <a:gd name="T56" fmla="*/ 109 w 164"/>
              <a:gd name="T57" fmla="*/ 143 h 164"/>
              <a:gd name="T58" fmla="*/ 119 w 164"/>
              <a:gd name="T59" fmla="*/ 156 h 164"/>
              <a:gd name="T60" fmla="*/ 139 w 164"/>
              <a:gd name="T61" fmla="*/ 141 h 164"/>
              <a:gd name="T62" fmla="*/ 139 w 164"/>
              <a:gd name="T63" fmla="*/ 137 h 164"/>
              <a:gd name="T64" fmla="*/ 139 w 164"/>
              <a:gd name="T65" fmla="*/ 117 h 164"/>
              <a:gd name="T66" fmla="*/ 157 w 164"/>
              <a:gd name="T67" fmla="*/ 109 h 164"/>
              <a:gd name="T68" fmla="*/ 161 w 164"/>
              <a:gd name="T69" fmla="*/ 107 h 164"/>
              <a:gd name="T70" fmla="*/ 164 w 164"/>
              <a:gd name="T71" fmla="*/ 81 h 164"/>
              <a:gd name="T72" fmla="*/ 100 w 164"/>
              <a:gd name="T73" fmla="*/ 105 h 164"/>
              <a:gd name="T74" fmla="*/ 90 w 164"/>
              <a:gd name="T75" fmla="*/ 109 h 164"/>
              <a:gd name="T76" fmla="*/ 75 w 164"/>
              <a:gd name="T77" fmla="*/ 111 h 164"/>
              <a:gd name="T78" fmla="*/ 63 w 164"/>
              <a:gd name="T79" fmla="*/ 104 h 164"/>
              <a:gd name="T80" fmla="*/ 55 w 164"/>
              <a:gd name="T81" fmla="*/ 94 h 164"/>
              <a:gd name="T82" fmla="*/ 52 w 164"/>
              <a:gd name="T83" fmla="*/ 83 h 164"/>
              <a:gd name="T84" fmla="*/ 53 w 164"/>
              <a:gd name="T85" fmla="*/ 72 h 164"/>
              <a:gd name="T86" fmla="*/ 60 w 164"/>
              <a:gd name="T87" fmla="*/ 61 h 164"/>
              <a:gd name="T88" fmla="*/ 72 w 164"/>
              <a:gd name="T89" fmla="*/ 53 h 164"/>
              <a:gd name="T90" fmla="*/ 89 w 164"/>
              <a:gd name="T91" fmla="*/ 53 h 164"/>
              <a:gd name="T92" fmla="*/ 100 w 164"/>
              <a:gd name="T93" fmla="*/ 59 h 164"/>
              <a:gd name="T94" fmla="*/ 108 w 164"/>
              <a:gd name="T95" fmla="*/ 68 h 164"/>
              <a:gd name="T96" fmla="*/ 111 w 164"/>
              <a:gd name="T97" fmla="*/ 79 h 164"/>
              <a:gd name="T98" fmla="*/ 109 w 164"/>
              <a:gd name="T99" fmla="*/ 92 h 164"/>
              <a:gd name="T100" fmla="*/ 104 w 164"/>
              <a:gd name="T101" fmla="*/ 10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4" h="164">
                <a:moveTo>
                  <a:pt x="161" y="81"/>
                </a:moveTo>
                <a:lnTo>
                  <a:pt x="150" y="78"/>
                </a:lnTo>
                <a:lnTo>
                  <a:pt x="148" y="67"/>
                </a:lnTo>
                <a:lnTo>
                  <a:pt x="145" y="55"/>
                </a:lnTo>
                <a:lnTo>
                  <a:pt x="154" y="48"/>
                </a:lnTo>
                <a:lnTo>
                  <a:pt x="156" y="45"/>
                </a:lnTo>
                <a:lnTo>
                  <a:pt x="154" y="44"/>
                </a:lnTo>
                <a:lnTo>
                  <a:pt x="141" y="25"/>
                </a:lnTo>
                <a:lnTo>
                  <a:pt x="139" y="23"/>
                </a:lnTo>
                <a:lnTo>
                  <a:pt x="137" y="25"/>
                </a:lnTo>
                <a:lnTo>
                  <a:pt x="127" y="31"/>
                </a:lnTo>
                <a:lnTo>
                  <a:pt x="117" y="23"/>
                </a:lnTo>
                <a:lnTo>
                  <a:pt x="107" y="18"/>
                </a:lnTo>
                <a:lnTo>
                  <a:pt x="109" y="7"/>
                </a:lnTo>
                <a:lnTo>
                  <a:pt x="108" y="4"/>
                </a:lnTo>
                <a:lnTo>
                  <a:pt x="107" y="3"/>
                </a:lnTo>
                <a:lnTo>
                  <a:pt x="83" y="0"/>
                </a:lnTo>
                <a:lnTo>
                  <a:pt x="81" y="0"/>
                </a:lnTo>
                <a:lnTo>
                  <a:pt x="81" y="3"/>
                </a:lnTo>
                <a:lnTo>
                  <a:pt x="78" y="14"/>
                </a:lnTo>
                <a:lnTo>
                  <a:pt x="66" y="15"/>
                </a:lnTo>
                <a:lnTo>
                  <a:pt x="55" y="19"/>
                </a:lnTo>
                <a:lnTo>
                  <a:pt x="48" y="10"/>
                </a:lnTo>
                <a:lnTo>
                  <a:pt x="45" y="8"/>
                </a:lnTo>
                <a:lnTo>
                  <a:pt x="44" y="10"/>
                </a:lnTo>
                <a:lnTo>
                  <a:pt x="25" y="23"/>
                </a:lnTo>
                <a:lnTo>
                  <a:pt x="23" y="25"/>
                </a:lnTo>
                <a:lnTo>
                  <a:pt x="25" y="27"/>
                </a:lnTo>
                <a:lnTo>
                  <a:pt x="31" y="36"/>
                </a:lnTo>
                <a:lnTo>
                  <a:pt x="23" y="46"/>
                </a:lnTo>
                <a:lnTo>
                  <a:pt x="18" y="57"/>
                </a:lnTo>
                <a:lnTo>
                  <a:pt x="7" y="56"/>
                </a:lnTo>
                <a:lnTo>
                  <a:pt x="4" y="56"/>
                </a:lnTo>
                <a:lnTo>
                  <a:pt x="3" y="57"/>
                </a:lnTo>
                <a:lnTo>
                  <a:pt x="0" y="81"/>
                </a:lnTo>
                <a:lnTo>
                  <a:pt x="0" y="83"/>
                </a:lnTo>
                <a:lnTo>
                  <a:pt x="3" y="85"/>
                </a:lnTo>
                <a:lnTo>
                  <a:pt x="14" y="86"/>
                </a:lnTo>
                <a:lnTo>
                  <a:pt x="15" y="98"/>
                </a:lnTo>
                <a:lnTo>
                  <a:pt x="19" y="109"/>
                </a:lnTo>
                <a:lnTo>
                  <a:pt x="10" y="116"/>
                </a:lnTo>
                <a:lnTo>
                  <a:pt x="8" y="119"/>
                </a:lnTo>
                <a:lnTo>
                  <a:pt x="10" y="122"/>
                </a:lnTo>
                <a:lnTo>
                  <a:pt x="23" y="139"/>
                </a:lnTo>
                <a:lnTo>
                  <a:pt x="25" y="141"/>
                </a:lnTo>
                <a:lnTo>
                  <a:pt x="27" y="139"/>
                </a:lnTo>
                <a:lnTo>
                  <a:pt x="37" y="132"/>
                </a:lnTo>
                <a:lnTo>
                  <a:pt x="47" y="139"/>
                </a:lnTo>
                <a:lnTo>
                  <a:pt x="57" y="145"/>
                </a:lnTo>
                <a:lnTo>
                  <a:pt x="55" y="157"/>
                </a:lnTo>
                <a:lnTo>
                  <a:pt x="56" y="160"/>
                </a:lnTo>
                <a:lnTo>
                  <a:pt x="57" y="161"/>
                </a:lnTo>
                <a:lnTo>
                  <a:pt x="81" y="164"/>
                </a:lnTo>
                <a:lnTo>
                  <a:pt x="83" y="164"/>
                </a:lnTo>
                <a:lnTo>
                  <a:pt x="83" y="161"/>
                </a:lnTo>
                <a:lnTo>
                  <a:pt x="86" y="149"/>
                </a:lnTo>
                <a:lnTo>
                  <a:pt x="97" y="147"/>
                </a:lnTo>
                <a:lnTo>
                  <a:pt x="109" y="143"/>
                </a:lnTo>
                <a:lnTo>
                  <a:pt x="116" y="154"/>
                </a:lnTo>
                <a:lnTo>
                  <a:pt x="119" y="156"/>
                </a:lnTo>
                <a:lnTo>
                  <a:pt x="120" y="154"/>
                </a:lnTo>
                <a:lnTo>
                  <a:pt x="139" y="141"/>
                </a:lnTo>
                <a:lnTo>
                  <a:pt x="141" y="139"/>
                </a:lnTo>
                <a:lnTo>
                  <a:pt x="139" y="137"/>
                </a:lnTo>
                <a:lnTo>
                  <a:pt x="132" y="127"/>
                </a:lnTo>
                <a:lnTo>
                  <a:pt x="139" y="117"/>
                </a:lnTo>
                <a:lnTo>
                  <a:pt x="145" y="107"/>
                </a:lnTo>
                <a:lnTo>
                  <a:pt x="157" y="109"/>
                </a:lnTo>
                <a:lnTo>
                  <a:pt x="160" y="108"/>
                </a:lnTo>
                <a:lnTo>
                  <a:pt x="161" y="107"/>
                </a:lnTo>
                <a:lnTo>
                  <a:pt x="164" y="83"/>
                </a:lnTo>
                <a:lnTo>
                  <a:pt x="164" y="81"/>
                </a:lnTo>
                <a:lnTo>
                  <a:pt x="161" y="81"/>
                </a:lnTo>
                <a:close/>
                <a:moveTo>
                  <a:pt x="100" y="105"/>
                </a:moveTo>
                <a:lnTo>
                  <a:pt x="100" y="105"/>
                </a:lnTo>
                <a:lnTo>
                  <a:pt x="90" y="109"/>
                </a:lnTo>
                <a:lnTo>
                  <a:pt x="82" y="111"/>
                </a:lnTo>
                <a:lnTo>
                  <a:pt x="75" y="111"/>
                </a:lnTo>
                <a:lnTo>
                  <a:pt x="68" y="108"/>
                </a:lnTo>
                <a:lnTo>
                  <a:pt x="63" y="104"/>
                </a:lnTo>
                <a:lnTo>
                  <a:pt x="57" y="100"/>
                </a:lnTo>
                <a:lnTo>
                  <a:pt x="55" y="94"/>
                </a:lnTo>
                <a:lnTo>
                  <a:pt x="53" y="89"/>
                </a:lnTo>
                <a:lnTo>
                  <a:pt x="52" y="83"/>
                </a:lnTo>
                <a:lnTo>
                  <a:pt x="52" y="78"/>
                </a:lnTo>
                <a:lnTo>
                  <a:pt x="53" y="72"/>
                </a:lnTo>
                <a:lnTo>
                  <a:pt x="56" y="67"/>
                </a:lnTo>
                <a:lnTo>
                  <a:pt x="60" y="61"/>
                </a:lnTo>
                <a:lnTo>
                  <a:pt x="64" y="57"/>
                </a:lnTo>
                <a:lnTo>
                  <a:pt x="72" y="53"/>
                </a:lnTo>
                <a:lnTo>
                  <a:pt x="82" y="52"/>
                </a:lnTo>
                <a:lnTo>
                  <a:pt x="89" y="53"/>
                </a:lnTo>
                <a:lnTo>
                  <a:pt x="94" y="55"/>
                </a:lnTo>
                <a:lnTo>
                  <a:pt x="100" y="59"/>
                </a:lnTo>
                <a:lnTo>
                  <a:pt x="105" y="64"/>
                </a:lnTo>
                <a:lnTo>
                  <a:pt x="108" y="68"/>
                </a:lnTo>
                <a:lnTo>
                  <a:pt x="109" y="74"/>
                </a:lnTo>
                <a:lnTo>
                  <a:pt x="111" y="79"/>
                </a:lnTo>
                <a:lnTo>
                  <a:pt x="111" y="86"/>
                </a:lnTo>
                <a:lnTo>
                  <a:pt x="109" y="92"/>
                </a:lnTo>
                <a:lnTo>
                  <a:pt x="107" y="96"/>
                </a:lnTo>
                <a:lnTo>
                  <a:pt x="104" y="101"/>
                </a:lnTo>
                <a:lnTo>
                  <a:pt x="100" y="10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004" name="Freeform 398"/>
          <p:cNvSpPr>
            <a:spLocks noEditPoints="1"/>
          </p:cNvSpPr>
          <p:nvPr/>
        </p:nvSpPr>
        <p:spPr bwMode="auto">
          <a:xfrm>
            <a:off x="5313363" y="3281363"/>
            <a:ext cx="69850" cy="69850"/>
          </a:xfrm>
          <a:custGeom>
            <a:avLst/>
            <a:gdLst>
              <a:gd name="T0" fmla="*/ 124 w 128"/>
              <a:gd name="T1" fmla="*/ 41 h 129"/>
              <a:gd name="T2" fmla="*/ 120 w 128"/>
              <a:gd name="T3" fmla="*/ 38 h 129"/>
              <a:gd name="T4" fmla="*/ 108 w 128"/>
              <a:gd name="T5" fmla="*/ 33 h 129"/>
              <a:gd name="T6" fmla="*/ 107 w 128"/>
              <a:gd name="T7" fmla="*/ 19 h 129"/>
              <a:gd name="T8" fmla="*/ 105 w 128"/>
              <a:gd name="T9" fmla="*/ 15 h 129"/>
              <a:gd name="T10" fmla="*/ 87 w 128"/>
              <a:gd name="T11" fmla="*/ 5 h 129"/>
              <a:gd name="T12" fmla="*/ 82 w 128"/>
              <a:gd name="T13" fmla="*/ 13 h 129"/>
              <a:gd name="T14" fmla="*/ 63 w 128"/>
              <a:gd name="T15" fmla="*/ 11 h 129"/>
              <a:gd name="T16" fmla="*/ 60 w 128"/>
              <a:gd name="T17" fmla="*/ 1 h 129"/>
              <a:gd name="T18" fmla="*/ 40 w 128"/>
              <a:gd name="T19" fmla="*/ 5 h 129"/>
              <a:gd name="T20" fmla="*/ 38 w 128"/>
              <a:gd name="T21" fmla="*/ 9 h 129"/>
              <a:gd name="T22" fmla="*/ 33 w 128"/>
              <a:gd name="T23" fmla="*/ 22 h 129"/>
              <a:gd name="T24" fmla="*/ 18 w 128"/>
              <a:gd name="T25" fmla="*/ 23 h 129"/>
              <a:gd name="T26" fmla="*/ 14 w 128"/>
              <a:gd name="T27" fmla="*/ 24 h 129"/>
              <a:gd name="T28" fmla="*/ 4 w 128"/>
              <a:gd name="T29" fmla="*/ 42 h 129"/>
              <a:gd name="T30" fmla="*/ 14 w 128"/>
              <a:gd name="T31" fmla="*/ 48 h 129"/>
              <a:gd name="T32" fmla="*/ 11 w 128"/>
              <a:gd name="T33" fmla="*/ 65 h 129"/>
              <a:gd name="T34" fmla="*/ 0 w 128"/>
              <a:gd name="T35" fmla="*/ 69 h 129"/>
              <a:gd name="T36" fmla="*/ 4 w 128"/>
              <a:gd name="T37" fmla="*/ 88 h 129"/>
              <a:gd name="T38" fmla="*/ 8 w 128"/>
              <a:gd name="T39" fmla="*/ 91 h 129"/>
              <a:gd name="T40" fmla="*/ 22 w 128"/>
              <a:gd name="T41" fmla="*/ 97 h 129"/>
              <a:gd name="T42" fmla="*/ 23 w 128"/>
              <a:gd name="T43" fmla="*/ 110 h 129"/>
              <a:gd name="T44" fmla="*/ 23 w 128"/>
              <a:gd name="T45" fmla="*/ 114 h 129"/>
              <a:gd name="T46" fmla="*/ 41 w 128"/>
              <a:gd name="T47" fmla="*/ 124 h 129"/>
              <a:gd name="T48" fmla="*/ 48 w 128"/>
              <a:gd name="T49" fmla="*/ 114 h 129"/>
              <a:gd name="T50" fmla="*/ 66 w 128"/>
              <a:gd name="T51" fmla="*/ 117 h 129"/>
              <a:gd name="T52" fmla="*/ 68 w 128"/>
              <a:gd name="T53" fmla="*/ 128 h 129"/>
              <a:gd name="T54" fmla="*/ 89 w 128"/>
              <a:gd name="T55" fmla="*/ 124 h 129"/>
              <a:gd name="T56" fmla="*/ 90 w 128"/>
              <a:gd name="T57" fmla="*/ 120 h 129"/>
              <a:gd name="T58" fmla="*/ 96 w 128"/>
              <a:gd name="T59" fmla="*/ 108 h 129"/>
              <a:gd name="T60" fmla="*/ 111 w 128"/>
              <a:gd name="T61" fmla="*/ 106 h 129"/>
              <a:gd name="T62" fmla="*/ 115 w 128"/>
              <a:gd name="T63" fmla="*/ 105 h 129"/>
              <a:gd name="T64" fmla="*/ 124 w 128"/>
              <a:gd name="T65" fmla="*/ 87 h 129"/>
              <a:gd name="T66" fmla="*/ 115 w 128"/>
              <a:gd name="T67" fmla="*/ 82 h 129"/>
              <a:gd name="T68" fmla="*/ 117 w 128"/>
              <a:gd name="T69" fmla="*/ 64 h 129"/>
              <a:gd name="T70" fmla="*/ 128 w 128"/>
              <a:gd name="T71" fmla="*/ 60 h 129"/>
              <a:gd name="T72" fmla="*/ 83 w 128"/>
              <a:gd name="T73" fmla="*/ 75 h 129"/>
              <a:gd name="T74" fmla="*/ 81 w 128"/>
              <a:gd name="T75" fmla="*/ 79 h 129"/>
              <a:gd name="T76" fmla="*/ 74 w 128"/>
              <a:gd name="T77" fmla="*/ 84 h 129"/>
              <a:gd name="T78" fmla="*/ 64 w 128"/>
              <a:gd name="T79" fmla="*/ 86 h 129"/>
              <a:gd name="T80" fmla="*/ 51 w 128"/>
              <a:gd name="T81" fmla="*/ 82 h 129"/>
              <a:gd name="T82" fmla="*/ 42 w 128"/>
              <a:gd name="T83" fmla="*/ 69 h 129"/>
              <a:gd name="T84" fmla="*/ 42 w 128"/>
              <a:gd name="T85" fmla="*/ 61 h 129"/>
              <a:gd name="T86" fmla="*/ 45 w 128"/>
              <a:gd name="T87" fmla="*/ 53 h 129"/>
              <a:gd name="T88" fmla="*/ 51 w 128"/>
              <a:gd name="T89" fmla="*/ 46 h 129"/>
              <a:gd name="T90" fmla="*/ 59 w 128"/>
              <a:gd name="T91" fmla="*/ 42 h 129"/>
              <a:gd name="T92" fmla="*/ 71 w 128"/>
              <a:gd name="T93" fmla="*/ 43 h 129"/>
              <a:gd name="T94" fmla="*/ 82 w 128"/>
              <a:gd name="T95" fmla="*/ 52 h 129"/>
              <a:gd name="T96" fmla="*/ 86 w 128"/>
              <a:gd name="T97" fmla="*/ 63 h 129"/>
              <a:gd name="T98" fmla="*/ 85 w 128"/>
              <a:gd name="T99" fmla="*/ 7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8" h="129">
                <a:moveTo>
                  <a:pt x="128" y="57"/>
                </a:moveTo>
                <a:lnTo>
                  <a:pt x="124" y="41"/>
                </a:lnTo>
                <a:lnTo>
                  <a:pt x="123" y="38"/>
                </a:lnTo>
                <a:lnTo>
                  <a:pt x="120" y="38"/>
                </a:lnTo>
                <a:lnTo>
                  <a:pt x="112" y="41"/>
                </a:lnTo>
                <a:lnTo>
                  <a:pt x="108" y="33"/>
                </a:lnTo>
                <a:lnTo>
                  <a:pt x="101" y="26"/>
                </a:lnTo>
                <a:lnTo>
                  <a:pt x="107" y="19"/>
                </a:lnTo>
                <a:lnTo>
                  <a:pt x="107" y="16"/>
                </a:lnTo>
                <a:lnTo>
                  <a:pt x="105" y="15"/>
                </a:lnTo>
                <a:lnTo>
                  <a:pt x="90" y="5"/>
                </a:lnTo>
                <a:lnTo>
                  <a:pt x="87" y="5"/>
                </a:lnTo>
                <a:lnTo>
                  <a:pt x="85" y="7"/>
                </a:lnTo>
                <a:lnTo>
                  <a:pt x="82" y="13"/>
                </a:lnTo>
                <a:lnTo>
                  <a:pt x="72" y="11"/>
                </a:lnTo>
                <a:lnTo>
                  <a:pt x="63" y="11"/>
                </a:lnTo>
                <a:lnTo>
                  <a:pt x="61" y="2"/>
                </a:lnTo>
                <a:lnTo>
                  <a:pt x="60" y="1"/>
                </a:lnTo>
                <a:lnTo>
                  <a:pt x="57" y="0"/>
                </a:lnTo>
                <a:lnTo>
                  <a:pt x="40" y="5"/>
                </a:lnTo>
                <a:lnTo>
                  <a:pt x="38" y="7"/>
                </a:lnTo>
                <a:lnTo>
                  <a:pt x="38" y="9"/>
                </a:lnTo>
                <a:lnTo>
                  <a:pt x="40" y="16"/>
                </a:lnTo>
                <a:lnTo>
                  <a:pt x="33" y="22"/>
                </a:lnTo>
                <a:lnTo>
                  <a:pt x="26" y="27"/>
                </a:lnTo>
                <a:lnTo>
                  <a:pt x="18" y="23"/>
                </a:lnTo>
                <a:lnTo>
                  <a:pt x="16" y="23"/>
                </a:lnTo>
                <a:lnTo>
                  <a:pt x="14" y="24"/>
                </a:lnTo>
                <a:lnTo>
                  <a:pt x="6" y="39"/>
                </a:lnTo>
                <a:lnTo>
                  <a:pt x="4" y="42"/>
                </a:lnTo>
                <a:lnTo>
                  <a:pt x="7" y="43"/>
                </a:lnTo>
                <a:lnTo>
                  <a:pt x="14" y="48"/>
                </a:lnTo>
                <a:lnTo>
                  <a:pt x="11" y="57"/>
                </a:lnTo>
                <a:lnTo>
                  <a:pt x="11" y="65"/>
                </a:lnTo>
                <a:lnTo>
                  <a:pt x="3" y="68"/>
                </a:lnTo>
                <a:lnTo>
                  <a:pt x="0" y="69"/>
                </a:lnTo>
                <a:lnTo>
                  <a:pt x="0" y="72"/>
                </a:lnTo>
                <a:lnTo>
                  <a:pt x="4" y="88"/>
                </a:lnTo>
                <a:lnTo>
                  <a:pt x="6" y="91"/>
                </a:lnTo>
                <a:lnTo>
                  <a:pt x="8" y="91"/>
                </a:lnTo>
                <a:lnTo>
                  <a:pt x="16" y="88"/>
                </a:lnTo>
                <a:lnTo>
                  <a:pt x="22" y="97"/>
                </a:lnTo>
                <a:lnTo>
                  <a:pt x="27" y="103"/>
                </a:lnTo>
                <a:lnTo>
                  <a:pt x="23" y="110"/>
                </a:lnTo>
                <a:lnTo>
                  <a:pt x="22" y="113"/>
                </a:lnTo>
                <a:lnTo>
                  <a:pt x="23" y="114"/>
                </a:lnTo>
                <a:lnTo>
                  <a:pt x="40" y="124"/>
                </a:lnTo>
                <a:lnTo>
                  <a:pt x="41" y="124"/>
                </a:lnTo>
                <a:lnTo>
                  <a:pt x="44" y="123"/>
                </a:lnTo>
                <a:lnTo>
                  <a:pt x="48" y="114"/>
                </a:lnTo>
                <a:lnTo>
                  <a:pt x="56" y="117"/>
                </a:lnTo>
                <a:lnTo>
                  <a:pt x="66" y="117"/>
                </a:lnTo>
                <a:lnTo>
                  <a:pt x="68" y="127"/>
                </a:lnTo>
                <a:lnTo>
                  <a:pt x="68" y="128"/>
                </a:lnTo>
                <a:lnTo>
                  <a:pt x="71" y="129"/>
                </a:lnTo>
                <a:lnTo>
                  <a:pt x="89" y="124"/>
                </a:lnTo>
                <a:lnTo>
                  <a:pt x="90" y="123"/>
                </a:lnTo>
                <a:lnTo>
                  <a:pt x="90" y="120"/>
                </a:lnTo>
                <a:lnTo>
                  <a:pt x="89" y="112"/>
                </a:lnTo>
                <a:lnTo>
                  <a:pt x="96" y="108"/>
                </a:lnTo>
                <a:lnTo>
                  <a:pt x="102" y="102"/>
                </a:lnTo>
                <a:lnTo>
                  <a:pt x="111" y="106"/>
                </a:lnTo>
                <a:lnTo>
                  <a:pt x="113" y="106"/>
                </a:lnTo>
                <a:lnTo>
                  <a:pt x="115" y="105"/>
                </a:lnTo>
                <a:lnTo>
                  <a:pt x="124" y="90"/>
                </a:lnTo>
                <a:lnTo>
                  <a:pt x="124" y="87"/>
                </a:lnTo>
                <a:lnTo>
                  <a:pt x="123" y="86"/>
                </a:lnTo>
                <a:lnTo>
                  <a:pt x="115" y="82"/>
                </a:lnTo>
                <a:lnTo>
                  <a:pt x="117" y="72"/>
                </a:lnTo>
                <a:lnTo>
                  <a:pt x="117" y="64"/>
                </a:lnTo>
                <a:lnTo>
                  <a:pt x="127" y="61"/>
                </a:lnTo>
                <a:lnTo>
                  <a:pt x="128" y="60"/>
                </a:lnTo>
                <a:lnTo>
                  <a:pt x="128" y="57"/>
                </a:lnTo>
                <a:close/>
                <a:moveTo>
                  <a:pt x="83" y="75"/>
                </a:moveTo>
                <a:lnTo>
                  <a:pt x="83" y="75"/>
                </a:lnTo>
                <a:lnTo>
                  <a:pt x="81" y="79"/>
                </a:lnTo>
                <a:lnTo>
                  <a:pt x="78" y="82"/>
                </a:lnTo>
                <a:lnTo>
                  <a:pt x="74" y="84"/>
                </a:lnTo>
                <a:lnTo>
                  <a:pt x="70" y="86"/>
                </a:lnTo>
                <a:lnTo>
                  <a:pt x="64" y="86"/>
                </a:lnTo>
                <a:lnTo>
                  <a:pt x="57" y="84"/>
                </a:lnTo>
                <a:lnTo>
                  <a:pt x="51" y="82"/>
                </a:lnTo>
                <a:lnTo>
                  <a:pt x="46" y="76"/>
                </a:lnTo>
                <a:lnTo>
                  <a:pt x="42" y="69"/>
                </a:lnTo>
                <a:lnTo>
                  <a:pt x="42" y="65"/>
                </a:lnTo>
                <a:lnTo>
                  <a:pt x="42" y="61"/>
                </a:lnTo>
                <a:lnTo>
                  <a:pt x="44" y="57"/>
                </a:lnTo>
                <a:lnTo>
                  <a:pt x="45" y="53"/>
                </a:lnTo>
                <a:lnTo>
                  <a:pt x="48" y="50"/>
                </a:lnTo>
                <a:lnTo>
                  <a:pt x="51" y="46"/>
                </a:lnTo>
                <a:lnTo>
                  <a:pt x="55" y="45"/>
                </a:lnTo>
                <a:lnTo>
                  <a:pt x="59" y="42"/>
                </a:lnTo>
                <a:lnTo>
                  <a:pt x="64" y="42"/>
                </a:lnTo>
                <a:lnTo>
                  <a:pt x="71" y="43"/>
                </a:lnTo>
                <a:lnTo>
                  <a:pt x="78" y="46"/>
                </a:lnTo>
                <a:lnTo>
                  <a:pt x="82" y="52"/>
                </a:lnTo>
                <a:lnTo>
                  <a:pt x="86" y="58"/>
                </a:lnTo>
                <a:lnTo>
                  <a:pt x="86" y="63"/>
                </a:lnTo>
                <a:lnTo>
                  <a:pt x="86" y="67"/>
                </a:lnTo>
                <a:lnTo>
                  <a:pt x="85" y="71"/>
                </a:lnTo>
                <a:lnTo>
                  <a:pt x="83" y="7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005" name="Freeform 399"/>
          <p:cNvSpPr>
            <a:spLocks/>
          </p:cNvSpPr>
          <p:nvPr/>
        </p:nvSpPr>
        <p:spPr bwMode="auto">
          <a:xfrm>
            <a:off x="5830888" y="2173288"/>
            <a:ext cx="133350" cy="42862"/>
          </a:xfrm>
          <a:custGeom>
            <a:avLst/>
            <a:gdLst>
              <a:gd name="T0" fmla="*/ 231 w 247"/>
              <a:gd name="T1" fmla="*/ 53 h 77"/>
              <a:gd name="T2" fmla="*/ 231 w 247"/>
              <a:gd name="T3" fmla="*/ 53 h 77"/>
              <a:gd name="T4" fmla="*/ 231 w 247"/>
              <a:gd name="T5" fmla="*/ 56 h 77"/>
              <a:gd name="T6" fmla="*/ 229 w 247"/>
              <a:gd name="T7" fmla="*/ 58 h 77"/>
              <a:gd name="T8" fmla="*/ 226 w 247"/>
              <a:gd name="T9" fmla="*/ 61 h 77"/>
              <a:gd name="T10" fmla="*/ 222 w 247"/>
              <a:gd name="T11" fmla="*/ 61 h 77"/>
              <a:gd name="T12" fmla="*/ 24 w 247"/>
              <a:gd name="T13" fmla="*/ 61 h 77"/>
              <a:gd name="T14" fmla="*/ 20 w 247"/>
              <a:gd name="T15" fmla="*/ 61 h 77"/>
              <a:gd name="T16" fmla="*/ 18 w 247"/>
              <a:gd name="T17" fmla="*/ 58 h 77"/>
              <a:gd name="T18" fmla="*/ 16 w 247"/>
              <a:gd name="T19" fmla="*/ 56 h 77"/>
              <a:gd name="T20" fmla="*/ 16 w 247"/>
              <a:gd name="T21" fmla="*/ 53 h 77"/>
              <a:gd name="T22" fmla="*/ 16 w 247"/>
              <a:gd name="T23" fmla="*/ 0 h 77"/>
              <a:gd name="T24" fmla="*/ 0 w 247"/>
              <a:gd name="T25" fmla="*/ 0 h 77"/>
              <a:gd name="T26" fmla="*/ 0 w 247"/>
              <a:gd name="T27" fmla="*/ 53 h 77"/>
              <a:gd name="T28" fmla="*/ 0 w 247"/>
              <a:gd name="T29" fmla="*/ 58 h 77"/>
              <a:gd name="T30" fmla="*/ 1 w 247"/>
              <a:gd name="T31" fmla="*/ 62 h 77"/>
              <a:gd name="T32" fmla="*/ 4 w 247"/>
              <a:gd name="T33" fmla="*/ 67 h 77"/>
              <a:gd name="T34" fmla="*/ 7 w 247"/>
              <a:gd name="T35" fmla="*/ 71 h 77"/>
              <a:gd name="T36" fmla="*/ 11 w 247"/>
              <a:gd name="T37" fmla="*/ 73 h 77"/>
              <a:gd name="T38" fmla="*/ 15 w 247"/>
              <a:gd name="T39" fmla="*/ 76 h 77"/>
              <a:gd name="T40" fmla="*/ 19 w 247"/>
              <a:gd name="T41" fmla="*/ 77 h 77"/>
              <a:gd name="T42" fmla="*/ 24 w 247"/>
              <a:gd name="T43" fmla="*/ 77 h 77"/>
              <a:gd name="T44" fmla="*/ 222 w 247"/>
              <a:gd name="T45" fmla="*/ 77 h 77"/>
              <a:gd name="T46" fmla="*/ 228 w 247"/>
              <a:gd name="T47" fmla="*/ 77 h 77"/>
              <a:gd name="T48" fmla="*/ 232 w 247"/>
              <a:gd name="T49" fmla="*/ 76 h 77"/>
              <a:gd name="T50" fmla="*/ 236 w 247"/>
              <a:gd name="T51" fmla="*/ 73 h 77"/>
              <a:gd name="T52" fmla="*/ 240 w 247"/>
              <a:gd name="T53" fmla="*/ 71 h 77"/>
              <a:gd name="T54" fmla="*/ 243 w 247"/>
              <a:gd name="T55" fmla="*/ 67 h 77"/>
              <a:gd name="T56" fmla="*/ 246 w 247"/>
              <a:gd name="T57" fmla="*/ 62 h 77"/>
              <a:gd name="T58" fmla="*/ 247 w 247"/>
              <a:gd name="T59" fmla="*/ 58 h 77"/>
              <a:gd name="T60" fmla="*/ 247 w 247"/>
              <a:gd name="T61" fmla="*/ 53 h 77"/>
              <a:gd name="T62" fmla="*/ 247 w 247"/>
              <a:gd name="T63" fmla="*/ 2 h 77"/>
              <a:gd name="T64" fmla="*/ 231 w 247"/>
              <a:gd name="T65" fmla="*/ 2 h 77"/>
              <a:gd name="T66" fmla="*/ 231 w 247"/>
              <a:gd name="T67" fmla="*/ 53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47" h="77">
                <a:moveTo>
                  <a:pt x="231" y="53"/>
                </a:moveTo>
                <a:lnTo>
                  <a:pt x="231" y="53"/>
                </a:lnTo>
                <a:lnTo>
                  <a:pt x="231" y="56"/>
                </a:lnTo>
                <a:lnTo>
                  <a:pt x="229" y="58"/>
                </a:lnTo>
                <a:lnTo>
                  <a:pt x="226" y="61"/>
                </a:lnTo>
                <a:lnTo>
                  <a:pt x="222" y="61"/>
                </a:lnTo>
                <a:lnTo>
                  <a:pt x="24" y="61"/>
                </a:lnTo>
                <a:lnTo>
                  <a:pt x="20" y="61"/>
                </a:lnTo>
                <a:lnTo>
                  <a:pt x="18" y="58"/>
                </a:lnTo>
                <a:lnTo>
                  <a:pt x="16" y="56"/>
                </a:lnTo>
                <a:lnTo>
                  <a:pt x="16" y="53"/>
                </a:lnTo>
                <a:lnTo>
                  <a:pt x="16" y="0"/>
                </a:lnTo>
                <a:lnTo>
                  <a:pt x="0" y="0"/>
                </a:lnTo>
                <a:lnTo>
                  <a:pt x="0" y="53"/>
                </a:lnTo>
                <a:lnTo>
                  <a:pt x="0" y="58"/>
                </a:lnTo>
                <a:lnTo>
                  <a:pt x="1" y="62"/>
                </a:lnTo>
                <a:lnTo>
                  <a:pt x="4" y="67"/>
                </a:lnTo>
                <a:lnTo>
                  <a:pt x="7" y="71"/>
                </a:lnTo>
                <a:lnTo>
                  <a:pt x="11" y="73"/>
                </a:lnTo>
                <a:lnTo>
                  <a:pt x="15" y="76"/>
                </a:lnTo>
                <a:lnTo>
                  <a:pt x="19" y="77"/>
                </a:lnTo>
                <a:lnTo>
                  <a:pt x="24" y="77"/>
                </a:lnTo>
                <a:lnTo>
                  <a:pt x="222" y="77"/>
                </a:lnTo>
                <a:lnTo>
                  <a:pt x="228" y="77"/>
                </a:lnTo>
                <a:lnTo>
                  <a:pt x="232" y="76"/>
                </a:lnTo>
                <a:lnTo>
                  <a:pt x="236" y="73"/>
                </a:lnTo>
                <a:lnTo>
                  <a:pt x="240" y="71"/>
                </a:lnTo>
                <a:lnTo>
                  <a:pt x="243" y="67"/>
                </a:lnTo>
                <a:lnTo>
                  <a:pt x="246" y="62"/>
                </a:lnTo>
                <a:lnTo>
                  <a:pt x="247" y="58"/>
                </a:lnTo>
                <a:lnTo>
                  <a:pt x="247" y="53"/>
                </a:lnTo>
                <a:lnTo>
                  <a:pt x="247" y="2"/>
                </a:lnTo>
                <a:lnTo>
                  <a:pt x="231" y="2"/>
                </a:lnTo>
                <a:lnTo>
                  <a:pt x="231" y="5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006" name="Freeform 400"/>
          <p:cNvSpPr>
            <a:spLocks noEditPoints="1"/>
          </p:cNvSpPr>
          <p:nvPr/>
        </p:nvSpPr>
        <p:spPr bwMode="auto">
          <a:xfrm>
            <a:off x="5830888" y="2112963"/>
            <a:ext cx="133350" cy="47625"/>
          </a:xfrm>
          <a:custGeom>
            <a:avLst/>
            <a:gdLst>
              <a:gd name="T0" fmla="*/ 16 w 247"/>
              <a:gd name="T1" fmla="*/ 24 h 88"/>
              <a:gd name="T2" fmla="*/ 16 w 247"/>
              <a:gd name="T3" fmla="*/ 24 h 88"/>
              <a:gd name="T4" fmla="*/ 16 w 247"/>
              <a:gd name="T5" fmla="*/ 20 h 88"/>
              <a:gd name="T6" fmla="*/ 18 w 247"/>
              <a:gd name="T7" fmla="*/ 18 h 88"/>
              <a:gd name="T8" fmla="*/ 20 w 247"/>
              <a:gd name="T9" fmla="*/ 16 h 88"/>
              <a:gd name="T10" fmla="*/ 24 w 247"/>
              <a:gd name="T11" fmla="*/ 15 h 88"/>
              <a:gd name="T12" fmla="*/ 172 w 247"/>
              <a:gd name="T13" fmla="*/ 15 h 88"/>
              <a:gd name="T14" fmla="*/ 172 w 247"/>
              <a:gd name="T15" fmla="*/ 16 h 88"/>
              <a:gd name="T16" fmla="*/ 172 w 247"/>
              <a:gd name="T17" fmla="*/ 67 h 88"/>
              <a:gd name="T18" fmla="*/ 173 w 247"/>
              <a:gd name="T19" fmla="*/ 69 h 88"/>
              <a:gd name="T20" fmla="*/ 176 w 247"/>
              <a:gd name="T21" fmla="*/ 71 h 88"/>
              <a:gd name="T22" fmla="*/ 231 w 247"/>
              <a:gd name="T23" fmla="*/ 71 h 88"/>
              <a:gd name="T24" fmla="*/ 231 w 247"/>
              <a:gd name="T25" fmla="*/ 88 h 88"/>
              <a:gd name="T26" fmla="*/ 247 w 247"/>
              <a:gd name="T27" fmla="*/ 88 h 88"/>
              <a:gd name="T28" fmla="*/ 247 w 247"/>
              <a:gd name="T29" fmla="*/ 67 h 88"/>
              <a:gd name="T30" fmla="*/ 247 w 247"/>
              <a:gd name="T31" fmla="*/ 64 h 88"/>
              <a:gd name="T32" fmla="*/ 244 w 247"/>
              <a:gd name="T33" fmla="*/ 61 h 88"/>
              <a:gd name="T34" fmla="*/ 180 w 247"/>
              <a:gd name="T35" fmla="*/ 1 h 88"/>
              <a:gd name="T36" fmla="*/ 177 w 247"/>
              <a:gd name="T37" fmla="*/ 0 h 88"/>
              <a:gd name="T38" fmla="*/ 175 w 247"/>
              <a:gd name="T39" fmla="*/ 0 h 88"/>
              <a:gd name="T40" fmla="*/ 24 w 247"/>
              <a:gd name="T41" fmla="*/ 0 h 88"/>
              <a:gd name="T42" fmla="*/ 19 w 247"/>
              <a:gd name="T43" fmla="*/ 0 h 88"/>
              <a:gd name="T44" fmla="*/ 15 w 247"/>
              <a:gd name="T45" fmla="*/ 1 h 88"/>
              <a:gd name="T46" fmla="*/ 11 w 247"/>
              <a:gd name="T47" fmla="*/ 4 h 88"/>
              <a:gd name="T48" fmla="*/ 7 w 247"/>
              <a:gd name="T49" fmla="*/ 7 h 88"/>
              <a:gd name="T50" fmla="*/ 4 w 247"/>
              <a:gd name="T51" fmla="*/ 11 h 88"/>
              <a:gd name="T52" fmla="*/ 1 w 247"/>
              <a:gd name="T53" fmla="*/ 15 h 88"/>
              <a:gd name="T54" fmla="*/ 0 w 247"/>
              <a:gd name="T55" fmla="*/ 19 h 88"/>
              <a:gd name="T56" fmla="*/ 0 w 247"/>
              <a:gd name="T57" fmla="*/ 24 h 88"/>
              <a:gd name="T58" fmla="*/ 0 w 247"/>
              <a:gd name="T59" fmla="*/ 86 h 88"/>
              <a:gd name="T60" fmla="*/ 16 w 247"/>
              <a:gd name="T61" fmla="*/ 86 h 88"/>
              <a:gd name="T62" fmla="*/ 16 w 247"/>
              <a:gd name="T63" fmla="*/ 24 h 88"/>
              <a:gd name="T64" fmla="*/ 224 w 247"/>
              <a:gd name="T65" fmla="*/ 64 h 88"/>
              <a:gd name="T66" fmla="*/ 179 w 247"/>
              <a:gd name="T67" fmla="*/ 64 h 88"/>
              <a:gd name="T68" fmla="*/ 179 w 247"/>
              <a:gd name="T69" fmla="*/ 23 h 88"/>
              <a:gd name="T70" fmla="*/ 224 w 247"/>
              <a:gd name="T71" fmla="*/ 6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47" h="88">
                <a:moveTo>
                  <a:pt x="16" y="24"/>
                </a:moveTo>
                <a:lnTo>
                  <a:pt x="16" y="24"/>
                </a:lnTo>
                <a:lnTo>
                  <a:pt x="16" y="20"/>
                </a:lnTo>
                <a:lnTo>
                  <a:pt x="18" y="18"/>
                </a:lnTo>
                <a:lnTo>
                  <a:pt x="20" y="16"/>
                </a:lnTo>
                <a:lnTo>
                  <a:pt x="24" y="15"/>
                </a:lnTo>
                <a:lnTo>
                  <a:pt x="172" y="15"/>
                </a:lnTo>
                <a:lnTo>
                  <a:pt x="172" y="16"/>
                </a:lnTo>
                <a:lnTo>
                  <a:pt x="172" y="67"/>
                </a:lnTo>
                <a:lnTo>
                  <a:pt x="173" y="69"/>
                </a:lnTo>
                <a:lnTo>
                  <a:pt x="176" y="71"/>
                </a:lnTo>
                <a:lnTo>
                  <a:pt x="231" y="71"/>
                </a:lnTo>
                <a:lnTo>
                  <a:pt x="231" y="88"/>
                </a:lnTo>
                <a:lnTo>
                  <a:pt x="247" y="88"/>
                </a:lnTo>
                <a:lnTo>
                  <a:pt x="247" y="67"/>
                </a:lnTo>
                <a:lnTo>
                  <a:pt x="247" y="64"/>
                </a:lnTo>
                <a:lnTo>
                  <a:pt x="244" y="61"/>
                </a:lnTo>
                <a:lnTo>
                  <a:pt x="180" y="1"/>
                </a:lnTo>
                <a:lnTo>
                  <a:pt x="177" y="0"/>
                </a:lnTo>
                <a:lnTo>
                  <a:pt x="175" y="0"/>
                </a:lnTo>
                <a:lnTo>
                  <a:pt x="24" y="0"/>
                </a:lnTo>
                <a:lnTo>
                  <a:pt x="19" y="0"/>
                </a:lnTo>
                <a:lnTo>
                  <a:pt x="15" y="1"/>
                </a:lnTo>
                <a:lnTo>
                  <a:pt x="11" y="4"/>
                </a:lnTo>
                <a:lnTo>
                  <a:pt x="7" y="7"/>
                </a:lnTo>
                <a:lnTo>
                  <a:pt x="4" y="11"/>
                </a:lnTo>
                <a:lnTo>
                  <a:pt x="1" y="15"/>
                </a:lnTo>
                <a:lnTo>
                  <a:pt x="0" y="19"/>
                </a:lnTo>
                <a:lnTo>
                  <a:pt x="0" y="24"/>
                </a:lnTo>
                <a:lnTo>
                  <a:pt x="0" y="86"/>
                </a:lnTo>
                <a:lnTo>
                  <a:pt x="16" y="86"/>
                </a:lnTo>
                <a:lnTo>
                  <a:pt x="16" y="24"/>
                </a:lnTo>
                <a:close/>
                <a:moveTo>
                  <a:pt x="224" y="64"/>
                </a:moveTo>
                <a:lnTo>
                  <a:pt x="179" y="64"/>
                </a:lnTo>
                <a:lnTo>
                  <a:pt x="179" y="23"/>
                </a:lnTo>
                <a:lnTo>
                  <a:pt x="224" y="6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007" name="Freeform 401"/>
          <p:cNvSpPr>
            <a:spLocks/>
          </p:cNvSpPr>
          <p:nvPr/>
        </p:nvSpPr>
        <p:spPr bwMode="auto">
          <a:xfrm>
            <a:off x="5826125" y="2136775"/>
            <a:ext cx="147638" cy="58738"/>
          </a:xfrm>
          <a:custGeom>
            <a:avLst/>
            <a:gdLst>
              <a:gd name="T0" fmla="*/ 264 w 271"/>
              <a:gd name="T1" fmla="*/ 52 h 106"/>
              <a:gd name="T2" fmla="*/ 255 w 271"/>
              <a:gd name="T3" fmla="*/ 52 h 106"/>
              <a:gd name="T4" fmla="*/ 239 w 271"/>
              <a:gd name="T5" fmla="*/ 52 h 106"/>
              <a:gd name="T6" fmla="*/ 203 w 271"/>
              <a:gd name="T7" fmla="*/ 52 h 106"/>
              <a:gd name="T8" fmla="*/ 202 w 271"/>
              <a:gd name="T9" fmla="*/ 52 h 106"/>
              <a:gd name="T10" fmla="*/ 199 w 271"/>
              <a:gd name="T11" fmla="*/ 53 h 106"/>
              <a:gd name="T12" fmla="*/ 189 w 271"/>
              <a:gd name="T13" fmla="*/ 64 h 106"/>
              <a:gd name="T14" fmla="*/ 154 w 271"/>
              <a:gd name="T15" fmla="*/ 35 h 106"/>
              <a:gd name="T16" fmla="*/ 151 w 271"/>
              <a:gd name="T17" fmla="*/ 34 h 106"/>
              <a:gd name="T18" fmla="*/ 148 w 271"/>
              <a:gd name="T19" fmla="*/ 34 h 106"/>
              <a:gd name="T20" fmla="*/ 146 w 271"/>
              <a:gd name="T21" fmla="*/ 34 h 106"/>
              <a:gd name="T22" fmla="*/ 144 w 271"/>
              <a:gd name="T23" fmla="*/ 37 h 106"/>
              <a:gd name="T24" fmla="*/ 122 w 271"/>
              <a:gd name="T25" fmla="*/ 84 h 106"/>
              <a:gd name="T26" fmla="*/ 94 w 271"/>
              <a:gd name="T27" fmla="*/ 4 h 106"/>
              <a:gd name="T28" fmla="*/ 91 w 271"/>
              <a:gd name="T29" fmla="*/ 1 h 106"/>
              <a:gd name="T30" fmla="*/ 88 w 271"/>
              <a:gd name="T31" fmla="*/ 0 h 106"/>
              <a:gd name="T32" fmla="*/ 84 w 271"/>
              <a:gd name="T33" fmla="*/ 1 h 106"/>
              <a:gd name="T34" fmla="*/ 82 w 271"/>
              <a:gd name="T35" fmla="*/ 3 h 106"/>
              <a:gd name="T36" fmla="*/ 60 w 271"/>
              <a:gd name="T37" fmla="*/ 49 h 106"/>
              <a:gd name="T38" fmla="*/ 24 w 271"/>
              <a:gd name="T39" fmla="*/ 49 h 106"/>
              <a:gd name="T40" fmla="*/ 8 w 271"/>
              <a:gd name="T41" fmla="*/ 49 h 106"/>
              <a:gd name="T42" fmla="*/ 5 w 271"/>
              <a:gd name="T43" fmla="*/ 49 h 106"/>
              <a:gd name="T44" fmla="*/ 1 w 271"/>
              <a:gd name="T45" fmla="*/ 50 h 106"/>
              <a:gd name="T46" fmla="*/ 0 w 271"/>
              <a:gd name="T47" fmla="*/ 52 h 106"/>
              <a:gd name="T48" fmla="*/ 0 w 271"/>
              <a:gd name="T49" fmla="*/ 53 h 106"/>
              <a:gd name="T50" fmla="*/ 0 w 271"/>
              <a:gd name="T51" fmla="*/ 56 h 106"/>
              <a:gd name="T52" fmla="*/ 1 w 271"/>
              <a:gd name="T53" fmla="*/ 57 h 106"/>
              <a:gd name="T54" fmla="*/ 5 w 271"/>
              <a:gd name="T55" fmla="*/ 58 h 106"/>
              <a:gd name="T56" fmla="*/ 8 w 271"/>
              <a:gd name="T57" fmla="*/ 58 h 106"/>
              <a:gd name="T58" fmla="*/ 24 w 271"/>
              <a:gd name="T59" fmla="*/ 58 h 106"/>
              <a:gd name="T60" fmla="*/ 64 w 271"/>
              <a:gd name="T61" fmla="*/ 58 h 106"/>
              <a:gd name="T62" fmla="*/ 67 w 271"/>
              <a:gd name="T63" fmla="*/ 57 h 106"/>
              <a:gd name="T64" fmla="*/ 69 w 271"/>
              <a:gd name="T65" fmla="*/ 56 h 106"/>
              <a:gd name="T66" fmla="*/ 86 w 271"/>
              <a:gd name="T67" fmla="*/ 19 h 106"/>
              <a:gd name="T68" fmla="*/ 117 w 271"/>
              <a:gd name="T69" fmla="*/ 103 h 106"/>
              <a:gd name="T70" fmla="*/ 120 w 271"/>
              <a:gd name="T71" fmla="*/ 106 h 106"/>
              <a:gd name="T72" fmla="*/ 124 w 271"/>
              <a:gd name="T73" fmla="*/ 106 h 106"/>
              <a:gd name="T74" fmla="*/ 127 w 271"/>
              <a:gd name="T75" fmla="*/ 106 h 106"/>
              <a:gd name="T76" fmla="*/ 129 w 271"/>
              <a:gd name="T77" fmla="*/ 103 h 106"/>
              <a:gd name="T78" fmla="*/ 153 w 271"/>
              <a:gd name="T79" fmla="*/ 48 h 106"/>
              <a:gd name="T80" fmla="*/ 185 w 271"/>
              <a:gd name="T81" fmla="*/ 75 h 106"/>
              <a:gd name="T82" fmla="*/ 188 w 271"/>
              <a:gd name="T83" fmla="*/ 76 h 106"/>
              <a:gd name="T84" fmla="*/ 191 w 271"/>
              <a:gd name="T85" fmla="*/ 78 h 106"/>
              <a:gd name="T86" fmla="*/ 192 w 271"/>
              <a:gd name="T87" fmla="*/ 76 h 106"/>
              <a:gd name="T88" fmla="*/ 195 w 271"/>
              <a:gd name="T89" fmla="*/ 75 h 106"/>
              <a:gd name="T90" fmla="*/ 207 w 271"/>
              <a:gd name="T91" fmla="*/ 61 h 106"/>
              <a:gd name="T92" fmla="*/ 239 w 271"/>
              <a:gd name="T93" fmla="*/ 61 h 106"/>
              <a:gd name="T94" fmla="*/ 255 w 271"/>
              <a:gd name="T95" fmla="*/ 61 h 106"/>
              <a:gd name="T96" fmla="*/ 264 w 271"/>
              <a:gd name="T97" fmla="*/ 61 h 106"/>
              <a:gd name="T98" fmla="*/ 269 w 271"/>
              <a:gd name="T99" fmla="*/ 60 h 106"/>
              <a:gd name="T100" fmla="*/ 270 w 271"/>
              <a:gd name="T101" fmla="*/ 58 h 106"/>
              <a:gd name="T102" fmla="*/ 271 w 271"/>
              <a:gd name="T103" fmla="*/ 57 h 106"/>
              <a:gd name="T104" fmla="*/ 270 w 271"/>
              <a:gd name="T105" fmla="*/ 54 h 106"/>
              <a:gd name="T106" fmla="*/ 269 w 271"/>
              <a:gd name="T107" fmla="*/ 53 h 106"/>
              <a:gd name="T108" fmla="*/ 264 w 271"/>
              <a:gd name="T109" fmla="*/ 5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1" h="106">
                <a:moveTo>
                  <a:pt x="264" y="52"/>
                </a:moveTo>
                <a:lnTo>
                  <a:pt x="255" y="52"/>
                </a:lnTo>
                <a:lnTo>
                  <a:pt x="239" y="52"/>
                </a:lnTo>
                <a:lnTo>
                  <a:pt x="203" y="52"/>
                </a:lnTo>
                <a:lnTo>
                  <a:pt x="202" y="52"/>
                </a:lnTo>
                <a:lnTo>
                  <a:pt x="199" y="53"/>
                </a:lnTo>
                <a:lnTo>
                  <a:pt x="189" y="64"/>
                </a:lnTo>
                <a:lnTo>
                  <a:pt x="154" y="35"/>
                </a:lnTo>
                <a:lnTo>
                  <a:pt x="151" y="34"/>
                </a:lnTo>
                <a:lnTo>
                  <a:pt x="148" y="34"/>
                </a:lnTo>
                <a:lnTo>
                  <a:pt x="146" y="34"/>
                </a:lnTo>
                <a:lnTo>
                  <a:pt x="144" y="37"/>
                </a:lnTo>
                <a:lnTo>
                  <a:pt x="122" y="84"/>
                </a:lnTo>
                <a:lnTo>
                  <a:pt x="94" y="4"/>
                </a:lnTo>
                <a:lnTo>
                  <a:pt x="91" y="1"/>
                </a:lnTo>
                <a:lnTo>
                  <a:pt x="88" y="0"/>
                </a:lnTo>
                <a:lnTo>
                  <a:pt x="84" y="1"/>
                </a:lnTo>
                <a:lnTo>
                  <a:pt x="82" y="3"/>
                </a:lnTo>
                <a:lnTo>
                  <a:pt x="60" y="49"/>
                </a:lnTo>
                <a:lnTo>
                  <a:pt x="24" y="49"/>
                </a:lnTo>
                <a:lnTo>
                  <a:pt x="8" y="49"/>
                </a:lnTo>
                <a:lnTo>
                  <a:pt x="5" y="49"/>
                </a:lnTo>
                <a:lnTo>
                  <a:pt x="1" y="50"/>
                </a:lnTo>
                <a:lnTo>
                  <a:pt x="0" y="52"/>
                </a:lnTo>
                <a:lnTo>
                  <a:pt x="0" y="53"/>
                </a:lnTo>
                <a:lnTo>
                  <a:pt x="0" y="56"/>
                </a:lnTo>
                <a:lnTo>
                  <a:pt x="1" y="57"/>
                </a:lnTo>
                <a:lnTo>
                  <a:pt x="5" y="58"/>
                </a:lnTo>
                <a:lnTo>
                  <a:pt x="8" y="58"/>
                </a:lnTo>
                <a:lnTo>
                  <a:pt x="24" y="58"/>
                </a:lnTo>
                <a:lnTo>
                  <a:pt x="64" y="58"/>
                </a:lnTo>
                <a:lnTo>
                  <a:pt x="67" y="57"/>
                </a:lnTo>
                <a:lnTo>
                  <a:pt x="69" y="56"/>
                </a:lnTo>
                <a:lnTo>
                  <a:pt x="86" y="19"/>
                </a:lnTo>
                <a:lnTo>
                  <a:pt x="117" y="103"/>
                </a:lnTo>
                <a:lnTo>
                  <a:pt x="120" y="106"/>
                </a:lnTo>
                <a:lnTo>
                  <a:pt x="124" y="106"/>
                </a:lnTo>
                <a:lnTo>
                  <a:pt x="127" y="106"/>
                </a:lnTo>
                <a:lnTo>
                  <a:pt x="129" y="103"/>
                </a:lnTo>
                <a:lnTo>
                  <a:pt x="153" y="48"/>
                </a:lnTo>
                <a:lnTo>
                  <a:pt x="185" y="75"/>
                </a:lnTo>
                <a:lnTo>
                  <a:pt x="188" y="76"/>
                </a:lnTo>
                <a:lnTo>
                  <a:pt x="191" y="78"/>
                </a:lnTo>
                <a:lnTo>
                  <a:pt x="192" y="76"/>
                </a:lnTo>
                <a:lnTo>
                  <a:pt x="195" y="75"/>
                </a:lnTo>
                <a:lnTo>
                  <a:pt x="207" y="61"/>
                </a:lnTo>
                <a:lnTo>
                  <a:pt x="239" y="61"/>
                </a:lnTo>
                <a:lnTo>
                  <a:pt x="255" y="61"/>
                </a:lnTo>
                <a:lnTo>
                  <a:pt x="264" y="61"/>
                </a:lnTo>
                <a:lnTo>
                  <a:pt x="269" y="60"/>
                </a:lnTo>
                <a:lnTo>
                  <a:pt x="270" y="58"/>
                </a:lnTo>
                <a:lnTo>
                  <a:pt x="271" y="57"/>
                </a:lnTo>
                <a:lnTo>
                  <a:pt x="270" y="54"/>
                </a:lnTo>
                <a:lnTo>
                  <a:pt x="269" y="53"/>
                </a:lnTo>
                <a:lnTo>
                  <a:pt x="264" y="5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008" name="Freeform 402"/>
          <p:cNvSpPr>
            <a:spLocks noEditPoints="1"/>
          </p:cNvSpPr>
          <p:nvPr/>
        </p:nvSpPr>
        <p:spPr bwMode="auto">
          <a:xfrm>
            <a:off x="5562600" y="3309938"/>
            <a:ext cx="84138" cy="109537"/>
          </a:xfrm>
          <a:custGeom>
            <a:avLst/>
            <a:gdLst>
              <a:gd name="T0" fmla="*/ 152 w 156"/>
              <a:gd name="T1" fmla="*/ 162 h 202"/>
              <a:gd name="T2" fmla="*/ 108 w 156"/>
              <a:gd name="T3" fmla="*/ 30 h 202"/>
              <a:gd name="T4" fmla="*/ 116 w 156"/>
              <a:gd name="T5" fmla="*/ 25 h 202"/>
              <a:gd name="T6" fmla="*/ 120 w 156"/>
              <a:gd name="T7" fmla="*/ 15 h 202"/>
              <a:gd name="T8" fmla="*/ 115 w 156"/>
              <a:gd name="T9" fmla="*/ 4 h 202"/>
              <a:gd name="T10" fmla="*/ 104 w 156"/>
              <a:gd name="T11" fmla="*/ 0 h 202"/>
              <a:gd name="T12" fmla="*/ 47 w 156"/>
              <a:gd name="T13" fmla="*/ 1 h 202"/>
              <a:gd name="T14" fmla="*/ 39 w 156"/>
              <a:gd name="T15" fmla="*/ 10 h 202"/>
              <a:gd name="T16" fmla="*/ 39 w 156"/>
              <a:gd name="T17" fmla="*/ 20 h 202"/>
              <a:gd name="T18" fmla="*/ 44 w 156"/>
              <a:gd name="T19" fmla="*/ 29 h 202"/>
              <a:gd name="T20" fmla="*/ 48 w 156"/>
              <a:gd name="T21" fmla="*/ 65 h 202"/>
              <a:gd name="T22" fmla="*/ 4 w 156"/>
              <a:gd name="T23" fmla="*/ 162 h 202"/>
              <a:gd name="T24" fmla="*/ 0 w 156"/>
              <a:gd name="T25" fmla="*/ 179 h 202"/>
              <a:gd name="T26" fmla="*/ 3 w 156"/>
              <a:gd name="T27" fmla="*/ 190 h 202"/>
              <a:gd name="T28" fmla="*/ 9 w 156"/>
              <a:gd name="T29" fmla="*/ 196 h 202"/>
              <a:gd name="T30" fmla="*/ 21 w 156"/>
              <a:gd name="T31" fmla="*/ 202 h 202"/>
              <a:gd name="T32" fmla="*/ 140 w 156"/>
              <a:gd name="T33" fmla="*/ 201 h 202"/>
              <a:gd name="T34" fmla="*/ 149 w 156"/>
              <a:gd name="T35" fmla="*/ 195 h 202"/>
              <a:gd name="T36" fmla="*/ 155 w 156"/>
              <a:gd name="T37" fmla="*/ 186 h 202"/>
              <a:gd name="T38" fmla="*/ 155 w 156"/>
              <a:gd name="T39" fmla="*/ 172 h 202"/>
              <a:gd name="T40" fmla="*/ 134 w 156"/>
              <a:gd name="T41" fmla="*/ 190 h 202"/>
              <a:gd name="T42" fmla="*/ 19 w 156"/>
              <a:gd name="T43" fmla="*/ 188 h 202"/>
              <a:gd name="T44" fmla="*/ 14 w 156"/>
              <a:gd name="T45" fmla="*/ 184 h 202"/>
              <a:gd name="T46" fmla="*/ 14 w 156"/>
              <a:gd name="T47" fmla="*/ 173 h 202"/>
              <a:gd name="T48" fmla="*/ 59 w 156"/>
              <a:gd name="T49" fmla="*/ 68 h 202"/>
              <a:gd name="T50" fmla="*/ 60 w 156"/>
              <a:gd name="T51" fmla="*/ 67 h 202"/>
              <a:gd name="T52" fmla="*/ 59 w 156"/>
              <a:gd name="T53" fmla="*/ 19 h 202"/>
              <a:gd name="T54" fmla="*/ 52 w 156"/>
              <a:gd name="T55" fmla="*/ 19 h 202"/>
              <a:gd name="T56" fmla="*/ 50 w 156"/>
              <a:gd name="T57" fmla="*/ 15 h 202"/>
              <a:gd name="T58" fmla="*/ 52 w 156"/>
              <a:gd name="T59" fmla="*/ 11 h 202"/>
              <a:gd name="T60" fmla="*/ 107 w 156"/>
              <a:gd name="T61" fmla="*/ 12 h 202"/>
              <a:gd name="T62" fmla="*/ 107 w 156"/>
              <a:gd name="T63" fmla="*/ 18 h 202"/>
              <a:gd name="T64" fmla="*/ 99 w 156"/>
              <a:gd name="T65" fmla="*/ 19 h 202"/>
              <a:gd name="T66" fmla="*/ 96 w 156"/>
              <a:gd name="T67" fmla="*/ 22 h 202"/>
              <a:gd name="T68" fmla="*/ 97 w 156"/>
              <a:gd name="T69" fmla="*/ 68 h 202"/>
              <a:gd name="T70" fmla="*/ 144 w 156"/>
              <a:gd name="T71" fmla="*/ 173 h 202"/>
              <a:gd name="T72" fmla="*/ 142 w 156"/>
              <a:gd name="T73" fmla="*/ 184 h 202"/>
              <a:gd name="T74" fmla="*/ 137 w 156"/>
              <a:gd name="T75" fmla="*/ 188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6" h="202">
                <a:moveTo>
                  <a:pt x="152" y="162"/>
                </a:moveTo>
                <a:lnTo>
                  <a:pt x="152" y="162"/>
                </a:lnTo>
                <a:lnTo>
                  <a:pt x="108" y="65"/>
                </a:lnTo>
                <a:lnTo>
                  <a:pt x="108" y="30"/>
                </a:lnTo>
                <a:lnTo>
                  <a:pt x="114" y="29"/>
                </a:lnTo>
                <a:lnTo>
                  <a:pt x="116" y="25"/>
                </a:lnTo>
                <a:lnTo>
                  <a:pt x="119" y="20"/>
                </a:lnTo>
                <a:lnTo>
                  <a:pt x="120" y="15"/>
                </a:lnTo>
                <a:lnTo>
                  <a:pt x="119" y="10"/>
                </a:lnTo>
                <a:lnTo>
                  <a:pt x="115" y="4"/>
                </a:lnTo>
                <a:lnTo>
                  <a:pt x="111" y="1"/>
                </a:lnTo>
                <a:lnTo>
                  <a:pt x="104" y="0"/>
                </a:lnTo>
                <a:lnTo>
                  <a:pt x="52" y="0"/>
                </a:lnTo>
                <a:lnTo>
                  <a:pt x="47" y="1"/>
                </a:lnTo>
                <a:lnTo>
                  <a:pt x="41" y="4"/>
                </a:lnTo>
                <a:lnTo>
                  <a:pt x="39" y="10"/>
                </a:lnTo>
                <a:lnTo>
                  <a:pt x="37" y="15"/>
                </a:lnTo>
                <a:lnTo>
                  <a:pt x="39" y="20"/>
                </a:lnTo>
                <a:lnTo>
                  <a:pt x="40" y="25"/>
                </a:lnTo>
                <a:lnTo>
                  <a:pt x="44" y="29"/>
                </a:lnTo>
                <a:lnTo>
                  <a:pt x="48" y="30"/>
                </a:lnTo>
                <a:lnTo>
                  <a:pt x="48" y="65"/>
                </a:lnTo>
                <a:lnTo>
                  <a:pt x="47" y="68"/>
                </a:lnTo>
                <a:lnTo>
                  <a:pt x="4" y="162"/>
                </a:lnTo>
                <a:lnTo>
                  <a:pt x="2" y="172"/>
                </a:lnTo>
                <a:lnTo>
                  <a:pt x="0" y="179"/>
                </a:lnTo>
                <a:lnTo>
                  <a:pt x="2" y="184"/>
                </a:lnTo>
                <a:lnTo>
                  <a:pt x="3" y="190"/>
                </a:lnTo>
                <a:lnTo>
                  <a:pt x="6" y="194"/>
                </a:lnTo>
                <a:lnTo>
                  <a:pt x="9" y="196"/>
                </a:lnTo>
                <a:lnTo>
                  <a:pt x="15" y="201"/>
                </a:lnTo>
                <a:lnTo>
                  <a:pt x="21" y="202"/>
                </a:lnTo>
                <a:lnTo>
                  <a:pt x="136" y="202"/>
                </a:lnTo>
                <a:lnTo>
                  <a:pt x="140" y="201"/>
                </a:lnTo>
                <a:lnTo>
                  <a:pt x="146" y="198"/>
                </a:lnTo>
                <a:lnTo>
                  <a:pt x="149" y="195"/>
                </a:lnTo>
                <a:lnTo>
                  <a:pt x="153" y="191"/>
                </a:lnTo>
                <a:lnTo>
                  <a:pt x="155" y="186"/>
                </a:lnTo>
                <a:lnTo>
                  <a:pt x="156" y="179"/>
                </a:lnTo>
                <a:lnTo>
                  <a:pt x="155" y="172"/>
                </a:lnTo>
                <a:lnTo>
                  <a:pt x="152" y="162"/>
                </a:lnTo>
                <a:close/>
                <a:moveTo>
                  <a:pt x="134" y="190"/>
                </a:moveTo>
                <a:lnTo>
                  <a:pt x="22" y="190"/>
                </a:lnTo>
                <a:lnTo>
                  <a:pt x="19" y="188"/>
                </a:lnTo>
                <a:lnTo>
                  <a:pt x="17" y="187"/>
                </a:lnTo>
                <a:lnTo>
                  <a:pt x="14" y="184"/>
                </a:lnTo>
                <a:lnTo>
                  <a:pt x="13" y="179"/>
                </a:lnTo>
                <a:lnTo>
                  <a:pt x="14" y="173"/>
                </a:lnTo>
                <a:lnTo>
                  <a:pt x="15" y="168"/>
                </a:lnTo>
                <a:lnTo>
                  <a:pt x="59" y="68"/>
                </a:lnTo>
                <a:lnTo>
                  <a:pt x="60" y="68"/>
                </a:lnTo>
                <a:lnTo>
                  <a:pt x="60" y="67"/>
                </a:lnTo>
                <a:lnTo>
                  <a:pt x="60" y="22"/>
                </a:lnTo>
                <a:lnTo>
                  <a:pt x="59" y="19"/>
                </a:lnTo>
                <a:lnTo>
                  <a:pt x="58" y="19"/>
                </a:lnTo>
                <a:lnTo>
                  <a:pt x="52" y="19"/>
                </a:lnTo>
                <a:lnTo>
                  <a:pt x="50" y="18"/>
                </a:lnTo>
                <a:lnTo>
                  <a:pt x="50" y="15"/>
                </a:lnTo>
                <a:lnTo>
                  <a:pt x="50" y="12"/>
                </a:lnTo>
                <a:lnTo>
                  <a:pt x="52" y="11"/>
                </a:lnTo>
                <a:lnTo>
                  <a:pt x="104" y="11"/>
                </a:lnTo>
                <a:lnTo>
                  <a:pt x="107" y="12"/>
                </a:lnTo>
                <a:lnTo>
                  <a:pt x="108" y="15"/>
                </a:lnTo>
                <a:lnTo>
                  <a:pt x="107" y="18"/>
                </a:lnTo>
                <a:lnTo>
                  <a:pt x="104" y="19"/>
                </a:lnTo>
                <a:lnTo>
                  <a:pt x="99" y="19"/>
                </a:lnTo>
                <a:lnTo>
                  <a:pt x="97" y="19"/>
                </a:lnTo>
                <a:lnTo>
                  <a:pt x="96" y="22"/>
                </a:lnTo>
                <a:lnTo>
                  <a:pt x="96" y="67"/>
                </a:lnTo>
                <a:lnTo>
                  <a:pt x="97" y="68"/>
                </a:lnTo>
                <a:lnTo>
                  <a:pt x="141" y="168"/>
                </a:lnTo>
                <a:lnTo>
                  <a:pt x="144" y="173"/>
                </a:lnTo>
                <a:lnTo>
                  <a:pt x="144" y="179"/>
                </a:lnTo>
                <a:lnTo>
                  <a:pt x="142" y="184"/>
                </a:lnTo>
                <a:lnTo>
                  <a:pt x="141" y="187"/>
                </a:lnTo>
                <a:lnTo>
                  <a:pt x="137" y="188"/>
                </a:lnTo>
                <a:lnTo>
                  <a:pt x="134" y="19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009" name="Freeform 403"/>
          <p:cNvSpPr>
            <a:spLocks/>
          </p:cNvSpPr>
          <p:nvPr/>
        </p:nvSpPr>
        <p:spPr bwMode="auto">
          <a:xfrm>
            <a:off x="5602288" y="3292475"/>
            <a:ext cx="12700" cy="11113"/>
          </a:xfrm>
          <a:custGeom>
            <a:avLst/>
            <a:gdLst>
              <a:gd name="T0" fmla="*/ 11 w 22"/>
              <a:gd name="T1" fmla="*/ 22 h 22"/>
              <a:gd name="T2" fmla="*/ 11 w 22"/>
              <a:gd name="T3" fmla="*/ 22 h 22"/>
              <a:gd name="T4" fmla="*/ 15 w 22"/>
              <a:gd name="T5" fmla="*/ 22 h 22"/>
              <a:gd name="T6" fmla="*/ 18 w 22"/>
              <a:gd name="T7" fmla="*/ 19 h 22"/>
              <a:gd name="T8" fmla="*/ 21 w 22"/>
              <a:gd name="T9" fmla="*/ 15 h 22"/>
              <a:gd name="T10" fmla="*/ 22 w 22"/>
              <a:gd name="T11" fmla="*/ 11 h 22"/>
              <a:gd name="T12" fmla="*/ 21 w 22"/>
              <a:gd name="T13" fmla="*/ 7 h 22"/>
              <a:gd name="T14" fmla="*/ 18 w 22"/>
              <a:gd name="T15" fmla="*/ 3 h 22"/>
              <a:gd name="T16" fmla="*/ 15 w 22"/>
              <a:gd name="T17" fmla="*/ 2 h 22"/>
              <a:gd name="T18" fmla="*/ 11 w 22"/>
              <a:gd name="T19" fmla="*/ 0 h 22"/>
              <a:gd name="T20" fmla="*/ 7 w 22"/>
              <a:gd name="T21" fmla="*/ 2 h 22"/>
              <a:gd name="T22" fmla="*/ 3 w 22"/>
              <a:gd name="T23" fmla="*/ 3 h 22"/>
              <a:gd name="T24" fmla="*/ 0 w 22"/>
              <a:gd name="T25" fmla="*/ 7 h 22"/>
              <a:gd name="T26" fmla="*/ 0 w 22"/>
              <a:gd name="T27" fmla="*/ 11 h 22"/>
              <a:gd name="T28" fmla="*/ 0 w 22"/>
              <a:gd name="T29" fmla="*/ 15 h 22"/>
              <a:gd name="T30" fmla="*/ 3 w 22"/>
              <a:gd name="T31" fmla="*/ 19 h 22"/>
              <a:gd name="T32" fmla="*/ 7 w 22"/>
              <a:gd name="T33" fmla="*/ 22 h 22"/>
              <a:gd name="T34" fmla="*/ 11 w 22"/>
              <a:gd name="T35"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 h="22">
                <a:moveTo>
                  <a:pt x="11" y="22"/>
                </a:moveTo>
                <a:lnTo>
                  <a:pt x="11" y="22"/>
                </a:lnTo>
                <a:lnTo>
                  <a:pt x="15" y="22"/>
                </a:lnTo>
                <a:lnTo>
                  <a:pt x="18" y="19"/>
                </a:lnTo>
                <a:lnTo>
                  <a:pt x="21" y="15"/>
                </a:lnTo>
                <a:lnTo>
                  <a:pt x="22" y="11"/>
                </a:lnTo>
                <a:lnTo>
                  <a:pt x="21" y="7"/>
                </a:lnTo>
                <a:lnTo>
                  <a:pt x="18" y="3"/>
                </a:lnTo>
                <a:lnTo>
                  <a:pt x="15" y="2"/>
                </a:lnTo>
                <a:lnTo>
                  <a:pt x="11" y="0"/>
                </a:lnTo>
                <a:lnTo>
                  <a:pt x="7" y="2"/>
                </a:lnTo>
                <a:lnTo>
                  <a:pt x="3" y="3"/>
                </a:lnTo>
                <a:lnTo>
                  <a:pt x="0" y="7"/>
                </a:lnTo>
                <a:lnTo>
                  <a:pt x="0" y="11"/>
                </a:lnTo>
                <a:lnTo>
                  <a:pt x="0" y="15"/>
                </a:lnTo>
                <a:lnTo>
                  <a:pt x="3" y="19"/>
                </a:lnTo>
                <a:lnTo>
                  <a:pt x="7" y="22"/>
                </a:lnTo>
                <a:lnTo>
                  <a:pt x="11" y="2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010" name="Freeform 404"/>
          <p:cNvSpPr>
            <a:spLocks/>
          </p:cNvSpPr>
          <p:nvPr/>
        </p:nvSpPr>
        <p:spPr bwMode="auto">
          <a:xfrm>
            <a:off x="5591175" y="3284538"/>
            <a:ext cx="4763" cy="4762"/>
          </a:xfrm>
          <a:custGeom>
            <a:avLst/>
            <a:gdLst>
              <a:gd name="T0" fmla="*/ 4 w 8"/>
              <a:gd name="T1" fmla="*/ 10 h 10"/>
              <a:gd name="T2" fmla="*/ 4 w 8"/>
              <a:gd name="T3" fmla="*/ 10 h 10"/>
              <a:gd name="T4" fmla="*/ 7 w 8"/>
              <a:gd name="T5" fmla="*/ 8 h 10"/>
              <a:gd name="T6" fmla="*/ 8 w 8"/>
              <a:gd name="T7" fmla="*/ 6 h 10"/>
              <a:gd name="T8" fmla="*/ 7 w 8"/>
              <a:gd name="T9" fmla="*/ 2 h 10"/>
              <a:gd name="T10" fmla="*/ 4 w 8"/>
              <a:gd name="T11" fmla="*/ 0 h 10"/>
              <a:gd name="T12" fmla="*/ 2 w 8"/>
              <a:gd name="T13" fmla="*/ 2 h 10"/>
              <a:gd name="T14" fmla="*/ 0 w 8"/>
              <a:gd name="T15" fmla="*/ 6 h 10"/>
              <a:gd name="T16" fmla="*/ 2 w 8"/>
              <a:gd name="T17" fmla="*/ 8 h 10"/>
              <a:gd name="T18" fmla="*/ 4 w 8"/>
              <a:gd name="T19"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0">
                <a:moveTo>
                  <a:pt x="4" y="10"/>
                </a:moveTo>
                <a:lnTo>
                  <a:pt x="4" y="10"/>
                </a:lnTo>
                <a:lnTo>
                  <a:pt x="7" y="8"/>
                </a:lnTo>
                <a:lnTo>
                  <a:pt x="8" y="6"/>
                </a:lnTo>
                <a:lnTo>
                  <a:pt x="7" y="2"/>
                </a:lnTo>
                <a:lnTo>
                  <a:pt x="4" y="0"/>
                </a:lnTo>
                <a:lnTo>
                  <a:pt x="2" y="2"/>
                </a:lnTo>
                <a:lnTo>
                  <a:pt x="0" y="6"/>
                </a:lnTo>
                <a:lnTo>
                  <a:pt x="2" y="8"/>
                </a:lnTo>
                <a:lnTo>
                  <a:pt x="4" y="1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011" name="Freeform 405"/>
          <p:cNvSpPr>
            <a:spLocks/>
          </p:cNvSpPr>
          <p:nvPr/>
        </p:nvSpPr>
        <p:spPr bwMode="auto">
          <a:xfrm>
            <a:off x="5603875" y="3271838"/>
            <a:ext cx="9525" cy="7937"/>
          </a:xfrm>
          <a:custGeom>
            <a:avLst/>
            <a:gdLst>
              <a:gd name="T0" fmla="*/ 9 w 17"/>
              <a:gd name="T1" fmla="*/ 15 h 15"/>
              <a:gd name="T2" fmla="*/ 9 w 17"/>
              <a:gd name="T3" fmla="*/ 15 h 15"/>
              <a:gd name="T4" fmla="*/ 11 w 17"/>
              <a:gd name="T5" fmla="*/ 15 h 15"/>
              <a:gd name="T6" fmla="*/ 14 w 17"/>
              <a:gd name="T7" fmla="*/ 14 h 15"/>
              <a:gd name="T8" fmla="*/ 15 w 17"/>
              <a:gd name="T9" fmla="*/ 11 h 15"/>
              <a:gd name="T10" fmla="*/ 17 w 17"/>
              <a:gd name="T11" fmla="*/ 8 h 15"/>
              <a:gd name="T12" fmla="*/ 15 w 17"/>
              <a:gd name="T13" fmla="*/ 4 h 15"/>
              <a:gd name="T14" fmla="*/ 14 w 17"/>
              <a:gd name="T15" fmla="*/ 1 h 15"/>
              <a:gd name="T16" fmla="*/ 11 w 17"/>
              <a:gd name="T17" fmla="*/ 0 h 15"/>
              <a:gd name="T18" fmla="*/ 9 w 17"/>
              <a:gd name="T19" fmla="*/ 0 h 15"/>
              <a:gd name="T20" fmla="*/ 5 w 17"/>
              <a:gd name="T21" fmla="*/ 0 h 15"/>
              <a:gd name="T22" fmla="*/ 3 w 17"/>
              <a:gd name="T23" fmla="*/ 1 h 15"/>
              <a:gd name="T24" fmla="*/ 0 w 17"/>
              <a:gd name="T25" fmla="*/ 4 h 15"/>
              <a:gd name="T26" fmla="*/ 0 w 17"/>
              <a:gd name="T27" fmla="*/ 8 h 15"/>
              <a:gd name="T28" fmla="*/ 0 w 17"/>
              <a:gd name="T29" fmla="*/ 11 h 15"/>
              <a:gd name="T30" fmla="*/ 3 w 17"/>
              <a:gd name="T31" fmla="*/ 14 h 15"/>
              <a:gd name="T32" fmla="*/ 5 w 17"/>
              <a:gd name="T33" fmla="*/ 15 h 15"/>
              <a:gd name="T34" fmla="*/ 9 w 17"/>
              <a:gd name="T3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 h="15">
                <a:moveTo>
                  <a:pt x="9" y="15"/>
                </a:moveTo>
                <a:lnTo>
                  <a:pt x="9" y="15"/>
                </a:lnTo>
                <a:lnTo>
                  <a:pt x="11" y="15"/>
                </a:lnTo>
                <a:lnTo>
                  <a:pt x="14" y="14"/>
                </a:lnTo>
                <a:lnTo>
                  <a:pt x="15" y="11"/>
                </a:lnTo>
                <a:lnTo>
                  <a:pt x="17" y="8"/>
                </a:lnTo>
                <a:lnTo>
                  <a:pt x="15" y="4"/>
                </a:lnTo>
                <a:lnTo>
                  <a:pt x="14" y="1"/>
                </a:lnTo>
                <a:lnTo>
                  <a:pt x="11" y="0"/>
                </a:lnTo>
                <a:lnTo>
                  <a:pt x="9" y="0"/>
                </a:lnTo>
                <a:lnTo>
                  <a:pt x="5" y="0"/>
                </a:lnTo>
                <a:lnTo>
                  <a:pt x="3" y="1"/>
                </a:lnTo>
                <a:lnTo>
                  <a:pt x="0" y="4"/>
                </a:lnTo>
                <a:lnTo>
                  <a:pt x="0" y="8"/>
                </a:lnTo>
                <a:lnTo>
                  <a:pt x="0" y="11"/>
                </a:lnTo>
                <a:lnTo>
                  <a:pt x="3" y="14"/>
                </a:lnTo>
                <a:lnTo>
                  <a:pt x="5" y="15"/>
                </a:lnTo>
                <a:lnTo>
                  <a:pt x="9" y="1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012" name="Freeform 407"/>
          <p:cNvSpPr>
            <a:spLocks/>
          </p:cNvSpPr>
          <p:nvPr/>
        </p:nvSpPr>
        <p:spPr bwMode="auto">
          <a:xfrm>
            <a:off x="5602288" y="3332163"/>
            <a:ext cx="9525" cy="6350"/>
          </a:xfrm>
          <a:custGeom>
            <a:avLst/>
            <a:gdLst>
              <a:gd name="T0" fmla="*/ 11 w 15"/>
              <a:gd name="T1" fmla="*/ 14 h 14"/>
              <a:gd name="T2" fmla="*/ 11 w 15"/>
              <a:gd name="T3" fmla="*/ 14 h 14"/>
              <a:gd name="T4" fmla="*/ 12 w 15"/>
              <a:gd name="T5" fmla="*/ 12 h 14"/>
              <a:gd name="T6" fmla="*/ 14 w 15"/>
              <a:gd name="T7" fmla="*/ 10 h 14"/>
              <a:gd name="T8" fmla="*/ 15 w 15"/>
              <a:gd name="T9" fmla="*/ 7 h 14"/>
              <a:gd name="T10" fmla="*/ 14 w 15"/>
              <a:gd name="T11" fmla="*/ 4 h 14"/>
              <a:gd name="T12" fmla="*/ 12 w 15"/>
              <a:gd name="T13" fmla="*/ 2 h 14"/>
              <a:gd name="T14" fmla="*/ 11 w 15"/>
              <a:gd name="T15" fmla="*/ 0 h 14"/>
              <a:gd name="T16" fmla="*/ 8 w 15"/>
              <a:gd name="T17" fmla="*/ 0 h 14"/>
              <a:gd name="T18" fmla="*/ 6 w 15"/>
              <a:gd name="T19" fmla="*/ 0 h 14"/>
              <a:gd name="T20" fmla="*/ 3 w 15"/>
              <a:gd name="T21" fmla="*/ 2 h 14"/>
              <a:gd name="T22" fmla="*/ 1 w 15"/>
              <a:gd name="T23" fmla="*/ 4 h 14"/>
              <a:gd name="T24" fmla="*/ 0 w 15"/>
              <a:gd name="T25" fmla="*/ 7 h 14"/>
              <a:gd name="T26" fmla="*/ 1 w 15"/>
              <a:gd name="T27" fmla="*/ 10 h 14"/>
              <a:gd name="T28" fmla="*/ 3 w 15"/>
              <a:gd name="T29" fmla="*/ 12 h 14"/>
              <a:gd name="T30" fmla="*/ 6 w 15"/>
              <a:gd name="T31" fmla="*/ 14 h 14"/>
              <a:gd name="T32" fmla="*/ 8 w 15"/>
              <a:gd name="T33" fmla="*/ 14 h 14"/>
              <a:gd name="T34" fmla="*/ 11 w 15"/>
              <a:gd name="T3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14">
                <a:moveTo>
                  <a:pt x="11" y="14"/>
                </a:moveTo>
                <a:lnTo>
                  <a:pt x="11" y="14"/>
                </a:lnTo>
                <a:lnTo>
                  <a:pt x="12" y="12"/>
                </a:lnTo>
                <a:lnTo>
                  <a:pt x="14" y="10"/>
                </a:lnTo>
                <a:lnTo>
                  <a:pt x="15" y="7"/>
                </a:lnTo>
                <a:lnTo>
                  <a:pt x="14" y="4"/>
                </a:lnTo>
                <a:lnTo>
                  <a:pt x="12" y="2"/>
                </a:lnTo>
                <a:lnTo>
                  <a:pt x="11" y="0"/>
                </a:lnTo>
                <a:lnTo>
                  <a:pt x="8" y="0"/>
                </a:lnTo>
                <a:lnTo>
                  <a:pt x="6" y="0"/>
                </a:lnTo>
                <a:lnTo>
                  <a:pt x="3" y="2"/>
                </a:lnTo>
                <a:lnTo>
                  <a:pt x="1" y="4"/>
                </a:lnTo>
                <a:lnTo>
                  <a:pt x="0" y="7"/>
                </a:lnTo>
                <a:lnTo>
                  <a:pt x="1" y="10"/>
                </a:lnTo>
                <a:lnTo>
                  <a:pt x="3" y="12"/>
                </a:lnTo>
                <a:lnTo>
                  <a:pt x="6" y="14"/>
                </a:lnTo>
                <a:lnTo>
                  <a:pt x="8" y="14"/>
                </a:lnTo>
                <a:lnTo>
                  <a:pt x="11" y="1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013" name="Freeform 408"/>
          <p:cNvSpPr>
            <a:spLocks/>
          </p:cNvSpPr>
          <p:nvPr/>
        </p:nvSpPr>
        <p:spPr bwMode="auto">
          <a:xfrm>
            <a:off x="5599113" y="3349625"/>
            <a:ext cx="6350" cy="6350"/>
          </a:xfrm>
          <a:custGeom>
            <a:avLst/>
            <a:gdLst>
              <a:gd name="T0" fmla="*/ 6 w 9"/>
              <a:gd name="T1" fmla="*/ 8 h 9"/>
              <a:gd name="T2" fmla="*/ 6 w 9"/>
              <a:gd name="T3" fmla="*/ 8 h 9"/>
              <a:gd name="T4" fmla="*/ 9 w 9"/>
              <a:gd name="T5" fmla="*/ 4 h 9"/>
              <a:gd name="T6" fmla="*/ 8 w 9"/>
              <a:gd name="T7" fmla="*/ 1 h 9"/>
              <a:gd name="T8" fmla="*/ 4 w 9"/>
              <a:gd name="T9" fmla="*/ 0 h 9"/>
              <a:gd name="T10" fmla="*/ 1 w 9"/>
              <a:gd name="T11" fmla="*/ 1 h 9"/>
              <a:gd name="T12" fmla="*/ 0 w 9"/>
              <a:gd name="T13" fmla="*/ 4 h 9"/>
              <a:gd name="T14" fmla="*/ 1 w 9"/>
              <a:gd name="T15" fmla="*/ 6 h 9"/>
              <a:gd name="T16" fmla="*/ 4 w 9"/>
              <a:gd name="T17" fmla="*/ 9 h 9"/>
              <a:gd name="T18" fmla="*/ 6 w 9"/>
              <a:gd name="T19"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9">
                <a:moveTo>
                  <a:pt x="6" y="8"/>
                </a:moveTo>
                <a:lnTo>
                  <a:pt x="6" y="8"/>
                </a:lnTo>
                <a:lnTo>
                  <a:pt x="9" y="4"/>
                </a:lnTo>
                <a:lnTo>
                  <a:pt x="8" y="1"/>
                </a:lnTo>
                <a:lnTo>
                  <a:pt x="4" y="0"/>
                </a:lnTo>
                <a:lnTo>
                  <a:pt x="1" y="1"/>
                </a:lnTo>
                <a:lnTo>
                  <a:pt x="0" y="4"/>
                </a:lnTo>
                <a:lnTo>
                  <a:pt x="1" y="6"/>
                </a:lnTo>
                <a:lnTo>
                  <a:pt x="4" y="9"/>
                </a:lnTo>
                <a:lnTo>
                  <a:pt x="6" y="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014" name="Freeform 409"/>
          <p:cNvSpPr>
            <a:spLocks/>
          </p:cNvSpPr>
          <p:nvPr/>
        </p:nvSpPr>
        <p:spPr bwMode="auto">
          <a:xfrm>
            <a:off x="5578475" y="3368675"/>
            <a:ext cx="53975" cy="39688"/>
          </a:xfrm>
          <a:custGeom>
            <a:avLst/>
            <a:gdLst>
              <a:gd name="T0" fmla="*/ 75 w 101"/>
              <a:gd name="T1" fmla="*/ 0 h 72"/>
              <a:gd name="T2" fmla="*/ 75 w 101"/>
              <a:gd name="T3" fmla="*/ 0 h 72"/>
              <a:gd name="T4" fmla="*/ 71 w 101"/>
              <a:gd name="T5" fmla="*/ 0 h 72"/>
              <a:gd name="T6" fmla="*/ 61 w 101"/>
              <a:gd name="T7" fmla="*/ 3 h 72"/>
              <a:gd name="T8" fmla="*/ 49 w 101"/>
              <a:gd name="T9" fmla="*/ 7 h 72"/>
              <a:gd name="T10" fmla="*/ 41 w 101"/>
              <a:gd name="T11" fmla="*/ 8 h 72"/>
              <a:gd name="T12" fmla="*/ 32 w 101"/>
              <a:gd name="T13" fmla="*/ 9 h 72"/>
              <a:gd name="T14" fmla="*/ 23 w 101"/>
              <a:gd name="T15" fmla="*/ 9 h 72"/>
              <a:gd name="T16" fmla="*/ 22 w 101"/>
              <a:gd name="T17" fmla="*/ 11 h 72"/>
              <a:gd name="T18" fmla="*/ 2 w 101"/>
              <a:gd name="T19" fmla="*/ 54 h 72"/>
              <a:gd name="T20" fmla="*/ 0 w 101"/>
              <a:gd name="T21" fmla="*/ 61 h 72"/>
              <a:gd name="T22" fmla="*/ 0 w 101"/>
              <a:gd name="T23" fmla="*/ 65 h 72"/>
              <a:gd name="T24" fmla="*/ 1 w 101"/>
              <a:gd name="T25" fmla="*/ 68 h 72"/>
              <a:gd name="T26" fmla="*/ 4 w 101"/>
              <a:gd name="T27" fmla="*/ 71 h 72"/>
              <a:gd name="T28" fmla="*/ 7 w 101"/>
              <a:gd name="T29" fmla="*/ 72 h 72"/>
              <a:gd name="T30" fmla="*/ 94 w 101"/>
              <a:gd name="T31" fmla="*/ 72 h 72"/>
              <a:gd name="T32" fmla="*/ 97 w 101"/>
              <a:gd name="T33" fmla="*/ 71 h 72"/>
              <a:gd name="T34" fmla="*/ 101 w 101"/>
              <a:gd name="T35" fmla="*/ 68 h 72"/>
              <a:gd name="T36" fmla="*/ 101 w 101"/>
              <a:gd name="T37" fmla="*/ 65 h 72"/>
              <a:gd name="T38" fmla="*/ 101 w 101"/>
              <a:gd name="T39" fmla="*/ 61 h 72"/>
              <a:gd name="T40" fmla="*/ 99 w 101"/>
              <a:gd name="T41" fmla="*/ 54 h 72"/>
              <a:gd name="T42" fmla="*/ 75 w 101"/>
              <a:gd name="T43"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1" h="72">
                <a:moveTo>
                  <a:pt x="75" y="0"/>
                </a:moveTo>
                <a:lnTo>
                  <a:pt x="75" y="0"/>
                </a:lnTo>
                <a:lnTo>
                  <a:pt x="71" y="0"/>
                </a:lnTo>
                <a:lnTo>
                  <a:pt x="61" y="3"/>
                </a:lnTo>
                <a:lnTo>
                  <a:pt x="49" y="7"/>
                </a:lnTo>
                <a:lnTo>
                  <a:pt x="41" y="8"/>
                </a:lnTo>
                <a:lnTo>
                  <a:pt x="32" y="9"/>
                </a:lnTo>
                <a:lnTo>
                  <a:pt x="23" y="9"/>
                </a:lnTo>
                <a:lnTo>
                  <a:pt x="22" y="11"/>
                </a:lnTo>
                <a:lnTo>
                  <a:pt x="2" y="54"/>
                </a:lnTo>
                <a:lnTo>
                  <a:pt x="0" y="61"/>
                </a:lnTo>
                <a:lnTo>
                  <a:pt x="0" y="65"/>
                </a:lnTo>
                <a:lnTo>
                  <a:pt x="1" y="68"/>
                </a:lnTo>
                <a:lnTo>
                  <a:pt x="4" y="71"/>
                </a:lnTo>
                <a:lnTo>
                  <a:pt x="7" y="72"/>
                </a:lnTo>
                <a:lnTo>
                  <a:pt x="94" y="72"/>
                </a:lnTo>
                <a:lnTo>
                  <a:pt x="97" y="71"/>
                </a:lnTo>
                <a:lnTo>
                  <a:pt x="101" y="68"/>
                </a:lnTo>
                <a:lnTo>
                  <a:pt x="101" y="65"/>
                </a:lnTo>
                <a:lnTo>
                  <a:pt x="101" y="61"/>
                </a:lnTo>
                <a:lnTo>
                  <a:pt x="99" y="54"/>
                </a:lnTo>
                <a:lnTo>
                  <a:pt x="75"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015" name="Freeform 410"/>
          <p:cNvSpPr>
            <a:spLocks/>
          </p:cNvSpPr>
          <p:nvPr/>
        </p:nvSpPr>
        <p:spPr bwMode="auto">
          <a:xfrm>
            <a:off x="4692650" y="3273425"/>
            <a:ext cx="17463" cy="30163"/>
          </a:xfrm>
          <a:custGeom>
            <a:avLst/>
            <a:gdLst>
              <a:gd name="T0" fmla="*/ 15 w 30"/>
              <a:gd name="T1" fmla="*/ 56 h 56"/>
              <a:gd name="T2" fmla="*/ 15 w 30"/>
              <a:gd name="T3" fmla="*/ 56 h 56"/>
              <a:gd name="T4" fmla="*/ 30 w 30"/>
              <a:gd name="T5" fmla="*/ 52 h 56"/>
              <a:gd name="T6" fmla="*/ 16 w 30"/>
              <a:gd name="T7" fmla="*/ 7 h 56"/>
              <a:gd name="T8" fmla="*/ 13 w 30"/>
              <a:gd name="T9" fmla="*/ 3 h 56"/>
              <a:gd name="T10" fmla="*/ 12 w 30"/>
              <a:gd name="T11" fmla="*/ 2 h 56"/>
              <a:gd name="T12" fmla="*/ 9 w 30"/>
              <a:gd name="T13" fmla="*/ 0 h 56"/>
              <a:gd name="T14" fmla="*/ 5 w 30"/>
              <a:gd name="T15" fmla="*/ 2 h 56"/>
              <a:gd name="T16" fmla="*/ 2 w 30"/>
              <a:gd name="T17" fmla="*/ 3 h 56"/>
              <a:gd name="T18" fmla="*/ 1 w 30"/>
              <a:gd name="T19" fmla="*/ 6 h 56"/>
              <a:gd name="T20" fmla="*/ 0 w 30"/>
              <a:gd name="T21" fmla="*/ 9 h 56"/>
              <a:gd name="T22" fmla="*/ 0 w 30"/>
              <a:gd name="T23" fmla="*/ 11 h 56"/>
              <a:gd name="T24" fmla="*/ 15 w 30"/>
              <a:gd name="T25"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56">
                <a:moveTo>
                  <a:pt x="15" y="56"/>
                </a:moveTo>
                <a:lnTo>
                  <a:pt x="15" y="56"/>
                </a:lnTo>
                <a:lnTo>
                  <a:pt x="30" y="52"/>
                </a:lnTo>
                <a:lnTo>
                  <a:pt x="16" y="7"/>
                </a:lnTo>
                <a:lnTo>
                  <a:pt x="13" y="3"/>
                </a:lnTo>
                <a:lnTo>
                  <a:pt x="12" y="2"/>
                </a:lnTo>
                <a:lnTo>
                  <a:pt x="9" y="0"/>
                </a:lnTo>
                <a:lnTo>
                  <a:pt x="5" y="2"/>
                </a:lnTo>
                <a:lnTo>
                  <a:pt x="2" y="3"/>
                </a:lnTo>
                <a:lnTo>
                  <a:pt x="1" y="6"/>
                </a:lnTo>
                <a:lnTo>
                  <a:pt x="0" y="9"/>
                </a:lnTo>
                <a:lnTo>
                  <a:pt x="0" y="11"/>
                </a:lnTo>
                <a:lnTo>
                  <a:pt x="15" y="5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016" name="Freeform 411"/>
          <p:cNvSpPr>
            <a:spLocks/>
          </p:cNvSpPr>
          <p:nvPr/>
        </p:nvSpPr>
        <p:spPr bwMode="auto">
          <a:xfrm>
            <a:off x="4729163" y="3386138"/>
            <a:ext cx="15875" cy="30162"/>
          </a:xfrm>
          <a:custGeom>
            <a:avLst/>
            <a:gdLst>
              <a:gd name="T0" fmla="*/ 15 w 30"/>
              <a:gd name="T1" fmla="*/ 0 h 57"/>
              <a:gd name="T2" fmla="*/ 15 w 30"/>
              <a:gd name="T3" fmla="*/ 0 h 57"/>
              <a:gd name="T4" fmla="*/ 0 w 30"/>
              <a:gd name="T5" fmla="*/ 5 h 57"/>
              <a:gd name="T6" fmla="*/ 15 w 30"/>
              <a:gd name="T7" fmla="*/ 51 h 57"/>
              <a:gd name="T8" fmla="*/ 16 w 30"/>
              <a:gd name="T9" fmla="*/ 53 h 57"/>
              <a:gd name="T10" fmla="*/ 18 w 30"/>
              <a:gd name="T11" fmla="*/ 55 h 57"/>
              <a:gd name="T12" fmla="*/ 22 w 30"/>
              <a:gd name="T13" fmla="*/ 57 h 57"/>
              <a:gd name="T14" fmla="*/ 25 w 30"/>
              <a:gd name="T15" fmla="*/ 57 h 57"/>
              <a:gd name="T16" fmla="*/ 27 w 30"/>
              <a:gd name="T17" fmla="*/ 54 h 57"/>
              <a:gd name="T18" fmla="*/ 30 w 30"/>
              <a:gd name="T19" fmla="*/ 53 h 57"/>
              <a:gd name="T20" fmla="*/ 30 w 30"/>
              <a:gd name="T21" fmla="*/ 50 h 57"/>
              <a:gd name="T22" fmla="*/ 30 w 30"/>
              <a:gd name="T23" fmla="*/ 46 h 57"/>
              <a:gd name="T24" fmla="*/ 15 w 30"/>
              <a:gd name="T25"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57">
                <a:moveTo>
                  <a:pt x="15" y="0"/>
                </a:moveTo>
                <a:lnTo>
                  <a:pt x="15" y="0"/>
                </a:lnTo>
                <a:lnTo>
                  <a:pt x="0" y="5"/>
                </a:lnTo>
                <a:lnTo>
                  <a:pt x="15" y="51"/>
                </a:lnTo>
                <a:lnTo>
                  <a:pt x="16" y="53"/>
                </a:lnTo>
                <a:lnTo>
                  <a:pt x="18" y="55"/>
                </a:lnTo>
                <a:lnTo>
                  <a:pt x="22" y="57"/>
                </a:lnTo>
                <a:lnTo>
                  <a:pt x="25" y="57"/>
                </a:lnTo>
                <a:lnTo>
                  <a:pt x="27" y="54"/>
                </a:lnTo>
                <a:lnTo>
                  <a:pt x="30" y="53"/>
                </a:lnTo>
                <a:lnTo>
                  <a:pt x="30" y="50"/>
                </a:lnTo>
                <a:lnTo>
                  <a:pt x="30" y="46"/>
                </a:lnTo>
                <a:lnTo>
                  <a:pt x="15"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017" name="Freeform 412"/>
          <p:cNvSpPr>
            <a:spLocks/>
          </p:cNvSpPr>
          <p:nvPr/>
        </p:nvSpPr>
        <p:spPr bwMode="auto">
          <a:xfrm>
            <a:off x="4645025" y="3324225"/>
            <a:ext cx="30163" cy="14288"/>
          </a:xfrm>
          <a:custGeom>
            <a:avLst/>
            <a:gdLst>
              <a:gd name="T0" fmla="*/ 54 w 54"/>
              <a:gd name="T1" fmla="*/ 11 h 26"/>
              <a:gd name="T2" fmla="*/ 9 w 54"/>
              <a:gd name="T3" fmla="*/ 0 h 26"/>
              <a:gd name="T4" fmla="*/ 7 w 54"/>
              <a:gd name="T5" fmla="*/ 0 h 26"/>
              <a:gd name="T6" fmla="*/ 4 w 54"/>
              <a:gd name="T7" fmla="*/ 2 h 26"/>
              <a:gd name="T8" fmla="*/ 1 w 54"/>
              <a:gd name="T9" fmla="*/ 4 h 26"/>
              <a:gd name="T10" fmla="*/ 0 w 54"/>
              <a:gd name="T11" fmla="*/ 7 h 26"/>
              <a:gd name="T12" fmla="*/ 0 w 54"/>
              <a:gd name="T13" fmla="*/ 10 h 26"/>
              <a:gd name="T14" fmla="*/ 1 w 54"/>
              <a:gd name="T15" fmla="*/ 13 h 26"/>
              <a:gd name="T16" fmla="*/ 4 w 54"/>
              <a:gd name="T17" fmla="*/ 15 h 26"/>
              <a:gd name="T18" fmla="*/ 7 w 54"/>
              <a:gd name="T19" fmla="*/ 17 h 26"/>
              <a:gd name="T20" fmla="*/ 52 w 54"/>
              <a:gd name="T21" fmla="*/ 26 h 26"/>
              <a:gd name="T22" fmla="*/ 54 w 54"/>
              <a:gd name="T23" fmla="*/ 1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26">
                <a:moveTo>
                  <a:pt x="54" y="11"/>
                </a:moveTo>
                <a:lnTo>
                  <a:pt x="9" y="0"/>
                </a:lnTo>
                <a:lnTo>
                  <a:pt x="7" y="0"/>
                </a:lnTo>
                <a:lnTo>
                  <a:pt x="4" y="2"/>
                </a:lnTo>
                <a:lnTo>
                  <a:pt x="1" y="4"/>
                </a:lnTo>
                <a:lnTo>
                  <a:pt x="0" y="7"/>
                </a:lnTo>
                <a:lnTo>
                  <a:pt x="0" y="10"/>
                </a:lnTo>
                <a:lnTo>
                  <a:pt x="1" y="13"/>
                </a:lnTo>
                <a:lnTo>
                  <a:pt x="4" y="15"/>
                </a:lnTo>
                <a:lnTo>
                  <a:pt x="7" y="17"/>
                </a:lnTo>
                <a:lnTo>
                  <a:pt x="52" y="26"/>
                </a:lnTo>
                <a:lnTo>
                  <a:pt x="54" y="1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018" name="Freeform 413"/>
          <p:cNvSpPr>
            <a:spLocks/>
          </p:cNvSpPr>
          <p:nvPr/>
        </p:nvSpPr>
        <p:spPr bwMode="auto">
          <a:xfrm>
            <a:off x="4762500" y="3349625"/>
            <a:ext cx="30163" cy="15875"/>
          </a:xfrm>
          <a:custGeom>
            <a:avLst/>
            <a:gdLst>
              <a:gd name="T0" fmla="*/ 52 w 58"/>
              <a:gd name="T1" fmla="*/ 11 h 27"/>
              <a:gd name="T2" fmla="*/ 3 w 58"/>
              <a:gd name="T3" fmla="*/ 0 h 27"/>
              <a:gd name="T4" fmla="*/ 0 w 58"/>
              <a:gd name="T5" fmla="*/ 16 h 27"/>
              <a:gd name="T6" fmla="*/ 48 w 58"/>
              <a:gd name="T7" fmla="*/ 27 h 27"/>
              <a:gd name="T8" fmla="*/ 50 w 58"/>
              <a:gd name="T9" fmla="*/ 27 h 27"/>
              <a:gd name="T10" fmla="*/ 52 w 58"/>
              <a:gd name="T11" fmla="*/ 27 h 27"/>
              <a:gd name="T12" fmla="*/ 55 w 58"/>
              <a:gd name="T13" fmla="*/ 26 h 27"/>
              <a:gd name="T14" fmla="*/ 56 w 58"/>
              <a:gd name="T15" fmla="*/ 23 h 27"/>
              <a:gd name="T16" fmla="*/ 58 w 58"/>
              <a:gd name="T17" fmla="*/ 20 h 27"/>
              <a:gd name="T18" fmla="*/ 58 w 58"/>
              <a:gd name="T19" fmla="*/ 17 h 27"/>
              <a:gd name="T20" fmla="*/ 56 w 58"/>
              <a:gd name="T21" fmla="*/ 15 h 27"/>
              <a:gd name="T22" fmla="*/ 55 w 58"/>
              <a:gd name="T23" fmla="*/ 12 h 27"/>
              <a:gd name="T24" fmla="*/ 52 w 58"/>
              <a:gd name="T25" fmla="*/ 1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27">
                <a:moveTo>
                  <a:pt x="52" y="11"/>
                </a:moveTo>
                <a:lnTo>
                  <a:pt x="3" y="0"/>
                </a:lnTo>
                <a:lnTo>
                  <a:pt x="0" y="16"/>
                </a:lnTo>
                <a:lnTo>
                  <a:pt x="48" y="27"/>
                </a:lnTo>
                <a:lnTo>
                  <a:pt x="50" y="27"/>
                </a:lnTo>
                <a:lnTo>
                  <a:pt x="52" y="27"/>
                </a:lnTo>
                <a:lnTo>
                  <a:pt x="55" y="26"/>
                </a:lnTo>
                <a:lnTo>
                  <a:pt x="56" y="23"/>
                </a:lnTo>
                <a:lnTo>
                  <a:pt x="58" y="20"/>
                </a:lnTo>
                <a:lnTo>
                  <a:pt x="58" y="17"/>
                </a:lnTo>
                <a:lnTo>
                  <a:pt x="56" y="15"/>
                </a:lnTo>
                <a:lnTo>
                  <a:pt x="55" y="12"/>
                </a:lnTo>
                <a:lnTo>
                  <a:pt x="52" y="1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019" name="Freeform 414"/>
          <p:cNvSpPr>
            <a:spLocks/>
          </p:cNvSpPr>
          <p:nvPr/>
        </p:nvSpPr>
        <p:spPr bwMode="auto">
          <a:xfrm>
            <a:off x="4746625" y="3287713"/>
            <a:ext cx="25400" cy="26987"/>
          </a:xfrm>
          <a:custGeom>
            <a:avLst/>
            <a:gdLst>
              <a:gd name="T0" fmla="*/ 11 w 46"/>
              <a:gd name="T1" fmla="*/ 49 h 49"/>
              <a:gd name="T2" fmla="*/ 43 w 46"/>
              <a:gd name="T3" fmla="*/ 14 h 49"/>
              <a:gd name="T4" fmla="*/ 46 w 46"/>
              <a:gd name="T5" fmla="*/ 11 h 49"/>
              <a:gd name="T6" fmla="*/ 46 w 46"/>
              <a:gd name="T7" fmla="*/ 8 h 49"/>
              <a:gd name="T8" fmla="*/ 45 w 46"/>
              <a:gd name="T9" fmla="*/ 4 h 49"/>
              <a:gd name="T10" fmla="*/ 43 w 46"/>
              <a:gd name="T11" fmla="*/ 1 h 49"/>
              <a:gd name="T12" fmla="*/ 41 w 46"/>
              <a:gd name="T13" fmla="*/ 0 h 49"/>
              <a:gd name="T14" fmla="*/ 38 w 46"/>
              <a:gd name="T15" fmla="*/ 0 h 49"/>
              <a:gd name="T16" fmla="*/ 35 w 46"/>
              <a:gd name="T17" fmla="*/ 0 h 49"/>
              <a:gd name="T18" fmla="*/ 33 w 46"/>
              <a:gd name="T19" fmla="*/ 3 h 49"/>
              <a:gd name="T20" fmla="*/ 0 w 46"/>
              <a:gd name="T21" fmla="*/ 38 h 49"/>
              <a:gd name="T22" fmla="*/ 11 w 46"/>
              <a:gd name="T23"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 h="49">
                <a:moveTo>
                  <a:pt x="11" y="49"/>
                </a:moveTo>
                <a:lnTo>
                  <a:pt x="43" y="14"/>
                </a:lnTo>
                <a:lnTo>
                  <a:pt x="46" y="11"/>
                </a:lnTo>
                <a:lnTo>
                  <a:pt x="46" y="8"/>
                </a:lnTo>
                <a:lnTo>
                  <a:pt x="45" y="4"/>
                </a:lnTo>
                <a:lnTo>
                  <a:pt x="43" y="1"/>
                </a:lnTo>
                <a:lnTo>
                  <a:pt x="41" y="0"/>
                </a:lnTo>
                <a:lnTo>
                  <a:pt x="38" y="0"/>
                </a:lnTo>
                <a:lnTo>
                  <a:pt x="35" y="0"/>
                </a:lnTo>
                <a:lnTo>
                  <a:pt x="33" y="3"/>
                </a:lnTo>
                <a:lnTo>
                  <a:pt x="0" y="38"/>
                </a:lnTo>
                <a:lnTo>
                  <a:pt x="11" y="4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020" name="Freeform 415"/>
          <p:cNvSpPr>
            <a:spLocks/>
          </p:cNvSpPr>
          <p:nvPr/>
        </p:nvSpPr>
        <p:spPr bwMode="auto">
          <a:xfrm>
            <a:off x="4667250" y="3375025"/>
            <a:ext cx="25400" cy="26988"/>
          </a:xfrm>
          <a:custGeom>
            <a:avLst/>
            <a:gdLst>
              <a:gd name="T0" fmla="*/ 3 w 47"/>
              <a:gd name="T1" fmla="*/ 35 h 48"/>
              <a:gd name="T2" fmla="*/ 3 w 47"/>
              <a:gd name="T3" fmla="*/ 35 h 48"/>
              <a:gd name="T4" fmla="*/ 2 w 47"/>
              <a:gd name="T5" fmla="*/ 37 h 48"/>
              <a:gd name="T6" fmla="*/ 0 w 47"/>
              <a:gd name="T7" fmla="*/ 41 h 48"/>
              <a:gd name="T8" fmla="*/ 2 w 47"/>
              <a:gd name="T9" fmla="*/ 44 h 48"/>
              <a:gd name="T10" fmla="*/ 3 w 47"/>
              <a:gd name="T11" fmla="*/ 47 h 48"/>
              <a:gd name="T12" fmla="*/ 6 w 47"/>
              <a:gd name="T13" fmla="*/ 48 h 48"/>
              <a:gd name="T14" fmla="*/ 9 w 47"/>
              <a:gd name="T15" fmla="*/ 48 h 48"/>
              <a:gd name="T16" fmla="*/ 13 w 47"/>
              <a:gd name="T17" fmla="*/ 48 h 48"/>
              <a:gd name="T18" fmla="*/ 15 w 47"/>
              <a:gd name="T19" fmla="*/ 45 h 48"/>
              <a:gd name="T20" fmla="*/ 47 w 47"/>
              <a:gd name="T21" fmla="*/ 11 h 48"/>
              <a:gd name="T22" fmla="*/ 35 w 47"/>
              <a:gd name="T23" fmla="*/ 0 h 48"/>
              <a:gd name="T24" fmla="*/ 3 w 47"/>
              <a:gd name="T25" fmla="*/ 3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 h="48">
                <a:moveTo>
                  <a:pt x="3" y="35"/>
                </a:moveTo>
                <a:lnTo>
                  <a:pt x="3" y="35"/>
                </a:lnTo>
                <a:lnTo>
                  <a:pt x="2" y="37"/>
                </a:lnTo>
                <a:lnTo>
                  <a:pt x="0" y="41"/>
                </a:lnTo>
                <a:lnTo>
                  <a:pt x="2" y="44"/>
                </a:lnTo>
                <a:lnTo>
                  <a:pt x="3" y="47"/>
                </a:lnTo>
                <a:lnTo>
                  <a:pt x="6" y="48"/>
                </a:lnTo>
                <a:lnTo>
                  <a:pt x="9" y="48"/>
                </a:lnTo>
                <a:lnTo>
                  <a:pt x="13" y="48"/>
                </a:lnTo>
                <a:lnTo>
                  <a:pt x="15" y="45"/>
                </a:lnTo>
                <a:lnTo>
                  <a:pt x="47" y="11"/>
                </a:lnTo>
                <a:lnTo>
                  <a:pt x="35" y="0"/>
                </a:lnTo>
                <a:lnTo>
                  <a:pt x="3" y="3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021" name="Freeform 416"/>
          <p:cNvSpPr>
            <a:spLocks noEditPoints="1"/>
          </p:cNvSpPr>
          <p:nvPr/>
        </p:nvSpPr>
        <p:spPr bwMode="auto">
          <a:xfrm>
            <a:off x="4678363" y="3305175"/>
            <a:ext cx="79375" cy="79375"/>
          </a:xfrm>
          <a:custGeom>
            <a:avLst/>
            <a:gdLst>
              <a:gd name="T0" fmla="*/ 74 w 148"/>
              <a:gd name="T1" fmla="*/ 0 h 148"/>
              <a:gd name="T2" fmla="*/ 45 w 148"/>
              <a:gd name="T3" fmla="*/ 6 h 148"/>
              <a:gd name="T4" fmla="*/ 22 w 148"/>
              <a:gd name="T5" fmla="*/ 22 h 148"/>
              <a:gd name="T6" fmla="*/ 6 w 148"/>
              <a:gd name="T7" fmla="*/ 45 h 148"/>
              <a:gd name="T8" fmla="*/ 0 w 148"/>
              <a:gd name="T9" fmla="*/ 74 h 148"/>
              <a:gd name="T10" fmla="*/ 6 w 148"/>
              <a:gd name="T11" fmla="*/ 103 h 148"/>
              <a:gd name="T12" fmla="*/ 22 w 148"/>
              <a:gd name="T13" fmla="*/ 126 h 148"/>
              <a:gd name="T14" fmla="*/ 45 w 148"/>
              <a:gd name="T15" fmla="*/ 142 h 148"/>
              <a:gd name="T16" fmla="*/ 74 w 148"/>
              <a:gd name="T17" fmla="*/ 148 h 148"/>
              <a:gd name="T18" fmla="*/ 103 w 148"/>
              <a:gd name="T19" fmla="*/ 142 h 148"/>
              <a:gd name="T20" fmla="*/ 126 w 148"/>
              <a:gd name="T21" fmla="*/ 126 h 148"/>
              <a:gd name="T22" fmla="*/ 142 w 148"/>
              <a:gd name="T23" fmla="*/ 103 h 148"/>
              <a:gd name="T24" fmla="*/ 148 w 148"/>
              <a:gd name="T25" fmla="*/ 74 h 148"/>
              <a:gd name="T26" fmla="*/ 142 w 148"/>
              <a:gd name="T27" fmla="*/ 45 h 148"/>
              <a:gd name="T28" fmla="*/ 126 w 148"/>
              <a:gd name="T29" fmla="*/ 22 h 148"/>
              <a:gd name="T30" fmla="*/ 103 w 148"/>
              <a:gd name="T31" fmla="*/ 6 h 148"/>
              <a:gd name="T32" fmla="*/ 74 w 148"/>
              <a:gd name="T33" fmla="*/ 0 h 148"/>
              <a:gd name="T34" fmla="*/ 74 w 148"/>
              <a:gd name="T35" fmla="*/ 131 h 148"/>
              <a:gd name="T36" fmla="*/ 51 w 148"/>
              <a:gd name="T37" fmla="*/ 127 h 148"/>
              <a:gd name="T38" fmla="*/ 33 w 148"/>
              <a:gd name="T39" fmla="*/ 115 h 148"/>
              <a:gd name="T40" fmla="*/ 21 w 148"/>
              <a:gd name="T41" fmla="*/ 97 h 148"/>
              <a:gd name="T42" fmla="*/ 17 w 148"/>
              <a:gd name="T43" fmla="*/ 74 h 148"/>
              <a:gd name="T44" fmla="*/ 21 w 148"/>
              <a:gd name="T45" fmla="*/ 52 h 148"/>
              <a:gd name="T46" fmla="*/ 33 w 148"/>
              <a:gd name="T47" fmla="*/ 33 h 148"/>
              <a:gd name="T48" fmla="*/ 51 w 148"/>
              <a:gd name="T49" fmla="*/ 21 h 148"/>
              <a:gd name="T50" fmla="*/ 74 w 148"/>
              <a:gd name="T51" fmla="*/ 17 h 148"/>
              <a:gd name="T52" fmla="*/ 96 w 148"/>
              <a:gd name="T53" fmla="*/ 21 h 148"/>
              <a:gd name="T54" fmla="*/ 115 w 148"/>
              <a:gd name="T55" fmla="*/ 33 h 148"/>
              <a:gd name="T56" fmla="*/ 127 w 148"/>
              <a:gd name="T57" fmla="*/ 52 h 148"/>
              <a:gd name="T58" fmla="*/ 131 w 148"/>
              <a:gd name="T59" fmla="*/ 74 h 148"/>
              <a:gd name="T60" fmla="*/ 127 w 148"/>
              <a:gd name="T61" fmla="*/ 97 h 148"/>
              <a:gd name="T62" fmla="*/ 115 w 148"/>
              <a:gd name="T63" fmla="*/ 115 h 148"/>
              <a:gd name="T64" fmla="*/ 96 w 148"/>
              <a:gd name="T65" fmla="*/ 127 h 148"/>
              <a:gd name="T66" fmla="*/ 74 w 148"/>
              <a:gd name="T67" fmla="*/ 13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8" h="148">
                <a:moveTo>
                  <a:pt x="74" y="0"/>
                </a:moveTo>
                <a:lnTo>
                  <a:pt x="74" y="0"/>
                </a:lnTo>
                <a:lnTo>
                  <a:pt x="59" y="2"/>
                </a:lnTo>
                <a:lnTo>
                  <a:pt x="45" y="6"/>
                </a:lnTo>
                <a:lnTo>
                  <a:pt x="33" y="13"/>
                </a:lnTo>
                <a:lnTo>
                  <a:pt x="22" y="22"/>
                </a:lnTo>
                <a:lnTo>
                  <a:pt x="13" y="33"/>
                </a:lnTo>
                <a:lnTo>
                  <a:pt x="6" y="45"/>
                </a:lnTo>
                <a:lnTo>
                  <a:pt x="2" y="59"/>
                </a:lnTo>
                <a:lnTo>
                  <a:pt x="0" y="74"/>
                </a:lnTo>
                <a:lnTo>
                  <a:pt x="2" y="89"/>
                </a:lnTo>
                <a:lnTo>
                  <a:pt x="6" y="103"/>
                </a:lnTo>
                <a:lnTo>
                  <a:pt x="13" y="115"/>
                </a:lnTo>
                <a:lnTo>
                  <a:pt x="22" y="126"/>
                </a:lnTo>
                <a:lnTo>
                  <a:pt x="33" y="136"/>
                </a:lnTo>
                <a:lnTo>
                  <a:pt x="45" y="142"/>
                </a:lnTo>
                <a:lnTo>
                  <a:pt x="59" y="146"/>
                </a:lnTo>
                <a:lnTo>
                  <a:pt x="74" y="148"/>
                </a:lnTo>
                <a:lnTo>
                  <a:pt x="89" y="146"/>
                </a:lnTo>
                <a:lnTo>
                  <a:pt x="103" y="142"/>
                </a:lnTo>
                <a:lnTo>
                  <a:pt x="115" y="136"/>
                </a:lnTo>
                <a:lnTo>
                  <a:pt x="126" y="126"/>
                </a:lnTo>
                <a:lnTo>
                  <a:pt x="135" y="115"/>
                </a:lnTo>
                <a:lnTo>
                  <a:pt x="142" y="103"/>
                </a:lnTo>
                <a:lnTo>
                  <a:pt x="146" y="89"/>
                </a:lnTo>
                <a:lnTo>
                  <a:pt x="148" y="74"/>
                </a:lnTo>
                <a:lnTo>
                  <a:pt x="146" y="59"/>
                </a:lnTo>
                <a:lnTo>
                  <a:pt x="142" y="45"/>
                </a:lnTo>
                <a:lnTo>
                  <a:pt x="135" y="33"/>
                </a:lnTo>
                <a:lnTo>
                  <a:pt x="126" y="22"/>
                </a:lnTo>
                <a:lnTo>
                  <a:pt x="115" y="13"/>
                </a:lnTo>
                <a:lnTo>
                  <a:pt x="103" y="6"/>
                </a:lnTo>
                <a:lnTo>
                  <a:pt x="89" y="2"/>
                </a:lnTo>
                <a:lnTo>
                  <a:pt x="74" y="0"/>
                </a:lnTo>
                <a:close/>
                <a:moveTo>
                  <a:pt x="74" y="131"/>
                </a:moveTo>
                <a:lnTo>
                  <a:pt x="74" y="131"/>
                </a:lnTo>
                <a:lnTo>
                  <a:pt x="62" y="131"/>
                </a:lnTo>
                <a:lnTo>
                  <a:pt x="51" y="127"/>
                </a:lnTo>
                <a:lnTo>
                  <a:pt x="41" y="122"/>
                </a:lnTo>
                <a:lnTo>
                  <a:pt x="33" y="115"/>
                </a:lnTo>
                <a:lnTo>
                  <a:pt x="26" y="107"/>
                </a:lnTo>
                <a:lnTo>
                  <a:pt x="21" y="97"/>
                </a:lnTo>
                <a:lnTo>
                  <a:pt x="17" y="86"/>
                </a:lnTo>
                <a:lnTo>
                  <a:pt x="17" y="74"/>
                </a:lnTo>
                <a:lnTo>
                  <a:pt x="17" y="63"/>
                </a:lnTo>
                <a:lnTo>
                  <a:pt x="21" y="52"/>
                </a:lnTo>
                <a:lnTo>
                  <a:pt x="26" y="43"/>
                </a:lnTo>
                <a:lnTo>
                  <a:pt x="33" y="33"/>
                </a:lnTo>
                <a:lnTo>
                  <a:pt x="41" y="26"/>
                </a:lnTo>
                <a:lnTo>
                  <a:pt x="51" y="21"/>
                </a:lnTo>
                <a:lnTo>
                  <a:pt x="62" y="18"/>
                </a:lnTo>
                <a:lnTo>
                  <a:pt x="74" y="17"/>
                </a:lnTo>
                <a:lnTo>
                  <a:pt x="85" y="18"/>
                </a:lnTo>
                <a:lnTo>
                  <a:pt x="96" y="21"/>
                </a:lnTo>
                <a:lnTo>
                  <a:pt x="105" y="26"/>
                </a:lnTo>
                <a:lnTo>
                  <a:pt x="115" y="33"/>
                </a:lnTo>
                <a:lnTo>
                  <a:pt x="122" y="43"/>
                </a:lnTo>
                <a:lnTo>
                  <a:pt x="127" y="52"/>
                </a:lnTo>
                <a:lnTo>
                  <a:pt x="130" y="63"/>
                </a:lnTo>
                <a:lnTo>
                  <a:pt x="131" y="74"/>
                </a:lnTo>
                <a:lnTo>
                  <a:pt x="130" y="86"/>
                </a:lnTo>
                <a:lnTo>
                  <a:pt x="127" y="97"/>
                </a:lnTo>
                <a:lnTo>
                  <a:pt x="122" y="107"/>
                </a:lnTo>
                <a:lnTo>
                  <a:pt x="115" y="115"/>
                </a:lnTo>
                <a:lnTo>
                  <a:pt x="105" y="122"/>
                </a:lnTo>
                <a:lnTo>
                  <a:pt x="96" y="127"/>
                </a:lnTo>
                <a:lnTo>
                  <a:pt x="85" y="131"/>
                </a:lnTo>
                <a:lnTo>
                  <a:pt x="74" y="13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022" name="Freeform 417"/>
          <p:cNvSpPr>
            <a:spLocks noEditPoints="1"/>
          </p:cNvSpPr>
          <p:nvPr/>
        </p:nvSpPr>
        <p:spPr bwMode="auto">
          <a:xfrm>
            <a:off x="4940300" y="3297238"/>
            <a:ext cx="147638" cy="101600"/>
          </a:xfrm>
          <a:custGeom>
            <a:avLst/>
            <a:gdLst>
              <a:gd name="T0" fmla="*/ 146 w 273"/>
              <a:gd name="T1" fmla="*/ 187 h 188"/>
              <a:gd name="T2" fmla="*/ 119 w 273"/>
              <a:gd name="T3" fmla="*/ 175 h 188"/>
              <a:gd name="T4" fmla="*/ 42 w 273"/>
              <a:gd name="T5" fmla="*/ 171 h 188"/>
              <a:gd name="T6" fmla="*/ 12 w 273"/>
              <a:gd name="T7" fmla="*/ 147 h 188"/>
              <a:gd name="T8" fmla="*/ 0 w 273"/>
              <a:gd name="T9" fmla="*/ 112 h 188"/>
              <a:gd name="T10" fmla="*/ 12 w 273"/>
              <a:gd name="T11" fmla="*/ 76 h 188"/>
              <a:gd name="T12" fmla="*/ 42 w 273"/>
              <a:gd name="T13" fmla="*/ 53 h 188"/>
              <a:gd name="T14" fmla="*/ 78 w 273"/>
              <a:gd name="T15" fmla="*/ 48 h 188"/>
              <a:gd name="T16" fmla="*/ 93 w 273"/>
              <a:gd name="T17" fmla="*/ 21 h 188"/>
              <a:gd name="T18" fmla="*/ 121 w 273"/>
              <a:gd name="T19" fmla="*/ 3 h 188"/>
              <a:gd name="T20" fmla="*/ 155 w 273"/>
              <a:gd name="T21" fmla="*/ 0 h 188"/>
              <a:gd name="T22" fmla="*/ 185 w 273"/>
              <a:gd name="T23" fmla="*/ 12 h 188"/>
              <a:gd name="T24" fmla="*/ 206 w 273"/>
              <a:gd name="T25" fmla="*/ 36 h 188"/>
              <a:gd name="T26" fmla="*/ 235 w 273"/>
              <a:gd name="T27" fmla="*/ 52 h 188"/>
              <a:gd name="T28" fmla="*/ 262 w 273"/>
              <a:gd name="T29" fmla="*/ 75 h 188"/>
              <a:gd name="T30" fmla="*/ 273 w 273"/>
              <a:gd name="T31" fmla="*/ 109 h 188"/>
              <a:gd name="T32" fmla="*/ 260 w 273"/>
              <a:gd name="T33" fmla="*/ 146 h 188"/>
              <a:gd name="T34" fmla="*/ 230 w 273"/>
              <a:gd name="T35" fmla="*/ 169 h 188"/>
              <a:gd name="T36" fmla="*/ 194 w 273"/>
              <a:gd name="T37" fmla="*/ 173 h 188"/>
              <a:gd name="T38" fmla="*/ 166 w 273"/>
              <a:gd name="T39" fmla="*/ 187 h 188"/>
              <a:gd name="T40" fmla="*/ 69 w 273"/>
              <a:gd name="T41" fmla="*/ 67 h 188"/>
              <a:gd name="T42" fmla="*/ 41 w 273"/>
              <a:gd name="T43" fmla="*/ 75 h 188"/>
              <a:gd name="T44" fmla="*/ 23 w 273"/>
              <a:gd name="T45" fmla="*/ 94 h 188"/>
              <a:gd name="T46" fmla="*/ 20 w 273"/>
              <a:gd name="T47" fmla="*/ 121 h 188"/>
              <a:gd name="T48" fmla="*/ 34 w 273"/>
              <a:gd name="T49" fmla="*/ 143 h 188"/>
              <a:gd name="T50" fmla="*/ 58 w 273"/>
              <a:gd name="T51" fmla="*/ 156 h 188"/>
              <a:gd name="T52" fmla="*/ 127 w 273"/>
              <a:gd name="T53" fmla="*/ 157 h 188"/>
              <a:gd name="T54" fmla="*/ 155 w 273"/>
              <a:gd name="T55" fmla="*/ 169 h 188"/>
              <a:gd name="T56" fmla="*/ 179 w 273"/>
              <a:gd name="T57" fmla="*/ 161 h 188"/>
              <a:gd name="T58" fmla="*/ 194 w 273"/>
              <a:gd name="T59" fmla="*/ 154 h 188"/>
              <a:gd name="T60" fmla="*/ 222 w 273"/>
              <a:gd name="T61" fmla="*/ 152 h 188"/>
              <a:gd name="T62" fmla="*/ 245 w 273"/>
              <a:gd name="T63" fmla="*/ 135 h 188"/>
              <a:gd name="T64" fmla="*/ 254 w 273"/>
              <a:gd name="T65" fmla="*/ 109 h 188"/>
              <a:gd name="T66" fmla="*/ 245 w 273"/>
              <a:gd name="T67" fmla="*/ 83 h 188"/>
              <a:gd name="T68" fmla="*/ 222 w 273"/>
              <a:gd name="T69" fmla="*/ 67 h 188"/>
              <a:gd name="T70" fmla="*/ 200 w 273"/>
              <a:gd name="T71" fmla="*/ 63 h 188"/>
              <a:gd name="T72" fmla="*/ 194 w 273"/>
              <a:gd name="T73" fmla="*/ 56 h 188"/>
              <a:gd name="T74" fmla="*/ 183 w 273"/>
              <a:gd name="T75" fmla="*/ 34 h 188"/>
              <a:gd name="T76" fmla="*/ 161 w 273"/>
              <a:gd name="T77" fmla="*/ 22 h 188"/>
              <a:gd name="T78" fmla="*/ 135 w 273"/>
              <a:gd name="T79" fmla="*/ 19 h 188"/>
              <a:gd name="T80" fmla="*/ 110 w 273"/>
              <a:gd name="T81" fmla="*/ 30 h 188"/>
              <a:gd name="T82" fmla="*/ 97 w 273"/>
              <a:gd name="T83" fmla="*/ 52 h 188"/>
              <a:gd name="T84" fmla="*/ 90 w 273"/>
              <a:gd name="T85" fmla="*/ 67 h 188"/>
              <a:gd name="T86" fmla="*/ 69 w 273"/>
              <a:gd name="T87" fmla="*/ 6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73" h="188">
                <a:moveTo>
                  <a:pt x="155" y="188"/>
                </a:moveTo>
                <a:lnTo>
                  <a:pt x="155" y="188"/>
                </a:lnTo>
                <a:lnTo>
                  <a:pt x="146" y="187"/>
                </a:lnTo>
                <a:lnTo>
                  <a:pt x="136" y="184"/>
                </a:lnTo>
                <a:lnTo>
                  <a:pt x="127" y="180"/>
                </a:lnTo>
                <a:lnTo>
                  <a:pt x="119" y="175"/>
                </a:lnTo>
                <a:lnTo>
                  <a:pt x="69" y="175"/>
                </a:lnTo>
                <a:lnTo>
                  <a:pt x="56" y="175"/>
                </a:lnTo>
                <a:lnTo>
                  <a:pt x="42" y="171"/>
                </a:lnTo>
                <a:lnTo>
                  <a:pt x="30" y="165"/>
                </a:lnTo>
                <a:lnTo>
                  <a:pt x="20" y="157"/>
                </a:lnTo>
                <a:lnTo>
                  <a:pt x="12" y="147"/>
                </a:lnTo>
                <a:lnTo>
                  <a:pt x="5" y="138"/>
                </a:lnTo>
                <a:lnTo>
                  <a:pt x="1" y="126"/>
                </a:lnTo>
                <a:lnTo>
                  <a:pt x="0" y="112"/>
                </a:lnTo>
                <a:lnTo>
                  <a:pt x="1" y="100"/>
                </a:lnTo>
                <a:lnTo>
                  <a:pt x="5" y="87"/>
                </a:lnTo>
                <a:lnTo>
                  <a:pt x="12" y="76"/>
                </a:lnTo>
                <a:lnTo>
                  <a:pt x="20" y="67"/>
                </a:lnTo>
                <a:lnTo>
                  <a:pt x="30" y="59"/>
                </a:lnTo>
                <a:lnTo>
                  <a:pt x="42" y="53"/>
                </a:lnTo>
                <a:lnTo>
                  <a:pt x="56" y="49"/>
                </a:lnTo>
                <a:lnTo>
                  <a:pt x="69" y="48"/>
                </a:lnTo>
                <a:lnTo>
                  <a:pt x="78" y="48"/>
                </a:lnTo>
                <a:lnTo>
                  <a:pt x="80" y="38"/>
                </a:lnTo>
                <a:lnTo>
                  <a:pt x="86" y="29"/>
                </a:lnTo>
                <a:lnTo>
                  <a:pt x="93" y="21"/>
                </a:lnTo>
                <a:lnTo>
                  <a:pt x="101" y="14"/>
                </a:lnTo>
                <a:lnTo>
                  <a:pt x="110" y="7"/>
                </a:lnTo>
                <a:lnTo>
                  <a:pt x="121" y="3"/>
                </a:lnTo>
                <a:lnTo>
                  <a:pt x="132" y="0"/>
                </a:lnTo>
                <a:lnTo>
                  <a:pt x="144" y="0"/>
                </a:lnTo>
                <a:lnTo>
                  <a:pt x="155" y="0"/>
                </a:lnTo>
                <a:lnTo>
                  <a:pt x="166" y="3"/>
                </a:lnTo>
                <a:lnTo>
                  <a:pt x="176" y="7"/>
                </a:lnTo>
                <a:lnTo>
                  <a:pt x="185" y="12"/>
                </a:lnTo>
                <a:lnTo>
                  <a:pt x="194" y="19"/>
                </a:lnTo>
                <a:lnTo>
                  <a:pt x="200" y="26"/>
                </a:lnTo>
                <a:lnTo>
                  <a:pt x="206" y="36"/>
                </a:lnTo>
                <a:lnTo>
                  <a:pt x="210" y="45"/>
                </a:lnTo>
                <a:lnTo>
                  <a:pt x="224" y="46"/>
                </a:lnTo>
                <a:lnTo>
                  <a:pt x="235" y="52"/>
                </a:lnTo>
                <a:lnTo>
                  <a:pt x="245" y="57"/>
                </a:lnTo>
                <a:lnTo>
                  <a:pt x="255" y="66"/>
                </a:lnTo>
                <a:lnTo>
                  <a:pt x="262" y="75"/>
                </a:lnTo>
                <a:lnTo>
                  <a:pt x="267" y="86"/>
                </a:lnTo>
                <a:lnTo>
                  <a:pt x="271" y="97"/>
                </a:lnTo>
                <a:lnTo>
                  <a:pt x="273" y="109"/>
                </a:lnTo>
                <a:lnTo>
                  <a:pt x="271" y="123"/>
                </a:lnTo>
                <a:lnTo>
                  <a:pt x="267" y="135"/>
                </a:lnTo>
                <a:lnTo>
                  <a:pt x="260" y="146"/>
                </a:lnTo>
                <a:lnTo>
                  <a:pt x="252" y="156"/>
                </a:lnTo>
                <a:lnTo>
                  <a:pt x="243" y="164"/>
                </a:lnTo>
                <a:lnTo>
                  <a:pt x="230" y="169"/>
                </a:lnTo>
                <a:lnTo>
                  <a:pt x="217" y="173"/>
                </a:lnTo>
                <a:lnTo>
                  <a:pt x="203" y="175"/>
                </a:lnTo>
                <a:lnTo>
                  <a:pt x="194" y="173"/>
                </a:lnTo>
                <a:lnTo>
                  <a:pt x="185" y="179"/>
                </a:lnTo>
                <a:lnTo>
                  <a:pt x="177" y="184"/>
                </a:lnTo>
                <a:lnTo>
                  <a:pt x="166" y="187"/>
                </a:lnTo>
                <a:lnTo>
                  <a:pt x="155" y="188"/>
                </a:lnTo>
                <a:close/>
                <a:moveTo>
                  <a:pt x="69" y="67"/>
                </a:moveTo>
                <a:lnTo>
                  <a:pt x="69" y="67"/>
                </a:lnTo>
                <a:lnTo>
                  <a:pt x="58" y="68"/>
                </a:lnTo>
                <a:lnTo>
                  <a:pt x="50" y="71"/>
                </a:lnTo>
                <a:lnTo>
                  <a:pt x="41" y="75"/>
                </a:lnTo>
                <a:lnTo>
                  <a:pt x="34" y="81"/>
                </a:lnTo>
                <a:lnTo>
                  <a:pt x="27" y="87"/>
                </a:lnTo>
                <a:lnTo>
                  <a:pt x="23" y="94"/>
                </a:lnTo>
                <a:lnTo>
                  <a:pt x="20" y="104"/>
                </a:lnTo>
                <a:lnTo>
                  <a:pt x="19" y="112"/>
                </a:lnTo>
                <a:lnTo>
                  <a:pt x="20" y="121"/>
                </a:lnTo>
                <a:lnTo>
                  <a:pt x="23" y="130"/>
                </a:lnTo>
                <a:lnTo>
                  <a:pt x="27" y="138"/>
                </a:lnTo>
                <a:lnTo>
                  <a:pt x="34" y="143"/>
                </a:lnTo>
                <a:lnTo>
                  <a:pt x="41" y="149"/>
                </a:lnTo>
                <a:lnTo>
                  <a:pt x="49" y="153"/>
                </a:lnTo>
                <a:lnTo>
                  <a:pt x="58" y="156"/>
                </a:lnTo>
                <a:lnTo>
                  <a:pt x="69" y="156"/>
                </a:lnTo>
                <a:lnTo>
                  <a:pt x="121" y="156"/>
                </a:lnTo>
                <a:lnTo>
                  <a:pt x="127" y="157"/>
                </a:lnTo>
                <a:lnTo>
                  <a:pt x="140" y="165"/>
                </a:lnTo>
                <a:lnTo>
                  <a:pt x="149" y="168"/>
                </a:lnTo>
                <a:lnTo>
                  <a:pt x="155" y="169"/>
                </a:lnTo>
                <a:lnTo>
                  <a:pt x="164" y="168"/>
                </a:lnTo>
                <a:lnTo>
                  <a:pt x="172" y="165"/>
                </a:lnTo>
                <a:lnTo>
                  <a:pt x="179" y="161"/>
                </a:lnTo>
                <a:lnTo>
                  <a:pt x="185" y="156"/>
                </a:lnTo>
                <a:lnTo>
                  <a:pt x="189" y="154"/>
                </a:lnTo>
                <a:lnTo>
                  <a:pt x="194" y="154"/>
                </a:lnTo>
                <a:lnTo>
                  <a:pt x="203" y="156"/>
                </a:lnTo>
                <a:lnTo>
                  <a:pt x="214" y="154"/>
                </a:lnTo>
                <a:lnTo>
                  <a:pt x="222" y="152"/>
                </a:lnTo>
                <a:lnTo>
                  <a:pt x="232" y="147"/>
                </a:lnTo>
                <a:lnTo>
                  <a:pt x="239" y="142"/>
                </a:lnTo>
                <a:lnTo>
                  <a:pt x="245" y="135"/>
                </a:lnTo>
                <a:lnTo>
                  <a:pt x="250" y="127"/>
                </a:lnTo>
                <a:lnTo>
                  <a:pt x="252" y="119"/>
                </a:lnTo>
                <a:lnTo>
                  <a:pt x="254" y="109"/>
                </a:lnTo>
                <a:lnTo>
                  <a:pt x="252" y="100"/>
                </a:lnTo>
                <a:lnTo>
                  <a:pt x="250" y="91"/>
                </a:lnTo>
                <a:lnTo>
                  <a:pt x="245" y="83"/>
                </a:lnTo>
                <a:lnTo>
                  <a:pt x="239" y="78"/>
                </a:lnTo>
                <a:lnTo>
                  <a:pt x="232" y="71"/>
                </a:lnTo>
                <a:lnTo>
                  <a:pt x="222" y="67"/>
                </a:lnTo>
                <a:lnTo>
                  <a:pt x="214" y="64"/>
                </a:lnTo>
                <a:lnTo>
                  <a:pt x="203" y="64"/>
                </a:lnTo>
                <a:lnTo>
                  <a:pt x="200" y="63"/>
                </a:lnTo>
                <a:lnTo>
                  <a:pt x="196" y="61"/>
                </a:lnTo>
                <a:lnTo>
                  <a:pt x="195" y="59"/>
                </a:lnTo>
                <a:lnTo>
                  <a:pt x="194" y="56"/>
                </a:lnTo>
                <a:lnTo>
                  <a:pt x="191" y="48"/>
                </a:lnTo>
                <a:lnTo>
                  <a:pt x="187" y="41"/>
                </a:lnTo>
                <a:lnTo>
                  <a:pt x="183" y="34"/>
                </a:lnTo>
                <a:lnTo>
                  <a:pt x="176" y="29"/>
                </a:lnTo>
                <a:lnTo>
                  <a:pt x="169" y="25"/>
                </a:lnTo>
                <a:lnTo>
                  <a:pt x="161" y="22"/>
                </a:lnTo>
                <a:lnTo>
                  <a:pt x="153" y="19"/>
                </a:lnTo>
                <a:lnTo>
                  <a:pt x="144" y="19"/>
                </a:lnTo>
                <a:lnTo>
                  <a:pt x="135" y="19"/>
                </a:lnTo>
                <a:lnTo>
                  <a:pt x="125" y="22"/>
                </a:lnTo>
                <a:lnTo>
                  <a:pt x="117" y="26"/>
                </a:lnTo>
                <a:lnTo>
                  <a:pt x="110" y="30"/>
                </a:lnTo>
                <a:lnTo>
                  <a:pt x="105" y="37"/>
                </a:lnTo>
                <a:lnTo>
                  <a:pt x="99" y="44"/>
                </a:lnTo>
                <a:lnTo>
                  <a:pt x="97" y="52"/>
                </a:lnTo>
                <a:lnTo>
                  <a:pt x="94" y="60"/>
                </a:lnTo>
                <a:lnTo>
                  <a:pt x="93" y="64"/>
                </a:lnTo>
                <a:lnTo>
                  <a:pt x="90" y="67"/>
                </a:lnTo>
                <a:lnTo>
                  <a:pt x="86" y="68"/>
                </a:lnTo>
                <a:lnTo>
                  <a:pt x="82" y="68"/>
                </a:lnTo>
                <a:lnTo>
                  <a:pt x="69" y="6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023" name="Freeform 418"/>
          <p:cNvSpPr>
            <a:spLocks noEditPoints="1"/>
          </p:cNvSpPr>
          <p:nvPr/>
        </p:nvSpPr>
        <p:spPr bwMode="auto">
          <a:xfrm>
            <a:off x="3463925" y="4173538"/>
            <a:ext cx="147638" cy="122237"/>
          </a:xfrm>
          <a:custGeom>
            <a:avLst/>
            <a:gdLst>
              <a:gd name="T0" fmla="*/ 272 w 272"/>
              <a:gd name="T1" fmla="*/ 35 h 225"/>
              <a:gd name="T2" fmla="*/ 267 w 272"/>
              <a:gd name="T3" fmla="*/ 31 h 225"/>
              <a:gd name="T4" fmla="*/ 146 w 272"/>
              <a:gd name="T5" fmla="*/ 0 h 225"/>
              <a:gd name="T6" fmla="*/ 142 w 272"/>
              <a:gd name="T7" fmla="*/ 3 h 225"/>
              <a:gd name="T8" fmla="*/ 120 w 272"/>
              <a:gd name="T9" fmla="*/ 56 h 225"/>
              <a:gd name="T10" fmla="*/ 102 w 272"/>
              <a:gd name="T11" fmla="*/ 63 h 225"/>
              <a:gd name="T12" fmla="*/ 8 w 272"/>
              <a:gd name="T13" fmla="*/ 20 h 225"/>
              <a:gd name="T14" fmla="*/ 1 w 272"/>
              <a:gd name="T15" fmla="*/ 22 h 225"/>
              <a:gd name="T16" fmla="*/ 1 w 272"/>
              <a:gd name="T17" fmla="*/ 28 h 225"/>
              <a:gd name="T18" fmla="*/ 33 w 272"/>
              <a:gd name="T19" fmla="*/ 162 h 225"/>
              <a:gd name="T20" fmla="*/ 37 w 272"/>
              <a:gd name="T21" fmla="*/ 168 h 225"/>
              <a:gd name="T22" fmla="*/ 132 w 272"/>
              <a:gd name="T23" fmla="*/ 225 h 225"/>
              <a:gd name="T24" fmla="*/ 235 w 272"/>
              <a:gd name="T25" fmla="*/ 187 h 225"/>
              <a:gd name="T26" fmla="*/ 239 w 272"/>
              <a:gd name="T27" fmla="*/ 181 h 225"/>
              <a:gd name="T28" fmla="*/ 270 w 272"/>
              <a:gd name="T29" fmla="*/ 41 h 225"/>
              <a:gd name="T30" fmla="*/ 272 w 272"/>
              <a:gd name="T31" fmla="*/ 35 h 225"/>
              <a:gd name="T32" fmla="*/ 227 w 272"/>
              <a:gd name="T33" fmla="*/ 90 h 225"/>
              <a:gd name="T34" fmla="*/ 227 w 272"/>
              <a:gd name="T35" fmla="*/ 177 h 225"/>
              <a:gd name="T36" fmla="*/ 46 w 272"/>
              <a:gd name="T37" fmla="*/ 159 h 225"/>
              <a:gd name="T38" fmla="*/ 45 w 272"/>
              <a:gd name="T39" fmla="*/ 69 h 225"/>
              <a:gd name="T40" fmla="*/ 93 w 272"/>
              <a:gd name="T41" fmla="*/ 71 h 225"/>
              <a:gd name="T42" fmla="*/ 65 w 272"/>
              <a:gd name="T43" fmla="*/ 75 h 225"/>
              <a:gd name="T44" fmla="*/ 60 w 272"/>
              <a:gd name="T45" fmla="*/ 75 h 225"/>
              <a:gd name="T46" fmla="*/ 57 w 272"/>
              <a:gd name="T47" fmla="*/ 78 h 225"/>
              <a:gd name="T48" fmla="*/ 57 w 272"/>
              <a:gd name="T49" fmla="*/ 83 h 225"/>
              <a:gd name="T50" fmla="*/ 60 w 272"/>
              <a:gd name="T51" fmla="*/ 86 h 225"/>
              <a:gd name="T52" fmla="*/ 126 w 272"/>
              <a:gd name="T53" fmla="*/ 191 h 225"/>
              <a:gd name="T54" fmla="*/ 128 w 272"/>
              <a:gd name="T55" fmla="*/ 196 h 225"/>
              <a:gd name="T56" fmla="*/ 132 w 272"/>
              <a:gd name="T57" fmla="*/ 198 h 225"/>
              <a:gd name="T58" fmla="*/ 136 w 272"/>
              <a:gd name="T59" fmla="*/ 196 h 225"/>
              <a:gd name="T60" fmla="*/ 138 w 272"/>
              <a:gd name="T61" fmla="*/ 191 h 225"/>
              <a:gd name="T62" fmla="*/ 138 w 272"/>
              <a:gd name="T63" fmla="*/ 112 h 225"/>
              <a:gd name="T64" fmla="*/ 225 w 272"/>
              <a:gd name="T65" fmla="*/ 93 h 225"/>
              <a:gd name="T66" fmla="*/ 150 w 272"/>
              <a:gd name="T67" fmla="*/ 13 h 225"/>
              <a:gd name="T68" fmla="*/ 227 w 272"/>
              <a:gd name="T69" fmla="*/ 9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72" h="225">
                <a:moveTo>
                  <a:pt x="272" y="35"/>
                </a:moveTo>
                <a:lnTo>
                  <a:pt x="272" y="35"/>
                </a:lnTo>
                <a:lnTo>
                  <a:pt x="270" y="33"/>
                </a:lnTo>
                <a:lnTo>
                  <a:pt x="267" y="31"/>
                </a:lnTo>
                <a:lnTo>
                  <a:pt x="147" y="0"/>
                </a:lnTo>
                <a:lnTo>
                  <a:pt x="146" y="0"/>
                </a:lnTo>
                <a:lnTo>
                  <a:pt x="143" y="1"/>
                </a:lnTo>
                <a:lnTo>
                  <a:pt x="142" y="3"/>
                </a:lnTo>
                <a:lnTo>
                  <a:pt x="141" y="4"/>
                </a:lnTo>
                <a:lnTo>
                  <a:pt x="120" y="56"/>
                </a:lnTo>
                <a:lnTo>
                  <a:pt x="119" y="58"/>
                </a:lnTo>
                <a:lnTo>
                  <a:pt x="102" y="63"/>
                </a:lnTo>
                <a:lnTo>
                  <a:pt x="100" y="60"/>
                </a:lnTo>
                <a:lnTo>
                  <a:pt x="8" y="20"/>
                </a:lnTo>
                <a:lnTo>
                  <a:pt x="4" y="19"/>
                </a:lnTo>
                <a:lnTo>
                  <a:pt x="1" y="22"/>
                </a:lnTo>
                <a:lnTo>
                  <a:pt x="0" y="26"/>
                </a:lnTo>
                <a:lnTo>
                  <a:pt x="1" y="28"/>
                </a:lnTo>
                <a:lnTo>
                  <a:pt x="33" y="75"/>
                </a:lnTo>
                <a:lnTo>
                  <a:pt x="33" y="162"/>
                </a:lnTo>
                <a:lnTo>
                  <a:pt x="34" y="165"/>
                </a:lnTo>
                <a:lnTo>
                  <a:pt x="37" y="168"/>
                </a:lnTo>
                <a:lnTo>
                  <a:pt x="128" y="225"/>
                </a:lnTo>
                <a:lnTo>
                  <a:pt x="132" y="225"/>
                </a:lnTo>
                <a:lnTo>
                  <a:pt x="134" y="225"/>
                </a:lnTo>
                <a:lnTo>
                  <a:pt x="235" y="187"/>
                </a:lnTo>
                <a:lnTo>
                  <a:pt x="237" y="184"/>
                </a:lnTo>
                <a:lnTo>
                  <a:pt x="239" y="181"/>
                </a:lnTo>
                <a:lnTo>
                  <a:pt x="239" y="95"/>
                </a:lnTo>
                <a:lnTo>
                  <a:pt x="270" y="41"/>
                </a:lnTo>
                <a:lnTo>
                  <a:pt x="272" y="38"/>
                </a:lnTo>
                <a:lnTo>
                  <a:pt x="272" y="35"/>
                </a:lnTo>
                <a:close/>
                <a:moveTo>
                  <a:pt x="227" y="90"/>
                </a:moveTo>
                <a:lnTo>
                  <a:pt x="227" y="90"/>
                </a:lnTo>
                <a:lnTo>
                  <a:pt x="227" y="93"/>
                </a:lnTo>
                <a:lnTo>
                  <a:pt x="227" y="177"/>
                </a:lnTo>
                <a:lnTo>
                  <a:pt x="132" y="213"/>
                </a:lnTo>
                <a:lnTo>
                  <a:pt x="46" y="159"/>
                </a:lnTo>
                <a:lnTo>
                  <a:pt x="46" y="73"/>
                </a:lnTo>
                <a:lnTo>
                  <a:pt x="45" y="69"/>
                </a:lnTo>
                <a:lnTo>
                  <a:pt x="25" y="41"/>
                </a:lnTo>
                <a:lnTo>
                  <a:pt x="93" y="71"/>
                </a:lnTo>
                <a:lnTo>
                  <a:pt x="112" y="97"/>
                </a:lnTo>
                <a:lnTo>
                  <a:pt x="65" y="75"/>
                </a:lnTo>
                <a:lnTo>
                  <a:pt x="63" y="73"/>
                </a:lnTo>
                <a:lnTo>
                  <a:pt x="60" y="75"/>
                </a:lnTo>
                <a:lnTo>
                  <a:pt x="59" y="76"/>
                </a:lnTo>
                <a:lnTo>
                  <a:pt x="57" y="78"/>
                </a:lnTo>
                <a:lnTo>
                  <a:pt x="56" y="80"/>
                </a:lnTo>
                <a:lnTo>
                  <a:pt x="57" y="83"/>
                </a:lnTo>
                <a:lnTo>
                  <a:pt x="59" y="84"/>
                </a:lnTo>
                <a:lnTo>
                  <a:pt x="60" y="86"/>
                </a:lnTo>
                <a:lnTo>
                  <a:pt x="126" y="116"/>
                </a:lnTo>
                <a:lnTo>
                  <a:pt x="126" y="191"/>
                </a:lnTo>
                <a:lnTo>
                  <a:pt x="127" y="194"/>
                </a:lnTo>
                <a:lnTo>
                  <a:pt x="128" y="196"/>
                </a:lnTo>
                <a:lnTo>
                  <a:pt x="130" y="198"/>
                </a:lnTo>
                <a:lnTo>
                  <a:pt x="132" y="198"/>
                </a:lnTo>
                <a:lnTo>
                  <a:pt x="135" y="198"/>
                </a:lnTo>
                <a:lnTo>
                  <a:pt x="136" y="196"/>
                </a:lnTo>
                <a:lnTo>
                  <a:pt x="138" y="194"/>
                </a:lnTo>
                <a:lnTo>
                  <a:pt x="138" y="191"/>
                </a:lnTo>
                <a:lnTo>
                  <a:pt x="138" y="113"/>
                </a:lnTo>
                <a:lnTo>
                  <a:pt x="138" y="112"/>
                </a:lnTo>
                <a:lnTo>
                  <a:pt x="138" y="110"/>
                </a:lnTo>
                <a:lnTo>
                  <a:pt x="225" y="93"/>
                </a:lnTo>
                <a:lnTo>
                  <a:pt x="132" y="56"/>
                </a:lnTo>
                <a:lnTo>
                  <a:pt x="150" y="13"/>
                </a:lnTo>
                <a:lnTo>
                  <a:pt x="255" y="41"/>
                </a:lnTo>
                <a:lnTo>
                  <a:pt x="227" y="9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024" name="Freeform 419"/>
          <p:cNvSpPr>
            <a:spLocks/>
          </p:cNvSpPr>
          <p:nvPr/>
        </p:nvSpPr>
        <p:spPr bwMode="auto">
          <a:xfrm>
            <a:off x="4084638" y="3357563"/>
            <a:ext cx="85725" cy="61912"/>
          </a:xfrm>
          <a:custGeom>
            <a:avLst/>
            <a:gdLst>
              <a:gd name="T0" fmla="*/ 141 w 157"/>
              <a:gd name="T1" fmla="*/ 67 h 114"/>
              <a:gd name="T2" fmla="*/ 134 w 157"/>
              <a:gd name="T3" fmla="*/ 69 h 114"/>
              <a:gd name="T4" fmla="*/ 129 w 157"/>
              <a:gd name="T5" fmla="*/ 75 h 114"/>
              <a:gd name="T6" fmla="*/ 130 w 157"/>
              <a:gd name="T7" fmla="*/ 39 h 114"/>
              <a:gd name="T8" fmla="*/ 137 w 157"/>
              <a:gd name="T9" fmla="*/ 45 h 114"/>
              <a:gd name="T10" fmla="*/ 147 w 157"/>
              <a:gd name="T11" fmla="*/ 47 h 114"/>
              <a:gd name="T12" fmla="*/ 155 w 157"/>
              <a:gd name="T13" fmla="*/ 40 h 114"/>
              <a:gd name="T14" fmla="*/ 157 w 157"/>
              <a:gd name="T15" fmla="*/ 30 h 114"/>
              <a:gd name="T16" fmla="*/ 151 w 157"/>
              <a:gd name="T17" fmla="*/ 21 h 114"/>
              <a:gd name="T18" fmla="*/ 148 w 157"/>
              <a:gd name="T19" fmla="*/ 15 h 114"/>
              <a:gd name="T20" fmla="*/ 145 w 157"/>
              <a:gd name="T21" fmla="*/ 6 h 114"/>
              <a:gd name="T22" fmla="*/ 136 w 157"/>
              <a:gd name="T23" fmla="*/ 0 h 114"/>
              <a:gd name="T24" fmla="*/ 126 w 157"/>
              <a:gd name="T25" fmla="*/ 3 h 114"/>
              <a:gd name="T26" fmla="*/ 121 w 157"/>
              <a:gd name="T27" fmla="*/ 11 h 114"/>
              <a:gd name="T28" fmla="*/ 121 w 157"/>
              <a:gd name="T29" fmla="*/ 19 h 114"/>
              <a:gd name="T30" fmla="*/ 80 w 157"/>
              <a:gd name="T31" fmla="*/ 48 h 114"/>
              <a:gd name="T32" fmla="*/ 37 w 157"/>
              <a:gd name="T33" fmla="*/ 21 h 114"/>
              <a:gd name="T34" fmla="*/ 37 w 157"/>
              <a:gd name="T35" fmla="*/ 11 h 114"/>
              <a:gd name="T36" fmla="*/ 31 w 157"/>
              <a:gd name="T37" fmla="*/ 3 h 114"/>
              <a:gd name="T38" fmla="*/ 20 w 157"/>
              <a:gd name="T39" fmla="*/ 3 h 114"/>
              <a:gd name="T40" fmla="*/ 13 w 157"/>
              <a:gd name="T41" fmla="*/ 11 h 114"/>
              <a:gd name="T42" fmla="*/ 11 w 157"/>
              <a:gd name="T43" fmla="*/ 21 h 114"/>
              <a:gd name="T44" fmla="*/ 3 w 157"/>
              <a:gd name="T45" fmla="*/ 25 h 114"/>
              <a:gd name="T46" fmla="*/ 0 w 157"/>
              <a:gd name="T47" fmla="*/ 34 h 114"/>
              <a:gd name="T48" fmla="*/ 5 w 157"/>
              <a:gd name="T49" fmla="*/ 44 h 114"/>
              <a:gd name="T50" fmla="*/ 14 w 157"/>
              <a:gd name="T51" fmla="*/ 48 h 114"/>
              <a:gd name="T52" fmla="*/ 21 w 157"/>
              <a:gd name="T53" fmla="*/ 45 h 114"/>
              <a:gd name="T54" fmla="*/ 26 w 157"/>
              <a:gd name="T55" fmla="*/ 40 h 114"/>
              <a:gd name="T56" fmla="*/ 32 w 157"/>
              <a:gd name="T57" fmla="*/ 77 h 114"/>
              <a:gd name="T58" fmla="*/ 25 w 157"/>
              <a:gd name="T59" fmla="*/ 70 h 114"/>
              <a:gd name="T60" fmla="*/ 15 w 157"/>
              <a:gd name="T61" fmla="*/ 67 h 114"/>
              <a:gd name="T62" fmla="*/ 6 w 157"/>
              <a:gd name="T63" fmla="*/ 74 h 114"/>
              <a:gd name="T64" fmla="*/ 5 w 157"/>
              <a:gd name="T65" fmla="*/ 85 h 114"/>
              <a:gd name="T66" fmla="*/ 11 w 157"/>
              <a:gd name="T67" fmla="*/ 93 h 114"/>
              <a:gd name="T68" fmla="*/ 14 w 157"/>
              <a:gd name="T69" fmla="*/ 100 h 114"/>
              <a:gd name="T70" fmla="*/ 17 w 157"/>
              <a:gd name="T71" fmla="*/ 108 h 114"/>
              <a:gd name="T72" fmla="*/ 26 w 157"/>
              <a:gd name="T73" fmla="*/ 114 h 114"/>
              <a:gd name="T74" fmla="*/ 36 w 157"/>
              <a:gd name="T75" fmla="*/ 111 h 114"/>
              <a:gd name="T76" fmla="*/ 41 w 157"/>
              <a:gd name="T77" fmla="*/ 103 h 114"/>
              <a:gd name="T78" fmla="*/ 41 w 157"/>
              <a:gd name="T79" fmla="*/ 96 h 114"/>
              <a:gd name="T80" fmla="*/ 80 w 157"/>
              <a:gd name="T81" fmla="*/ 69 h 114"/>
              <a:gd name="T82" fmla="*/ 118 w 157"/>
              <a:gd name="T83" fmla="*/ 94 h 114"/>
              <a:gd name="T84" fmla="*/ 118 w 157"/>
              <a:gd name="T85" fmla="*/ 104 h 114"/>
              <a:gd name="T86" fmla="*/ 125 w 157"/>
              <a:gd name="T87" fmla="*/ 111 h 114"/>
              <a:gd name="T88" fmla="*/ 136 w 157"/>
              <a:gd name="T89" fmla="*/ 111 h 114"/>
              <a:gd name="T90" fmla="*/ 144 w 157"/>
              <a:gd name="T91" fmla="*/ 104 h 114"/>
              <a:gd name="T92" fmla="*/ 144 w 157"/>
              <a:gd name="T93" fmla="*/ 94 h 114"/>
              <a:gd name="T94" fmla="*/ 152 w 157"/>
              <a:gd name="T95" fmla="*/ 89 h 114"/>
              <a:gd name="T96" fmla="*/ 156 w 157"/>
              <a:gd name="T97" fmla="*/ 81 h 114"/>
              <a:gd name="T98" fmla="*/ 152 w 157"/>
              <a:gd name="T99" fmla="*/ 71 h 114"/>
              <a:gd name="T100" fmla="*/ 141 w 157"/>
              <a:gd name="T101" fmla="*/ 6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7" h="114">
                <a:moveTo>
                  <a:pt x="141" y="67"/>
                </a:moveTo>
                <a:lnTo>
                  <a:pt x="141" y="67"/>
                </a:lnTo>
                <a:lnTo>
                  <a:pt x="137" y="67"/>
                </a:lnTo>
                <a:lnTo>
                  <a:pt x="134" y="69"/>
                </a:lnTo>
                <a:lnTo>
                  <a:pt x="130" y="73"/>
                </a:lnTo>
                <a:lnTo>
                  <a:pt x="129" y="75"/>
                </a:lnTo>
                <a:lnTo>
                  <a:pt x="97" y="58"/>
                </a:lnTo>
                <a:lnTo>
                  <a:pt x="130" y="39"/>
                </a:lnTo>
                <a:lnTo>
                  <a:pt x="133" y="43"/>
                </a:lnTo>
                <a:lnTo>
                  <a:pt x="137" y="45"/>
                </a:lnTo>
                <a:lnTo>
                  <a:pt x="141" y="47"/>
                </a:lnTo>
                <a:lnTo>
                  <a:pt x="147" y="47"/>
                </a:lnTo>
                <a:lnTo>
                  <a:pt x="152" y="44"/>
                </a:lnTo>
                <a:lnTo>
                  <a:pt x="155" y="40"/>
                </a:lnTo>
                <a:lnTo>
                  <a:pt x="157" y="34"/>
                </a:lnTo>
                <a:lnTo>
                  <a:pt x="157" y="30"/>
                </a:lnTo>
                <a:lnTo>
                  <a:pt x="155" y="25"/>
                </a:lnTo>
                <a:lnTo>
                  <a:pt x="151" y="21"/>
                </a:lnTo>
                <a:lnTo>
                  <a:pt x="147" y="19"/>
                </a:lnTo>
                <a:lnTo>
                  <a:pt x="148" y="15"/>
                </a:lnTo>
                <a:lnTo>
                  <a:pt x="147" y="10"/>
                </a:lnTo>
                <a:lnTo>
                  <a:pt x="145" y="6"/>
                </a:lnTo>
                <a:lnTo>
                  <a:pt x="141" y="3"/>
                </a:lnTo>
                <a:lnTo>
                  <a:pt x="136" y="0"/>
                </a:lnTo>
                <a:lnTo>
                  <a:pt x="130" y="0"/>
                </a:lnTo>
                <a:lnTo>
                  <a:pt x="126" y="3"/>
                </a:lnTo>
                <a:lnTo>
                  <a:pt x="122" y="7"/>
                </a:lnTo>
                <a:lnTo>
                  <a:pt x="121" y="11"/>
                </a:lnTo>
                <a:lnTo>
                  <a:pt x="121" y="15"/>
                </a:lnTo>
                <a:lnTo>
                  <a:pt x="121" y="19"/>
                </a:lnTo>
                <a:lnTo>
                  <a:pt x="123" y="22"/>
                </a:lnTo>
                <a:lnTo>
                  <a:pt x="80" y="48"/>
                </a:lnTo>
                <a:lnTo>
                  <a:pt x="36" y="25"/>
                </a:lnTo>
                <a:lnTo>
                  <a:pt x="37" y="21"/>
                </a:lnTo>
                <a:lnTo>
                  <a:pt x="39" y="17"/>
                </a:lnTo>
                <a:lnTo>
                  <a:pt x="37" y="11"/>
                </a:lnTo>
                <a:lnTo>
                  <a:pt x="35" y="6"/>
                </a:lnTo>
                <a:lnTo>
                  <a:pt x="31" y="3"/>
                </a:lnTo>
                <a:lnTo>
                  <a:pt x="25" y="2"/>
                </a:lnTo>
                <a:lnTo>
                  <a:pt x="20" y="3"/>
                </a:lnTo>
                <a:lnTo>
                  <a:pt x="15" y="6"/>
                </a:lnTo>
                <a:lnTo>
                  <a:pt x="13" y="11"/>
                </a:lnTo>
                <a:lnTo>
                  <a:pt x="11" y="17"/>
                </a:lnTo>
                <a:lnTo>
                  <a:pt x="11" y="21"/>
                </a:lnTo>
                <a:lnTo>
                  <a:pt x="7" y="22"/>
                </a:lnTo>
                <a:lnTo>
                  <a:pt x="3" y="25"/>
                </a:lnTo>
                <a:lnTo>
                  <a:pt x="0" y="29"/>
                </a:lnTo>
                <a:lnTo>
                  <a:pt x="0" y="34"/>
                </a:lnTo>
                <a:lnTo>
                  <a:pt x="0" y="40"/>
                </a:lnTo>
                <a:lnTo>
                  <a:pt x="5" y="44"/>
                </a:lnTo>
                <a:lnTo>
                  <a:pt x="9" y="47"/>
                </a:lnTo>
                <a:lnTo>
                  <a:pt x="14" y="48"/>
                </a:lnTo>
                <a:lnTo>
                  <a:pt x="18" y="48"/>
                </a:lnTo>
                <a:lnTo>
                  <a:pt x="21" y="45"/>
                </a:lnTo>
                <a:lnTo>
                  <a:pt x="24" y="43"/>
                </a:lnTo>
                <a:lnTo>
                  <a:pt x="26" y="40"/>
                </a:lnTo>
                <a:lnTo>
                  <a:pt x="62" y="59"/>
                </a:lnTo>
                <a:lnTo>
                  <a:pt x="32" y="77"/>
                </a:lnTo>
                <a:lnTo>
                  <a:pt x="29" y="73"/>
                </a:lnTo>
                <a:lnTo>
                  <a:pt x="25" y="70"/>
                </a:lnTo>
                <a:lnTo>
                  <a:pt x="21" y="67"/>
                </a:lnTo>
                <a:lnTo>
                  <a:pt x="15" y="67"/>
                </a:lnTo>
                <a:lnTo>
                  <a:pt x="10" y="70"/>
                </a:lnTo>
                <a:lnTo>
                  <a:pt x="6" y="74"/>
                </a:lnTo>
                <a:lnTo>
                  <a:pt x="5" y="79"/>
                </a:lnTo>
                <a:lnTo>
                  <a:pt x="5" y="85"/>
                </a:lnTo>
                <a:lnTo>
                  <a:pt x="7" y="89"/>
                </a:lnTo>
                <a:lnTo>
                  <a:pt x="11" y="93"/>
                </a:lnTo>
                <a:lnTo>
                  <a:pt x="15" y="94"/>
                </a:lnTo>
                <a:lnTo>
                  <a:pt x="14" y="100"/>
                </a:lnTo>
                <a:lnTo>
                  <a:pt x="15" y="104"/>
                </a:lnTo>
                <a:lnTo>
                  <a:pt x="17" y="108"/>
                </a:lnTo>
                <a:lnTo>
                  <a:pt x="21" y="112"/>
                </a:lnTo>
                <a:lnTo>
                  <a:pt x="26" y="114"/>
                </a:lnTo>
                <a:lnTo>
                  <a:pt x="32" y="114"/>
                </a:lnTo>
                <a:lnTo>
                  <a:pt x="36" y="111"/>
                </a:lnTo>
                <a:lnTo>
                  <a:pt x="40" y="107"/>
                </a:lnTo>
                <a:lnTo>
                  <a:pt x="41" y="103"/>
                </a:lnTo>
                <a:lnTo>
                  <a:pt x="41" y="100"/>
                </a:lnTo>
                <a:lnTo>
                  <a:pt x="41" y="96"/>
                </a:lnTo>
                <a:lnTo>
                  <a:pt x="40" y="92"/>
                </a:lnTo>
                <a:lnTo>
                  <a:pt x="80" y="69"/>
                </a:lnTo>
                <a:lnTo>
                  <a:pt x="119" y="90"/>
                </a:lnTo>
                <a:lnTo>
                  <a:pt x="118" y="94"/>
                </a:lnTo>
                <a:lnTo>
                  <a:pt x="116" y="99"/>
                </a:lnTo>
                <a:lnTo>
                  <a:pt x="118" y="104"/>
                </a:lnTo>
                <a:lnTo>
                  <a:pt x="121" y="108"/>
                </a:lnTo>
                <a:lnTo>
                  <a:pt x="125" y="111"/>
                </a:lnTo>
                <a:lnTo>
                  <a:pt x="130" y="112"/>
                </a:lnTo>
                <a:lnTo>
                  <a:pt x="136" y="111"/>
                </a:lnTo>
                <a:lnTo>
                  <a:pt x="141" y="108"/>
                </a:lnTo>
                <a:lnTo>
                  <a:pt x="144" y="104"/>
                </a:lnTo>
                <a:lnTo>
                  <a:pt x="144" y="99"/>
                </a:lnTo>
                <a:lnTo>
                  <a:pt x="144" y="94"/>
                </a:lnTo>
                <a:lnTo>
                  <a:pt x="148" y="93"/>
                </a:lnTo>
                <a:lnTo>
                  <a:pt x="152" y="89"/>
                </a:lnTo>
                <a:lnTo>
                  <a:pt x="155" y="85"/>
                </a:lnTo>
                <a:lnTo>
                  <a:pt x="156" y="81"/>
                </a:lnTo>
                <a:lnTo>
                  <a:pt x="155" y="75"/>
                </a:lnTo>
                <a:lnTo>
                  <a:pt x="152" y="71"/>
                </a:lnTo>
                <a:lnTo>
                  <a:pt x="147" y="67"/>
                </a:lnTo>
                <a:lnTo>
                  <a:pt x="141" y="6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025" name="Freeform 420"/>
          <p:cNvSpPr>
            <a:spLocks noEditPoints="1"/>
          </p:cNvSpPr>
          <p:nvPr/>
        </p:nvSpPr>
        <p:spPr bwMode="auto">
          <a:xfrm>
            <a:off x="4087813" y="3271838"/>
            <a:ext cx="79375" cy="87312"/>
          </a:xfrm>
          <a:custGeom>
            <a:avLst/>
            <a:gdLst>
              <a:gd name="T0" fmla="*/ 48 w 148"/>
              <a:gd name="T1" fmla="*/ 149 h 162"/>
              <a:gd name="T2" fmla="*/ 60 w 148"/>
              <a:gd name="T3" fmla="*/ 161 h 162"/>
              <a:gd name="T4" fmla="*/ 74 w 148"/>
              <a:gd name="T5" fmla="*/ 162 h 162"/>
              <a:gd name="T6" fmla="*/ 88 w 148"/>
              <a:gd name="T7" fmla="*/ 161 h 162"/>
              <a:gd name="T8" fmla="*/ 100 w 148"/>
              <a:gd name="T9" fmla="*/ 149 h 162"/>
              <a:gd name="T10" fmla="*/ 129 w 148"/>
              <a:gd name="T11" fmla="*/ 134 h 162"/>
              <a:gd name="T12" fmla="*/ 129 w 148"/>
              <a:gd name="T13" fmla="*/ 123 h 162"/>
              <a:gd name="T14" fmla="*/ 131 w 148"/>
              <a:gd name="T15" fmla="*/ 112 h 162"/>
              <a:gd name="T16" fmla="*/ 140 w 148"/>
              <a:gd name="T17" fmla="*/ 100 h 162"/>
              <a:gd name="T18" fmla="*/ 146 w 148"/>
              <a:gd name="T19" fmla="*/ 79 h 162"/>
              <a:gd name="T20" fmla="*/ 148 w 148"/>
              <a:gd name="T21" fmla="*/ 60 h 162"/>
              <a:gd name="T22" fmla="*/ 146 w 148"/>
              <a:gd name="T23" fmla="*/ 46 h 162"/>
              <a:gd name="T24" fmla="*/ 134 w 148"/>
              <a:gd name="T25" fmla="*/ 26 h 162"/>
              <a:gd name="T26" fmla="*/ 115 w 148"/>
              <a:gd name="T27" fmla="*/ 10 h 162"/>
              <a:gd name="T28" fmla="*/ 89 w 148"/>
              <a:gd name="T29" fmla="*/ 1 h 162"/>
              <a:gd name="T30" fmla="*/ 59 w 148"/>
              <a:gd name="T31" fmla="*/ 1 h 162"/>
              <a:gd name="T32" fmla="*/ 33 w 148"/>
              <a:gd name="T33" fmla="*/ 10 h 162"/>
              <a:gd name="T34" fmla="*/ 13 w 148"/>
              <a:gd name="T35" fmla="*/ 26 h 162"/>
              <a:gd name="T36" fmla="*/ 2 w 148"/>
              <a:gd name="T37" fmla="*/ 46 h 162"/>
              <a:gd name="T38" fmla="*/ 0 w 148"/>
              <a:gd name="T39" fmla="*/ 64 h 162"/>
              <a:gd name="T40" fmla="*/ 4 w 148"/>
              <a:gd name="T41" fmla="*/ 91 h 162"/>
              <a:gd name="T42" fmla="*/ 13 w 148"/>
              <a:gd name="T43" fmla="*/ 106 h 162"/>
              <a:gd name="T44" fmla="*/ 18 w 148"/>
              <a:gd name="T45" fmla="*/ 117 h 162"/>
              <a:gd name="T46" fmla="*/ 21 w 148"/>
              <a:gd name="T47" fmla="*/ 127 h 162"/>
              <a:gd name="T48" fmla="*/ 19 w 148"/>
              <a:gd name="T49" fmla="*/ 135 h 162"/>
              <a:gd name="T50" fmla="*/ 89 w 148"/>
              <a:gd name="T51" fmla="*/ 101 h 162"/>
              <a:gd name="T52" fmla="*/ 89 w 148"/>
              <a:gd name="T53" fmla="*/ 93 h 162"/>
              <a:gd name="T54" fmla="*/ 94 w 148"/>
              <a:gd name="T55" fmla="*/ 82 h 162"/>
              <a:gd name="T56" fmla="*/ 105 w 148"/>
              <a:gd name="T57" fmla="*/ 78 h 162"/>
              <a:gd name="T58" fmla="*/ 118 w 148"/>
              <a:gd name="T59" fmla="*/ 82 h 162"/>
              <a:gd name="T60" fmla="*/ 123 w 148"/>
              <a:gd name="T61" fmla="*/ 93 h 162"/>
              <a:gd name="T62" fmla="*/ 123 w 148"/>
              <a:gd name="T63" fmla="*/ 100 h 162"/>
              <a:gd name="T64" fmla="*/ 122 w 148"/>
              <a:gd name="T65" fmla="*/ 106 h 162"/>
              <a:gd name="T66" fmla="*/ 112 w 148"/>
              <a:gd name="T67" fmla="*/ 115 h 162"/>
              <a:gd name="T68" fmla="*/ 99 w 148"/>
              <a:gd name="T69" fmla="*/ 115 h 162"/>
              <a:gd name="T70" fmla="*/ 90 w 148"/>
              <a:gd name="T71" fmla="*/ 106 h 162"/>
              <a:gd name="T72" fmla="*/ 73 w 148"/>
              <a:gd name="T73" fmla="*/ 116 h 162"/>
              <a:gd name="T74" fmla="*/ 77 w 148"/>
              <a:gd name="T75" fmla="*/ 124 h 162"/>
              <a:gd name="T76" fmla="*/ 78 w 148"/>
              <a:gd name="T77" fmla="*/ 139 h 162"/>
              <a:gd name="T78" fmla="*/ 77 w 148"/>
              <a:gd name="T79" fmla="*/ 142 h 162"/>
              <a:gd name="T80" fmla="*/ 73 w 148"/>
              <a:gd name="T81" fmla="*/ 136 h 162"/>
              <a:gd name="T82" fmla="*/ 70 w 148"/>
              <a:gd name="T83" fmla="*/ 136 h 162"/>
              <a:gd name="T84" fmla="*/ 67 w 148"/>
              <a:gd name="T85" fmla="*/ 139 h 162"/>
              <a:gd name="T86" fmla="*/ 67 w 148"/>
              <a:gd name="T87" fmla="*/ 134 h 162"/>
              <a:gd name="T88" fmla="*/ 73 w 148"/>
              <a:gd name="T89" fmla="*/ 116 h 162"/>
              <a:gd name="T90" fmla="*/ 26 w 148"/>
              <a:gd name="T91" fmla="*/ 101 h 162"/>
              <a:gd name="T92" fmla="*/ 26 w 148"/>
              <a:gd name="T93" fmla="*/ 93 h 162"/>
              <a:gd name="T94" fmla="*/ 32 w 148"/>
              <a:gd name="T95" fmla="*/ 82 h 162"/>
              <a:gd name="T96" fmla="*/ 44 w 148"/>
              <a:gd name="T97" fmla="*/ 78 h 162"/>
              <a:gd name="T98" fmla="*/ 55 w 148"/>
              <a:gd name="T99" fmla="*/ 82 h 162"/>
              <a:gd name="T100" fmla="*/ 60 w 148"/>
              <a:gd name="T101" fmla="*/ 93 h 162"/>
              <a:gd name="T102" fmla="*/ 60 w 148"/>
              <a:gd name="T103" fmla="*/ 100 h 162"/>
              <a:gd name="T104" fmla="*/ 59 w 148"/>
              <a:gd name="T105" fmla="*/ 106 h 162"/>
              <a:gd name="T106" fmla="*/ 51 w 148"/>
              <a:gd name="T107" fmla="*/ 115 h 162"/>
              <a:gd name="T108" fmla="*/ 37 w 148"/>
              <a:gd name="T109" fmla="*/ 115 h 162"/>
              <a:gd name="T110" fmla="*/ 28 w 148"/>
              <a:gd name="T111" fmla="*/ 10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8" h="162">
                <a:moveTo>
                  <a:pt x="19" y="135"/>
                </a:moveTo>
                <a:lnTo>
                  <a:pt x="48" y="149"/>
                </a:lnTo>
                <a:lnTo>
                  <a:pt x="52" y="160"/>
                </a:lnTo>
                <a:lnTo>
                  <a:pt x="60" y="161"/>
                </a:lnTo>
                <a:lnTo>
                  <a:pt x="67" y="162"/>
                </a:lnTo>
                <a:lnTo>
                  <a:pt x="74" y="162"/>
                </a:lnTo>
                <a:lnTo>
                  <a:pt x="81" y="162"/>
                </a:lnTo>
                <a:lnTo>
                  <a:pt x="88" y="161"/>
                </a:lnTo>
                <a:lnTo>
                  <a:pt x="96" y="160"/>
                </a:lnTo>
                <a:lnTo>
                  <a:pt x="100" y="149"/>
                </a:lnTo>
                <a:lnTo>
                  <a:pt x="129" y="135"/>
                </a:lnTo>
                <a:lnTo>
                  <a:pt x="129" y="134"/>
                </a:lnTo>
                <a:lnTo>
                  <a:pt x="127" y="127"/>
                </a:lnTo>
                <a:lnTo>
                  <a:pt x="129" y="123"/>
                </a:lnTo>
                <a:lnTo>
                  <a:pt x="130" y="117"/>
                </a:lnTo>
                <a:lnTo>
                  <a:pt x="131" y="112"/>
                </a:lnTo>
                <a:lnTo>
                  <a:pt x="135" y="106"/>
                </a:lnTo>
                <a:lnTo>
                  <a:pt x="140" y="100"/>
                </a:lnTo>
                <a:lnTo>
                  <a:pt x="142" y="93"/>
                </a:lnTo>
                <a:lnTo>
                  <a:pt x="146" y="79"/>
                </a:lnTo>
                <a:lnTo>
                  <a:pt x="148" y="67"/>
                </a:lnTo>
                <a:lnTo>
                  <a:pt x="148" y="60"/>
                </a:lnTo>
                <a:lnTo>
                  <a:pt x="148" y="59"/>
                </a:lnTo>
                <a:lnTo>
                  <a:pt x="146" y="46"/>
                </a:lnTo>
                <a:lnTo>
                  <a:pt x="141" y="36"/>
                </a:lnTo>
                <a:lnTo>
                  <a:pt x="134" y="26"/>
                </a:lnTo>
                <a:lnTo>
                  <a:pt x="126" y="16"/>
                </a:lnTo>
                <a:lnTo>
                  <a:pt x="115" y="10"/>
                </a:lnTo>
                <a:lnTo>
                  <a:pt x="103" y="4"/>
                </a:lnTo>
                <a:lnTo>
                  <a:pt x="89" y="1"/>
                </a:lnTo>
                <a:lnTo>
                  <a:pt x="74" y="0"/>
                </a:lnTo>
                <a:lnTo>
                  <a:pt x="59" y="1"/>
                </a:lnTo>
                <a:lnTo>
                  <a:pt x="45" y="4"/>
                </a:lnTo>
                <a:lnTo>
                  <a:pt x="33" y="10"/>
                </a:lnTo>
                <a:lnTo>
                  <a:pt x="22" y="16"/>
                </a:lnTo>
                <a:lnTo>
                  <a:pt x="13" y="26"/>
                </a:lnTo>
                <a:lnTo>
                  <a:pt x="6" y="36"/>
                </a:lnTo>
                <a:lnTo>
                  <a:pt x="2" y="46"/>
                </a:lnTo>
                <a:lnTo>
                  <a:pt x="0" y="59"/>
                </a:lnTo>
                <a:lnTo>
                  <a:pt x="0" y="64"/>
                </a:lnTo>
                <a:lnTo>
                  <a:pt x="2" y="76"/>
                </a:lnTo>
                <a:lnTo>
                  <a:pt x="4" y="91"/>
                </a:lnTo>
                <a:lnTo>
                  <a:pt x="7" y="100"/>
                </a:lnTo>
                <a:lnTo>
                  <a:pt x="13" y="106"/>
                </a:lnTo>
                <a:lnTo>
                  <a:pt x="15" y="112"/>
                </a:lnTo>
                <a:lnTo>
                  <a:pt x="18" y="117"/>
                </a:lnTo>
                <a:lnTo>
                  <a:pt x="19" y="123"/>
                </a:lnTo>
                <a:lnTo>
                  <a:pt x="21" y="127"/>
                </a:lnTo>
                <a:lnTo>
                  <a:pt x="19" y="134"/>
                </a:lnTo>
                <a:lnTo>
                  <a:pt x="19" y="135"/>
                </a:lnTo>
                <a:close/>
                <a:moveTo>
                  <a:pt x="89" y="101"/>
                </a:moveTo>
                <a:lnTo>
                  <a:pt x="89" y="101"/>
                </a:lnTo>
                <a:lnTo>
                  <a:pt x="89" y="94"/>
                </a:lnTo>
                <a:lnTo>
                  <a:pt x="89" y="93"/>
                </a:lnTo>
                <a:lnTo>
                  <a:pt x="90" y="86"/>
                </a:lnTo>
                <a:lnTo>
                  <a:pt x="94" y="82"/>
                </a:lnTo>
                <a:lnTo>
                  <a:pt x="99" y="78"/>
                </a:lnTo>
                <a:lnTo>
                  <a:pt x="105" y="78"/>
                </a:lnTo>
                <a:lnTo>
                  <a:pt x="112" y="78"/>
                </a:lnTo>
                <a:lnTo>
                  <a:pt x="118" y="82"/>
                </a:lnTo>
                <a:lnTo>
                  <a:pt x="120" y="86"/>
                </a:lnTo>
                <a:lnTo>
                  <a:pt x="123" y="93"/>
                </a:lnTo>
                <a:lnTo>
                  <a:pt x="123" y="94"/>
                </a:lnTo>
                <a:lnTo>
                  <a:pt x="123" y="100"/>
                </a:lnTo>
                <a:lnTo>
                  <a:pt x="123" y="101"/>
                </a:lnTo>
                <a:lnTo>
                  <a:pt x="122" y="106"/>
                </a:lnTo>
                <a:lnTo>
                  <a:pt x="118" y="112"/>
                </a:lnTo>
                <a:lnTo>
                  <a:pt x="112" y="115"/>
                </a:lnTo>
                <a:lnTo>
                  <a:pt x="105" y="116"/>
                </a:lnTo>
                <a:lnTo>
                  <a:pt x="99" y="115"/>
                </a:lnTo>
                <a:lnTo>
                  <a:pt x="93" y="112"/>
                </a:lnTo>
                <a:lnTo>
                  <a:pt x="90" y="106"/>
                </a:lnTo>
                <a:lnTo>
                  <a:pt x="89" y="101"/>
                </a:lnTo>
                <a:close/>
                <a:moveTo>
                  <a:pt x="73" y="116"/>
                </a:moveTo>
                <a:lnTo>
                  <a:pt x="73" y="116"/>
                </a:lnTo>
                <a:lnTo>
                  <a:pt x="77" y="124"/>
                </a:lnTo>
                <a:lnTo>
                  <a:pt x="79" y="132"/>
                </a:lnTo>
                <a:lnTo>
                  <a:pt x="78" y="139"/>
                </a:lnTo>
                <a:lnTo>
                  <a:pt x="78" y="141"/>
                </a:lnTo>
                <a:lnTo>
                  <a:pt x="77" y="142"/>
                </a:lnTo>
                <a:lnTo>
                  <a:pt x="74" y="139"/>
                </a:lnTo>
                <a:lnTo>
                  <a:pt x="73" y="136"/>
                </a:lnTo>
                <a:lnTo>
                  <a:pt x="73" y="132"/>
                </a:lnTo>
                <a:lnTo>
                  <a:pt x="70" y="136"/>
                </a:lnTo>
                <a:lnTo>
                  <a:pt x="67" y="138"/>
                </a:lnTo>
                <a:lnTo>
                  <a:pt x="67" y="139"/>
                </a:lnTo>
                <a:lnTo>
                  <a:pt x="66" y="138"/>
                </a:lnTo>
                <a:lnTo>
                  <a:pt x="67" y="134"/>
                </a:lnTo>
                <a:lnTo>
                  <a:pt x="70" y="126"/>
                </a:lnTo>
                <a:lnTo>
                  <a:pt x="73" y="116"/>
                </a:lnTo>
                <a:close/>
                <a:moveTo>
                  <a:pt x="26" y="101"/>
                </a:moveTo>
                <a:lnTo>
                  <a:pt x="26" y="101"/>
                </a:lnTo>
                <a:lnTo>
                  <a:pt x="26" y="94"/>
                </a:lnTo>
                <a:lnTo>
                  <a:pt x="26" y="93"/>
                </a:lnTo>
                <a:lnTo>
                  <a:pt x="28" y="86"/>
                </a:lnTo>
                <a:lnTo>
                  <a:pt x="32" y="82"/>
                </a:lnTo>
                <a:lnTo>
                  <a:pt x="37" y="78"/>
                </a:lnTo>
                <a:lnTo>
                  <a:pt x="44" y="78"/>
                </a:lnTo>
                <a:lnTo>
                  <a:pt x="49" y="78"/>
                </a:lnTo>
                <a:lnTo>
                  <a:pt x="55" y="82"/>
                </a:lnTo>
                <a:lnTo>
                  <a:pt x="59" y="86"/>
                </a:lnTo>
                <a:lnTo>
                  <a:pt x="60" y="93"/>
                </a:lnTo>
                <a:lnTo>
                  <a:pt x="60" y="94"/>
                </a:lnTo>
                <a:lnTo>
                  <a:pt x="60" y="100"/>
                </a:lnTo>
                <a:lnTo>
                  <a:pt x="60" y="101"/>
                </a:lnTo>
                <a:lnTo>
                  <a:pt x="59" y="106"/>
                </a:lnTo>
                <a:lnTo>
                  <a:pt x="56" y="112"/>
                </a:lnTo>
                <a:lnTo>
                  <a:pt x="51" y="115"/>
                </a:lnTo>
                <a:lnTo>
                  <a:pt x="44" y="116"/>
                </a:lnTo>
                <a:lnTo>
                  <a:pt x="37" y="115"/>
                </a:lnTo>
                <a:lnTo>
                  <a:pt x="32" y="112"/>
                </a:lnTo>
                <a:lnTo>
                  <a:pt x="28" y="106"/>
                </a:lnTo>
                <a:lnTo>
                  <a:pt x="26" y="10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026" name="Freeform 421"/>
          <p:cNvSpPr>
            <a:spLocks noEditPoints="1"/>
          </p:cNvSpPr>
          <p:nvPr/>
        </p:nvSpPr>
        <p:spPr bwMode="auto">
          <a:xfrm>
            <a:off x="3168650" y="4217988"/>
            <a:ext cx="147638" cy="82550"/>
          </a:xfrm>
          <a:custGeom>
            <a:avLst/>
            <a:gdLst>
              <a:gd name="T0" fmla="*/ 23 w 273"/>
              <a:gd name="T1" fmla="*/ 0 h 151"/>
              <a:gd name="T2" fmla="*/ 14 w 273"/>
              <a:gd name="T3" fmla="*/ 1 h 151"/>
              <a:gd name="T4" fmla="*/ 7 w 273"/>
              <a:gd name="T5" fmla="*/ 7 h 151"/>
              <a:gd name="T6" fmla="*/ 1 w 273"/>
              <a:gd name="T7" fmla="*/ 13 h 151"/>
              <a:gd name="T8" fmla="*/ 0 w 273"/>
              <a:gd name="T9" fmla="*/ 23 h 151"/>
              <a:gd name="T10" fmla="*/ 1 w 273"/>
              <a:gd name="T11" fmla="*/ 37 h 151"/>
              <a:gd name="T12" fmla="*/ 10 w 273"/>
              <a:gd name="T13" fmla="*/ 49 h 151"/>
              <a:gd name="T14" fmla="*/ 38 w 273"/>
              <a:gd name="T15" fmla="*/ 131 h 151"/>
              <a:gd name="T16" fmla="*/ 42 w 273"/>
              <a:gd name="T17" fmla="*/ 137 h 151"/>
              <a:gd name="T18" fmla="*/ 49 w 273"/>
              <a:gd name="T19" fmla="*/ 146 h 151"/>
              <a:gd name="T20" fmla="*/ 60 w 273"/>
              <a:gd name="T21" fmla="*/ 151 h 151"/>
              <a:gd name="T22" fmla="*/ 205 w 273"/>
              <a:gd name="T23" fmla="*/ 151 h 151"/>
              <a:gd name="T24" fmla="*/ 220 w 273"/>
              <a:gd name="T25" fmla="*/ 148 h 151"/>
              <a:gd name="T26" fmla="*/ 227 w 273"/>
              <a:gd name="T27" fmla="*/ 143 h 151"/>
              <a:gd name="T28" fmla="*/ 233 w 273"/>
              <a:gd name="T29" fmla="*/ 132 h 151"/>
              <a:gd name="T30" fmla="*/ 257 w 273"/>
              <a:gd name="T31" fmla="*/ 52 h 151"/>
              <a:gd name="T32" fmla="*/ 269 w 273"/>
              <a:gd name="T33" fmla="*/ 43 h 151"/>
              <a:gd name="T34" fmla="*/ 273 w 273"/>
              <a:gd name="T35" fmla="*/ 30 h 151"/>
              <a:gd name="T36" fmla="*/ 272 w 273"/>
              <a:gd name="T37" fmla="*/ 17 h 151"/>
              <a:gd name="T38" fmla="*/ 269 w 273"/>
              <a:gd name="T39" fmla="*/ 9 h 151"/>
              <a:gd name="T40" fmla="*/ 262 w 273"/>
              <a:gd name="T41" fmla="*/ 4 h 151"/>
              <a:gd name="T42" fmla="*/ 255 w 273"/>
              <a:gd name="T43" fmla="*/ 0 h 151"/>
              <a:gd name="T44" fmla="*/ 258 w 273"/>
              <a:gd name="T45" fmla="*/ 30 h 151"/>
              <a:gd name="T46" fmla="*/ 257 w 273"/>
              <a:gd name="T47" fmla="*/ 32 h 151"/>
              <a:gd name="T48" fmla="*/ 254 w 273"/>
              <a:gd name="T49" fmla="*/ 37 h 151"/>
              <a:gd name="T50" fmla="*/ 247 w 273"/>
              <a:gd name="T51" fmla="*/ 39 h 151"/>
              <a:gd name="T52" fmla="*/ 220 w 273"/>
              <a:gd name="T53" fmla="*/ 125 h 151"/>
              <a:gd name="T54" fmla="*/ 213 w 273"/>
              <a:gd name="T55" fmla="*/ 135 h 151"/>
              <a:gd name="T56" fmla="*/ 205 w 273"/>
              <a:gd name="T57" fmla="*/ 136 h 151"/>
              <a:gd name="T58" fmla="*/ 64 w 273"/>
              <a:gd name="T59" fmla="*/ 136 h 151"/>
              <a:gd name="T60" fmla="*/ 56 w 273"/>
              <a:gd name="T61" fmla="*/ 132 h 151"/>
              <a:gd name="T62" fmla="*/ 29 w 273"/>
              <a:gd name="T63" fmla="*/ 43 h 151"/>
              <a:gd name="T64" fmla="*/ 22 w 273"/>
              <a:gd name="T65" fmla="*/ 38 h 151"/>
              <a:gd name="T66" fmla="*/ 16 w 273"/>
              <a:gd name="T67" fmla="*/ 35 h 151"/>
              <a:gd name="T68" fmla="*/ 15 w 273"/>
              <a:gd name="T69" fmla="*/ 30 h 151"/>
              <a:gd name="T70" fmla="*/ 15 w 273"/>
              <a:gd name="T71" fmla="*/ 20 h 151"/>
              <a:gd name="T72" fmla="*/ 19 w 273"/>
              <a:gd name="T73" fmla="*/ 16 h 151"/>
              <a:gd name="T74" fmla="*/ 250 w 273"/>
              <a:gd name="T75" fmla="*/ 15 h 151"/>
              <a:gd name="T76" fmla="*/ 255 w 273"/>
              <a:gd name="T77" fmla="*/ 17 h 151"/>
              <a:gd name="T78" fmla="*/ 258 w 273"/>
              <a:gd name="T79" fmla="*/ 23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3" h="151">
                <a:moveTo>
                  <a:pt x="250" y="0"/>
                </a:moveTo>
                <a:lnTo>
                  <a:pt x="23" y="0"/>
                </a:lnTo>
                <a:lnTo>
                  <a:pt x="18" y="0"/>
                </a:lnTo>
                <a:lnTo>
                  <a:pt x="14" y="1"/>
                </a:lnTo>
                <a:lnTo>
                  <a:pt x="10" y="4"/>
                </a:lnTo>
                <a:lnTo>
                  <a:pt x="7" y="7"/>
                </a:lnTo>
                <a:lnTo>
                  <a:pt x="4" y="9"/>
                </a:lnTo>
                <a:lnTo>
                  <a:pt x="1" y="13"/>
                </a:lnTo>
                <a:lnTo>
                  <a:pt x="0" y="17"/>
                </a:lnTo>
                <a:lnTo>
                  <a:pt x="0" y="23"/>
                </a:lnTo>
                <a:lnTo>
                  <a:pt x="0" y="30"/>
                </a:lnTo>
                <a:lnTo>
                  <a:pt x="1" y="37"/>
                </a:lnTo>
                <a:lnTo>
                  <a:pt x="4" y="43"/>
                </a:lnTo>
                <a:lnTo>
                  <a:pt x="10" y="49"/>
                </a:lnTo>
                <a:lnTo>
                  <a:pt x="15" y="52"/>
                </a:lnTo>
                <a:lnTo>
                  <a:pt x="38" y="131"/>
                </a:lnTo>
                <a:lnTo>
                  <a:pt x="38" y="132"/>
                </a:lnTo>
                <a:lnTo>
                  <a:pt x="42" y="137"/>
                </a:lnTo>
                <a:lnTo>
                  <a:pt x="45" y="143"/>
                </a:lnTo>
                <a:lnTo>
                  <a:pt x="49" y="146"/>
                </a:lnTo>
                <a:lnTo>
                  <a:pt x="53" y="148"/>
                </a:lnTo>
                <a:lnTo>
                  <a:pt x="60" y="151"/>
                </a:lnTo>
                <a:lnTo>
                  <a:pt x="68" y="151"/>
                </a:lnTo>
                <a:lnTo>
                  <a:pt x="205" y="151"/>
                </a:lnTo>
                <a:lnTo>
                  <a:pt x="213" y="151"/>
                </a:lnTo>
                <a:lnTo>
                  <a:pt x="220" y="148"/>
                </a:lnTo>
                <a:lnTo>
                  <a:pt x="224" y="146"/>
                </a:lnTo>
                <a:lnTo>
                  <a:pt x="227" y="143"/>
                </a:lnTo>
                <a:lnTo>
                  <a:pt x="231" y="137"/>
                </a:lnTo>
                <a:lnTo>
                  <a:pt x="233" y="132"/>
                </a:lnTo>
                <a:lnTo>
                  <a:pt x="235" y="131"/>
                </a:lnTo>
                <a:lnTo>
                  <a:pt x="257" y="52"/>
                </a:lnTo>
                <a:lnTo>
                  <a:pt x="263" y="49"/>
                </a:lnTo>
                <a:lnTo>
                  <a:pt x="269" y="43"/>
                </a:lnTo>
                <a:lnTo>
                  <a:pt x="272" y="37"/>
                </a:lnTo>
                <a:lnTo>
                  <a:pt x="273" y="30"/>
                </a:lnTo>
                <a:lnTo>
                  <a:pt x="273" y="23"/>
                </a:lnTo>
                <a:lnTo>
                  <a:pt x="272" y="17"/>
                </a:lnTo>
                <a:lnTo>
                  <a:pt x="270" y="13"/>
                </a:lnTo>
                <a:lnTo>
                  <a:pt x="269" y="9"/>
                </a:lnTo>
                <a:lnTo>
                  <a:pt x="266" y="7"/>
                </a:lnTo>
                <a:lnTo>
                  <a:pt x="262" y="4"/>
                </a:lnTo>
                <a:lnTo>
                  <a:pt x="259" y="1"/>
                </a:lnTo>
                <a:lnTo>
                  <a:pt x="255" y="0"/>
                </a:lnTo>
                <a:lnTo>
                  <a:pt x="250" y="0"/>
                </a:lnTo>
                <a:close/>
                <a:moveTo>
                  <a:pt x="258" y="30"/>
                </a:moveTo>
                <a:lnTo>
                  <a:pt x="258" y="30"/>
                </a:lnTo>
                <a:lnTo>
                  <a:pt x="257" y="32"/>
                </a:lnTo>
                <a:lnTo>
                  <a:pt x="255" y="35"/>
                </a:lnTo>
                <a:lnTo>
                  <a:pt x="254" y="37"/>
                </a:lnTo>
                <a:lnTo>
                  <a:pt x="251" y="38"/>
                </a:lnTo>
                <a:lnTo>
                  <a:pt x="247" y="39"/>
                </a:lnTo>
                <a:lnTo>
                  <a:pt x="244" y="43"/>
                </a:lnTo>
                <a:lnTo>
                  <a:pt x="220" y="125"/>
                </a:lnTo>
                <a:lnTo>
                  <a:pt x="217" y="132"/>
                </a:lnTo>
                <a:lnTo>
                  <a:pt x="213" y="135"/>
                </a:lnTo>
                <a:lnTo>
                  <a:pt x="209" y="136"/>
                </a:lnTo>
                <a:lnTo>
                  <a:pt x="205" y="136"/>
                </a:lnTo>
                <a:lnTo>
                  <a:pt x="68" y="136"/>
                </a:lnTo>
                <a:lnTo>
                  <a:pt x="64" y="136"/>
                </a:lnTo>
                <a:lnTo>
                  <a:pt x="60" y="135"/>
                </a:lnTo>
                <a:lnTo>
                  <a:pt x="56" y="132"/>
                </a:lnTo>
                <a:lnTo>
                  <a:pt x="52" y="125"/>
                </a:lnTo>
                <a:lnTo>
                  <a:pt x="29" y="43"/>
                </a:lnTo>
                <a:lnTo>
                  <a:pt x="26" y="39"/>
                </a:lnTo>
                <a:lnTo>
                  <a:pt x="22" y="38"/>
                </a:lnTo>
                <a:lnTo>
                  <a:pt x="19" y="37"/>
                </a:lnTo>
                <a:lnTo>
                  <a:pt x="16" y="35"/>
                </a:lnTo>
                <a:lnTo>
                  <a:pt x="15" y="32"/>
                </a:lnTo>
                <a:lnTo>
                  <a:pt x="15" y="30"/>
                </a:lnTo>
                <a:lnTo>
                  <a:pt x="15" y="23"/>
                </a:lnTo>
                <a:lnTo>
                  <a:pt x="15" y="20"/>
                </a:lnTo>
                <a:lnTo>
                  <a:pt x="18" y="17"/>
                </a:lnTo>
                <a:lnTo>
                  <a:pt x="19" y="16"/>
                </a:lnTo>
                <a:lnTo>
                  <a:pt x="23" y="15"/>
                </a:lnTo>
                <a:lnTo>
                  <a:pt x="250" y="15"/>
                </a:lnTo>
                <a:lnTo>
                  <a:pt x="253" y="16"/>
                </a:lnTo>
                <a:lnTo>
                  <a:pt x="255" y="17"/>
                </a:lnTo>
                <a:lnTo>
                  <a:pt x="257" y="20"/>
                </a:lnTo>
                <a:lnTo>
                  <a:pt x="258" y="23"/>
                </a:lnTo>
                <a:lnTo>
                  <a:pt x="258" y="3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027" name="Freeform 422"/>
          <p:cNvSpPr>
            <a:spLocks/>
          </p:cNvSpPr>
          <p:nvPr/>
        </p:nvSpPr>
        <p:spPr bwMode="auto">
          <a:xfrm>
            <a:off x="3201988" y="4162425"/>
            <a:ext cx="80962" cy="49213"/>
          </a:xfrm>
          <a:custGeom>
            <a:avLst/>
            <a:gdLst>
              <a:gd name="T0" fmla="*/ 14 w 151"/>
              <a:gd name="T1" fmla="*/ 87 h 90"/>
              <a:gd name="T2" fmla="*/ 70 w 151"/>
              <a:gd name="T3" fmla="*/ 31 h 90"/>
              <a:gd name="T4" fmla="*/ 75 w 151"/>
              <a:gd name="T5" fmla="*/ 31 h 90"/>
              <a:gd name="T6" fmla="*/ 81 w 151"/>
              <a:gd name="T7" fmla="*/ 30 h 90"/>
              <a:gd name="T8" fmla="*/ 137 w 151"/>
              <a:gd name="T9" fmla="*/ 87 h 90"/>
              <a:gd name="T10" fmla="*/ 140 w 151"/>
              <a:gd name="T11" fmla="*/ 90 h 90"/>
              <a:gd name="T12" fmla="*/ 142 w 151"/>
              <a:gd name="T13" fmla="*/ 90 h 90"/>
              <a:gd name="T14" fmla="*/ 145 w 151"/>
              <a:gd name="T15" fmla="*/ 90 h 90"/>
              <a:gd name="T16" fmla="*/ 148 w 151"/>
              <a:gd name="T17" fmla="*/ 88 h 90"/>
              <a:gd name="T18" fmla="*/ 149 w 151"/>
              <a:gd name="T19" fmla="*/ 86 h 90"/>
              <a:gd name="T20" fmla="*/ 151 w 151"/>
              <a:gd name="T21" fmla="*/ 81 h 90"/>
              <a:gd name="T22" fmla="*/ 149 w 151"/>
              <a:gd name="T23" fmla="*/ 79 h 90"/>
              <a:gd name="T24" fmla="*/ 148 w 151"/>
              <a:gd name="T25" fmla="*/ 76 h 90"/>
              <a:gd name="T26" fmla="*/ 91 w 151"/>
              <a:gd name="T27" fmla="*/ 17 h 90"/>
              <a:gd name="T28" fmla="*/ 91 w 151"/>
              <a:gd name="T29" fmla="*/ 16 h 90"/>
              <a:gd name="T30" fmla="*/ 91 w 151"/>
              <a:gd name="T31" fmla="*/ 9 h 90"/>
              <a:gd name="T32" fmla="*/ 86 w 151"/>
              <a:gd name="T33" fmla="*/ 4 h 90"/>
              <a:gd name="T34" fmla="*/ 81 w 151"/>
              <a:gd name="T35" fmla="*/ 1 h 90"/>
              <a:gd name="T36" fmla="*/ 75 w 151"/>
              <a:gd name="T37" fmla="*/ 0 h 90"/>
              <a:gd name="T38" fmla="*/ 69 w 151"/>
              <a:gd name="T39" fmla="*/ 1 h 90"/>
              <a:gd name="T40" fmla="*/ 65 w 151"/>
              <a:gd name="T41" fmla="*/ 4 h 90"/>
              <a:gd name="T42" fmla="*/ 60 w 151"/>
              <a:gd name="T43" fmla="*/ 9 h 90"/>
              <a:gd name="T44" fmla="*/ 59 w 151"/>
              <a:gd name="T45" fmla="*/ 16 h 90"/>
              <a:gd name="T46" fmla="*/ 59 w 151"/>
              <a:gd name="T47" fmla="*/ 17 h 90"/>
              <a:gd name="T48" fmla="*/ 3 w 151"/>
              <a:gd name="T49" fmla="*/ 76 h 90"/>
              <a:gd name="T50" fmla="*/ 0 w 151"/>
              <a:gd name="T51" fmla="*/ 79 h 90"/>
              <a:gd name="T52" fmla="*/ 0 w 151"/>
              <a:gd name="T53" fmla="*/ 81 h 90"/>
              <a:gd name="T54" fmla="*/ 0 w 151"/>
              <a:gd name="T55" fmla="*/ 86 h 90"/>
              <a:gd name="T56" fmla="*/ 3 w 151"/>
              <a:gd name="T57" fmla="*/ 88 h 90"/>
              <a:gd name="T58" fmla="*/ 6 w 151"/>
              <a:gd name="T59" fmla="*/ 90 h 90"/>
              <a:gd name="T60" fmla="*/ 9 w 151"/>
              <a:gd name="T61" fmla="*/ 90 h 90"/>
              <a:gd name="T62" fmla="*/ 11 w 151"/>
              <a:gd name="T63" fmla="*/ 90 h 90"/>
              <a:gd name="T64" fmla="*/ 14 w 151"/>
              <a:gd name="T65" fmla="*/ 8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1" h="90">
                <a:moveTo>
                  <a:pt x="14" y="87"/>
                </a:moveTo>
                <a:lnTo>
                  <a:pt x="70" y="31"/>
                </a:lnTo>
                <a:lnTo>
                  <a:pt x="75" y="31"/>
                </a:lnTo>
                <a:lnTo>
                  <a:pt x="81" y="30"/>
                </a:lnTo>
                <a:lnTo>
                  <a:pt x="137" y="87"/>
                </a:lnTo>
                <a:lnTo>
                  <a:pt x="140" y="90"/>
                </a:lnTo>
                <a:lnTo>
                  <a:pt x="142" y="90"/>
                </a:lnTo>
                <a:lnTo>
                  <a:pt x="145" y="90"/>
                </a:lnTo>
                <a:lnTo>
                  <a:pt x="148" y="88"/>
                </a:lnTo>
                <a:lnTo>
                  <a:pt x="149" y="86"/>
                </a:lnTo>
                <a:lnTo>
                  <a:pt x="151" y="81"/>
                </a:lnTo>
                <a:lnTo>
                  <a:pt x="149" y="79"/>
                </a:lnTo>
                <a:lnTo>
                  <a:pt x="148" y="76"/>
                </a:lnTo>
                <a:lnTo>
                  <a:pt x="91" y="17"/>
                </a:lnTo>
                <a:lnTo>
                  <a:pt x="91" y="16"/>
                </a:lnTo>
                <a:lnTo>
                  <a:pt x="91" y="9"/>
                </a:lnTo>
                <a:lnTo>
                  <a:pt x="86" y="4"/>
                </a:lnTo>
                <a:lnTo>
                  <a:pt x="81" y="1"/>
                </a:lnTo>
                <a:lnTo>
                  <a:pt x="75" y="0"/>
                </a:lnTo>
                <a:lnTo>
                  <a:pt x="69" y="1"/>
                </a:lnTo>
                <a:lnTo>
                  <a:pt x="65" y="4"/>
                </a:lnTo>
                <a:lnTo>
                  <a:pt x="60" y="9"/>
                </a:lnTo>
                <a:lnTo>
                  <a:pt x="59" y="16"/>
                </a:lnTo>
                <a:lnTo>
                  <a:pt x="59" y="17"/>
                </a:lnTo>
                <a:lnTo>
                  <a:pt x="3" y="76"/>
                </a:lnTo>
                <a:lnTo>
                  <a:pt x="0" y="79"/>
                </a:lnTo>
                <a:lnTo>
                  <a:pt x="0" y="81"/>
                </a:lnTo>
                <a:lnTo>
                  <a:pt x="0" y="86"/>
                </a:lnTo>
                <a:lnTo>
                  <a:pt x="3" y="88"/>
                </a:lnTo>
                <a:lnTo>
                  <a:pt x="6" y="90"/>
                </a:lnTo>
                <a:lnTo>
                  <a:pt x="9" y="90"/>
                </a:lnTo>
                <a:lnTo>
                  <a:pt x="11" y="90"/>
                </a:lnTo>
                <a:lnTo>
                  <a:pt x="14" y="8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028" name="Freeform 423"/>
          <p:cNvSpPr>
            <a:spLocks/>
          </p:cNvSpPr>
          <p:nvPr/>
        </p:nvSpPr>
        <p:spPr bwMode="auto">
          <a:xfrm>
            <a:off x="3194050" y="4241800"/>
            <a:ext cx="100013" cy="3175"/>
          </a:xfrm>
          <a:custGeom>
            <a:avLst/>
            <a:gdLst>
              <a:gd name="T0" fmla="*/ 182 w 186"/>
              <a:gd name="T1" fmla="*/ 0 h 8"/>
              <a:gd name="T2" fmla="*/ 4 w 186"/>
              <a:gd name="T3" fmla="*/ 0 h 8"/>
              <a:gd name="T4" fmla="*/ 1 w 186"/>
              <a:gd name="T5" fmla="*/ 0 h 8"/>
              <a:gd name="T6" fmla="*/ 0 w 186"/>
              <a:gd name="T7" fmla="*/ 4 h 8"/>
              <a:gd name="T8" fmla="*/ 1 w 186"/>
              <a:gd name="T9" fmla="*/ 6 h 8"/>
              <a:gd name="T10" fmla="*/ 4 w 186"/>
              <a:gd name="T11" fmla="*/ 8 h 8"/>
              <a:gd name="T12" fmla="*/ 182 w 186"/>
              <a:gd name="T13" fmla="*/ 8 h 8"/>
              <a:gd name="T14" fmla="*/ 184 w 186"/>
              <a:gd name="T15" fmla="*/ 6 h 8"/>
              <a:gd name="T16" fmla="*/ 186 w 186"/>
              <a:gd name="T17" fmla="*/ 4 h 8"/>
              <a:gd name="T18" fmla="*/ 184 w 186"/>
              <a:gd name="T19" fmla="*/ 0 h 8"/>
              <a:gd name="T20" fmla="*/ 182 w 186"/>
              <a:gd name="T2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8">
                <a:moveTo>
                  <a:pt x="182" y="0"/>
                </a:moveTo>
                <a:lnTo>
                  <a:pt x="4" y="0"/>
                </a:lnTo>
                <a:lnTo>
                  <a:pt x="1" y="0"/>
                </a:lnTo>
                <a:lnTo>
                  <a:pt x="0" y="4"/>
                </a:lnTo>
                <a:lnTo>
                  <a:pt x="1" y="6"/>
                </a:lnTo>
                <a:lnTo>
                  <a:pt x="4" y="8"/>
                </a:lnTo>
                <a:lnTo>
                  <a:pt x="182" y="8"/>
                </a:lnTo>
                <a:lnTo>
                  <a:pt x="184" y="6"/>
                </a:lnTo>
                <a:lnTo>
                  <a:pt x="186" y="4"/>
                </a:lnTo>
                <a:lnTo>
                  <a:pt x="184" y="0"/>
                </a:lnTo>
                <a:lnTo>
                  <a:pt x="182"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029" name="Freeform 424"/>
          <p:cNvSpPr>
            <a:spLocks/>
          </p:cNvSpPr>
          <p:nvPr/>
        </p:nvSpPr>
        <p:spPr bwMode="auto">
          <a:xfrm>
            <a:off x="3195638" y="4254500"/>
            <a:ext cx="93662" cy="6350"/>
          </a:xfrm>
          <a:custGeom>
            <a:avLst/>
            <a:gdLst>
              <a:gd name="T0" fmla="*/ 167 w 171"/>
              <a:gd name="T1" fmla="*/ 0 h 8"/>
              <a:gd name="T2" fmla="*/ 4 w 171"/>
              <a:gd name="T3" fmla="*/ 0 h 8"/>
              <a:gd name="T4" fmla="*/ 1 w 171"/>
              <a:gd name="T5" fmla="*/ 0 h 8"/>
              <a:gd name="T6" fmla="*/ 0 w 171"/>
              <a:gd name="T7" fmla="*/ 4 h 8"/>
              <a:gd name="T8" fmla="*/ 1 w 171"/>
              <a:gd name="T9" fmla="*/ 7 h 8"/>
              <a:gd name="T10" fmla="*/ 4 w 171"/>
              <a:gd name="T11" fmla="*/ 8 h 8"/>
              <a:gd name="T12" fmla="*/ 167 w 171"/>
              <a:gd name="T13" fmla="*/ 8 h 8"/>
              <a:gd name="T14" fmla="*/ 171 w 171"/>
              <a:gd name="T15" fmla="*/ 7 h 8"/>
              <a:gd name="T16" fmla="*/ 171 w 171"/>
              <a:gd name="T17" fmla="*/ 4 h 8"/>
              <a:gd name="T18" fmla="*/ 171 w 171"/>
              <a:gd name="T19" fmla="*/ 0 h 8"/>
              <a:gd name="T20" fmla="*/ 167 w 171"/>
              <a:gd name="T2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1" h="8">
                <a:moveTo>
                  <a:pt x="167" y="0"/>
                </a:moveTo>
                <a:lnTo>
                  <a:pt x="4" y="0"/>
                </a:lnTo>
                <a:lnTo>
                  <a:pt x="1" y="0"/>
                </a:lnTo>
                <a:lnTo>
                  <a:pt x="0" y="4"/>
                </a:lnTo>
                <a:lnTo>
                  <a:pt x="1" y="7"/>
                </a:lnTo>
                <a:lnTo>
                  <a:pt x="4" y="8"/>
                </a:lnTo>
                <a:lnTo>
                  <a:pt x="167" y="8"/>
                </a:lnTo>
                <a:lnTo>
                  <a:pt x="171" y="7"/>
                </a:lnTo>
                <a:lnTo>
                  <a:pt x="171" y="4"/>
                </a:lnTo>
                <a:lnTo>
                  <a:pt x="171" y="0"/>
                </a:lnTo>
                <a:lnTo>
                  <a:pt x="167"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030" name="Freeform 425"/>
          <p:cNvSpPr>
            <a:spLocks/>
          </p:cNvSpPr>
          <p:nvPr/>
        </p:nvSpPr>
        <p:spPr bwMode="auto">
          <a:xfrm>
            <a:off x="3200400" y="4268788"/>
            <a:ext cx="82550" cy="6350"/>
          </a:xfrm>
          <a:custGeom>
            <a:avLst/>
            <a:gdLst>
              <a:gd name="T0" fmla="*/ 152 w 156"/>
              <a:gd name="T1" fmla="*/ 0 h 8"/>
              <a:gd name="T2" fmla="*/ 4 w 156"/>
              <a:gd name="T3" fmla="*/ 0 h 8"/>
              <a:gd name="T4" fmla="*/ 2 w 156"/>
              <a:gd name="T5" fmla="*/ 1 h 8"/>
              <a:gd name="T6" fmla="*/ 0 w 156"/>
              <a:gd name="T7" fmla="*/ 4 h 8"/>
              <a:gd name="T8" fmla="*/ 2 w 156"/>
              <a:gd name="T9" fmla="*/ 8 h 8"/>
              <a:gd name="T10" fmla="*/ 4 w 156"/>
              <a:gd name="T11" fmla="*/ 8 h 8"/>
              <a:gd name="T12" fmla="*/ 152 w 156"/>
              <a:gd name="T13" fmla="*/ 8 h 8"/>
              <a:gd name="T14" fmla="*/ 155 w 156"/>
              <a:gd name="T15" fmla="*/ 8 h 8"/>
              <a:gd name="T16" fmla="*/ 156 w 156"/>
              <a:gd name="T17" fmla="*/ 4 h 8"/>
              <a:gd name="T18" fmla="*/ 155 w 156"/>
              <a:gd name="T19" fmla="*/ 1 h 8"/>
              <a:gd name="T20" fmla="*/ 152 w 156"/>
              <a:gd name="T2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6" h="8">
                <a:moveTo>
                  <a:pt x="152" y="0"/>
                </a:moveTo>
                <a:lnTo>
                  <a:pt x="4" y="0"/>
                </a:lnTo>
                <a:lnTo>
                  <a:pt x="2" y="1"/>
                </a:lnTo>
                <a:lnTo>
                  <a:pt x="0" y="4"/>
                </a:lnTo>
                <a:lnTo>
                  <a:pt x="2" y="8"/>
                </a:lnTo>
                <a:lnTo>
                  <a:pt x="4" y="8"/>
                </a:lnTo>
                <a:lnTo>
                  <a:pt x="152" y="8"/>
                </a:lnTo>
                <a:lnTo>
                  <a:pt x="155" y="8"/>
                </a:lnTo>
                <a:lnTo>
                  <a:pt x="156" y="4"/>
                </a:lnTo>
                <a:lnTo>
                  <a:pt x="155" y="1"/>
                </a:lnTo>
                <a:lnTo>
                  <a:pt x="152"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031" name="Freeform 426"/>
          <p:cNvSpPr>
            <a:spLocks noEditPoints="1"/>
          </p:cNvSpPr>
          <p:nvPr/>
        </p:nvSpPr>
        <p:spPr bwMode="auto">
          <a:xfrm>
            <a:off x="4349750" y="4176713"/>
            <a:ext cx="147638" cy="101600"/>
          </a:xfrm>
          <a:custGeom>
            <a:avLst/>
            <a:gdLst>
              <a:gd name="T0" fmla="*/ 256 w 273"/>
              <a:gd name="T1" fmla="*/ 131 h 190"/>
              <a:gd name="T2" fmla="*/ 138 w 273"/>
              <a:gd name="T3" fmla="*/ 85 h 190"/>
              <a:gd name="T4" fmla="*/ 132 w 273"/>
              <a:gd name="T5" fmla="*/ 64 h 190"/>
              <a:gd name="T6" fmla="*/ 128 w 273"/>
              <a:gd name="T7" fmla="*/ 57 h 190"/>
              <a:gd name="T8" fmla="*/ 116 w 273"/>
              <a:gd name="T9" fmla="*/ 46 h 190"/>
              <a:gd name="T10" fmla="*/ 112 w 273"/>
              <a:gd name="T11" fmla="*/ 31 h 190"/>
              <a:gd name="T12" fmla="*/ 113 w 273"/>
              <a:gd name="T13" fmla="*/ 22 h 190"/>
              <a:gd name="T14" fmla="*/ 119 w 273"/>
              <a:gd name="T15" fmla="*/ 14 h 190"/>
              <a:gd name="T16" fmla="*/ 125 w 273"/>
              <a:gd name="T17" fmla="*/ 8 h 190"/>
              <a:gd name="T18" fmla="*/ 135 w 273"/>
              <a:gd name="T19" fmla="*/ 7 h 190"/>
              <a:gd name="T20" fmla="*/ 145 w 273"/>
              <a:gd name="T21" fmla="*/ 8 h 190"/>
              <a:gd name="T22" fmla="*/ 153 w 273"/>
              <a:gd name="T23" fmla="*/ 14 h 190"/>
              <a:gd name="T24" fmla="*/ 158 w 273"/>
              <a:gd name="T25" fmla="*/ 22 h 190"/>
              <a:gd name="T26" fmla="*/ 160 w 273"/>
              <a:gd name="T27" fmla="*/ 31 h 190"/>
              <a:gd name="T28" fmla="*/ 162 w 273"/>
              <a:gd name="T29" fmla="*/ 34 h 190"/>
              <a:gd name="T30" fmla="*/ 166 w 273"/>
              <a:gd name="T31" fmla="*/ 31 h 190"/>
              <a:gd name="T32" fmla="*/ 164 w 273"/>
              <a:gd name="T33" fmla="*/ 19 h 190"/>
              <a:gd name="T34" fmla="*/ 157 w 273"/>
              <a:gd name="T35" fmla="*/ 9 h 190"/>
              <a:gd name="T36" fmla="*/ 147 w 273"/>
              <a:gd name="T37" fmla="*/ 3 h 190"/>
              <a:gd name="T38" fmla="*/ 135 w 273"/>
              <a:gd name="T39" fmla="*/ 0 h 190"/>
              <a:gd name="T40" fmla="*/ 124 w 273"/>
              <a:gd name="T41" fmla="*/ 3 h 190"/>
              <a:gd name="T42" fmla="*/ 114 w 273"/>
              <a:gd name="T43" fmla="*/ 9 h 190"/>
              <a:gd name="T44" fmla="*/ 108 w 273"/>
              <a:gd name="T45" fmla="*/ 19 h 190"/>
              <a:gd name="T46" fmla="*/ 105 w 273"/>
              <a:gd name="T47" fmla="*/ 31 h 190"/>
              <a:gd name="T48" fmla="*/ 106 w 273"/>
              <a:gd name="T49" fmla="*/ 41 h 190"/>
              <a:gd name="T50" fmla="*/ 117 w 273"/>
              <a:gd name="T51" fmla="*/ 57 h 190"/>
              <a:gd name="T52" fmla="*/ 125 w 273"/>
              <a:gd name="T53" fmla="*/ 64 h 190"/>
              <a:gd name="T54" fmla="*/ 130 w 273"/>
              <a:gd name="T55" fmla="*/ 74 h 190"/>
              <a:gd name="T56" fmla="*/ 18 w 273"/>
              <a:gd name="T57" fmla="*/ 131 h 190"/>
              <a:gd name="T58" fmla="*/ 5 w 273"/>
              <a:gd name="T59" fmla="*/ 143 h 190"/>
              <a:gd name="T60" fmla="*/ 0 w 273"/>
              <a:gd name="T61" fmla="*/ 161 h 190"/>
              <a:gd name="T62" fmla="*/ 1 w 273"/>
              <a:gd name="T63" fmla="*/ 173 h 190"/>
              <a:gd name="T64" fmla="*/ 7 w 273"/>
              <a:gd name="T65" fmla="*/ 184 h 190"/>
              <a:gd name="T66" fmla="*/ 16 w 273"/>
              <a:gd name="T67" fmla="*/ 190 h 190"/>
              <a:gd name="T68" fmla="*/ 252 w 273"/>
              <a:gd name="T69" fmla="*/ 190 h 190"/>
              <a:gd name="T70" fmla="*/ 261 w 273"/>
              <a:gd name="T71" fmla="*/ 188 h 190"/>
              <a:gd name="T72" fmla="*/ 271 w 273"/>
              <a:gd name="T73" fmla="*/ 177 h 190"/>
              <a:gd name="T74" fmla="*/ 273 w 273"/>
              <a:gd name="T75" fmla="*/ 169 h 190"/>
              <a:gd name="T76" fmla="*/ 273 w 273"/>
              <a:gd name="T77" fmla="*/ 154 h 190"/>
              <a:gd name="T78" fmla="*/ 269 w 273"/>
              <a:gd name="T79" fmla="*/ 143 h 190"/>
              <a:gd name="T80" fmla="*/ 262 w 273"/>
              <a:gd name="T81" fmla="*/ 135 h 190"/>
              <a:gd name="T82" fmla="*/ 256 w 273"/>
              <a:gd name="T83" fmla="*/ 160 h 190"/>
              <a:gd name="T84" fmla="*/ 256 w 273"/>
              <a:gd name="T85" fmla="*/ 161 h 190"/>
              <a:gd name="T86" fmla="*/ 255 w 273"/>
              <a:gd name="T87" fmla="*/ 172 h 190"/>
              <a:gd name="T88" fmla="*/ 22 w 273"/>
              <a:gd name="T89" fmla="*/ 172 h 190"/>
              <a:gd name="T90" fmla="*/ 18 w 273"/>
              <a:gd name="T91" fmla="*/ 169 h 190"/>
              <a:gd name="T92" fmla="*/ 18 w 273"/>
              <a:gd name="T93" fmla="*/ 157 h 190"/>
              <a:gd name="T94" fmla="*/ 20 w 273"/>
              <a:gd name="T95" fmla="*/ 150 h 190"/>
              <a:gd name="T96" fmla="*/ 135 w 273"/>
              <a:gd name="T97" fmla="*/ 102 h 190"/>
              <a:gd name="T98" fmla="*/ 252 w 273"/>
              <a:gd name="T99" fmla="*/ 150 h 190"/>
              <a:gd name="T100" fmla="*/ 255 w 273"/>
              <a:gd name="T101" fmla="*/ 15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73" h="190">
                <a:moveTo>
                  <a:pt x="256" y="131"/>
                </a:moveTo>
                <a:lnTo>
                  <a:pt x="256" y="131"/>
                </a:lnTo>
                <a:lnTo>
                  <a:pt x="139" y="85"/>
                </a:lnTo>
                <a:lnTo>
                  <a:pt x="138" y="85"/>
                </a:lnTo>
                <a:lnTo>
                  <a:pt x="136" y="72"/>
                </a:lnTo>
                <a:lnTo>
                  <a:pt x="132" y="64"/>
                </a:lnTo>
                <a:lnTo>
                  <a:pt x="130" y="60"/>
                </a:lnTo>
                <a:lnTo>
                  <a:pt x="128" y="57"/>
                </a:lnTo>
                <a:lnTo>
                  <a:pt x="121" y="53"/>
                </a:lnTo>
                <a:lnTo>
                  <a:pt x="116" y="46"/>
                </a:lnTo>
                <a:lnTo>
                  <a:pt x="113" y="39"/>
                </a:lnTo>
                <a:lnTo>
                  <a:pt x="112" y="31"/>
                </a:lnTo>
                <a:lnTo>
                  <a:pt x="112" y="26"/>
                </a:lnTo>
                <a:lnTo>
                  <a:pt x="113" y="22"/>
                </a:lnTo>
                <a:lnTo>
                  <a:pt x="116" y="18"/>
                </a:lnTo>
                <a:lnTo>
                  <a:pt x="119" y="14"/>
                </a:lnTo>
                <a:lnTo>
                  <a:pt x="121" y="11"/>
                </a:lnTo>
                <a:lnTo>
                  <a:pt x="125" y="8"/>
                </a:lnTo>
                <a:lnTo>
                  <a:pt x="131" y="7"/>
                </a:lnTo>
                <a:lnTo>
                  <a:pt x="135" y="7"/>
                </a:lnTo>
                <a:lnTo>
                  <a:pt x="140" y="7"/>
                </a:lnTo>
                <a:lnTo>
                  <a:pt x="145" y="8"/>
                </a:lnTo>
                <a:lnTo>
                  <a:pt x="149" y="11"/>
                </a:lnTo>
                <a:lnTo>
                  <a:pt x="153" y="14"/>
                </a:lnTo>
                <a:lnTo>
                  <a:pt x="155" y="18"/>
                </a:lnTo>
                <a:lnTo>
                  <a:pt x="158" y="22"/>
                </a:lnTo>
                <a:lnTo>
                  <a:pt x="160" y="26"/>
                </a:lnTo>
                <a:lnTo>
                  <a:pt x="160" y="31"/>
                </a:lnTo>
                <a:lnTo>
                  <a:pt x="161" y="33"/>
                </a:lnTo>
                <a:lnTo>
                  <a:pt x="162" y="34"/>
                </a:lnTo>
                <a:lnTo>
                  <a:pt x="165" y="33"/>
                </a:lnTo>
                <a:lnTo>
                  <a:pt x="166" y="31"/>
                </a:lnTo>
                <a:lnTo>
                  <a:pt x="165" y="24"/>
                </a:lnTo>
                <a:lnTo>
                  <a:pt x="164" y="19"/>
                </a:lnTo>
                <a:lnTo>
                  <a:pt x="161" y="14"/>
                </a:lnTo>
                <a:lnTo>
                  <a:pt x="157" y="9"/>
                </a:lnTo>
                <a:lnTo>
                  <a:pt x="153" y="5"/>
                </a:lnTo>
                <a:lnTo>
                  <a:pt x="147" y="3"/>
                </a:lnTo>
                <a:lnTo>
                  <a:pt x="142" y="1"/>
                </a:lnTo>
                <a:lnTo>
                  <a:pt x="135" y="0"/>
                </a:lnTo>
                <a:lnTo>
                  <a:pt x="130" y="1"/>
                </a:lnTo>
                <a:lnTo>
                  <a:pt x="124" y="3"/>
                </a:lnTo>
                <a:lnTo>
                  <a:pt x="119" y="5"/>
                </a:lnTo>
                <a:lnTo>
                  <a:pt x="114" y="9"/>
                </a:lnTo>
                <a:lnTo>
                  <a:pt x="110" y="14"/>
                </a:lnTo>
                <a:lnTo>
                  <a:pt x="108" y="19"/>
                </a:lnTo>
                <a:lnTo>
                  <a:pt x="106" y="24"/>
                </a:lnTo>
                <a:lnTo>
                  <a:pt x="105" y="31"/>
                </a:lnTo>
                <a:lnTo>
                  <a:pt x="105" y="37"/>
                </a:lnTo>
                <a:lnTo>
                  <a:pt x="106" y="41"/>
                </a:lnTo>
                <a:lnTo>
                  <a:pt x="110" y="50"/>
                </a:lnTo>
                <a:lnTo>
                  <a:pt x="117" y="57"/>
                </a:lnTo>
                <a:lnTo>
                  <a:pt x="124" y="63"/>
                </a:lnTo>
                <a:lnTo>
                  <a:pt x="125" y="64"/>
                </a:lnTo>
                <a:lnTo>
                  <a:pt x="128" y="67"/>
                </a:lnTo>
                <a:lnTo>
                  <a:pt x="130" y="74"/>
                </a:lnTo>
                <a:lnTo>
                  <a:pt x="132" y="85"/>
                </a:lnTo>
                <a:lnTo>
                  <a:pt x="18" y="131"/>
                </a:lnTo>
                <a:lnTo>
                  <a:pt x="11" y="136"/>
                </a:lnTo>
                <a:lnTo>
                  <a:pt x="5" y="143"/>
                </a:lnTo>
                <a:lnTo>
                  <a:pt x="1" y="151"/>
                </a:lnTo>
                <a:lnTo>
                  <a:pt x="0" y="161"/>
                </a:lnTo>
                <a:lnTo>
                  <a:pt x="0" y="169"/>
                </a:lnTo>
                <a:lnTo>
                  <a:pt x="1" y="173"/>
                </a:lnTo>
                <a:lnTo>
                  <a:pt x="1" y="177"/>
                </a:lnTo>
                <a:lnTo>
                  <a:pt x="7" y="184"/>
                </a:lnTo>
                <a:lnTo>
                  <a:pt x="13" y="188"/>
                </a:lnTo>
                <a:lnTo>
                  <a:pt x="16" y="190"/>
                </a:lnTo>
                <a:lnTo>
                  <a:pt x="22" y="190"/>
                </a:lnTo>
                <a:lnTo>
                  <a:pt x="252" y="190"/>
                </a:lnTo>
                <a:lnTo>
                  <a:pt x="256" y="190"/>
                </a:lnTo>
                <a:lnTo>
                  <a:pt x="261" y="188"/>
                </a:lnTo>
                <a:lnTo>
                  <a:pt x="267" y="184"/>
                </a:lnTo>
                <a:lnTo>
                  <a:pt x="271" y="177"/>
                </a:lnTo>
                <a:lnTo>
                  <a:pt x="273" y="173"/>
                </a:lnTo>
                <a:lnTo>
                  <a:pt x="273" y="169"/>
                </a:lnTo>
                <a:lnTo>
                  <a:pt x="273" y="160"/>
                </a:lnTo>
                <a:lnTo>
                  <a:pt x="273" y="154"/>
                </a:lnTo>
                <a:lnTo>
                  <a:pt x="271" y="146"/>
                </a:lnTo>
                <a:lnTo>
                  <a:pt x="269" y="143"/>
                </a:lnTo>
                <a:lnTo>
                  <a:pt x="266" y="139"/>
                </a:lnTo>
                <a:lnTo>
                  <a:pt x="262" y="135"/>
                </a:lnTo>
                <a:lnTo>
                  <a:pt x="256" y="131"/>
                </a:lnTo>
                <a:close/>
                <a:moveTo>
                  <a:pt x="256" y="160"/>
                </a:moveTo>
                <a:lnTo>
                  <a:pt x="256" y="160"/>
                </a:lnTo>
                <a:lnTo>
                  <a:pt x="256" y="161"/>
                </a:lnTo>
                <a:lnTo>
                  <a:pt x="256" y="169"/>
                </a:lnTo>
                <a:lnTo>
                  <a:pt x="255" y="172"/>
                </a:lnTo>
                <a:lnTo>
                  <a:pt x="252" y="172"/>
                </a:lnTo>
                <a:lnTo>
                  <a:pt x="22" y="172"/>
                </a:lnTo>
                <a:lnTo>
                  <a:pt x="19" y="172"/>
                </a:lnTo>
                <a:lnTo>
                  <a:pt x="18" y="169"/>
                </a:lnTo>
                <a:lnTo>
                  <a:pt x="18" y="161"/>
                </a:lnTo>
                <a:lnTo>
                  <a:pt x="18" y="157"/>
                </a:lnTo>
                <a:lnTo>
                  <a:pt x="19" y="153"/>
                </a:lnTo>
                <a:lnTo>
                  <a:pt x="20" y="150"/>
                </a:lnTo>
                <a:lnTo>
                  <a:pt x="24" y="147"/>
                </a:lnTo>
                <a:lnTo>
                  <a:pt x="135" y="102"/>
                </a:lnTo>
                <a:lnTo>
                  <a:pt x="248" y="147"/>
                </a:lnTo>
                <a:lnTo>
                  <a:pt x="252" y="150"/>
                </a:lnTo>
                <a:lnTo>
                  <a:pt x="255" y="153"/>
                </a:lnTo>
                <a:lnTo>
                  <a:pt x="255" y="155"/>
                </a:lnTo>
                <a:lnTo>
                  <a:pt x="256" y="16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032" name="Freeform 427"/>
          <p:cNvSpPr>
            <a:spLocks/>
          </p:cNvSpPr>
          <p:nvPr/>
        </p:nvSpPr>
        <p:spPr bwMode="auto">
          <a:xfrm>
            <a:off x="5845175" y="2978150"/>
            <a:ext cx="111125" cy="146050"/>
          </a:xfrm>
          <a:custGeom>
            <a:avLst/>
            <a:gdLst>
              <a:gd name="T0" fmla="*/ 205 w 205"/>
              <a:gd name="T1" fmla="*/ 178 h 271"/>
              <a:gd name="T2" fmla="*/ 192 w 205"/>
              <a:gd name="T3" fmla="*/ 137 h 271"/>
              <a:gd name="T4" fmla="*/ 180 w 205"/>
              <a:gd name="T5" fmla="*/ 95 h 271"/>
              <a:gd name="T6" fmla="*/ 184 w 205"/>
              <a:gd name="T7" fmla="*/ 65 h 271"/>
              <a:gd name="T8" fmla="*/ 191 w 205"/>
              <a:gd name="T9" fmla="*/ 53 h 271"/>
              <a:gd name="T10" fmla="*/ 177 w 205"/>
              <a:gd name="T11" fmla="*/ 54 h 271"/>
              <a:gd name="T12" fmla="*/ 151 w 205"/>
              <a:gd name="T13" fmla="*/ 75 h 271"/>
              <a:gd name="T14" fmla="*/ 136 w 205"/>
              <a:gd name="T15" fmla="*/ 109 h 271"/>
              <a:gd name="T16" fmla="*/ 123 w 205"/>
              <a:gd name="T17" fmla="*/ 73 h 271"/>
              <a:gd name="T18" fmla="*/ 116 w 205"/>
              <a:gd name="T19" fmla="*/ 34 h 271"/>
              <a:gd name="T20" fmla="*/ 110 w 205"/>
              <a:gd name="T21" fmla="*/ 0 h 271"/>
              <a:gd name="T22" fmla="*/ 87 w 205"/>
              <a:gd name="T23" fmla="*/ 21 h 271"/>
              <a:gd name="T24" fmla="*/ 76 w 205"/>
              <a:gd name="T25" fmla="*/ 49 h 271"/>
              <a:gd name="T26" fmla="*/ 68 w 205"/>
              <a:gd name="T27" fmla="*/ 102 h 271"/>
              <a:gd name="T28" fmla="*/ 53 w 205"/>
              <a:gd name="T29" fmla="*/ 122 h 271"/>
              <a:gd name="T30" fmla="*/ 41 w 205"/>
              <a:gd name="T31" fmla="*/ 103 h 271"/>
              <a:gd name="T32" fmla="*/ 4 w 205"/>
              <a:gd name="T33" fmla="*/ 77 h 271"/>
              <a:gd name="T34" fmla="*/ 0 w 205"/>
              <a:gd name="T35" fmla="*/ 79 h 271"/>
              <a:gd name="T36" fmla="*/ 4 w 205"/>
              <a:gd name="T37" fmla="*/ 96 h 271"/>
              <a:gd name="T38" fmla="*/ 3 w 205"/>
              <a:gd name="T39" fmla="*/ 150 h 271"/>
              <a:gd name="T40" fmla="*/ 3 w 205"/>
              <a:gd name="T41" fmla="*/ 208 h 271"/>
              <a:gd name="T42" fmla="*/ 18 w 205"/>
              <a:gd name="T43" fmla="*/ 241 h 271"/>
              <a:gd name="T44" fmla="*/ 38 w 205"/>
              <a:gd name="T45" fmla="*/ 257 h 271"/>
              <a:gd name="T46" fmla="*/ 68 w 205"/>
              <a:gd name="T47" fmla="*/ 268 h 271"/>
              <a:gd name="T48" fmla="*/ 67 w 205"/>
              <a:gd name="T49" fmla="*/ 263 h 271"/>
              <a:gd name="T50" fmla="*/ 56 w 205"/>
              <a:gd name="T51" fmla="*/ 248 h 271"/>
              <a:gd name="T52" fmla="*/ 54 w 205"/>
              <a:gd name="T53" fmla="*/ 214 h 271"/>
              <a:gd name="T54" fmla="*/ 54 w 205"/>
              <a:gd name="T55" fmla="*/ 184 h 271"/>
              <a:gd name="T56" fmla="*/ 68 w 205"/>
              <a:gd name="T57" fmla="*/ 193 h 271"/>
              <a:gd name="T58" fmla="*/ 75 w 205"/>
              <a:gd name="T59" fmla="*/ 208 h 271"/>
              <a:gd name="T60" fmla="*/ 79 w 205"/>
              <a:gd name="T61" fmla="*/ 208 h 271"/>
              <a:gd name="T62" fmla="*/ 90 w 205"/>
              <a:gd name="T63" fmla="*/ 182 h 271"/>
              <a:gd name="T64" fmla="*/ 95 w 205"/>
              <a:gd name="T65" fmla="*/ 155 h 271"/>
              <a:gd name="T66" fmla="*/ 105 w 205"/>
              <a:gd name="T67" fmla="*/ 155 h 271"/>
              <a:gd name="T68" fmla="*/ 119 w 205"/>
              <a:gd name="T69" fmla="*/ 197 h 271"/>
              <a:gd name="T70" fmla="*/ 123 w 205"/>
              <a:gd name="T71" fmla="*/ 197 h 271"/>
              <a:gd name="T72" fmla="*/ 128 w 205"/>
              <a:gd name="T73" fmla="*/ 182 h 271"/>
              <a:gd name="T74" fmla="*/ 140 w 205"/>
              <a:gd name="T75" fmla="*/ 169 h 271"/>
              <a:gd name="T76" fmla="*/ 139 w 205"/>
              <a:gd name="T77" fmla="*/ 188 h 271"/>
              <a:gd name="T78" fmla="*/ 149 w 205"/>
              <a:gd name="T79" fmla="*/ 218 h 271"/>
              <a:gd name="T80" fmla="*/ 150 w 205"/>
              <a:gd name="T81" fmla="*/ 241 h 271"/>
              <a:gd name="T82" fmla="*/ 129 w 205"/>
              <a:gd name="T83" fmla="*/ 266 h 271"/>
              <a:gd name="T84" fmla="*/ 129 w 205"/>
              <a:gd name="T85" fmla="*/ 270 h 271"/>
              <a:gd name="T86" fmla="*/ 154 w 205"/>
              <a:gd name="T87" fmla="*/ 260 h 271"/>
              <a:gd name="T88" fmla="*/ 189 w 205"/>
              <a:gd name="T89" fmla="*/ 230 h 271"/>
              <a:gd name="T90" fmla="*/ 205 w 205"/>
              <a:gd name="T91" fmla="*/ 197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5" h="271">
                <a:moveTo>
                  <a:pt x="205" y="185"/>
                </a:moveTo>
                <a:lnTo>
                  <a:pt x="205" y="185"/>
                </a:lnTo>
                <a:lnTo>
                  <a:pt x="205" y="178"/>
                </a:lnTo>
                <a:lnTo>
                  <a:pt x="203" y="173"/>
                </a:lnTo>
                <a:lnTo>
                  <a:pt x="199" y="155"/>
                </a:lnTo>
                <a:lnTo>
                  <a:pt x="192" y="137"/>
                </a:lnTo>
                <a:lnTo>
                  <a:pt x="184" y="117"/>
                </a:lnTo>
                <a:lnTo>
                  <a:pt x="181" y="106"/>
                </a:lnTo>
                <a:lnTo>
                  <a:pt x="180" y="95"/>
                </a:lnTo>
                <a:lnTo>
                  <a:pt x="180" y="84"/>
                </a:lnTo>
                <a:lnTo>
                  <a:pt x="181" y="75"/>
                </a:lnTo>
                <a:lnTo>
                  <a:pt x="184" y="65"/>
                </a:lnTo>
                <a:lnTo>
                  <a:pt x="191" y="56"/>
                </a:lnTo>
                <a:lnTo>
                  <a:pt x="192" y="54"/>
                </a:lnTo>
                <a:lnTo>
                  <a:pt x="191" y="53"/>
                </a:lnTo>
                <a:lnTo>
                  <a:pt x="191" y="51"/>
                </a:lnTo>
                <a:lnTo>
                  <a:pt x="188" y="51"/>
                </a:lnTo>
                <a:lnTo>
                  <a:pt x="177" y="54"/>
                </a:lnTo>
                <a:lnTo>
                  <a:pt x="166" y="60"/>
                </a:lnTo>
                <a:lnTo>
                  <a:pt x="158" y="66"/>
                </a:lnTo>
                <a:lnTo>
                  <a:pt x="151" y="75"/>
                </a:lnTo>
                <a:lnTo>
                  <a:pt x="146" y="84"/>
                </a:lnTo>
                <a:lnTo>
                  <a:pt x="142" y="92"/>
                </a:lnTo>
                <a:lnTo>
                  <a:pt x="136" y="109"/>
                </a:lnTo>
                <a:lnTo>
                  <a:pt x="131" y="96"/>
                </a:lnTo>
                <a:lnTo>
                  <a:pt x="127" y="86"/>
                </a:lnTo>
                <a:lnTo>
                  <a:pt x="123" y="73"/>
                </a:lnTo>
                <a:lnTo>
                  <a:pt x="120" y="61"/>
                </a:lnTo>
                <a:lnTo>
                  <a:pt x="117" y="47"/>
                </a:lnTo>
                <a:lnTo>
                  <a:pt x="116" y="34"/>
                </a:lnTo>
                <a:lnTo>
                  <a:pt x="114" y="2"/>
                </a:lnTo>
                <a:lnTo>
                  <a:pt x="113" y="0"/>
                </a:lnTo>
                <a:lnTo>
                  <a:pt x="110" y="0"/>
                </a:lnTo>
                <a:lnTo>
                  <a:pt x="101" y="6"/>
                </a:lnTo>
                <a:lnTo>
                  <a:pt x="94" y="13"/>
                </a:lnTo>
                <a:lnTo>
                  <a:pt x="87" y="21"/>
                </a:lnTo>
                <a:lnTo>
                  <a:pt x="83" y="31"/>
                </a:lnTo>
                <a:lnTo>
                  <a:pt x="79" y="39"/>
                </a:lnTo>
                <a:lnTo>
                  <a:pt x="76" y="49"/>
                </a:lnTo>
                <a:lnTo>
                  <a:pt x="72" y="69"/>
                </a:lnTo>
                <a:lnTo>
                  <a:pt x="71" y="87"/>
                </a:lnTo>
                <a:lnTo>
                  <a:pt x="68" y="102"/>
                </a:lnTo>
                <a:lnTo>
                  <a:pt x="63" y="117"/>
                </a:lnTo>
                <a:lnTo>
                  <a:pt x="56" y="131"/>
                </a:lnTo>
                <a:lnTo>
                  <a:pt x="53" y="122"/>
                </a:lnTo>
                <a:lnTo>
                  <a:pt x="49" y="116"/>
                </a:lnTo>
                <a:lnTo>
                  <a:pt x="45" y="109"/>
                </a:lnTo>
                <a:lnTo>
                  <a:pt x="41" y="103"/>
                </a:lnTo>
                <a:lnTo>
                  <a:pt x="28" y="95"/>
                </a:lnTo>
                <a:lnTo>
                  <a:pt x="18" y="86"/>
                </a:lnTo>
                <a:lnTo>
                  <a:pt x="4" y="77"/>
                </a:lnTo>
                <a:lnTo>
                  <a:pt x="3" y="77"/>
                </a:lnTo>
                <a:lnTo>
                  <a:pt x="1" y="77"/>
                </a:lnTo>
                <a:lnTo>
                  <a:pt x="0" y="79"/>
                </a:lnTo>
                <a:lnTo>
                  <a:pt x="0" y="80"/>
                </a:lnTo>
                <a:lnTo>
                  <a:pt x="3" y="88"/>
                </a:lnTo>
                <a:lnTo>
                  <a:pt x="4" y="96"/>
                </a:lnTo>
                <a:lnTo>
                  <a:pt x="5" y="114"/>
                </a:lnTo>
                <a:lnTo>
                  <a:pt x="4" y="132"/>
                </a:lnTo>
                <a:lnTo>
                  <a:pt x="3" y="150"/>
                </a:lnTo>
                <a:lnTo>
                  <a:pt x="0" y="180"/>
                </a:lnTo>
                <a:lnTo>
                  <a:pt x="0" y="195"/>
                </a:lnTo>
                <a:lnTo>
                  <a:pt x="3" y="208"/>
                </a:lnTo>
                <a:lnTo>
                  <a:pt x="7" y="222"/>
                </a:lnTo>
                <a:lnTo>
                  <a:pt x="13" y="236"/>
                </a:lnTo>
                <a:lnTo>
                  <a:pt x="18" y="241"/>
                </a:lnTo>
                <a:lnTo>
                  <a:pt x="23" y="248"/>
                </a:lnTo>
                <a:lnTo>
                  <a:pt x="30" y="253"/>
                </a:lnTo>
                <a:lnTo>
                  <a:pt x="38" y="257"/>
                </a:lnTo>
                <a:lnTo>
                  <a:pt x="52" y="264"/>
                </a:lnTo>
                <a:lnTo>
                  <a:pt x="65" y="268"/>
                </a:lnTo>
                <a:lnTo>
                  <a:pt x="68" y="268"/>
                </a:lnTo>
                <a:lnTo>
                  <a:pt x="68" y="266"/>
                </a:lnTo>
                <a:lnTo>
                  <a:pt x="68" y="264"/>
                </a:lnTo>
                <a:lnTo>
                  <a:pt x="67" y="263"/>
                </a:lnTo>
                <a:lnTo>
                  <a:pt x="61" y="259"/>
                </a:lnTo>
                <a:lnTo>
                  <a:pt x="58" y="253"/>
                </a:lnTo>
                <a:lnTo>
                  <a:pt x="56" y="248"/>
                </a:lnTo>
                <a:lnTo>
                  <a:pt x="54" y="241"/>
                </a:lnTo>
                <a:lnTo>
                  <a:pt x="53" y="227"/>
                </a:lnTo>
                <a:lnTo>
                  <a:pt x="54" y="214"/>
                </a:lnTo>
                <a:lnTo>
                  <a:pt x="56" y="199"/>
                </a:lnTo>
                <a:lnTo>
                  <a:pt x="56" y="191"/>
                </a:lnTo>
                <a:lnTo>
                  <a:pt x="54" y="184"/>
                </a:lnTo>
                <a:lnTo>
                  <a:pt x="56" y="184"/>
                </a:lnTo>
                <a:lnTo>
                  <a:pt x="63" y="188"/>
                </a:lnTo>
                <a:lnTo>
                  <a:pt x="68" y="193"/>
                </a:lnTo>
                <a:lnTo>
                  <a:pt x="72" y="199"/>
                </a:lnTo>
                <a:lnTo>
                  <a:pt x="75" y="207"/>
                </a:lnTo>
                <a:lnTo>
                  <a:pt x="75" y="208"/>
                </a:lnTo>
                <a:lnTo>
                  <a:pt x="76" y="210"/>
                </a:lnTo>
                <a:lnTo>
                  <a:pt x="78" y="208"/>
                </a:lnTo>
                <a:lnTo>
                  <a:pt x="79" y="208"/>
                </a:lnTo>
                <a:lnTo>
                  <a:pt x="84" y="200"/>
                </a:lnTo>
                <a:lnTo>
                  <a:pt x="88" y="192"/>
                </a:lnTo>
                <a:lnTo>
                  <a:pt x="90" y="182"/>
                </a:lnTo>
                <a:lnTo>
                  <a:pt x="91" y="172"/>
                </a:lnTo>
                <a:lnTo>
                  <a:pt x="93" y="163"/>
                </a:lnTo>
                <a:lnTo>
                  <a:pt x="95" y="155"/>
                </a:lnTo>
                <a:lnTo>
                  <a:pt x="98" y="148"/>
                </a:lnTo>
                <a:lnTo>
                  <a:pt x="105" y="142"/>
                </a:lnTo>
                <a:lnTo>
                  <a:pt x="105" y="155"/>
                </a:lnTo>
                <a:lnTo>
                  <a:pt x="108" y="169"/>
                </a:lnTo>
                <a:lnTo>
                  <a:pt x="112" y="182"/>
                </a:lnTo>
                <a:lnTo>
                  <a:pt x="119" y="197"/>
                </a:lnTo>
                <a:lnTo>
                  <a:pt x="120" y="199"/>
                </a:lnTo>
                <a:lnTo>
                  <a:pt x="121" y="199"/>
                </a:lnTo>
                <a:lnTo>
                  <a:pt x="123" y="197"/>
                </a:lnTo>
                <a:lnTo>
                  <a:pt x="123" y="196"/>
                </a:lnTo>
                <a:lnTo>
                  <a:pt x="124" y="191"/>
                </a:lnTo>
                <a:lnTo>
                  <a:pt x="128" y="182"/>
                </a:lnTo>
                <a:lnTo>
                  <a:pt x="134" y="174"/>
                </a:lnTo>
                <a:lnTo>
                  <a:pt x="136" y="172"/>
                </a:lnTo>
                <a:lnTo>
                  <a:pt x="140" y="169"/>
                </a:lnTo>
                <a:lnTo>
                  <a:pt x="139" y="173"/>
                </a:lnTo>
                <a:lnTo>
                  <a:pt x="138" y="178"/>
                </a:lnTo>
                <a:lnTo>
                  <a:pt x="139" y="188"/>
                </a:lnTo>
                <a:lnTo>
                  <a:pt x="142" y="199"/>
                </a:lnTo>
                <a:lnTo>
                  <a:pt x="146" y="208"/>
                </a:lnTo>
                <a:lnTo>
                  <a:pt x="149" y="218"/>
                </a:lnTo>
                <a:lnTo>
                  <a:pt x="151" y="226"/>
                </a:lnTo>
                <a:lnTo>
                  <a:pt x="151" y="232"/>
                </a:lnTo>
                <a:lnTo>
                  <a:pt x="150" y="241"/>
                </a:lnTo>
                <a:lnTo>
                  <a:pt x="146" y="249"/>
                </a:lnTo>
                <a:lnTo>
                  <a:pt x="139" y="257"/>
                </a:lnTo>
                <a:lnTo>
                  <a:pt x="129" y="266"/>
                </a:lnTo>
                <a:lnTo>
                  <a:pt x="128" y="267"/>
                </a:lnTo>
                <a:lnTo>
                  <a:pt x="128" y="268"/>
                </a:lnTo>
                <a:lnTo>
                  <a:pt x="129" y="270"/>
                </a:lnTo>
                <a:lnTo>
                  <a:pt x="131" y="271"/>
                </a:lnTo>
                <a:lnTo>
                  <a:pt x="139" y="268"/>
                </a:lnTo>
                <a:lnTo>
                  <a:pt x="154" y="260"/>
                </a:lnTo>
                <a:lnTo>
                  <a:pt x="169" y="251"/>
                </a:lnTo>
                <a:lnTo>
                  <a:pt x="180" y="241"/>
                </a:lnTo>
                <a:lnTo>
                  <a:pt x="189" y="230"/>
                </a:lnTo>
                <a:lnTo>
                  <a:pt x="196" y="219"/>
                </a:lnTo>
                <a:lnTo>
                  <a:pt x="202" y="208"/>
                </a:lnTo>
                <a:lnTo>
                  <a:pt x="205" y="197"/>
                </a:lnTo>
                <a:lnTo>
                  <a:pt x="205" y="18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7033" name="组合 431"/>
          <p:cNvGrpSpPr>
            <a:grpSpLocks/>
          </p:cNvGrpSpPr>
          <p:nvPr/>
        </p:nvGrpSpPr>
        <p:grpSpPr bwMode="auto">
          <a:xfrm>
            <a:off x="0" y="1541463"/>
            <a:ext cx="9144000" cy="2247900"/>
            <a:chOff x="0" y="0"/>
            <a:chExt cx="9144000" cy="2248938"/>
          </a:xfrm>
        </p:grpSpPr>
        <p:sp>
          <p:nvSpPr>
            <p:cNvPr id="27034" name="矩形 429"/>
            <p:cNvSpPr>
              <a:spLocks noChangeArrowheads="1"/>
            </p:cNvSpPr>
            <p:nvPr/>
          </p:nvSpPr>
          <p:spPr bwMode="auto">
            <a:xfrm>
              <a:off x="0" y="0"/>
              <a:ext cx="9144000" cy="2248938"/>
            </a:xfrm>
            <a:prstGeom prst="rect">
              <a:avLst/>
            </a:prstGeom>
            <a:solidFill>
              <a:srgbClr val="BCF6BC">
                <a:alpha val="75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7035" name="文本框 7"/>
            <p:cNvSpPr txBox="1">
              <a:spLocks noChangeArrowheads="1"/>
            </p:cNvSpPr>
            <p:nvPr/>
          </p:nvSpPr>
          <p:spPr bwMode="auto">
            <a:xfrm>
              <a:off x="2305030" y="509015"/>
              <a:ext cx="481734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7200" b="1">
                  <a:solidFill>
                    <a:srgbClr val="FFFFFF"/>
                  </a:solidFill>
                  <a:latin typeface="方正兰亭黑_GBK" panose="02000000000000000000" pitchFamily="2" charset="-122"/>
                  <a:ea typeface="方正兰亭黑_GBK" panose="02000000000000000000" pitchFamily="2" charset="-122"/>
                </a:rPr>
                <a:t>此处有福利</a:t>
              </a:r>
            </a:p>
          </p:txBody>
        </p:sp>
      </p:grpSp>
    </p:spTree>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242" name="直接连接符 2"/>
          <p:cNvCxnSpPr>
            <a:cxnSpLocks noChangeShapeType="1"/>
          </p:cNvCxnSpPr>
          <p:nvPr/>
        </p:nvCxnSpPr>
        <p:spPr bwMode="auto">
          <a:xfrm>
            <a:off x="5842000" y="1147763"/>
            <a:ext cx="0" cy="3143250"/>
          </a:xfrm>
          <a:prstGeom prst="line">
            <a:avLst/>
          </a:prstGeom>
          <a:noFill/>
          <a:ln w="12700" cmpd="sng">
            <a:solidFill>
              <a:srgbClr val="595959"/>
            </a:solidFill>
            <a:round/>
            <a:headEnd/>
            <a:tailEnd/>
          </a:ln>
          <a:extLst>
            <a:ext uri="{909E8E84-426E-40DD-AFC4-6F175D3DCCD1}">
              <a14:hiddenFill xmlns:a14="http://schemas.microsoft.com/office/drawing/2010/main">
                <a:noFill/>
              </a14:hiddenFill>
            </a:ext>
          </a:extLst>
        </p:spPr>
      </p:cxnSp>
      <p:sp>
        <p:nvSpPr>
          <p:cNvPr id="10243" name="椭圆 51"/>
          <p:cNvSpPr>
            <a:spLocks noChangeArrowheads="1"/>
          </p:cNvSpPr>
          <p:nvPr/>
        </p:nvSpPr>
        <p:spPr bwMode="auto">
          <a:xfrm>
            <a:off x="1277938" y="1495425"/>
            <a:ext cx="2300287" cy="2300288"/>
          </a:xfrm>
          <a:prstGeom prst="ellipse">
            <a:avLst/>
          </a:prstGeom>
          <a:solidFill>
            <a:srgbClr val="EF8B81">
              <a:alpha val="8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0244" name="椭圆 44"/>
          <p:cNvSpPr>
            <a:spLocks noChangeArrowheads="1"/>
          </p:cNvSpPr>
          <p:nvPr/>
        </p:nvSpPr>
        <p:spPr bwMode="auto">
          <a:xfrm>
            <a:off x="663575" y="2738438"/>
            <a:ext cx="504825" cy="503237"/>
          </a:xfrm>
          <a:prstGeom prst="ellipse">
            <a:avLst/>
          </a:prstGeom>
          <a:solidFill>
            <a:srgbClr val="88D0E0">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0245" name="文本框 6"/>
          <p:cNvSpPr txBox="1">
            <a:spLocks noChangeArrowheads="1"/>
          </p:cNvSpPr>
          <p:nvPr/>
        </p:nvSpPr>
        <p:spPr bwMode="auto">
          <a:xfrm>
            <a:off x="1587500" y="2279650"/>
            <a:ext cx="159543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4800" b="1">
                <a:solidFill>
                  <a:schemeClr val="bg1"/>
                </a:solidFill>
                <a:latin typeface="方正兰亭黑_GBK" panose="02000000000000000000" pitchFamily="2" charset="-122"/>
                <a:ea typeface="方正兰亭黑_GBK" panose="02000000000000000000" pitchFamily="2" charset="-122"/>
              </a:rPr>
              <a:t>目 录</a:t>
            </a:r>
          </a:p>
        </p:txBody>
      </p:sp>
      <p:sp>
        <p:nvSpPr>
          <p:cNvPr id="10246" name="文本框 26"/>
          <p:cNvSpPr txBox="1">
            <a:spLocks noChangeArrowheads="1"/>
          </p:cNvSpPr>
          <p:nvPr/>
        </p:nvSpPr>
        <p:spPr bwMode="auto">
          <a:xfrm>
            <a:off x="6080125" y="1262063"/>
            <a:ext cx="13303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800" b="1" i="1">
                <a:solidFill>
                  <a:srgbClr val="595959"/>
                </a:solidFill>
                <a:latin typeface="方正兰亭黑_GBK" panose="02000000000000000000" pitchFamily="2" charset="-122"/>
                <a:ea typeface="方正兰亭黑_GBK" panose="02000000000000000000" pitchFamily="2" charset="-122"/>
              </a:rPr>
              <a:t>1.</a:t>
            </a:r>
            <a:r>
              <a:rPr lang="zh-CN" altLang="en-US" sz="1800" b="1" i="1">
                <a:solidFill>
                  <a:srgbClr val="595959"/>
                </a:solidFill>
                <a:latin typeface="方正兰亭黑_GBK" panose="02000000000000000000" pitchFamily="2" charset="-122"/>
                <a:ea typeface="方正兰亭黑_GBK" panose="02000000000000000000" pitchFamily="2" charset="-122"/>
              </a:rPr>
              <a:t>项目简介</a:t>
            </a:r>
          </a:p>
        </p:txBody>
      </p:sp>
      <p:sp>
        <p:nvSpPr>
          <p:cNvPr id="10247" name="文本框 27"/>
          <p:cNvSpPr txBox="1">
            <a:spLocks noChangeArrowheads="1"/>
          </p:cNvSpPr>
          <p:nvPr/>
        </p:nvSpPr>
        <p:spPr bwMode="auto">
          <a:xfrm>
            <a:off x="6080125" y="2097088"/>
            <a:ext cx="13271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800" b="1" i="1">
                <a:solidFill>
                  <a:srgbClr val="595959"/>
                </a:solidFill>
                <a:latin typeface="方正兰亭黑_GBK" panose="02000000000000000000" pitchFamily="2" charset="-122"/>
                <a:ea typeface="方正兰亭黑_GBK" panose="02000000000000000000" pitchFamily="2" charset="-122"/>
              </a:rPr>
              <a:t>2.</a:t>
            </a:r>
            <a:r>
              <a:rPr lang="zh-CN" altLang="en-US" sz="1800" b="1" i="1">
                <a:solidFill>
                  <a:srgbClr val="595959"/>
                </a:solidFill>
                <a:latin typeface="方正兰亭黑_GBK" panose="02000000000000000000" pitchFamily="2" charset="-122"/>
                <a:ea typeface="方正兰亭黑_GBK" panose="02000000000000000000" pitchFamily="2" charset="-122"/>
              </a:rPr>
              <a:t>项目计划</a:t>
            </a:r>
          </a:p>
        </p:txBody>
      </p:sp>
      <p:sp>
        <p:nvSpPr>
          <p:cNvPr id="10248" name="文本框 28"/>
          <p:cNvSpPr txBox="1">
            <a:spLocks noChangeArrowheads="1"/>
          </p:cNvSpPr>
          <p:nvPr/>
        </p:nvSpPr>
        <p:spPr bwMode="auto">
          <a:xfrm>
            <a:off x="6081713" y="2932113"/>
            <a:ext cx="13287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800" b="1" i="1">
                <a:solidFill>
                  <a:srgbClr val="595959"/>
                </a:solidFill>
                <a:latin typeface="方正兰亭黑_GBK" panose="02000000000000000000" pitchFamily="2" charset="-122"/>
                <a:ea typeface="方正兰亭黑_GBK" panose="02000000000000000000" pitchFamily="2" charset="-122"/>
              </a:rPr>
              <a:t>3.</a:t>
            </a:r>
            <a:r>
              <a:rPr lang="zh-CN" altLang="en-US" sz="1800" b="1" i="1">
                <a:solidFill>
                  <a:srgbClr val="595959"/>
                </a:solidFill>
                <a:latin typeface="方正兰亭黑_GBK" panose="02000000000000000000" pitchFamily="2" charset="-122"/>
                <a:ea typeface="方正兰亭黑_GBK" panose="02000000000000000000" pitchFamily="2" charset="-122"/>
              </a:rPr>
              <a:t>市场分析</a:t>
            </a:r>
          </a:p>
        </p:txBody>
      </p:sp>
      <p:sp>
        <p:nvSpPr>
          <p:cNvPr id="10249" name="文本框 29"/>
          <p:cNvSpPr txBox="1">
            <a:spLocks noChangeArrowheads="1"/>
          </p:cNvSpPr>
          <p:nvPr/>
        </p:nvSpPr>
        <p:spPr bwMode="auto">
          <a:xfrm>
            <a:off x="6080125" y="3767138"/>
            <a:ext cx="13303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800" b="1" i="1">
                <a:solidFill>
                  <a:srgbClr val="595959"/>
                </a:solidFill>
                <a:latin typeface="方正兰亭黑_GBK" panose="02000000000000000000" pitchFamily="2" charset="-122"/>
                <a:ea typeface="方正兰亭黑_GBK" panose="02000000000000000000" pitchFamily="2" charset="-122"/>
              </a:rPr>
              <a:t>4.</a:t>
            </a:r>
            <a:r>
              <a:rPr lang="zh-CN" altLang="en-US" sz="1800" b="1" i="1">
                <a:solidFill>
                  <a:srgbClr val="595959"/>
                </a:solidFill>
                <a:latin typeface="方正兰亭黑_GBK" panose="02000000000000000000" pitchFamily="2" charset="-122"/>
                <a:ea typeface="方正兰亭黑_GBK" panose="02000000000000000000" pitchFamily="2" charset="-122"/>
              </a:rPr>
              <a:t>投资回报</a:t>
            </a:r>
          </a:p>
        </p:txBody>
      </p:sp>
      <p:sp>
        <p:nvSpPr>
          <p:cNvPr id="10250" name="椭圆 25"/>
          <p:cNvSpPr>
            <a:spLocks noChangeArrowheads="1"/>
          </p:cNvSpPr>
          <p:nvPr/>
        </p:nvSpPr>
        <p:spPr bwMode="auto">
          <a:xfrm>
            <a:off x="3052763" y="4195763"/>
            <a:ext cx="617537" cy="617537"/>
          </a:xfrm>
          <a:prstGeom prst="ellipse">
            <a:avLst/>
          </a:prstGeom>
          <a:solidFill>
            <a:srgbClr val="86CDDB">
              <a:alpha val="50000"/>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0251" name="椭圆 45"/>
          <p:cNvSpPr>
            <a:spLocks noChangeArrowheads="1"/>
          </p:cNvSpPr>
          <p:nvPr/>
        </p:nvSpPr>
        <p:spPr bwMode="auto">
          <a:xfrm>
            <a:off x="2690813" y="3951288"/>
            <a:ext cx="227012" cy="227012"/>
          </a:xfrm>
          <a:prstGeom prst="ellipse">
            <a:avLst/>
          </a:prstGeom>
          <a:solidFill>
            <a:srgbClr val="F2895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0252" name="椭圆 24"/>
          <p:cNvSpPr>
            <a:spLocks noChangeArrowheads="1"/>
          </p:cNvSpPr>
          <p:nvPr/>
        </p:nvSpPr>
        <p:spPr bwMode="auto">
          <a:xfrm>
            <a:off x="-76200" y="3967163"/>
            <a:ext cx="1630363" cy="1625600"/>
          </a:xfrm>
          <a:prstGeom prst="ellipse">
            <a:avLst/>
          </a:prstGeom>
          <a:solidFill>
            <a:srgbClr val="DB3D63">
              <a:alpha val="6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0253" name="椭圆 45"/>
          <p:cNvSpPr>
            <a:spLocks noChangeArrowheads="1"/>
          </p:cNvSpPr>
          <p:nvPr/>
        </p:nvSpPr>
        <p:spPr bwMode="auto">
          <a:xfrm>
            <a:off x="1141413" y="3968750"/>
            <a:ext cx="1414462" cy="1414463"/>
          </a:xfrm>
          <a:prstGeom prst="ellipse">
            <a:avLst/>
          </a:prstGeom>
          <a:solidFill>
            <a:srgbClr val="FFD842">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0254" name="椭圆 44"/>
          <p:cNvSpPr>
            <a:spLocks noChangeArrowheads="1"/>
          </p:cNvSpPr>
          <p:nvPr/>
        </p:nvSpPr>
        <p:spPr bwMode="auto">
          <a:xfrm>
            <a:off x="-295275" y="3597275"/>
            <a:ext cx="862013" cy="858838"/>
          </a:xfrm>
          <a:prstGeom prst="ellipse">
            <a:avLst/>
          </a:prstGeom>
          <a:solidFill>
            <a:srgbClr val="F3703B">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0255" name="椭圆 44"/>
          <p:cNvSpPr>
            <a:spLocks noChangeArrowheads="1"/>
          </p:cNvSpPr>
          <p:nvPr/>
        </p:nvSpPr>
        <p:spPr bwMode="auto">
          <a:xfrm>
            <a:off x="233363" y="3497263"/>
            <a:ext cx="1157287" cy="1155700"/>
          </a:xfrm>
          <a:prstGeom prst="ellipse">
            <a:avLst/>
          </a:prstGeom>
          <a:solidFill>
            <a:srgbClr val="CCFFCC">
              <a:alpha val="6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0256" name="椭圆 45"/>
          <p:cNvSpPr>
            <a:spLocks noChangeArrowheads="1"/>
          </p:cNvSpPr>
          <p:nvPr/>
        </p:nvSpPr>
        <p:spPr bwMode="auto">
          <a:xfrm>
            <a:off x="1154113" y="3568700"/>
            <a:ext cx="247650" cy="249238"/>
          </a:xfrm>
          <a:prstGeom prst="ellipse">
            <a:avLst/>
          </a:prstGeom>
          <a:solidFill>
            <a:srgbClr val="E2819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0257" name="椭圆 45"/>
          <p:cNvSpPr>
            <a:spLocks noChangeArrowheads="1"/>
          </p:cNvSpPr>
          <p:nvPr/>
        </p:nvSpPr>
        <p:spPr bwMode="auto">
          <a:xfrm>
            <a:off x="2384425" y="4559300"/>
            <a:ext cx="560388" cy="560388"/>
          </a:xfrm>
          <a:prstGeom prst="ellipse">
            <a:avLst/>
          </a:prstGeom>
          <a:solidFill>
            <a:srgbClr val="EAA434">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0258" name="椭圆 45"/>
          <p:cNvSpPr>
            <a:spLocks noChangeArrowheads="1"/>
          </p:cNvSpPr>
          <p:nvPr/>
        </p:nvSpPr>
        <p:spPr bwMode="auto">
          <a:xfrm>
            <a:off x="5722938" y="1285875"/>
            <a:ext cx="227012" cy="227013"/>
          </a:xfrm>
          <a:prstGeom prst="ellipse">
            <a:avLst/>
          </a:prstGeom>
          <a:solidFill>
            <a:srgbClr val="C2F6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0259" name="椭圆 45"/>
          <p:cNvSpPr>
            <a:spLocks noChangeArrowheads="1"/>
          </p:cNvSpPr>
          <p:nvPr/>
        </p:nvSpPr>
        <p:spPr bwMode="auto">
          <a:xfrm>
            <a:off x="5722938" y="2144713"/>
            <a:ext cx="227012" cy="227012"/>
          </a:xfrm>
          <a:prstGeom prst="ellipse">
            <a:avLst/>
          </a:prstGeom>
          <a:solidFill>
            <a:srgbClr val="88D0E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0260" name="椭圆 45"/>
          <p:cNvSpPr>
            <a:spLocks noChangeArrowheads="1"/>
          </p:cNvSpPr>
          <p:nvPr/>
        </p:nvSpPr>
        <p:spPr bwMode="auto">
          <a:xfrm>
            <a:off x="5722938" y="2979738"/>
            <a:ext cx="227012" cy="227012"/>
          </a:xfrm>
          <a:prstGeom prst="ellipse">
            <a:avLst/>
          </a:prstGeom>
          <a:solidFill>
            <a:srgbClr val="C2F6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0261" name="椭圆 45"/>
          <p:cNvSpPr>
            <a:spLocks noChangeArrowheads="1"/>
          </p:cNvSpPr>
          <p:nvPr/>
        </p:nvSpPr>
        <p:spPr bwMode="auto">
          <a:xfrm>
            <a:off x="5722938" y="3854450"/>
            <a:ext cx="227012" cy="227013"/>
          </a:xfrm>
          <a:prstGeom prst="ellipse">
            <a:avLst/>
          </a:prstGeom>
          <a:solidFill>
            <a:srgbClr val="88D0E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0262" name="椭圆 55"/>
          <p:cNvSpPr>
            <a:spLocks noChangeArrowheads="1"/>
          </p:cNvSpPr>
          <p:nvPr/>
        </p:nvSpPr>
        <p:spPr bwMode="auto">
          <a:xfrm>
            <a:off x="2809875" y="1204913"/>
            <a:ext cx="942975" cy="939800"/>
          </a:xfrm>
          <a:prstGeom prst="ellipse">
            <a:avLst/>
          </a:prstGeom>
          <a:solidFill>
            <a:srgbClr val="CCFFCC">
              <a:alpha val="6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pic>
        <p:nvPicPr>
          <p:cNvPr id="10263"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0650" y="130175"/>
            <a:ext cx="890588"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文本框 56"/>
          <p:cNvSpPr txBox="1">
            <a:spLocks noChangeArrowheads="1"/>
          </p:cNvSpPr>
          <p:nvPr/>
        </p:nvSpPr>
        <p:spPr bwMode="auto">
          <a:xfrm>
            <a:off x="257175" y="528638"/>
            <a:ext cx="10382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200" b="1" i="1">
                <a:solidFill>
                  <a:schemeClr val="bg1"/>
                </a:solidFill>
                <a:latin typeface="方正兰亭黑_GBK" panose="02000000000000000000" pitchFamily="2" charset="-122"/>
                <a:ea typeface="方正兰亭黑_GBK" panose="02000000000000000000" pitchFamily="2" charset="-122"/>
              </a:rPr>
              <a:t>1.1</a:t>
            </a:r>
            <a:r>
              <a:rPr lang="zh-CN" altLang="en-US" sz="1200" b="1" i="1">
                <a:solidFill>
                  <a:schemeClr val="bg1"/>
                </a:solidFill>
                <a:latin typeface="方正兰亭黑_GBK" panose="02000000000000000000" pitchFamily="2" charset="-122"/>
                <a:ea typeface="方正兰亭黑_GBK" panose="02000000000000000000" pitchFamily="2" charset="-122"/>
              </a:rPr>
              <a:t>项目简介</a:t>
            </a:r>
          </a:p>
        </p:txBody>
      </p:sp>
      <p:sp>
        <p:nvSpPr>
          <p:cNvPr id="11267" name="矩形 72"/>
          <p:cNvSpPr>
            <a:spLocks noChangeArrowheads="1"/>
          </p:cNvSpPr>
          <p:nvPr/>
        </p:nvSpPr>
        <p:spPr bwMode="auto">
          <a:xfrm>
            <a:off x="1089025" y="1765300"/>
            <a:ext cx="7972425"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900">
                <a:solidFill>
                  <a:srgbClr val="595959"/>
                </a:solidFill>
                <a:latin typeface="Arial" panose="020B0604020202020204" pitchFamily="34" charset="0"/>
                <a:ea typeface="方正兰亭超细黑简体" panose="02000000000000000000" pitchFamily="2" charset="-122"/>
              </a:rPr>
              <a:t>Lorem ipsum dolor sit amet, consectetuer adipiscing elit. Aenean commodo ligula eget dolor. Aenean massa. Cum sociis natoque penatibus et magnis dis parturient montes, nascetur ridiculus mus. Lorem ipsum dolor sit amet, consectetuer adipiscing elit. Aenean commodo ligula eget dolor. Aenean massa. Cum sociis natoque penatibus et magnis dis parturient montes, nascetur ridiculus mus. </a:t>
            </a:r>
          </a:p>
          <a:p>
            <a:pPr eaLnBrk="1" hangingPunct="1"/>
            <a:r>
              <a:rPr lang="en-US" altLang="zh-CN" sz="900">
                <a:solidFill>
                  <a:srgbClr val="595959"/>
                </a:solidFill>
                <a:latin typeface="Arial" panose="020B0604020202020204" pitchFamily="34" charset="0"/>
                <a:cs typeface="Arial" panose="020B0604020202020204" pitchFamily="34" charset="0"/>
              </a:rPr>
              <a:t>Lorem ipsum dolor sit amet, consectetuer adipiscing elit. Aenean commodo ligula eget dolor. Aenean massa. Cum sociis natoque penatibus et magnis dis parturient montes, nascetur ridiculus mus.</a:t>
            </a:r>
          </a:p>
        </p:txBody>
      </p:sp>
      <p:sp>
        <p:nvSpPr>
          <p:cNvPr id="11268" name="矩形 73"/>
          <p:cNvSpPr>
            <a:spLocks noChangeArrowheads="1"/>
          </p:cNvSpPr>
          <p:nvPr/>
        </p:nvSpPr>
        <p:spPr bwMode="auto">
          <a:xfrm>
            <a:off x="1089025" y="1304925"/>
            <a:ext cx="1216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rgbClr val="EF8B81"/>
                </a:solidFill>
                <a:latin typeface="方正兰亭黑_GBK" panose="02000000000000000000" pitchFamily="2" charset="-122"/>
                <a:ea typeface="方正兰亭黑_GBK" panose="02000000000000000000" pitchFamily="2" charset="-122"/>
              </a:rPr>
              <a:t>项目名称</a:t>
            </a:r>
          </a:p>
        </p:txBody>
      </p:sp>
      <p:sp>
        <p:nvSpPr>
          <p:cNvPr id="11269" name="矩形 74"/>
          <p:cNvSpPr>
            <a:spLocks noChangeArrowheads="1"/>
          </p:cNvSpPr>
          <p:nvPr/>
        </p:nvSpPr>
        <p:spPr bwMode="auto">
          <a:xfrm>
            <a:off x="1089025" y="2611438"/>
            <a:ext cx="79724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900">
                <a:solidFill>
                  <a:srgbClr val="595959"/>
                </a:solidFill>
                <a:latin typeface="Arial" panose="020B0604020202020204" pitchFamily="34" charset="0"/>
                <a:cs typeface="Arial" panose="020B0604020202020204" pitchFamily="34" charset="0"/>
              </a:rPr>
              <a:t>Lorem ipsum dolor sit amet, consectetuer adipiscing elit. Aenean commodo ligula eget dolor. Aenean massa. Cum sociis natoque penatibus et magnis dis parturient montes, nascetur ridiculus mus.</a:t>
            </a:r>
          </a:p>
        </p:txBody>
      </p:sp>
      <p:sp>
        <p:nvSpPr>
          <p:cNvPr id="11270" name="矩形 75"/>
          <p:cNvSpPr>
            <a:spLocks noChangeArrowheads="1"/>
          </p:cNvSpPr>
          <p:nvPr/>
        </p:nvSpPr>
        <p:spPr bwMode="auto">
          <a:xfrm>
            <a:off x="1089025" y="3040063"/>
            <a:ext cx="79724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900">
                <a:solidFill>
                  <a:srgbClr val="595959"/>
                </a:solidFill>
                <a:latin typeface="Arial" panose="020B0604020202020204" pitchFamily="34" charset="0"/>
                <a:cs typeface="Arial" panose="020B0604020202020204" pitchFamily="34" charset="0"/>
              </a:rPr>
              <a:t>Lorem ipsum dolor sit amet, consectetuer adipiscing elit. Aenean commodo ligula eget dolor. Aenean massa. Cum sociis natoque penatibus et magnis dis parturient montes, nascetur ridiculus mus.</a:t>
            </a:r>
          </a:p>
        </p:txBody>
      </p:sp>
    </p:spTree>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文本框 56"/>
          <p:cNvSpPr txBox="1">
            <a:spLocks noChangeArrowheads="1"/>
          </p:cNvSpPr>
          <p:nvPr/>
        </p:nvSpPr>
        <p:spPr bwMode="auto">
          <a:xfrm>
            <a:off x="219075" y="528638"/>
            <a:ext cx="10763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200" b="1" i="1">
                <a:solidFill>
                  <a:schemeClr val="bg1"/>
                </a:solidFill>
                <a:latin typeface="方正兰亭黑_GBK" panose="02000000000000000000" pitchFamily="2" charset="-122"/>
                <a:ea typeface="方正兰亭黑_GBK" panose="02000000000000000000" pitchFamily="2" charset="-122"/>
              </a:rPr>
              <a:t>1.2 </a:t>
            </a:r>
            <a:r>
              <a:rPr lang="zh-CN" altLang="en-US" sz="1200" b="1" i="1">
                <a:solidFill>
                  <a:schemeClr val="bg1"/>
                </a:solidFill>
                <a:latin typeface="方正兰亭黑_GBK" panose="02000000000000000000" pitchFamily="2" charset="-122"/>
                <a:ea typeface="方正兰亭黑_GBK" panose="02000000000000000000" pitchFamily="2" charset="-122"/>
              </a:rPr>
              <a:t>项目亮点</a:t>
            </a:r>
          </a:p>
        </p:txBody>
      </p:sp>
      <p:sp>
        <p:nvSpPr>
          <p:cNvPr id="12291" name="椭圆 51"/>
          <p:cNvSpPr>
            <a:spLocks noChangeArrowheads="1"/>
          </p:cNvSpPr>
          <p:nvPr/>
        </p:nvSpPr>
        <p:spPr bwMode="auto">
          <a:xfrm>
            <a:off x="717550" y="1463675"/>
            <a:ext cx="1382713" cy="1382713"/>
          </a:xfrm>
          <a:prstGeom prst="ellipse">
            <a:avLst/>
          </a:prstGeom>
          <a:solidFill>
            <a:srgbClr val="EF8B81">
              <a:alpha val="8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2292" name="椭圆 84"/>
          <p:cNvSpPr>
            <a:spLocks noChangeArrowheads="1"/>
          </p:cNvSpPr>
          <p:nvPr/>
        </p:nvSpPr>
        <p:spPr bwMode="auto">
          <a:xfrm>
            <a:off x="1651000" y="1397000"/>
            <a:ext cx="471488" cy="471488"/>
          </a:xfrm>
          <a:prstGeom prst="ellipse">
            <a:avLst/>
          </a:prstGeom>
          <a:solidFill>
            <a:srgbClr val="CCFFCC">
              <a:alpha val="6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2293" name="矩形 73"/>
          <p:cNvSpPr>
            <a:spLocks noChangeArrowheads="1"/>
          </p:cNvSpPr>
          <p:nvPr/>
        </p:nvSpPr>
        <p:spPr bwMode="auto">
          <a:xfrm>
            <a:off x="966788" y="1955800"/>
            <a:ext cx="8572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chemeClr val="bg1"/>
                </a:solidFill>
                <a:latin typeface="方正兰亭黑_GBK" panose="02000000000000000000" pitchFamily="2" charset="-122"/>
                <a:ea typeface="方正兰亭黑_GBK" panose="02000000000000000000" pitchFamily="2" charset="-122"/>
              </a:rPr>
              <a:t>亮点</a:t>
            </a:r>
            <a:r>
              <a:rPr lang="en-US" altLang="zh-CN" sz="2000" b="1">
                <a:solidFill>
                  <a:schemeClr val="bg1"/>
                </a:solidFill>
                <a:latin typeface="方正兰亭黑_GBK" panose="02000000000000000000" pitchFamily="2" charset="-122"/>
                <a:ea typeface="方正兰亭黑_GBK" panose="02000000000000000000" pitchFamily="2" charset="-122"/>
              </a:rPr>
              <a:t>1</a:t>
            </a:r>
            <a:endParaRPr lang="zh-CN" altLang="en-US" sz="2000" b="1">
              <a:solidFill>
                <a:schemeClr val="bg1"/>
              </a:solidFill>
              <a:latin typeface="方正兰亭黑_GBK" panose="02000000000000000000" pitchFamily="2" charset="-122"/>
              <a:ea typeface="方正兰亭黑_GBK" panose="02000000000000000000" pitchFamily="2" charset="-122"/>
            </a:endParaRPr>
          </a:p>
        </p:txBody>
      </p:sp>
      <p:sp>
        <p:nvSpPr>
          <p:cNvPr id="12294" name="椭圆 51"/>
          <p:cNvSpPr>
            <a:spLocks noChangeArrowheads="1"/>
          </p:cNvSpPr>
          <p:nvPr/>
        </p:nvSpPr>
        <p:spPr bwMode="auto">
          <a:xfrm>
            <a:off x="2771775" y="1490663"/>
            <a:ext cx="1382713" cy="1382712"/>
          </a:xfrm>
          <a:prstGeom prst="ellipse">
            <a:avLst/>
          </a:prstGeom>
          <a:solidFill>
            <a:srgbClr val="EF8B81">
              <a:alpha val="8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2295" name="椭圆 91"/>
          <p:cNvSpPr>
            <a:spLocks noChangeArrowheads="1"/>
          </p:cNvSpPr>
          <p:nvPr/>
        </p:nvSpPr>
        <p:spPr bwMode="auto">
          <a:xfrm>
            <a:off x="3706813" y="1311275"/>
            <a:ext cx="584200" cy="584200"/>
          </a:xfrm>
          <a:prstGeom prst="ellipse">
            <a:avLst/>
          </a:prstGeom>
          <a:solidFill>
            <a:srgbClr val="CCFFCC">
              <a:alpha val="6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2296" name="矩形 89"/>
          <p:cNvSpPr>
            <a:spLocks noChangeArrowheads="1"/>
          </p:cNvSpPr>
          <p:nvPr/>
        </p:nvSpPr>
        <p:spPr bwMode="auto">
          <a:xfrm>
            <a:off x="3036888" y="1982788"/>
            <a:ext cx="8540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chemeClr val="bg1"/>
                </a:solidFill>
                <a:latin typeface="方正兰亭黑_GBK" panose="02000000000000000000" pitchFamily="2" charset="-122"/>
                <a:ea typeface="方正兰亭黑_GBK" panose="02000000000000000000" pitchFamily="2" charset="-122"/>
              </a:rPr>
              <a:t>亮点</a:t>
            </a:r>
            <a:r>
              <a:rPr lang="en-US" altLang="zh-CN" sz="2000" b="1">
                <a:solidFill>
                  <a:schemeClr val="bg1"/>
                </a:solidFill>
                <a:latin typeface="方正兰亭黑_GBK" panose="02000000000000000000" pitchFamily="2" charset="-122"/>
                <a:ea typeface="方正兰亭黑_GBK" panose="02000000000000000000" pitchFamily="2" charset="-122"/>
              </a:rPr>
              <a:t>2</a:t>
            </a:r>
            <a:endParaRPr lang="zh-CN" altLang="en-US" sz="2000" b="1">
              <a:solidFill>
                <a:schemeClr val="bg1"/>
              </a:solidFill>
              <a:latin typeface="方正兰亭黑_GBK" panose="02000000000000000000" pitchFamily="2" charset="-122"/>
              <a:ea typeface="方正兰亭黑_GBK" panose="02000000000000000000" pitchFamily="2" charset="-122"/>
            </a:endParaRPr>
          </a:p>
        </p:txBody>
      </p:sp>
      <p:sp>
        <p:nvSpPr>
          <p:cNvPr id="12297" name="椭圆 92"/>
          <p:cNvSpPr>
            <a:spLocks noChangeArrowheads="1"/>
          </p:cNvSpPr>
          <p:nvPr/>
        </p:nvSpPr>
        <p:spPr bwMode="auto">
          <a:xfrm flipH="1">
            <a:off x="465138" y="2466975"/>
            <a:ext cx="228600" cy="228600"/>
          </a:xfrm>
          <a:prstGeom prst="ellipse">
            <a:avLst/>
          </a:prstGeom>
          <a:solidFill>
            <a:srgbClr val="88D0E0">
              <a:alpha val="6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2298" name="椭圆 93"/>
          <p:cNvSpPr>
            <a:spLocks noChangeArrowheads="1"/>
          </p:cNvSpPr>
          <p:nvPr/>
        </p:nvSpPr>
        <p:spPr bwMode="auto">
          <a:xfrm flipH="1">
            <a:off x="2682875" y="1060450"/>
            <a:ext cx="307975" cy="306388"/>
          </a:xfrm>
          <a:prstGeom prst="ellipse">
            <a:avLst/>
          </a:prstGeom>
          <a:solidFill>
            <a:srgbClr val="FCDD65">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2299" name="椭圆 51"/>
          <p:cNvSpPr>
            <a:spLocks noChangeArrowheads="1"/>
          </p:cNvSpPr>
          <p:nvPr/>
        </p:nvSpPr>
        <p:spPr bwMode="auto">
          <a:xfrm>
            <a:off x="4938713" y="1490663"/>
            <a:ext cx="1382712" cy="1382712"/>
          </a:xfrm>
          <a:prstGeom prst="ellipse">
            <a:avLst/>
          </a:prstGeom>
          <a:solidFill>
            <a:srgbClr val="EF8B81">
              <a:alpha val="8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2300" name="椭圆 95"/>
          <p:cNvSpPr>
            <a:spLocks noChangeArrowheads="1"/>
          </p:cNvSpPr>
          <p:nvPr/>
        </p:nvSpPr>
        <p:spPr bwMode="auto">
          <a:xfrm>
            <a:off x="5873750" y="1311275"/>
            <a:ext cx="447675" cy="447675"/>
          </a:xfrm>
          <a:prstGeom prst="ellipse">
            <a:avLst/>
          </a:prstGeom>
          <a:solidFill>
            <a:srgbClr val="CCFFCC">
              <a:alpha val="6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2301" name="矩形 96"/>
          <p:cNvSpPr>
            <a:spLocks noChangeArrowheads="1"/>
          </p:cNvSpPr>
          <p:nvPr/>
        </p:nvSpPr>
        <p:spPr bwMode="auto">
          <a:xfrm>
            <a:off x="5180013" y="1984375"/>
            <a:ext cx="8572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chemeClr val="bg1"/>
                </a:solidFill>
                <a:latin typeface="方正兰亭黑_GBK" panose="02000000000000000000" pitchFamily="2" charset="-122"/>
                <a:ea typeface="方正兰亭黑_GBK" panose="02000000000000000000" pitchFamily="2" charset="-122"/>
              </a:rPr>
              <a:t>亮点</a:t>
            </a:r>
            <a:r>
              <a:rPr lang="en-US" altLang="zh-CN" sz="2000" b="1">
                <a:solidFill>
                  <a:schemeClr val="bg1"/>
                </a:solidFill>
                <a:latin typeface="方正兰亭黑_GBK" panose="02000000000000000000" pitchFamily="2" charset="-122"/>
                <a:ea typeface="方正兰亭黑_GBK" panose="02000000000000000000" pitchFamily="2" charset="-122"/>
              </a:rPr>
              <a:t>3</a:t>
            </a:r>
            <a:endParaRPr lang="zh-CN" altLang="en-US" sz="2000" b="1">
              <a:solidFill>
                <a:schemeClr val="bg1"/>
              </a:solidFill>
              <a:latin typeface="方正兰亭黑_GBK" panose="02000000000000000000" pitchFamily="2" charset="-122"/>
              <a:ea typeface="方正兰亭黑_GBK" panose="02000000000000000000" pitchFamily="2" charset="-122"/>
            </a:endParaRPr>
          </a:p>
        </p:txBody>
      </p:sp>
      <p:sp>
        <p:nvSpPr>
          <p:cNvPr id="12302" name="椭圆 97"/>
          <p:cNvSpPr>
            <a:spLocks noChangeArrowheads="1"/>
          </p:cNvSpPr>
          <p:nvPr/>
        </p:nvSpPr>
        <p:spPr bwMode="auto">
          <a:xfrm flipH="1">
            <a:off x="4649788" y="1743075"/>
            <a:ext cx="239712" cy="239713"/>
          </a:xfrm>
          <a:prstGeom prst="ellipse">
            <a:avLst/>
          </a:prstGeom>
          <a:solidFill>
            <a:srgbClr val="F28A5F">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2303" name="椭圆 51"/>
          <p:cNvSpPr>
            <a:spLocks noChangeArrowheads="1"/>
          </p:cNvSpPr>
          <p:nvPr/>
        </p:nvSpPr>
        <p:spPr bwMode="auto">
          <a:xfrm>
            <a:off x="7127875" y="1492250"/>
            <a:ext cx="1381125" cy="1382713"/>
          </a:xfrm>
          <a:prstGeom prst="ellipse">
            <a:avLst/>
          </a:prstGeom>
          <a:solidFill>
            <a:srgbClr val="EF8B81">
              <a:alpha val="8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2304" name="椭圆 99"/>
          <p:cNvSpPr>
            <a:spLocks noChangeArrowheads="1"/>
          </p:cNvSpPr>
          <p:nvPr/>
        </p:nvSpPr>
        <p:spPr bwMode="auto">
          <a:xfrm>
            <a:off x="8037513" y="1311275"/>
            <a:ext cx="558800" cy="557213"/>
          </a:xfrm>
          <a:prstGeom prst="ellipse">
            <a:avLst/>
          </a:prstGeom>
          <a:solidFill>
            <a:srgbClr val="CCFFCC">
              <a:alpha val="6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2305" name="矩形 100"/>
          <p:cNvSpPr>
            <a:spLocks noChangeArrowheads="1"/>
          </p:cNvSpPr>
          <p:nvPr/>
        </p:nvSpPr>
        <p:spPr bwMode="auto">
          <a:xfrm>
            <a:off x="7389813" y="1982788"/>
            <a:ext cx="8588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chemeClr val="bg1"/>
                </a:solidFill>
                <a:latin typeface="方正兰亭黑_GBK" panose="02000000000000000000" pitchFamily="2" charset="-122"/>
                <a:ea typeface="方正兰亭黑_GBK" panose="02000000000000000000" pitchFamily="2" charset="-122"/>
              </a:rPr>
              <a:t>亮点</a:t>
            </a:r>
            <a:r>
              <a:rPr lang="en-US" altLang="zh-CN" sz="2000" b="1">
                <a:solidFill>
                  <a:schemeClr val="bg1"/>
                </a:solidFill>
                <a:latin typeface="方正兰亭黑_GBK" panose="02000000000000000000" pitchFamily="2" charset="-122"/>
                <a:ea typeface="方正兰亭黑_GBK" panose="02000000000000000000" pitchFamily="2" charset="-122"/>
              </a:rPr>
              <a:t>4</a:t>
            </a:r>
            <a:endParaRPr lang="zh-CN" altLang="en-US" sz="2000" b="1">
              <a:solidFill>
                <a:schemeClr val="bg1"/>
              </a:solidFill>
              <a:latin typeface="方正兰亭黑_GBK" panose="02000000000000000000" pitchFamily="2" charset="-122"/>
              <a:ea typeface="方正兰亭黑_GBK" panose="02000000000000000000" pitchFamily="2" charset="-122"/>
            </a:endParaRPr>
          </a:p>
        </p:txBody>
      </p:sp>
      <p:sp>
        <p:nvSpPr>
          <p:cNvPr id="12306" name="椭圆 101"/>
          <p:cNvSpPr>
            <a:spLocks noChangeArrowheads="1"/>
          </p:cNvSpPr>
          <p:nvPr/>
        </p:nvSpPr>
        <p:spPr bwMode="auto">
          <a:xfrm flipH="1">
            <a:off x="6940550" y="989013"/>
            <a:ext cx="449263" cy="449262"/>
          </a:xfrm>
          <a:prstGeom prst="ellipse">
            <a:avLst/>
          </a:prstGeom>
          <a:solidFill>
            <a:srgbClr val="88D0E0">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2307" name="矩形 102"/>
          <p:cNvSpPr>
            <a:spLocks noChangeArrowheads="1"/>
          </p:cNvSpPr>
          <p:nvPr/>
        </p:nvSpPr>
        <p:spPr bwMode="auto">
          <a:xfrm>
            <a:off x="579438" y="3108325"/>
            <a:ext cx="1816100" cy="161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900">
                <a:solidFill>
                  <a:srgbClr val="595959"/>
                </a:solidFill>
                <a:latin typeface="Arial" panose="020B0604020202020204" pitchFamily="34" charset="0"/>
                <a:ea typeface="方正兰亭超细黑简体" panose="02000000000000000000" pitchFamily="2" charset="-122"/>
              </a:rPr>
              <a:t>Lorem ipsum dolor sit amet, consectetuer adipiscing elit. Aenean commodo ligula eget dolor. Aenean massa. Cum sociis natoque penatibus et magnis dis parturient montes, nascetur ridiculus mus. Lorem ipsum dolor sit amet, consectetuer adipiscing elit. Aenean commodo ligula eget dolor. Aenean massa. </a:t>
            </a:r>
            <a:endParaRPr lang="en-US" altLang="zh-CN" sz="900">
              <a:solidFill>
                <a:srgbClr val="595959"/>
              </a:solidFill>
              <a:latin typeface="Arial" panose="020B0604020202020204" pitchFamily="34" charset="0"/>
              <a:cs typeface="Arial" panose="020B0604020202020204" pitchFamily="34" charset="0"/>
            </a:endParaRPr>
          </a:p>
        </p:txBody>
      </p:sp>
      <p:sp>
        <p:nvSpPr>
          <p:cNvPr id="12308" name="矩形 103"/>
          <p:cNvSpPr>
            <a:spLocks noChangeArrowheads="1"/>
          </p:cNvSpPr>
          <p:nvPr/>
        </p:nvSpPr>
        <p:spPr bwMode="auto">
          <a:xfrm>
            <a:off x="2682875" y="3108325"/>
            <a:ext cx="1816100" cy="161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900">
                <a:solidFill>
                  <a:srgbClr val="595959"/>
                </a:solidFill>
                <a:latin typeface="Arial" panose="020B0604020202020204" pitchFamily="34" charset="0"/>
                <a:ea typeface="方正兰亭超细黑简体" panose="02000000000000000000" pitchFamily="2" charset="-122"/>
              </a:rPr>
              <a:t>Lorem ipsum dolor sit amet, consectetuer adipiscing elit. Aenean commodo ligula eget dolor. Aenean massa. Cum sociis natoque penatibus et magnis dis parturient montes, nascetur ridiculus mus. Lorem ipsum dolor sit amet, consectetuer adipiscing elit. Aenean commodo ligula eget dolor. Aenean massa. </a:t>
            </a:r>
            <a:endParaRPr lang="en-US" altLang="zh-CN" sz="900">
              <a:solidFill>
                <a:srgbClr val="595959"/>
              </a:solidFill>
              <a:latin typeface="Arial" panose="020B0604020202020204" pitchFamily="34" charset="0"/>
              <a:cs typeface="Arial" panose="020B0604020202020204" pitchFamily="34" charset="0"/>
            </a:endParaRPr>
          </a:p>
        </p:txBody>
      </p:sp>
      <p:sp>
        <p:nvSpPr>
          <p:cNvPr id="12309" name="矩形 104"/>
          <p:cNvSpPr>
            <a:spLocks noChangeArrowheads="1"/>
          </p:cNvSpPr>
          <p:nvPr/>
        </p:nvSpPr>
        <p:spPr bwMode="auto">
          <a:xfrm>
            <a:off x="4889500" y="3108325"/>
            <a:ext cx="1817688" cy="161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900">
                <a:solidFill>
                  <a:srgbClr val="595959"/>
                </a:solidFill>
                <a:latin typeface="Arial" panose="020B0604020202020204" pitchFamily="34" charset="0"/>
                <a:ea typeface="方正兰亭超细黑简体" panose="02000000000000000000" pitchFamily="2" charset="-122"/>
              </a:rPr>
              <a:t>Lorem ipsum dolor sit amet, consectetuer adipiscing elit. Aenean commodo ligula eget dolor. Aenean massa. Cum sociis natoque penatibus et magnis dis parturient montes, nascetur ridiculus mus. Lorem ipsum dolor sit amet, consectetuer adipiscing elit. Aenean commodo ligula eget dolor. Aenean massa. </a:t>
            </a:r>
            <a:endParaRPr lang="en-US" altLang="zh-CN" sz="900">
              <a:solidFill>
                <a:srgbClr val="595959"/>
              </a:solidFill>
              <a:latin typeface="Arial" panose="020B0604020202020204" pitchFamily="34" charset="0"/>
              <a:cs typeface="Arial" panose="020B0604020202020204" pitchFamily="34" charset="0"/>
            </a:endParaRPr>
          </a:p>
        </p:txBody>
      </p:sp>
      <p:sp>
        <p:nvSpPr>
          <p:cNvPr id="12310" name="矩形 105"/>
          <p:cNvSpPr>
            <a:spLocks noChangeArrowheads="1"/>
          </p:cNvSpPr>
          <p:nvPr/>
        </p:nvSpPr>
        <p:spPr bwMode="auto">
          <a:xfrm>
            <a:off x="7038975" y="3108325"/>
            <a:ext cx="1816100" cy="161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900">
                <a:solidFill>
                  <a:srgbClr val="595959"/>
                </a:solidFill>
                <a:latin typeface="Arial" panose="020B0604020202020204" pitchFamily="34" charset="0"/>
                <a:ea typeface="方正兰亭超细黑简体" panose="02000000000000000000" pitchFamily="2" charset="-122"/>
              </a:rPr>
              <a:t>Lorem ipsum dolor sit amet, consectetuer adipiscing elit. Aenean commodo ligula eget dolor. Aenean massa. Cum sociis natoque penatibus et magnis dis parturient montes, nascetur ridiculus mus. Lorem ipsum dolor sit amet, consectetuer adipiscing elit. Aenean commodo ligula eget dolor. Aenean massa. </a:t>
            </a:r>
            <a:endParaRPr lang="en-US" altLang="zh-CN" sz="900">
              <a:solidFill>
                <a:srgbClr val="595959"/>
              </a:solidFill>
              <a:latin typeface="Arial" panose="020B0604020202020204" pitchFamily="34" charset="0"/>
              <a:cs typeface="Arial" panose="020B0604020202020204" pitchFamily="34" charset="0"/>
            </a:endParaRPr>
          </a:p>
        </p:txBody>
      </p:sp>
      <p:sp>
        <p:nvSpPr>
          <p:cNvPr id="12311" name="矩形 106"/>
          <p:cNvSpPr>
            <a:spLocks noChangeArrowheads="1"/>
          </p:cNvSpPr>
          <p:nvPr/>
        </p:nvSpPr>
        <p:spPr bwMode="auto">
          <a:xfrm>
            <a:off x="847725" y="2873375"/>
            <a:ext cx="1077913"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000" b="1">
                <a:solidFill>
                  <a:srgbClr val="404040"/>
                </a:solidFill>
                <a:latin typeface="方正兰亭黑_GBK" panose="02000000000000000000" pitchFamily="2" charset="-122"/>
                <a:ea typeface="方正兰亭黑_GBK" panose="02000000000000000000" pitchFamily="2" charset="-122"/>
              </a:rPr>
              <a:t>Lorem ipsum </a:t>
            </a:r>
            <a:endParaRPr lang="zh-CN" altLang="en-US" sz="1600" b="1">
              <a:solidFill>
                <a:srgbClr val="404040"/>
              </a:solidFill>
              <a:latin typeface="方正兰亭黑_GBK" panose="02000000000000000000" pitchFamily="2" charset="-122"/>
              <a:ea typeface="方正兰亭黑_GBK" panose="02000000000000000000" pitchFamily="2" charset="-122"/>
            </a:endParaRPr>
          </a:p>
        </p:txBody>
      </p:sp>
      <p:sp>
        <p:nvSpPr>
          <p:cNvPr id="12312" name="矩形 107"/>
          <p:cNvSpPr>
            <a:spLocks noChangeArrowheads="1"/>
          </p:cNvSpPr>
          <p:nvPr/>
        </p:nvSpPr>
        <p:spPr bwMode="auto">
          <a:xfrm>
            <a:off x="2898775" y="2884488"/>
            <a:ext cx="1077913"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000" b="1">
                <a:solidFill>
                  <a:srgbClr val="404040"/>
                </a:solidFill>
                <a:latin typeface="方正兰亭黑_GBK" panose="02000000000000000000" pitchFamily="2" charset="-122"/>
                <a:ea typeface="方正兰亭黑_GBK" panose="02000000000000000000" pitchFamily="2" charset="-122"/>
              </a:rPr>
              <a:t>Lorem ipsum </a:t>
            </a:r>
            <a:endParaRPr lang="zh-CN" altLang="en-US" sz="1600" b="1">
              <a:solidFill>
                <a:srgbClr val="404040"/>
              </a:solidFill>
              <a:latin typeface="方正兰亭黑_GBK" panose="02000000000000000000" pitchFamily="2" charset="-122"/>
              <a:ea typeface="方正兰亭黑_GBK" panose="02000000000000000000" pitchFamily="2" charset="-122"/>
            </a:endParaRPr>
          </a:p>
        </p:txBody>
      </p:sp>
      <p:sp>
        <p:nvSpPr>
          <p:cNvPr id="12313" name="矩形 108"/>
          <p:cNvSpPr>
            <a:spLocks noChangeArrowheads="1"/>
          </p:cNvSpPr>
          <p:nvPr/>
        </p:nvSpPr>
        <p:spPr bwMode="auto">
          <a:xfrm>
            <a:off x="5091113" y="2886075"/>
            <a:ext cx="1077912"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000" b="1">
                <a:solidFill>
                  <a:srgbClr val="404040"/>
                </a:solidFill>
                <a:latin typeface="方正兰亭黑_GBK" panose="02000000000000000000" pitchFamily="2" charset="-122"/>
                <a:ea typeface="方正兰亭黑_GBK" panose="02000000000000000000" pitchFamily="2" charset="-122"/>
              </a:rPr>
              <a:t>Lorem ipsum </a:t>
            </a:r>
            <a:endParaRPr lang="zh-CN" altLang="en-US" sz="1600" b="1">
              <a:solidFill>
                <a:srgbClr val="404040"/>
              </a:solidFill>
              <a:latin typeface="方正兰亭黑_GBK" panose="02000000000000000000" pitchFamily="2" charset="-122"/>
              <a:ea typeface="方正兰亭黑_GBK" panose="02000000000000000000" pitchFamily="2" charset="-122"/>
            </a:endParaRPr>
          </a:p>
        </p:txBody>
      </p:sp>
      <p:sp>
        <p:nvSpPr>
          <p:cNvPr id="12314" name="矩形 109"/>
          <p:cNvSpPr>
            <a:spLocks noChangeArrowheads="1"/>
          </p:cNvSpPr>
          <p:nvPr/>
        </p:nvSpPr>
        <p:spPr bwMode="auto">
          <a:xfrm>
            <a:off x="7239000" y="2886075"/>
            <a:ext cx="1077913"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000" b="1">
                <a:solidFill>
                  <a:srgbClr val="404040"/>
                </a:solidFill>
                <a:latin typeface="方正兰亭黑_GBK" panose="02000000000000000000" pitchFamily="2" charset="-122"/>
                <a:ea typeface="方正兰亭黑_GBK" panose="02000000000000000000" pitchFamily="2" charset="-122"/>
              </a:rPr>
              <a:t>Lorem ipsum </a:t>
            </a:r>
            <a:endParaRPr lang="zh-CN" altLang="en-US" sz="1600" b="1">
              <a:solidFill>
                <a:srgbClr val="404040"/>
              </a:solidFill>
              <a:latin typeface="方正兰亭黑_GBK" panose="02000000000000000000" pitchFamily="2" charset="-122"/>
              <a:ea typeface="方正兰亭黑_GBK" panose="02000000000000000000" pitchFamily="2" charset="-122"/>
            </a:endParaRPr>
          </a:p>
        </p:txBody>
      </p:sp>
    </p:spTree>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文本框 56"/>
          <p:cNvSpPr txBox="1">
            <a:spLocks noChangeArrowheads="1"/>
          </p:cNvSpPr>
          <p:nvPr/>
        </p:nvSpPr>
        <p:spPr bwMode="auto">
          <a:xfrm>
            <a:off x="219075" y="528638"/>
            <a:ext cx="10763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200" b="1" i="1">
                <a:solidFill>
                  <a:schemeClr val="bg1"/>
                </a:solidFill>
                <a:latin typeface="方正兰亭黑_GBK" panose="02000000000000000000" pitchFamily="2" charset="-122"/>
                <a:ea typeface="方正兰亭黑_GBK" panose="02000000000000000000" pitchFamily="2" charset="-122"/>
              </a:rPr>
              <a:t>1.3 </a:t>
            </a:r>
            <a:r>
              <a:rPr lang="zh-CN" altLang="en-US" sz="1200" b="1" i="1">
                <a:solidFill>
                  <a:schemeClr val="bg1"/>
                </a:solidFill>
                <a:latin typeface="方正兰亭黑_GBK" panose="02000000000000000000" pitchFamily="2" charset="-122"/>
                <a:ea typeface="方正兰亭黑_GBK" panose="02000000000000000000" pitchFamily="2" charset="-122"/>
              </a:rPr>
              <a:t>项目愿景</a:t>
            </a:r>
          </a:p>
        </p:txBody>
      </p:sp>
      <p:sp>
        <p:nvSpPr>
          <p:cNvPr id="13315" name="矩形 33"/>
          <p:cNvSpPr>
            <a:spLocks noChangeArrowheads="1"/>
          </p:cNvSpPr>
          <p:nvPr/>
        </p:nvSpPr>
        <p:spPr bwMode="auto">
          <a:xfrm>
            <a:off x="890588" y="2717800"/>
            <a:ext cx="7972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000">
                <a:solidFill>
                  <a:srgbClr val="595959"/>
                </a:solidFill>
                <a:latin typeface="Arial" panose="020B0604020202020204" pitchFamily="34" charset="0"/>
                <a:ea typeface="方正兰亭超细黑简体" panose="02000000000000000000" pitchFamily="2" charset="-122"/>
              </a:rPr>
              <a:t>Lorem ipsum dolor sit amet, consectetuer adipiscing elit. Aenean commodo ligula eget dolor. Aenean massa. Cum sociis natoque penatibus et magnis dis parturient montes, nascetur ridiculus mus. Lorem ipsum dolor sit amet, consectetuer adipiscing elit. </a:t>
            </a:r>
          </a:p>
        </p:txBody>
      </p:sp>
      <p:sp>
        <p:nvSpPr>
          <p:cNvPr id="13316" name="矩形 35"/>
          <p:cNvSpPr>
            <a:spLocks noChangeArrowheads="1"/>
          </p:cNvSpPr>
          <p:nvPr/>
        </p:nvSpPr>
        <p:spPr bwMode="auto">
          <a:xfrm>
            <a:off x="890588" y="3502025"/>
            <a:ext cx="7972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000">
                <a:solidFill>
                  <a:srgbClr val="595959"/>
                </a:solidFill>
                <a:latin typeface="Arial" panose="020B0604020202020204" pitchFamily="34" charset="0"/>
                <a:ea typeface="方正兰亭超细黑简体" panose="02000000000000000000" pitchFamily="2" charset="-122"/>
              </a:rPr>
              <a:t>Lorem ipsum dolor sit amet, consectetuer adipiscing elit. Aenean commodo ligula eget dolor. Aenean massa. Cum sociis natoque penatibus et magnis dis parturient montes, nascetur ridiculus mus. Lorem ipsum dolor sit amet, consectetuer adipiscing elit. </a:t>
            </a:r>
          </a:p>
        </p:txBody>
      </p:sp>
      <p:sp>
        <p:nvSpPr>
          <p:cNvPr id="13317" name="矩形 36"/>
          <p:cNvSpPr>
            <a:spLocks noChangeArrowheads="1"/>
          </p:cNvSpPr>
          <p:nvPr/>
        </p:nvSpPr>
        <p:spPr bwMode="auto">
          <a:xfrm>
            <a:off x="890588" y="4252913"/>
            <a:ext cx="7972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000">
                <a:solidFill>
                  <a:srgbClr val="595959"/>
                </a:solidFill>
                <a:latin typeface="Arial" panose="020B0604020202020204" pitchFamily="34" charset="0"/>
                <a:ea typeface="方正兰亭超细黑简体" panose="02000000000000000000" pitchFamily="2" charset="-122"/>
              </a:rPr>
              <a:t>Lorem ipsum dolor sit amet, consectetuer adipiscing elit. Aenean commodo ligula eget dolor. Aenean massa. Cum sociis natoque penatibus et magnis dis parturient montes, nascetur ridiculus mus. Lorem ipsum dolor sit amet, consectetuer adipiscing elit. </a:t>
            </a:r>
          </a:p>
        </p:txBody>
      </p:sp>
      <p:sp>
        <p:nvSpPr>
          <p:cNvPr id="13318" name="矩形 7"/>
          <p:cNvSpPr>
            <a:spLocks noChangeArrowheads="1"/>
          </p:cNvSpPr>
          <p:nvPr/>
        </p:nvSpPr>
        <p:spPr bwMode="auto">
          <a:xfrm>
            <a:off x="890588" y="2460625"/>
            <a:ext cx="5873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1200" b="1" i="1">
                <a:solidFill>
                  <a:srgbClr val="595959"/>
                </a:solidFill>
                <a:latin typeface="方正兰亭黑_GBK" panose="02000000000000000000" pitchFamily="2" charset="-122"/>
                <a:ea typeface="方正兰亭黑_GBK" panose="02000000000000000000" pitchFamily="2" charset="-122"/>
              </a:rPr>
              <a:t>愿景</a:t>
            </a:r>
            <a:r>
              <a:rPr lang="en-US" altLang="zh-CN" sz="1200" b="1" i="1">
                <a:solidFill>
                  <a:srgbClr val="595959"/>
                </a:solidFill>
                <a:latin typeface="方正兰亭黑_GBK" panose="02000000000000000000" pitchFamily="2" charset="-122"/>
                <a:ea typeface="方正兰亭黑_GBK" panose="02000000000000000000" pitchFamily="2" charset="-122"/>
              </a:rPr>
              <a:t>1</a:t>
            </a:r>
            <a:endParaRPr lang="zh-CN" altLang="en-US" sz="1200" b="1" i="1">
              <a:solidFill>
                <a:srgbClr val="595959"/>
              </a:solidFill>
              <a:latin typeface="方正兰亭黑_GBK" panose="02000000000000000000" pitchFamily="2" charset="-122"/>
              <a:ea typeface="方正兰亭黑_GBK" panose="02000000000000000000" pitchFamily="2" charset="-122"/>
            </a:endParaRPr>
          </a:p>
        </p:txBody>
      </p:sp>
      <p:sp>
        <p:nvSpPr>
          <p:cNvPr id="13319" name="矩形 38"/>
          <p:cNvSpPr>
            <a:spLocks noChangeArrowheads="1"/>
          </p:cNvSpPr>
          <p:nvPr/>
        </p:nvSpPr>
        <p:spPr bwMode="auto">
          <a:xfrm>
            <a:off x="890588" y="3244850"/>
            <a:ext cx="5842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1200" b="1" i="1">
                <a:solidFill>
                  <a:srgbClr val="595959"/>
                </a:solidFill>
                <a:latin typeface="方正兰亭黑_GBK" panose="02000000000000000000" pitchFamily="2" charset="-122"/>
                <a:ea typeface="方正兰亭黑_GBK" panose="02000000000000000000" pitchFamily="2" charset="-122"/>
              </a:rPr>
              <a:t>愿景</a:t>
            </a:r>
            <a:r>
              <a:rPr lang="en-US" altLang="zh-CN" sz="1200" b="1" i="1">
                <a:solidFill>
                  <a:srgbClr val="595959"/>
                </a:solidFill>
                <a:latin typeface="方正兰亭黑_GBK" panose="02000000000000000000" pitchFamily="2" charset="-122"/>
                <a:ea typeface="方正兰亭黑_GBK" panose="02000000000000000000" pitchFamily="2" charset="-122"/>
              </a:rPr>
              <a:t>2</a:t>
            </a:r>
            <a:endParaRPr lang="zh-CN" altLang="en-US" sz="1200" b="1" i="1">
              <a:solidFill>
                <a:srgbClr val="595959"/>
              </a:solidFill>
              <a:latin typeface="方正兰亭黑_GBK" panose="02000000000000000000" pitchFamily="2" charset="-122"/>
              <a:ea typeface="方正兰亭黑_GBK" panose="02000000000000000000" pitchFamily="2" charset="-122"/>
            </a:endParaRPr>
          </a:p>
        </p:txBody>
      </p:sp>
      <p:sp>
        <p:nvSpPr>
          <p:cNvPr id="13320" name="矩形 39"/>
          <p:cNvSpPr>
            <a:spLocks noChangeArrowheads="1"/>
          </p:cNvSpPr>
          <p:nvPr/>
        </p:nvSpPr>
        <p:spPr bwMode="auto">
          <a:xfrm>
            <a:off x="890588" y="3994150"/>
            <a:ext cx="585787"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1200" b="1" i="1">
                <a:solidFill>
                  <a:srgbClr val="595959"/>
                </a:solidFill>
                <a:latin typeface="方正兰亭黑_GBK" panose="02000000000000000000" pitchFamily="2" charset="-122"/>
                <a:ea typeface="方正兰亭黑_GBK" panose="02000000000000000000" pitchFamily="2" charset="-122"/>
              </a:rPr>
              <a:t>愿景</a:t>
            </a:r>
            <a:r>
              <a:rPr lang="en-US" altLang="zh-CN" sz="1200" b="1" i="1">
                <a:solidFill>
                  <a:srgbClr val="595959"/>
                </a:solidFill>
                <a:latin typeface="方正兰亭黑_GBK" panose="02000000000000000000" pitchFamily="2" charset="-122"/>
                <a:ea typeface="方正兰亭黑_GBK" panose="02000000000000000000" pitchFamily="2" charset="-122"/>
              </a:rPr>
              <a:t>3</a:t>
            </a:r>
            <a:endParaRPr lang="zh-CN" altLang="en-US" sz="1200" b="1" i="1">
              <a:solidFill>
                <a:srgbClr val="595959"/>
              </a:solidFill>
              <a:latin typeface="方正兰亭黑_GBK" panose="02000000000000000000" pitchFamily="2" charset="-122"/>
              <a:ea typeface="方正兰亭黑_GBK" panose="02000000000000000000" pitchFamily="2" charset="-122"/>
            </a:endParaRPr>
          </a:p>
        </p:txBody>
      </p:sp>
    </p:spTree>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文本框 56"/>
          <p:cNvSpPr txBox="1">
            <a:spLocks noChangeArrowheads="1"/>
          </p:cNvSpPr>
          <p:nvPr/>
        </p:nvSpPr>
        <p:spPr bwMode="auto">
          <a:xfrm>
            <a:off x="228600" y="528638"/>
            <a:ext cx="107791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200" b="1" i="1">
                <a:solidFill>
                  <a:schemeClr val="bg1"/>
                </a:solidFill>
                <a:latin typeface="方正兰亭黑_GBK" panose="02000000000000000000" pitchFamily="2" charset="-122"/>
                <a:ea typeface="方正兰亭黑_GBK" panose="02000000000000000000" pitchFamily="2" charset="-122"/>
              </a:rPr>
              <a:t>1.4 </a:t>
            </a:r>
            <a:r>
              <a:rPr lang="zh-CN" altLang="en-US" sz="1200" b="1" i="1">
                <a:solidFill>
                  <a:schemeClr val="bg1"/>
                </a:solidFill>
                <a:latin typeface="方正兰亭黑_GBK" panose="02000000000000000000" pitchFamily="2" charset="-122"/>
                <a:ea typeface="方正兰亭黑_GBK" panose="02000000000000000000" pitchFamily="2" charset="-122"/>
              </a:rPr>
              <a:t>公司介绍</a:t>
            </a:r>
          </a:p>
        </p:txBody>
      </p:sp>
      <p:sp>
        <p:nvSpPr>
          <p:cNvPr id="14339" name="矩形 43"/>
          <p:cNvSpPr>
            <a:spLocks noChangeArrowheads="1"/>
          </p:cNvSpPr>
          <p:nvPr/>
        </p:nvSpPr>
        <p:spPr bwMode="auto">
          <a:xfrm>
            <a:off x="357188" y="1787525"/>
            <a:ext cx="44513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900">
                <a:solidFill>
                  <a:srgbClr val="595959"/>
                </a:solidFill>
                <a:latin typeface="Arial" panose="020B0604020202020204" pitchFamily="34" charset="0"/>
                <a:ea typeface="方正兰亭超细黑简体" panose="02000000000000000000" pitchFamily="2" charset="-122"/>
              </a:rPr>
              <a:t>Lorem ipsum dolor sit amet, consectetuer adipiscing elit. Aenean commodo ligula eget dolor. Aenean massa. Cum sociis natoque penatibus et magnis dis parturient montes, nascetur ridiculus mus. Lorem ipsum dolor sit amet, consectetuer adipiscing elit. Aenean commodo ligula eget dolor. Aenean massa. Cum sociis natoque penatibus et magnis dis parturient montes, nascetur ridiculus mus. </a:t>
            </a:r>
          </a:p>
          <a:p>
            <a:pPr eaLnBrk="1" hangingPunct="1"/>
            <a:r>
              <a:rPr lang="en-US" altLang="zh-CN" sz="900">
                <a:solidFill>
                  <a:srgbClr val="595959"/>
                </a:solidFill>
                <a:latin typeface="Arial" panose="020B0604020202020204" pitchFamily="34" charset="0"/>
                <a:cs typeface="Arial" panose="020B0604020202020204" pitchFamily="34" charset="0"/>
              </a:rPr>
              <a:t>Lorem ipsum dolor sit amet, consectetuer adipiscing elit. Aenean commodo ligula eget dolor. Aenean massa. Cum sociis natoque penatibus et magnis dis parturient montes, nascetur ridiculus mus.</a:t>
            </a:r>
          </a:p>
        </p:txBody>
      </p:sp>
      <p:sp>
        <p:nvSpPr>
          <p:cNvPr id="14340" name="矩形 44"/>
          <p:cNvSpPr>
            <a:spLocks noChangeArrowheads="1"/>
          </p:cNvSpPr>
          <p:nvPr/>
        </p:nvSpPr>
        <p:spPr bwMode="auto">
          <a:xfrm>
            <a:off x="357188" y="1387475"/>
            <a:ext cx="12176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rgbClr val="EF8B81"/>
                </a:solidFill>
                <a:latin typeface="方正兰亭黑_GBK" panose="02000000000000000000" pitchFamily="2" charset="-122"/>
                <a:ea typeface="方正兰亭黑_GBK" panose="02000000000000000000" pitchFamily="2" charset="-122"/>
              </a:rPr>
              <a:t>公司名称</a:t>
            </a:r>
          </a:p>
        </p:txBody>
      </p:sp>
    </p:spTree>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1"/>
          <p:cNvSpPr txBox="1">
            <a:spLocks noChangeArrowheads="1"/>
          </p:cNvSpPr>
          <p:nvPr/>
        </p:nvSpPr>
        <p:spPr bwMode="auto">
          <a:xfrm>
            <a:off x="228600" y="528638"/>
            <a:ext cx="10795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200" b="1" i="1">
                <a:solidFill>
                  <a:schemeClr val="bg1"/>
                </a:solidFill>
                <a:latin typeface="方正兰亭黑_GBK" panose="02000000000000000000" pitchFamily="2" charset="-122"/>
                <a:ea typeface="方正兰亭黑_GBK" panose="02000000000000000000" pitchFamily="2" charset="-122"/>
              </a:rPr>
              <a:t>1.5 </a:t>
            </a:r>
            <a:r>
              <a:rPr lang="zh-CN" altLang="en-US" sz="1200" b="1" i="1">
                <a:solidFill>
                  <a:schemeClr val="bg1"/>
                </a:solidFill>
                <a:latin typeface="方正兰亭黑_GBK" panose="02000000000000000000" pitchFamily="2" charset="-122"/>
                <a:ea typeface="方正兰亭黑_GBK" panose="02000000000000000000" pitchFamily="2" charset="-122"/>
              </a:rPr>
              <a:t>团队介绍</a:t>
            </a:r>
          </a:p>
        </p:txBody>
      </p:sp>
      <p:pic>
        <p:nvPicPr>
          <p:cNvPr id="15363"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11275" y="1298575"/>
            <a:ext cx="1547813" cy="154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5364"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60788" y="1298575"/>
            <a:ext cx="1549400" cy="154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5365" name="图片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40475" y="1298575"/>
            <a:ext cx="1554163" cy="154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5366" name="矩形 5"/>
          <p:cNvSpPr>
            <a:spLocks noChangeArrowheads="1"/>
          </p:cNvSpPr>
          <p:nvPr/>
        </p:nvSpPr>
        <p:spPr bwMode="auto">
          <a:xfrm>
            <a:off x="1177925" y="3267075"/>
            <a:ext cx="1809750"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000">
                <a:solidFill>
                  <a:srgbClr val="595959"/>
                </a:solidFill>
                <a:latin typeface="Arial" panose="020B0604020202020204" pitchFamily="34" charset="0"/>
                <a:ea typeface="方正兰亭超细黑简体" panose="02000000000000000000" pitchFamily="2" charset="-122"/>
              </a:rPr>
              <a:t>Lorem ipsum dolor sit amet, consectetuer adipiscing elit. Aenean commodo ligula eget dolor. Aenean massa. Cum sociis natoque penatibus et magnis dis parturient montes, nascetur ridiculus mus. Lorem ipsum dolor sit amet, consectetuer adipiscing elit. </a:t>
            </a:r>
          </a:p>
        </p:txBody>
      </p:sp>
      <p:sp>
        <p:nvSpPr>
          <p:cNvPr id="15367" name="矩形 6"/>
          <p:cNvSpPr>
            <a:spLocks noChangeArrowheads="1"/>
          </p:cNvSpPr>
          <p:nvPr/>
        </p:nvSpPr>
        <p:spPr bwMode="auto">
          <a:xfrm>
            <a:off x="3711575" y="3255963"/>
            <a:ext cx="1809750"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000">
                <a:solidFill>
                  <a:srgbClr val="595959"/>
                </a:solidFill>
                <a:latin typeface="Arial" panose="020B0604020202020204" pitchFamily="34" charset="0"/>
                <a:ea typeface="方正兰亭超细黑简体" panose="02000000000000000000" pitchFamily="2" charset="-122"/>
              </a:rPr>
              <a:t>Lorem ipsum dolor sit amet, consectetuer adipiscing elit. Aenean commodo ligula eget dolor. Aenean massa. Cum sociis natoque penatibus et magnis dis parturient montes, nascetur ridiculus mus. Lorem ipsum dolor sit amet, consectetuer adipiscing elit. </a:t>
            </a:r>
          </a:p>
        </p:txBody>
      </p:sp>
      <p:sp>
        <p:nvSpPr>
          <p:cNvPr id="15368" name="矩形 7"/>
          <p:cNvSpPr>
            <a:spLocks noChangeArrowheads="1"/>
          </p:cNvSpPr>
          <p:nvPr/>
        </p:nvSpPr>
        <p:spPr bwMode="auto">
          <a:xfrm>
            <a:off x="6342063" y="3267075"/>
            <a:ext cx="1809750"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000">
                <a:solidFill>
                  <a:srgbClr val="595959"/>
                </a:solidFill>
                <a:latin typeface="Arial" panose="020B0604020202020204" pitchFamily="34" charset="0"/>
                <a:ea typeface="方正兰亭超细黑简体" panose="02000000000000000000" pitchFamily="2" charset="-122"/>
              </a:rPr>
              <a:t>Lorem ipsum dolor sit amet, consectetuer adipiscing elit. Aenean commodo ligula eget dolor. Aenean massa. Cum sociis natoque penatibus et magnis dis parturient montes, nascetur ridiculus mus. Lorem ipsum dolor sit amet, consectetuer adipiscing elit. </a:t>
            </a:r>
          </a:p>
        </p:txBody>
      </p:sp>
      <p:sp>
        <p:nvSpPr>
          <p:cNvPr id="15369" name="矩形 8"/>
          <p:cNvSpPr>
            <a:spLocks noChangeArrowheads="1"/>
          </p:cNvSpPr>
          <p:nvPr/>
        </p:nvSpPr>
        <p:spPr bwMode="auto">
          <a:xfrm>
            <a:off x="1438275" y="2936875"/>
            <a:ext cx="1289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600" b="1">
                <a:solidFill>
                  <a:srgbClr val="EF8B81"/>
                </a:solidFill>
                <a:latin typeface="方正兰亭黑_GBK" panose="02000000000000000000" pitchFamily="2" charset="-122"/>
                <a:ea typeface="方正兰亭黑_GBK" panose="02000000000000000000" pitchFamily="2" charset="-122"/>
              </a:rPr>
              <a:t>Your name</a:t>
            </a:r>
            <a:endParaRPr lang="zh-CN" altLang="en-US" sz="1600" b="1">
              <a:solidFill>
                <a:srgbClr val="EF8B81"/>
              </a:solidFill>
              <a:latin typeface="方正兰亭黑_GBK" panose="02000000000000000000" pitchFamily="2" charset="-122"/>
              <a:ea typeface="方正兰亭黑_GBK" panose="02000000000000000000" pitchFamily="2" charset="-122"/>
            </a:endParaRPr>
          </a:p>
        </p:txBody>
      </p:sp>
      <p:sp>
        <p:nvSpPr>
          <p:cNvPr id="15370" name="矩形 9"/>
          <p:cNvSpPr>
            <a:spLocks noChangeArrowheads="1"/>
          </p:cNvSpPr>
          <p:nvPr/>
        </p:nvSpPr>
        <p:spPr bwMode="auto">
          <a:xfrm>
            <a:off x="3890963" y="2925763"/>
            <a:ext cx="12890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600" b="1">
                <a:solidFill>
                  <a:srgbClr val="EF8B81"/>
                </a:solidFill>
                <a:latin typeface="方正兰亭黑_GBK" panose="02000000000000000000" pitchFamily="2" charset="-122"/>
                <a:ea typeface="方正兰亭黑_GBK" panose="02000000000000000000" pitchFamily="2" charset="-122"/>
              </a:rPr>
              <a:t>Your name</a:t>
            </a:r>
            <a:endParaRPr lang="zh-CN" altLang="en-US" sz="1600" b="1">
              <a:solidFill>
                <a:srgbClr val="EF8B81"/>
              </a:solidFill>
              <a:latin typeface="方正兰亭黑_GBK" panose="02000000000000000000" pitchFamily="2" charset="-122"/>
              <a:ea typeface="方正兰亭黑_GBK" panose="02000000000000000000" pitchFamily="2" charset="-122"/>
            </a:endParaRPr>
          </a:p>
        </p:txBody>
      </p:sp>
      <p:sp>
        <p:nvSpPr>
          <p:cNvPr id="15371" name="矩形 10"/>
          <p:cNvSpPr>
            <a:spLocks noChangeArrowheads="1"/>
          </p:cNvSpPr>
          <p:nvPr/>
        </p:nvSpPr>
        <p:spPr bwMode="auto">
          <a:xfrm>
            <a:off x="6473825" y="2936875"/>
            <a:ext cx="1289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600" b="1">
                <a:solidFill>
                  <a:srgbClr val="EF8B81"/>
                </a:solidFill>
                <a:latin typeface="方正兰亭黑_GBK" panose="02000000000000000000" pitchFamily="2" charset="-122"/>
                <a:ea typeface="方正兰亭黑_GBK" panose="02000000000000000000" pitchFamily="2" charset="-122"/>
              </a:rPr>
              <a:t>Your name</a:t>
            </a:r>
            <a:endParaRPr lang="zh-CN" altLang="en-US" sz="1600" b="1">
              <a:solidFill>
                <a:srgbClr val="EF8B81"/>
              </a:solidFill>
              <a:latin typeface="方正兰亭黑_GBK" panose="02000000000000000000" pitchFamily="2" charset="-122"/>
              <a:ea typeface="方正兰亭黑_GBK" panose="02000000000000000000" pitchFamily="2" charset="-122"/>
            </a:endParaRPr>
          </a:p>
        </p:txBody>
      </p:sp>
      <p:sp>
        <p:nvSpPr>
          <p:cNvPr id="15372" name="椭圆 11"/>
          <p:cNvSpPr>
            <a:spLocks noChangeArrowheads="1"/>
          </p:cNvSpPr>
          <p:nvPr/>
        </p:nvSpPr>
        <p:spPr bwMode="auto">
          <a:xfrm>
            <a:off x="1258888" y="1257300"/>
            <a:ext cx="471487" cy="469900"/>
          </a:xfrm>
          <a:prstGeom prst="ellipse">
            <a:avLst/>
          </a:prstGeom>
          <a:solidFill>
            <a:srgbClr val="FFEFCB">
              <a:alpha val="6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5373" name="椭圆 12"/>
          <p:cNvSpPr>
            <a:spLocks noChangeArrowheads="1"/>
          </p:cNvSpPr>
          <p:nvPr/>
        </p:nvSpPr>
        <p:spPr bwMode="auto">
          <a:xfrm>
            <a:off x="3706813" y="1311275"/>
            <a:ext cx="584200" cy="584200"/>
          </a:xfrm>
          <a:prstGeom prst="ellipse">
            <a:avLst/>
          </a:prstGeom>
          <a:solidFill>
            <a:srgbClr val="FFEFCB">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5374" name="椭圆 13"/>
          <p:cNvSpPr>
            <a:spLocks noChangeArrowheads="1"/>
          </p:cNvSpPr>
          <p:nvPr/>
        </p:nvSpPr>
        <p:spPr bwMode="auto">
          <a:xfrm flipH="1">
            <a:off x="2682875" y="1060450"/>
            <a:ext cx="307975" cy="306388"/>
          </a:xfrm>
          <a:prstGeom prst="ellipse">
            <a:avLst/>
          </a:prstGeom>
          <a:solidFill>
            <a:srgbClr val="FCDD65">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5375" name="椭圆 14"/>
          <p:cNvSpPr>
            <a:spLocks noChangeArrowheads="1"/>
          </p:cNvSpPr>
          <p:nvPr/>
        </p:nvSpPr>
        <p:spPr bwMode="auto">
          <a:xfrm>
            <a:off x="5873750" y="1311275"/>
            <a:ext cx="447675" cy="447675"/>
          </a:xfrm>
          <a:prstGeom prst="ellipse">
            <a:avLst/>
          </a:prstGeom>
          <a:solidFill>
            <a:srgbClr val="E85E61">
              <a:alpha val="6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5376" name="椭圆 15"/>
          <p:cNvSpPr>
            <a:spLocks noChangeArrowheads="1"/>
          </p:cNvSpPr>
          <p:nvPr/>
        </p:nvSpPr>
        <p:spPr bwMode="auto">
          <a:xfrm flipH="1">
            <a:off x="4960938" y="1139825"/>
            <a:ext cx="239712" cy="239713"/>
          </a:xfrm>
          <a:prstGeom prst="ellipse">
            <a:avLst/>
          </a:prstGeom>
          <a:solidFill>
            <a:srgbClr val="F28A5F">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5377" name="椭圆 16"/>
          <p:cNvSpPr>
            <a:spLocks noChangeArrowheads="1"/>
          </p:cNvSpPr>
          <p:nvPr/>
        </p:nvSpPr>
        <p:spPr bwMode="auto">
          <a:xfrm>
            <a:off x="8037513" y="1311275"/>
            <a:ext cx="558800" cy="557213"/>
          </a:xfrm>
          <a:prstGeom prst="ellipse">
            <a:avLst/>
          </a:prstGeom>
          <a:solidFill>
            <a:srgbClr val="CCFFCC">
              <a:alpha val="6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5378" name="椭圆 17"/>
          <p:cNvSpPr>
            <a:spLocks noChangeArrowheads="1"/>
          </p:cNvSpPr>
          <p:nvPr/>
        </p:nvSpPr>
        <p:spPr bwMode="auto">
          <a:xfrm flipH="1">
            <a:off x="6940550" y="989013"/>
            <a:ext cx="449263" cy="449262"/>
          </a:xfrm>
          <a:prstGeom prst="ellipse">
            <a:avLst/>
          </a:prstGeom>
          <a:solidFill>
            <a:srgbClr val="88D0E0">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5379" name="椭圆 18"/>
          <p:cNvSpPr>
            <a:spLocks noChangeArrowheads="1"/>
          </p:cNvSpPr>
          <p:nvPr/>
        </p:nvSpPr>
        <p:spPr bwMode="auto">
          <a:xfrm flipH="1">
            <a:off x="860425" y="2311400"/>
            <a:ext cx="303213" cy="303213"/>
          </a:xfrm>
          <a:prstGeom prst="ellipse">
            <a:avLst/>
          </a:prstGeom>
          <a:solidFill>
            <a:srgbClr val="E85E61">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4400"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Tree>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文本框 1"/>
          <p:cNvSpPr txBox="1">
            <a:spLocks noChangeArrowheads="1"/>
          </p:cNvSpPr>
          <p:nvPr/>
        </p:nvSpPr>
        <p:spPr bwMode="auto">
          <a:xfrm>
            <a:off x="228600" y="528638"/>
            <a:ext cx="107791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200" b="1" i="1">
                <a:solidFill>
                  <a:schemeClr val="bg1"/>
                </a:solidFill>
                <a:latin typeface="方正兰亭黑_GBK" panose="02000000000000000000" pitchFamily="2" charset="-122"/>
                <a:ea typeface="方正兰亭黑_GBK" panose="02000000000000000000" pitchFamily="2" charset="-122"/>
              </a:rPr>
              <a:t>2.1 </a:t>
            </a:r>
            <a:r>
              <a:rPr lang="zh-CN" altLang="en-US" sz="1200" b="1" i="1">
                <a:solidFill>
                  <a:schemeClr val="bg1"/>
                </a:solidFill>
                <a:latin typeface="方正兰亭黑_GBK" panose="02000000000000000000" pitchFamily="2" charset="-122"/>
                <a:ea typeface="方正兰亭黑_GBK" panose="02000000000000000000" pitchFamily="2" charset="-122"/>
              </a:rPr>
              <a:t>项目计划</a:t>
            </a:r>
          </a:p>
        </p:txBody>
      </p:sp>
      <p:cxnSp>
        <p:nvCxnSpPr>
          <p:cNvPr id="16387" name="直接连接符 30"/>
          <p:cNvCxnSpPr>
            <a:cxnSpLocks noChangeShapeType="1"/>
          </p:cNvCxnSpPr>
          <p:nvPr/>
        </p:nvCxnSpPr>
        <p:spPr bwMode="auto">
          <a:xfrm>
            <a:off x="1589088" y="2695575"/>
            <a:ext cx="0" cy="920750"/>
          </a:xfrm>
          <a:prstGeom prst="line">
            <a:avLst/>
          </a:prstGeom>
          <a:noFill/>
          <a:ln w="6350" cmpd="sng">
            <a:solidFill>
              <a:srgbClr val="EF8B81"/>
            </a:solidFill>
            <a:round/>
            <a:headEnd type="oval" w="med" len="med"/>
            <a:tailEnd type="oval" w="med" len="med"/>
          </a:ln>
          <a:extLst>
            <a:ext uri="{909E8E84-426E-40DD-AFC4-6F175D3DCCD1}">
              <a14:hiddenFill xmlns:a14="http://schemas.microsoft.com/office/drawing/2010/main">
                <a:noFill/>
              </a14:hiddenFill>
            </a:ext>
          </a:extLst>
        </p:spPr>
      </p:cxnSp>
      <p:cxnSp>
        <p:nvCxnSpPr>
          <p:cNvPr id="16388" name="直接连接符 31"/>
          <p:cNvCxnSpPr>
            <a:cxnSpLocks noChangeShapeType="1"/>
          </p:cNvCxnSpPr>
          <p:nvPr/>
        </p:nvCxnSpPr>
        <p:spPr bwMode="auto">
          <a:xfrm>
            <a:off x="3063875" y="1911350"/>
            <a:ext cx="0" cy="825500"/>
          </a:xfrm>
          <a:prstGeom prst="line">
            <a:avLst/>
          </a:prstGeom>
          <a:noFill/>
          <a:ln w="6350" cmpd="sng">
            <a:solidFill>
              <a:srgbClr val="EF8B81"/>
            </a:solidFill>
            <a:round/>
            <a:headEnd type="oval" w="med" len="med"/>
            <a:tailEnd type="oval" w="med" len="med"/>
          </a:ln>
          <a:extLst>
            <a:ext uri="{909E8E84-426E-40DD-AFC4-6F175D3DCCD1}">
              <a14:hiddenFill xmlns:a14="http://schemas.microsoft.com/office/drawing/2010/main">
                <a:noFill/>
              </a14:hiddenFill>
            </a:ext>
          </a:extLst>
        </p:spPr>
      </p:cxnSp>
      <p:cxnSp>
        <p:nvCxnSpPr>
          <p:cNvPr id="16389" name="直接连接符 32"/>
          <p:cNvCxnSpPr>
            <a:cxnSpLocks noChangeShapeType="1"/>
          </p:cNvCxnSpPr>
          <p:nvPr/>
        </p:nvCxnSpPr>
        <p:spPr bwMode="auto">
          <a:xfrm flipH="1">
            <a:off x="4527550" y="2695575"/>
            <a:ext cx="0" cy="849313"/>
          </a:xfrm>
          <a:prstGeom prst="line">
            <a:avLst/>
          </a:prstGeom>
          <a:noFill/>
          <a:ln w="6350" cmpd="sng">
            <a:solidFill>
              <a:srgbClr val="EF8B81"/>
            </a:solidFill>
            <a:round/>
            <a:headEnd type="oval" w="med" len="med"/>
            <a:tailEnd type="oval" w="med" len="med"/>
          </a:ln>
          <a:extLst>
            <a:ext uri="{909E8E84-426E-40DD-AFC4-6F175D3DCCD1}">
              <a14:hiddenFill xmlns:a14="http://schemas.microsoft.com/office/drawing/2010/main">
                <a:noFill/>
              </a14:hiddenFill>
            </a:ext>
          </a:extLst>
        </p:spPr>
      </p:cxnSp>
      <p:cxnSp>
        <p:nvCxnSpPr>
          <p:cNvPr id="16390" name="直接连接符 33"/>
          <p:cNvCxnSpPr>
            <a:cxnSpLocks noChangeShapeType="1"/>
          </p:cNvCxnSpPr>
          <p:nvPr/>
        </p:nvCxnSpPr>
        <p:spPr bwMode="auto">
          <a:xfrm>
            <a:off x="5997575" y="1873250"/>
            <a:ext cx="0" cy="825500"/>
          </a:xfrm>
          <a:prstGeom prst="line">
            <a:avLst/>
          </a:prstGeom>
          <a:noFill/>
          <a:ln w="6350" cmpd="sng">
            <a:solidFill>
              <a:srgbClr val="EF8B81"/>
            </a:solidFill>
            <a:round/>
            <a:headEnd type="oval" w="med" len="med"/>
            <a:tailEnd type="oval" w="med" len="med"/>
          </a:ln>
          <a:extLst>
            <a:ext uri="{909E8E84-426E-40DD-AFC4-6F175D3DCCD1}">
              <a14:hiddenFill xmlns:a14="http://schemas.microsoft.com/office/drawing/2010/main">
                <a:noFill/>
              </a14:hiddenFill>
            </a:ext>
          </a:extLst>
        </p:spPr>
      </p:cxnSp>
      <p:cxnSp>
        <p:nvCxnSpPr>
          <p:cNvPr id="16391" name="直接连接符 34"/>
          <p:cNvCxnSpPr>
            <a:cxnSpLocks noChangeShapeType="1"/>
          </p:cNvCxnSpPr>
          <p:nvPr/>
        </p:nvCxnSpPr>
        <p:spPr bwMode="auto">
          <a:xfrm>
            <a:off x="7496175" y="2695575"/>
            <a:ext cx="0" cy="849313"/>
          </a:xfrm>
          <a:prstGeom prst="line">
            <a:avLst/>
          </a:prstGeom>
          <a:noFill/>
          <a:ln w="6350" cmpd="sng">
            <a:solidFill>
              <a:srgbClr val="EF8B81"/>
            </a:solidFill>
            <a:round/>
            <a:headEnd type="oval" w="med" len="med"/>
            <a:tailEnd type="oval" w="med" len="med"/>
          </a:ln>
          <a:extLst>
            <a:ext uri="{909E8E84-426E-40DD-AFC4-6F175D3DCCD1}">
              <a14:hiddenFill xmlns:a14="http://schemas.microsoft.com/office/drawing/2010/main">
                <a:noFill/>
              </a14:hiddenFill>
            </a:ext>
          </a:extLst>
        </p:spPr>
      </p:cxnSp>
      <p:sp>
        <p:nvSpPr>
          <p:cNvPr id="16392" name="TextBox 46"/>
          <p:cNvSpPr txBox="1">
            <a:spLocks noChangeArrowheads="1"/>
          </p:cNvSpPr>
          <p:nvPr/>
        </p:nvSpPr>
        <p:spPr bwMode="auto">
          <a:xfrm>
            <a:off x="769938" y="3690938"/>
            <a:ext cx="1757362"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anose="020F0502020204030204" pitchFamily="34" charset="0"/>
                <a:ea typeface="宋体" panose="02010600030101010101" pitchFamily="2" charset="-122"/>
              </a:defRPr>
            </a:lvl1pPr>
            <a:lvl2pPr marL="742950" indent="-285750" defTabSz="522288">
              <a:defRPr sz="1300">
                <a:solidFill>
                  <a:schemeClr val="tx1"/>
                </a:solidFill>
                <a:latin typeface="Calibri" panose="020F0502020204030204" pitchFamily="34" charset="0"/>
                <a:ea typeface="宋体" panose="02010600030101010101" pitchFamily="2" charset="-122"/>
              </a:defRPr>
            </a:lvl2pPr>
            <a:lvl3pPr marL="1143000" indent="-228600" defTabSz="522288">
              <a:defRPr sz="1300">
                <a:solidFill>
                  <a:schemeClr val="tx1"/>
                </a:solidFill>
                <a:latin typeface="Calibri" panose="020F0502020204030204" pitchFamily="34" charset="0"/>
                <a:ea typeface="宋体" panose="02010600030101010101" pitchFamily="2" charset="-122"/>
              </a:defRPr>
            </a:lvl3pPr>
            <a:lvl4pPr marL="1600200" indent="-228600" defTabSz="522288">
              <a:defRPr sz="1300">
                <a:solidFill>
                  <a:schemeClr val="tx1"/>
                </a:solidFill>
                <a:latin typeface="Calibri" panose="020F0502020204030204" pitchFamily="34" charset="0"/>
                <a:ea typeface="宋体" panose="02010600030101010101" pitchFamily="2" charset="-122"/>
              </a:defRPr>
            </a:lvl4pPr>
            <a:lvl5pPr marL="2057400" indent="-228600" defTabSz="522288">
              <a:defRPr sz="1300">
                <a:solidFill>
                  <a:schemeClr val="tx1"/>
                </a:solidFill>
                <a:latin typeface="Calibri" panose="020F0502020204030204" pitchFamily="34" charset="0"/>
                <a:ea typeface="宋体" panose="02010600030101010101" pitchFamily="2" charset="-122"/>
              </a:defRPr>
            </a:lvl5pPr>
            <a:lvl6pPr marL="25146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900">
                <a:solidFill>
                  <a:srgbClr val="595959"/>
                </a:solidFill>
                <a:latin typeface="Arial" panose="020B0604020202020204" pitchFamily="34" charset="0"/>
                <a:cs typeface="Arial" panose="020B0604020202020204" pitchFamily="34" charset="0"/>
              </a:rPr>
              <a:t>Lorem ipsum dolor sit amet, consectetuer adipiscing elit. Aenean commodo ligula eget dolor. Aenean massa. Cum sociis natoque penatibus et magnis dis parturient montes, nascetur ridiculus mus. </a:t>
            </a:r>
          </a:p>
        </p:txBody>
      </p:sp>
      <p:sp>
        <p:nvSpPr>
          <p:cNvPr id="16393" name="TextBox 46"/>
          <p:cNvSpPr txBox="1">
            <a:spLocks noChangeArrowheads="1"/>
          </p:cNvSpPr>
          <p:nvPr/>
        </p:nvSpPr>
        <p:spPr bwMode="auto">
          <a:xfrm>
            <a:off x="3717925" y="3703638"/>
            <a:ext cx="1757363"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anose="020F0502020204030204" pitchFamily="34" charset="0"/>
                <a:ea typeface="宋体" panose="02010600030101010101" pitchFamily="2" charset="-122"/>
              </a:defRPr>
            </a:lvl1pPr>
            <a:lvl2pPr marL="742950" indent="-285750" defTabSz="522288">
              <a:defRPr sz="1300">
                <a:solidFill>
                  <a:schemeClr val="tx1"/>
                </a:solidFill>
                <a:latin typeface="Calibri" panose="020F0502020204030204" pitchFamily="34" charset="0"/>
                <a:ea typeface="宋体" panose="02010600030101010101" pitchFamily="2" charset="-122"/>
              </a:defRPr>
            </a:lvl2pPr>
            <a:lvl3pPr marL="1143000" indent="-228600" defTabSz="522288">
              <a:defRPr sz="1300">
                <a:solidFill>
                  <a:schemeClr val="tx1"/>
                </a:solidFill>
                <a:latin typeface="Calibri" panose="020F0502020204030204" pitchFamily="34" charset="0"/>
                <a:ea typeface="宋体" panose="02010600030101010101" pitchFamily="2" charset="-122"/>
              </a:defRPr>
            </a:lvl3pPr>
            <a:lvl4pPr marL="1600200" indent="-228600" defTabSz="522288">
              <a:defRPr sz="1300">
                <a:solidFill>
                  <a:schemeClr val="tx1"/>
                </a:solidFill>
                <a:latin typeface="Calibri" panose="020F0502020204030204" pitchFamily="34" charset="0"/>
                <a:ea typeface="宋体" panose="02010600030101010101" pitchFamily="2" charset="-122"/>
              </a:defRPr>
            </a:lvl4pPr>
            <a:lvl5pPr marL="2057400" indent="-228600" defTabSz="522288">
              <a:defRPr sz="1300">
                <a:solidFill>
                  <a:schemeClr val="tx1"/>
                </a:solidFill>
                <a:latin typeface="Calibri" panose="020F0502020204030204" pitchFamily="34" charset="0"/>
                <a:ea typeface="宋体" panose="02010600030101010101" pitchFamily="2" charset="-122"/>
              </a:defRPr>
            </a:lvl5pPr>
            <a:lvl6pPr marL="25146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900">
                <a:solidFill>
                  <a:srgbClr val="595959"/>
                </a:solidFill>
                <a:latin typeface="Arial" panose="020B0604020202020204" pitchFamily="34" charset="0"/>
                <a:cs typeface="Arial" panose="020B0604020202020204" pitchFamily="34" charset="0"/>
              </a:rPr>
              <a:t>Lorem ipsum dolor sit amet, consectetuer adipiscing elit. Aenean commodo ligula eget dolor. Aenean massa. Cum sociis natoque penatibus et magnis dis parturient montes, nascetur ridiculus mus. </a:t>
            </a:r>
          </a:p>
        </p:txBody>
      </p:sp>
      <p:sp>
        <p:nvSpPr>
          <p:cNvPr id="16394" name="TextBox 46"/>
          <p:cNvSpPr txBox="1">
            <a:spLocks noChangeArrowheads="1"/>
          </p:cNvSpPr>
          <p:nvPr/>
        </p:nvSpPr>
        <p:spPr bwMode="auto">
          <a:xfrm>
            <a:off x="6664325" y="3690938"/>
            <a:ext cx="1757363"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anose="020F0502020204030204" pitchFamily="34" charset="0"/>
                <a:ea typeface="宋体" panose="02010600030101010101" pitchFamily="2" charset="-122"/>
              </a:defRPr>
            </a:lvl1pPr>
            <a:lvl2pPr marL="742950" indent="-285750" defTabSz="522288">
              <a:defRPr sz="1300">
                <a:solidFill>
                  <a:schemeClr val="tx1"/>
                </a:solidFill>
                <a:latin typeface="Calibri" panose="020F0502020204030204" pitchFamily="34" charset="0"/>
                <a:ea typeface="宋体" panose="02010600030101010101" pitchFamily="2" charset="-122"/>
              </a:defRPr>
            </a:lvl2pPr>
            <a:lvl3pPr marL="1143000" indent="-228600" defTabSz="522288">
              <a:defRPr sz="1300">
                <a:solidFill>
                  <a:schemeClr val="tx1"/>
                </a:solidFill>
                <a:latin typeface="Calibri" panose="020F0502020204030204" pitchFamily="34" charset="0"/>
                <a:ea typeface="宋体" panose="02010600030101010101" pitchFamily="2" charset="-122"/>
              </a:defRPr>
            </a:lvl3pPr>
            <a:lvl4pPr marL="1600200" indent="-228600" defTabSz="522288">
              <a:defRPr sz="1300">
                <a:solidFill>
                  <a:schemeClr val="tx1"/>
                </a:solidFill>
                <a:latin typeface="Calibri" panose="020F0502020204030204" pitchFamily="34" charset="0"/>
                <a:ea typeface="宋体" panose="02010600030101010101" pitchFamily="2" charset="-122"/>
              </a:defRPr>
            </a:lvl4pPr>
            <a:lvl5pPr marL="2057400" indent="-228600" defTabSz="522288">
              <a:defRPr sz="1300">
                <a:solidFill>
                  <a:schemeClr val="tx1"/>
                </a:solidFill>
                <a:latin typeface="Calibri" panose="020F0502020204030204" pitchFamily="34" charset="0"/>
                <a:ea typeface="宋体" panose="02010600030101010101" pitchFamily="2" charset="-122"/>
              </a:defRPr>
            </a:lvl5pPr>
            <a:lvl6pPr marL="25146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900">
                <a:solidFill>
                  <a:srgbClr val="595959"/>
                </a:solidFill>
                <a:latin typeface="Arial" panose="020B0604020202020204" pitchFamily="34" charset="0"/>
                <a:cs typeface="Arial" panose="020B0604020202020204" pitchFamily="34" charset="0"/>
              </a:rPr>
              <a:t>Lorem ipsum dolor sit amet, consectetuer adipiscing elit. Aenean commodo ligula eget dolor. Aenean massa. Cum sociis natoque penatibus et magnis dis parturient montes, nascetur ridiculus mus. </a:t>
            </a:r>
          </a:p>
        </p:txBody>
      </p:sp>
      <p:sp>
        <p:nvSpPr>
          <p:cNvPr id="16395" name="TextBox 46"/>
          <p:cNvSpPr txBox="1">
            <a:spLocks noChangeArrowheads="1"/>
          </p:cNvSpPr>
          <p:nvPr/>
        </p:nvSpPr>
        <p:spPr bwMode="auto">
          <a:xfrm>
            <a:off x="2284413" y="744538"/>
            <a:ext cx="1757362"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anose="020F0502020204030204" pitchFamily="34" charset="0"/>
                <a:ea typeface="宋体" panose="02010600030101010101" pitchFamily="2" charset="-122"/>
              </a:defRPr>
            </a:lvl1pPr>
            <a:lvl2pPr marL="742950" indent="-285750" defTabSz="522288">
              <a:defRPr sz="1300">
                <a:solidFill>
                  <a:schemeClr val="tx1"/>
                </a:solidFill>
                <a:latin typeface="Calibri" panose="020F0502020204030204" pitchFamily="34" charset="0"/>
                <a:ea typeface="宋体" panose="02010600030101010101" pitchFamily="2" charset="-122"/>
              </a:defRPr>
            </a:lvl2pPr>
            <a:lvl3pPr marL="1143000" indent="-228600" defTabSz="522288">
              <a:defRPr sz="1300">
                <a:solidFill>
                  <a:schemeClr val="tx1"/>
                </a:solidFill>
                <a:latin typeface="Calibri" panose="020F0502020204030204" pitchFamily="34" charset="0"/>
                <a:ea typeface="宋体" panose="02010600030101010101" pitchFamily="2" charset="-122"/>
              </a:defRPr>
            </a:lvl3pPr>
            <a:lvl4pPr marL="1600200" indent="-228600" defTabSz="522288">
              <a:defRPr sz="1300">
                <a:solidFill>
                  <a:schemeClr val="tx1"/>
                </a:solidFill>
                <a:latin typeface="Calibri" panose="020F0502020204030204" pitchFamily="34" charset="0"/>
                <a:ea typeface="宋体" panose="02010600030101010101" pitchFamily="2" charset="-122"/>
              </a:defRPr>
            </a:lvl4pPr>
            <a:lvl5pPr marL="2057400" indent="-228600" defTabSz="522288">
              <a:defRPr sz="1300">
                <a:solidFill>
                  <a:schemeClr val="tx1"/>
                </a:solidFill>
                <a:latin typeface="Calibri" panose="020F0502020204030204" pitchFamily="34" charset="0"/>
                <a:ea typeface="宋体" panose="02010600030101010101" pitchFamily="2" charset="-122"/>
              </a:defRPr>
            </a:lvl5pPr>
            <a:lvl6pPr marL="25146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900">
                <a:solidFill>
                  <a:srgbClr val="595959"/>
                </a:solidFill>
                <a:latin typeface="Arial" panose="020B0604020202020204" pitchFamily="34" charset="0"/>
                <a:cs typeface="Arial" panose="020B0604020202020204" pitchFamily="34" charset="0"/>
              </a:rPr>
              <a:t>Lorem ipsum dolor sit amet, consectetuer adipiscing elit. Aenean commodo ligula eget dolor. Aenean massa. Cum sociis natoque penatibus et magnis dis parturient montes, nascetur ridiculus mus. </a:t>
            </a:r>
          </a:p>
        </p:txBody>
      </p:sp>
      <p:sp>
        <p:nvSpPr>
          <p:cNvPr id="16396" name="TextBox 46"/>
          <p:cNvSpPr txBox="1">
            <a:spLocks noChangeArrowheads="1"/>
          </p:cNvSpPr>
          <p:nvPr/>
        </p:nvSpPr>
        <p:spPr bwMode="auto">
          <a:xfrm>
            <a:off x="5140325" y="744538"/>
            <a:ext cx="1757363"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anose="020F0502020204030204" pitchFamily="34" charset="0"/>
                <a:ea typeface="宋体" panose="02010600030101010101" pitchFamily="2" charset="-122"/>
              </a:defRPr>
            </a:lvl1pPr>
            <a:lvl2pPr marL="742950" indent="-285750" defTabSz="522288">
              <a:defRPr sz="1300">
                <a:solidFill>
                  <a:schemeClr val="tx1"/>
                </a:solidFill>
                <a:latin typeface="Calibri" panose="020F0502020204030204" pitchFamily="34" charset="0"/>
                <a:ea typeface="宋体" panose="02010600030101010101" pitchFamily="2" charset="-122"/>
              </a:defRPr>
            </a:lvl2pPr>
            <a:lvl3pPr marL="1143000" indent="-228600" defTabSz="522288">
              <a:defRPr sz="1300">
                <a:solidFill>
                  <a:schemeClr val="tx1"/>
                </a:solidFill>
                <a:latin typeface="Calibri" panose="020F0502020204030204" pitchFamily="34" charset="0"/>
                <a:ea typeface="宋体" panose="02010600030101010101" pitchFamily="2" charset="-122"/>
              </a:defRPr>
            </a:lvl3pPr>
            <a:lvl4pPr marL="1600200" indent="-228600" defTabSz="522288">
              <a:defRPr sz="1300">
                <a:solidFill>
                  <a:schemeClr val="tx1"/>
                </a:solidFill>
                <a:latin typeface="Calibri" panose="020F0502020204030204" pitchFamily="34" charset="0"/>
                <a:ea typeface="宋体" panose="02010600030101010101" pitchFamily="2" charset="-122"/>
              </a:defRPr>
            </a:lvl4pPr>
            <a:lvl5pPr marL="2057400" indent="-228600" defTabSz="522288">
              <a:defRPr sz="1300">
                <a:solidFill>
                  <a:schemeClr val="tx1"/>
                </a:solidFill>
                <a:latin typeface="Calibri" panose="020F0502020204030204" pitchFamily="34" charset="0"/>
                <a:ea typeface="宋体" panose="02010600030101010101" pitchFamily="2" charset="-122"/>
              </a:defRPr>
            </a:lvl5pPr>
            <a:lvl6pPr marL="25146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22288"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900">
                <a:solidFill>
                  <a:srgbClr val="595959"/>
                </a:solidFill>
                <a:latin typeface="Arial" panose="020B0604020202020204" pitchFamily="34" charset="0"/>
                <a:cs typeface="Arial" panose="020B0604020202020204" pitchFamily="34" charset="0"/>
              </a:rPr>
              <a:t>Lorem ipsum dolor sit amet, consectetuer adipiscing elit. Aenean commodo ligula eget dolor. Aenean massa. Cum sociis natoque penatibus et magnis dis parturient montes, nascetur ridiculus mus. </a:t>
            </a:r>
          </a:p>
        </p:txBody>
      </p:sp>
      <p:sp>
        <p:nvSpPr>
          <p:cNvPr id="16397" name="矩形 40"/>
          <p:cNvSpPr>
            <a:spLocks noChangeArrowheads="1"/>
          </p:cNvSpPr>
          <p:nvPr/>
        </p:nvSpPr>
        <p:spPr bwMode="auto">
          <a:xfrm>
            <a:off x="1252538" y="1947863"/>
            <a:ext cx="6858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600" b="1">
                <a:solidFill>
                  <a:srgbClr val="EF8B81"/>
                </a:solidFill>
                <a:latin typeface="方正兰亭黑_GBK" panose="02000000000000000000" pitchFamily="2" charset="-122"/>
                <a:ea typeface="方正兰亭黑_GBK" panose="02000000000000000000" pitchFamily="2" charset="-122"/>
              </a:rPr>
              <a:t>2015</a:t>
            </a:r>
            <a:endParaRPr lang="zh-CN" altLang="en-US" sz="1600" b="1">
              <a:solidFill>
                <a:srgbClr val="EF8B81"/>
              </a:solidFill>
              <a:latin typeface="方正兰亭黑_GBK" panose="02000000000000000000" pitchFamily="2" charset="-122"/>
              <a:ea typeface="方正兰亭黑_GBK" panose="02000000000000000000" pitchFamily="2" charset="-122"/>
            </a:endParaRPr>
          </a:p>
        </p:txBody>
      </p:sp>
      <p:sp>
        <p:nvSpPr>
          <p:cNvPr id="16398" name="矩形 41"/>
          <p:cNvSpPr>
            <a:spLocks noChangeArrowheads="1"/>
          </p:cNvSpPr>
          <p:nvPr/>
        </p:nvSpPr>
        <p:spPr bwMode="auto">
          <a:xfrm>
            <a:off x="2679700" y="2846388"/>
            <a:ext cx="6873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600" b="1">
                <a:solidFill>
                  <a:srgbClr val="EF8B81"/>
                </a:solidFill>
                <a:latin typeface="方正兰亭黑_GBK" panose="02000000000000000000" pitchFamily="2" charset="-122"/>
                <a:ea typeface="方正兰亭黑_GBK" panose="02000000000000000000" pitchFamily="2" charset="-122"/>
              </a:rPr>
              <a:t>2016</a:t>
            </a:r>
            <a:endParaRPr lang="zh-CN" altLang="en-US" sz="1600" b="1">
              <a:solidFill>
                <a:srgbClr val="EF8B81"/>
              </a:solidFill>
              <a:latin typeface="方正兰亭黑_GBK" panose="02000000000000000000" pitchFamily="2" charset="-122"/>
              <a:ea typeface="方正兰亭黑_GBK" panose="02000000000000000000" pitchFamily="2" charset="-122"/>
            </a:endParaRPr>
          </a:p>
        </p:txBody>
      </p:sp>
      <p:sp>
        <p:nvSpPr>
          <p:cNvPr id="16399" name="矩形 42"/>
          <p:cNvSpPr>
            <a:spLocks noChangeArrowheads="1"/>
          </p:cNvSpPr>
          <p:nvPr/>
        </p:nvSpPr>
        <p:spPr bwMode="auto">
          <a:xfrm>
            <a:off x="4192588" y="1946275"/>
            <a:ext cx="685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600" b="1">
                <a:solidFill>
                  <a:srgbClr val="EF8B81"/>
                </a:solidFill>
                <a:latin typeface="方正兰亭黑_GBK" panose="02000000000000000000" pitchFamily="2" charset="-122"/>
                <a:ea typeface="方正兰亭黑_GBK" panose="02000000000000000000" pitchFamily="2" charset="-122"/>
              </a:rPr>
              <a:t>2017</a:t>
            </a:r>
            <a:endParaRPr lang="zh-CN" altLang="en-US" sz="1600" b="1">
              <a:solidFill>
                <a:srgbClr val="EF8B81"/>
              </a:solidFill>
              <a:latin typeface="方正兰亭黑_GBK" panose="02000000000000000000" pitchFamily="2" charset="-122"/>
              <a:ea typeface="方正兰亭黑_GBK" panose="02000000000000000000" pitchFamily="2" charset="-122"/>
            </a:endParaRPr>
          </a:p>
        </p:txBody>
      </p:sp>
      <p:sp>
        <p:nvSpPr>
          <p:cNvPr id="16400" name="矩形 43"/>
          <p:cNvSpPr>
            <a:spLocks noChangeArrowheads="1"/>
          </p:cNvSpPr>
          <p:nvPr/>
        </p:nvSpPr>
        <p:spPr bwMode="auto">
          <a:xfrm>
            <a:off x="5654675" y="2817813"/>
            <a:ext cx="6873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600" b="1">
                <a:solidFill>
                  <a:srgbClr val="EF8B81"/>
                </a:solidFill>
                <a:latin typeface="方正兰亭黑_GBK" panose="02000000000000000000" pitchFamily="2" charset="-122"/>
                <a:ea typeface="方正兰亭黑_GBK" panose="02000000000000000000" pitchFamily="2" charset="-122"/>
              </a:rPr>
              <a:t>2018</a:t>
            </a:r>
            <a:endParaRPr lang="zh-CN" altLang="en-US" sz="1600" b="1">
              <a:solidFill>
                <a:srgbClr val="EF8B81"/>
              </a:solidFill>
              <a:latin typeface="方正兰亭黑_GBK" panose="02000000000000000000" pitchFamily="2" charset="-122"/>
              <a:ea typeface="方正兰亭黑_GBK" panose="02000000000000000000" pitchFamily="2" charset="-122"/>
            </a:endParaRPr>
          </a:p>
        </p:txBody>
      </p:sp>
      <p:sp>
        <p:nvSpPr>
          <p:cNvPr id="16401" name="矩形 44"/>
          <p:cNvSpPr>
            <a:spLocks noChangeArrowheads="1"/>
          </p:cNvSpPr>
          <p:nvPr/>
        </p:nvSpPr>
        <p:spPr bwMode="auto">
          <a:xfrm>
            <a:off x="7126288" y="1947863"/>
            <a:ext cx="6889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600" b="1">
                <a:solidFill>
                  <a:srgbClr val="EF8B81"/>
                </a:solidFill>
                <a:latin typeface="方正兰亭黑_GBK" panose="02000000000000000000" pitchFamily="2" charset="-122"/>
                <a:ea typeface="方正兰亭黑_GBK" panose="02000000000000000000" pitchFamily="2" charset="-122"/>
              </a:rPr>
              <a:t>2019</a:t>
            </a:r>
            <a:endParaRPr lang="zh-CN" altLang="en-US" sz="1600" b="1">
              <a:solidFill>
                <a:srgbClr val="EF8B81"/>
              </a:solidFill>
              <a:latin typeface="方正兰亭黑_GBK" panose="02000000000000000000" pitchFamily="2" charset="-122"/>
              <a:ea typeface="方正兰亭黑_GBK" panose="02000000000000000000" pitchFamily="2" charset="-122"/>
            </a:endParaRPr>
          </a:p>
        </p:txBody>
      </p:sp>
      <p:cxnSp>
        <p:nvCxnSpPr>
          <p:cNvPr id="16402" name="直接连接符 46"/>
          <p:cNvCxnSpPr>
            <a:cxnSpLocks noChangeShapeType="1"/>
          </p:cNvCxnSpPr>
          <p:nvPr/>
        </p:nvCxnSpPr>
        <p:spPr bwMode="auto">
          <a:xfrm>
            <a:off x="387350" y="2535238"/>
            <a:ext cx="8304213" cy="0"/>
          </a:xfrm>
          <a:prstGeom prst="line">
            <a:avLst/>
          </a:prstGeom>
          <a:noFill/>
          <a:ln w="6350" cmpd="sng">
            <a:solidFill>
              <a:srgbClr val="EF8B81"/>
            </a:solidFill>
            <a:round/>
            <a:headEnd type="oval" w="med" len="med"/>
            <a:tailEnd type="oval" w="med" len="med"/>
          </a:ln>
          <a:extLst>
            <a:ext uri="{909E8E84-426E-40DD-AFC4-6F175D3DCCD1}">
              <a14:hiddenFill xmlns:a14="http://schemas.microsoft.com/office/drawing/2010/main">
                <a:noFill/>
              </a14:hiddenFill>
            </a:ext>
          </a:extLst>
        </p:spPr>
      </p:cxnSp>
      <p:sp>
        <p:nvSpPr>
          <p:cNvPr id="16403" name="椭圆 47"/>
          <p:cNvSpPr>
            <a:spLocks noChangeArrowheads="1"/>
          </p:cNvSpPr>
          <p:nvPr/>
        </p:nvSpPr>
        <p:spPr bwMode="auto">
          <a:xfrm>
            <a:off x="1358900" y="2324100"/>
            <a:ext cx="439738" cy="439738"/>
          </a:xfrm>
          <a:prstGeom prst="ellipse">
            <a:avLst/>
          </a:pr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6404" name="椭圆 48"/>
          <p:cNvSpPr>
            <a:spLocks noChangeArrowheads="1"/>
          </p:cNvSpPr>
          <p:nvPr/>
        </p:nvSpPr>
        <p:spPr bwMode="auto">
          <a:xfrm>
            <a:off x="2843213" y="2344738"/>
            <a:ext cx="441325" cy="441325"/>
          </a:xfrm>
          <a:prstGeom prst="ellipse">
            <a:avLst/>
          </a:pr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6405" name="椭圆 49"/>
          <p:cNvSpPr>
            <a:spLocks noChangeArrowheads="1"/>
          </p:cNvSpPr>
          <p:nvPr/>
        </p:nvSpPr>
        <p:spPr bwMode="auto">
          <a:xfrm>
            <a:off x="4303713" y="2344738"/>
            <a:ext cx="441325" cy="441325"/>
          </a:xfrm>
          <a:prstGeom prst="ellipse">
            <a:avLst/>
          </a:pr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6406" name="椭圆 50"/>
          <p:cNvSpPr>
            <a:spLocks noChangeArrowheads="1"/>
          </p:cNvSpPr>
          <p:nvPr/>
        </p:nvSpPr>
        <p:spPr bwMode="auto">
          <a:xfrm>
            <a:off x="5776913" y="2324100"/>
            <a:ext cx="441325" cy="439738"/>
          </a:xfrm>
          <a:prstGeom prst="ellipse">
            <a:avLst/>
          </a:pr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6407" name="椭圆 51"/>
          <p:cNvSpPr>
            <a:spLocks noChangeArrowheads="1"/>
          </p:cNvSpPr>
          <p:nvPr/>
        </p:nvSpPr>
        <p:spPr bwMode="auto">
          <a:xfrm>
            <a:off x="7275513" y="2314575"/>
            <a:ext cx="441325" cy="441325"/>
          </a:xfrm>
          <a:prstGeom prst="ellipse">
            <a:avLst/>
          </a:pr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Tree>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文本框 1"/>
          <p:cNvSpPr txBox="1">
            <a:spLocks noChangeArrowheads="1"/>
          </p:cNvSpPr>
          <p:nvPr/>
        </p:nvSpPr>
        <p:spPr bwMode="auto">
          <a:xfrm>
            <a:off x="228600" y="528638"/>
            <a:ext cx="1074738"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200" b="1" i="1">
                <a:solidFill>
                  <a:schemeClr val="bg1"/>
                </a:solidFill>
                <a:latin typeface="方正兰亭黑_GBK" panose="02000000000000000000" pitchFamily="2" charset="-122"/>
                <a:ea typeface="方正兰亭黑_GBK" panose="02000000000000000000" pitchFamily="2" charset="-122"/>
              </a:rPr>
              <a:t>2.2 </a:t>
            </a:r>
            <a:r>
              <a:rPr lang="zh-CN" altLang="en-US" sz="1200" b="1" i="1">
                <a:solidFill>
                  <a:schemeClr val="bg1"/>
                </a:solidFill>
                <a:latin typeface="方正兰亭黑_GBK" panose="02000000000000000000" pitchFamily="2" charset="-122"/>
                <a:ea typeface="方正兰亭黑_GBK" panose="02000000000000000000" pitchFamily="2" charset="-122"/>
              </a:rPr>
              <a:t>项目工作</a:t>
            </a:r>
          </a:p>
        </p:txBody>
      </p:sp>
      <p:sp>
        <p:nvSpPr>
          <p:cNvPr id="17411" name="矩形 26"/>
          <p:cNvSpPr>
            <a:spLocks noChangeArrowheads="1"/>
          </p:cNvSpPr>
          <p:nvPr/>
        </p:nvSpPr>
        <p:spPr bwMode="auto">
          <a:xfrm>
            <a:off x="1303338" y="1431925"/>
            <a:ext cx="1809750" cy="13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000">
                <a:solidFill>
                  <a:schemeClr val="bg1"/>
                </a:solidFill>
                <a:latin typeface="Arial" panose="020B0604020202020204" pitchFamily="34" charset="0"/>
                <a:ea typeface="方正兰亭超细黑简体" panose="02000000000000000000" pitchFamily="2" charset="-122"/>
              </a:rPr>
              <a:t>Lorem ipsum dolor sit amet, consectetuer adipiscing elit. Aenean commodo ligula eget dolor. Aenean massa. Cum sociis natoque penatibus et magnis dis parturient montes, nascetur ridiculus mus. </a:t>
            </a:r>
          </a:p>
        </p:txBody>
      </p:sp>
      <p:sp>
        <p:nvSpPr>
          <p:cNvPr id="17412" name="Freeform 18"/>
          <p:cNvSpPr>
            <a:spLocks/>
          </p:cNvSpPr>
          <p:nvPr/>
        </p:nvSpPr>
        <p:spPr bwMode="auto">
          <a:xfrm rot="16200000">
            <a:off x="3162301" y="1422400"/>
            <a:ext cx="1414462" cy="1404937"/>
          </a:xfrm>
          <a:custGeom>
            <a:avLst/>
            <a:gdLst>
              <a:gd name="T0" fmla="*/ 6 w 260"/>
              <a:gd name="T1" fmla="*/ 142 h 260"/>
              <a:gd name="T2" fmla="*/ 6 w 260"/>
              <a:gd name="T3" fmla="*/ 118 h 260"/>
              <a:gd name="T4" fmla="*/ 118 w 260"/>
              <a:gd name="T5" fmla="*/ 7 h 260"/>
              <a:gd name="T6" fmla="*/ 142 w 260"/>
              <a:gd name="T7" fmla="*/ 7 h 260"/>
              <a:gd name="T8" fmla="*/ 254 w 260"/>
              <a:gd name="T9" fmla="*/ 118 h 260"/>
              <a:gd name="T10" fmla="*/ 254 w 260"/>
              <a:gd name="T11" fmla="*/ 142 h 260"/>
              <a:gd name="T12" fmla="*/ 142 w 260"/>
              <a:gd name="T13" fmla="*/ 254 h 260"/>
              <a:gd name="T14" fmla="*/ 118 w 260"/>
              <a:gd name="T15" fmla="*/ 254 h 260"/>
              <a:gd name="T16" fmla="*/ 6 w 260"/>
              <a:gd name="T17" fmla="*/ 142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0" h="260">
                <a:moveTo>
                  <a:pt x="6" y="142"/>
                </a:moveTo>
                <a:cubicBezTo>
                  <a:pt x="0" y="136"/>
                  <a:pt x="0" y="125"/>
                  <a:pt x="6" y="118"/>
                </a:cubicBezTo>
                <a:cubicBezTo>
                  <a:pt x="118" y="7"/>
                  <a:pt x="118" y="7"/>
                  <a:pt x="118" y="7"/>
                </a:cubicBezTo>
                <a:cubicBezTo>
                  <a:pt x="125" y="0"/>
                  <a:pt x="135" y="0"/>
                  <a:pt x="142" y="7"/>
                </a:cubicBezTo>
                <a:cubicBezTo>
                  <a:pt x="254" y="118"/>
                  <a:pt x="254" y="118"/>
                  <a:pt x="254" y="118"/>
                </a:cubicBezTo>
                <a:cubicBezTo>
                  <a:pt x="260" y="125"/>
                  <a:pt x="260" y="136"/>
                  <a:pt x="254" y="142"/>
                </a:cubicBezTo>
                <a:cubicBezTo>
                  <a:pt x="142" y="254"/>
                  <a:pt x="142" y="254"/>
                  <a:pt x="142" y="254"/>
                </a:cubicBezTo>
                <a:cubicBezTo>
                  <a:pt x="135" y="260"/>
                  <a:pt x="125" y="260"/>
                  <a:pt x="118" y="254"/>
                </a:cubicBezTo>
                <a:cubicBezTo>
                  <a:pt x="6" y="142"/>
                  <a:pt x="6" y="142"/>
                  <a:pt x="6" y="142"/>
                </a:cubicBezTo>
              </a:path>
            </a:pathLst>
          </a:custGeom>
          <a:noFill/>
          <a:ln w="9525" cmpd="sng">
            <a:solidFill>
              <a:srgbClr val="E85E6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7413" name="Freeform 18"/>
          <p:cNvSpPr>
            <a:spLocks/>
          </p:cNvSpPr>
          <p:nvPr/>
        </p:nvSpPr>
        <p:spPr bwMode="auto">
          <a:xfrm rot="16200000">
            <a:off x="4567238" y="1422400"/>
            <a:ext cx="1414462" cy="1404938"/>
          </a:xfrm>
          <a:custGeom>
            <a:avLst/>
            <a:gdLst>
              <a:gd name="T0" fmla="*/ 6 w 260"/>
              <a:gd name="T1" fmla="*/ 142 h 260"/>
              <a:gd name="T2" fmla="*/ 6 w 260"/>
              <a:gd name="T3" fmla="*/ 118 h 260"/>
              <a:gd name="T4" fmla="*/ 118 w 260"/>
              <a:gd name="T5" fmla="*/ 7 h 260"/>
              <a:gd name="T6" fmla="*/ 142 w 260"/>
              <a:gd name="T7" fmla="*/ 7 h 260"/>
              <a:gd name="T8" fmla="*/ 254 w 260"/>
              <a:gd name="T9" fmla="*/ 118 h 260"/>
              <a:gd name="T10" fmla="*/ 254 w 260"/>
              <a:gd name="T11" fmla="*/ 142 h 260"/>
              <a:gd name="T12" fmla="*/ 142 w 260"/>
              <a:gd name="T13" fmla="*/ 254 h 260"/>
              <a:gd name="T14" fmla="*/ 118 w 260"/>
              <a:gd name="T15" fmla="*/ 254 h 260"/>
              <a:gd name="T16" fmla="*/ 6 w 260"/>
              <a:gd name="T17" fmla="*/ 142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0" h="260">
                <a:moveTo>
                  <a:pt x="6" y="142"/>
                </a:moveTo>
                <a:cubicBezTo>
                  <a:pt x="0" y="136"/>
                  <a:pt x="0" y="125"/>
                  <a:pt x="6" y="118"/>
                </a:cubicBezTo>
                <a:cubicBezTo>
                  <a:pt x="118" y="7"/>
                  <a:pt x="118" y="7"/>
                  <a:pt x="118" y="7"/>
                </a:cubicBezTo>
                <a:cubicBezTo>
                  <a:pt x="125" y="0"/>
                  <a:pt x="135" y="0"/>
                  <a:pt x="142" y="7"/>
                </a:cubicBezTo>
                <a:cubicBezTo>
                  <a:pt x="254" y="118"/>
                  <a:pt x="254" y="118"/>
                  <a:pt x="254" y="118"/>
                </a:cubicBezTo>
                <a:cubicBezTo>
                  <a:pt x="260" y="125"/>
                  <a:pt x="260" y="136"/>
                  <a:pt x="254" y="142"/>
                </a:cubicBezTo>
                <a:cubicBezTo>
                  <a:pt x="142" y="254"/>
                  <a:pt x="142" y="254"/>
                  <a:pt x="142" y="254"/>
                </a:cubicBezTo>
                <a:cubicBezTo>
                  <a:pt x="135" y="260"/>
                  <a:pt x="125" y="260"/>
                  <a:pt x="118" y="254"/>
                </a:cubicBezTo>
                <a:cubicBezTo>
                  <a:pt x="6" y="142"/>
                  <a:pt x="6" y="142"/>
                  <a:pt x="6" y="142"/>
                </a:cubicBezTo>
              </a:path>
            </a:pathLst>
          </a:custGeom>
          <a:noFill/>
          <a:ln w="9525" cmpd="sng">
            <a:solidFill>
              <a:srgbClr val="E85E6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7414" name="Freeform 18"/>
          <p:cNvSpPr>
            <a:spLocks/>
          </p:cNvSpPr>
          <p:nvPr/>
        </p:nvSpPr>
        <p:spPr bwMode="auto">
          <a:xfrm rot="16200000">
            <a:off x="3162300" y="2836863"/>
            <a:ext cx="1414463" cy="1404937"/>
          </a:xfrm>
          <a:custGeom>
            <a:avLst/>
            <a:gdLst>
              <a:gd name="T0" fmla="*/ 6 w 260"/>
              <a:gd name="T1" fmla="*/ 142 h 260"/>
              <a:gd name="T2" fmla="*/ 6 w 260"/>
              <a:gd name="T3" fmla="*/ 118 h 260"/>
              <a:gd name="T4" fmla="*/ 118 w 260"/>
              <a:gd name="T5" fmla="*/ 7 h 260"/>
              <a:gd name="T6" fmla="*/ 142 w 260"/>
              <a:gd name="T7" fmla="*/ 7 h 260"/>
              <a:gd name="T8" fmla="*/ 254 w 260"/>
              <a:gd name="T9" fmla="*/ 118 h 260"/>
              <a:gd name="T10" fmla="*/ 254 w 260"/>
              <a:gd name="T11" fmla="*/ 142 h 260"/>
              <a:gd name="T12" fmla="*/ 142 w 260"/>
              <a:gd name="T13" fmla="*/ 254 h 260"/>
              <a:gd name="T14" fmla="*/ 118 w 260"/>
              <a:gd name="T15" fmla="*/ 254 h 260"/>
              <a:gd name="T16" fmla="*/ 6 w 260"/>
              <a:gd name="T17" fmla="*/ 142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0" h="260">
                <a:moveTo>
                  <a:pt x="6" y="142"/>
                </a:moveTo>
                <a:cubicBezTo>
                  <a:pt x="0" y="136"/>
                  <a:pt x="0" y="125"/>
                  <a:pt x="6" y="118"/>
                </a:cubicBezTo>
                <a:cubicBezTo>
                  <a:pt x="118" y="7"/>
                  <a:pt x="118" y="7"/>
                  <a:pt x="118" y="7"/>
                </a:cubicBezTo>
                <a:cubicBezTo>
                  <a:pt x="125" y="0"/>
                  <a:pt x="135" y="0"/>
                  <a:pt x="142" y="7"/>
                </a:cubicBezTo>
                <a:cubicBezTo>
                  <a:pt x="254" y="118"/>
                  <a:pt x="254" y="118"/>
                  <a:pt x="254" y="118"/>
                </a:cubicBezTo>
                <a:cubicBezTo>
                  <a:pt x="260" y="125"/>
                  <a:pt x="260" y="136"/>
                  <a:pt x="254" y="142"/>
                </a:cubicBezTo>
                <a:cubicBezTo>
                  <a:pt x="142" y="254"/>
                  <a:pt x="142" y="254"/>
                  <a:pt x="142" y="254"/>
                </a:cubicBezTo>
                <a:cubicBezTo>
                  <a:pt x="135" y="260"/>
                  <a:pt x="125" y="260"/>
                  <a:pt x="118" y="254"/>
                </a:cubicBezTo>
                <a:cubicBezTo>
                  <a:pt x="6" y="142"/>
                  <a:pt x="6" y="142"/>
                  <a:pt x="6" y="142"/>
                </a:cubicBezTo>
              </a:path>
            </a:pathLst>
          </a:custGeom>
          <a:noFill/>
          <a:ln w="9525" cmpd="sng">
            <a:solidFill>
              <a:srgbClr val="E85E6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7415" name="Freeform 18"/>
          <p:cNvSpPr>
            <a:spLocks/>
          </p:cNvSpPr>
          <p:nvPr/>
        </p:nvSpPr>
        <p:spPr bwMode="auto">
          <a:xfrm rot="16200000">
            <a:off x="4567237" y="2836863"/>
            <a:ext cx="1414463" cy="1404938"/>
          </a:xfrm>
          <a:custGeom>
            <a:avLst/>
            <a:gdLst>
              <a:gd name="T0" fmla="*/ 6 w 260"/>
              <a:gd name="T1" fmla="*/ 142 h 260"/>
              <a:gd name="T2" fmla="*/ 6 w 260"/>
              <a:gd name="T3" fmla="*/ 118 h 260"/>
              <a:gd name="T4" fmla="*/ 118 w 260"/>
              <a:gd name="T5" fmla="*/ 7 h 260"/>
              <a:gd name="T6" fmla="*/ 142 w 260"/>
              <a:gd name="T7" fmla="*/ 7 h 260"/>
              <a:gd name="T8" fmla="*/ 254 w 260"/>
              <a:gd name="T9" fmla="*/ 118 h 260"/>
              <a:gd name="T10" fmla="*/ 254 w 260"/>
              <a:gd name="T11" fmla="*/ 142 h 260"/>
              <a:gd name="T12" fmla="*/ 142 w 260"/>
              <a:gd name="T13" fmla="*/ 254 h 260"/>
              <a:gd name="T14" fmla="*/ 118 w 260"/>
              <a:gd name="T15" fmla="*/ 254 h 260"/>
              <a:gd name="T16" fmla="*/ 6 w 260"/>
              <a:gd name="T17" fmla="*/ 142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0" h="260">
                <a:moveTo>
                  <a:pt x="6" y="142"/>
                </a:moveTo>
                <a:cubicBezTo>
                  <a:pt x="0" y="136"/>
                  <a:pt x="0" y="125"/>
                  <a:pt x="6" y="118"/>
                </a:cubicBezTo>
                <a:cubicBezTo>
                  <a:pt x="118" y="7"/>
                  <a:pt x="118" y="7"/>
                  <a:pt x="118" y="7"/>
                </a:cubicBezTo>
                <a:cubicBezTo>
                  <a:pt x="125" y="0"/>
                  <a:pt x="135" y="0"/>
                  <a:pt x="142" y="7"/>
                </a:cubicBezTo>
                <a:cubicBezTo>
                  <a:pt x="254" y="118"/>
                  <a:pt x="254" y="118"/>
                  <a:pt x="254" y="118"/>
                </a:cubicBezTo>
                <a:cubicBezTo>
                  <a:pt x="260" y="125"/>
                  <a:pt x="260" y="136"/>
                  <a:pt x="254" y="142"/>
                </a:cubicBezTo>
                <a:cubicBezTo>
                  <a:pt x="142" y="254"/>
                  <a:pt x="142" y="254"/>
                  <a:pt x="142" y="254"/>
                </a:cubicBezTo>
                <a:cubicBezTo>
                  <a:pt x="135" y="260"/>
                  <a:pt x="125" y="260"/>
                  <a:pt x="118" y="254"/>
                </a:cubicBezTo>
                <a:cubicBezTo>
                  <a:pt x="6" y="142"/>
                  <a:pt x="6" y="142"/>
                  <a:pt x="6" y="142"/>
                </a:cubicBezTo>
              </a:path>
            </a:pathLst>
          </a:custGeom>
          <a:noFill/>
          <a:ln w="9525" cmpd="sng">
            <a:solidFill>
              <a:srgbClr val="E85E6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7416" name="矩形 52"/>
          <p:cNvSpPr>
            <a:spLocks noChangeArrowheads="1"/>
          </p:cNvSpPr>
          <p:nvPr/>
        </p:nvSpPr>
        <p:spPr bwMode="auto">
          <a:xfrm>
            <a:off x="1303338" y="3268663"/>
            <a:ext cx="1809750"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000">
                <a:solidFill>
                  <a:schemeClr val="bg1"/>
                </a:solidFill>
                <a:latin typeface="Arial" panose="020B0604020202020204" pitchFamily="34" charset="0"/>
                <a:ea typeface="方正兰亭超细黑简体" panose="02000000000000000000" pitchFamily="2" charset="-122"/>
              </a:rPr>
              <a:t>Lorem ipsum dolor sit amet, consectetuer adipiscing elit. Aenean commodo ligula eget dolor. Aenean massa. Cum sociis natoque penatibus et magnis dis parturient montes, nascetur ridiculus mus. </a:t>
            </a:r>
          </a:p>
        </p:txBody>
      </p:sp>
      <p:sp>
        <p:nvSpPr>
          <p:cNvPr id="17417" name="矩形 53"/>
          <p:cNvSpPr>
            <a:spLocks noChangeArrowheads="1"/>
          </p:cNvSpPr>
          <p:nvPr/>
        </p:nvSpPr>
        <p:spPr bwMode="auto">
          <a:xfrm>
            <a:off x="6230938" y="1431925"/>
            <a:ext cx="1809750" cy="13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000">
                <a:solidFill>
                  <a:schemeClr val="bg1"/>
                </a:solidFill>
                <a:latin typeface="Arial" panose="020B0604020202020204" pitchFamily="34" charset="0"/>
                <a:ea typeface="方正兰亭超细黑简体" panose="02000000000000000000" pitchFamily="2" charset="-122"/>
              </a:rPr>
              <a:t>Lorem ipsum dolor sit amet, consectetuer adipiscing elit. Aenean commodo ligula eget dolor. Aenean massa. Cum sociis natoque penatibus et magnis dis parturient montes, nascetur ridiculus mus. </a:t>
            </a:r>
          </a:p>
        </p:txBody>
      </p:sp>
      <p:sp>
        <p:nvSpPr>
          <p:cNvPr id="17418" name="矩形 54"/>
          <p:cNvSpPr>
            <a:spLocks noChangeArrowheads="1"/>
          </p:cNvSpPr>
          <p:nvPr/>
        </p:nvSpPr>
        <p:spPr bwMode="auto">
          <a:xfrm>
            <a:off x="6230938" y="3281363"/>
            <a:ext cx="180975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000">
                <a:solidFill>
                  <a:schemeClr val="bg1"/>
                </a:solidFill>
                <a:latin typeface="Arial" panose="020B0604020202020204" pitchFamily="34" charset="0"/>
                <a:ea typeface="方正兰亭超细黑简体" panose="02000000000000000000" pitchFamily="2" charset="-122"/>
              </a:rPr>
              <a:t>Lorem ipsum dolor sit amet, consectetuer adipiscing elit. Aenean commodo ligula eget dolor. Aenean massa. Cum sociis natoque penatibus et magnis dis parturient montes, nascetur ridiculus mus. </a:t>
            </a:r>
          </a:p>
        </p:txBody>
      </p:sp>
      <p:sp>
        <p:nvSpPr>
          <p:cNvPr id="17419" name="矩形 5"/>
          <p:cNvSpPr>
            <a:spLocks noChangeArrowheads="1"/>
          </p:cNvSpPr>
          <p:nvPr/>
        </p:nvSpPr>
        <p:spPr bwMode="auto">
          <a:xfrm>
            <a:off x="1335088" y="1062038"/>
            <a:ext cx="790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1800" b="1" i="1">
                <a:solidFill>
                  <a:srgbClr val="FFFFFF"/>
                </a:solidFill>
                <a:latin typeface="方正兰亭黑_GBK" panose="02000000000000000000" pitchFamily="2" charset="-122"/>
                <a:ea typeface="方正兰亭黑_GBK" panose="02000000000000000000" pitchFamily="2" charset="-122"/>
              </a:rPr>
              <a:t>工作</a:t>
            </a:r>
            <a:r>
              <a:rPr lang="en-US" altLang="zh-CN" sz="1800" b="1" i="1">
                <a:solidFill>
                  <a:srgbClr val="FFFFFF"/>
                </a:solidFill>
                <a:latin typeface="方正兰亭黑_GBK" panose="02000000000000000000" pitchFamily="2" charset="-122"/>
                <a:ea typeface="方正兰亭黑_GBK" panose="02000000000000000000" pitchFamily="2" charset="-122"/>
              </a:rPr>
              <a:t>1</a:t>
            </a:r>
            <a:endParaRPr lang="zh-CN" altLang="en-US" sz="1800" b="1" i="1">
              <a:solidFill>
                <a:srgbClr val="FFFFFF"/>
              </a:solidFill>
              <a:latin typeface="方正兰亭黑_GBK" panose="02000000000000000000" pitchFamily="2" charset="-122"/>
              <a:ea typeface="方正兰亭黑_GBK" panose="02000000000000000000" pitchFamily="2" charset="-122"/>
            </a:endParaRPr>
          </a:p>
        </p:txBody>
      </p:sp>
      <p:sp>
        <p:nvSpPr>
          <p:cNvPr id="17420" name="矩形 55"/>
          <p:cNvSpPr>
            <a:spLocks noChangeArrowheads="1"/>
          </p:cNvSpPr>
          <p:nvPr/>
        </p:nvSpPr>
        <p:spPr bwMode="auto">
          <a:xfrm>
            <a:off x="1366838" y="2913063"/>
            <a:ext cx="7889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1800" b="1" i="1">
                <a:solidFill>
                  <a:srgbClr val="FFFFFF"/>
                </a:solidFill>
                <a:latin typeface="方正兰亭黑_GBK" panose="02000000000000000000" pitchFamily="2" charset="-122"/>
                <a:ea typeface="方正兰亭黑_GBK" panose="02000000000000000000" pitchFamily="2" charset="-122"/>
              </a:rPr>
              <a:t>工作</a:t>
            </a:r>
            <a:r>
              <a:rPr lang="en-US" altLang="zh-CN" sz="1800" b="1" i="1">
                <a:solidFill>
                  <a:srgbClr val="FFFFFF"/>
                </a:solidFill>
                <a:latin typeface="方正兰亭黑_GBK" panose="02000000000000000000" pitchFamily="2" charset="-122"/>
                <a:ea typeface="方正兰亭黑_GBK" panose="02000000000000000000" pitchFamily="2" charset="-122"/>
              </a:rPr>
              <a:t>3</a:t>
            </a:r>
            <a:endParaRPr lang="zh-CN" altLang="en-US" sz="1800" b="1" i="1">
              <a:solidFill>
                <a:srgbClr val="FFFFFF"/>
              </a:solidFill>
              <a:latin typeface="方正兰亭黑_GBK" panose="02000000000000000000" pitchFamily="2" charset="-122"/>
              <a:ea typeface="方正兰亭黑_GBK" panose="02000000000000000000" pitchFamily="2" charset="-122"/>
            </a:endParaRPr>
          </a:p>
        </p:txBody>
      </p:sp>
      <p:sp>
        <p:nvSpPr>
          <p:cNvPr id="17421" name="矩形 56"/>
          <p:cNvSpPr>
            <a:spLocks noChangeArrowheads="1"/>
          </p:cNvSpPr>
          <p:nvPr/>
        </p:nvSpPr>
        <p:spPr bwMode="auto">
          <a:xfrm>
            <a:off x="6230938" y="1047750"/>
            <a:ext cx="787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1800" b="1" i="1">
                <a:solidFill>
                  <a:srgbClr val="FFFFFF"/>
                </a:solidFill>
                <a:latin typeface="方正兰亭黑_GBK" panose="02000000000000000000" pitchFamily="2" charset="-122"/>
                <a:ea typeface="方正兰亭黑_GBK" panose="02000000000000000000" pitchFamily="2" charset="-122"/>
              </a:rPr>
              <a:t>工作</a:t>
            </a:r>
            <a:r>
              <a:rPr lang="en-US" altLang="zh-CN" sz="1800" b="1" i="1">
                <a:solidFill>
                  <a:srgbClr val="FFFFFF"/>
                </a:solidFill>
                <a:latin typeface="方正兰亭黑_GBK" panose="02000000000000000000" pitchFamily="2" charset="-122"/>
                <a:ea typeface="方正兰亭黑_GBK" panose="02000000000000000000" pitchFamily="2" charset="-122"/>
              </a:rPr>
              <a:t>2</a:t>
            </a:r>
            <a:endParaRPr lang="zh-CN" altLang="en-US" sz="1800" b="1" i="1">
              <a:solidFill>
                <a:srgbClr val="FFFFFF"/>
              </a:solidFill>
              <a:latin typeface="方正兰亭黑_GBK" panose="02000000000000000000" pitchFamily="2" charset="-122"/>
              <a:ea typeface="方正兰亭黑_GBK" panose="02000000000000000000" pitchFamily="2" charset="-122"/>
            </a:endParaRPr>
          </a:p>
        </p:txBody>
      </p:sp>
      <p:sp>
        <p:nvSpPr>
          <p:cNvPr id="17422" name="矩形 57"/>
          <p:cNvSpPr>
            <a:spLocks noChangeArrowheads="1"/>
          </p:cNvSpPr>
          <p:nvPr/>
        </p:nvSpPr>
        <p:spPr bwMode="auto">
          <a:xfrm>
            <a:off x="6230938" y="2943225"/>
            <a:ext cx="7905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14350" fontAlgn="base">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1800" b="1" i="1">
                <a:solidFill>
                  <a:srgbClr val="FFFFFF"/>
                </a:solidFill>
                <a:latin typeface="方正兰亭黑_GBK" panose="02000000000000000000" pitchFamily="2" charset="-122"/>
                <a:ea typeface="方正兰亭黑_GBK" panose="02000000000000000000" pitchFamily="2" charset="-122"/>
              </a:rPr>
              <a:t>工作</a:t>
            </a:r>
            <a:r>
              <a:rPr lang="en-US" altLang="zh-CN" sz="1800" b="1" i="1">
                <a:solidFill>
                  <a:srgbClr val="FFFFFF"/>
                </a:solidFill>
                <a:latin typeface="方正兰亭黑_GBK" panose="02000000000000000000" pitchFamily="2" charset="-122"/>
                <a:ea typeface="方正兰亭黑_GBK" panose="02000000000000000000" pitchFamily="2" charset="-122"/>
              </a:rPr>
              <a:t>4</a:t>
            </a:r>
            <a:endParaRPr lang="zh-CN" altLang="en-US" sz="1800" b="1" i="1">
              <a:solidFill>
                <a:srgbClr val="FFFFFF"/>
              </a:solidFill>
              <a:latin typeface="方正兰亭黑_GBK" panose="02000000000000000000" pitchFamily="2" charset="-122"/>
              <a:ea typeface="方正兰亭黑_GBK" panose="02000000000000000000" pitchFamily="2" charset="-122"/>
            </a:endParaRPr>
          </a:p>
        </p:txBody>
      </p:sp>
      <p:sp>
        <p:nvSpPr>
          <p:cNvPr id="17423" name="Freeform 71"/>
          <p:cNvSpPr>
            <a:spLocks noEditPoints="1"/>
          </p:cNvSpPr>
          <p:nvPr/>
        </p:nvSpPr>
        <p:spPr bwMode="auto">
          <a:xfrm>
            <a:off x="3671888" y="1825625"/>
            <a:ext cx="395287" cy="598488"/>
          </a:xfrm>
          <a:custGeom>
            <a:avLst/>
            <a:gdLst>
              <a:gd name="T0" fmla="*/ 13 w 48"/>
              <a:gd name="T1" fmla="*/ 59 h 73"/>
              <a:gd name="T2" fmla="*/ 36 w 48"/>
              <a:gd name="T3" fmla="*/ 59 h 73"/>
              <a:gd name="T4" fmla="*/ 36 w 48"/>
              <a:gd name="T5" fmla="*/ 59 h 73"/>
              <a:gd name="T6" fmla="*/ 37 w 48"/>
              <a:gd name="T7" fmla="*/ 59 h 73"/>
              <a:gd name="T8" fmla="*/ 38 w 48"/>
              <a:gd name="T9" fmla="*/ 57 h 73"/>
              <a:gd name="T10" fmla="*/ 24 w 48"/>
              <a:gd name="T11" fmla="*/ 41 h 73"/>
              <a:gd name="T12" fmla="*/ 11 w 48"/>
              <a:gd name="T13" fmla="*/ 57 h 73"/>
              <a:gd name="T14" fmla="*/ 11 w 48"/>
              <a:gd name="T15" fmla="*/ 59 h 73"/>
              <a:gd name="T16" fmla="*/ 13 w 48"/>
              <a:gd name="T17" fmla="*/ 59 h 73"/>
              <a:gd name="T18" fmla="*/ 13 w 48"/>
              <a:gd name="T19" fmla="*/ 59 h 73"/>
              <a:gd name="T20" fmla="*/ 44 w 48"/>
              <a:gd name="T21" fmla="*/ 11 h 73"/>
              <a:gd name="T22" fmla="*/ 48 w 48"/>
              <a:gd name="T23" fmla="*/ 7 h 73"/>
              <a:gd name="T24" fmla="*/ 48 w 48"/>
              <a:gd name="T25" fmla="*/ 5 h 73"/>
              <a:gd name="T26" fmla="*/ 44 w 48"/>
              <a:gd name="T27" fmla="*/ 0 h 73"/>
              <a:gd name="T28" fmla="*/ 5 w 48"/>
              <a:gd name="T29" fmla="*/ 0 h 73"/>
              <a:gd name="T30" fmla="*/ 0 w 48"/>
              <a:gd name="T31" fmla="*/ 5 h 73"/>
              <a:gd name="T32" fmla="*/ 0 w 48"/>
              <a:gd name="T33" fmla="*/ 7 h 73"/>
              <a:gd name="T34" fmla="*/ 4 w 48"/>
              <a:gd name="T35" fmla="*/ 11 h 73"/>
              <a:gd name="T36" fmla="*/ 44 w 48"/>
              <a:gd name="T37" fmla="*/ 11 h 73"/>
              <a:gd name="T38" fmla="*/ 40 w 48"/>
              <a:gd name="T39" fmla="*/ 13 h 73"/>
              <a:gd name="T40" fmla="*/ 44 w 48"/>
              <a:gd name="T41" fmla="*/ 13 h 73"/>
              <a:gd name="T42" fmla="*/ 31 w 48"/>
              <a:gd name="T43" fmla="*/ 36 h 73"/>
              <a:gd name="T44" fmla="*/ 44 w 48"/>
              <a:gd name="T45" fmla="*/ 59 h 73"/>
              <a:gd name="T46" fmla="*/ 40 w 48"/>
              <a:gd name="T47" fmla="*/ 59 h 73"/>
              <a:gd name="T48" fmla="*/ 26 w 48"/>
              <a:gd name="T49" fmla="*/ 38 h 73"/>
              <a:gd name="T50" fmla="*/ 25 w 48"/>
              <a:gd name="T51" fmla="*/ 36 h 73"/>
              <a:gd name="T52" fmla="*/ 26 w 48"/>
              <a:gd name="T53" fmla="*/ 35 h 73"/>
              <a:gd name="T54" fmla="*/ 26 w 48"/>
              <a:gd name="T55" fmla="*/ 35 h 73"/>
              <a:gd name="T56" fmla="*/ 40 w 48"/>
              <a:gd name="T57" fmla="*/ 13 h 73"/>
              <a:gd name="T58" fmla="*/ 4 w 48"/>
              <a:gd name="T59" fmla="*/ 61 h 73"/>
              <a:gd name="T60" fmla="*/ 0 w 48"/>
              <a:gd name="T61" fmla="*/ 66 h 73"/>
              <a:gd name="T62" fmla="*/ 0 w 48"/>
              <a:gd name="T63" fmla="*/ 68 h 73"/>
              <a:gd name="T64" fmla="*/ 5 w 48"/>
              <a:gd name="T65" fmla="*/ 73 h 73"/>
              <a:gd name="T66" fmla="*/ 44 w 48"/>
              <a:gd name="T67" fmla="*/ 73 h 73"/>
              <a:gd name="T68" fmla="*/ 48 w 48"/>
              <a:gd name="T69" fmla="*/ 68 h 73"/>
              <a:gd name="T70" fmla="*/ 48 w 48"/>
              <a:gd name="T71" fmla="*/ 66 h 73"/>
              <a:gd name="T72" fmla="*/ 44 w 48"/>
              <a:gd name="T73" fmla="*/ 61 h 73"/>
              <a:gd name="T74" fmla="*/ 4 w 48"/>
              <a:gd name="T75" fmla="*/ 61 h 73"/>
              <a:gd name="T76" fmla="*/ 8 w 48"/>
              <a:gd name="T77" fmla="*/ 59 h 73"/>
              <a:gd name="T78" fmla="*/ 4 w 48"/>
              <a:gd name="T79" fmla="*/ 59 h 73"/>
              <a:gd name="T80" fmla="*/ 18 w 48"/>
              <a:gd name="T81" fmla="*/ 36 h 73"/>
              <a:gd name="T82" fmla="*/ 4 w 48"/>
              <a:gd name="T83" fmla="*/ 13 h 73"/>
              <a:gd name="T84" fmla="*/ 8 w 48"/>
              <a:gd name="T85" fmla="*/ 13 h 73"/>
              <a:gd name="T86" fmla="*/ 22 w 48"/>
              <a:gd name="T87" fmla="*/ 35 h 73"/>
              <a:gd name="T88" fmla="*/ 24 w 48"/>
              <a:gd name="T89" fmla="*/ 37 h 73"/>
              <a:gd name="T90" fmla="*/ 22 w 48"/>
              <a:gd name="T91" fmla="*/ 38 h 73"/>
              <a:gd name="T92" fmla="*/ 8 w 48"/>
              <a:gd name="T93" fmla="*/ 5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8" h="73">
                <a:moveTo>
                  <a:pt x="13" y="59"/>
                </a:moveTo>
                <a:cubicBezTo>
                  <a:pt x="36" y="59"/>
                  <a:pt x="36" y="59"/>
                  <a:pt x="36" y="59"/>
                </a:cubicBezTo>
                <a:cubicBezTo>
                  <a:pt x="36" y="59"/>
                  <a:pt x="36" y="59"/>
                  <a:pt x="36" y="59"/>
                </a:cubicBezTo>
                <a:cubicBezTo>
                  <a:pt x="36" y="59"/>
                  <a:pt x="37" y="59"/>
                  <a:pt x="37" y="59"/>
                </a:cubicBezTo>
                <a:cubicBezTo>
                  <a:pt x="38" y="58"/>
                  <a:pt x="38" y="57"/>
                  <a:pt x="38" y="57"/>
                </a:cubicBezTo>
                <a:cubicBezTo>
                  <a:pt x="36" y="49"/>
                  <a:pt x="31" y="41"/>
                  <a:pt x="24" y="41"/>
                </a:cubicBezTo>
                <a:cubicBezTo>
                  <a:pt x="17" y="41"/>
                  <a:pt x="12" y="49"/>
                  <a:pt x="11" y="57"/>
                </a:cubicBezTo>
                <a:cubicBezTo>
                  <a:pt x="11" y="57"/>
                  <a:pt x="11" y="58"/>
                  <a:pt x="11" y="59"/>
                </a:cubicBezTo>
                <a:cubicBezTo>
                  <a:pt x="12" y="59"/>
                  <a:pt x="12" y="59"/>
                  <a:pt x="13" y="59"/>
                </a:cubicBezTo>
                <a:cubicBezTo>
                  <a:pt x="13" y="59"/>
                  <a:pt x="13" y="59"/>
                  <a:pt x="13" y="59"/>
                </a:cubicBezTo>
                <a:close/>
                <a:moveTo>
                  <a:pt x="44" y="11"/>
                </a:moveTo>
                <a:cubicBezTo>
                  <a:pt x="47" y="11"/>
                  <a:pt x="48" y="9"/>
                  <a:pt x="48" y="7"/>
                </a:cubicBezTo>
                <a:cubicBezTo>
                  <a:pt x="48" y="5"/>
                  <a:pt x="48" y="5"/>
                  <a:pt x="48" y="5"/>
                </a:cubicBezTo>
                <a:cubicBezTo>
                  <a:pt x="48" y="2"/>
                  <a:pt x="46" y="0"/>
                  <a:pt x="44" y="0"/>
                </a:cubicBezTo>
                <a:cubicBezTo>
                  <a:pt x="5" y="0"/>
                  <a:pt x="5" y="0"/>
                  <a:pt x="5" y="0"/>
                </a:cubicBezTo>
                <a:cubicBezTo>
                  <a:pt x="2" y="0"/>
                  <a:pt x="0" y="2"/>
                  <a:pt x="0" y="5"/>
                </a:cubicBezTo>
                <a:cubicBezTo>
                  <a:pt x="0" y="7"/>
                  <a:pt x="0" y="7"/>
                  <a:pt x="0" y="7"/>
                </a:cubicBezTo>
                <a:cubicBezTo>
                  <a:pt x="0" y="9"/>
                  <a:pt x="2" y="11"/>
                  <a:pt x="4" y="11"/>
                </a:cubicBezTo>
                <a:cubicBezTo>
                  <a:pt x="44" y="11"/>
                  <a:pt x="44" y="11"/>
                  <a:pt x="44" y="11"/>
                </a:cubicBezTo>
                <a:close/>
                <a:moveTo>
                  <a:pt x="40" y="13"/>
                </a:moveTo>
                <a:cubicBezTo>
                  <a:pt x="44" y="13"/>
                  <a:pt x="44" y="13"/>
                  <a:pt x="44" y="13"/>
                </a:cubicBezTo>
                <a:cubicBezTo>
                  <a:pt x="43" y="22"/>
                  <a:pt x="39" y="31"/>
                  <a:pt x="31" y="36"/>
                </a:cubicBezTo>
                <a:cubicBezTo>
                  <a:pt x="39" y="42"/>
                  <a:pt x="43" y="50"/>
                  <a:pt x="44" y="59"/>
                </a:cubicBezTo>
                <a:cubicBezTo>
                  <a:pt x="40" y="59"/>
                  <a:pt x="40" y="59"/>
                  <a:pt x="40" y="59"/>
                </a:cubicBezTo>
                <a:cubicBezTo>
                  <a:pt x="39" y="51"/>
                  <a:pt x="35" y="41"/>
                  <a:pt x="26" y="38"/>
                </a:cubicBezTo>
                <a:cubicBezTo>
                  <a:pt x="25" y="38"/>
                  <a:pt x="25" y="37"/>
                  <a:pt x="25" y="36"/>
                </a:cubicBezTo>
                <a:cubicBezTo>
                  <a:pt x="25" y="35"/>
                  <a:pt x="26" y="35"/>
                  <a:pt x="26" y="35"/>
                </a:cubicBezTo>
                <a:cubicBezTo>
                  <a:pt x="26" y="35"/>
                  <a:pt x="26" y="35"/>
                  <a:pt x="26" y="35"/>
                </a:cubicBezTo>
                <a:cubicBezTo>
                  <a:pt x="34" y="32"/>
                  <a:pt x="39" y="21"/>
                  <a:pt x="40" y="13"/>
                </a:cubicBezTo>
                <a:close/>
                <a:moveTo>
                  <a:pt x="4" y="61"/>
                </a:moveTo>
                <a:cubicBezTo>
                  <a:pt x="2" y="62"/>
                  <a:pt x="0" y="64"/>
                  <a:pt x="0" y="66"/>
                </a:cubicBezTo>
                <a:cubicBezTo>
                  <a:pt x="0" y="68"/>
                  <a:pt x="0" y="68"/>
                  <a:pt x="0" y="68"/>
                </a:cubicBezTo>
                <a:cubicBezTo>
                  <a:pt x="0" y="70"/>
                  <a:pt x="2" y="73"/>
                  <a:pt x="5" y="73"/>
                </a:cubicBezTo>
                <a:cubicBezTo>
                  <a:pt x="44" y="73"/>
                  <a:pt x="44" y="73"/>
                  <a:pt x="44" y="73"/>
                </a:cubicBezTo>
                <a:cubicBezTo>
                  <a:pt x="46" y="73"/>
                  <a:pt x="48" y="70"/>
                  <a:pt x="48" y="68"/>
                </a:cubicBezTo>
                <a:cubicBezTo>
                  <a:pt x="48" y="66"/>
                  <a:pt x="48" y="66"/>
                  <a:pt x="48" y="66"/>
                </a:cubicBezTo>
                <a:cubicBezTo>
                  <a:pt x="48" y="64"/>
                  <a:pt x="47" y="62"/>
                  <a:pt x="44" y="61"/>
                </a:cubicBezTo>
                <a:cubicBezTo>
                  <a:pt x="4" y="61"/>
                  <a:pt x="4" y="61"/>
                  <a:pt x="4" y="61"/>
                </a:cubicBezTo>
                <a:close/>
                <a:moveTo>
                  <a:pt x="8" y="59"/>
                </a:moveTo>
                <a:cubicBezTo>
                  <a:pt x="4" y="59"/>
                  <a:pt x="4" y="59"/>
                  <a:pt x="4" y="59"/>
                </a:cubicBezTo>
                <a:cubicBezTo>
                  <a:pt x="5" y="50"/>
                  <a:pt x="10" y="42"/>
                  <a:pt x="18" y="36"/>
                </a:cubicBezTo>
                <a:cubicBezTo>
                  <a:pt x="10" y="31"/>
                  <a:pt x="5" y="22"/>
                  <a:pt x="4" y="13"/>
                </a:cubicBezTo>
                <a:cubicBezTo>
                  <a:pt x="8" y="13"/>
                  <a:pt x="8" y="13"/>
                  <a:pt x="8" y="13"/>
                </a:cubicBezTo>
                <a:cubicBezTo>
                  <a:pt x="9" y="21"/>
                  <a:pt x="14" y="32"/>
                  <a:pt x="22" y="35"/>
                </a:cubicBezTo>
                <a:cubicBezTo>
                  <a:pt x="23" y="35"/>
                  <a:pt x="24" y="36"/>
                  <a:pt x="24" y="37"/>
                </a:cubicBezTo>
                <a:cubicBezTo>
                  <a:pt x="23" y="38"/>
                  <a:pt x="23" y="38"/>
                  <a:pt x="22" y="38"/>
                </a:cubicBezTo>
                <a:cubicBezTo>
                  <a:pt x="14" y="41"/>
                  <a:pt x="9" y="51"/>
                  <a:pt x="8" y="5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17424"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5388" y="1874838"/>
            <a:ext cx="538162"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5" name="Shape 227"/>
          <p:cNvSpPr>
            <a:spLocks/>
          </p:cNvSpPr>
          <p:nvPr/>
        </p:nvSpPr>
        <p:spPr bwMode="auto">
          <a:xfrm>
            <a:off x="3602038" y="3279775"/>
            <a:ext cx="534987" cy="568325"/>
          </a:xfrm>
          <a:custGeom>
            <a:avLst/>
            <a:gdLst>
              <a:gd name="T0" fmla="*/ 11752 w 21153"/>
              <a:gd name="T1" fmla="*/ 11733 h 21260"/>
              <a:gd name="T2" fmla="*/ 9401 w 21153"/>
              <a:gd name="T3" fmla="*/ 11733 h 21260"/>
              <a:gd name="T4" fmla="*/ 9401 w 21153"/>
              <a:gd name="T5" fmla="*/ 5975 h 21260"/>
              <a:gd name="T6" fmla="*/ 11752 w 21153"/>
              <a:gd name="T7" fmla="*/ 5975 h 21260"/>
              <a:gd name="T8" fmla="*/ 11752 w 21153"/>
              <a:gd name="T9" fmla="*/ 11733 h 21260"/>
              <a:gd name="T10" fmla="*/ 11752 w 21153"/>
              <a:gd name="T11" fmla="*/ 15276 h 21260"/>
              <a:gd name="T12" fmla="*/ 9401 w 21153"/>
              <a:gd name="T13" fmla="*/ 15276 h 21260"/>
              <a:gd name="T14" fmla="*/ 9401 w 21153"/>
              <a:gd name="T15" fmla="*/ 12951 h 21260"/>
              <a:gd name="T16" fmla="*/ 11752 w 21153"/>
              <a:gd name="T17" fmla="*/ 12951 h 21260"/>
              <a:gd name="T18" fmla="*/ 11752 w 21153"/>
              <a:gd name="T19" fmla="*/ 15276 h 21260"/>
              <a:gd name="T20" fmla="*/ 20789 w 21153"/>
              <a:gd name="T21" fmla="*/ 13227 h 21260"/>
              <a:gd name="T22" fmla="*/ 18761 w 21153"/>
              <a:gd name="T23" fmla="*/ 11523 h 21260"/>
              <a:gd name="T24" fmla="*/ 18761 w 21153"/>
              <a:gd name="T25" fmla="*/ 9729 h 21260"/>
              <a:gd name="T26" fmla="*/ 20789 w 21153"/>
              <a:gd name="T27" fmla="*/ 8025 h 21260"/>
              <a:gd name="T28" fmla="*/ 20441 w 21153"/>
              <a:gd name="T29" fmla="*/ 7001 h 21260"/>
              <a:gd name="T30" fmla="*/ 17751 w 21153"/>
              <a:gd name="T31" fmla="*/ 6761 h 21260"/>
              <a:gd name="T32" fmla="*/ 16819 w 21153"/>
              <a:gd name="T33" fmla="*/ 5360 h 21260"/>
              <a:gd name="T34" fmla="*/ 18247 w 21153"/>
              <a:gd name="T35" fmla="*/ 1615 h 21260"/>
              <a:gd name="T36" fmla="*/ 17520 w 21153"/>
              <a:gd name="T37" fmla="*/ 1047 h 21260"/>
              <a:gd name="T38" fmla="*/ 14346 w 21153"/>
              <a:gd name="T39" fmla="*/ 2896 h 21260"/>
              <a:gd name="T40" fmla="*/ 12430 w 21153"/>
              <a:gd name="T41" fmla="*/ 2423 h 21260"/>
              <a:gd name="T42" fmla="*/ 11279 w 21153"/>
              <a:gd name="T43" fmla="*/ 489 h 21260"/>
              <a:gd name="T44" fmla="*/ 9860 w 21153"/>
              <a:gd name="T45" fmla="*/ 481 h 21260"/>
              <a:gd name="T46" fmla="*/ 8793 w 21153"/>
              <a:gd name="T47" fmla="*/ 2232 h 21260"/>
              <a:gd name="T48" fmla="*/ 6781 w 21153"/>
              <a:gd name="T49" fmla="*/ 2844 h 21260"/>
              <a:gd name="T50" fmla="*/ 4900 w 21153"/>
              <a:gd name="T51" fmla="*/ 2031 h 21260"/>
              <a:gd name="T52" fmla="*/ 3682 w 21153"/>
              <a:gd name="T53" fmla="*/ 2825 h 21260"/>
              <a:gd name="T54" fmla="*/ 3784 w 21153"/>
              <a:gd name="T55" fmla="*/ 4615 h 21260"/>
              <a:gd name="T56" fmla="*/ 2486 w 21153"/>
              <a:gd name="T57" fmla="*/ 6320 h 21260"/>
              <a:gd name="T58" fmla="*/ 670 w 21153"/>
              <a:gd name="T59" fmla="*/ 6780 h 21260"/>
              <a:gd name="T60" fmla="*/ 365 w 21153"/>
              <a:gd name="T61" fmla="*/ 8025 h 21260"/>
              <a:gd name="T62" fmla="*/ 2394 w 21153"/>
              <a:gd name="T63" fmla="*/ 9729 h 21260"/>
              <a:gd name="T64" fmla="*/ 2394 w 21153"/>
              <a:gd name="T65" fmla="*/ 11523 h 21260"/>
              <a:gd name="T66" fmla="*/ 365 w 21153"/>
              <a:gd name="T67" fmla="*/ 13225 h 21260"/>
              <a:gd name="T68" fmla="*/ 709 w 21153"/>
              <a:gd name="T69" fmla="*/ 14285 h 21260"/>
              <a:gd name="T70" fmla="*/ 3171 w 21153"/>
              <a:gd name="T71" fmla="*/ 14567 h 21260"/>
              <a:gd name="T72" fmla="*/ 4133 w 21153"/>
              <a:gd name="T73" fmla="*/ 16017 h 21260"/>
              <a:gd name="T74" fmla="*/ 2869 w 21153"/>
              <a:gd name="T75" fmla="*/ 19625 h 21260"/>
              <a:gd name="T76" fmla="*/ 3655 w 21153"/>
              <a:gd name="T77" fmla="*/ 20240 h 21260"/>
              <a:gd name="T78" fmla="*/ 6549 w 21153"/>
              <a:gd name="T79" fmla="*/ 18661 h 21260"/>
              <a:gd name="T80" fmla="*/ 8581 w 21153"/>
              <a:gd name="T81" fmla="*/ 19113 h 21260"/>
              <a:gd name="T82" fmla="*/ 9782 w 21153"/>
              <a:gd name="T83" fmla="*/ 20816 h 21260"/>
              <a:gd name="T84" fmla="*/ 11240 w 21153"/>
              <a:gd name="T85" fmla="*/ 20741 h 21260"/>
              <a:gd name="T86" fmla="*/ 12297 w 21153"/>
              <a:gd name="T87" fmla="*/ 18823 h 21260"/>
              <a:gd name="T88" fmla="*/ 14234 w 21153"/>
              <a:gd name="T89" fmla="*/ 18221 h 21260"/>
              <a:gd name="T90" fmla="*/ 16272 w 21153"/>
              <a:gd name="T91" fmla="*/ 19181 h 21260"/>
              <a:gd name="T92" fmla="*/ 17472 w 21153"/>
              <a:gd name="T93" fmla="*/ 18427 h 21260"/>
              <a:gd name="T94" fmla="*/ 17370 w 21153"/>
              <a:gd name="T95" fmla="*/ 16637 h 21260"/>
              <a:gd name="T96" fmla="*/ 18668 w 21153"/>
              <a:gd name="T97" fmla="*/ 14932 h 21260"/>
              <a:gd name="T98" fmla="*/ 20482 w 21153"/>
              <a:gd name="T99" fmla="*/ 14472 h 21260"/>
              <a:gd name="T100" fmla="*/ 20789 w 21153"/>
              <a:gd name="T101" fmla="*/ 13227 h 2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38100" tIns="38100" rIns="38100" bIns="38100" anchor="ctr"/>
          <a:lstStyle/>
          <a:p>
            <a:endParaRPr lang="zh-CN" altLang="en-US"/>
          </a:p>
        </p:txBody>
      </p:sp>
      <p:sp>
        <p:nvSpPr>
          <p:cNvPr id="17426" name="Shape 222"/>
          <p:cNvSpPr>
            <a:spLocks/>
          </p:cNvSpPr>
          <p:nvPr/>
        </p:nvSpPr>
        <p:spPr bwMode="auto">
          <a:xfrm>
            <a:off x="5081588" y="3322638"/>
            <a:ext cx="385762" cy="482600"/>
          </a:xfrm>
          <a:custGeom>
            <a:avLst/>
            <a:gdLst>
              <a:gd name="T0" fmla="*/ 17468 w 21015"/>
              <a:gd name="T1" fmla="*/ 6506 h 21072"/>
              <a:gd name="T2" fmla="*/ 13824 w 21015"/>
              <a:gd name="T3" fmla="*/ 5996 h 21072"/>
              <a:gd name="T4" fmla="*/ 12006 w 21015"/>
              <a:gd name="T5" fmla="*/ 3318 h 21072"/>
              <a:gd name="T6" fmla="*/ 16648 w 21015"/>
              <a:gd name="T7" fmla="*/ 2634 h 21072"/>
              <a:gd name="T8" fmla="*/ 17468 w 21015"/>
              <a:gd name="T9" fmla="*/ 6506 h 21072"/>
              <a:gd name="T10" fmla="*/ 20868 w 21015"/>
              <a:gd name="T11" fmla="*/ 4865 h 21072"/>
              <a:gd name="T12" fmla="*/ 12691 w 21015"/>
              <a:gd name="T13" fmla="*/ 90 h 21072"/>
              <a:gd name="T14" fmla="*/ 6290 w 21015"/>
              <a:gd name="T15" fmla="*/ 6320 h 21072"/>
              <a:gd name="T16" fmla="*/ 7318 w 21015"/>
              <a:gd name="T17" fmla="*/ 8862 h 21072"/>
              <a:gd name="T18" fmla="*/ 346 w 21015"/>
              <a:gd name="T19" fmla="*/ 17166 h 21072"/>
              <a:gd name="T20" fmla="*/ 20 w 21015"/>
              <a:gd name="T21" fmla="*/ 18392 h 21072"/>
              <a:gd name="T22" fmla="*/ 470 w 21015"/>
              <a:gd name="T23" fmla="*/ 20511 h 21072"/>
              <a:gd name="T24" fmla="*/ 1412 w 21015"/>
              <a:gd name="T25" fmla="*/ 21061 h 21072"/>
              <a:gd name="T26" fmla="*/ 3454 w 21015"/>
              <a:gd name="T27" fmla="*/ 20761 h 21072"/>
              <a:gd name="T28" fmla="*/ 4700 w 21015"/>
              <a:gd name="T29" fmla="*/ 20072 h 21072"/>
              <a:gd name="T30" fmla="*/ 7456 w 21015"/>
              <a:gd name="T31" fmla="*/ 16513 h 21072"/>
              <a:gd name="T32" fmla="*/ 7480 w 21015"/>
              <a:gd name="T33" fmla="*/ 16490 h 21072"/>
              <a:gd name="T34" fmla="*/ 9346 w 21015"/>
              <a:gd name="T35" fmla="*/ 16216 h 21072"/>
              <a:gd name="T36" fmla="*/ 12566 w 21015"/>
              <a:gd name="T37" fmla="*/ 12046 h 21072"/>
              <a:gd name="T38" fmla="*/ 16039 w 21015"/>
              <a:gd name="T39" fmla="*/ 12013 h 21072"/>
              <a:gd name="T40" fmla="*/ 20868 w 21015"/>
              <a:gd name="T41" fmla="*/ 4865 h 2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38100" tIns="38100" rIns="38100" bIns="38100" anchor="ctr"/>
          <a:lstStyle/>
          <a:p>
            <a:endParaRPr lang="zh-CN" altLang="en-US"/>
          </a:p>
        </p:txBody>
      </p:sp>
    </p:spTree>
  </p:cSld>
  <p:clrMapOvr>
    <a:masterClrMapping/>
  </p:clrMapOvr>
  <p:transition spd="slow">
    <p:wipe/>
  </p:transition>
</p:sld>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3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3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1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3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3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2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2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3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3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2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a:themeElements>
    <a:clrScheme name="3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3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3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3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3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主题">
  <a:themeElements>
    <a:clrScheme name="4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4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3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3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4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主题">
  <a:themeElements>
    <a:clrScheme name="5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5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3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3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5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Office 主题">
  <a:themeElements>
    <a:clrScheme name="6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6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3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3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6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Pages>0</Pages>
  <Words>1808</Words>
  <Characters>0</Characters>
  <Application>Microsoft Office PowerPoint</Application>
  <DocSecurity>0</DocSecurity>
  <PresentationFormat>全屏显示(16:9)</PresentationFormat>
  <Lines>0</Lines>
  <Paragraphs>137</Paragraphs>
  <Slides>18</Slides>
  <Notes>0</Notes>
  <HiddenSlides>0</HiddenSlides>
  <MMClips>0</MMClips>
  <ScaleCrop>false</ScaleCrop>
  <HeadingPairs>
    <vt:vector size="8" baseType="variant">
      <vt:variant>
        <vt:lpstr>已用的字体</vt:lpstr>
      </vt:variant>
      <vt:variant>
        <vt:i4>10</vt:i4>
      </vt:variant>
      <vt:variant>
        <vt:lpstr>主题</vt:lpstr>
      </vt:variant>
      <vt:variant>
        <vt:i4>7</vt:i4>
      </vt:variant>
      <vt:variant>
        <vt:lpstr>嵌入 OLE 服务器</vt:lpstr>
      </vt:variant>
      <vt:variant>
        <vt:i4>1</vt:i4>
      </vt:variant>
      <vt:variant>
        <vt:lpstr>幻灯片标题</vt:lpstr>
      </vt:variant>
      <vt:variant>
        <vt:i4>18</vt:i4>
      </vt:variant>
    </vt:vector>
  </HeadingPairs>
  <TitlesOfParts>
    <vt:vector size="36" baseType="lpstr">
      <vt:lpstr>方正兰亭超细黑简体</vt:lpstr>
      <vt:lpstr>方正兰亭黑_GBK</vt:lpstr>
      <vt:lpstr>时尚中黑简体</vt:lpstr>
      <vt:lpstr>宋体</vt:lpstr>
      <vt:lpstr>微软雅黑</vt:lpstr>
      <vt:lpstr>Arial</vt:lpstr>
      <vt:lpstr>Calibri</vt:lpstr>
      <vt:lpstr>Calibri Light</vt:lpstr>
      <vt:lpstr>Impact</vt:lpstr>
      <vt:lpstr>Open Sans</vt:lpstr>
      <vt:lpstr>Office 主题</vt:lpstr>
      <vt:lpstr>1_Office 主题</vt:lpstr>
      <vt:lpstr>2_Office 主题</vt:lpstr>
      <vt:lpstr>3_Office 主题</vt:lpstr>
      <vt:lpstr>4_Office 主题</vt:lpstr>
      <vt:lpstr>5_Office 主题</vt:lpstr>
      <vt:lpstr>6_Office 主题</vt:lpstr>
      <vt:lpstr>Microsoft Excel 97-2003 工作表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China</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熊猫设计出品</dc:creator>
  <cp:keywords/>
  <dc:description/>
  <cp:lastModifiedBy>Administrator</cp:lastModifiedBy>
  <cp:revision>86</cp:revision>
  <dcterms:created xsi:type="dcterms:W3CDTF">2015-08-26T04:07:53Z</dcterms:created>
  <dcterms:modified xsi:type="dcterms:W3CDTF">2016-08-18T04:14:09Z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2052-9.1.0.5184</vt:lpwstr>
  </property>
</Properties>
</file>